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5143500" type="screen16x9"/>
  <p:notesSz cx="6858000" cy="9144000"/>
  <p:embeddedFontLst>
    <p:embeddedFont>
      <p:font typeface="Britannic Bold" panose="020B0903060703020204" pitchFamily="34" charset="0"/>
      <p:regular r:id="rId14"/>
    </p:embeddedFont>
    <p:embeddedFont>
      <p:font typeface="Cardo" panose="020B0604020202020204" charset="-79"/>
      <p:regular r:id="rId15"/>
      <p:bold r:id="rId16"/>
      <p:italic r:id="rId17"/>
    </p:embeddedFont>
    <p:embeddedFont>
      <p:font typeface="Gabriola" panose="04040605051002020D02" pitchFamily="82" charset="0"/>
      <p:regular r:id="rId18"/>
    </p:embeddedFont>
    <p:embeddedFont>
      <p:font typeface="Josefin Sans"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F2EE32-92FA-4585-91FA-A894B1D1B1F6}">
  <a:tblStyle styleId="{DAF2EE32-92FA-4585-91FA-A894B1D1B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74" autoAdjust="0"/>
  </p:normalViewPr>
  <p:slideViewPr>
    <p:cSldViewPr snapToGrid="0">
      <p:cViewPr>
        <p:scale>
          <a:sx n="150" d="100"/>
          <a:sy n="150" d="100"/>
        </p:scale>
        <p:origin x="7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9e6e5d180a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9e6e5d180a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9a0cd154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9a0cd154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89a0cd154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89a0cd154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89a0cd15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89a0cd15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89a0cd154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89a0cd154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9a0cd154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89a0cd154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8cfeb1e2a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8cfeb1e2a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8cfeb1e2a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8cfeb1e2a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8e1a14d679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8e1a14d67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39050" y="923100"/>
            <a:ext cx="4691400" cy="2850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39050" y="3810000"/>
            <a:ext cx="4691400" cy="410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5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a:blip r:embed="rId2">
            <a:alphaModFix/>
          </a:blip>
          <a:stretch>
            <a:fillRect/>
          </a:stretch>
        </p:blipFill>
        <p:spPr>
          <a:xfrm>
            <a:off x="204500" y="260000"/>
            <a:ext cx="3571874" cy="3555501"/>
          </a:xfrm>
          <a:prstGeom prst="rect">
            <a:avLst/>
          </a:prstGeom>
          <a:noFill/>
          <a:ln>
            <a:noFill/>
          </a:ln>
        </p:spPr>
      </p:pic>
      <p:pic>
        <p:nvPicPr>
          <p:cNvPr id="12" name="Google Shape;12;p2"/>
          <p:cNvPicPr preferRelativeResize="0"/>
          <p:nvPr/>
        </p:nvPicPr>
        <p:blipFill>
          <a:blip r:embed="rId2">
            <a:alphaModFix/>
          </a:blip>
          <a:stretch>
            <a:fillRect/>
          </a:stretch>
        </p:blipFill>
        <p:spPr>
          <a:xfrm>
            <a:off x="167179" y="1514613"/>
            <a:ext cx="3571874" cy="3555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1321650" y="1106125"/>
            <a:ext cx="6500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1321650" y="3152225"/>
            <a:ext cx="65007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pic>
        <p:nvPicPr>
          <p:cNvPr id="57" name="Google Shape;57;p11"/>
          <p:cNvPicPr preferRelativeResize="0"/>
          <p:nvPr/>
        </p:nvPicPr>
        <p:blipFill>
          <a:blip r:embed="rId2">
            <a:alphaModFix/>
          </a:blip>
          <a:stretch>
            <a:fillRect/>
          </a:stretch>
        </p:blipFill>
        <p:spPr>
          <a:xfrm>
            <a:off x="5961062" y="3031450"/>
            <a:ext cx="3571874" cy="3555501"/>
          </a:xfrm>
          <a:prstGeom prst="rect">
            <a:avLst/>
          </a:prstGeom>
          <a:noFill/>
          <a:ln>
            <a:noFill/>
          </a:ln>
        </p:spPr>
      </p:pic>
      <p:pic>
        <p:nvPicPr>
          <p:cNvPr id="58" name="Google Shape;58;p11"/>
          <p:cNvPicPr preferRelativeResize="0"/>
          <p:nvPr/>
        </p:nvPicPr>
        <p:blipFill>
          <a:blip r:embed="rId2">
            <a:alphaModFix/>
          </a:blip>
          <a:stretch>
            <a:fillRect/>
          </a:stretch>
        </p:blipFill>
        <p:spPr>
          <a:xfrm>
            <a:off x="-1728088" y="-2595150"/>
            <a:ext cx="3571874" cy="35555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tle only 1">
  <p:cSld name="CUSTOM">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7361712" y="4014225"/>
            <a:ext cx="3571874" cy="3555501"/>
          </a:xfrm>
          <a:prstGeom prst="rect">
            <a:avLst/>
          </a:prstGeom>
          <a:noFill/>
          <a:ln>
            <a:noFill/>
          </a:ln>
        </p:spPr>
      </p:pic>
      <p:pic>
        <p:nvPicPr>
          <p:cNvPr id="62" name="Google Shape;62;p13"/>
          <p:cNvPicPr preferRelativeResize="0"/>
          <p:nvPr/>
        </p:nvPicPr>
        <p:blipFill>
          <a:blip r:embed="rId3">
            <a:alphaModFix/>
          </a:blip>
          <a:stretch>
            <a:fillRect/>
          </a:stretch>
        </p:blipFill>
        <p:spPr>
          <a:xfrm>
            <a:off x="7524613" y="4338738"/>
            <a:ext cx="3408968" cy="1140212"/>
          </a:xfrm>
          <a:prstGeom prst="rect">
            <a:avLst/>
          </a:prstGeom>
          <a:noFill/>
          <a:ln>
            <a:noFill/>
          </a:ln>
        </p:spPr>
      </p:pic>
      <p:pic>
        <p:nvPicPr>
          <p:cNvPr id="63" name="Google Shape;63;p13"/>
          <p:cNvPicPr preferRelativeResize="0"/>
          <p:nvPr/>
        </p:nvPicPr>
        <p:blipFill>
          <a:blip r:embed="rId4">
            <a:alphaModFix/>
          </a:blip>
          <a:stretch>
            <a:fillRect/>
          </a:stretch>
        </p:blipFill>
        <p:spPr>
          <a:xfrm>
            <a:off x="6235653" y="4722938"/>
            <a:ext cx="1000659" cy="510975"/>
          </a:xfrm>
          <a:prstGeom prst="rect">
            <a:avLst/>
          </a:prstGeom>
          <a:noFill/>
          <a:ln>
            <a:noFill/>
          </a:ln>
        </p:spPr>
      </p:pic>
      <p:pic>
        <p:nvPicPr>
          <p:cNvPr id="64" name="Google Shape;64;p13"/>
          <p:cNvPicPr preferRelativeResize="0"/>
          <p:nvPr/>
        </p:nvPicPr>
        <p:blipFill>
          <a:blip r:embed="rId5">
            <a:alphaModFix/>
          </a:blip>
          <a:stretch>
            <a:fillRect/>
          </a:stretch>
        </p:blipFill>
        <p:spPr>
          <a:xfrm>
            <a:off x="8399250" y="4179725"/>
            <a:ext cx="839381" cy="803750"/>
          </a:xfrm>
          <a:prstGeom prst="rect">
            <a:avLst/>
          </a:prstGeom>
          <a:noFill/>
          <a:ln>
            <a:noFill/>
          </a:ln>
        </p:spPr>
      </p:pic>
      <p:pic>
        <p:nvPicPr>
          <p:cNvPr id="65" name="Google Shape;65;p13"/>
          <p:cNvPicPr preferRelativeResize="0"/>
          <p:nvPr/>
        </p:nvPicPr>
        <p:blipFill>
          <a:blip r:embed="rId2">
            <a:alphaModFix/>
          </a:blip>
          <a:stretch>
            <a:fillRect/>
          </a:stretch>
        </p:blipFill>
        <p:spPr>
          <a:xfrm>
            <a:off x="-2333450" y="-1212875"/>
            <a:ext cx="3571874" cy="3555501"/>
          </a:xfrm>
          <a:prstGeom prst="rect">
            <a:avLst/>
          </a:prstGeom>
          <a:noFill/>
          <a:ln>
            <a:noFill/>
          </a:ln>
        </p:spPr>
      </p:pic>
      <p:pic>
        <p:nvPicPr>
          <p:cNvPr id="66" name="Google Shape;66;p13"/>
          <p:cNvPicPr preferRelativeResize="0"/>
          <p:nvPr/>
        </p:nvPicPr>
        <p:blipFill>
          <a:blip r:embed="rId6">
            <a:alphaModFix/>
          </a:blip>
          <a:stretch>
            <a:fillRect/>
          </a:stretch>
        </p:blipFill>
        <p:spPr>
          <a:xfrm rot="-1040281">
            <a:off x="-1489629" y="-572328"/>
            <a:ext cx="3408965" cy="1293349"/>
          </a:xfrm>
          <a:prstGeom prst="rect">
            <a:avLst/>
          </a:prstGeom>
          <a:noFill/>
          <a:ln>
            <a:noFill/>
          </a:ln>
        </p:spPr>
      </p:pic>
      <p:sp>
        <p:nvSpPr>
          <p:cNvPr id="67" name="Google Shape;67;p13"/>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tle only 2">
  <p:cSld name="CUSTOM_1">
    <p:spTree>
      <p:nvGrpSpPr>
        <p:cNvPr id="1" name="Shape 68"/>
        <p:cNvGrpSpPr/>
        <p:nvPr/>
      </p:nvGrpSpPr>
      <p:grpSpPr>
        <a:xfrm>
          <a:off x="0" y="0"/>
          <a:ext cx="0" cy="0"/>
          <a:chOff x="0" y="0"/>
          <a:chExt cx="0" cy="0"/>
        </a:xfrm>
      </p:grpSpPr>
      <p:pic>
        <p:nvPicPr>
          <p:cNvPr id="69" name="Google Shape;69;p14"/>
          <p:cNvPicPr preferRelativeResize="0"/>
          <p:nvPr/>
        </p:nvPicPr>
        <p:blipFill>
          <a:blip r:embed="rId2">
            <a:alphaModFix/>
          </a:blip>
          <a:stretch>
            <a:fillRect/>
          </a:stretch>
        </p:blipFill>
        <p:spPr>
          <a:xfrm>
            <a:off x="-2596350" y="3029925"/>
            <a:ext cx="3571874" cy="3555501"/>
          </a:xfrm>
          <a:prstGeom prst="rect">
            <a:avLst/>
          </a:prstGeom>
          <a:noFill/>
          <a:ln>
            <a:noFill/>
          </a:ln>
        </p:spPr>
      </p:pic>
      <p:pic>
        <p:nvPicPr>
          <p:cNvPr id="70" name="Google Shape;70;p14"/>
          <p:cNvPicPr preferRelativeResize="0"/>
          <p:nvPr/>
        </p:nvPicPr>
        <p:blipFill>
          <a:blip r:embed="rId3">
            <a:alphaModFix/>
          </a:blip>
          <a:stretch>
            <a:fillRect/>
          </a:stretch>
        </p:blipFill>
        <p:spPr>
          <a:xfrm>
            <a:off x="-35909" y="4251309"/>
            <a:ext cx="875027" cy="892182"/>
          </a:xfrm>
          <a:prstGeom prst="rect">
            <a:avLst/>
          </a:prstGeom>
          <a:noFill/>
          <a:ln>
            <a:noFill/>
          </a:ln>
        </p:spPr>
      </p:pic>
      <p:pic>
        <p:nvPicPr>
          <p:cNvPr id="71" name="Google Shape;71;p14"/>
          <p:cNvPicPr preferRelativeResize="0"/>
          <p:nvPr/>
        </p:nvPicPr>
        <p:blipFill>
          <a:blip r:embed="rId4">
            <a:alphaModFix/>
          </a:blip>
          <a:stretch>
            <a:fillRect/>
          </a:stretch>
        </p:blipFill>
        <p:spPr>
          <a:xfrm>
            <a:off x="713228" y="4608574"/>
            <a:ext cx="1344325" cy="1167350"/>
          </a:xfrm>
          <a:prstGeom prst="rect">
            <a:avLst/>
          </a:prstGeom>
          <a:noFill/>
          <a:ln>
            <a:noFill/>
          </a:ln>
        </p:spPr>
      </p:pic>
      <p:pic>
        <p:nvPicPr>
          <p:cNvPr id="72" name="Google Shape;72;p14"/>
          <p:cNvPicPr preferRelativeResize="0"/>
          <p:nvPr/>
        </p:nvPicPr>
        <p:blipFill>
          <a:blip r:embed="rId2">
            <a:alphaModFix/>
          </a:blip>
          <a:stretch>
            <a:fillRect/>
          </a:stretch>
        </p:blipFill>
        <p:spPr>
          <a:xfrm>
            <a:off x="7719437" y="-1709725"/>
            <a:ext cx="3571874" cy="3555501"/>
          </a:xfrm>
          <a:prstGeom prst="rect">
            <a:avLst/>
          </a:prstGeom>
          <a:noFill/>
          <a:ln>
            <a:noFill/>
          </a:ln>
        </p:spPr>
      </p:pic>
      <p:pic>
        <p:nvPicPr>
          <p:cNvPr id="73" name="Google Shape;73;p14"/>
          <p:cNvPicPr preferRelativeResize="0"/>
          <p:nvPr/>
        </p:nvPicPr>
        <p:blipFill>
          <a:blip r:embed="rId5">
            <a:alphaModFix/>
          </a:blip>
          <a:stretch>
            <a:fillRect/>
          </a:stretch>
        </p:blipFill>
        <p:spPr>
          <a:xfrm>
            <a:off x="8440025" y="265191"/>
            <a:ext cx="704744" cy="740700"/>
          </a:xfrm>
          <a:prstGeom prst="rect">
            <a:avLst/>
          </a:prstGeom>
          <a:noFill/>
          <a:ln>
            <a:noFill/>
          </a:ln>
        </p:spPr>
      </p:pic>
      <p:pic>
        <p:nvPicPr>
          <p:cNvPr id="74" name="Google Shape;74;p14"/>
          <p:cNvPicPr preferRelativeResize="0"/>
          <p:nvPr/>
        </p:nvPicPr>
        <p:blipFill>
          <a:blip r:embed="rId4">
            <a:alphaModFix/>
          </a:blip>
          <a:stretch>
            <a:fillRect/>
          </a:stretch>
        </p:blipFill>
        <p:spPr>
          <a:xfrm>
            <a:off x="7440503" y="-731776"/>
            <a:ext cx="1344325" cy="1167350"/>
          </a:xfrm>
          <a:prstGeom prst="rect">
            <a:avLst/>
          </a:prstGeom>
          <a:noFill/>
          <a:ln>
            <a:noFill/>
          </a:ln>
        </p:spPr>
      </p:pic>
      <p:sp>
        <p:nvSpPr>
          <p:cNvPr id="75" name="Google Shape;75;p14"/>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tle only 4">
  <p:cSld name="CUSTOM_1_1_1">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86" name="Google Shape;86;p16"/>
          <p:cNvPicPr preferRelativeResize="0"/>
          <p:nvPr/>
        </p:nvPicPr>
        <p:blipFill>
          <a:blip r:embed="rId2">
            <a:alphaModFix/>
          </a:blip>
          <a:stretch>
            <a:fillRect/>
          </a:stretch>
        </p:blipFill>
        <p:spPr>
          <a:xfrm>
            <a:off x="8038262" y="1994175"/>
            <a:ext cx="3571874" cy="3555501"/>
          </a:xfrm>
          <a:prstGeom prst="rect">
            <a:avLst/>
          </a:prstGeom>
          <a:noFill/>
          <a:ln>
            <a:noFill/>
          </a:ln>
        </p:spPr>
      </p:pic>
      <p:pic>
        <p:nvPicPr>
          <p:cNvPr id="87" name="Google Shape;87;p16"/>
          <p:cNvPicPr preferRelativeResize="0"/>
          <p:nvPr/>
        </p:nvPicPr>
        <p:blipFill>
          <a:blip r:embed="rId3">
            <a:alphaModFix/>
          </a:blip>
          <a:stretch>
            <a:fillRect/>
          </a:stretch>
        </p:blipFill>
        <p:spPr>
          <a:xfrm flipH="1">
            <a:off x="7987450" y="3188738"/>
            <a:ext cx="1952275" cy="2044775"/>
          </a:xfrm>
          <a:prstGeom prst="rect">
            <a:avLst/>
          </a:prstGeom>
          <a:noFill/>
          <a:ln>
            <a:noFill/>
          </a:ln>
        </p:spPr>
      </p:pic>
      <p:pic>
        <p:nvPicPr>
          <p:cNvPr id="88" name="Google Shape;88;p16"/>
          <p:cNvPicPr preferRelativeResize="0"/>
          <p:nvPr/>
        </p:nvPicPr>
        <p:blipFill>
          <a:blip r:embed="rId4">
            <a:alphaModFix/>
          </a:blip>
          <a:stretch>
            <a:fillRect/>
          </a:stretch>
        </p:blipFill>
        <p:spPr>
          <a:xfrm>
            <a:off x="8396975" y="4663725"/>
            <a:ext cx="839381" cy="803750"/>
          </a:xfrm>
          <a:prstGeom prst="rect">
            <a:avLst/>
          </a:prstGeom>
          <a:noFill/>
          <a:ln>
            <a:noFill/>
          </a:ln>
        </p:spPr>
      </p:pic>
      <p:pic>
        <p:nvPicPr>
          <p:cNvPr id="89" name="Google Shape;89;p16"/>
          <p:cNvPicPr preferRelativeResize="0"/>
          <p:nvPr/>
        </p:nvPicPr>
        <p:blipFill>
          <a:blip r:embed="rId2">
            <a:alphaModFix/>
          </a:blip>
          <a:stretch>
            <a:fillRect/>
          </a:stretch>
        </p:blipFill>
        <p:spPr>
          <a:xfrm flipH="1">
            <a:off x="-2618375" y="-890225"/>
            <a:ext cx="3571874" cy="3555501"/>
          </a:xfrm>
          <a:prstGeom prst="rect">
            <a:avLst/>
          </a:prstGeom>
          <a:noFill/>
          <a:ln>
            <a:noFill/>
          </a:ln>
        </p:spPr>
      </p:pic>
      <p:pic>
        <p:nvPicPr>
          <p:cNvPr id="90" name="Google Shape;90;p16"/>
          <p:cNvPicPr preferRelativeResize="0"/>
          <p:nvPr/>
        </p:nvPicPr>
        <p:blipFill>
          <a:blip r:embed="rId5">
            <a:alphaModFix/>
          </a:blip>
          <a:stretch>
            <a:fillRect/>
          </a:stretch>
        </p:blipFill>
        <p:spPr>
          <a:xfrm flipH="1">
            <a:off x="-421894" y="1362134"/>
            <a:ext cx="875027" cy="892182"/>
          </a:xfrm>
          <a:prstGeom prst="rect">
            <a:avLst/>
          </a:prstGeom>
          <a:noFill/>
          <a:ln>
            <a:noFill/>
          </a:ln>
        </p:spPr>
      </p:pic>
      <p:pic>
        <p:nvPicPr>
          <p:cNvPr id="91" name="Google Shape;91;p16"/>
          <p:cNvPicPr preferRelativeResize="0"/>
          <p:nvPr/>
        </p:nvPicPr>
        <p:blipFill>
          <a:blip r:embed="rId6">
            <a:alphaModFix/>
          </a:blip>
          <a:stretch>
            <a:fillRect/>
          </a:stretch>
        </p:blipFill>
        <p:spPr>
          <a:xfrm rot="767547" flipH="1">
            <a:off x="-318538" y="-356587"/>
            <a:ext cx="1026100" cy="23364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tle only 6">
  <p:cSld name="CUSTOM_1_1_1_1_1">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102" name="Google Shape;102;p18"/>
          <p:cNvPicPr preferRelativeResize="0"/>
          <p:nvPr/>
        </p:nvPicPr>
        <p:blipFill>
          <a:blip r:embed="rId2">
            <a:alphaModFix/>
          </a:blip>
          <a:stretch>
            <a:fillRect/>
          </a:stretch>
        </p:blipFill>
        <p:spPr>
          <a:xfrm flipH="1">
            <a:off x="-2645250" y="163100"/>
            <a:ext cx="3571874" cy="3555501"/>
          </a:xfrm>
          <a:prstGeom prst="rect">
            <a:avLst/>
          </a:prstGeom>
          <a:noFill/>
          <a:ln>
            <a:noFill/>
          </a:ln>
        </p:spPr>
      </p:pic>
      <p:pic>
        <p:nvPicPr>
          <p:cNvPr id="103" name="Google Shape;103;p18"/>
          <p:cNvPicPr preferRelativeResize="0"/>
          <p:nvPr/>
        </p:nvPicPr>
        <p:blipFill>
          <a:blip r:embed="rId3">
            <a:alphaModFix/>
          </a:blip>
          <a:stretch>
            <a:fillRect/>
          </a:stretch>
        </p:blipFill>
        <p:spPr>
          <a:xfrm>
            <a:off x="-823247" y="587374"/>
            <a:ext cx="1344325" cy="1167350"/>
          </a:xfrm>
          <a:prstGeom prst="rect">
            <a:avLst/>
          </a:prstGeom>
          <a:noFill/>
          <a:ln>
            <a:noFill/>
          </a:ln>
        </p:spPr>
      </p:pic>
      <p:pic>
        <p:nvPicPr>
          <p:cNvPr id="104" name="Google Shape;104;p18"/>
          <p:cNvPicPr preferRelativeResize="0"/>
          <p:nvPr/>
        </p:nvPicPr>
        <p:blipFill>
          <a:blip r:embed="rId4">
            <a:alphaModFix/>
          </a:blip>
          <a:stretch>
            <a:fillRect/>
          </a:stretch>
        </p:blipFill>
        <p:spPr>
          <a:xfrm rot="-3169103">
            <a:off x="-894450" y="2214"/>
            <a:ext cx="1887574" cy="1702025"/>
          </a:xfrm>
          <a:prstGeom prst="rect">
            <a:avLst/>
          </a:prstGeom>
          <a:noFill/>
          <a:ln>
            <a:noFill/>
          </a:ln>
        </p:spPr>
      </p:pic>
      <p:pic>
        <p:nvPicPr>
          <p:cNvPr id="105" name="Google Shape;105;p18"/>
          <p:cNvPicPr preferRelativeResize="0"/>
          <p:nvPr/>
        </p:nvPicPr>
        <p:blipFill>
          <a:blip r:embed="rId2">
            <a:alphaModFix/>
          </a:blip>
          <a:stretch>
            <a:fillRect/>
          </a:stretch>
        </p:blipFill>
        <p:spPr>
          <a:xfrm rot="-5400000" flipH="1">
            <a:off x="7682600" y="3001913"/>
            <a:ext cx="3571874" cy="3555501"/>
          </a:xfrm>
          <a:prstGeom prst="rect">
            <a:avLst/>
          </a:prstGeom>
          <a:noFill/>
          <a:ln>
            <a:noFill/>
          </a:ln>
        </p:spPr>
      </p:pic>
      <p:pic>
        <p:nvPicPr>
          <p:cNvPr id="106" name="Google Shape;106;p18"/>
          <p:cNvPicPr preferRelativeResize="0"/>
          <p:nvPr/>
        </p:nvPicPr>
        <p:blipFill>
          <a:blip r:embed="rId3">
            <a:alphaModFix/>
          </a:blip>
          <a:stretch>
            <a:fillRect/>
          </a:stretch>
        </p:blipFill>
        <p:spPr>
          <a:xfrm rot="8100000">
            <a:off x="8457330" y="4048398"/>
            <a:ext cx="1344325" cy="1167350"/>
          </a:xfrm>
          <a:prstGeom prst="rect">
            <a:avLst/>
          </a:prstGeom>
          <a:noFill/>
          <a:ln>
            <a:noFill/>
          </a:ln>
        </p:spPr>
      </p:pic>
      <p:pic>
        <p:nvPicPr>
          <p:cNvPr id="107" name="Google Shape;107;p18"/>
          <p:cNvPicPr preferRelativeResize="0"/>
          <p:nvPr/>
        </p:nvPicPr>
        <p:blipFill>
          <a:blip r:embed="rId5">
            <a:alphaModFix/>
          </a:blip>
          <a:stretch>
            <a:fillRect/>
          </a:stretch>
        </p:blipFill>
        <p:spPr>
          <a:xfrm rot="-8998735">
            <a:off x="7900667" y="4055279"/>
            <a:ext cx="1775043" cy="1600523"/>
          </a:xfrm>
          <a:prstGeom prst="rect">
            <a:avLst/>
          </a:prstGeom>
          <a:noFill/>
          <a:ln>
            <a:noFill/>
          </a:ln>
        </p:spPr>
      </p:pic>
      <p:pic>
        <p:nvPicPr>
          <p:cNvPr id="108" name="Google Shape;108;p18"/>
          <p:cNvPicPr preferRelativeResize="0"/>
          <p:nvPr/>
        </p:nvPicPr>
        <p:blipFill>
          <a:blip r:embed="rId6">
            <a:alphaModFix/>
          </a:blip>
          <a:stretch>
            <a:fillRect/>
          </a:stretch>
        </p:blipFill>
        <p:spPr>
          <a:xfrm>
            <a:off x="8435813" y="3360741"/>
            <a:ext cx="704744" cy="740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tle only 7">
  <p:cSld name="CUSTOM_1_1_1_1_1_1">
    <p:spTree>
      <p:nvGrpSpPr>
        <p:cNvPr id="1" name="Shape 109"/>
        <p:cNvGrpSpPr/>
        <p:nvPr/>
      </p:nvGrpSpPr>
      <p:grpSpPr>
        <a:xfrm>
          <a:off x="0" y="0"/>
          <a:ext cx="0" cy="0"/>
          <a:chOff x="0" y="0"/>
          <a:chExt cx="0" cy="0"/>
        </a:xfrm>
      </p:grpSpPr>
      <p:pic>
        <p:nvPicPr>
          <p:cNvPr id="110" name="Google Shape;110;p19"/>
          <p:cNvPicPr preferRelativeResize="0"/>
          <p:nvPr/>
        </p:nvPicPr>
        <p:blipFill>
          <a:blip r:embed="rId2">
            <a:alphaModFix/>
          </a:blip>
          <a:stretch>
            <a:fillRect/>
          </a:stretch>
        </p:blipFill>
        <p:spPr>
          <a:xfrm rot="-5400000" flipH="1">
            <a:off x="7682600" y="3001913"/>
            <a:ext cx="3571874" cy="3555501"/>
          </a:xfrm>
          <a:prstGeom prst="rect">
            <a:avLst/>
          </a:prstGeom>
          <a:noFill/>
          <a:ln>
            <a:noFill/>
          </a:ln>
        </p:spPr>
      </p:pic>
      <p:sp>
        <p:nvSpPr>
          <p:cNvPr id="111" name="Google Shape;111;p19"/>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112" name="Google Shape;112;p19"/>
          <p:cNvPicPr preferRelativeResize="0"/>
          <p:nvPr/>
        </p:nvPicPr>
        <p:blipFill>
          <a:blip r:embed="rId2">
            <a:alphaModFix/>
          </a:blip>
          <a:stretch>
            <a:fillRect/>
          </a:stretch>
        </p:blipFill>
        <p:spPr>
          <a:xfrm flipH="1">
            <a:off x="-2645250" y="163100"/>
            <a:ext cx="3571874" cy="3555501"/>
          </a:xfrm>
          <a:prstGeom prst="rect">
            <a:avLst/>
          </a:prstGeom>
          <a:noFill/>
          <a:ln>
            <a:noFill/>
          </a:ln>
        </p:spPr>
      </p:pic>
      <p:pic>
        <p:nvPicPr>
          <p:cNvPr id="113" name="Google Shape;113;p19"/>
          <p:cNvPicPr preferRelativeResize="0"/>
          <p:nvPr/>
        </p:nvPicPr>
        <p:blipFill>
          <a:blip r:embed="rId3">
            <a:alphaModFix/>
          </a:blip>
          <a:stretch>
            <a:fillRect/>
          </a:stretch>
        </p:blipFill>
        <p:spPr>
          <a:xfrm>
            <a:off x="-823247" y="587374"/>
            <a:ext cx="1344325" cy="1167350"/>
          </a:xfrm>
          <a:prstGeom prst="rect">
            <a:avLst/>
          </a:prstGeom>
          <a:noFill/>
          <a:ln>
            <a:noFill/>
          </a:ln>
        </p:spPr>
      </p:pic>
      <p:pic>
        <p:nvPicPr>
          <p:cNvPr id="114" name="Google Shape;114;p19"/>
          <p:cNvPicPr preferRelativeResize="0"/>
          <p:nvPr/>
        </p:nvPicPr>
        <p:blipFill>
          <a:blip r:embed="rId4">
            <a:alphaModFix/>
          </a:blip>
          <a:stretch>
            <a:fillRect/>
          </a:stretch>
        </p:blipFill>
        <p:spPr>
          <a:xfrm rot="-3169103">
            <a:off x="8215825" y="3026239"/>
            <a:ext cx="1887574" cy="1702025"/>
          </a:xfrm>
          <a:prstGeom prst="rect">
            <a:avLst/>
          </a:prstGeom>
          <a:noFill/>
          <a:ln>
            <a:noFill/>
          </a:ln>
        </p:spPr>
      </p:pic>
      <p:pic>
        <p:nvPicPr>
          <p:cNvPr id="115" name="Google Shape;115;p19"/>
          <p:cNvPicPr preferRelativeResize="0"/>
          <p:nvPr/>
        </p:nvPicPr>
        <p:blipFill>
          <a:blip r:embed="rId3">
            <a:alphaModFix/>
          </a:blip>
          <a:stretch>
            <a:fillRect/>
          </a:stretch>
        </p:blipFill>
        <p:spPr>
          <a:xfrm rot="8100000">
            <a:off x="8457330" y="4048398"/>
            <a:ext cx="1344325" cy="1167350"/>
          </a:xfrm>
          <a:prstGeom prst="rect">
            <a:avLst/>
          </a:prstGeom>
          <a:noFill/>
          <a:ln>
            <a:noFill/>
          </a:ln>
        </p:spPr>
      </p:pic>
      <p:pic>
        <p:nvPicPr>
          <p:cNvPr id="116" name="Google Shape;116;p19"/>
          <p:cNvPicPr preferRelativeResize="0"/>
          <p:nvPr/>
        </p:nvPicPr>
        <p:blipFill>
          <a:blip r:embed="rId5">
            <a:alphaModFix/>
          </a:blip>
          <a:stretch>
            <a:fillRect/>
          </a:stretch>
        </p:blipFill>
        <p:spPr>
          <a:xfrm rot="-8998735">
            <a:off x="-508233" y="-690846"/>
            <a:ext cx="1775043" cy="1600523"/>
          </a:xfrm>
          <a:prstGeom prst="rect">
            <a:avLst/>
          </a:prstGeom>
          <a:noFill/>
          <a:ln>
            <a:noFill/>
          </a:ln>
        </p:spPr>
      </p:pic>
      <p:pic>
        <p:nvPicPr>
          <p:cNvPr id="117" name="Google Shape;117;p19"/>
          <p:cNvPicPr preferRelativeResize="0"/>
          <p:nvPr/>
        </p:nvPicPr>
        <p:blipFill>
          <a:blip r:embed="rId6">
            <a:alphaModFix/>
          </a:blip>
          <a:stretch>
            <a:fillRect/>
          </a:stretch>
        </p:blipFill>
        <p:spPr>
          <a:xfrm>
            <a:off x="8241475" y="4652566"/>
            <a:ext cx="704744" cy="740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3825" y="2150850"/>
            <a:ext cx="769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15" name="Google Shape;15;p3"/>
          <p:cNvPicPr preferRelativeResize="0"/>
          <p:nvPr/>
        </p:nvPicPr>
        <p:blipFill>
          <a:blip r:embed="rId2">
            <a:alphaModFix/>
          </a:blip>
          <a:stretch>
            <a:fillRect/>
          </a:stretch>
        </p:blipFill>
        <p:spPr>
          <a:xfrm flipH="1">
            <a:off x="-1728088" y="3031450"/>
            <a:ext cx="3571874" cy="3555501"/>
          </a:xfrm>
          <a:prstGeom prst="rect">
            <a:avLst/>
          </a:prstGeom>
          <a:noFill/>
          <a:ln>
            <a:noFill/>
          </a:ln>
        </p:spPr>
      </p:pic>
      <p:pic>
        <p:nvPicPr>
          <p:cNvPr id="16" name="Google Shape;16;p3"/>
          <p:cNvPicPr preferRelativeResize="0"/>
          <p:nvPr/>
        </p:nvPicPr>
        <p:blipFill>
          <a:blip r:embed="rId2">
            <a:alphaModFix/>
          </a:blip>
          <a:stretch>
            <a:fillRect/>
          </a:stretch>
        </p:blipFill>
        <p:spPr>
          <a:xfrm flipH="1">
            <a:off x="5961062" y="-2595150"/>
            <a:ext cx="3571874" cy="3555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7214541" y="3632499"/>
            <a:ext cx="1344325" cy="1167350"/>
          </a:xfrm>
          <a:prstGeom prst="rect">
            <a:avLst/>
          </a:prstGeom>
          <a:noFill/>
          <a:ln>
            <a:noFill/>
          </a:ln>
        </p:spPr>
      </p:pic>
      <p:pic>
        <p:nvPicPr>
          <p:cNvPr id="19" name="Google Shape;19;p4"/>
          <p:cNvPicPr preferRelativeResize="0"/>
          <p:nvPr/>
        </p:nvPicPr>
        <p:blipFill>
          <a:blip r:embed="rId3">
            <a:alphaModFix/>
          </a:blip>
          <a:stretch>
            <a:fillRect/>
          </a:stretch>
        </p:blipFill>
        <p:spPr>
          <a:xfrm>
            <a:off x="5961062" y="3031450"/>
            <a:ext cx="3571874" cy="3555501"/>
          </a:xfrm>
          <a:prstGeom prst="rect">
            <a:avLst/>
          </a:prstGeom>
          <a:noFill/>
          <a:ln>
            <a:noFill/>
          </a:ln>
        </p:spPr>
      </p:pic>
      <p:pic>
        <p:nvPicPr>
          <p:cNvPr id="20" name="Google Shape;20;p4"/>
          <p:cNvPicPr preferRelativeResize="0"/>
          <p:nvPr/>
        </p:nvPicPr>
        <p:blipFill>
          <a:blip r:embed="rId4">
            <a:alphaModFix/>
          </a:blip>
          <a:stretch>
            <a:fillRect/>
          </a:stretch>
        </p:blipFill>
        <p:spPr>
          <a:xfrm rot="-6699040">
            <a:off x="7909524" y="3560467"/>
            <a:ext cx="1782850" cy="1677633"/>
          </a:xfrm>
          <a:prstGeom prst="rect">
            <a:avLst/>
          </a:prstGeom>
          <a:noFill/>
          <a:ln>
            <a:noFill/>
          </a:ln>
        </p:spPr>
      </p:pic>
      <p:pic>
        <p:nvPicPr>
          <p:cNvPr id="21" name="Google Shape;21;p4"/>
          <p:cNvPicPr preferRelativeResize="0"/>
          <p:nvPr/>
        </p:nvPicPr>
        <p:blipFill>
          <a:blip r:embed="rId5">
            <a:alphaModFix/>
          </a:blip>
          <a:stretch>
            <a:fillRect/>
          </a:stretch>
        </p:blipFill>
        <p:spPr>
          <a:xfrm>
            <a:off x="7023800" y="4015975"/>
            <a:ext cx="839381" cy="803750"/>
          </a:xfrm>
          <a:prstGeom prst="rect">
            <a:avLst/>
          </a:prstGeom>
          <a:noFill/>
          <a:ln>
            <a:noFill/>
          </a:ln>
        </p:spPr>
      </p:pic>
      <p:pic>
        <p:nvPicPr>
          <p:cNvPr id="22" name="Google Shape;22;p4"/>
          <p:cNvPicPr preferRelativeResize="0"/>
          <p:nvPr/>
        </p:nvPicPr>
        <p:blipFill>
          <a:blip r:embed="rId3">
            <a:alphaModFix/>
          </a:blip>
          <a:stretch>
            <a:fillRect/>
          </a:stretch>
        </p:blipFill>
        <p:spPr>
          <a:xfrm>
            <a:off x="-1728088" y="-2595150"/>
            <a:ext cx="3571874" cy="3555501"/>
          </a:xfrm>
          <a:prstGeom prst="rect">
            <a:avLst/>
          </a:prstGeom>
          <a:noFill/>
          <a:ln>
            <a:noFill/>
          </a:ln>
        </p:spPr>
      </p:pic>
      <p:sp>
        <p:nvSpPr>
          <p:cNvPr id="23" name="Google Shape;23;p4"/>
          <p:cNvSpPr txBox="1">
            <a:spLocks noGrp="1"/>
          </p:cNvSpPr>
          <p:nvPr>
            <p:ph type="title"/>
          </p:nvPr>
        </p:nvSpPr>
        <p:spPr>
          <a:xfrm>
            <a:off x="713232" y="475488"/>
            <a:ext cx="7717500" cy="1269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4" name="Google Shape;24;p4"/>
          <p:cNvSpPr txBox="1">
            <a:spLocks noGrp="1"/>
          </p:cNvSpPr>
          <p:nvPr>
            <p:ph type="body" idx="1"/>
          </p:nvPr>
        </p:nvSpPr>
        <p:spPr>
          <a:xfrm>
            <a:off x="723825" y="1715000"/>
            <a:ext cx="7696500" cy="23058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a:lvl1pPr>
            <a:lvl2pPr marL="914400" lvl="1" indent="-330200">
              <a:lnSpc>
                <a:spcPct val="100000"/>
              </a:lnSpc>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13250" y="1435475"/>
            <a:ext cx="3622800" cy="313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07853" y="1435475"/>
            <a:ext cx="3622800" cy="313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pic>
        <p:nvPicPr>
          <p:cNvPr id="29" name="Google Shape;29;p5"/>
          <p:cNvPicPr preferRelativeResize="0"/>
          <p:nvPr/>
        </p:nvPicPr>
        <p:blipFill>
          <a:blip r:embed="rId2">
            <a:alphaModFix/>
          </a:blip>
          <a:stretch>
            <a:fillRect/>
          </a:stretch>
        </p:blipFill>
        <p:spPr>
          <a:xfrm rot="10800000" flipH="1">
            <a:off x="5961062" y="-2595150"/>
            <a:ext cx="3571874" cy="3555501"/>
          </a:xfrm>
          <a:prstGeom prst="rect">
            <a:avLst/>
          </a:prstGeom>
          <a:noFill/>
          <a:ln>
            <a:noFill/>
          </a:ln>
        </p:spPr>
      </p:pic>
      <p:pic>
        <p:nvPicPr>
          <p:cNvPr id="30" name="Google Shape;30;p5"/>
          <p:cNvPicPr preferRelativeResize="0"/>
          <p:nvPr/>
        </p:nvPicPr>
        <p:blipFill>
          <a:blip r:embed="rId2">
            <a:alphaModFix/>
          </a:blip>
          <a:stretch>
            <a:fillRect/>
          </a:stretch>
        </p:blipFill>
        <p:spPr>
          <a:xfrm rot="10800000" flipH="1">
            <a:off x="-1728088" y="3031450"/>
            <a:ext cx="3571874" cy="3555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pic>
        <p:nvPicPr>
          <p:cNvPr id="33" name="Google Shape;33;p6"/>
          <p:cNvPicPr preferRelativeResize="0"/>
          <p:nvPr/>
        </p:nvPicPr>
        <p:blipFill>
          <a:blip r:embed="rId2">
            <a:alphaModFix/>
          </a:blip>
          <a:stretch>
            <a:fillRect/>
          </a:stretch>
        </p:blipFill>
        <p:spPr>
          <a:xfrm>
            <a:off x="8388650" y="-617175"/>
            <a:ext cx="3571874" cy="3555501"/>
          </a:xfrm>
          <a:prstGeom prst="rect">
            <a:avLst/>
          </a:prstGeom>
          <a:noFill/>
          <a:ln>
            <a:noFill/>
          </a:ln>
        </p:spPr>
      </p:pic>
      <p:pic>
        <p:nvPicPr>
          <p:cNvPr id="34" name="Google Shape;34;p6"/>
          <p:cNvPicPr preferRelativeResize="0"/>
          <p:nvPr/>
        </p:nvPicPr>
        <p:blipFill>
          <a:blip r:embed="rId3">
            <a:alphaModFix/>
          </a:blip>
          <a:stretch>
            <a:fillRect/>
          </a:stretch>
        </p:blipFill>
        <p:spPr>
          <a:xfrm>
            <a:off x="8530325" y="176875"/>
            <a:ext cx="839381" cy="803750"/>
          </a:xfrm>
          <a:prstGeom prst="rect">
            <a:avLst/>
          </a:prstGeom>
          <a:noFill/>
          <a:ln>
            <a:noFill/>
          </a:ln>
        </p:spPr>
      </p:pic>
      <p:pic>
        <p:nvPicPr>
          <p:cNvPr id="35" name="Google Shape;35;p6"/>
          <p:cNvPicPr preferRelativeResize="0"/>
          <p:nvPr/>
        </p:nvPicPr>
        <p:blipFill>
          <a:blip r:embed="rId2">
            <a:alphaModFix/>
          </a:blip>
          <a:stretch>
            <a:fillRect/>
          </a:stretch>
        </p:blipFill>
        <p:spPr>
          <a:xfrm>
            <a:off x="-2899225" y="2084325"/>
            <a:ext cx="3571874" cy="3555501"/>
          </a:xfrm>
          <a:prstGeom prst="rect">
            <a:avLst/>
          </a:prstGeom>
          <a:noFill/>
          <a:ln>
            <a:noFill/>
          </a:ln>
        </p:spPr>
      </p:pic>
      <p:pic>
        <p:nvPicPr>
          <p:cNvPr id="36" name="Google Shape;36;p6"/>
          <p:cNvPicPr preferRelativeResize="0"/>
          <p:nvPr/>
        </p:nvPicPr>
        <p:blipFill>
          <a:blip r:embed="rId4">
            <a:alphaModFix/>
          </a:blip>
          <a:stretch>
            <a:fillRect/>
          </a:stretch>
        </p:blipFill>
        <p:spPr>
          <a:xfrm>
            <a:off x="-44650" y="4370000"/>
            <a:ext cx="588600" cy="6186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952425" y="805725"/>
            <a:ext cx="4252800" cy="665100"/>
          </a:xfrm>
          <a:prstGeom prst="rect">
            <a:avLst/>
          </a:prstGeom>
        </p:spPr>
        <p:txBody>
          <a:bodyPr spcFirstLastPara="1" wrap="square" lIns="91425" tIns="91425" rIns="91425" bIns="91425" anchor="b" anchorCtr="0">
            <a:noAutofit/>
          </a:bodyPr>
          <a:lstStyle>
            <a:lvl1pPr lvl="0">
              <a:spcBef>
                <a:spcPts val="0"/>
              </a:spcBef>
              <a:spcAft>
                <a:spcPts val="0"/>
              </a:spcAft>
              <a:buSzPts val="3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952425" y="1539675"/>
            <a:ext cx="4252800" cy="2798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40" name="Google Shape;40;p7"/>
          <p:cNvPicPr preferRelativeResize="0"/>
          <p:nvPr/>
        </p:nvPicPr>
        <p:blipFill>
          <a:blip r:embed="rId2">
            <a:alphaModFix/>
          </a:blip>
          <a:stretch>
            <a:fillRect/>
          </a:stretch>
        </p:blipFill>
        <p:spPr>
          <a:xfrm flipH="1">
            <a:off x="2786075" y="3031450"/>
            <a:ext cx="3571874" cy="3555501"/>
          </a:xfrm>
          <a:prstGeom prst="rect">
            <a:avLst/>
          </a:prstGeom>
          <a:noFill/>
          <a:ln>
            <a:noFill/>
          </a:ln>
        </p:spPr>
      </p:pic>
      <p:pic>
        <p:nvPicPr>
          <p:cNvPr id="41" name="Google Shape;41;p7"/>
          <p:cNvPicPr preferRelativeResize="0"/>
          <p:nvPr/>
        </p:nvPicPr>
        <p:blipFill>
          <a:blip r:embed="rId2">
            <a:alphaModFix/>
          </a:blip>
          <a:stretch>
            <a:fillRect/>
          </a:stretch>
        </p:blipFill>
        <p:spPr>
          <a:xfrm flipH="1">
            <a:off x="2786075" y="-2595150"/>
            <a:ext cx="3571874" cy="3555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723825" y="618600"/>
            <a:ext cx="6134100" cy="3906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44" name="Google Shape;44;p8"/>
          <p:cNvPicPr preferRelativeResize="0"/>
          <p:nvPr/>
        </p:nvPicPr>
        <p:blipFill>
          <a:blip r:embed="rId2">
            <a:alphaModFix/>
          </a:blip>
          <a:stretch>
            <a:fillRect/>
          </a:stretch>
        </p:blipFill>
        <p:spPr>
          <a:xfrm>
            <a:off x="6658713" y="794000"/>
            <a:ext cx="3571874" cy="3555501"/>
          </a:xfrm>
          <a:prstGeom prst="rect">
            <a:avLst/>
          </a:prstGeom>
          <a:noFill/>
          <a:ln>
            <a:noFill/>
          </a:ln>
        </p:spPr>
      </p:pic>
      <p:pic>
        <p:nvPicPr>
          <p:cNvPr id="45" name="Google Shape;45;p8"/>
          <p:cNvPicPr preferRelativeResize="0"/>
          <p:nvPr/>
        </p:nvPicPr>
        <p:blipFill>
          <a:blip r:embed="rId2">
            <a:alphaModFix/>
          </a:blip>
          <a:stretch>
            <a:fillRect/>
          </a:stretch>
        </p:blipFill>
        <p:spPr>
          <a:xfrm>
            <a:off x="-1030437" y="794000"/>
            <a:ext cx="3571874" cy="35555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64865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48" name="Google Shape;48;p9"/>
          <p:cNvSpPr txBox="1">
            <a:spLocks noGrp="1"/>
          </p:cNvSpPr>
          <p:nvPr>
            <p:ph type="subTitle" idx="1"/>
          </p:nvPr>
        </p:nvSpPr>
        <p:spPr>
          <a:xfrm>
            <a:off x="364865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49" name="Google Shape;49;p9"/>
          <p:cNvSpPr txBox="1">
            <a:spLocks noGrp="1"/>
          </p:cNvSpPr>
          <p:nvPr>
            <p:ph type="title" idx="2" hasCustomPrompt="1"/>
          </p:nvPr>
        </p:nvSpPr>
        <p:spPr>
          <a:xfrm>
            <a:off x="723825" y="542400"/>
            <a:ext cx="2761500" cy="134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pic>
        <p:nvPicPr>
          <p:cNvPr id="50" name="Google Shape;50;p9"/>
          <p:cNvPicPr preferRelativeResize="0"/>
          <p:nvPr/>
        </p:nvPicPr>
        <p:blipFill>
          <a:blip r:embed="rId2">
            <a:alphaModFix/>
          </a:blip>
          <a:stretch>
            <a:fillRect/>
          </a:stretch>
        </p:blipFill>
        <p:spPr>
          <a:xfrm flipH="1">
            <a:off x="-1728088" y="3031450"/>
            <a:ext cx="3571874" cy="3555501"/>
          </a:xfrm>
          <a:prstGeom prst="rect">
            <a:avLst/>
          </a:prstGeom>
          <a:noFill/>
          <a:ln>
            <a:noFill/>
          </a:ln>
        </p:spPr>
      </p:pic>
      <p:pic>
        <p:nvPicPr>
          <p:cNvPr id="51" name="Google Shape;51;p9"/>
          <p:cNvPicPr preferRelativeResize="0"/>
          <p:nvPr/>
        </p:nvPicPr>
        <p:blipFill>
          <a:blip r:embed="rId2">
            <a:alphaModFix/>
          </a:blip>
          <a:stretch>
            <a:fillRect/>
          </a:stretch>
        </p:blipFill>
        <p:spPr>
          <a:xfrm flipH="1">
            <a:off x="5961062" y="-2595150"/>
            <a:ext cx="3571874" cy="35555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1572600" y="3908075"/>
            <a:ext cx="5998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000"/>
              <a:buNone/>
              <a:defRPr sz="20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825" y="445025"/>
            <a:ext cx="7696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1pPr>
            <a:lvl2pPr lvl="1">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2pPr>
            <a:lvl3pPr lvl="2">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3pPr>
            <a:lvl4pPr lvl="3">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4pPr>
            <a:lvl5pPr lvl="4">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5pPr>
            <a:lvl6pPr lvl="5">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6pPr>
            <a:lvl7pPr lvl="6">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7pPr>
            <a:lvl8pPr lvl="7">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8pPr>
            <a:lvl9pPr lvl="8">
              <a:spcBef>
                <a:spcPts val="0"/>
              </a:spcBef>
              <a:spcAft>
                <a:spcPts val="0"/>
              </a:spcAft>
              <a:buClr>
                <a:schemeClr val="lt1"/>
              </a:buClr>
              <a:buSzPts val="3400"/>
              <a:buFont typeface="Josefin Sans"/>
              <a:buNone/>
              <a:defRPr sz="3400">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23825" y="1152475"/>
            <a:ext cx="7696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1pPr>
            <a:lvl2pPr marL="914400" lvl="1"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2pPr>
            <a:lvl3pPr marL="1371600" lvl="2"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3pPr>
            <a:lvl4pPr marL="1828800" lvl="3"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4pPr>
            <a:lvl5pPr marL="2286000" lvl="4"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5pPr>
            <a:lvl6pPr marL="2743200" lvl="5"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6pPr>
            <a:lvl7pPr marL="3200400" lvl="6"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7pPr>
            <a:lvl8pPr marL="3657600" lvl="7"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8pPr>
            <a:lvl9pPr marL="4114800" lvl="8" indent="-317500">
              <a:lnSpc>
                <a:spcPct val="115000"/>
              </a:lnSpc>
              <a:spcBef>
                <a:spcPts val="0"/>
              </a:spcBef>
              <a:spcAft>
                <a:spcPts val="0"/>
              </a:spcAft>
              <a:buClr>
                <a:schemeClr val="lt2"/>
              </a:buClr>
              <a:buSzPts val="1400"/>
              <a:buFont typeface="Cardo"/>
              <a:buChar char="■"/>
              <a:defRPr>
                <a:solidFill>
                  <a:schemeClr val="lt2"/>
                </a:solidFill>
                <a:latin typeface="Cardo"/>
                <a:ea typeface="Cardo"/>
                <a:cs typeface="Cardo"/>
                <a:sym typeface="Card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ctrTitle"/>
          </p:nvPr>
        </p:nvSpPr>
        <p:spPr>
          <a:xfrm>
            <a:off x="3490551" y="373916"/>
            <a:ext cx="5404950" cy="285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6100" dirty="0">
                <a:latin typeface="Britannic Bold" panose="020B0903060703020204" pitchFamily="34" charset="0"/>
              </a:rPr>
              <a:t>Evaluacion Procesual </a:t>
            </a:r>
            <a:br>
              <a:rPr lang="en" sz="6100" dirty="0">
                <a:latin typeface="Britannic Bold" panose="020B0903060703020204" pitchFamily="34" charset="0"/>
              </a:rPr>
            </a:br>
            <a:r>
              <a:rPr lang="en" sz="6100" dirty="0">
                <a:latin typeface="Britannic Bold" panose="020B0903060703020204" pitchFamily="34" charset="0"/>
              </a:rPr>
              <a:t>Hito 2</a:t>
            </a:r>
            <a:endParaRPr dirty="0">
              <a:latin typeface="Britannic Bold" panose="020B0903060703020204" pitchFamily="34" charset="0"/>
            </a:endParaRPr>
          </a:p>
        </p:txBody>
      </p:sp>
      <p:sp>
        <p:nvSpPr>
          <p:cNvPr id="328" name="Google Shape;328;p34"/>
          <p:cNvSpPr txBox="1">
            <a:spLocks noGrp="1"/>
          </p:cNvSpPr>
          <p:nvPr>
            <p:ph type="subTitle" idx="1"/>
          </p:nvPr>
        </p:nvSpPr>
        <p:spPr>
          <a:xfrm>
            <a:off x="4273526" y="3425820"/>
            <a:ext cx="4691400" cy="4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bg1">
                    <a:lumMod val="60000"/>
                    <a:lumOff val="40000"/>
                  </a:schemeClr>
                </a:solidFill>
                <a:latin typeface="Britannic Bold" panose="020B0903060703020204" pitchFamily="34" charset="0"/>
              </a:rPr>
              <a:t>Estudiante</a:t>
            </a:r>
            <a:r>
              <a:rPr lang="en" dirty="0"/>
              <a:t>: Heber Mollericona Miranda</a:t>
            </a:r>
          </a:p>
          <a:p>
            <a:pPr marL="0" lvl="0" indent="0" algn="l" rtl="0">
              <a:spcBef>
                <a:spcPts val="0"/>
              </a:spcBef>
              <a:spcAft>
                <a:spcPts val="0"/>
              </a:spcAft>
              <a:buClr>
                <a:schemeClr val="dk1"/>
              </a:buClr>
              <a:buSzPts val="1100"/>
              <a:buFont typeface="Arial"/>
              <a:buNone/>
            </a:pPr>
            <a:endParaRPr dirty="0"/>
          </a:p>
        </p:txBody>
      </p:sp>
      <p:pic>
        <p:nvPicPr>
          <p:cNvPr id="329" name="Google Shape;329;p34"/>
          <p:cNvPicPr preferRelativeResize="0"/>
          <p:nvPr/>
        </p:nvPicPr>
        <p:blipFill>
          <a:blip r:embed="rId3">
            <a:alphaModFix/>
          </a:blip>
          <a:stretch>
            <a:fillRect/>
          </a:stretch>
        </p:blipFill>
        <p:spPr>
          <a:xfrm>
            <a:off x="430339" y="1420425"/>
            <a:ext cx="2685800" cy="2685800"/>
          </a:xfrm>
          <a:prstGeom prst="rect">
            <a:avLst/>
          </a:prstGeom>
          <a:noFill/>
          <a:ln>
            <a:noFill/>
          </a:ln>
        </p:spPr>
      </p:pic>
      <p:pic>
        <p:nvPicPr>
          <p:cNvPr id="330" name="Google Shape;330;p34"/>
          <p:cNvPicPr preferRelativeResize="0"/>
          <p:nvPr/>
        </p:nvPicPr>
        <p:blipFill>
          <a:blip r:embed="rId4">
            <a:alphaModFix/>
          </a:blip>
          <a:stretch>
            <a:fillRect/>
          </a:stretch>
        </p:blipFill>
        <p:spPr>
          <a:xfrm>
            <a:off x="987693" y="1831358"/>
            <a:ext cx="2094200" cy="1744559"/>
          </a:xfrm>
          <a:prstGeom prst="rect">
            <a:avLst/>
          </a:prstGeom>
          <a:noFill/>
          <a:ln>
            <a:noFill/>
          </a:ln>
        </p:spPr>
      </p:pic>
      <p:pic>
        <p:nvPicPr>
          <p:cNvPr id="331" name="Google Shape;331;p34"/>
          <p:cNvPicPr preferRelativeResize="0"/>
          <p:nvPr/>
        </p:nvPicPr>
        <p:blipFill>
          <a:blip r:embed="rId5">
            <a:alphaModFix/>
          </a:blip>
          <a:stretch>
            <a:fillRect/>
          </a:stretch>
        </p:blipFill>
        <p:spPr>
          <a:xfrm>
            <a:off x="2017517" y="2420166"/>
            <a:ext cx="839381" cy="803750"/>
          </a:xfrm>
          <a:prstGeom prst="rect">
            <a:avLst/>
          </a:prstGeom>
          <a:noFill/>
          <a:ln>
            <a:noFill/>
          </a:ln>
        </p:spPr>
      </p:pic>
      <p:pic>
        <p:nvPicPr>
          <p:cNvPr id="332" name="Google Shape;332;p34"/>
          <p:cNvPicPr preferRelativeResize="0"/>
          <p:nvPr/>
        </p:nvPicPr>
        <p:blipFill>
          <a:blip r:embed="rId6">
            <a:alphaModFix/>
          </a:blip>
          <a:stretch>
            <a:fillRect/>
          </a:stretch>
        </p:blipFill>
        <p:spPr>
          <a:xfrm rot="-2956459">
            <a:off x="823254" y="1449257"/>
            <a:ext cx="1131643" cy="2544026"/>
          </a:xfrm>
          <a:prstGeom prst="rect">
            <a:avLst/>
          </a:prstGeom>
          <a:noFill/>
          <a:ln>
            <a:noFill/>
          </a:ln>
        </p:spPr>
      </p:pic>
      <p:pic>
        <p:nvPicPr>
          <p:cNvPr id="333" name="Google Shape;333;p34"/>
          <p:cNvPicPr preferRelativeResize="0"/>
          <p:nvPr/>
        </p:nvPicPr>
        <p:blipFill>
          <a:blip r:embed="rId7">
            <a:alphaModFix/>
          </a:blip>
          <a:stretch>
            <a:fillRect/>
          </a:stretch>
        </p:blipFill>
        <p:spPr>
          <a:xfrm>
            <a:off x="1578718" y="1068860"/>
            <a:ext cx="588600" cy="618625"/>
          </a:xfrm>
          <a:prstGeom prst="rect">
            <a:avLst/>
          </a:prstGeom>
          <a:noFill/>
          <a:ln>
            <a:noFill/>
          </a:ln>
        </p:spPr>
      </p:pic>
      <p:sp>
        <p:nvSpPr>
          <p:cNvPr id="3" name="Google Shape;328;p34">
            <a:extLst>
              <a:ext uri="{FF2B5EF4-FFF2-40B4-BE49-F238E27FC236}">
                <a16:creationId xmlns:a16="http://schemas.microsoft.com/office/drawing/2014/main" id="{871EEBA2-22B6-4B02-4994-2AD0B42E5835}"/>
              </a:ext>
            </a:extLst>
          </p:cNvPr>
          <p:cNvSpPr txBox="1">
            <a:spLocks/>
          </p:cNvSpPr>
          <p:nvPr/>
        </p:nvSpPr>
        <p:spPr>
          <a:xfrm>
            <a:off x="4273526" y="3836220"/>
            <a:ext cx="4691400" cy="41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2800"/>
              <a:buFont typeface="Cardo"/>
              <a:buNone/>
              <a:defRPr sz="1750" b="0" i="0" u="none" strike="noStrike" cap="none">
                <a:solidFill>
                  <a:schemeClr val="lt2"/>
                </a:solidFill>
                <a:latin typeface="Cardo"/>
                <a:ea typeface="Cardo"/>
                <a:cs typeface="Cardo"/>
                <a:sym typeface="Cardo"/>
              </a:defRPr>
            </a:lvl1pPr>
            <a:lvl2pPr marL="914400" marR="0" lvl="1"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2pPr>
            <a:lvl3pPr marL="1371600" marR="0" lvl="2"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3pPr>
            <a:lvl4pPr marL="1828800" marR="0" lvl="3"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4pPr>
            <a:lvl5pPr marL="2286000" marR="0" lvl="4"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5pPr>
            <a:lvl6pPr marL="2743200" marR="0" lvl="5"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6pPr>
            <a:lvl7pPr marL="3200400" marR="0" lvl="6"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7pPr>
            <a:lvl8pPr marL="3657600" marR="0" lvl="7"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8pPr>
            <a:lvl9pPr marL="4114800" marR="0" lvl="8" indent="-317500" algn="ctr" rtl="0">
              <a:lnSpc>
                <a:spcPct val="100000"/>
              </a:lnSpc>
              <a:spcBef>
                <a:spcPts val="0"/>
              </a:spcBef>
              <a:spcAft>
                <a:spcPts val="0"/>
              </a:spcAft>
              <a:buClr>
                <a:schemeClr val="lt2"/>
              </a:buClr>
              <a:buSzPts val="2800"/>
              <a:buFont typeface="Cardo"/>
              <a:buNone/>
              <a:defRPr sz="2800" b="0" i="0" u="none" strike="noStrike" cap="none">
                <a:solidFill>
                  <a:schemeClr val="lt2"/>
                </a:solidFill>
                <a:latin typeface="Cardo"/>
                <a:ea typeface="Cardo"/>
                <a:cs typeface="Cardo"/>
                <a:sym typeface="Cardo"/>
              </a:defRPr>
            </a:lvl9pPr>
          </a:lstStyle>
          <a:p>
            <a:pPr marL="0" indent="0">
              <a:buClr>
                <a:schemeClr val="dk1"/>
              </a:buClr>
              <a:buSzPts val="1100"/>
              <a:buFont typeface="Arial"/>
              <a:buNone/>
            </a:pPr>
            <a:r>
              <a:rPr lang="es-BO" b="1" dirty="0">
                <a:solidFill>
                  <a:schemeClr val="bg1">
                    <a:lumMod val="60000"/>
                    <a:lumOff val="40000"/>
                  </a:schemeClr>
                </a:solidFill>
                <a:latin typeface="Britannic Bold" panose="020B0903060703020204" pitchFamily="34" charset="0"/>
              </a:rPr>
              <a:t>CI</a:t>
            </a:r>
            <a:r>
              <a:rPr lang="es-BO" dirty="0"/>
              <a:t>: 13409189</a:t>
            </a:r>
          </a:p>
          <a:p>
            <a:pPr marL="0" indent="0">
              <a:buClr>
                <a:schemeClr val="dk1"/>
              </a:buClr>
              <a:buSzPts val="1100"/>
              <a:buFont typeface="Arial"/>
              <a:buNone/>
            </a:pPr>
            <a:endParaRPr lang="es-B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4"/>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¿Cómo crear, modificar y cómo eliminar una función?</a:t>
            </a:r>
            <a:endParaRPr dirty="0"/>
          </a:p>
        </p:txBody>
      </p:sp>
      <p:pic>
        <p:nvPicPr>
          <p:cNvPr id="4" name="Imagen 3">
            <a:extLst>
              <a:ext uri="{FF2B5EF4-FFF2-40B4-BE49-F238E27FC236}">
                <a16:creationId xmlns:a16="http://schemas.microsoft.com/office/drawing/2014/main" id="{3A65E175-8494-153F-6999-7C9DD6F791E0}"/>
              </a:ext>
            </a:extLst>
          </p:cNvPr>
          <p:cNvPicPr>
            <a:picLocks noChangeAspect="1"/>
          </p:cNvPicPr>
          <p:nvPr/>
        </p:nvPicPr>
        <p:blipFill>
          <a:blip r:embed="rId3"/>
          <a:stretch>
            <a:fillRect/>
          </a:stretch>
        </p:blipFill>
        <p:spPr>
          <a:xfrm>
            <a:off x="4197389" y="1901831"/>
            <a:ext cx="4439353" cy="2719459"/>
          </a:xfrm>
          <a:prstGeom prst="rect">
            <a:avLst/>
          </a:prstGeom>
        </p:spPr>
      </p:pic>
      <p:sp>
        <p:nvSpPr>
          <p:cNvPr id="5" name="CuadroTexto 4">
            <a:extLst>
              <a:ext uri="{FF2B5EF4-FFF2-40B4-BE49-F238E27FC236}">
                <a16:creationId xmlns:a16="http://schemas.microsoft.com/office/drawing/2014/main" id="{2491E4BE-B800-618F-9BD6-B6AAED33F02F}"/>
              </a:ext>
            </a:extLst>
          </p:cNvPr>
          <p:cNvSpPr txBox="1"/>
          <p:nvPr/>
        </p:nvSpPr>
        <p:spPr>
          <a:xfrm>
            <a:off x="713232" y="2289337"/>
            <a:ext cx="3193503" cy="830997"/>
          </a:xfrm>
          <a:prstGeom prst="rect">
            <a:avLst/>
          </a:prstGeom>
          <a:noFill/>
        </p:spPr>
        <p:txBody>
          <a:bodyPr wrap="none" rtlCol="0">
            <a:spAutoFit/>
          </a:bodyPr>
          <a:lstStyle/>
          <a:p>
            <a:r>
              <a:rPr lang="es-ES" sz="2400" b="1" dirty="0">
                <a:solidFill>
                  <a:schemeClr val="tx2"/>
                </a:solidFill>
                <a:latin typeface="Gabriola" panose="04040605051002020D02" pitchFamily="82" charset="0"/>
              </a:rPr>
              <a:t>Crear un </a:t>
            </a:r>
            <a:r>
              <a:rPr lang="es-ES" sz="2400" b="1" dirty="0" err="1">
                <a:solidFill>
                  <a:schemeClr val="tx2"/>
                </a:solidFill>
                <a:latin typeface="Gabriola" panose="04040605051002020D02" pitchFamily="82" charset="0"/>
              </a:rPr>
              <a:t>Funcion</a:t>
            </a:r>
            <a:r>
              <a:rPr lang="es-ES" sz="2400" b="1" dirty="0">
                <a:solidFill>
                  <a:schemeClr val="tx2"/>
                </a:solidFill>
                <a:latin typeface="Gabriola" panose="04040605051002020D02" pitchFamily="82" charset="0"/>
              </a:rPr>
              <a:t>:</a:t>
            </a:r>
          </a:p>
          <a:p>
            <a:r>
              <a:rPr lang="es-ES" sz="2400" dirty="0">
                <a:solidFill>
                  <a:schemeClr val="tx2"/>
                </a:solidFill>
                <a:latin typeface="Gabriola" panose="04040605051002020D02" pitchFamily="82" charset="0"/>
              </a:rPr>
              <a:t>CREATE FUNCTION nombre_()</a:t>
            </a:r>
            <a:endParaRPr lang="es-BO" sz="2400" dirty="0">
              <a:solidFill>
                <a:schemeClr val="tx2"/>
              </a:solidFill>
              <a:latin typeface="Gabriola" panose="04040605051002020D02" pitchFamily="82" charset="0"/>
            </a:endParaRPr>
          </a:p>
        </p:txBody>
      </p:sp>
      <p:cxnSp>
        <p:nvCxnSpPr>
          <p:cNvPr id="7" name="Conector recto de flecha 6">
            <a:extLst>
              <a:ext uri="{FF2B5EF4-FFF2-40B4-BE49-F238E27FC236}">
                <a16:creationId xmlns:a16="http://schemas.microsoft.com/office/drawing/2014/main" id="{2E5C5EEC-43C8-3125-1C73-181A5ECCB3F1}"/>
              </a:ext>
            </a:extLst>
          </p:cNvPr>
          <p:cNvCxnSpPr>
            <a:cxnSpLocks/>
            <a:stCxn id="8" idx="2"/>
          </p:cNvCxnSpPr>
          <p:nvPr/>
        </p:nvCxnSpPr>
        <p:spPr>
          <a:xfrm flipH="1">
            <a:off x="2529197" y="2042382"/>
            <a:ext cx="1508847" cy="52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0DCED54A-8555-E7A7-4819-CF6F60BA857C}"/>
              </a:ext>
            </a:extLst>
          </p:cNvPr>
          <p:cNvSpPr/>
          <p:nvPr/>
        </p:nvSpPr>
        <p:spPr>
          <a:xfrm>
            <a:off x="4038044" y="1888675"/>
            <a:ext cx="3884531" cy="3074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D2BE7D3-E954-13D5-00EC-5CAE2E1E7643}"/>
              </a:ext>
            </a:extLst>
          </p:cNvPr>
          <p:cNvPicPr>
            <a:picLocks noChangeAspect="1"/>
          </p:cNvPicPr>
          <p:nvPr/>
        </p:nvPicPr>
        <p:blipFill>
          <a:blip r:embed="rId2"/>
          <a:stretch>
            <a:fillRect/>
          </a:stretch>
        </p:blipFill>
        <p:spPr>
          <a:xfrm>
            <a:off x="4518605" y="3409504"/>
            <a:ext cx="3825476" cy="619363"/>
          </a:xfrm>
          <a:prstGeom prst="rect">
            <a:avLst/>
          </a:prstGeom>
        </p:spPr>
      </p:pic>
      <p:pic>
        <p:nvPicPr>
          <p:cNvPr id="5" name="Imagen 4">
            <a:extLst>
              <a:ext uri="{FF2B5EF4-FFF2-40B4-BE49-F238E27FC236}">
                <a16:creationId xmlns:a16="http://schemas.microsoft.com/office/drawing/2014/main" id="{345D7DE0-566C-15A9-2024-C2408C750935}"/>
              </a:ext>
            </a:extLst>
          </p:cNvPr>
          <p:cNvPicPr>
            <a:picLocks noChangeAspect="1"/>
          </p:cNvPicPr>
          <p:nvPr/>
        </p:nvPicPr>
        <p:blipFill>
          <a:blip r:embed="rId3"/>
          <a:stretch>
            <a:fillRect/>
          </a:stretch>
        </p:blipFill>
        <p:spPr>
          <a:xfrm>
            <a:off x="280431" y="604803"/>
            <a:ext cx="3937876" cy="2173552"/>
          </a:xfrm>
          <a:prstGeom prst="rect">
            <a:avLst/>
          </a:prstGeom>
        </p:spPr>
      </p:pic>
      <p:sp>
        <p:nvSpPr>
          <p:cNvPr id="6" name="CuadroTexto 5">
            <a:extLst>
              <a:ext uri="{FF2B5EF4-FFF2-40B4-BE49-F238E27FC236}">
                <a16:creationId xmlns:a16="http://schemas.microsoft.com/office/drawing/2014/main" id="{94CA3A63-8A1F-305D-C6F3-50F99BF4AC69}"/>
              </a:ext>
            </a:extLst>
          </p:cNvPr>
          <p:cNvSpPr txBox="1"/>
          <p:nvPr/>
        </p:nvSpPr>
        <p:spPr>
          <a:xfrm>
            <a:off x="4438667" y="1362353"/>
            <a:ext cx="4572085" cy="830997"/>
          </a:xfrm>
          <a:prstGeom prst="rect">
            <a:avLst/>
          </a:prstGeom>
          <a:noFill/>
        </p:spPr>
        <p:txBody>
          <a:bodyPr wrap="none" rtlCol="0">
            <a:spAutoFit/>
          </a:bodyPr>
          <a:lstStyle/>
          <a:p>
            <a:r>
              <a:rPr lang="es-ES" sz="2400" b="1" dirty="0">
                <a:solidFill>
                  <a:schemeClr val="tx2"/>
                </a:solidFill>
                <a:latin typeface="Gabriola" panose="04040605051002020D02" pitchFamily="82" charset="0"/>
              </a:rPr>
              <a:t>Crear un Función:</a:t>
            </a:r>
          </a:p>
          <a:p>
            <a:r>
              <a:rPr lang="es-ES" sz="2400" dirty="0">
                <a:solidFill>
                  <a:schemeClr val="tx2"/>
                </a:solidFill>
                <a:latin typeface="Gabriola" panose="04040605051002020D02" pitchFamily="82" charset="0"/>
              </a:rPr>
              <a:t>CREATE OR REPLACE FUNCTION nombre_()</a:t>
            </a:r>
            <a:endParaRPr lang="es-BO" sz="2400" dirty="0">
              <a:solidFill>
                <a:schemeClr val="tx2"/>
              </a:solidFill>
              <a:latin typeface="Gabriola" panose="04040605051002020D02" pitchFamily="82" charset="0"/>
            </a:endParaRPr>
          </a:p>
        </p:txBody>
      </p:sp>
      <p:sp>
        <p:nvSpPr>
          <p:cNvPr id="7" name="CuadroTexto 6">
            <a:extLst>
              <a:ext uri="{FF2B5EF4-FFF2-40B4-BE49-F238E27FC236}">
                <a16:creationId xmlns:a16="http://schemas.microsoft.com/office/drawing/2014/main" id="{BCD8A9B4-8C21-E0D6-1A91-331C5FBBFEBE}"/>
              </a:ext>
            </a:extLst>
          </p:cNvPr>
          <p:cNvSpPr txBox="1"/>
          <p:nvPr/>
        </p:nvSpPr>
        <p:spPr>
          <a:xfrm>
            <a:off x="1038101" y="3303688"/>
            <a:ext cx="2810385" cy="830997"/>
          </a:xfrm>
          <a:prstGeom prst="rect">
            <a:avLst/>
          </a:prstGeom>
          <a:noFill/>
        </p:spPr>
        <p:txBody>
          <a:bodyPr wrap="none" rtlCol="0">
            <a:spAutoFit/>
          </a:bodyPr>
          <a:lstStyle/>
          <a:p>
            <a:r>
              <a:rPr lang="es-ES" sz="2400" b="1" dirty="0">
                <a:solidFill>
                  <a:schemeClr val="tx2"/>
                </a:solidFill>
                <a:latin typeface="Gabriola" panose="04040605051002020D02" pitchFamily="82" charset="0"/>
              </a:rPr>
              <a:t>Eliminar una Función:</a:t>
            </a:r>
          </a:p>
          <a:p>
            <a:r>
              <a:rPr lang="es-ES" sz="2400" dirty="0">
                <a:solidFill>
                  <a:schemeClr val="tx2"/>
                </a:solidFill>
                <a:latin typeface="Gabriola" panose="04040605051002020D02" pitchFamily="82" charset="0"/>
              </a:rPr>
              <a:t>DROP FUNCTION nombre</a:t>
            </a:r>
            <a:endParaRPr lang="es-BO" sz="2400" dirty="0">
              <a:solidFill>
                <a:schemeClr val="tx2"/>
              </a:solidFill>
              <a:latin typeface="Gabriola" panose="04040605051002020D02" pitchFamily="82" charset="0"/>
            </a:endParaRPr>
          </a:p>
        </p:txBody>
      </p:sp>
      <p:cxnSp>
        <p:nvCxnSpPr>
          <p:cNvPr id="9" name="Conector recto de flecha 8">
            <a:extLst>
              <a:ext uri="{FF2B5EF4-FFF2-40B4-BE49-F238E27FC236}">
                <a16:creationId xmlns:a16="http://schemas.microsoft.com/office/drawing/2014/main" id="{9862277E-2BF1-CB38-465D-F10534CA8290}"/>
              </a:ext>
            </a:extLst>
          </p:cNvPr>
          <p:cNvCxnSpPr/>
          <p:nvPr/>
        </p:nvCxnSpPr>
        <p:spPr>
          <a:xfrm>
            <a:off x="3237110" y="3562631"/>
            <a:ext cx="1194727" cy="46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8BF75722-790E-00DE-D782-580631F78188}"/>
              </a:ext>
            </a:extLst>
          </p:cNvPr>
          <p:cNvSpPr/>
          <p:nvPr/>
        </p:nvSpPr>
        <p:spPr>
          <a:xfrm>
            <a:off x="60071" y="534747"/>
            <a:ext cx="3757717" cy="3348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3" name="Arco 22">
            <a:extLst>
              <a:ext uri="{FF2B5EF4-FFF2-40B4-BE49-F238E27FC236}">
                <a16:creationId xmlns:a16="http://schemas.microsoft.com/office/drawing/2014/main" id="{5E7A06DB-14A1-3707-712B-F89D4FEFFD8A}"/>
              </a:ext>
            </a:extLst>
          </p:cNvPr>
          <p:cNvSpPr/>
          <p:nvPr/>
        </p:nvSpPr>
        <p:spPr>
          <a:xfrm>
            <a:off x="1311488" y="604803"/>
            <a:ext cx="4572085" cy="1678626"/>
          </a:xfrm>
          <a:prstGeom prst="arc">
            <a:avLst>
              <a:gd name="adj1" fmla="val 18634783"/>
              <a:gd name="adj2" fmla="val 214311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BO"/>
          </a:p>
        </p:txBody>
      </p:sp>
    </p:spTree>
    <p:extLst>
      <p:ext uri="{BB962C8B-B14F-4D97-AF65-F5344CB8AC3E}">
        <p14:creationId xmlns:p14="http://schemas.microsoft.com/office/powerpoint/2010/main" val="98453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702732" y="351658"/>
            <a:ext cx="7717500" cy="126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dirty="0"/>
              <a:t>¿A que se refiere cuando se habla de bases de datos relacionales?</a:t>
            </a:r>
            <a:br>
              <a:rPr lang="es-ES" dirty="0"/>
            </a:br>
            <a:endParaRPr dirty="0"/>
          </a:p>
        </p:txBody>
      </p:sp>
      <p:sp>
        <p:nvSpPr>
          <p:cNvPr id="339" name="Google Shape;339;p35"/>
          <p:cNvSpPr txBox="1">
            <a:spLocks noGrp="1"/>
          </p:cNvSpPr>
          <p:nvPr>
            <p:ph type="body" idx="1"/>
          </p:nvPr>
        </p:nvSpPr>
        <p:spPr>
          <a:xfrm>
            <a:off x="744768" y="1621558"/>
            <a:ext cx="7696500" cy="230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naheim"/>
              <a:buChar char="●"/>
            </a:pPr>
            <a:r>
              <a:rPr lang="es-ES" sz="2000" dirty="0">
                <a:latin typeface="Gabriola" panose="04040605051002020D02" pitchFamily="82" charset="0"/>
              </a:rPr>
              <a:t>Cuando se habla de bases de datos relacionales se refiere a un tipo de base de datos que almacena y organiza información en tablas o relaciones. Cada tabla está compuesta por filas y columnas, donde cada fila representa un registro único y cada columna representa un atributo o característica de ese registro.</a:t>
            </a:r>
            <a:endParaRPr sz="2000" dirty="0">
              <a:latin typeface="Gabriola" panose="04040605051002020D02" pitchFamily="82" charset="0"/>
            </a:endParaRPr>
          </a:p>
        </p:txBody>
      </p:sp>
      <p:pic>
        <p:nvPicPr>
          <p:cNvPr id="3" name="Imagen 2">
            <a:extLst>
              <a:ext uri="{FF2B5EF4-FFF2-40B4-BE49-F238E27FC236}">
                <a16:creationId xmlns:a16="http://schemas.microsoft.com/office/drawing/2014/main" id="{9E43ADEE-0D36-6B81-E79E-ABCC29F04605}"/>
              </a:ext>
            </a:extLst>
          </p:cNvPr>
          <p:cNvPicPr>
            <a:picLocks noChangeAspect="1"/>
          </p:cNvPicPr>
          <p:nvPr/>
        </p:nvPicPr>
        <p:blipFill>
          <a:blip r:embed="rId3"/>
          <a:stretch>
            <a:fillRect/>
          </a:stretch>
        </p:blipFill>
        <p:spPr>
          <a:xfrm>
            <a:off x="1637345" y="3086965"/>
            <a:ext cx="2347303" cy="16807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8" name="Google Shape;338;p35">
            <a:extLst>
              <a:ext uri="{FF2B5EF4-FFF2-40B4-BE49-F238E27FC236}">
                <a16:creationId xmlns:a16="http://schemas.microsoft.com/office/drawing/2014/main" id="{6B181C33-D9BF-1E63-DB36-3269FAC061E5}"/>
              </a:ext>
            </a:extLst>
          </p:cNvPr>
          <p:cNvSpPr txBox="1">
            <a:spLocks noGrp="1"/>
          </p:cNvSpPr>
          <p:nvPr>
            <p:ph type="title"/>
          </p:nvPr>
        </p:nvSpPr>
        <p:spPr>
          <a:xfrm>
            <a:off x="221930" y="318122"/>
            <a:ext cx="7717500" cy="126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dirty="0"/>
              <a:t>¿A que se refiere cuando se habla de bases de datos no relacionales?</a:t>
            </a:r>
            <a:br>
              <a:rPr lang="es-ES" dirty="0"/>
            </a:br>
            <a:endParaRPr dirty="0"/>
          </a:p>
        </p:txBody>
      </p:sp>
      <p:sp>
        <p:nvSpPr>
          <p:cNvPr id="2" name="CuadroTexto 1">
            <a:extLst>
              <a:ext uri="{FF2B5EF4-FFF2-40B4-BE49-F238E27FC236}">
                <a16:creationId xmlns:a16="http://schemas.microsoft.com/office/drawing/2014/main" id="{AEBA2D14-BAC5-45D3-EC4E-8FD31FAD629E}"/>
              </a:ext>
            </a:extLst>
          </p:cNvPr>
          <p:cNvSpPr txBox="1"/>
          <p:nvPr/>
        </p:nvSpPr>
        <p:spPr>
          <a:xfrm>
            <a:off x="928097" y="1696009"/>
            <a:ext cx="5841243" cy="1631216"/>
          </a:xfrm>
          <a:prstGeom prst="rect">
            <a:avLst/>
          </a:prstGeom>
          <a:noFill/>
        </p:spPr>
        <p:txBody>
          <a:bodyPr wrap="square" rtlCol="0">
            <a:spAutoFit/>
          </a:bodyPr>
          <a:lstStyle/>
          <a:p>
            <a:r>
              <a:rPr lang="es-ES" sz="2000" dirty="0">
                <a:solidFill>
                  <a:schemeClr val="tx2"/>
                </a:solidFill>
                <a:latin typeface="Gabriola" panose="04040605051002020D02" pitchFamily="82" charset="0"/>
              </a:rPr>
              <a:t>Cuando se habla de bases de datos no relacionales, se refiere a un tipo de base de datos que no almacena información en tablas o relaciones como lo hacen las bases de datos relacionales. En su lugar, las bases de datos no relacionales almacenan datos en otros formatos, como documentos, gráficos, claves-valor o columnas.</a:t>
            </a:r>
            <a:endParaRPr lang="es-BO" sz="2000" dirty="0">
              <a:solidFill>
                <a:schemeClr val="tx2"/>
              </a:solidFill>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4098" name="Picture 2">
            <a:extLst>
              <a:ext uri="{FF2B5EF4-FFF2-40B4-BE49-F238E27FC236}">
                <a16:creationId xmlns:a16="http://schemas.microsoft.com/office/drawing/2014/main" id="{0BF4ED0E-0718-B190-9214-D371B6CB1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306" y="2969645"/>
            <a:ext cx="4876947" cy="174635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38;p35">
            <a:extLst>
              <a:ext uri="{FF2B5EF4-FFF2-40B4-BE49-F238E27FC236}">
                <a16:creationId xmlns:a16="http://schemas.microsoft.com/office/drawing/2014/main" id="{0BF5861F-DC6C-BE4F-7C18-07D51857307C}"/>
              </a:ext>
            </a:extLst>
          </p:cNvPr>
          <p:cNvSpPr txBox="1">
            <a:spLocks/>
          </p:cNvSpPr>
          <p:nvPr/>
        </p:nvSpPr>
        <p:spPr>
          <a:xfrm>
            <a:off x="696250" y="427499"/>
            <a:ext cx="7717500" cy="12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3400"/>
              <a:buFont typeface="Josefin Sans"/>
              <a:buNone/>
              <a:defRPr sz="3400" b="0" i="0" u="none" strike="noStrike" cap="none">
                <a:solidFill>
                  <a:schemeClr val="lt1"/>
                </a:solidFill>
                <a:latin typeface="Josefin Sans"/>
                <a:ea typeface="Josefin Sans"/>
                <a:cs typeface="Josefin Sans"/>
                <a:sym typeface="Josefin Sans"/>
              </a:defRPr>
            </a:lvl9pPr>
          </a:lstStyle>
          <a:p>
            <a:pPr>
              <a:buClr>
                <a:schemeClr val="dk1"/>
              </a:buClr>
              <a:buSzPts val="1100"/>
              <a:buFont typeface="Arial"/>
              <a:buNone/>
            </a:pPr>
            <a:r>
              <a:rPr lang="es-ES" dirty="0"/>
              <a:t>¿Qué es MySQL y </a:t>
            </a:r>
            <a:r>
              <a:rPr lang="es-ES" dirty="0" err="1"/>
              <a:t>MariaDB</a:t>
            </a:r>
            <a:r>
              <a:rPr lang="es-ES" dirty="0"/>
              <a:t>?</a:t>
            </a:r>
            <a:br>
              <a:rPr lang="es-ES" dirty="0"/>
            </a:br>
            <a:endParaRPr lang="es-ES" dirty="0"/>
          </a:p>
        </p:txBody>
      </p:sp>
      <p:sp>
        <p:nvSpPr>
          <p:cNvPr id="5" name="CuadroTexto 4">
            <a:extLst>
              <a:ext uri="{FF2B5EF4-FFF2-40B4-BE49-F238E27FC236}">
                <a16:creationId xmlns:a16="http://schemas.microsoft.com/office/drawing/2014/main" id="{04DF594C-9588-5352-DCA5-F6D864A1B50B}"/>
              </a:ext>
            </a:extLst>
          </p:cNvPr>
          <p:cNvSpPr txBox="1"/>
          <p:nvPr/>
        </p:nvSpPr>
        <p:spPr>
          <a:xfrm>
            <a:off x="992593" y="1211283"/>
            <a:ext cx="7438157" cy="1938992"/>
          </a:xfrm>
          <a:prstGeom prst="rect">
            <a:avLst/>
          </a:prstGeom>
          <a:noFill/>
        </p:spPr>
        <p:txBody>
          <a:bodyPr wrap="square" rtlCol="0">
            <a:spAutoFit/>
          </a:bodyPr>
          <a:lstStyle/>
          <a:p>
            <a:r>
              <a:rPr lang="es-ES" sz="2000" b="0" i="0" dirty="0">
                <a:solidFill>
                  <a:schemeClr val="tx2"/>
                </a:solidFill>
                <a:effectLst/>
                <a:latin typeface="Gabriola" panose="04040605051002020D02" pitchFamily="82" charset="0"/>
              </a:rPr>
              <a:t>MySQL fue desarrollado originalmente por MySQL AB, que luego fue adquirida por Oracle </a:t>
            </a:r>
            <a:r>
              <a:rPr lang="es-ES" sz="2000" b="0" i="0" dirty="0" err="1">
                <a:solidFill>
                  <a:schemeClr val="tx2"/>
                </a:solidFill>
                <a:effectLst/>
                <a:latin typeface="Gabriola" panose="04040605051002020D02" pitchFamily="82" charset="0"/>
              </a:rPr>
              <a:t>Corporation</a:t>
            </a:r>
            <a:r>
              <a:rPr lang="es-ES" sz="2000" b="0" i="0" dirty="0">
                <a:solidFill>
                  <a:schemeClr val="tx2"/>
                </a:solidFill>
                <a:effectLst/>
                <a:latin typeface="Gabriola" panose="04040605051002020D02" pitchFamily="82" charset="0"/>
              </a:rPr>
              <a:t>. Es uno de los sistemas de gestión de bases de datos más populares del mundo y lo utilizan empresas y desarrolladores de todo el mundo. MySQL proporciona varias características y funciones, como soporte para múltiples lenguajes de programación, interfaz de línea de comandos, soporte para transacciones ACID y muchas otras características avanzadas.</a:t>
            </a:r>
            <a:endParaRPr lang="es-BO" sz="2000" dirty="0">
              <a:solidFill>
                <a:schemeClr val="tx2"/>
              </a:solidFill>
              <a:latin typeface="Gabriola" panose="04040605051002020D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8"/>
          <p:cNvSpPr txBox="1">
            <a:spLocks noGrp="1"/>
          </p:cNvSpPr>
          <p:nvPr>
            <p:ph type="title"/>
          </p:nvPr>
        </p:nvSpPr>
        <p:spPr>
          <a:xfrm>
            <a:off x="713250" y="363747"/>
            <a:ext cx="77175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dirty="0"/>
              <a:t>¿Qué son las funciones de agregación?</a:t>
            </a:r>
            <a:endParaRPr dirty="0"/>
          </a:p>
        </p:txBody>
      </p:sp>
      <p:sp>
        <p:nvSpPr>
          <p:cNvPr id="2" name="CuadroTexto 1">
            <a:extLst>
              <a:ext uri="{FF2B5EF4-FFF2-40B4-BE49-F238E27FC236}">
                <a16:creationId xmlns:a16="http://schemas.microsoft.com/office/drawing/2014/main" id="{A00EE36A-FF38-82DE-2BF2-7B286E0203C6}"/>
              </a:ext>
            </a:extLst>
          </p:cNvPr>
          <p:cNvSpPr txBox="1"/>
          <p:nvPr/>
        </p:nvSpPr>
        <p:spPr>
          <a:xfrm>
            <a:off x="597712" y="1701987"/>
            <a:ext cx="7004490" cy="3077766"/>
          </a:xfrm>
          <a:prstGeom prst="rect">
            <a:avLst/>
          </a:prstGeom>
          <a:noFill/>
        </p:spPr>
        <p:txBody>
          <a:bodyPr wrap="square" rtlCol="0">
            <a:spAutoFit/>
          </a:bodyPr>
          <a:lstStyle/>
          <a:p>
            <a:pPr algn="l"/>
            <a:r>
              <a:rPr lang="es-ES" sz="2000" b="0" i="0" dirty="0">
                <a:solidFill>
                  <a:srgbClr val="D1D5DB"/>
                </a:solidFill>
                <a:effectLst/>
                <a:latin typeface="Gabriola" panose="04040605051002020D02" pitchFamily="82" charset="0"/>
              </a:rPr>
              <a:t>Estas funciones se utilizan comúnmente en las consultas SQL para calcular totales, promedios, máximos, mínimos y otras estadísticas sobre los datos de una tabla.</a:t>
            </a:r>
          </a:p>
          <a:p>
            <a:pPr algn="l"/>
            <a:r>
              <a:rPr lang="es-ES" sz="2000" b="0" i="0" dirty="0">
                <a:solidFill>
                  <a:srgbClr val="D1D5DB"/>
                </a:solidFill>
                <a:effectLst/>
                <a:latin typeface="Gabriola" panose="04040605051002020D02" pitchFamily="82" charset="0"/>
              </a:rPr>
              <a:t>Las funciones de agregación más comunes en SQL incluyen:</a:t>
            </a:r>
          </a:p>
          <a:p>
            <a:pPr algn="l">
              <a:buFont typeface="Arial" panose="020B0604020202020204" pitchFamily="34" charset="0"/>
              <a:buChar char="•"/>
            </a:pPr>
            <a:r>
              <a:rPr lang="es-ES" sz="2000" b="1" i="0" dirty="0">
                <a:solidFill>
                  <a:srgbClr val="D1D5DB"/>
                </a:solidFill>
                <a:effectLst/>
                <a:latin typeface="Gabriola" panose="04040605051002020D02" pitchFamily="82" charset="0"/>
              </a:rPr>
              <a:t>SUM: </a:t>
            </a:r>
            <a:r>
              <a:rPr lang="es-ES" sz="2000" b="0" i="0" dirty="0">
                <a:solidFill>
                  <a:srgbClr val="D1D5DB"/>
                </a:solidFill>
                <a:effectLst/>
                <a:latin typeface="Gabriola" panose="04040605051002020D02" pitchFamily="82" charset="0"/>
              </a:rPr>
              <a:t>devuelve la suma de los valores en una columna.</a:t>
            </a:r>
          </a:p>
          <a:p>
            <a:pPr algn="l">
              <a:buFont typeface="Arial" panose="020B0604020202020204" pitchFamily="34" charset="0"/>
              <a:buChar char="•"/>
            </a:pPr>
            <a:r>
              <a:rPr lang="es-ES" sz="2000" b="1" i="0" dirty="0">
                <a:solidFill>
                  <a:srgbClr val="D1D5DB"/>
                </a:solidFill>
                <a:effectLst/>
                <a:latin typeface="Gabriola" panose="04040605051002020D02" pitchFamily="82" charset="0"/>
              </a:rPr>
              <a:t>AVG: </a:t>
            </a:r>
            <a:r>
              <a:rPr lang="es-ES" sz="2000" b="0" i="0" dirty="0">
                <a:solidFill>
                  <a:srgbClr val="D1D5DB"/>
                </a:solidFill>
                <a:effectLst/>
                <a:latin typeface="Gabriola" panose="04040605051002020D02" pitchFamily="82" charset="0"/>
              </a:rPr>
              <a:t>devuelve el promedio de los valores en una columna.</a:t>
            </a:r>
          </a:p>
          <a:p>
            <a:pPr algn="l">
              <a:buFont typeface="Arial" panose="020B0604020202020204" pitchFamily="34" charset="0"/>
              <a:buChar char="•"/>
            </a:pPr>
            <a:r>
              <a:rPr lang="es-ES" sz="2000" b="1" i="0" dirty="0">
                <a:solidFill>
                  <a:srgbClr val="D1D5DB"/>
                </a:solidFill>
                <a:effectLst/>
                <a:latin typeface="Gabriola" panose="04040605051002020D02" pitchFamily="82" charset="0"/>
              </a:rPr>
              <a:t>COUNT: </a:t>
            </a:r>
            <a:r>
              <a:rPr lang="es-ES" sz="2000" b="0" i="0" dirty="0">
                <a:solidFill>
                  <a:srgbClr val="D1D5DB"/>
                </a:solidFill>
                <a:effectLst/>
                <a:latin typeface="Gabriola" panose="04040605051002020D02" pitchFamily="82" charset="0"/>
              </a:rPr>
              <a:t>devuelve el número de filas en una tabla o el número de valores no nulos en una columna.</a:t>
            </a:r>
          </a:p>
          <a:p>
            <a:pPr algn="l">
              <a:buFont typeface="Arial" panose="020B0604020202020204" pitchFamily="34" charset="0"/>
              <a:buChar char="•"/>
            </a:pPr>
            <a:r>
              <a:rPr lang="es-ES" sz="2000" b="1" i="0" dirty="0">
                <a:solidFill>
                  <a:srgbClr val="D1D5DB"/>
                </a:solidFill>
                <a:effectLst/>
                <a:latin typeface="Gabriola" panose="04040605051002020D02" pitchFamily="82" charset="0"/>
              </a:rPr>
              <a:t>MIN: </a:t>
            </a:r>
            <a:r>
              <a:rPr lang="es-ES" sz="2000" b="0" i="0" dirty="0">
                <a:solidFill>
                  <a:srgbClr val="D1D5DB"/>
                </a:solidFill>
                <a:effectLst/>
                <a:latin typeface="Gabriola" panose="04040605051002020D02" pitchFamily="82" charset="0"/>
              </a:rPr>
              <a:t>devuelve el valor mínimo en una columna.</a:t>
            </a:r>
          </a:p>
          <a:p>
            <a:pPr algn="l">
              <a:buFont typeface="Arial" panose="020B0604020202020204" pitchFamily="34" charset="0"/>
              <a:buChar char="•"/>
            </a:pPr>
            <a:r>
              <a:rPr lang="es-ES" sz="2000" b="1" i="0" dirty="0">
                <a:solidFill>
                  <a:srgbClr val="D1D5DB"/>
                </a:solidFill>
                <a:effectLst/>
                <a:latin typeface="Gabriola" panose="04040605051002020D02" pitchFamily="82" charset="0"/>
              </a:rPr>
              <a:t>MAX: </a:t>
            </a:r>
            <a:r>
              <a:rPr lang="es-ES" sz="2000" b="0" i="0" dirty="0">
                <a:solidFill>
                  <a:srgbClr val="D1D5DB"/>
                </a:solidFill>
                <a:effectLst/>
                <a:latin typeface="Gabriola" panose="04040605051002020D02" pitchFamily="82" charset="0"/>
              </a:rPr>
              <a:t>devuelve el valor máximo en una columna.</a:t>
            </a:r>
          </a:p>
          <a:p>
            <a:endParaRPr lang="es-BO" dirty="0">
              <a:solidFill>
                <a:schemeClr val="tx2"/>
              </a:solidFill>
            </a:endParaRPr>
          </a:p>
        </p:txBody>
      </p:sp>
      <p:pic>
        <p:nvPicPr>
          <p:cNvPr id="3074" name="Picture 2">
            <a:extLst>
              <a:ext uri="{FF2B5EF4-FFF2-40B4-BE49-F238E27FC236}">
                <a16:creationId xmlns:a16="http://schemas.microsoft.com/office/drawing/2014/main" id="{160C812C-093C-9785-9E52-48D573EF5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532" y="3920269"/>
            <a:ext cx="1358900" cy="780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FBC4174-B64E-1947-604C-8A6C14908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407" y="1359086"/>
            <a:ext cx="1523813" cy="15238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FB1F7A5-307C-A6A7-8CEE-51A14F0C90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421525" y="3125919"/>
            <a:ext cx="1358900" cy="157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9"/>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dirty="0"/>
              <a:t>¿Qué llegaría a ser XAMPP, WAMP SERVER o LAMP?</a:t>
            </a:r>
            <a:endParaRPr dirty="0"/>
          </a:p>
        </p:txBody>
      </p:sp>
      <p:grpSp>
        <p:nvGrpSpPr>
          <p:cNvPr id="472" name="Google Shape;472;p39"/>
          <p:cNvGrpSpPr/>
          <p:nvPr/>
        </p:nvGrpSpPr>
        <p:grpSpPr>
          <a:xfrm>
            <a:off x="6773991" y="1724861"/>
            <a:ext cx="378050" cy="479250"/>
            <a:chOff x="1994875" y="1736350"/>
            <a:chExt cx="378050" cy="479250"/>
          </a:xfrm>
        </p:grpSpPr>
        <p:sp>
          <p:nvSpPr>
            <p:cNvPr id="473" name="Google Shape;473;p39"/>
            <p:cNvSpPr/>
            <p:nvPr/>
          </p:nvSpPr>
          <p:spPr>
            <a:xfrm>
              <a:off x="1994875" y="1736350"/>
              <a:ext cx="378050" cy="479250"/>
            </a:xfrm>
            <a:custGeom>
              <a:avLst/>
              <a:gdLst/>
              <a:ahLst/>
              <a:cxnLst/>
              <a:rect l="l" t="t" r="r" b="b"/>
              <a:pathLst>
                <a:path w="15122" h="19170" extrusionOk="0">
                  <a:moveTo>
                    <a:pt x="12347" y="1263"/>
                  </a:moveTo>
                  <a:lnTo>
                    <a:pt x="13824" y="2739"/>
                  </a:lnTo>
                  <a:lnTo>
                    <a:pt x="12347" y="2739"/>
                  </a:lnTo>
                  <a:lnTo>
                    <a:pt x="12347" y="1263"/>
                  </a:lnTo>
                  <a:close/>
                  <a:moveTo>
                    <a:pt x="382" y="1"/>
                  </a:moveTo>
                  <a:cubicBezTo>
                    <a:pt x="167" y="1"/>
                    <a:pt x="1" y="167"/>
                    <a:pt x="1" y="382"/>
                  </a:cubicBezTo>
                  <a:lnTo>
                    <a:pt x="1" y="2596"/>
                  </a:lnTo>
                  <a:cubicBezTo>
                    <a:pt x="1" y="2787"/>
                    <a:pt x="132" y="2953"/>
                    <a:pt x="322" y="2977"/>
                  </a:cubicBezTo>
                  <a:cubicBezTo>
                    <a:pt x="343" y="2981"/>
                    <a:pt x="363" y="2982"/>
                    <a:pt x="383" y="2982"/>
                  </a:cubicBezTo>
                  <a:cubicBezTo>
                    <a:pt x="584" y="2982"/>
                    <a:pt x="751" y="2825"/>
                    <a:pt x="751" y="2608"/>
                  </a:cubicBezTo>
                  <a:lnTo>
                    <a:pt x="751" y="751"/>
                  </a:lnTo>
                  <a:lnTo>
                    <a:pt x="11597" y="751"/>
                  </a:lnTo>
                  <a:lnTo>
                    <a:pt x="11597" y="3144"/>
                  </a:lnTo>
                  <a:cubicBezTo>
                    <a:pt x="11597" y="3358"/>
                    <a:pt x="11764" y="3525"/>
                    <a:pt x="11978" y="3525"/>
                  </a:cubicBezTo>
                  <a:lnTo>
                    <a:pt x="14372" y="3525"/>
                  </a:lnTo>
                  <a:lnTo>
                    <a:pt x="14372" y="18420"/>
                  </a:lnTo>
                  <a:lnTo>
                    <a:pt x="751" y="18420"/>
                  </a:lnTo>
                  <a:lnTo>
                    <a:pt x="751" y="5990"/>
                  </a:lnTo>
                  <a:cubicBezTo>
                    <a:pt x="751" y="5799"/>
                    <a:pt x="608" y="5644"/>
                    <a:pt x="429" y="5609"/>
                  </a:cubicBezTo>
                  <a:cubicBezTo>
                    <a:pt x="410" y="5605"/>
                    <a:pt x="390" y="5604"/>
                    <a:pt x="371" y="5604"/>
                  </a:cubicBezTo>
                  <a:cubicBezTo>
                    <a:pt x="170" y="5604"/>
                    <a:pt x="1" y="5771"/>
                    <a:pt x="1" y="5978"/>
                  </a:cubicBezTo>
                  <a:lnTo>
                    <a:pt x="1" y="18801"/>
                  </a:lnTo>
                  <a:cubicBezTo>
                    <a:pt x="1" y="19003"/>
                    <a:pt x="167" y="19170"/>
                    <a:pt x="370" y="19170"/>
                  </a:cubicBezTo>
                  <a:lnTo>
                    <a:pt x="14741" y="19170"/>
                  </a:lnTo>
                  <a:cubicBezTo>
                    <a:pt x="14955" y="19170"/>
                    <a:pt x="15122" y="19003"/>
                    <a:pt x="15122" y="18801"/>
                  </a:cubicBezTo>
                  <a:lnTo>
                    <a:pt x="15122" y="3132"/>
                  </a:lnTo>
                  <a:cubicBezTo>
                    <a:pt x="15122" y="3037"/>
                    <a:pt x="15074" y="2942"/>
                    <a:pt x="15014" y="2870"/>
                  </a:cubicBezTo>
                  <a:lnTo>
                    <a:pt x="12252" y="120"/>
                  </a:lnTo>
                  <a:cubicBezTo>
                    <a:pt x="12181" y="48"/>
                    <a:pt x="12086" y="1"/>
                    <a:pt x="11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2149650" y="1775050"/>
              <a:ext cx="67600" cy="121175"/>
            </a:xfrm>
            <a:custGeom>
              <a:avLst/>
              <a:gdLst/>
              <a:ahLst/>
              <a:cxnLst/>
              <a:rect l="l" t="t" r="r" b="b"/>
              <a:pathLst>
                <a:path w="2704" h="4847" extrusionOk="0">
                  <a:moveTo>
                    <a:pt x="1364" y="1"/>
                  </a:moveTo>
                  <a:cubicBezTo>
                    <a:pt x="1165" y="1"/>
                    <a:pt x="965" y="108"/>
                    <a:pt x="989" y="322"/>
                  </a:cubicBezTo>
                  <a:lnTo>
                    <a:pt x="989" y="358"/>
                  </a:lnTo>
                  <a:cubicBezTo>
                    <a:pt x="441" y="489"/>
                    <a:pt x="37" y="989"/>
                    <a:pt x="25" y="1560"/>
                  </a:cubicBezTo>
                  <a:cubicBezTo>
                    <a:pt x="25" y="2251"/>
                    <a:pt x="620" y="2810"/>
                    <a:pt x="1370" y="2810"/>
                  </a:cubicBezTo>
                  <a:cubicBezTo>
                    <a:pt x="1692" y="2810"/>
                    <a:pt x="1965" y="3037"/>
                    <a:pt x="1965" y="3322"/>
                  </a:cubicBezTo>
                  <a:cubicBezTo>
                    <a:pt x="1965" y="3596"/>
                    <a:pt x="1692" y="3822"/>
                    <a:pt x="1370" y="3822"/>
                  </a:cubicBezTo>
                  <a:cubicBezTo>
                    <a:pt x="1355" y="3824"/>
                    <a:pt x="1340" y="3824"/>
                    <a:pt x="1326" y="3824"/>
                  </a:cubicBezTo>
                  <a:cubicBezTo>
                    <a:pt x="1036" y="3824"/>
                    <a:pt x="798" y="3606"/>
                    <a:pt x="775" y="3322"/>
                  </a:cubicBezTo>
                  <a:cubicBezTo>
                    <a:pt x="799" y="3108"/>
                    <a:pt x="599" y="3001"/>
                    <a:pt x="400" y="3001"/>
                  </a:cubicBezTo>
                  <a:cubicBezTo>
                    <a:pt x="200" y="3001"/>
                    <a:pt x="1" y="3108"/>
                    <a:pt x="25" y="3322"/>
                  </a:cubicBezTo>
                  <a:cubicBezTo>
                    <a:pt x="37" y="3894"/>
                    <a:pt x="441" y="4382"/>
                    <a:pt x="989" y="4525"/>
                  </a:cubicBezTo>
                  <a:cubicBezTo>
                    <a:pt x="1019" y="4739"/>
                    <a:pt x="1192" y="4846"/>
                    <a:pt x="1364" y="4846"/>
                  </a:cubicBezTo>
                  <a:cubicBezTo>
                    <a:pt x="1537" y="4846"/>
                    <a:pt x="1709" y="4739"/>
                    <a:pt x="1739" y="4525"/>
                  </a:cubicBezTo>
                  <a:cubicBezTo>
                    <a:pt x="2299" y="4382"/>
                    <a:pt x="2692" y="3894"/>
                    <a:pt x="2704" y="3322"/>
                  </a:cubicBezTo>
                  <a:cubicBezTo>
                    <a:pt x="2704" y="2632"/>
                    <a:pt x="2108" y="2060"/>
                    <a:pt x="1370" y="2060"/>
                  </a:cubicBezTo>
                  <a:cubicBezTo>
                    <a:pt x="1037" y="2060"/>
                    <a:pt x="775" y="1834"/>
                    <a:pt x="775" y="1560"/>
                  </a:cubicBezTo>
                  <a:cubicBezTo>
                    <a:pt x="798" y="1277"/>
                    <a:pt x="1036" y="1058"/>
                    <a:pt x="1326" y="1058"/>
                  </a:cubicBezTo>
                  <a:cubicBezTo>
                    <a:pt x="1340" y="1058"/>
                    <a:pt x="1355" y="1059"/>
                    <a:pt x="1370" y="1060"/>
                  </a:cubicBezTo>
                  <a:cubicBezTo>
                    <a:pt x="1692" y="1060"/>
                    <a:pt x="1965" y="1286"/>
                    <a:pt x="1965" y="1560"/>
                  </a:cubicBezTo>
                  <a:cubicBezTo>
                    <a:pt x="1989" y="1780"/>
                    <a:pt x="2159" y="1891"/>
                    <a:pt x="2330" y="1891"/>
                  </a:cubicBezTo>
                  <a:cubicBezTo>
                    <a:pt x="2501" y="1891"/>
                    <a:pt x="2674" y="1780"/>
                    <a:pt x="2704" y="1560"/>
                  </a:cubicBezTo>
                  <a:cubicBezTo>
                    <a:pt x="2692" y="989"/>
                    <a:pt x="2299" y="489"/>
                    <a:pt x="1739" y="358"/>
                  </a:cubicBezTo>
                  <a:lnTo>
                    <a:pt x="1739" y="322"/>
                  </a:lnTo>
                  <a:cubicBezTo>
                    <a:pt x="1763" y="108"/>
                    <a:pt x="1564" y="1"/>
                    <a:pt x="1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2157700" y="2106925"/>
              <a:ext cx="160150" cy="18800"/>
            </a:xfrm>
            <a:custGeom>
              <a:avLst/>
              <a:gdLst/>
              <a:ahLst/>
              <a:cxnLst/>
              <a:rect l="l" t="t" r="r" b="b"/>
              <a:pathLst>
                <a:path w="6406" h="752" extrusionOk="0">
                  <a:moveTo>
                    <a:pt x="417" y="1"/>
                  </a:moveTo>
                  <a:cubicBezTo>
                    <a:pt x="239" y="1"/>
                    <a:pt x="72" y="132"/>
                    <a:pt x="36" y="322"/>
                  </a:cubicBezTo>
                  <a:cubicBezTo>
                    <a:pt x="0" y="549"/>
                    <a:pt x="179" y="751"/>
                    <a:pt x="405" y="751"/>
                  </a:cubicBezTo>
                  <a:lnTo>
                    <a:pt x="6001" y="751"/>
                  </a:lnTo>
                  <a:cubicBezTo>
                    <a:pt x="6227" y="751"/>
                    <a:pt x="6406" y="549"/>
                    <a:pt x="6370" y="322"/>
                  </a:cubicBezTo>
                  <a:cubicBezTo>
                    <a:pt x="6335" y="132"/>
                    <a:pt x="6168" y="1"/>
                    <a:pt x="5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2157700" y="2148300"/>
              <a:ext cx="119975" cy="18500"/>
            </a:xfrm>
            <a:custGeom>
              <a:avLst/>
              <a:gdLst/>
              <a:ahLst/>
              <a:cxnLst/>
              <a:rect l="l" t="t" r="r" b="b"/>
              <a:pathLst>
                <a:path w="4799" h="740" extrusionOk="0">
                  <a:moveTo>
                    <a:pt x="405" y="1"/>
                  </a:moveTo>
                  <a:cubicBezTo>
                    <a:pt x="179" y="1"/>
                    <a:pt x="0" y="203"/>
                    <a:pt x="36" y="430"/>
                  </a:cubicBezTo>
                  <a:cubicBezTo>
                    <a:pt x="70" y="601"/>
                    <a:pt x="226" y="740"/>
                    <a:pt x="396" y="740"/>
                  </a:cubicBezTo>
                  <a:cubicBezTo>
                    <a:pt x="403" y="740"/>
                    <a:pt x="410" y="740"/>
                    <a:pt x="417" y="739"/>
                  </a:cubicBezTo>
                  <a:lnTo>
                    <a:pt x="4394" y="739"/>
                  </a:lnTo>
                  <a:cubicBezTo>
                    <a:pt x="4401" y="740"/>
                    <a:pt x="4408" y="740"/>
                    <a:pt x="4415" y="740"/>
                  </a:cubicBezTo>
                  <a:cubicBezTo>
                    <a:pt x="4585" y="740"/>
                    <a:pt x="4740" y="601"/>
                    <a:pt x="4775" y="430"/>
                  </a:cubicBezTo>
                  <a:cubicBezTo>
                    <a:pt x="4799" y="203"/>
                    <a:pt x="4632" y="1"/>
                    <a:pt x="4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2050850" y="2017050"/>
              <a:ext cx="71150" cy="71150"/>
            </a:xfrm>
            <a:custGeom>
              <a:avLst/>
              <a:gdLst/>
              <a:ahLst/>
              <a:cxnLst/>
              <a:rect l="l" t="t" r="r" b="b"/>
              <a:pathLst>
                <a:path w="2846" h="2846" extrusionOk="0">
                  <a:moveTo>
                    <a:pt x="2096" y="750"/>
                  </a:moveTo>
                  <a:lnTo>
                    <a:pt x="2096" y="2096"/>
                  </a:lnTo>
                  <a:lnTo>
                    <a:pt x="750" y="2096"/>
                  </a:lnTo>
                  <a:lnTo>
                    <a:pt x="750" y="750"/>
                  </a:lnTo>
                  <a:close/>
                  <a:moveTo>
                    <a:pt x="381" y="0"/>
                  </a:moveTo>
                  <a:cubicBezTo>
                    <a:pt x="167" y="0"/>
                    <a:pt x="0" y="167"/>
                    <a:pt x="0" y="381"/>
                  </a:cubicBezTo>
                  <a:lnTo>
                    <a:pt x="0" y="2477"/>
                  </a:lnTo>
                  <a:cubicBezTo>
                    <a:pt x="0" y="2679"/>
                    <a:pt x="167" y="2846"/>
                    <a:pt x="381" y="2846"/>
                  </a:cubicBezTo>
                  <a:lnTo>
                    <a:pt x="2477" y="2846"/>
                  </a:lnTo>
                  <a:cubicBezTo>
                    <a:pt x="2679" y="2846"/>
                    <a:pt x="2846" y="2679"/>
                    <a:pt x="2846" y="2477"/>
                  </a:cubicBezTo>
                  <a:lnTo>
                    <a:pt x="2846" y="381"/>
                  </a:lnTo>
                  <a:cubicBezTo>
                    <a:pt x="2846" y="167"/>
                    <a:pt x="2679" y="0"/>
                    <a:pt x="2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2158000" y="2017050"/>
              <a:ext cx="159850" cy="18800"/>
            </a:xfrm>
            <a:custGeom>
              <a:avLst/>
              <a:gdLst/>
              <a:ahLst/>
              <a:cxnLst/>
              <a:rect l="l" t="t" r="r" b="b"/>
              <a:pathLst>
                <a:path w="6394" h="752" extrusionOk="0">
                  <a:moveTo>
                    <a:pt x="405" y="0"/>
                  </a:moveTo>
                  <a:cubicBezTo>
                    <a:pt x="227" y="0"/>
                    <a:pt x="60" y="143"/>
                    <a:pt x="24" y="322"/>
                  </a:cubicBezTo>
                  <a:cubicBezTo>
                    <a:pt x="0" y="548"/>
                    <a:pt x="167" y="750"/>
                    <a:pt x="393" y="750"/>
                  </a:cubicBezTo>
                  <a:lnTo>
                    <a:pt x="5977" y="750"/>
                  </a:lnTo>
                  <a:cubicBezTo>
                    <a:pt x="5984" y="751"/>
                    <a:pt x="5991" y="751"/>
                    <a:pt x="5998" y="751"/>
                  </a:cubicBezTo>
                  <a:cubicBezTo>
                    <a:pt x="6169" y="751"/>
                    <a:pt x="6324" y="612"/>
                    <a:pt x="6358" y="429"/>
                  </a:cubicBezTo>
                  <a:cubicBezTo>
                    <a:pt x="6394" y="215"/>
                    <a:pt x="6215" y="0"/>
                    <a:pt x="5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2157700" y="2058425"/>
              <a:ext cx="119975" cy="18775"/>
            </a:xfrm>
            <a:custGeom>
              <a:avLst/>
              <a:gdLst/>
              <a:ahLst/>
              <a:cxnLst/>
              <a:rect l="l" t="t" r="r" b="b"/>
              <a:pathLst>
                <a:path w="4799" h="751" extrusionOk="0">
                  <a:moveTo>
                    <a:pt x="417" y="0"/>
                  </a:moveTo>
                  <a:cubicBezTo>
                    <a:pt x="239" y="0"/>
                    <a:pt x="72" y="131"/>
                    <a:pt x="36" y="322"/>
                  </a:cubicBezTo>
                  <a:cubicBezTo>
                    <a:pt x="0" y="548"/>
                    <a:pt x="179" y="750"/>
                    <a:pt x="405" y="750"/>
                  </a:cubicBezTo>
                  <a:lnTo>
                    <a:pt x="4394" y="750"/>
                  </a:lnTo>
                  <a:cubicBezTo>
                    <a:pt x="4572" y="750"/>
                    <a:pt x="4739" y="607"/>
                    <a:pt x="4775" y="429"/>
                  </a:cubicBezTo>
                  <a:cubicBezTo>
                    <a:pt x="4799" y="203"/>
                    <a:pt x="4632" y="0"/>
                    <a:pt x="4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2157700" y="1927425"/>
              <a:ext cx="160150" cy="18525"/>
            </a:xfrm>
            <a:custGeom>
              <a:avLst/>
              <a:gdLst/>
              <a:ahLst/>
              <a:cxnLst/>
              <a:rect l="l" t="t" r="r" b="b"/>
              <a:pathLst>
                <a:path w="6406" h="741" extrusionOk="0">
                  <a:moveTo>
                    <a:pt x="396" y="1"/>
                  </a:moveTo>
                  <a:cubicBezTo>
                    <a:pt x="226" y="1"/>
                    <a:pt x="70" y="139"/>
                    <a:pt x="36" y="311"/>
                  </a:cubicBezTo>
                  <a:cubicBezTo>
                    <a:pt x="0" y="537"/>
                    <a:pt x="179" y="740"/>
                    <a:pt x="405" y="740"/>
                  </a:cubicBezTo>
                  <a:lnTo>
                    <a:pt x="5989" y="740"/>
                  </a:lnTo>
                  <a:cubicBezTo>
                    <a:pt x="5996" y="740"/>
                    <a:pt x="6003" y="740"/>
                    <a:pt x="6010" y="740"/>
                  </a:cubicBezTo>
                  <a:cubicBezTo>
                    <a:pt x="6181" y="740"/>
                    <a:pt x="6336" y="602"/>
                    <a:pt x="6370" y="430"/>
                  </a:cubicBezTo>
                  <a:cubicBezTo>
                    <a:pt x="6406" y="204"/>
                    <a:pt x="6227" y="2"/>
                    <a:pt x="6001" y="2"/>
                  </a:cubicBezTo>
                  <a:lnTo>
                    <a:pt x="417" y="2"/>
                  </a:lnTo>
                  <a:cubicBezTo>
                    <a:pt x="410" y="1"/>
                    <a:pt x="403"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157700" y="1968525"/>
              <a:ext cx="120275" cy="18775"/>
            </a:xfrm>
            <a:custGeom>
              <a:avLst/>
              <a:gdLst/>
              <a:ahLst/>
              <a:cxnLst/>
              <a:rect l="l" t="t" r="r" b="b"/>
              <a:pathLst>
                <a:path w="4811" h="751" extrusionOk="0">
                  <a:moveTo>
                    <a:pt x="417" y="1"/>
                  </a:moveTo>
                  <a:cubicBezTo>
                    <a:pt x="239" y="1"/>
                    <a:pt x="72" y="132"/>
                    <a:pt x="36" y="322"/>
                  </a:cubicBezTo>
                  <a:cubicBezTo>
                    <a:pt x="0" y="548"/>
                    <a:pt x="179" y="751"/>
                    <a:pt x="405" y="751"/>
                  </a:cubicBezTo>
                  <a:lnTo>
                    <a:pt x="4394" y="751"/>
                  </a:lnTo>
                  <a:cubicBezTo>
                    <a:pt x="4584" y="751"/>
                    <a:pt x="4739" y="620"/>
                    <a:pt x="4775" y="429"/>
                  </a:cubicBezTo>
                  <a:cubicBezTo>
                    <a:pt x="4811" y="203"/>
                    <a:pt x="4632" y="1"/>
                    <a:pt x="4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2046050" y="1927150"/>
              <a:ext cx="76550" cy="55400"/>
            </a:xfrm>
            <a:custGeom>
              <a:avLst/>
              <a:gdLst/>
              <a:ahLst/>
              <a:cxnLst/>
              <a:rect l="l" t="t" r="r" b="b"/>
              <a:pathLst>
                <a:path w="3062" h="2216" extrusionOk="0">
                  <a:moveTo>
                    <a:pt x="2657" y="1"/>
                  </a:moveTo>
                  <a:cubicBezTo>
                    <a:pt x="2561" y="1"/>
                    <a:pt x="2466" y="36"/>
                    <a:pt x="2395" y="108"/>
                  </a:cubicBezTo>
                  <a:lnTo>
                    <a:pt x="1192" y="1310"/>
                  </a:lnTo>
                  <a:lnTo>
                    <a:pt x="823" y="941"/>
                  </a:lnTo>
                  <a:cubicBezTo>
                    <a:pt x="738" y="848"/>
                    <a:pt x="641" y="809"/>
                    <a:pt x="549" y="809"/>
                  </a:cubicBezTo>
                  <a:cubicBezTo>
                    <a:pt x="253" y="809"/>
                    <a:pt x="0" y="1205"/>
                    <a:pt x="299" y="1477"/>
                  </a:cubicBezTo>
                  <a:lnTo>
                    <a:pt x="930" y="2108"/>
                  </a:lnTo>
                  <a:cubicBezTo>
                    <a:pt x="990" y="2168"/>
                    <a:pt x="1085" y="2215"/>
                    <a:pt x="1192" y="2215"/>
                  </a:cubicBezTo>
                  <a:cubicBezTo>
                    <a:pt x="1287" y="2215"/>
                    <a:pt x="1383" y="2168"/>
                    <a:pt x="1454" y="2108"/>
                  </a:cubicBezTo>
                  <a:lnTo>
                    <a:pt x="2919" y="644"/>
                  </a:lnTo>
                  <a:cubicBezTo>
                    <a:pt x="3061" y="489"/>
                    <a:pt x="3061" y="251"/>
                    <a:pt x="2919" y="108"/>
                  </a:cubicBezTo>
                  <a:cubicBezTo>
                    <a:pt x="2847" y="36"/>
                    <a:pt x="2752" y="1"/>
                    <a:pt x="2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9"/>
            <p:cNvSpPr/>
            <p:nvPr/>
          </p:nvSpPr>
          <p:spPr>
            <a:xfrm>
              <a:off x="2050850" y="2106925"/>
              <a:ext cx="71150" cy="71175"/>
            </a:xfrm>
            <a:custGeom>
              <a:avLst/>
              <a:gdLst/>
              <a:ahLst/>
              <a:cxnLst/>
              <a:rect l="l" t="t" r="r" b="b"/>
              <a:pathLst>
                <a:path w="2846" h="2847" extrusionOk="0">
                  <a:moveTo>
                    <a:pt x="2096" y="751"/>
                  </a:moveTo>
                  <a:lnTo>
                    <a:pt x="2096" y="2096"/>
                  </a:lnTo>
                  <a:lnTo>
                    <a:pt x="750" y="2096"/>
                  </a:lnTo>
                  <a:lnTo>
                    <a:pt x="750" y="751"/>
                  </a:lnTo>
                  <a:close/>
                  <a:moveTo>
                    <a:pt x="381" y="1"/>
                  </a:moveTo>
                  <a:cubicBezTo>
                    <a:pt x="167" y="1"/>
                    <a:pt x="0" y="168"/>
                    <a:pt x="0" y="382"/>
                  </a:cubicBezTo>
                  <a:lnTo>
                    <a:pt x="0" y="2477"/>
                  </a:lnTo>
                  <a:cubicBezTo>
                    <a:pt x="0" y="2680"/>
                    <a:pt x="167" y="2847"/>
                    <a:pt x="381" y="2847"/>
                  </a:cubicBezTo>
                  <a:lnTo>
                    <a:pt x="2477" y="2847"/>
                  </a:lnTo>
                  <a:cubicBezTo>
                    <a:pt x="2679" y="2847"/>
                    <a:pt x="2846" y="2680"/>
                    <a:pt x="2846" y="2477"/>
                  </a:cubicBezTo>
                  <a:lnTo>
                    <a:pt x="2846" y="382"/>
                  </a:lnTo>
                  <a:cubicBezTo>
                    <a:pt x="2846" y="168"/>
                    <a:pt x="2679" y="1"/>
                    <a:pt x="2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1994875" y="1834275"/>
              <a:ext cx="18775" cy="18775"/>
            </a:xfrm>
            <a:custGeom>
              <a:avLst/>
              <a:gdLst/>
              <a:ahLst/>
              <a:cxnLst/>
              <a:rect l="l" t="t" r="r" b="b"/>
              <a:pathLst>
                <a:path w="751" h="751" extrusionOk="0">
                  <a:moveTo>
                    <a:pt x="370" y="1"/>
                  </a:moveTo>
                  <a:cubicBezTo>
                    <a:pt x="167" y="1"/>
                    <a:pt x="1" y="168"/>
                    <a:pt x="1" y="370"/>
                  </a:cubicBezTo>
                  <a:cubicBezTo>
                    <a:pt x="1" y="572"/>
                    <a:pt x="167" y="751"/>
                    <a:pt x="370" y="751"/>
                  </a:cubicBezTo>
                  <a:cubicBezTo>
                    <a:pt x="584" y="751"/>
                    <a:pt x="751" y="572"/>
                    <a:pt x="751" y="370"/>
                  </a:cubicBezTo>
                  <a:cubicBezTo>
                    <a:pt x="751" y="168"/>
                    <a:pt x="584"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9"/>
          <p:cNvGrpSpPr/>
          <p:nvPr/>
        </p:nvGrpSpPr>
        <p:grpSpPr>
          <a:xfrm>
            <a:off x="795091" y="1762061"/>
            <a:ext cx="479250" cy="404850"/>
            <a:chOff x="1284975" y="1745875"/>
            <a:chExt cx="479250" cy="404850"/>
          </a:xfrm>
        </p:grpSpPr>
        <p:sp>
          <p:nvSpPr>
            <p:cNvPr id="486" name="Google Shape;486;p39"/>
            <p:cNvSpPr/>
            <p:nvPr/>
          </p:nvSpPr>
          <p:spPr>
            <a:xfrm>
              <a:off x="1284975" y="1745875"/>
              <a:ext cx="479250" cy="404850"/>
            </a:xfrm>
            <a:custGeom>
              <a:avLst/>
              <a:gdLst/>
              <a:ahLst/>
              <a:cxnLst/>
              <a:rect l="l" t="t" r="r" b="b"/>
              <a:pathLst>
                <a:path w="19170" h="16194" extrusionOk="0">
                  <a:moveTo>
                    <a:pt x="9585" y="751"/>
                  </a:moveTo>
                  <a:cubicBezTo>
                    <a:pt x="10085" y="751"/>
                    <a:pt x="10490" y="1156"/>
                    <a:pt x="10490" y="1668"/>
                  </a:cubicBezTo>
                  <a:cubicBezTo>
                    <a:pt x="10490" y="2168"/>
                    <a:pt x="10085" y="2584"/>
                    <a:pt x="9585" y="2584"/>
                  </a:cubicBezTo>
                  <a:cubicBezTo>
                    <a:pt x="9073" y="2584"/>
                    <a:pt x="8668" y="2168"/>
                    <a:pt x="8668" y="1668"/>
                  </a:cubicBezTo>
                  <a:cubicBezTo>
                    <a:pt x="8668" y="1156"/>
                    <a:pt x="9073" y="751"/>
                    <a:pt x="9585" y="751"/>
                  </a:cubicBezTo>
                  <a:close/>
                  <a:moveTo>
                    <a:pt x="2477" y="1358"/>
                  </a:moveTo>
                  <a:cubicBezTo>
                    <a:pt x="3286" y="1358"/>
                    <a:pt x="3691" y="2334"/>
                    <a:pt x="3120" y="2906"/>
                  </a:cubicBezTo>
                  <a:cubicBezTo>
                    <a:pt x="2935" y="3091"/>
                    <a:pt x="2708" y="3173"/>
                    <a:pt x="2485" y="3173"/>
                  </a:cubicBezTo>
                  <a:cubicBezTo>
                    <a:pt x="2019" y="3173"/>
                    <a:pt x="1572" y="2811"/>
                    <a:pt x="1572" y="2263"/>
                  </a:cubicBezTo>
                  <a:cubicBezTo>
                    <a:pt x="1572" y="1763"/>
                    <a:pt x="1977" y="1358"/>
                    <a:pt x="2477" y="1358"/>
                  </a:cubicBezTo>
                  <a:close/>
                  <a:moveTo>
                    <a:pt x="16687" y="1358"/>
                  </a:moveTo>
                  <a:cubicBezTo>
                    <a:pt x="17493" y="1363"/>
                    <a:pt x="17894" y="2336"/>
                    <a:pt x="17324" y="2906"/>
                  </a:cubicBezTo>
                  <a:cubicBezTo>
                    <a:pt x="17139" y="3091"/>
                    <a:pt x="16912" y="3173"/>
                    <a:pt x="16689" y="3173"/>
                  </a:cubicBezTo>
                  <a:cubicBezTo>
                    <a:pt x="16223" y="3173"/>
                    <a:pt x="15776" y="2811"/>
                    <a:pt x="15776" y="2263"/>
                  </a:cubicBezTo>
                  <a:cubicBezTo>
                    <a:pt x="15776" y="1765"/>
                    <a:pt x="16178" y="1361"/>
                    <a:pt x="16687" y="1358"/>
                  </a:cubicBezTo>
                  <a:close/>
                  <a:moveTo>
                    <a:pt x="8741" y="3322"/>
                  </a:moveTo>
                  <a:cubicBezTo>
                    <a:pt x="8749" y="3322"/>
                    <a:pt x="8756" y="3322"/>
                    <a:pt x="8763" y="3323"/>
                  </a:cubicBezTo>
                  <a:lnTo>
                    <a:pt x="10454" y="3323"/>
                  </a:lnTo>
                  <a:cubicBezTo>
                    <a:pt x="11418" y="3323"/>
                    <a:pt x="12204" y="4120"/>
                    <a:pt x="12204" y="5085"/>
                  </a:cubicBezTo>
                  <a:lnTo>
                    <a:pt x="12204" y="5192"/>
                  </a:lnTo>
                  <a:cubicBezTo>
                    <a:pt x="11930" y="5251"/>
                    <a:pt x="11692" y="5418"/>
                    <a:pt x="11537" y="5632"/>
                  </a:cubicBezTo>
                  <a:lnTo>
                    <a:pt x="11537" y="5287"/>
                  </a:lnTo>
                  <a:cubicBezTo>
                    <a:pt x="11537" y="5097"/>
                    <a:pt x="11395" y="4930"/>
                    <a:pt x="11216" y="4906"/>
                  </a:cubicBezTo>
                  <a:cubicBezTo>
                    <a:pt x="11195" y="4903"/>
                    <a:pt x="11175" y="4901"/>
                    <a:pt x="11155" y="4901"/>
                  </a:cubicBezTo>
                  <a:cubicBezTo>
                    <a:pt x="10955" y="4901"/>
                    <a:pt x="10787" y="5059"/>
                    <a:pt x="10787" y="5275"/>
                  </a:cubicBezTo>
                  <a:lnTo>
                    <a:pt x="10787" y="6799"/>
                  </a:lnTo>
                  <a:lnTo>
                    <a:pt x="8382" y="6799"/>
                  </a:lnTo>
                  <a:lnTo>
                    <a:pt x="8382" y="5275"/>
                  </a:lnTo>
                  <a:cubicBezTo>
                    <a:pt x="8394" y="5108"/>
                    <a:pt x="8275" y="4966"/>
                    <a:pt x="8108" y="4918"/>
                  </a:cubicBezTo>
                  <a:cubicBezTo>
                    <a:pt x="8084" y="4913"/>
                    <a:pt x="8059" y="4910"/>
                    <a:pt x="8035" y="4910"/>
                  </a:cubicBezTo>
                  <a:cubicBezTo>
                    <a:pt x="7838" y="4910"/>
                    <a:pt x="7669" y="5075"/>
                    <a:pt x="7680" y="5287"/>
                  </a:cubicBezTo>
                  <a:lnTo>
                    <a:pt x="7680" y="5644"/>
                  </a:lnTo>
                  <a:cubicBezTo>
                    <a:pt x="7501" y="5418"/>
                    <a:pt x="7251" y="5251"/>
                    <a:pt x="6965" y="5192"/>
                  </a:cubicBezTo>
                  <a:lnTo>
                    <a:pt x="6954" y="5192"/>
                  </a:lnTo>
                  <a:lnTo>
                    <a:pt x="6954" y="5097"/>
                  </a:lnTo>
                  <a:cubicBezTo>
                    <a:pt x="6965" y="4116"/>
                    <a:pt x="7763" y="3322"/>
                    <a:pt x="8741" y="3322"/>
                  </a:cubicBezTo>
                  <a:close/>
                  <a:moveTo>
                    <a:pt x="17133" y="3906"/>
                  </a:moveTo>
                  <a:cubicBezTo>
                    <a:pt x="17848" y="3918"/>
                    <a:pt x="18419" y="4489"/>
                    <a:pt x="18407" y="5204"/>
                  </a:cubicBezTo>
                  <a:lnTo>
                    <a:pt x="18407" y="8907"/>
                  </a:lnTo>
                  <a:lnTo>
                    <a:pt x="16324" y="8907"/>
                  </a:lnTo>
                  <a:lnTo>
                    <a:pt x="16324" y="6240"/>
                  </a:lnTo>
                  <a:cubicBezTo>
                    <a:pt x="16324" y="6097"/>
                    <a:pt x="16240" y="5978"/>
                    <a:pt x="16121" y="5906"/>
                  </a:cubicBezTo>
                  <a:cubicBezTo>
                    <a:pt x="16065" y="5880"/>
                    <a:pt x="16006" y="5868"/>
                    <a:pt x="15948" y="5868"/>
                  </a:cubicBezTo>
                  <a:cubicBezTo>
                    <a:pt x="15871" y="5868"/>
                    <a:pt x="15796" y="5889"/>
                    <a:pt x="15728" y="5930"/>
                  </a:cubicBezTo>
                  <a:lnTo>
                    <a:pt x="14490" y="6811"/>
                  </a:lnTo>
                  <a:lnTo>
                    <a:pt x="12490" y="6811"/>
                  </a:lnTo>
                  <a:cubicBezTo>
                    <a:pt x="11895" y="6811"/>
                    <a:pt x="11895" y="5918"/>
                    <a:pt x="12490" y="5918"/>
                  </a:cubicBezTo>
                  <a:lnTo>
                    <a:pt x="13907" y="5906"/>
                  </a:lnTo>
                  <a:cubicBezTo>
                    <a:pt x="13978" y="5906"/>
                    <a:pt x="14062" y="5882"/>
                    <a:pt x="14121" y="5847"/>
                  </a:cubicBezTo>
                  <a:lnTo>
                    <a:pt x="16657" y="4061"/>
                  </a:lnTo>
                  <a:lnTo>
                    <a:pt x="16669" y="4061"/>
                  </a:lnTo>
                  <a:cubicBezTo>
                    <a:pt x="16800" y="3965"/>
                    <a:pt x="16967" y="3906"/>
                    <a:pt x="17133" y="3906"/>
                  </a:cubicBezTo>
                  <a:close/>
                  <a:moveTo>
                    <a:pt x="3596" y="6978"/>
                  </a:moveTo>
                  <a:lnTo>
                    <a:pt x="4346" y="7490"/>
                  </a:lnTo>
                  <a:cubicBezTo>
                    <a:pt x="4394" y="7525"/>
                    <a:pt x="4453" y="7549"/>
                    <a:pt x="4513" y="7549"/>
                  </a:cubicBezTo>
                  <a:cubicBezTo>
                    <a:pt x="4477" y="7668"/>
                    <a:pt x="4453" y="7787"/>
                    <a:pt x="4453" y="7906"/>
                  </a:cubicBezTo>
                  <a:lnTo>
                    <a:pt x="4453" y="9216"/>
                  </a:lnTo>
                  <a:cubicBezTo>
                    <a:pt x="4203" y="9038"/>
                    <a:pt x="3906" y="8930"/>
                    <a:pt x="3596" y="8907"/>
                  </a:cubicBezTo>
                  <a:lnTo>
                    <a:pt x="3596" y="6978"/>
                  </a:lnTo>
                  <a:close/>
                  <a:moveTo>
                    <a:pt x="15574" y="6942"/>
                  </a:moveTo>
                  <a:lnTo>
                    <a:pt x="15574" y="8930"/>
                  </a:lnTo>
                  <a:cubicBezTo>
                    <a:pt x="15240" y="8954"/>
                    <a:pt x="14943" y="9061"/>
                    <a:pt x="14681" y="9252"/>
                  </a:cubicBezTo>
                  <a:lnTo>
                    <a:pt x="14681" y="7906"/>
                  </a:lnTo>
                  <a:cubicBezTo>
                    <a:pt x="14681" y="7787"/>
                    <a:pt x="14657" y="7668"/>
                    <a:pt x="14621" y="7549"/>
                  </a:cubicBezTo>
                  <a:lnTo>
                    <a:pt x="14609" y="7549"/>
                  </a:lnTo>
                  <a:cubicBezTo>
                    <a:pt x="14681" y="7537"/>
                    <a:pt x="14740" y="7525"/>
                    <a:pt x="14800" y="7478"/>
                  </a:cubicBezTo>
                  <a:lnTo>
                    <a:pt x="15574" y="6942"/>
                  </a:lnTo>
                  <a:close/>
                  <a:moveTo>
                    <a:pt x="12430" y="9466"/>
                  </a:moveTo>
                  <a:lnTo>
                    <a:pt x="12430" y="10252"/>
                  </a:lnTo>
                  <a:cubicBezTo>
                    <a:pt x="12299" y="9954"/>
                    <a:pt x="12133" y="9692"/>
                    <a:pt x="11918" y="9466"/>
                  </a:cubicBezTo>
                  <a:close/>
                  <a:moveTo>
                    <a:pt x="7215" y="9466"/>
                  </a:moveTo>
                  <a:cubicBezTo>
                    <a:pt x="7001" y="9704"/>
                    <a:pt x="6823" y="9978"/>
                    <a:pt x="6704" y="10264"/>
                  </a:cubicBezTo>
                  <a:lnTo>
                    <a:pt x="6704" y="9466"/>
                  </a:lnTo>
                  <a:close/>
                  <a:moveTo>
                    <a:pt x="9573" y="11062"/>
                  </a:moveTo>
                  <a:lnTo>
                    <a:pt x="10168" y="11538"/>
                  </a:lnTo>
                  <a:lnTo>
                    <a:pt x="9573" y="14681"/>
                  </a:lnTo>
                  <a:lnTo>
                    <a:pt x="8978" y="11538"/>
                  </a:lnTo>
                  <a:lnTo>
                    <a:pt x="9573" y="11062"/>
                  </a:lnTo>
                  <a:close/>
                  <a:moveTo>
                    <a:pt x="13573" y="7561"/>
                  </a:moveTo>
                  <a:cubicBezTo>
                    <a:pt x="13776" y="7561"/>
                    <a:pt x="13931" y="7716"/>
                    <a:pt x="13931" y="7918"/>
                  </a:cubicBezTo>
                  <a:lnTo>
                    <a:pt x="13931" y="15419"/>
                  </a:lnTo>
                  <a:lnTo>
                    <a:pt x="13181" y="15419"/>
                  </a:lnTo>
                  <a:lnTo>
                    <a:pt x="13181" y="9097"/>
                  </a:lnTo>
                  <a:cubicBezTo>
                    <a:pt x="13181" y="8883"/>
                    <a:pt x="13014" y="8716"/>
                    <a:pt x="12800" y="8716"/>
                  </a:cubicBezTo>
                  <a:lnTo>
                    <a:pt x="6334" y="8716"/>
                  </a:lnTo>
                  <a:cubicBezTo>
                    <a:pt x="6120" y="8716"/>
                    <a:pt x="5953" y="8883"/>
                    <a:pt x="5953" y="9097"/>
                  </a:cubicBezTo>
                  <a:lnTo>
                    <a:pt x="5953" y="15419"/>
                  </a:lnTo>
                  <a:lnTo>
                    <a:pt x="5215" y="15419"/>
                  </a:lnTo>
                  <a:lnTo>
                    <a:pt x="5215" y="7918"/>
                  </a:lnTo>
                  <a:cubicBezTo>
                    <a:pt x="5215" y="7716"/>
                    <a:pt x="5370" y="7561"/>
                    <a:pt x="5561" y="7561"/>
                  </a:cubicBezTo>
                  <a:close/>
                  <a:moveTo>
                    <a:pt x="3465" y="9657"/>
                  </a:moveTo>
                  <a:cubicBezTo>
                    <a:pt x="4013" y="9657"/>
                    <a:pt x="4453" y="10097"/>
                    <a:pt x="4453" y="10657"/>
                  </a:cubicBezTo>
                  <a:lnTo>
                    <a:pt x="4453" y="14967"/>
                  </a:lnTo>
                  <a:cubicBezTo>
                    <a:pt x="4453" y="15233"/>
                    <a:pt x="4250" y="15444"/>
                    <a:pt x="3987" y="15444"/>
                  </a:cubicBezTo>
                  <a:cubicBezTo>
                    <a:pt x="3980" y="15444"/>
                    <a:pt x="3972" y="15443"/>
                    <a:pt x="3965" y="15443"/>
                  </a:cubicBezTo>
                  <a:cubicBezTo>
                    <a:pt x="3691" y="15443"/>
                    <a:pt x="3477" y="15229"/>
                    <a:pt x="3477" y="14967"/>
                  </a:cubicBezTo>
                  <a:lnTo>
                    <a:pt x="3477" y="11335"/>
                  </a:lnTo>
                  <a:cubicBezTo>
                    <a:pt x="3477" y="11133"/>
                    <a:pt x="3310" y="10966"/>
                    <a:pt x="3108" y="10966"/>
                  </a:cubicBezTo>
                  <a:lnTo>
                    <a:pt x="1310" y="10966"/>
                  </a:lnTo>
                  <a:cubicBezTo>
                    <a:pt x="1000" y="10966"/>
                    <a:pt x="750" y="10716"/>
                    <a:pt x="750" y="10407"/>
                  </a:cubicBezTo>
                  <a:lnTo>
                    <a:pt x="750" y="9657"/>
                  </a:lnTo>
                  <a:close/>
                  <a:moveTo>
                    <a:pt x="10680" y="9466"/>
                  </a:moveTo>
                  <a:lnTo>
                    <a:pt x="10990" y="9657"/>
                  </a:lnTo>
                  <a:cubicBezTo>
                    <a:pt x="11680" y="10097"/>
                    <a:pt x="12038" y="10919"/>
                    <a:pt x="11883" y="11728"/>
                  </a:cubicBezTo>
                  <a:lnTo>
                    <a:pt x="11871" y="11728"/>
                  </a:lnTo>
                  <a:lnTo>
                    <a:pt x="11216" y="15086"/>
                  </a:lnTo>
                  <a:cubicBezTo>
                    <a:pt x="11180" y="15241"/>
                    <a:pt x="11061" y="15360"/>
                    <a:pt x="10918" y="15419"/>
                  </a:cubicBezTo>
                  <a:cubicBezTo>
                    <a:pt x="10871" y="15431"/>
                    <a:pt x="10823" y="15443"/>
                    <a:pt x="10787" y="15443"/>
                  </a:cubicBezTo>
                  <a:cubicBezTo>
                    <a:pt x="10781" y="15443"/>
                    <a:pt x="10774" y="15443"/>
                    <a:pt x="10768" y="15443"/>
                  </a:cubicBezTo>
                  <a:cubicBezTo>
                    <a:pt x="10468" y="15443"/>
                    <a:pt x="10241" y="15175"/>
                    <a:pt x="10299" y="14883"/>
                  </a:cubicBezTo>
                  <a:lnTo>
                    <a:pt x="10942" y="11454"/>
                  </a:lnTo>
                  <a:cubicBezTo>
                    <a:pt x="10966" y="11312"/>
                    <a:pt x="10918" y="11181"/>
                    <a:pt x="10811" y="11085"/>
                  </a:cubicBezTo>
                  <a:lnTo>
                    <a:pt x="9811" y="10276"/>
                  </a:lnTo>
                  <a:cubicBezTo>
                    <a:pt x="9746" y="10222"/>
                    <a:pt x="9662" y="10195"/>
                    <a:pt x="9579" y="10195"/>
                  </a:cubicBezTo>
                  <a:cubicBezTo>
                    <a:pt x="9496" y="10195"/>
                    <a:pt x="9412" y="10222"/>
                    <a:pt x="9347" y="10276"/>
                  </a:cubicBezTo>
                  <a:lnTo>
                    <a:pt x="8347" y="11085"/>
                  </a:lnTo>
                  <a:cubicBezTo>
                    <a:pt x="8239" y="11181"/>
                    <a:pt x="8192" y="11312"/>
                    <a:pt x="8216" y="11454"/>
                  </a:cubicBezTo>
                  <a:lnTo>
                    <a:pt x="8859" y="14895"/>
                  </a:lnTo>
                  <a:cubicBezTo>
                    <a:pt x="8916" y="15181"/>
                    <a:pt x="8699" y="15445"/>
                    <a:pt x="8408" y="15445"/>
                  </a:cubicBezTo>
                  <a:cubicBezTo>
                    <a:pt x="8395" y="15445"/>
                    <a:pt x="8383" y="15444"/>
                    <a:pt x="8370" y="15443"/>
                  </a:cubicBezTo>
                  <a:cubicBezTo>
                    <a:pt x="8323" y="15443"/>
                    <a:pt x="8287" y="15431"/>
                    <a:pt x="8239" y="15419"/>
                  </a:cubicBezTo>
                  <a:cubicBezTo>
                    <a:pt x="8097" y="15360"/>
                    <a:pt x="7977" y="15241"/>
                    <a:pt x="7942" y="15086"/>
                  </a:cubicBezTo>
                  <a:lnTo>
                    <a:pt x="7275" y="11728"/>
                  </a:lnTo>
                  <a:cubicBezTo>
                    <a:pt x="7120" y="10919"/>
                    <a:pt x="7477" y="10097"/>
                    <a:pt x="8168" y="9657"/>
                  </a:cubicBezTo>
                  <a:lnTo>
                    <a:pt x="8478" y="9466"/>
                  </a:lnTo>
                  <a:close/>
                  <a:moveTo>
                    <a:pt x="18419" y="9657"/>
                  </a:moveTo>
                  <a:lnTo>
                    <a:pt x="18419" y="10395"/>
                  </a:lnTo>
                  <a:cubicBezTo>
                    <a:pt x="18419" y="10704"/>
                    <a:pt x="18169" y="10966"/>
                    <a:pt x="17860" y="10966"/>
                  </a:cubicBezTo>
                  <a:lnTo>
                    <a:pt x="16062" y="10966"/>
                  </a:lnTo>
                  <a:cubicBezTo>
                    <a:pt x="15848" y="10966"/>
                    <a:pt x="15681" y="11133"/>
                    <a:pt x="15681" y="11335"/>
                  </a:cubicBezTo>
                  <a:lnTo>
                    <a:pt x="15681" y="14967"/>
                  </a:lnTo>
                  <a:cubicBezTo>
                    <a:pt x="15705" y="15306"/>
                    <a:pt x="15455" y="15476"/>
                    <a:pt x="15203" y="15476"/>
                  </a:cubicBezTo>
                  <a:cubicBezTo>
                    <a:pt x="14952" y="15476"/>
                    <a:pt x="14699" y="15306"/>
                    <a:pt x="14716" y="14967"/>
                  </a:cubicBezTo>
                  <a:lnTo>
                    <a:pt x="14716" y="10645"/>
                  </a:lnTo>
                  <a:cubicBezTo>
                    <a:pt x="14716" y="10097"/>
                    <a:pt x="15157" y="9657"/>
                    <a:pt x="15705" y="9657"/>
                  </a:cubicBezTo>
                  <a:close/>
                  <a:moveTo>
                    <a:pt x="9597" y="1"/>
                  </a:moveTo>
                  <a:cubicBezTo>
                    <a:pt x="8239" y="1"/>
                    <a:pt x="7454" y="1525"/>
                    <a:pt x="8239" y="2632"/>
                  </a:cubicBezTo>
                  <a:cubicBezTo>
                    <a:pt x="7061" y="2870"/>
                    <a:pt x="6215" y="3894"/>
                    <a:pt x="6215" y="5097"/>
                  </a:cubicBezTo>
                  <a:lnTo>
                    <a:pt x="6215" y="5168"/>
                  </a:lnTo>
                  <a:lnTo>
                    <a:pt x="5394" y="5168"/>
                  </a:lnTo>
                  <a:lnTo>
                    <a:pt x="3298" y="3704"/>
                  </a:lnTo>
                  <a:cubicBezTo>
                    <a:pt x="4644" y="2942"/>
                    <a:pt x="4298" y="906"/>
                    <a:pt x="2774" y="632"/>
                  </a:cubicBezTo>
                  <a:cubicBezTo>
                    <a:pt x="2672" y="614"/>
                    <a:pt x="2571" y="606"/>
                    <a:pt x="2474" y="606"/>
                  </a:cubicBezTo>
                  <a:cubicBezTo>
                    <a:pt x="1111" y="606"/>
                    <a:pt x="282" y="2235"/>
                    <a:pt x="1227" y="3346"/>
                  </a:cubicBezTo>
                  <a:cubicBezTo>
                    <a:pt x="488" y="3668"/>
                    <a:pt x="0" y="4394"/>
                    <a:pt x="0" y="5204"/>
                  </a:cubicBezTo>
                  <a:lnTo>
                    <a:pt x="0" y="5489"/>
                  </a:lnTo>
                  <a:cubicBezTo>
                    <a:pt x="0" y="5680"/>
                    <a:pt x="131" y="5835"/>
                    <a:pt x="322" y="5870"/>
                  </a:cubicBezTo>
                  <a:cubicBezTo>
                    <a:pt x="341" y="5874"/>
                    <a:pt x="361" y="5875"/>
                    <a:pt x="380" y="5875"/>
                  </a:cubicBezTo>
                  <a:cubicBezTo>
                    <a:pt x="581" y="5875"/>
                    <a:pt x="750" y="5708"/>
                    <a:pt x="750" y="5501"/>
                  </a:cubicBezTo>
                  <a:lnTo>
                    <a:pt x="750" y="5204"/>
                  </a:lnTo>
                  <a:cubicBezTo>
                    <a:pt x="750" y="4489"/>
                    <a:pt x="1322" y="3906"/>
                    <a:pt x="2036" y="3906"/>
                  </a:cubicBezTo>
                  <a:cubicBezTo>
                    <a:pt x="2203" y="3906"/>
                    <a:pt x="2370" y="3954"/>
                    <a:pt x="2501" y="4061"/>
                  </a:cubicBezTo>
                  <a:lnTo>
                    <a:pt x="2513" y="4061"/>
                  </a:lnTo>
                  <a:lnTo>
                    <a:pt x="5060" y="5847"/>
                  </a:lnTo>
                  <a:cubicBezTo>
                    <a:pt x="5120" y="5882"/>
                    <a:pt x="5191" y="5906"/>
                    <a:pt x="5275" y="5906"/>
                  </a:cubicBezTo>
                  <a:lnTo>
                    <a:pt x="6692" y="5906"/>
                  </a:lnTo>
                  <a:cubicBezTo>
                    <a:pt x="7287" y="5906"/>
                    <a:pt x="7287" y="6799"/>
                    <a:pt x="6692" y="6799"/>
                  </a:cubicBezTo>
                  <a:lnTo>
                    <a:pt x="4679" y="6799"/>
                  </a:lnTo>
                  <a:lnTo>
                    <a:pt x="3441" y="5942"/>
                  </a:lnTo>
                  <a:cubicBezTo>
                    <a:pt x="3370" y="5888"/>
                    <a:pt x="3291" y="5863"/>
                    <a:pt x="3215" y="5863"/>
                  </a:cubicBezTo>
                  <a:cubicBezTo>
                    <a:pt x="3023" y="5863"/>
                    <a:pt x="2846" y="6018"/>
                    <a:pt x="2846" y="6240"/>
                  </a:cubicBezTo>
                  <a:lnTo>
                    <a:pt x="2846" y="8895"/>
                  </a:lnTo>
                  <a:lnTo>
                    <a:pt x="750" y="8895"/>
                  </a:lnTo>
                  <a:lnTo>
                    <a:pt x="750" y="8859"/>
                  </a:lnTo>
                  <a:cubicBezTo>
                    <a:pt x="750" y="8668"/>
                    <a:pt x="619" y="8514"/>
                    <a:pt x="429" y="8478"/>
                  </a:cubicBezTo>
                  <a:cubicBezTo>
                    <a:pt x="409" y="8475"/>
                    <a:pt x="390" y="8473"/>
                    <a:pt x="371" y="8473"/>
                  </a:cubicBezTo>
                  <a:cubicBezTo>
                    <a:pt x="169" y="8473"/>
                    <a:pt x="0" y="8640"/>
                    <a:pt x="0" y="8847"/>
                  </a:cubicBezTo>
                  <a:lnTo>
                    <a:pt x="0" y="10395"/>
                  </a:lnTo>
                  <a:cubicBezTo>
                    <a:pt x="0" y="11109"/>
                    <a:pt x="584" y="11693"/>
                    <a:pt x="1310" y="11705"/>
                  </a:cubicBezTo>
                  <a:lnTo>
                    <a:pt x="2739" y="11705"/>
                  </a:lnTo>
                  <a:lnTo>
                    <a:pt x="2739" y="14955"/>
                  </a:lnTo>
                  <a:cubicBezTo>
                    <a:pt x="2727" y="15634"/>
                    <a:pt x="3286" y="16181"/>
                    <a:pt x="3965" y="16181"/>
                  </a:cubicBezTo>
                  <a:cubicBezTo>
                    <a:pt x="4167" y="16181"/>
                    <a:pt x="4370" y="16134"/>
                    <a:pt x="4548" y="16038"/>
                  </a:cubicBezTo>
                  <a:cubicBezTo>
                    <a:pt x="4620" y="16110"/>
                    <a:pt x="4715" y="16157"/>
                    <a:pt x="4822" y="16157"/>
                  </a:cubicBezTo>
                  <a:lnTo>
                    <a:pt x="6334" y="16157"/>
                  </a:lnTo>
                  <a:cubicBezTo>
                    <a:pt x="6537" y="16157"/>
                    <a:pt x="6704" y="15991"/>
                    <a:pt x="6704" y="15776"/>
                  </a:cubicBezTo>
                  <a:lnTo>
                    <a:pt x="6704" y="12717"/>
                  </a:lnTo>
                  <a:lnTo>
                    <a:pt x="7204" y="15241"/>
                  </a:lnTo>
                  <a:cubicBezTo>
                    <a:pt x="7323" y="15800"/>
                    <a:pt x="7823" y="16193"/>
                    <a:pt x="8394" y="16193"/>
                  </a:cubicBezTo>
                  <a:cubicBezTo>
                    <a:pt x="8501" y="16193"/>
                    <a:pt x="8609" y="16181"/>
                    <a:pt x="8716" y="16146"/>
                  </a:cubicBezTo>
                  <a:cubicBezTo>
                    <a:pt x="9144" y="16026"/>
                    <a:pt x="9466" y="15693"/>
                    <a:pt x="9573" y="15276"/>
                  </a:cubicBezTo>
                  <a:cubicBezTo>
                    <a:pt x="9680" y="15693"/>
                    <a:pt x="10002" y="16026"/>
                    <a:pt x="10430" y="16146"/>
                  </a:cubicBezTo>
                  <a:cubicBezTo>
                    <a:pt x="10525" y="16181"/>
                    <a:pt x="10633" y="16193"/>
                    <a:pt x="10752" y="16193"/>
                  </a:cubicBezTo>
                  <a:cubicBezTo>
                    <a:pt x="11323" y="16193"/>
                    <a:pt x="11811" y="15800"/>
                    <a:pt x="11942" y="15241"/>
                  </a:cubicBezTo>
                  <a:lnTo>
                    <a:pt x="12430" y="12764"/>
                  </a:lnTo>
                  <a:lnTo>
                    <a:pt x="12430" y="15788"/>
                  </a:lnTo>
                  <a:cubicBezTo>
                    <a:pt x="12430" y="16003"/>
                    <a:pt x="12597" y="16169"/>
                    <a:pt x="12800" y="16169"/>
                  </a:cubicBezTo>
                  <a:lnTo>
                    <a:pt x="14288" y="16169"/>
                  </a:lnTo>
                  <a:cubicBezTo>
                    <a:pt x="14395" y="16169"/>
                    <a:pt x="14502" y="16122"/>
                    <a:pt x="14574" y="16038"/>
                  </a:cubicBezTo>
                  <a:cubicBezTo>
                    <a:pt x="14752" y="16146"/>
                    <a:pt x="14955" y="16193"/>
                    <a:pt x="15169" y="16193"/>
                  </a:cubicBezTo>
                  <a:cubicBezTo>
                    <a:pt x="15848" y="16193"/>
                    <a:pt x="16395" y="15645"/>
                    <a:pt x="16395" y="14967"/>
                  </a:cubicBezTo>
                  <a:lnTo>
                    <a:pt x="16395" y="11716"/>
                  </a:lnTo>
                  <a:lnTo>
                    <a:pt x="17848" y="11716"/>
                  </a:lnTo>
                  <a:cubicBezTo>
                    <a:pt x="18574" y="11716"/>
                    <a:pt x="19157" y="11133"/>
                    <a:pt x="19169" y="10407"/>
                  </a:cubicBezTo>
                  <a:lnTo>
                    <a:pt x="19169" y="5204"/>
                  </a:lnTo>
                  <a:cubicBezTo>
                    <a:pt x="19157" y="4394"/>
                    <a:pt x="18681" y="3656"/>
                    <a:pt x="17931" y="3334"/>
                  </a:cubicBezTo>
                  <a:cubicBezTo>
                    <a:pt x="18193" y="3037"/>
                    <a:pt x="18336" y="2656"/>
                    <a:pt x="18336" y="2263"/>
                  </a:cubicBezTo>
                  <a:cubicBezTo>
                    <a:pt x="18345" y="1287"/>
                    <a:pt x="17537" y="585"/>
                    <a:pt x="16663" y="585"/>
                  </a:cubicBezTo>
                  <a:cubicBezTo>
                    <a:pt x="16386" y="585"/>
                    <a:pt x="16102" y="656"/>
                    <a:pt x="15836" y="810"/>
                  </a:cubicBezTo>
                  <a:cubicBezTo>
                    <a:pt x="14716" y="1453"/>
                    <a:pt x="14728" y="3073"/>
                    <a:pt x="15848" y="3704"/>
                  </a:cubicBezTo>
                  <a:lnTo>
                    <a:pt x="13740" y="5168"/>
                  </a:lnTo>
                  <a:lnTo>
                    <a:pt x="12954" y="5168"/>
                  </a:lnTo>
                  <a:lnTo>
                    <a:pt x="12954" y="5097"/>
                  </a:lnTo>
                  <a:cubicBezTo>
                    <a:pt x="12954" y="3906"/>
                    <a:pt x="12121" y="2870"/>
                    <a:pt x="10942" y="2632"/>
                  </a:cubicBezTo>
                  <a:cubicBezTo>
                    <a:pt x="11740" y="1525"/>
                    <a:pt x="10942"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1284975" y="1916150"/>
              <a:ext cx="18775" cy="18775"/>
            </a:xfrm>
            <a:custGeom>
              <a:avLst/>
              <a:gdLst/>
              <a:ahLst/>
              <a:cxnLst/>
              <a:rect l="l" t="t" r="r" b="b"/>
              <a:pathLst>
                <a:path w="751" h="751" extrusionOk="0">
                  <a:moveTo>
                    <a:pt x="381" y="0"/>
                  </a:moveTo>
                  <a:cubicBezTo>
                    <a:pt x="167" y="0"/>
                    <a:pt x="0" y="167"/>
                    <a:pt x="0" y="369"/>
                  </a:cubicBezTo>
                  <a:cubicBezTo>
                    <a:pt x="0" y="572"/>
                    <a:pt x="167" y="750"/>
                    <a:pt x="381" y="750"/>
                  </a:cubicBezTo>
                  <a:cubicBezTo>
                    <a:pt x="584" y="750"/>
                    <a:pt x="750" y="572"/>
                    <a:pt x="750" y="369"/>
                  </a:cubicBezTo>
                  <a:cubicBezTo>
                    <a:pt x="750" y="167"/>
                    <a:pt x="584" y="0"/>
                    <a:pt x="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9"/>
          <p:cNvGrpSpPr/>
          <p:nvPr/>
        </p:nvGrpSpPr>
        <p:grpSpPr>
          <a:xfrm>
            <a:off x="6671891" y="3829275"/>
            <a:ext cx="480150" cy="404550"/>
            <a:chOff x="3262600" y="1745575"/>
            <a:chExt cx="480150" cy="404550"/>
          </a:xfrm>
        </p:grpSpPr>
        <p:sp>
          <p:nvSpPr>
            <p:cNvPr id="489" name="Google Shape;489;p39"/>
            <p:cNvSpPr/>
            <p:nvPr/>
          </p:nvSpPr>
          <p:spPr>
            <a:xfrm>
              <a:off x="3262600" y="1745575"/>
              <a:ext cx="480150" cy="404550"/>
            </a:xfrm>
            <a:custGeom>
              <a:avLst/>
              <a:gdLst/>
              <a:ahLst/>
              <a:cxnLst/>
              <a:rect l="l" t="t" r="r" b="b"/>
              <a:pathLst>
                <a:path w="19206" h="16182" extrusionOk="0">
                  <a:moveTo>
                    <a:pt x="3955" y="752"/>
                  </a:moveTo>
                  <a:cubicBezTo>
                    <a:pt x="4489" y="752"/>
                    <a:pt x="5034" y="950"/>
                    <a:pt x="5477" y="1394"/>
                  </a:cubicBezTo>
                  <a:cubicBezTo>
                    <a:pt x="6847" y="2763"/>
                    <a:pt x="5882" y="5097"/>
                    <a:pt x="3941" y="5097"/>
                  </a:cubicBezTo>
                  <a:cubicBezTo>
                    <a:pt x="2751" y="5097"/>
                    <a:pt x="1774" y="4132"/>
                    <a:pt x="1774" y="2930"/>
                  </a:cubicBezTo>
                  <a:cubicBezTo>
                    <a:pt x="1774" y="1618"/>
                    <a:pt x="2841" y="752"/>
                    <a:pt x="3955" y="752"/>
                  </a:cubicBezTo>
                  <a:close/>
                  <a:moveTo>
                    <a:pt x="15240" y="752"/>
                  </a:moveTo>
                  <a:cubicBezTo>
                    <a:pt x="15775" y="752"/>
                    <a:pt x="16321" y="950"/>
                    <a:pt x="16764" y="1394"/>
                  </a:cubicBezTo>
                  <a:cubicBezTo>
                    <a:pt x="18134" y="2763"/>
                    <a:pt x="17157" y="5097"/>
                    <a:pt x="15229" y="5097"/>
                  </a:cubicBezTo>
                  <a:cubicBezTo>
                    <a:pt x="14026" y="5097"/>
                    <a:pt x="13050" y="4132"/>
                    <a:pt x="13050" y="2930"/>
                  </a:cubicBezTo>
                  <a:cubicBezTo>
                    <a:pt x="13050" y="1618"/>
                    <a:pt x="14122" y="752"/>
                    <a:pt x="15240" y="752"/>
                  </a:cubicBezTo>
                  <a:close/>
                  <a:moveTo>
                    <a:pt x="9585" y="7704"/>
                  </a:moveTo>
                  <a:lnTo>
                    <a:pt x="14145" y="15431"/>
                  </a:lnTo>
                  <a:lnTo>
                    <a:pt x="5025" y="15431"/>
                  </a:lnTo>
                  <a:lnTo>
                    <a:pt x="9585" y="7704"/>
                  </a:lnTo>
                  <a:close/>
                  <a:moveTo>
                    <a:pt x="3941" y="1"/>
                  </a:moveTo>
                  <a:cubicBezTo>
                    <a:pt x="1262" y="1"/>
                    <a:pt x="0" y="3311"/>
                    <a:pt x="2001" y="5097"/>
                  </a:cubicBezTo>
                  <a:lnTo>
                    <a:pt x="1132" y="5097"/>
                  </a:lnTo>
                  <a:cubicBezTo>
                    <a:pt x="524" y="5120"/>
                    <a:pt x="48" y="5621"/>
                    <a:pt x="48" y="6228"/>
                  </a:cubicBezTo>
                  <a:cubicBezTo>
                    <a:pt x="48" y="6823"/>
                    <a:pt x="524" y="7323"/>
                    <a:pt x="1132" y="7347"/>
                  </a:cubicBezTo>
                  <a:lnTo>
                    <a:pt x="8930" y="7347"/>
                  </a:lnTo>
                  <a:lnTo>
                    <a:pt x="4049" y="15610"/>
                  </a:lnTo>
                  <a:cubicBezTo>
                    <a:pt x="3906" y="15860"/>
                    <a:pt x="4084" y="16181"/>
                    <a:pt x="4370" y="16181"/>
                  </a:cubicBezTo>
                  <a:lnTo>
                    <a:pt x="14800" y="16181"/>
                  </a:lnTo>
                  <a:cubicBezTo>
                    <a:pt x="15086" y="16181"/>
                    <a:pt x="15264" y="15860"/>
                    <a:pt x="15121" y="15610"/>
                  </a:cubicBezTo>
                  <a:lnTo>
                    <a:pt x="10240" y="7359"/>
                  </a:lnTo>
                  <a:lnTo>
                    <a:pt x="18050" y="7359"/>
                  </a:lnTo>
                  <a:cubicBezTo>
                    <a:pt x="18058" y="7359"/>
                    <a:pt x="18065" y="7359"/>
                    <a:pt x="18072" y="7359"/>
                  </a:cubicBezTo>
                  <a:cubicBezTo>
                    <a:pt x="18693" y="7359"/>
                    <a:pt x="19205" y="6863"/>
                    <a:pt x="19205" y="6228"/>
                  </a:cubicBezTo>
                  <a:cubicBezTo>
                    <a:pt x="19205" y="5611"/>
                    <a:pt x="18705" y="5108"/>
                    <a:pt x="18093" y="5108"/>
                  </a:cubicBezTo>
                  <a:cubicBezTo>
                    <a:pt x="18079" y="5108"/>
                    <a:pt x="18064" y="5108"/>
                    <a:pt x="18050" y="5109"/>
                  </a:cubicBezTo>
                  <a:lnTo>
                    <a:pt x="18050" y="5097"/>
                  </a:lnTo>
                  <a:lnTo>
                    <a:pt x="17181" y="5097"/>
                  </a:lnTo>
                  <a:cubicBezTo>
                    <a:pt x="19169" y="3311"/>
                    <a:pt x="17907" y="1"/>
                    <a:pt x="15229" y="1"/>
                  </a:cubicBezTo>
                  <a:cubicBezTo>
                    <a:pt x="12550" y="1"/>
                    <a:pt x="11276" y="3311"/>
                    <a:pt x="13276" y="5097"/>
                  </a:cubicBezTo>
                  <a:lnTo>
                    <a:pt x="11276" y="5097"/>
                  </a:lnTo>
                  <a:cubicBezTo>
                    <a:pt x="11264" y="5095"/>
                    <a:pt x="11252" y="5095"/>
                    <a:pt x="11241" y="5095"/>
                  </a:cubicBezTo>
                  <a:cubicBezTo>
                    <a:pt x="10858" y="5095"/>
                    <a:pt x="10858" y="5849"/>
                    <a:pt x="11241" y="5849"/>
                  </a:cubicBezTo>
                  <a:cubicBezTo>
                    <a:pt x="11252" y="5849"/>
                    <a:pt x="11264" y="5848"/>
                    <a:pt x="11276" y="5847"/>
                  </a:cubicBezTo>
                  <a:lnTo>
                    <a:pt x="18050" y="5847"/>
                  </a:lnTo>
                  <a:cubicBezTo>
                    <a:pt x="18064" y="5845"/>
                    <a:pt x="18078" y="5844"/>
                    <a:pt x="18091" y="5844"/>
                  </a:cubicBezTo>
                  <a:cubicBezTo>
                    <a:pt x="18453" y="5844"/>
                    <a:pt x="18453" y="6588"/>
                    <a:pt x="18091" y="6588"/>
                  </a:cubicBezTo>
                  <a:cubicBezTo>
                    <a:pt x="18078" y="6588"/>
                    <a:pt x="18064" y="6587"/>
                    <a:pt x="18050" y="6585"/>
                  </a:cubicBezTo>
                  <a:lnTo>
                    <a:pt x="1132" y="6585"/>
                  </a:lnTo>
                  <a:cubicBezTo>
                    <a:pt x="691" y="6537"/>
                    <a:pt x="691" y="5894"/>
                    <a:pt x="1132" y="5847"/>
                  </a:cubicBezTo>
                  <a:lnTo>
                    <a:pt x="7906" y="5847"/>
                  </a:lnTo>
                  <a:cubicBezTo>
                    <a:pt x="7918" y="5848"/>
                    <a:pt x="7929" y="5849"/>
                    <a:pt x="7940" y="5849"/>
                  </a:cubicBezTo>
                  <a:cubicBezTo>
                    <a:pt x="8312" y="5849"/>
                    <a:pt x="8312" y="5095"/>
                    <a:pt x="7940" y="5095"/>
                  </a:cubicBezTo>
                  <a:cubicBezTo>
                    <a:pt x="7929" y="5095"/>
                    <a:pt x="7918" y="5095"/>
                    <a:pt x="7906" y="5097"/>
                  </a:cubicBezTo>
                  <a:lnTo>
                    <a:pt x="5894" y="5097"/>
                  </a:lnTo>
                  <a:cubicBezTo>
                    <a:pt x="7894" y="3311"/>
                    <a:pt x="6620" y="1"/>
                    <a:pt x="3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3492975" y="1872975"/>
              <a:ext cx="18775" cy="18775"/>
            </a:xfrm>
            <a:custGeom>
              <a:avLst/>
              <a:gdLst/>
              <a:ahLst/>
              <a:cxnLst/>
              <a:rect l="l" t="t" r="r" b="b"/>
              <a:pathLst>
                <a:path w="751" h="751" extrusionOk="0">
                  <a:moveTo>
                    <a:pt x="370" y="1"/>
                  </a:moveTo>
                  <a:cubicBezTo>
                    <a:pt x="168" y="1"/>
                    <a:pt x="1" y="167"/>
                    <a:pt x="1" y="382"/>
                  </a:cubicBezTo>
                  <a:cubicBezTo>
                    <a:pt x="1" y="584"/>
                    <a:pt x="168" y="751"/>
                    <a:pt x="370" y="751"/>
                  </a:cubicBezTo>
                  <a:cubicBezTo>
                    <a:pt x="572" y="751"/>
                    <a:pt x="751" y="584"/>
                    <a:pt x="751" y="382"/>
                  </a:cubicBezTo>
                  <a:cubicBezTo>
                    <a:pt x="751" y="167"/>
                    <a:pt x="572"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9"/>
          <p:cNvGrpSpPr/>
          <p:nvPr/>
        </p:nvGrpSpPr>
        <p:grpSpPr>
          <a:xfrm>
            <a:off x="813866" y="3792075"/>
            <a:ext cx="479250" cy="478950"/>
            <a:chOff x="2603300" y="1745875"/>
            <a:chExt cx="479250" cy="478950"/>
          </a:xfrm>
        </p:grpSpPr>
        <p:sp>
          <p:nvSpPr>
            <p:cNvPr id="492" name="Google Shape;492;p39"/>
            <p:cNvSpPr/>
            <p:nvPr/>
          </p:nvSpPr>
          <p:spPr>
            <a:xfrm>
              <a:off x="2760150" y="1862850"/>
              <a:ext cx="146175" cy="18775"/>
            </a:xfrm>
            <a:custGeom>
              <a:avLst/>
              <a:gdLst/>
              <a:ahLst/>
              <a:cxnLst/>
              <a:rect l="l" t="t" r="r" b="b"/>
              <a:pathLst>
                <a:path w="5847" h="751" extrusionOk="0">
                  <a:moveTo>
                    <a:pt x="417" y="1"/>
                  </a:moveTo>
                  <a:cubicBezTo>
                    <a:pt x="239" y="1"/>
                    <a:pt x="72" y="132"/>
                    <a:pt x="36" y="322"/>
                  </a:cubicBezTo>
                  <a:cubicBezTo>
                    <a:pt x="1" y="537"/>
                    <a:pt x="179" y="751"/>
                    <a:pt x="405" y="751"/>
                  </a:cubicBezTo>
                  <a:lnTo>
                    <a:pt x="5442" y="751"/>
                  </a:lnTo>
                  <a:cubicBezTo>
                    <a:pt x="5620" y="751"/>
                    <a:pt x="5787" y="608"/>
                    <a:pt x="5823" y="429"/>
                  </a:cubicBezTo>
                  <a:cubicBezTo>
                    <a:pt x="5847" y="203"/>
                    <a:pt x="5680" y="1"/>
                    <a:pt x="5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2683725" y="1846000"/>
              <a:ext cx="63925" cy="45750"/>
            </a:xfrm>
            <a:custGeom>
              <a:avLst/>
              <a:gdLst/>
              <a:ahLst/>
              <a:cxnLst/>
              <a:rect l="l" t="t" r="r" b="b"/>
              <a:pathLst>
                <a:path w="2557" h="1830" extrusionOk="0">
                  <a:moveTo>
                    <a:pt x="2024" y="0"/>
                  </a:moveTo>
                  <a:cubicBezTo>
                    <a:pt x="1940" y="0"/>
                    <a:pt x="1852" y="31"/>
                    <a:pt x="1772" y="103"/>
                  </a:cubicBezTo>
                  <a:lnTo>
                    <a:pt x="1772" y="115"/>
                  </a:lnTo>
                  <a:lnTo>
                    <a:pt x="962" y="925"/>
                  </a:lnTo>
                  <a:lnTo>
                    <a:pt x="748" y="722"/>
                  </a:lnTo>
                  <a:cubicBezTo>
                    <a:pt x="673" y="660"/>
                    <a:pt x="592" y="634"/>
                    <a:pt x="515" y="634"/>
                  </a:cubicBezTo>
                  <a:cubicBezTo>
                    <a:pt x="236" y="634"/>
                    <a:pt x="0" y="979"/>
                    <a:pt x="224" y="1258"/>
                  </a:cubicBezTo>
                  <a:lnTo>
                    <a:pt x="688" y="1723"/>
                  </a:lnTo>
                  <a:cubicBezTo>
                    <a:pt x="760" y="1794"/>
                    <a:pt x="855" y="1830"/>
                    <a:pt x="952" y="1830"/>
                  </a:cubicBezTo>
                  <a:cubicBezTo>
                    <a:pt x="1048" y="1830"/>
                    <a:pt x="1147" y="1794"/>
                    <a:pt x="1224" y="1723"/>
                  </a:cubicBezTo>
                  <a:lnTo>
                    <a:pt x="2308" y="639"/>
                  </a:lnTo>
                  <a:cubicBezTo>
                    <a:pt x="2557" y="362"/>
                    <a:pt x="2313" y="0"/>
                    <a:pt x="2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2760150" y="1923575"/>
              <a:ext cx="108375" cy="18775"/>
            </a:xfrm>
            <a:custGeom>
              <a:avLst/>
              <a:gdLst/>
              <a:ahLst/>
              <a:cxnLst/>
              <a:rect l="l" t="t" r="r" b="b"/>
              <a:pathLst>
                <a:path w="4335" h="751" extrusionOk="0">
                  <a:moveTo>
                    <a:pt x="417" y="1"/>
                  </a:moveTo>
                  <a:cubicBezTo>
                    <a:pt x="239" y="1"/>
                    <a:pt x="72" y="132"/>
                    <a:pt x="36" y="322"/>
                  </a:cubicBezTo>
                  <a:cubicBezTo>
                    <a:pt x="1" y="548"/>
                    <a:pt x="179" y="751"/>
                    <a:pt x="405" y="751"/>
                  </a:cubicBezTo>
                  <a:lnTo>
                    <a:pt x="3918" y="751"/>
                  </a:lnTo>
                  <a:cubicBezTo>
                    <a:pt x="4108" y="751"/>
                    <a:pt x="4263" y="620"/>
                    <a:pt x="4299" y="429"/>
                  </a:cubicBezTo>
                  <a:cubicBezTo>
                    <a:pt x="4335" y="203"/>
                    <a:pt x="4156" y="1"/>
                    <a:pt x="3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682450" y="1907000"/>
              <a:ext cx="66250" cy="46375"/>
            </a:xfrm>
            <a:custGeom>
              <a:avLst/>
              <a:gdLst/>
              <a:ahLst/>
              <a:cxnLst/>
              <a:rect l="l" t="t" r="r" b="b"/>
              <a:pathLst>
                <a:path w="2650" h="1855" extrusionOk="0">
                  <a:moveTo>
                    <a:pt x="2095" y="0"/>
                  </a:moveTo>
                  <a:cubicBezTo>
                    <a:pt x="2003" y="0"/>
                    <a:pt x="1907" y="38"/>
                    <a:pt x="1823" y="128"/>
                  </a:cubicBezTo>
                  <a:lnTo>
                    <a:pt x="1013" y="949"/>
                  </a:lnTo>
                  <a:lnTo>
                    <a:pt x="799" y="747"/>
                  </a:lnTo>
                  <a:cubicBezTo>
                    <a:pt x="719" y="664"/>
                    <a:pt x="628" y="629"/>
                    <a:pt x="541" y="629"/>
                  </a:cubicBezTo>
                  <a:cubicBezTo>
                    <a:pt x="253" y="629"/>
                    <a:pt x="1" y="1009"/>
                    <a:pt x="275" y="1283"/>
                  </a:cubicBezTo>
                  <a:lnTo>
                    <a:pt x="739" y="1747"/>
                  </a:lnTo>
                  <a:cubicBezTo>
                    <a:pt x="811" y="1819"/>
                    <a:pt x="906" y="1854"/>
                    <a:pt x="1003" y="1854"/>
                  </a:cubicBezTo>
                  <a:cubicBezTo>
                    <a:pt x="1099" y="1854"/>
                    <a:pt x="1198" y="1819"/>
                    <a:pt x="1275" y="1747"/>
                  </a:cubicBezTo>
                  <a:lnTo>
                    <a:pt x="2359" y="664"/>
                  </a:lnTo>
                  <a:cubicBezTo>
                    <a:pt x="2649" y="391"/>
                    <a:pt x="2392" y="0"/>
                    <a:pt x="2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2760450" y="1985200"/>
              <a:ext cx="73550" cy="18800"/>
            </a:xfrm>
            <a:custGeom>
              <a:avLst/>
              <a:gdLst/>
              <a:ahLst/>
              <a:cxnLst/>
              <a:rect l="l" t="t" r="r" b="b"/>
              <a:pathLst>
                <a:path w="2942" h="752" extrusionOk="0">
                  <a:moveTo>
                    <a:pt x="417" y="0"/>
                  </a:moveTo>
                  <a:cubicBezTo>
                    <a:pt x="227" y="0"/>
                    <a:pt x="60" y="131"/>
                    <a:pt x="36" y="322"/>
                  </a:cubicBezTo>
                  <a:cubicBezTo>
                    <a:pt x="1" y="548"/>
                    <a:pt x="179" y="750"/>
                    <a:pt x="405" y="750"/>
                  </a:cubicBezTo>
                  <a:lnTo>
                    <a:pt x="2525" y="750"/>
                  </a:lnTo>
                  <a:cubicBezTo>
                    <a:pt x="2532" y="751"/>
                    <a:pt x="2540" y="751"/>
                    <a:pt x="2547" y="751"/>
                  </a:cubicBezTo>
                  <a:cubicBezTo>
                    <a:pt x="2728" y="751"/>
                    <a:pt x="2883" y="612"/>
                    <a:pt x="2906" y="441"/>
                  </a:cubicBezTo>
                  <a:cubicBezTo>
                    <a:pt x="2941" y="215"/>
                    <a:pt x="2775" y="0"/>
                    <a:pt x="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2682450" y="1968450"/>
              <a:ext cx="66200" cy="46250"/>
            </a:xfrm>
            <a:custGeom>
              <a:avLst/>
              <a:gdLst/>
              <a:ahLst/>
              <a:cxnLst/>
              <a:rect l="l" t="t" r="r" b="b"/>
              <a:pathLst>
                <a:path w="2648" h="1850" extrusionOk="0">
                  <a:moveTo>
                    <a:pt x="2101" y="0"/>
                  </a:moveTo>
                  <a:cubicBezTo>
                    <a:pt x="2007" y="0"/>
                    <a:pt x="1909" y="40"/>
                    <a:pt x="1823" y="135"/>
                  </a:cubicBezTo>
                  <a:lnTo>
                    <a:pt x="1013" y="956"/>
                  </a:lnTo>
                  <a:lnTo>
                    <a:pt x="799" y="742"/>
                  </a:lnTo>
                  <a:cubicBezTo>
                    <a:pt x="719" y="662"/>
                    <a:pt x="630" y="629"/>
                    <a:pt x="543" y="629"/>
                  </a:cubicBezTo>
                  <a:cubicBezTo>
                    <a:pt x="254" y="629"/>
                    <a:pt x="0" y="1003"/>
                    <a:pt x="275" y="1278"/>
                  </a:cubicBezTo>
                  <a:lnTo>
                    <a:pt x="739" y="1742"/>
                  </a:lnTo>
                  <a:cubicBezTo>
                    <a:pt x="811" y="1813"/>
                    <a:pt x="906" y="1849"/>
                    <a:pt x="1003" y="1849"/>
                  </a:cubicBezTo>
                  <a:cubicBezTo>
                    <a:pt x="1099" y="1849"/>
                    <a:pt x="1198" y="1813"/>
                    <a:pt x="1275" y="1742"/>
                  </a:cubicBezTo>
                  <a:lnTo>
                    <a:pt x="2359" y="658"/>
                  </a:lnTo>
                  <a:cubicBezTo>
                    <a:pt x="2647" y="388"/>
                    <a:pt x="2396" y="0"/>
                    <a:pt x="2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2760150" y="2047100"/>
              <a:ext cx="73850" cy="18775"/>
            </a:xfrm>
            <a:custGeom>
              <a:avLst/>
              <a:gdLst/>
              <a:ahLst/>
              <a:cxnLst/>
              <a:rect l="l" t="t" r="r" b="b"/>
              <a:pathLst>
                <a:path w="2954" h="751" extrusionOk="0">
                  <a:moveTo>
                    <a:pt x="417" y="1"/>
                  </a:moveTo>
                  <a:cubicBezTo>
                    <a:pt x="239" y="1"/>
                    <a:pt x="72" y="132"/>
                    <a:pt x="36" y="322"/>
                  </a:cubicBezTo>
                  <a:cubicBezTo>
                    <a:pt x="1" y="548"/>
                    <a:pt x="179" y="751"/>
                    <a:pt x="405" y="751"/>
                  </a:cubicBezTo>
                  <a:lnTo>
                    <a:pt x="2537" y="751"/>
                  </a:lnTo>
                  <a:cubicBezTo>
                    <a:pt x="2727" y="751"/>
                    <a:pt x="2894" y="620"/>
                    <a:pt x="2918" y="429"/>
                  </a:cubicBezTo>
                  <a:cubicBezTo>
                    <a:pt x="2953" y="203"/>
                    <a:pt x="2775" y="1"/>
                    <a:pt x="2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2682475" y="2030125"/>
              <a:ext cx="65550" cy="46100"/>
            </a:xfrm>
            <a:custGeom>
              <a:avLst/>
              <a:gdLst/>
              <a:ahLst/>
              <a:cxnLst/>
              <a:rect l="l" t="t" r="r" b="b"/>
              <a:pathLst>
                <a:path w="2622" h="1844" extrusionOk="0">
                  <a:moveTo>
                    <a:pt x="2089" y="1"/>
                  </a:moveTo>
                  <a:cubicBezTo>
                    <a:pt x="1999" y="1"/>
                    <a:pt x="1906" y="36"/>
                    <a:pt x="1822" y="120"/>
                  </a:cubicBezTo>
                  <a:lnTo>
                    <a:pt x="1012" y="942"/>
                  </a:lnTo>
                  <a:lnTo>
                    <a:pt x="798" y="739"/>
                  </a:lnTo>
                  <a:cubicBezTo>
                    <a:pt x="716" y="655"/>
                    <a:pt x="624" y="620"/>
                    <a:pt x="536" y="620"/>
                  </a:cubicBezTo>
                  <a:cubicBezTo>
                    <a:pt x="250" y="620"/>
                    <a:pt x="1" y="990"/>
                    <a:pt x="274" y="1263"/>
                  </a:cubicBezTo>
                  <a:lnTo>
                    <a:pt x="738" y="1728"/>
                  </a:lnTo>
                  <a:cubicBezTo>
                    <a:pt x="810" y="1805"/>
                    <a:pt x="905" y="1844"/>
                    <a:pt x="1002" y="1844"/>
                  </a:cubicBezTo>
                  <a:cubicBezTo>
                    <a:pt x="1098" y="1844"/>
                    <a:pt x="1197" y="1805"/>
                    <a:pt x="1274" y="1728"/>
                  </a:cubicBezTo>
                  <a:lnTo>
                    <a:pt x="2358" y="644"/>
                  </a:lnTo>
                  <a:cubicBezTo>
                    <a:pt x="2621" y="371"/>
                    <a:pt x="2378"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2760150" y="2108125"/>
              <a:ext cx="92900" cy="18500"/>
            </a:xfrm>
            <a:custGeom>
              <a:avLst/>
              <a:gdLst/>
              <a:ahLst/>
              <a:cxnLst/>
              <a:rect l="l" t="t" r="r" b="b"/>
              <a:pathLst>
                <a:path w="3716" h="740" extrusionOk="0">
                  <a:moveTo>
                    <a:pt x="405" y="1"/>
                  </a:moveTo>
                  <a:cubicBezTo>
                    <a:pt x="179" y="1"/>
                    <a:pt x="1" y="203"/>
                    <a:pt x="36" y="429"/>
                  </a:cubicBezTo>
                  <a:cubicBezTo>
                    <a:pt x="71" y="601"/>
                    <a:pt x="226" y="739"/>
                    <a:pt x="397" y="739"/>
                  </a:cubicBezTo>
                  <a:cubicBezTo>
                    <a:pt x="403" y="739"/>
                    <a:pt x="410" y="739"/>
                    <a:pt x="417" y="739"/>
                  </a:cubicBezTo>
                  <a:lnTo>
                    <a:pt x="3299" y="739"/>
                  </a:lnTo>
                  <a:cubicBezTo>
                    <a:pt x="3306" y="739"/>
                    <a:pt x="3314" y="739"/>
                    <a:pt x="3321" y="739"/>
                  </a:cubicBezTo>
                  <a:cubicBezTo>
                    <a:pt x="3501" y="739"/>
                    <a:pt x="3645" y="601"/>
                    <a:pt x="3680" y="429"/>
                  </a:cubicBezTo>
                  <a:cubicBezTo>
                    <a:pt x="3715" y="203"/>
                    <a:pt x="3537" y="1"/>
                    <a:pt x="3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2682450" y="2091750"/>
              <a:ext cx="65575" cy="45875"/>
            </a:xfrm>
            <a:custGeom>
              <a:avLst/>
              <a:gdLst/>
              <a:ahLst/>
              <a:cxnLst/>
              <a:rect l="l" t="t" r="r" b="b"/>
              <a:pathLst>
                <a:path w="2623" h="1835" extrusionOk="0">
                  <a:moveTo>
                    <a:pt x="2090" y="0"/>
                  </a:moveTo>
                  <a:cubicBezTo>
                    <a:pt x="2000" y="0"/>
                    <a:pt x="1907" y="36"/>
                    <a:pt x="1823" y="120"/>
                  </a:cubicBezTo>
                  <a:lnTo>
                    <a:pt x="1013" y="929"/>
                  </a:lnTo>
                  <a:lnTo>
                    <a:pt x="799" y="727"/>
                  </a:lnTo>
                  <a:cubicBezTo>
                    <a:pt x="719" y="648"/>
                    <a:pt x="630" y="614"/>
                    <a:pt x="543" y="614"/>
                  </a:cubicBezTo>
                  <a:cubicBezTo>
                    <a:pt x="254" y="614"/>
                    <a:pt x="0" y="988"/>
                    <a:pt x="275" y="1263"/>
                  </a:cubicBezTo>
                  <a:lnTo>
                    <a:pt x="739" y="1727"/>
                  </a:lnTo>
                  <a:cubicBezTo>
                    <a:pt x="817" y="1799"/>
                    <a:pt x="912" y="1834"/>
                    <a:pt x="1007" y="1834"/>
                  </a:cubicBezTo>
                  <a:cubicBezTo>
                    <a:pt x="1102" y="1834"/>
                    <a:pt x="1198" y="1799"/>
                    <a:pt x="1275" y="1727"/>
                  </a:cubicBezTo>
                  <a:lnTo>
                    <a:pt x="2359" y="644"/>
                  </a:lnTo>
                  <a:cubicBezTo>
                    <a:pt x="2622" y="371"/>
                    <a:pt x="2379" y="0"/>
                    <a:pt x="2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2603300" y="1745875"/>
              <a:ext cx="479250" cy="478950"/>
            </a:xfrm>
            <a:custGeom>
              <a:avLst/>
              <a:gdLst/>
              <a:ahLst/>
              <a:cxnLst/>
              <a:rect l="l" t="t" r="r" b="b"/>
              <a:pathLst>
                <a:path w="19170" h="19158" extrusionOk="0">
                  <a:moveTo>
                    <a:pt x="14680" y="751"/>
                  </a:moveTo>
                  <a:lnTo>
                    <a:pt x="14680" y="6811"/>
                  </a:lnTo>
                  <a:lnTo>
                    <a:pt x="13942" y="6811"/>
                  </a:lnTo>
                  <a:lnTo>
                    <a:pt x="13942" y="1870"/>
                  </a:lnTo>
                  <a:cubicBezTo>
                    <a:pt x="13942" y="1668"/>
                    <a:pt x="13776" y="1501"/>
                    <a:pt x="13561" y="1501"/>
                  </a:cubicBezTo>
                  <a:lnTo>
                    <a:pt x="11573" y="1501"/>
                  </a:lnTo>
                  <a:lnTo>
                    <a:pt x="11573" y="751"/>
                  </a:lnTo>
                  <a:close/>
                  <a:moveTo>
                    <a:pt x="15014" y="7561"/>
                  </a:moveTo>
                  <a:lnTo>
                    <a:pt x="15014" y="7978"/>
                  </a:lnTo>
                  <a:cubicBezTo>
                    <a:pt x="15014" y="8156"/>
                    <a:pt x="15133" y="8311"/>
                    <a:pt x="15300" y="8347"/>
                  </a:cubicBezTo>
                  <a:cubicBezTo>
                    <a:pt x="15621" y="8418"/>
                    <a:pt x="15931" y="8549"/>
                    <a:pt x="16216" y="8716"/>
                  </a:cubicBezTo>
                  <a:cubicBezTo>
                    <a:pt x="16275" y="8750"/>
                    <a:pt x="16339" y="8766"/>
                    <a:pt x="16402" y="8766"/>
                  </a:cubicBezTo>
                  <a:cubicBezTo>
                    <a:pt x="16495" y="8766"/>
                    <a:pt x="16586" y="8732"/>
                    <a:pt x="16657" y="8668"/>
                  </a:cubicBezTo>
                  <a:lnTo>
                    <a:pt x="16895" y="8430"/>
                  </a:lnTo>
                  <a:lnTo>
                    <a:pt x="17621" y="9145"/>
                  </a:lnTo>
                  <a:lnTo>
                    <a:pt x="17395" y="9371"/>
                  </a:lnTo>
                  <a:cubicBezTo>
                    <a:pt x="17264" y="9490"/>
                    <a:pt x="17240" y="9680"/>
                    <a:pt x="17336" y="9835"/>
                  </a:cubicBezTo>
                  <a:cubicBezTo>
                    <a:pt x="17502" y="10109"/>
                    <a:pt x="17633" y="10407"/>
                    <a:pt x="17717" y="10728"/>
                  </a:cubicBezTo>
                  <a:cubicBezTo>
                    <a:pt x="17752" y="10895"/>
                    <a:pt x="17907" y="11014"/>
                    <a:pt x="18074" y="11014"/>
                  </a:cubicBezTo>
                  <a:lnTo>
                    <a:pt x="18407" y="11014"/>
                  </a:lnTo>
                  <a:lnTo>
                    <a:pt x="18419" y="12014"/>
                  </a:lnTo>
                  <a:lnTo>
                    <a:pt x="18038" y="12014"/>
                  </a:lnTo>
                  <a:cubicBezTo>
                    <a:pt x="17871" y="12014"/>
                    <a:pt x="17717" y="12133"/>
                    <a:pt x="17681" y="12300"/>
                  </a:cubicBezTo>
                  <a:cubicBezTo>
                    <a:pt x="17598" y="12621"/>
                    <a:pt x="17467" y="12931"/>
                    <a:pt x="17300" y="13217"/>
                  </a:cubicBezTo>
                  <a:cubicBezTo>
                    <a:pt x="17217" y="13371"/>
                    <a:pt x="17240" y="13550"/>
                    <a:pt x="17359" y="13669"/>
                  </a:cubicBezTo>
                  <a:lnTo>
                    <a:pt x="17598" y="13907"/>
                  </a:lnTo>
                  <a:lnTo>
                    <a:pt x="16883" y="14633"/>
                  </a:lnTo>
                  <a:lnTo>
                    <a:pt x="16645" y="14395"/>
                  </a:lnTo>
                  <a:cubicBezTo>
                    <a:pt x="16573" y="14324"/>
                    <a:pt x="16480" y="14286"/>
                    <a:pt x="16386" y="14286"/>
                  </a:cubicBezTo>
                  <a:cubicBezTo>
                    <a:pt x="16324" y="14286"/>
                    <a:pt x="16261" y="14303"/>
                    <a:pt x="16204" y="14336"/>
                  </a:cubicBezTo>
                  <a:cubicBezTo>
                    <a:pt x="15919" y="14514"/>
                    <a:pt x="15621" y="14633"/>
                    <a:pt x="15312" y="14717"/>
                  </a:cubicBezTo>
                  <a:cubicBezTo>
                    <a:pt x="15145" y="14764"/>
                    <a:pt x="15026" y="14907"/>
                    <a:pt x="15026" y="15086"/>
                  </a:cubicBezTo>
                  <a:lnTo>
                    <a:pt x="15026" y="15419"/>
                  </a:lnTo>
                  <a:lnTo>
                    <a:pt x="14014" y="15419"/>
                  </a:lnTo>
                  <a:lnTo>
                    <a:pt x="14014" y="15038"/>
                  </a:lnTo>
                  <a:cubicBezTo>
                    <a:pt x="14014" y="14860"/>
                    <a:pt x="13895" y="14717"/>
                    <a:pt x="13728" y="14669"/>
                  </a:cubicBezTo>
                  <a:cubicBezTo>
                    <a:pt x="13407" y="14598"/>
                    <a:pt x="13085" y="14467"/>
                    <a:pt x="12799" y="14300"/>
                  </a:cubicBezTo>
                  <a:cubicBezTo>
                    <a:pt x="12740" y="14260"/>
                    <a:pt x="12672" y="14241"/>
                    <a:pt x="12604" y="14241"/>
                  </a:cubicBezTo>
                  <a:cubicBezTo>
                    <a:pt x="12510" y="14241"/>
                    <a:pt x="12416" y="14278"/>
                    <a:pt x="12347" y="14348"/>
                  </a:cubicBezTo>
                  <a:lnTo>
                    <a:pt x="12109" y="14586"/>
                  </a:lnTo>
                  <a:lnTo>
                    <a:pt x="11359" y="13871"/>
                  </a:lnTo>
                  <a:lnTo>
                    <a:pt x="11597" y="13645"/>
                  </a:lnTo>
                  <a:cubicBezTo>
                    <a:pt x="11716" y="13526"/>
                    <a:pt x="11740" y="13336"/>
                    <a:pt x="11656" y="13181"/>
                  </a:cubicBezTo>
                  <a:cubicBezTo>
                    <a:pt x="11478" y="12907"/>
                    <a:pt x="11347" y="12597"/>
                    <a:pt x="11275" y="12288"/>
                  </a:cubicBezTo>
                  <a:cubicBezTo>
                    <a:pt x="11230" y="12129"/>
                    <a:pt x="11098" y="12013"/>
                    <a:pt x="10931" y="12013"/>
                  </a:cubicBezTo>
                  <a:cubicBezTo>
                    <a:pt x="10923" y="12013"/>
                    <a:pt x="10914" y="12014"/>
                    <a:pt x="10906" y="12014"/>
                  </a:cubicBezTo>
                  <a:lnTo>
                    <a:pt x="10561" y="12014"/>
                  </a:lnTo>
                  <a:lnTo>
                    <a:pt x="10561" y="11002"/>
                  </a:lnTo>
                  <a:lnTo>
                    <a:pt x="10990" y="11002"/>
                  </a:lnTo>
                  <a:cubicBezTo>
                    <a:pt x="11156" y="11002"/>
                    <a:pt x="11311" y="10883"/>
                    <a:pt x="11347" y="10716"/>
                  </a:cubicBezTo>
                  <a:cubicBezTo>
                    <a:pt x="11430" y="10383"/>
                    <a:pt x="11561" y="10073"/>
                    <a:pt x="11728" y="9788"/>
                  </a:cubicBezTo>
                  <a:cubicBezTo>
                    <a:pt x="11811" y="9633"/>
                    <a:pt x="11787" y="9454"/>
                    <a:pt x="11668" y="9335"/>
                  </a:cubicBezTo>
                  <a:lnTo>
                    <a:pt x="11430" y="9085"/>
                  </a:lnTo>
                  <a:lnTo>
                    <a:pt x="12144" y="8359"/>
                  </a:lnTo>
                  <a:lnTo>
                    <a:pt x="12383" y="8597"/>
                  </a:lnTo>
                  <a:cubicBezTo>
                    <a:pt x="12454" y="8669"/>
                    <a:pt x="12548" y="8706"/>
                    <a:pt x="12642" y="8706"/>
                  </a:cubicBezTo>
                  <a:cubicBezTo>
                    <a:pt x="12704" y="8706"/>
                    <a:pt x="12766" y="8690"/>
                    <a:pt x="12823" y="8657"/>
                  </a:cubicBezTo>
                  <a:cubicBezTo>
                    <a:pt x="13109" y="8478"/>
                    <a:pt x="13407" y="8347"/>
                    <a:pt x="13716" y="8276"/>
                  </a:cubicBezTo>
                  <a:cubicBezTo>
                    <a:pt x="13883" y="8228"/>
                    <a:pt x="14002" y="8073"/>
                    <a:pt x="14002" y="7906"/>
                  </a:cubicBezTo>
                  <a:lnTo>
                    <a:pt x="14002" y="7561"/>
                  </a:lnTo>
                  <a:close/>
                  <a:moveTo>
                    <a:pt x="10823" y="751"/>
                  </a:moveTo>
                  <a:lnTo>
                    <a:pt x="10823" y="2025"/>
                  </a:lnTo>
                  <a:lnTo>
                    <a:pt x="9454" y="2025"/>
                  </a:lnTo>
                  <a:cubicBezTo>
                    <a:pt x="9447" y="2024"/>
                    <a:pt x="9440" y="2024"/>
                    <a:pt x="9433" y="2024"/>
                  </a:cubicBezTo>
                  <a:cubicBezTo>
                    <a:pt x="9262" y="2024"/>
                    <a:pt x="9107" y="2163"/>
                    <a:pt x="9073" y="2334"/>
                  </a:cubicBezTo>
                  <a:cubicBezTo>
                    <a:pt x="9037" y="2561"/>
                    <a:pt x="9216" y="2763"/>
                    <a:pt x="9442" y="2763"/>
                  </a:cubicBezTo>
                  <a:lnTo>
                    <a:pt x="11204" y="2763"/>
                  </a:lnTo>
                  <a:cubicBezTo>
                    <a:pt x="11406" y="2763"/>
                    <a:pt x="11573" y="2596"/>
                    <a:pt x="11573" y="2394"/>
                  </a:cubicBezTo>
                  <a:lnTo>
                    <a:pt x="11573" y="2239"/>
                  </a:lnTo>
                  <a:lnTo>
                    <a:pt x="13180" y="2239"/>
                  </a:lnTo>
                  <a:lnTo>
                    <a:pt x="13180" y="7645"/>
                  </a:lnTo>
                  <a:cubicBezTo>
                    <a:pt x="13002" y="7704"/>
                    <a:pt x="12835" y="7775"/>
                    <a:pt x="12668" y="7859"/>
                  </a:cubicBezTo>
                  <a:lnTo>
                    <a:pt x="12371" y="7561"/>
                  </a:lnTo>
                  <a:cubicBezTo>
                    <a:pt x="12347" y="7537"/>
                    <a:pt x="12311" y="7514"/>
                    <a:pt x="12287" y="7490"/>
                  </a:cubicBezTo>
                  <a:cubicBezTo>
                    <a:pt x="12229" y="7463"/>
                    <a:pt x="12168" y="7450"/>
                    <a:pt x="12108" y="7450"/>
                  </a:cubicBezTo>
                  <a:cubicBezTo>
                    <a:pt x="12007" y="7450"/>
                    <a:pt x="11909" y="7487"/>
                    <a:pt x="11835" y="7561"/>
                  </a:cubicBezTo>
                  <a:lnTo>
                    <a:pt x="10573" y="8811"/>
                  </a:lnTo>
                  <a:cubicBezTo>
                    <a:pt x="10430" y="8954"/>
                    <a:pt x="10430" y="9192"/>
                    <a:pt x="10585" y="9335"/>
                  </a:cubicBezTo>
                  <a:lnTo>
                    <a:pt x="10882" y="9633"/>
                  </a:lnTo>
                  <a:cubicBezTo>
                    <a:pt x="10787" y="9823"/>
                    <a:pt x="10704" y="10014"/>
                    <a:pt x="10632" y="10216"/>
                  </a:cubicBezTo>
                  <a:lnTo>
                    <a:pt x="10228" y="10216"/>
                  </a:lnTo>
                  <a:cubicBezTo>
                    <a:pt x="10013" y="10216"/>
                    <a:pt x="9847" y="10383"/>
                    <a:pt x="9847" y="10585"/>
                  </a:cubicBezTo>
                  <a:lnTo>
                    <a:pt x="9847" y="12383"/>
                  </a:lnTo>
                  <a:cubicBezTo>
                    <a:pt x="9847" y="12597"/>
                    <a:pt x="10013" y="12764"/>
                    <a:pt x="10228" y="12764"/>
                  </a:cubicBezTo>
                  <a:lnTo>
                    <a:pt x="10644" y="12764"/>
                  </a:lnTo>
                  <a:cubicBezTo>
                    <a:pt x="10716" y="12955"/>
                    <a:pt x="10787" y="13157"/>
                    <a:pt x="10882" y="13336"/>
                  </a:cubicBezTo>
                  <a:lnTo>
                    <a:pt x="10585" y="13633"/>
                  </a:lnTo>
                  <a:cubicBezTo>
                    <a:pt x="10561" y="13657"/>
                    <a:pt x="10537" y="13693"/>
                    <a:pt x="10525" y="13717"/>
                  </a:cubicBezTo>
                  <a:cubicBezTo>
                    <a:pt x="10442" y="13871"/>
                    <a:pt x="10466" y="14050"/>
                    <a:pt x="10585" y="14169"/>
                  </a:cubicBezTo>
                  <a:lnTo>
                    <a:pt x="11835" y="15419"/>
                  </a:lnTo>
                  <a:cubicBezTo>
                    <a:pt x="11859" y="15443"/>
                    <a:pt x="11894" y="15467"/>
                    <a:pt x="11918" y="15491"/>
                  </a:cubicBezTo>
                  <a:cubicBezTo>
                    <a:pt x="11976" y="15522"/>
                    <a:pt x="12036" y="15536"/>
                    <a:pt x="12096" y="15536"/>
                  </a:cubicBezTo>
                  <a:cubicBezTo>
                    <a:pt x="12197" y="15536"/>
                    <a:pt x="12296" y="15494"/>
                    <a:pt x="12371" y="15419"/>
                  </a:cubicBezTo>
                  <a:lnTo>
                    <a:pt x="12668" y="15122"/>
                  </a:lnTo>
                  <a:cubicBezTo>
                    <a:pt x="12835" y="15205"/>
                    <a:pt x="13002" y="15288"/>
                    <a:pt x="13180" y="15348"/>
                  </a:cubicBezTo>
                  <a:lnTo>
                    <a:pt x="13180" y="16919"/>
                  </a:lnTo>
                  <a:lnTo>
                    <a:pt x="2250" y="16919"/>
                  </a:lnTo>
                  <a:lnTo>
                    <a:pt x="2250" y="2239"/>
                  </a:lnTo>
                  <a:lnTo>
                    <a:pt x="3858" y="2239"/>
                  </a:lnTo>
                  <a:lnTo>
                    <a:pt x="3858" y="2394"/>
                  </a:lnTo>
                  <a:cubicBezTo>
                    <a:pt x="3858" y="2596"/>
                    <a:pt x="4024" y="2763"/>
                    <a:pt x="4239" y="2763"/>
                  </a:cubicBezTo>
                  <a:lnTo>
                    <a:pt x="6060" y="2763"/>
                  </a:lnTo>
                  <a:cubicBezTo>
                    <a:pt x="6068" y="2763"/>
                    <a:pt x="6075" y="2764"/>
                    <a:pt x="6082" y="2764"/>
                  </a:cubicBezTo>
                  <a:cubicBezTo>
                    <a:pt x="6263" y="2764"/>
                    <a:pt x="6407" y="2625"/>
                    <a:pt x="6441" y="2453"/>
                  </a:cubicBezTo>
                  <a:cubicBezTo>
                    <a:pt x="6477" y="2227"/>
                    <a:pt x="6298" y="2025"/>
                    <a:pt x="6072" y="2025"/>
                  </a:cubicBezTo>
                  <a:lnTo>
                    <a:pt x="4608" y="2025"/>
                  </a:lnTo>
                  <a:lnTo>
                    <a:pt x="4608" y="751"/>
                  </a:lnTo>
                  <a:close/>
                  <a:moveTo>
                    <a:pt x="3870" y="751"/>
                  </a:moveTo>
                  <a:lnTo>
                    <a:pt x="3870" y="1489"/>
                  </a:lnTo>
                  <a:lnTo>
                    <a:pt x="1881" y="1489"/>
                  </a:lnTo>
                  <a:cubicBezTo>
                    <a:pt x="1667" y="1489"/>
                    <a:pt x="1500" y="1656"/>
                    <a:pt x="1500" y="1870"/>
                  </a:cubicBezTo>
                  <a:lnTo>
                    <a:pt x="1500" y="17289"/>
                  </a:lnTo>
                  <a:cubicBezTo>
                    <a:pt x="1500" y="17503"/>
                    <a:pt x="1667" y="17670"/>
                    <a:pt x="1881" y="17670"/>
                  </a:cubicBezTo>
                  <a:lnTo>
                    <a:pt x="13561" y="17670"/>
                  </a:lnTo>
                  <a:cubicBezTo>
                    <a:pt x="13764" y="17670"/>
                    <a:pt x="13930" y="17503"/>
                    <a:pt x="13930" y="17289"/>
                  </a:cubicBezTo>
                  <a:lnTo>
                    <a:pt x="13930" y="16169"/>
                  </a:lnTo>
                  <a:lnTo>
                    <a:pt x="14680" y="16169"/>
                  </a:lnTo>
                  <a:lnTo>
                    <a:pt x="14680" y="18420"/>
                  </a:lnTo>
                  <a:lnTo>
                    <a:pt x="762" y="18420"/>
                  </a:lnTo>
                  <a:lnTo>
                    <a:pt x="762" y="751"/>
                  </a:lnTo>
                  <a:close/>
                  <a:moveTo>
                    <a:pt x="381" y="1"/>
                  </a:moveTo>
                  <a:cubicBezTo>
                    <a:pt x="179" y="1"/>
                    <a:pt x="0" y="167"/>
                    <a:pt x="12" y="370"/>
                  </a:cubicBezTo>
                  <a:lnTo>
                    <a:pt x="12" y="18789"/>
                  </a:lnTo>
                  <a:cubicBezTo>
                    <a:pt x="12" y="18991"/>
                    <a:pt x="179" y="19158"/>
                    <a:pt x="381" y="19158"/>
                  </a:cubicBezTo>
                  <a:lnTo>
                    <a:pt x="15050" y="19158"/>
                  </a:lnTo>
                  <a:cubicBezTo>
                    <a:pt x="15264" y="19158"/>
                    <a:pt x="15431" y="18991"/>
                    <a:pt x="15431" y="18789"/>
                  </a:cubicBezTo>
                  <a:lnTo>
                    <a:pt x="15431" y="16169"/>
                  </a:lnTo>
                  <a:cubicBezTo>
                    <a:pt x="15621" y="16146"/>
                    <a:pt x="15764" y="15991"/>
                    <a:pt x="15764" y="15800"/>
                  </a:cubicBezTo>
                  <a:lnTo>
                    <a:pt x="15764" y="15348"/>
                  </a:lnTo>
                  <a:cubicBezTo>
                    <a:pt x="15966" y="15288"/>
                    <a:pt x="16157" y="15205"/>
                    <a:pt x="16347" y="15110"/>
                  </a:cubicBezTo>
                  <a:lnTo>
                    <a:pt x="16645" y="15407"/>
                  </a:lnTo>
                  <a:cubicBezTo>
                    <a:pt x="16716" y="15479"/>
                    <a:pt x="16812" y="15515"/>
                    <a:pt x="16907" y="15515"/>
                  </a:cubicBezTo>
                  <a:cubicBezTo>
                    <a:pt x="17002" y="15515"/>
                    <a:pt x="17097" y="15479"/>
                    <a:pt x="17169" y="15407"/>
                  </a:cubicBezTo>
                  <a:lnTo>
                    <a:pt x="18419" y="14157"/>
                  </a:lnTo>
                  <a:cubicBezTo>
                    <a:pt x="18574" y="14014"/>
                    <a:pt x="18574" y="13776"/>
                    <a:pt x="18419" y="13633"/>
                  </a:cubicBezTo>
                  <a:lnTo>
                    <a:pt x="18121" y="13336"/>
                  </a:lnTo>
                  <a:cubicBezTo>
                    <a:pt x="18217" y="13145"/>
                    <a:pt x="18300" y="12955"/>
                    <a:pt x="18360" y="12752"/>
                  </a:cubicBezTo>
                  <a:lnTo>
                    <a:pt x="18800" y="12752"/>
                  </a:lnTo>
                  <a:cubicBezTo>
                    <a:pt x="18806" y="12753"/>
                    <a:pt x="18813" y="12753"/>
                    <a:pt x="18819" y="12753"/>
                  </a:cubicBezTo>
                  <a:cubicBezTo>
                    <a:pt x="19013" y="12753"/>
                    <a:pt x="19169" y="12579"/>
                    <a:pt x="19169" y="12383"/>
                  </a:cubicBezTo>
                  <a:lnTo>
                    <a:pt x="19169" y="10621"/>
                  </a:lnTo>
                  <a:cubicBezTo>
                    <a:pt x="19169" y="10419"/>
                    <a:pt x="19002" y="10252"/>
                    <a:pt x="18800" y="10252"/>
                  </a:cubicBezTo>
                  <a:lnTo>
                    <a:pt x="18336" y="10252"/>
                  </a:lnTo>
                  <a:cubicBezTo>
                    <a:pt x="18264" y="10050"/>
                    <a:pt x="18193" y="9859"/>
                    <a:pt x="18098" y="9680"/>
                  </a:cubicBezTo>
                  <a:lnTo>
                    <a:pt x="18395" y="9383"/>
                  </a:lnTo>
                  <a:cubicBezTo>
                    <a:pt x="18538" y="9228"/>
                    <a:pt x="18538" y="8990"/>
                    <a:pt x="18395" y="8847"/>
                  </a:cubicBezTo>
                  <a:lnTo>
                    <a:pt x="17169" y="7585"/>
                  </a:lnTo>
                  <a:cubicBezTo>
                    <a:pt x="17133" y="7561"/>
                    <a:pt x="17109" y="7537"/>
                    <a:pt x="17074" y="7525"/>
                  </a:cubicBezTo>
                  <a:cubicBezTo>
                    <a:pt x="17017" y="7492"/>
                    <a:pt x="16954" y="7476"/>
                    <a:pt x="16893" y="7476"/>
                  </a:cubicBezTo>
                  <a:cubicBezTo>
                    <a:pt x="16800" y="7476"/>
                    <a:pt x="16710" y="7513"/>
                    <a:pt x="16645" y="7585"/>
                  </a:cubicBezTo>
                  <a:lnTo>
                    <a:pt x="16347" y="7883"/>
                  </a:lnTo>
                  <a:cubicBezTo>
                    <a:pt x="16157" y="7787"/>
                    <a:pt x="15966" y="7704"/>
                    <a:pt x="15776" y="7645"/>
                  </a:cubicBezTo>
                  <a:lnTo>
                    <a:pt x="15776" y="7216"/>
                  </a:lnTo>
                  <a:cubicBezTo>
                    <a:pt x="15776" y="7025"/>
                    <a:pt x="15633" y="6859"/>
                    <a:pt x="15431" y="6847"/>
                  </a:cubicBezTo>
                  <a:lnTo>
                    <a:pt x="15431" y="370"/>
                  </a:lnTo>
                  <a:cubicBezTo>
                    <a:pt x="15431" y="167"/>
                    <a:pt x="15264" y="1"/>
                    <a:pt x="15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2900350" y="1986675"/>
              <a:ext cx="127125" cy="100350"/>
            </a:xfrm>
            <a:custGeom>
              <a:avLst/>
              <a:gdLst/>
              <a:ahLst/>
              <a:cxnLst/>
              <a:rect l="l" t="t" r="r" b="b"/>
              <a:pathLst>
                <a:path w="5085" h="4014" extrusionOk="0">
                  <a:moveTo>
                    <a:pt x="3632" y="906"/>
                  </a:moveTo>
                  <a:lnTo>
                    <a:pt x="4168" y="1441"/>
                  </a:lnTo>
                  <a:lnTo>
                    <a:pt x="2441" y="3156"/>
                  </a:lnTo>
                  <a:cubicBezTo>
                    <a:pt x="2370" y="3227"/>
                    <a:pt x="2275" y="3263"/>
                    <a:pt x="2179" y="3263"/>
                  </a:cubicBezTo>
                  <a:cubicBezTo>
                    <a:pt x="2084" y="3263"/>
                    <a:pt x="1989" y="3227"/>
                    <a:pt x="1917" y="3156"/>
                  </a:cubicBezTo>
                  <a:lnTo>
                    <a:pt x="941" y="2180"/>
                  </a:lnTo>
                  <a:lnTo>
                    <a:pt x="1465" y="1656"/>
                  </a:lnTo>
                  <a:lnTo>
                    <a:pt x="1917" y="2096"/>
                  </a:lnTo>
                  <a:cubicBezTo>
                    <a:pt x="1989" y="2168"/>
                    <a:pt x="2084" y="2203"/>
                    <a:pt x="2179" y="2203"/>
                  </a:cubicBezTo>
                  <a:cubicBezTo>
                    <a:pt x="2275" y="2203"/>
                    <a:pt x="2370" y="2168"/>
                    <a:pt x="2441" y="2096"/>
                  </a:cubicBezTo>
                  <a:lnTo>
                    <a:pt x="3632" y="906"/>
                  </a:lnTo>
                  <a:close/>
                  <a:moveTo>
                    <a:pt x="3644" y="1"/>
                  </a:moveTo>
                  <a:cubicBezTo>
                    <a:pt x="3549" y="1"/>
                    <a:pt x="3453" y="37"/>
                    <a:pt x="3382" y="108"/>
                  </a:cubicBezTo>
                  <a:lnTo>
                    <a:pt x="2191" y="1311"/>
                  </a:lnTo>
                  <a:lnTo>
                    <a:pt x="1739" y="858"/>
                  </a:lnTo>
                  <a:cubicBezTo>
                    <a:pt x="1667" y="787"/>
                    <a:pt x="1572" y="751"/>
                    <a:pt x="1477" y="751"/>
                  </a:cubicBezTo>
                  <a:cubicBezTo>
                    <a:pt x="1382" y="751"/>
                    <a:pt x="1286" y="787"/>
                    <a:pt x="1215" y="858"/>
                  </a:cubicBezTo>
                  <a:lnTo>
                    <a:pt x="155" y="1918"/>
                  </a:lnTo>
                  <a:cubicBezTo>
                    <a:pt x="1" y="2061"/>
                    <a:pt x="1" y="2299"/>
                    <a:pt x="155" y="2442"/>
                  </a:cubicBezTo>
                  <a:lnTo>
                    <a:pt x="1394" y="3692"/>
                  </a:lnTo>
                  <a:cubicBezTo>
                    <a:pt x="1614" y="3906"/>
                    <a:pt x="1900" y="4013"/>
                    <a:pt x="2185" y="4013"/>
                  </a:cubicBezTo>
                  <a:cubicBezTo>
                    <a:pt x="2471" y="4013"/>
                    <a:pt x="2757" y="3906"/>
                    <a:pt x="2977" y="3692"/>
                  </a:cubicBezTo>
                  <a:lnTo>
                    <a:pt x="4977" y="1692"/>
                  </a:lnTo>
                  <a:cubicBezTo>
                    <a:pt x="5037" y="1620"/>
                    <a:pt x="5084" y="1525"/>
                    <a:pt x="5084" y="1430"/>
                  </a:cubicBezTo>
                  <a:cubicBezTo>
                    <a:pt x="5084" y="1334"/>
                    <a:pt x="5037" y="1239"/>
                    <a:pt x="4977" y="1168"/>
                  </a:cubicBezTo>
                  <a:lnTo>
                    <a:pt x="3906" y="108"/>
                  </a:lnTo>
                  <a:cubicBezTo>
                    <a:pt x="3834" y="37"/>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2787825" y="1796175"/>
              <a:ext cx="18800" cy="18775"/>
            </a:xfrm>
            <a:custGeom>
              <a:avLst/>
              <a:gdLst/>
              <a:ahLst/>
              <a:cxnLst/>
              <a:rect l="l" t="t" r="r" b="b"/>
              <a:pathLst>
                <a:path w="752" h="751" extrusionOk="0">
                  <a:moveTo>
                    <a:pt x="370" y="1"/>
                  </a:moveTo>
                  <a:cubicBezTo>
                    <a:pt x="168" y="1"/>
                    <a:pt x="1" y="168"/>
                    <a:pt x="1" y="382"/>
                  </a:cubicBezTo>
                  <a:cubicBezTo>
                    <a:pt x="1" y="584"/>
                    <a:pt x="168" y="751"/>
                    <a:pt x="370" y="751"/>
                  </a:cubicBezTo>
                  <a:cubicBezTo>
                    <a:pt x="584" y="751"/>
                    <a:pt x="751" y="584"/>
                    <a:pt x="751" y="382"/>
                  </a:cubicBezTo>
                  <a:cubicBezTo>
                    <a:pt x="751" y="168"/>
                    <a:pt x="584"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88E2EF18-F8E8-3AF6-16DA-BF1B4E61717B}"/>
              </a:ext>
            </a:extLst>
          </p:cNvPr>
          <p:cNvSpPr txBox="1"/>
          <p:nvPr/>
        </p:nvSpPr>
        <p:spPr>
          <a:xfrm>
            <a:off x="1782101" y="1767731"/>
            <a:ext cx="4462313" cy="1938992"/>
          </a:xfrm>
          <a:prstGeom prst="rect">
            <a:avLst/>
          </a:prstGeom>
          <a:noFill/>
        </p:spPr>
        <p:txBody>
          <a:bodyPr wrap="square" rtlCol="0">
            <a:spAutoFit/>
          </a:bodyPr>
          <a:lstStyle/>
          <a:p>
            <a:r>
              <a:rPr lang="es-ES" sz="2000" dirty="0">
                <a:solidFill>
                  <a:schemeClr val="tx2"/>
                </a:solidFill>
                <a:latin typeface="Gabriola" panose="04040605051002020D02" pitchFamily="82" charset="0"/>
              </a:rPr>
              <a:t>Son paquetes de software que se utilizan comúnmente para configurar servidores web en sistemas operativos locales. Cada uno de ellos incluye los componentes necesarios para ejecutar un servidor web con Apache, MySQL y PHP, aunque están diseñados para diferentes sistemas operativos.</a:t>
            </a:r>
            <a:endParaRPr lang="es-BO" sz="2000" dirty="0">
              <a:solidFill>
                <a:schemeClr val="tx2"/>
              </a:solidFill>
              <a:latin typeface="Gabriola" panose="04040605051002020D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713250" y="575605"/>
            <a:ext cx="77175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¿Para qué sirve el comando USE? </a:t>
            </a:r>
            <a:endParaRPr dirty="0"/>
          </a:p>
        </p:txBody>
      </p:sp>
      <p:sp>
        <p:nvSpPr>
          <p:cNvPr id="2" name="CuadroTexto 1">
            <a:extLst>
              <a:ext uri="{FF2B5EF4-FFF2-40B4-BE49-F238E27FC236}">
                <a16:creationId xmlns:a16="http://schemas.microsoft.com/office/drawing/2014/main" id="{51D5B2FC-3E57-83E2-008B-807EE1E12608}"/>
              </a:ext>
            </a:extLst>
          </p:cNvPr>
          <p:cNvSpPr txBox="1"/>
          <p:nvPr/>
        </p:nvSpPr>
        <p:spPr>
          <a:xfrm>
            <a:off x="1136141" y="1507624"/>
            <a:ext cx="4443701" cy="1569660"/>
          </a:xfrm>
          <a:prstGeom prst="rect">
            <a:avLst/>
          </a:prstGeom>
          <a:noFill/>
        </p:spPr>
        <p:txBody>
          <a:bodyPr wrap="square" rtlCol="0">
            <a:spAutoFit/>
          </a:bodyPr>
          <a:lstStyle/>
          <a:p>
            <a:r>
              <a:rPr lang="es-ES" sz="2400" b="0" i="0" dirty="0">
                <a:solidFill>
                  <a:srgbClr val="D1D5DB"/>
                </a:solidFill>
                <a:effectLst/>
                <a:latin typeface="Gabriola" panose="04040605051002020D02" pitchFamily="82" charset="0"/>
              </a:rPr>
              <a:t>El comando USE se utiliza en SQL para seleccionar una base de datos específica en la que se desean realizar consultas o ejecutar comandos. </a:t>
            </a:r>
            <a:endParaRPr lang="es-BO" sz="2400" dirty="0">
              <a:latin typeface="Gabriola" panose="04040605051002020D02" pitchFamily="82" charset="0"/>
            </a:endParaRPr>
          </a:p>
        </p:txBody>
      </p:sp>
      <p:pic>
        <p:nvPicPr>
          <p:cNvPr id="1026" name="Picture 2">
            <a:extLst>
              <a:ext uri="{FF2B5EF4-FFF2-40B4-BE49-F238E27FC236}">
                <a16:creationId xmlns:a16="http://schemas.microsoft.com/office/drawing/2014/main" id="{7A2DCCB4-5F28-4159-61BF-FD01AEBB0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649" y="1005887"/>
            <a:ext cx="2988671" cy="3983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2"/>
          <p:cNvSpPr txBox="1">
            <a:spLocks noGrp="1"/>
          </p:cNvSpPr>
          <p:nvPr>
            <p:ph type="title"/>
          </p:nvPr>
        </p:nvSpPr>
        <p:spPr>
          <a:xfrm>
            <a:off x="713232" y="475488"/>
            <a:ext cx="77175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Que es DML y DDL? </a:t>
            </a:r>
            <a:endParaRPr dirty="0"/>
          </a:p>
        </p:txBody>
      </p:sp>
      <p:sp>
        <p:nvSpPr>
          <p:cNvPr id="3" name="CuadroTexto 2">
            <a:extLst>
              <a:ext uri="{FF2B5EF4-FFF2-40B4-BE49-F238E27FC236}">
                <a16:creationId xmlns:a16="http://schemas.microsoft.com/office/drawing/2014/main" id="{B252FD31-06C4-9F7C-E499-17638E331A9F}"/>
              </a:ext>
            </a:extLst>
          </p:cNvPr>
          <p:cNvSpPr txBox="1"/>
          <p:nvPr/>
        </p:nvSpPr>
        <p:spPr>
          <a:xfrm>
            <a:off x="2522941" y="1265281"/>
            <a:ext cx="5699983" cy="2554545"/>
          </a:xfrm>
          <a:prstGeom prst="rect">
            <a:avLst/>
          </a:prstGeom>
          <a:noFill/>
        </p:spPr>
        <p:txBody>
          <a:bodyPr wrap="square" rtlCol="0">
            <a:spAutoFit/>
          </a:bodyPr>
          <a:lstStyle/>
          <a:p>
            <a:pPr algn="r"/>
            <a:r>
              <a:rPr lang="es-ES" sz="2000" b="1" i="0" dirty="0">
                <a:solidFill>
                  <a:srgbClr val="D1D5DB"/>
                </a:solidFill>
                <a:effectLst/>
                <a:latin typeface="Gabriola" panose="04040605051002020D02" pitchFamily="82" charset="0"/>
              </a:rPr>
              <a:t>DML (Data </a:t>
            </a:r>
            <a:r>
              <a:rPr lang="es-ES" sz="2000" b="1" i="0" dirty="0" err="1">
                <a:solidFill>
                  <a:srgbClr val="D1D5DB"/>
                </a:solidFill>
                <a:effectLst/>
                <a:latin typeface="Gabriola" panose="04040605051002020D02" pitchFamily="82" charset="0"/>
              </a:rPr>
              <a:t>Manipulation</a:t>
            </a:r>
            <a:r>
              <a:rPr lang="es-ES" sz="2000" b="1" i="0" dirty="0">
                <a:solidFill>
                  <a:srgbClr val="D1D5DB"/>
                </a:solidFill>
                <a:effectLst/>
                <a:latin typeface="Gabriola" panose="04040605051002020D02" pitchFamily="82" charset="0"/>
              </a:rPr>
              <a:t> </a:t>
            </a:r>
            <a:r>
              <a:rPr lang="es-ES" sz="2000" b="1" i="0" dirty="0" err="1">
                <a:solidFill>
                  <a:srgbClr val="D1D5DB"/>
                </a:solidFill>
                <a:effectLst/>
                <a:latin typeface="Gabriola" panose="04040605051002020D02" pitchFamily="82" charset="0"/>
              </a:rPr>
              <a:t>Language</a:t>
            </a:r>
            <a:r>
              <a:rPr lang="es-ES" sz="2000" b="1" i="0" dirty="0">
                <a:solidFill>
                  <a:srgbClr val="D1D5DB"/>
                </a:solidFill>
                <a:effectLst/>
                <a:latin typeface="Gabriola" panose="04040605051002020D02" pitchFamily="82" charset="0"/>
              </a:rPr>
              <a:t>): </a:t>
            </a:r>
            <a:r>
              <a:rPr lang="es-ES" sz="2000" dirty="0">
                <a:solidFill>
                  <a:srgbClr val="D1D5DB"/>
                </a:solidFill>
                <a:latin typeface="Gabriola" panose="04040605051002020D02" pitchFamily="82" charset="0"/>
              </a:rPr>
              <a:t>Los comandos son</a:t>
            </a:r>
            <a:r>
              <a:rPr lang="es-ES" sz="2000" b="0" i="0" dirty="0">
                <a:solidFill>
                  <a:srgbClr val="D1D5DB"/>
                </a:solidFill>
                <a:effectLst/>
                <a:latin typeface="Gabriola" panose="04040605051002020D02" pitchFamily="82" charset="0"/>
              </a:rPr>
              <a:t> INSERT (para agregar nuevos registros), UPDATE (para modificar los registros existentes) y DELETE (para eliminar registros de una tabla).</a:t>
            </a:r>
          </a:p>
          <a:p>
            <a:pPr algn="r"/>
            <a:endParaRPr lang="es-ES" sz="2000" b="0" i="0" dirty="0">
              <a:solidFill>
                <a:srgbClr val="D1D5DB"/>
              </a:solidFill>
              <a:effectLst/>
              <a:latin typeface="Gabriola" panose="04040605051002020D02" pitchFamily="82" charset="0"/>
            </a:endParaRPr>
          </a:p>
          <a:p>
            <a:pPr algn="r"/>
            <a:r>
              <a:rPr lang="es-ES" sz="2000" b="1" i="0" dirty="0">
                <a:solidFill>
                  <a:srgbClr val="D1D5DB"/>
                </a:solidFill>
                <a:effectLst/>
                <a:latin typeface="Gabriola" panose="04040605051002020D02" pitchFamily="82" charset="0"/>
              </a:rPr>
              <a:t>DDL (Data </a:t>
            </a:r>
            <a:r>
              <a:rPr lang="es-ES" sz="2000" b="1" i="0" dirty="0" err="1">
                <a:solidFill>
                  <a:srgbClr val="D1D5DB"/>
                </a:solidFill>
                <a:effectLst/>
                <a:latin typeface="Gabriola" panose="04040605051002020D02" pitchFamily="82" charset="0"/>
              </a:rPr>
              <a:t>Definition</a:t>
            </a:r>
            <a:r>
              <a:rPr lang="es-ES" sz="2000" b="1" i="0" dirty="0">
                <a:solidFill>
                  <a:srgbClr val="D1D5DB"/>
                </a:solidFill>
                <a:effectLst/>
                <a:latin typeface="Gabriola" panose="04040605051002020D02" pitchFamily="82" charset="0"/>
              </a:rPr>
              <a:t> </a:t>
            </a:r>
            <a:r>
              <a:rPr lang="es-ES" sz="2000" b="1" i="0" dirty="0" err="1">
                <a:solidFill>
                  <a:srgbClr val="D1D5DB"/>
                </a:solidFill>
                <a:effectLst/>
                <a:latin typeface="Gabriola" panose="04040605051002020D02" pitchFamily="82" charset="0"/>
              </a:rPr>
              <a:t>Language</a:t>
            </a:r>
            <a:r>
              <a:rPr lang="es-ES" sz="2000" b="1" i="0" dirty="0">
                <a:solidFill>
                  <a:srgbClr val="D1D5DB"/>
                </a:solidFill>
                <a:effectLst/>
                <a:latin typeface="Gabriola" panose="04040605051002020D02" pitchFamily="82" charset="0"/>
              </a:rPr>
              <a:t>): </a:t>
            </a:r>
            <a:r>
              <a:rPr lang="es-ES" sz="2000" dirty="0">
                <a:solidFill>
                  <a:srgbClr val="D1D5DB"/>
                </a:solidFill>
                <a:latin typeface="Gabriola" panose="04040605051002020D02" pitchFamily="82" charset="0"/>
              </a:rPr>
              <a:t>S</a:t>
            </a:r>
            <a:r>
              <a:rPr lang="es-ES" sz="2000" b="0" i="0" dirty="0">
                <a:solidFill>
                  <a:srgbClr val="D1D5DB"/>
                </a:solidFill>
                <a:effectLst/>
                <a:latin typeface="Gabriola" panose="04040605051002020D02" pitchFamily="82" charset="0"/>
              </a:rPr>
              <a:t>e utiliza en CREATE (para crear tablas, índices, vistas y otros objetos de base de datos), ALTER (para modificar la estructura de una tabla existente) y DROP (para eliminar una tabla, índice, vista u otro objeto de la base de datos).</a:t>
            </a:r>
            <a:endParaRPr lang="es-BO" sz="2000" dirty="0">
              <a:latin typeface="Gabriola" panose="04040605051002020D02" pitchFamily="82" charset="0"/>
            </a:endParaRPr>
          </a:p>
        </p:txBody>
      </p:sp>
      <p:pic>
        <p:nvPicPr>
          <p:cNvPr id="2050" name="Picture 2">
            <a:extLst>
              <a:ext uri="{FF2B5EF4-FFF2-40B4-BE49-F238E27FC236}">
                <a16:creationId xmlns:a16="http://schemas.microsoft.com/office/drawing/2014/main" id="{9282DF2D-FEC4-D72E-A7E1-F6F8593BA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94" y="2159394"/>
            <a:ext cx="4346415" cy="2984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3"/>
          <p:cNvSpPr txBox="1">
            <a:spLocks noGrp="1"/>
          </p:cNvSpPr>
          <p:nvPr>
            <p:ph type="title"/>
          </p:nvPr>
        </p:nvSpPr>
        <p:spPr>
          <a:xfrm>
            <a:off x="52479" y="148440"/>
            <a:ext cx="7717500" cy="19248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¿Qué cosas características debe de tener una función? </a:t>
            </a:r>
            <a:endParaRPr dirty="0"/>
          </a:p>
        </p:txBody>
      </p:sp>
      <p:pic>
        <p:nvPicPr>
          <p:cNvPr id="3" name="Imagen 2">
            <a:extLst>
              <a:ext uri="{FF2B5EF4-FFF2-40B4-BE49-F238E27FC236}">
                <a16:creationId xmlns:a16="http://schemas.microsoft.com/office/drawing/2014/main" id="{3F78031F-D8E2-F859-14C5-C4664C2B6D99}"/>
              </a:ext>
            </a:extLst>
          </p:cNvPr>
          <p:cNvPicPr>
            <a:picLocks noChangeAspect="1"/>
          </p:cNvPicPr>
          <p:nvPr/>
        </p:nvPicPr>
        <p:blipFill>
          <a:blip r:embed="rId3"/>
          <a:stretch>
            <a:fillRect/>
          </a:stretch>
        </p:blipFill>
        <p:spPr>
          <a:xfrm>
            <a:off x="573161" y="1397848"/>
            <a:ext cx="6168036" cy="3258079"/>
          </a:xfrm>
          <a:prstGeom prst="rect">
            <a:avLst/>
          </a:prstGeom>
        </p:spPr>
      </p:pic>
      <p:cxnSp>
        <p:nvCxnSpPr>
          <p:cNvPr id="5" name="Conector: curvado 4">
            <a:extLst>
              <a:ext uri="{FF2B5EF4-FFF2-40B4-BE49-F238E27FC236}">
                <a16:creationId xmlns:a16="http://schemas.microsoft.com/office/drawing/2014/main" id="{61DA8176-FA2A-9AB6-C1AA-274D69334A07}"/>
              </a:ext>
            </a:extLst>
          </p:cNvPr>
          <p:cNvCxnSpPr/>
          <p:nvPr/>
        </p:nvCxnSpPr>
        <p:spPr>
          <a:xfrm>
            <a:off x="2209244" y="1786807"/>
            <a:ext cx="5239445" cy="12700"/>
          </a:xfrm>
          <a:prstGeom prst="curvedConnector3">
            <a:avLst>
              <a:gd name="adj1" fmla="val 177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82E922F-ABE7-F539-0171-AEAE32F5E9A5}"/>
              </a:ext>
            </a:extLst>
          </p:cNvPr>
          <p:cNvCxnSpPr/>
          <p:nvPr/>
        </p:nvCxnSpPr>
        <p:spPr>
          <a:xfrm flipV="1">
            <a:off x="2269314" y="3377273"/>
            <a:ext cx="5099282" cy="11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A193784C-9130-F277-4896-CE70CED8D956}"/>
              </a:ext>
            </a:extLst>
          </p:cNvPr>
          <p:cNvSpPr/>
          <p:nvPr/>
        </p:nvSpPr>
        <p:spPr>
          <a:xfrm>
            <a:off x="2696479" y="1397848"/>
            <a:ext cx="2996829" cy="32545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cxnSp>
        <p:nvCxnSpPr>
          <p:cNvPr id="13" name="Conector recto de flecha 12">
            <a:extLst>
              <a:ext uri="{FF2B5EF4-FFF2-40B4-BE49-F238E27FC236}">
                <a16:creationId xmlns:a16="http://schemas.microsoft.com/office/drawing/2014/main" id="{7AF63C64-A123-B0FB-6B4E-CA84792CE423}"/>
              </a:ext>
            </a:extLst>
          </p:cNvPr>
          <p:cNvCxnSpPr>
            <a:cxnSpLocks/>
          </p:cNvCxnSpPr>
          <p:nvPr/>
        </p:nvCxnSpPr>
        <p:spPr>
          <a:xfrm flipV="1">
            <a:off x="5639912" y="1239204"/>
            <a:ext cx="1747970" cy="31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errar llave 13">
            <a:extLst>
              <a:ext uri="{FF2B5EF4-FFF2-40B4-BE49-F238E27FC236}">
                <a16:creationId xmlns:a16="http://schemas.microsoft.com/office/drawing/2014/main" id="{4F84D4C2-3C32-A15A-CC35-32A5AE2B73B9}"/>
              </a:ext>
            </a:extLst>
          </p:cNvPr>
          <p:cNvSpPr/>
          <p:nvPr/>
        </p:nvSpPr>
        <p:spPr>
          <a:xfrm>
            <a:off x="6539295" y="2136752"/>
            <a:ext cx="577340" cy="11397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BO"/>
          </a:p>
        </p:txBody>
      </p:sp>
      <p:sp>
        <p:nvSpPr>
          <p:cNvPr id="15" name="CuadroTexto 14">
            <a:extLst>
              <a:ext uri="{FF2B5EF4-FFF2-40B4-BE49-F238E27FC236}">
                <a16:creationId xmlns:a16="http://schemas.microsoft.com/office/drawing/2014/main" id="{B1A44D21-351A-2A34-EEB5-C0752C26108E}"/>
              </a:ext>
            </a:extLst>
          </p:cNvPr>
          <p:cNvSpPr txBox="1"/>
          <p:nvPr/>
        </p:nvSpPr>
        <p:spPr>
          <a:xfrm>
            <a:off x="7387882" y="1072138"/>
            <a:ext cx="933269" cy="369332"/>
          </a:xfrm>
          <a:prstGeom prst="rect">
            <a:avLst/>
          </a:prstGeom>
          <a:noFill/>
        </p:spPr>
        <p:txBody>
          <a:bodyPr wrap="none" rtlCol="0">
            <a:spAutoFit/>
          </a:bodyPr>
          <a:lstStyle/>
          <a:p>
            <a:r>
              <a:rPr lang="es-ES" sz="1800" dirty="0">
                <a:solidFill>
                  <a:schemeClr val="tx2"/>
                </a:solidFill>
                <a:latin typeface="Gabriola" panose="04040605051002020D02" pitchFamily="82" charset="0"/>
              </a:rPr>
              <a:t>Parámetro</a:t>
            </a:r>
            <a:endParaRPr lang="es-BO" sz="1800" dirty="0">
              <a:solidFill>
                <a:schemeClr val="tx2"/>
              </a:solidFill>
              <a:latin typeface="Gabriola" panose="04040605051002020D02" pitchFamily="82" charset="0"/>
            </a:endParaRPr>
          </a:p>
        </p:txBody>
      </p:sp>
      <p:sp>
        <p:nvSpPr>
          <p:cNvPr id="16" name="CuadroTexto 15">
            <a:extLst>
              <a:ext uri="{FF2B5EF4-FFF2-40B4-BE49-F238E27FC236}">
                <a16:creationId xmlns:a16="http://schemas.microsoft.com/office/drawing/2014/main" id="{C697D603-713E-E13B-3CBE-02905F19A448}"/>
              </a:ext>
            </a:extLst>
          </p:cNvPr>
          <p:cNvSpPr txBox="1"/>
          <p:nvPr/>
        </p:nvSpPr>
        <p:spPr>
          <a:xfrm>
            <a:off x="7448689" y="1556241"/>
            <a:ext cx="1498383" cy="646331"/>
          </a:xfrm>
          <a:prstGeom prst="rect">
            <a:avLst/>
          </a:prstGeom>
          <a:noFill/>
        </p:spPr>
        <p:txBody>
          <a:bodyPr wrap="square" rtlCol="0">
            <a:spAutoFit/>
          </a:bodyPr>
          <a:lstStyle/>
          <a:p>
            <a:r>
              <a:rPr lang="es-ES" sz="1800" dirty="0">
                <a:solidFill>
                  <a:schemeClr val="tx2"/>
                </a:solidFill>
                <a:latin typeface="Gabriola" panose="04040605051002020D02" pitchFamily="82" charset="0"/>
              </a:rPr>
              <a:t>El tipo de valor que retorna</a:t>
            </a:r>
            <a:endParaRPr lang="es-BO" sz="1800" dirty="0">
              <a:solidFill>
                <a:schemeClr val="tx2"/>
              </a:solidFill>
              <a:latin typeface="Gabriola" panose="04040605051002020D02" pitchFamily="82" charset="0"/>
            </a:endParaRPr>
          </a:p>
        </p:txBody>
      </p:sp>
      <p:sp>
        <p:nvSpPr>
          <p:cNvPr id="18" name="CuadroTexto 17">
            <a:extLst>
              <a:ext uri="{FF2B5EF4-FFF2-40B4-BE49-F238E27FC236}">
                <a16:creationId xmlns:a16="http://schemas.microsoft.com/office/drawing/2014/main" id="{EB7603C1-929C-F411-4132-5F93FCB9DE2F}"/>
              </a:ext>
            </a:extLst>
          </p:cNvPr>
          <p:cNvSpPr txBox="1"/>
          <p:nvPr/>
        </p:nvSpPr>
        <p:spPr>
          <a:xfrm>
            <a:off x="7144249" y="2516028"/>
            <a:ext cx="865943" cy="369332"/>
          </a:xfrm>
          <a:prstGeom prst="rect">
            <a:avLst/>
          </a:prstGeom>
          <a:noFill/>
        </p:spPr>
        <p:txBody>
          <a:bodyPr wrap="none" rtlCol="0">
            <a:spAutoFit/>
          </a:bodyPr>
          <a:lstStyle/>
          <a:p>
            <a:r>
              <a:rPr lang="es-ES" sz="1800" dirty="0">
                <a:solidFill>
                  <a:schemeClr val="tx2"/>
                </a:solidFill>
                <a:latin typeface="Gabriola" panose="04040605051002020D02" pitchFamily="82" charset="0"/>
              </a:rPr>
              <a:t>Consulta </a:t>
            </a:r>
            <a:endParaRPr lang="es-BO" sz="1800" dirty="0">
              <a:solidFill>
                <a:schemeClr val="tx2"/>
              </a:solidFill>
              <a:latin typeface="Gabriola" panose="04040605051002020D02" pitchFamily="82" charset="0"/>
            </a:endParaRPr>
          </a:p>
        </p:txBody>
      </p:sp>
      <p:sp>
        <p:nvSpPr>
          <p:cNvPr id="19" name="CuadroTexto 18">
            <a:extLst>
              <a:ext uri="{FF2B5EF4-FFF2-40B4-BE49-F238E27FC236}">
                <a16:creationId xmlns:a16="http://schemas.microsoft.com/office/drawing/2014/main" id="{62E8C3AA-0F5D-402B-E25A-63E0A21B43AB}"/>
              </a:ext>
            </a:extLst>
          </p:cNvPr>
          <p:cNvSpPr txBox="1"/>
          <p:nvPr/>
        </p:nvSpPr>
        <p:spPr>
          <a:xfrm>
            <a:off x="7448689" y="3217175"/>
            <a:ext cx="1261884" cy="369332"/>
          </a:xfrm>
          <a:prstGeom prst="rect">
            <a:avLst/>
          </a:prstGeom>
          <a:noFill/>
        </p:spPr>
        <p:txBody>
          <a:bodyPr wrap="none" rtlCol="0">
            <a:spAutoFit/>
          </a:bodyPr>
          <a:lstStyle/>
          <a:p>
            <a:r>
              <a:rPr lang="es-ES" sz="1800" dirty="0">
                <a:solidFill>
                  <a:schemeClr val="tx2"/>
                </a:solidFill>
                <a:latin typeface="Gabriola" panose="04040605051002020D02" pitchFamily="82" charset="0"/>
              </a:rPr>
              <a:t>Lo que retorna </a:t>
            </a:r>
            <a:endParaRPr lang="es-BO" sz="1800" dirty="0">
              <a:solidFill>
                <a:schemeClr val="tx2"/>
              </a:solidFill>
              <a:latin typeface="Gabriola" panose="04040605051002020D02" pitchFamily="82" charset="0"/>
            </a:endParaRPr>
          </a:p>
        </p:txBody>
      </p:sp>
    </p:spTree>
  </p:cSld>
  <p:clrMapOvr>
    <a:masterClrMapping/>
  </p:clrMapOvr>
</p:sld>
</file>

<file path=ppt/theme/theme1.xml><?xml version="1.0" encoding="utf-8"?>
<a:theme xmlns:a="http://schemas.openxmlformats.org/drawingml/2006/main" name="Black and Gold Pitch Deck Infographics by Slidesgo">
  <a:themeElements>
    <a:clrScheme name="Simple Light">
      <a:dk1>
        <a:srgbClr val="000000"/>
      </a:dk1>
      <a:lt1>
        <a:srgbClr val="E9C78C"/>
      </a:lt1>
      <a:dk2>
        <a:srgbClr val="FAECD3"/>
      </a:dk2>
      <a:lt2>
        <a:srgbClr val="FFFFFF"/>
      </a:lt2>
      <a:accent1>
        <a:srgbClr val="E2E2E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596</Words>
  <Application>Microsoft Office PowerPoint</Application>
  <PresentationFormat>Presentación en pantalla (16:9)</PresentationFormat>
  <Paragraphs>37</Paragraphs>
  <Slides>11</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Gabriola</vt:lpstr>
      <vt:lpstr>Anaheim</vt:lpstr>
      <vt:lpstr>Arial</vt:lpstr>
      <vt:lpstr>Cardo</vt:lpstr>
      <vt:lpstr>Josefin Sans</vt:lpstr>
      <vt:lpstr>Britannic Bold</vt:lpstr>
      <vt:lpstr>Black and Gold Pitch Deck Infographics by Slidesgo</vt:lpstr>
      <vt:lpstr>Evaluacion Procesual  Hito 2</vt:lpstr>
      <vt:lpstr>¿A que se refiere cuando se habla de bases de datos relacionales? </vt:lpstr>
      <vt:lpstr>¿A que se refiere cuando se habla de bases de datos no relacionales? </vt:lpstr>
      <vt:lpstr>Presentación de PowerPoint</vt:lpstr>
      <vt:lpstr>¿Qué son las funciones de agregación?</vt:lpstr>
      <vt:lpstr>¿Qué llegaría a ser XAMPP, WAMP SERVER o LAMP?</vt:lpstr>
      <vt:lpstr>¿Para qué sirve el comando USE? </vt:lpstr>
      <vt:lpstr>Que es DML y DDL? </vt:lpstr>
      <vt:lpstr>¿Qué cosas características debe de tener una función? </vt:lpstr>
      <vt:lpstr>¿Cómo crear, modificar y cómo eliminar una función?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Evaluacion Procesual  Hito 2</dc:title>
  <dc:creator>Heber</dc:creator>
  <cp:lastModifiedBy>hebermollericona@gmail.com</cp:lastModifiedBy>
  <cp:revision>3</cp:revision>
  <dcterms:modified xsi:type="dcterms:W3CDTF">2023-03-29T00:32:05Z</dcterms:modified>
</cp:coreProperties>
</file>