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59" r:id="rId8"/>
    <p:sldId id="261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2A"/>
    <a:srgbClr val="090B0A"/>
    <a:srgbClr val="141A16"/>
    <a:srgbClr val="00153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9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5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7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7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4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04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La reducción de los costos para construir un centro de datos en medio de la  crisis en la cadena de suministros">
            <a:extLst>
              <a:ext uri="{FF2B5EF4-FFF2-40B4-BE49-F238E27FC236}">
                <a16:creationId xmlns:a16="http://schemas.microsoft.com/office/drawing/2014/main" id="{74AA75DC-7070-F4BA-7775-2D4BDC16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3774" y="333373"/>
            <a:ext cx="18588607" cy="61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633FA7-95AE-9A2C-D0FD-10EFC07E5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2371418"/>
            <a:ext cx="7714388" cy="21056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BASE DE DATOSII</a:t>
            </a:r>
            <a:br>
              <a:rPr lang="en-US" sz="3200" dirty="0"/>
            </a:br>
            <a:r>
              <a:rPr lang="en-US" sz="3200" dirty="0"/>
              <a:t>EVALUACION PROCESUAL- H3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095F8F-A5B9-4752-ADE2-B31240C72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578595"/>
            <a:ext cx="7714388" cy="1583047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/>
              <a:t>ESTUDIANTE  </a:t>
            </a:r>
            <a:r>
              <a:rPr lang="en-US" dirty="0"/>
              <a:t> </a:t>
            </a:r>
          </a:p>
          <a:p>
            <a:pPr marL="457200" indent="-45720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HEBER MOLLERICONA MIRANDA</a:t>
            </a:r>
            <a:endParaRPr lang="en-US" sz="700" dirty="0"/>
          </a:p>
          <a:p>
            <a:pPr algn="ctr">
              <a:lnSpc>
                <a:spcPct val="120000"/>
              </a:lnSpc>
            </a:pPr>
            <a:endParaRPr lang="en-US" sz="700" dirty="0"/>
          </a:p>
          <a:p>
            <a:pPr algn="ctr">
              <a:lnSpc>
                <a:spcPct val="120000"/>
              </a:lnSpc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9594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6789539-4B3A-8E6D-5A74-6296E449A7B6}"/>
              </a:ext>
            </a:extLst>
          </p:cNvPr>
          <p:cNvSpPr/>
          <p:nvPr/>
        </p:nvSpPr>
        <p:spPr>
          <a:xfrm>
            <a:off x="5956183" y="0"/>
            <a:ext cx="6235817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525CE9-905B-0CF8-93FD-58FEAD8B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906" y="5437364"/>
            <a:ext cx="1126920" cy="12584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8032FD-7810-C9E7-911F-7E2149B9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44" y="1865761"/>
            <a:ext cx="4622334" cy="3126477"/>
          </a:xfrm>
        </p:spPr>
        <p:txBody>
          <a:bodyPr/>
          <a:lstStyle/>
          <a:p>
            <a:pPr algn="ctr"/>
            <a:r>
              <a:rPr lang="es-ES" dirty="0"/>
              <a:t>¿Cual es la diferencia entre las funciones de agresión y funciones creados por el DBA?</a:t>
            </a:r>
            <a:endParaRPr lang="es-B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818E5C-3B24-B341-970C-4865C81C6586}"/>
              </a:ext>
            </a:extLst>
          </p:cNvPr>
          <p:cNvSpPr txBox="1"/>
          <p:nvPr/>
        </p:nvSpPr>
        <p:spPr>
          <a:xfrm>
            <a:off x="6096000" y="919910"/>
            <a:ext cx="5771625" cy="4614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b="0" i="0" dirty="0">
                <a:solidFill>
                  <a:schemeClr val="bg1"/>
                </a:solidFill>
                <a:effectLst/>
                <a:latin typeface="+mj-lt"/>
              </a:rPr>
              <a:t>Las funciones de agregación en MySQL son funciones que se utilizan en las consultas SELECT para realizar cálculos sobre un conjunto de valores y devolver un único valor resultante. </a:t>
            </a:r>
          </a:p>
          <a:p>
            <a:pPr algn="l">
              <a:lnSpc>
                <a:spcPct val="150000"/>
              </a:lnSpc>
            </a:pPr>
            <a:r>
              <a:rPr lang="es-ES" b="0" i="0" dirty="0">
                <a:solidFill>
                  <a:schemeClr val="bg1"/>
                </a:solidFill>
                <a:effectLst/>
                <a:latin typeface="+mj-lt"/>
              </a:rPr>
              <a:t>Ejemplos de funciones de agregación en MySQL son SUM, COUNT, AVG, MAX y MIN.</a:t>
            </a:r>
          </a:p>
          <a:p>
            <a:pPr algn="l">
              <a:lnSpc>
                <a:spcPct val="150000"/>
              </a:lnSpc>
            </a:pPr>
            <a:endParaRPr lang="es-ES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s-ES" b="0" i="0" dirty="0">
                <a:solidFill>
                  <a:schemeClr val="bg1"/>
                </a:solidFill>
                <a:effectLst/>
                <a:latin typeface="+mj-lt"/>
              </a:rPr>
              <a:t>Las funciones creadas por el DBA en MySQL son funciones que se crean utilizando la sentencia CREATE FUNCTION y que permiten a los usuarios definir sus propias funciones personalizadas. </a:t>
            </a:r>
          </a:p>
          <a:p>
            <a:pPr algn="l">
              <a:lnSpc>
                <a:spcPct val="150000"/>
              </a:lnSpc>
            </a:pPr>
            <a:r>
              <a:rPr lang="es-ES" b="0" i="0" dirty="0">
                <a:solidFill>
                  <a:schemeClr val="bg1"/>
                </a:solidFill>
                <a:effectLst/>
                <a:latin typeface="+mj-lt"/>
              </a:rPr>
              <a:t>Las funciones creadas por el DBA pueden aceptar uno o varios parámetros y devolver un valor.</a:t>
            </a:r>
          </a:p>
        </p:txBody>
      </p:sp>
    </p:spTree>
    <p:extLst>
      <p:ext uri="{BB962C8B-B14F-4D97-AF65-F5344CB8AC3E}">
        <p14:creationId xmlns:p14="http://schemas.microsoft.com/office/powerpoint/2010/main" val="191892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B828FAE-D1B0-5D1E-2989-D68BC4E6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57" y="2847667"/>
            <a:ext cx="4885189" cy="1162665"/>
          </a:xfrm>
        </p:spPr>
        <p:txBody>
          <a:bodyPr/>
          <a:lstStyle/>
          <a:p>
            <a:pPr algn="ctr"/>
            <a:r>
              <a:rPr lang="es-ES" dirty="0"/>
              <a:t>Crear la siguiente Base de datos y sus registros.</a:t>
            </a:r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4ECE36-AF89-22A2-E2F6-2F6AF16D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64309"/>
            <a:ext cx="4776132" cy="55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4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A03863D-26A6-D7EB-C10D-BBDA9493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469" y="934582"/>
            <a:ext cx="4622334" cy="3126477"/>
          </a:xfrm>
        </p:spPr>
        <p:txBody>
          <a:bodyPr/>
          <a:lstStyle/>
          <a:p>
            <a:pPr algn="ctr"/>
            <a:r>
              <a:rPr lang="es-ES" dirty="0"/>
              <a:t>Crear una función que genere la serie Fibonacci</a:t>
            </a:r>
            <a:endParaRPr lang="es-B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DA55B6-8F7E-D386-AE1A-4BEF0A0A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91" y="497438"/>
            <a:ext cx="3991532" cy="442021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B84B12A-7754-7978-0822-A1F97AF1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90" y="5173731"/>
            <a:ext cx="4083857" cy="9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7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F4C5F-15D5-E152-95A9-D8238FD1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607" y="1721051"/>
            <a:ext cx="4949504" cy="1707949"/>
          </a:xfrm>
        </p:spPr>
        <p:txBody>
          <a:bodyPr/>
          <a:lstStyle/>
          <a:p>
            <a:pPr algn="ctr"/>
            <a:r>
              <a:rPr lang="es-ES" dirty="0"/>
              <a:t>Crear una variable global a nivel BASE DE DATOS, generar serie </a:t>
            </a:r>
            <a:r>
              <a:rPr lang="es-ES" dirty="0" err="1"/>
              <a:t>fibonacci</a:t>
            </a:r>
            <a:endParaRPr lang="es-B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D088DD-B04D-839E-F22E-EDEDD155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367" y="634844"/>
            <a:ext cx="3610479" cy="51061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EA6CB6-355F-3407-90C1-B0EF2D7DC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0" y="4239856"/>
            <a:ext cx="5508699" cy="7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5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F835F-845A-2046-6BBA-DBC917F0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4" y="258480"/>
            <a:ext cx="4622334" cy="3126477"/>
          </a:xfrm>
        </p:spPr>
        <p:txBody>
          <a:bodyPr/>
          <a:lstStyle/>
          <a:p>
            <a:pPr algn="l">
              <a:buClr>
                <a:schemeClr val="tx1"/>
              </a:buClr>
            </a:pPr>
            <a:r>
              <a:rPr lang="es-ES" sz="2200" dirty="0"/>
              <a:t>Crear una función no recibe parámetros (Utilizar WHILE, REPEAT o LOOP).</a:t>
            </a:r>
            <a:br>
              <a:rPr lang="es-ES" sz="2200" dirty="0"/>
            </a:br>
            <a:r>
              <a:rPr lang="es-ES" sz="2200" dirty="0"/>
              <a:t>Obtener edad mínima y generar números pares o impares</a:t>
            </a:r>
            <a:br>
              <a:rPr lang="es-ES" sz="1200" dirty="0"/>
            </a:br>
            <a:endParaRPr lang="es-BO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C076B2-0C25-E10D-09D9-98F91661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90" y="3856146"/>
            <a:ext cx="3677598" cy="25530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67FF03-2BA0-F139-066E-45E92EFB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87" y="503349"/>
            <a:ext cx="4000324" cy="43133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45776A-932C-275D-2FBD-2CF0D4EE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637" y="5328809"/>
            <a:ext cx="3981974" cy="8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33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EBCF-EA10-4DA5-EE46-B214E1A6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9" y="624190"/>
            <a:ext cx="4622334" cy="3126477"/>
          </a:xfrm>
        </p:spPr>
        <p:txBody>
          <a:bodyPr/>
          <a:lstStyle/>
          <a:p>
            <a:pPr algn="ctr"/>
            <a:r>
              <a:rPr lang="es-ES" dirty="0"/>
              <a:t>Crear una función que determina cuantas veces se repite las vocales.</a:t>
            </a:r>
            <a:endParaRPr lang="es-B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8A3525-C952-E3B9-FC78-ADB2CE76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0901"/>
            <a:ext cx="5248160" cy="64561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5F519C-64D2-615F-6F78-CC2AD6EC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79" y="4505853"/>
            <a:ext cx="4803070" cy="7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8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EBCF-EA10-4DA5-EE46-B214E1A6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340" y="645944"/>
            <a:ext cx="4622334" cy="3126477"/>
          </a:xfrm>
        </p:spPr>
        <p:txBody>
          <a:bodyPr/>
          <a:lstStyle/>
          <a:p>
            <a:pPr algn="ctr"/>
            <a:r>
              <a:rPr lang="es-ES" dirty="0"/>
              <a:t>Crear una función que recibe un parámetro INTEGER</a:t>
            </a:r>
            <a:endParaRPr lang="es-B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A148BD-B312-9B01-D8F4-65A0C68F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26" y="1178654"/>
            <a:ext cx="6255313" cy="29191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DDF8FB-49EE-EAB5-445C-45BE923C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172" y="4695387"/>
            <a:ext cx="3392456" cy="9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4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EBCF-EA10-4DA5-EE46-B214E1A6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34" y="1141001"/>
            <a:ext cx="4488109" cy="3126477"/>
          </a:xfrm>
        </p:spPr>
        <p:txBody>
          <a:bodyPr/>
          <a:lstStyle/>
          <a:p>
            <a:pPr algn="ctr"/>
            <a:r>
              <a:rPr lang="es-ES" dirty="0"/>
              <a:t>Crear una función que recibe 2 parámetros VARCHAR(20), VARCHAR(20).</a:t>
            </a:r>
            <a:br>
              <a:rPr lang="es-ES" dirty="0"/>
            </a:br>
            <a:r>
              <a:rPr lang="es-ES" dirty="0"/>
              <a:t>Eliminar las vocales</a:t>
            </a:r>
            <a:endParaRPr lang="es-B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313C8C-49C0-A8CC-24BC-28D5999C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7017"/>
            <a:ext cx="5360564" cy="37776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0A6E33-D402-277A-C698-3AD3FA9AA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36" y="4978620"/>
            <a:ext cx="5496692" cy="3905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90103BE-0BE6-07A4-392E-8E5B3B7DD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6" y="4740769"/>
            <a:ext cx="4556123" cy="6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2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EBCF-EA10-4DA5-EE46-B214E1A6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1" y="1362423"/>
            <a:ext cx="4622334" cy="3126477"/>
          </a:xfrm>
        </p:spPr>
        <p:txBody>
          <a:bodyPr/>
          <a:lstStyle/>
          <a:p>
            <a:pPr algn="ctr"/>
            <a:r>
              <a:rPr lang="es-ES" dirty="0"/>
              <a:t>Crear una función que reciba un parámetro TEX </a:t>
            </a:r>
            <a:br>
              <a:rPr lang="es-ES" dirty="0"/>
            </a:br>
            <a:r>
              <a:rPr lang="es-ES" dirty="0"/>
              <a:t>En donde este parámetro deberá de recibir una cadena</a:t>
            </a:r>
            <a:endParaRPr lang="es-B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BE58E6-C835-059F-279F-D73721BF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9382"/>
            <a:ext cx="4915586" cy="44202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6206EF-5FFF-36C3-4378-F727A23FE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713" y="5233603"/>
            <a:ext cx="4048690" cy="5239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D7030D5-98BA-A936-7091-81F8AB994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34" y="5901760"/>
            <a:ext cx="11358495" cy="5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6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arcador de texto 3">
            <a:extLst>
              <a:ext uri="{FF2B5EF4-FFF2-40B4-BE49-F238E27FC236}">
                <a16:creationId xmlns:a16="http://schemas.microsoft.com/office/drawing/2014/main" id="{2612E727-422A-E069-E231-69969888E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79972" y="762000"/>
            <a:ext cx="3825025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s-ES" dirty="0"/>
              <a:t>En MySQL, un lenguaje procedural es un conjunto de instrucciones y estructuras que se utilizan para crear procedimientos almacenados, funciones almacenadas, disparadores y otros objetos similares. </a:t>
            </a:r>
          </a:p>
          <a:p>
            <a:pPr algn="l">
              <a:lnSpc>
                <a:spcPct val="120000"/>
              </a:lnSpc>
            </a:pPr>
            <a:r>
              <a:rPr lang="es-ES" dirty="0"/>
              <a:t>Además, el uso de procedimientos almacenados y funciones almacenadas en lugar de consultas SQL dinámicas puede reducir la cantidad de código que necesita ser enviado a la base de datos y aumentar la reutilización de código.</a:t>
            </a:r>
            <a:endParaRPr lang="en-US" dirty="0"/>
          </a:p>
        </p:txBody>
      </p:sp>
      <p:pic>
        <p:nvPicPr>
          <p:cNvPr id="3076" name="Picture 4" descr="Fondos de Pantalla Textura programming 0 1 Computadoras descargar imagenes">
            <a:extLst>
              <a:ext uri="{FF2B5EF4-FFF2-40B4-BE49-F238E27FC236}">
                <a16:creationId xmlns:a16="http://schemas.microsoft.com/office/drawing/2014/main" id="{F68D31D5-E32E-55AB-017F-F0F67BD7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27" r="4763"/>
          <a:stretch/>
        </p:blipFill>
        <p:spPr bwMode="auto">
          <a:xfrm>
            <a:off x="-487664" y="0"/>
            <a:ext cx="712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A5EF2E65-B473-B254-C8DB-4A24B8A2D143}"/>
              </a:ext>
            </a:extLst>
          </p:cNvPr>
          <p:cNvSpPr/>
          <p:nvPr/>
        </p:nvSpPr>
        <p:spPr>
          <a:xfrm>
            <a:off x="1055828" y="1268999"/>
            <a:ext cx="4320000" cy="4320000"/>
          </a:xfrm>
          <a:prstGeom prst="ellipse">
            <a:avLst/>
          </a:prstGeom>
          <a:solidFill>
            <a:srgbClr val="090B0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0CCA79-565E-3ABC-E4BC-388B5557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03" y="1043608"/>
            <a:ext cx="4057650" cy="47707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/>
              <a:t>Defina que es lenguaje procedural en MySQL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500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618FAB-41C1-F42D-11D6-CDAC32B73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" t="56598" b="19930"/>
          <a:stretch/>
        </p:blipFill>
        <p:spPr>
          <a:xfrm>
            <a:off x="58723" y="38741"/>
            <a:ext cx="11755772" cy="214618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0CCA79-565E-3ABC-E4BC-388B5557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03" y="975384"/>
            <a:ext cx="4057650" cy="47707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/>
              <a:t>Defina que es una función en MySQL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Marcador de texto 3">
            <a:extLst>
              <a:ext uri="{FF2B5EF4-FFF2-40B4-BE49-F238E27FC236}">
                <a16:creationId xmlns:a16="http://schemas.microsoft.com/office/drawing/2014/main" id="{2612E727-422A-E069-E231-69969888E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79972" y="762000"/>
            <a:ext cx="3825025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ES" dirty="0"/>
              <a:t>Una función es un conjunto de instrucciones que realizan una tarea específica y que pueden ser reutilizadas en diferentes partes de una consulta o procedimiento almacenado. Una función se puede utilizar para realizar cálculos, manipular cadenas de texto o fechas, realizar operaciones matemáticas y más.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0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5C4AC-18F6-7099-BA93-5C0B39B3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cosas características debe de tener una función? Explique sobre el nombre, el </a:t>
            </a:r>
            <a:r>
              <a:rPr lang="es-ES" dirty="0" err="1"/>
              <a:t>return</a:t>
            </a:r>
            <a:r>
              <a:rPr lang="es-ES" dirty="0"/>
              <a:t>, </a:t>
            </a:r>
            <a:r>
              <a:rPr lang="es-ES" dirty="0" err="1"/>
              <a:t>parametros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B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FA098F-8DBB-3380-0E2B-A916A43EFD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67914" y="2216079"/>
            <a:ext cx="4342002" cy="4536667"/>
          </a:xfrm>
        </p:spPr>
        <p:txBody>
          <a:bodyPr>
            <a:normAutofit/>
          </a:bodyPr>
          <a:lstStyle/>
          <a:p>
            <a:r>
              <a:rPr lang="es-ES" b="1" dirty="0">
                <a:latin typeface="Bahnschrift" panose="020B0502040204020203" pitchFamily="34" charset="0"/>
              </a:rPr>
              <a:t>Cuerpo de la función: </a:t>
            </a:r>
            <a:r>
              <a:rPr lang="es-ES" dirty="0"/>
              <a:t>Es el conjunto de instrucciones debe ser válido en términos de sintaxis y semántica.</a:t>
            </a:r>
          </a:p>
          <a:p>
            <a:r>
              <a:rPr lang="es-ES" b="1" dirty="0">
                <a:latin typeface="Bahnschrift" panose="020B0502040204020203" pitchFamily="34" charset="0"/>
              </a:rPr>
              <a:t>Visibilidad</a:t>
            </a:r>
            <a:r>
              <a:rPr lang="es-ES" dirty="0"/>
              <a:t>: Las funciones pueden ser públicas o privadas. Las funciones públicas son accesibles desde cualquier parte del sistema, mientras que las funciones privadas solo son accesibles dentro del contexto en el que se definen.</a:t>
            </a:r>
            <a:endParaRPr lang="es-B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8DC356-DD5B-0C41-AE87-3EC31BE078C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163970" y="2216079"/>
            <a:ext cx="4495799" cy="4536667"/>
          </a:xfrm>
        </p:spPr>
        <p:txBody>
          <a:bodyPr>
            <a:noAutofit/>
          </a:bodyPr>
          <a:lstStyle/>
          <a:p>
            <a:r>
              <a:rPr lang="es-ES" b="1" dirty="0">
                <a:latin typeface="Bahnschrift" panose="020B0502040204020203" pitchFamily="34" charset="0"/>
              </a:rPr>
              <a:t>Nombre: </a:t>
            </a:r>
            <a:r>
              <a:rPr lang="es-ES" dirty="0"/>
              <a:t>Una función debe tener un nombre único y descriptivo que indique claramente su propósito y funcionalidad.</a:t>
            </a:r>
          </a:p>
          <a:p>
            <a:r>
              <a:rPr lang="es-ES" b="1" dirty="0">
                <a:latin typeface="Bahnschrift" panose="020B0502040204020203" pitchFamily="34" charset="0"/>
              </a:rPr>
              <a:t>Parámetros</a:t>
            </a:r>
            <a:r>
              <a:rPr lang="es-ES" dirty="0"/>
              <a:t>: Una función puede aceptar uno o más parámetros de entrada que se utilizan para realizar cálculos y operaciones dentro de la función. </a:t>
            </a:r>
          </a:p>
          <a:p>
            <a:r>
              <a:rPr lang="es-ES" b="1" dirty="0" err="1">
                <a:latin typeface="Bahnschrift" panose="020B0502040204020203" pitchFamily="34" charset="0"/>
              </a:rPr>
              <a:t>Return</a:t>
            </a:r>
            <a:r>
              <a:rPr lang="es-ES" dirty="0"/>
              <a:t>: Una función debe tener una declaración RETURN que indique qué valor se debe devolver al llamador de la función. </a:t>
            </a:r>
          </a:p>
        </p:txBody>
      </p:sp>
    </p:spTree>
    <p:extLst>
      <p:ext uri="{BB962C8B-B14F-4D97-AF65-F5344CB8AC3E}">
        <p14:creationId xmlns:p14="http://schemas.microsoft.com/office/powerpoint/2010/main" val="30066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FFDF992-F0FB-F87D-3ED4-4D1F9C674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30" b="6036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320FEBA-4BA1-DE2D-3B64-AABAEB95A41F}"/>
              </a:ext>
            </a:extLst>
          </p:cNvPr>
          <p:cNvSpPr/>
          <p:nvPr/>
        </p:nvSpPr>
        <p:spPr>
          <a:xfrm>
            <a:off x="1031749" y="1940529"/>
            <a:ext cx="4320000" cy="2832808"/>
          </a:xfrm>
          <a:prstGeom prst="roundRect">
            <a:avLst>
              <a:gd name="adj" fmla="val 50000"/>
            </a:avLst>
          </a:prstGeom>
          <a:solidFill>
            <a:srgbClr val="0018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0CCA79-565E-3ABC-E4BC-388B5557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24" y="966995"/>
            <a:ext cx="4057650" cy="47707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/>
              <a:t>¿Cómo crear, modificar y cómo eliminar una función?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C7A557-512A-AE20-F0BA-DB729FAF5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900" y="588463"/>
            <a:ext cx="2483636" cy="18236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C77A29-E5CD-24CD-03A5-DD02C06DA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802" y="2883510"/>
            <a:ext cx="2397833" cy="17668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3B43FB5-24FD-ADB9-5677-407B89557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636" y="5099187"/>
            <a:ext cx="4324167" cy="6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6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032FD-7810-C9E7-911F-7E2149B9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555" y="503338"/>
            <a:ext cx="8842890" cy="1650713"/>
          </a:xfrm>
        </p:spPr>
        <p:txBody>
          <a:bodyPr/>
          <a:lstStyle/>
          <a:p>
            <a:pPr algn="ctr"/>
            <a:r>
              <a:rPr lang="es-ES" dirty="0"/>
              <a:t>Para qué sirve la función CONCAT y como funciona en MYSQL</a:t>
            </a:r>
            <a:endParaRPr lang="es-BO" dirty="0"/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975D39F8-B4D5-1A20-9C59-89412EDA8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31347" y="805163"/>
            <a:ext cx="6929306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dirty="0"/>
              <a:t>La función CONCAT en MySQL se utiliza para concatenar dos o más cadenas de texto y devolver una cadena resultante que contiene todas las cadenas concatenadas.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1C8F76-A0CB-C2A7-5C9F-429CCF7C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97" y="4703950"/>
            <a:ext cx="3364148" cy="7689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7A251B8-983D-B264-1B3C-738B0DE8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56" y="4703950"/>
            <a:ext cx="4955949" cy="7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4B40A0-0A19-FCAD-992A-FB966E14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862669"/>
            <a:ext cx="8435887" cy="114100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Para qué sirve la función SUBSTRING y como funciona en MYSQL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F4ABB6-55BA-F24A-86C4-8190147C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926" y="2259698"/>
            <a:ext cx="7018148" cy="1842519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s-ES" sz="1700" dirty="0"/>
              <a:t>La función SUBSTRING en MySQL se utiliza para extraer una </a:t>
            </a:r>
            <a:r>
              <a:rPr lang="es-ES" sz="1700" dirty="0" err="1"/>
              <a:t>subcadena</a:t>
            </a:r>
            <a:r>
              <a:rPr lang="es-ES" sz="1700" dirty="0"/>
              <a:t> de una cadena de texto más grande, utilizando un índice de inicio y una longitud. Esto permite obtener una parte específica de la cadena original, en lugar de la cadena completa.</a:t>
            </a:r>
            <a:endParaRPr lang="es-BO" sz="1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25008C-DA15-6D7F-8125-F3437D4C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683" y="4084451"/>
            <a:ext cx="4361078" cy="6521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383A2E-7B5E-E5DF-AE9B-DCD28FFDF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440" y="5208883"/>
            <a:ext cx="3931277" cy="9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2BA06C-DC49-D978-CF05-70511FC3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Para qué sirve la función STRCMP y como funciona en MYSQL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CB80BDA3-1CD3-34F7-3A77-1776A097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1524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s-ES" sz="1500" dirty="0"/>
              <a:t>La función STRCMP en MySQL se utiliza para comparar dos cadenas de texto y devuelve un valor entero que indica si las cadenas son iguales o diferentes</a:t>
            </a:r>
            <a:endParaRPr lang="es-BO" sz="15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5B34FF-12D6-BE29-963E-49CA3E6FD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130" y="2821856"/>
            <a:ext cx="4856337" cy="9867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0FADEE-35AB-3D74-F31A-D399AEBA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725" y="4363106"/>
            <a:ext cx="233395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3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57948-4F67-B989-BD59-7A9D1477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746" y="2174453"/>
            <a:ext cx="3674508" cy="2507521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s-ES" sz="2600" dirty="0"/>
              <a:t>Para qué sirve la función CHAR_LENGTH y LOCATE y como funciona en MYSQL</a:t>
            </a:r>
            <a:endParaRPr lang="es-BO" sz="2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E3931E-8509-CBC2-FCD0-8364CD2DA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334" y="259520"/>
            <a:ext cx="3897332" cy="232934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1500" dirty="0"/>
              <a:t>La función CHAR_LENGTH en MySQL se utiliza para determinar la longitud de una cadena de texto, es decir, el número de caracteres que contiene.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4B38A76-2392-D16C-0FAB-15E7DB6523F7}"/>
              </a:ext>
            </a:extLst>
          </p:cNvPr>
          <p:cNvSpPr txBox="1">
            <a:spLocks/>
          </p:cNvSpPr>
          <p:nvPr/>
        </p:nvSpPr>
        <p:spPr>
          <a:xfrm>
            <a:off x="7195334" y="3369577"/>
            <a:ext cx="3897332" cy="2329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s-BO" sz="1600" dirty="0"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6B457B-E0AE-0064-697C-70E555BFBDE1}"/>
              </a:ext>
            </a:extLst>
          </p:cNvPr>
          <p:cNvSpPr txBox="1"/>
          <p:nvPr/>
        </p:nvSpPr>
        <p:spPr>
          <a:xfrm>
            <a:off x="7322394" y="3859150"/>
            <a:ext cx="35988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/>
              <a:t>La función LOCATE en MySQL se utiliza para encontrar la posición de una </a:t>
            </a:r>
            <a:r>
              <a:rPr lang="es-ES" sz="1500" dirty="0" err="1"/>
              <a:t>subcadena</a:t>
            </a:r>
            <a:r>
              <a:rPr lang="es-ES" sz="1500" dirty="0"/>
              <a:t> dentro de una cadena de texto.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CA57BF-F337-EE73-8B08-4289D2FF1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01" y="2174453"/>
            <a:ext cx="2826457" cy="5775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40E6C4F-9020-1639-C8C6-08C4AD4DE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577" y="2937994"/>
            <a:ext cx="2114845" cy="67636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8F25CF6-CB1B-BF45-B84F-69C1E03C7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896" y="4886205"/>
            <a:ext cx="2876951" cy="46679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CB5EEFA-4712-AD07-8A7D-5E7B8742A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106" y="5520341"/>
            <a:ext cx="272453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185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723</Words>
  <Application>Microsoft Office PowerPoint</Application>
  <PresentationFormat>Panorámica</PresentationFormat>
  <Paragraphs>38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Bahnschrift</vt:lpstr>
      <vt:lpstr>Trade Gothic Next Cond</vt:lpstr>
      <vt:lpstr>Trade Gothic Next Light</vt:lpstr>
      <vt:lpstr>PortalVTI</vt:lpstr>
      <vt:lpstr>BASE DE DATOSII EVALUACION PROCESUAL- H3  </vt:lpstr>
      <vt:lpstr>Defina que es lenguaje procedural en MySQL </vt:lpstr>
      <vt:lpstr>Defina que es una función en MySQL</vt:lpstr>
      <vt:lpstr>¿Qué cosas características debe de tener una función? Explique sobre el nombre, el return, parametros, etc</vt:lpstr>
      <vt:lpstr>¿Cómo crear, modificar y cómo eliminar una función?</vt:lpstr>
      <vt:lpstr>Para qué sirve la función CONCAT y como funciona en MYSQL</vt:lpstr>
      <vt:lpstr>Para qué sirve la función SUBSTRING y como funciona en MYSQL</vt:lpstr>
      <vt:lpstr>Para qué sirve la función STRCMP y como funciona en MYSQL</vt:lpstr>
      <vt:lpstr>Para qué sirve la función CHAR_LENGTH y LOCATE y como funciona en MYSQL</vt:lpstr>
      <vt:lpstr>¿Cual es la diferencia entre las funciones de agresión y funciones creados por el DBA?</vt:lpstr>
      <vt:lpstr>Crear la siguiente Base de datos y sus registros.</vt:lpstr>
      <vt:lpstr>Crear una función que genere la serie Fibonacci</vt:lpstr>
      <vt:lpstr>Crear una variable global a nivel BASE DE DATOS, generar serie fibonacci</vt:lpstr>
      <vt:lpstr>Crear una función no recibe parámetros (Utilizar WHILE, REPEAT o LOOP). Obtener edad mínima y generar números pares o impares </vt:lpstr>
      <vt:lpstr>Crear una función que determina cuantas veces se repite las vocales.</vt:lpstr>
      <vt:lpstr>Crear una función que recibe un parámetro INTEGER</vt:lpstr>
      <vt:lpstr>Crear una función que recibe 2 parámetros VARCHAR(20), VARCHAR(20). Eliminar las vocales</vt:lpstr>
      <vt:lpstr>Crear una función que reciba un parámetro TEX  En donde este parámetro deberá de recibir una cadena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Daniel Condori</dc:creator>
  <cp:lastModifiedBy>hebermollericona@gmail.com</cp:lastModifiedBy>
  <cp:revision>5</cp:revision>
  <dcterms:created xsi:type="dcterms:W3CDTF">2023-03-21T02:03:49Z</dcterms:created>
  <dcterms:modified xsi:type="dcterms:W3CDTF">2023-05-10T18:06:04Z</dcterms:modified>
</cp:coreProperties>
</file>