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1430000" cy="6165850"/>
  <p:notesSz cx="11430000" cy="6165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864169"/>
            <a:ext cx="9715500" cy="12628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367532"/>
            <a:ext cx="8001000" cy="1503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FF726D"/>
                </a:solidFill>
                <a:latin typeface="Inconsolata"/>
                <a:cs typeface="Inconsolat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FF726D"/>
                </a:solidFill>
                <a:latin typeface="Inconsolata"/>
                <a:cs typeface="Inconsolat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1500" y="1383093"/>
            <a:ext cx="497205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1383093"/>
            <a:ext cx="497205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FF726D"/>
                </a:solidFill>
                <a:latin typeface="Inconsolata"/>
                <a:cs typeface="Inconsolat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000750"/>
          </a:xfrm>
          <a:custGeom>
            <a:avLst/>
            <a:gdLst/>
            <a:ahLst/>
            <a:cxnLst/>
            <a:rect l="l" t="t" r="r" b="b"/>
            <a:pathLst>
              <a:path w="11430000" h="6000750">
                <a:moveTo>
                  <a:pt x="0" y="0"/>
                </a:moveTo>
                <a:lnTo>
                  <a:pt x="11430000" y="0"/>
                </a:lnTo>
                <a:lnTo>
                  <a:pt x="11430000" y="6000750"/>
                </a:lnTo>
                <a:lnTo>
                  <a:pt x="0" y="6000750"/>
                </a:lnTo>
                <a:lnTo>
                  <a:pt x="0" y="0"/>
                </a:lnTo>
                <a:close/>
              </a:path>
            </a:pathLst>
          </a:custGeom>
          <a:solidFill>
            <a:srgbClr val="2416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1982" y="873125"/>
            <a:ext cx="7646034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FF726D"/>
                </a:solidFill>
                <a:latin typeface="Inconsolata"/>
                <a:cs typeface="Inconsolat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0237" y="2840990"/>
            <a:ext cx="10169525" cy="156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5592508"/>
            <a:ext cx="36576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5592508"/>
            <a:ext cx="26289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9600" y="5592508"/>
            <a:ext cx="26289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237" y="1816100"/>
            <a:ext cx="4911725" cy="6426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7940" algn="l"/>
                <a:tab pos="2326640" algn="l"/>
                <a:tab pos="3098165" algn="l"/>
              </a:tabLst>
            </a:pPr>
            <a:r>
              <a:rPr dirty="0" sz="4050"/>
              <a:t>Chat	Bot	de	Fitness</a:t>
            </a:r>
            <a:endParaRPr sz="4050"/>
          </a:p>
        </p:txBody>
      </p:sp>
      <p:sp>
        <p:nvSpPr>
          <p:cNvPr id="3" name="object 3"/>
          <p:cNvSpPr txBox="1"/>
          <p:nvPr/>
        </p:nvSpPr>
        <p:spPr>
          <a:xfrm>
            <a:off x="630237" y="2688590"/>
            <a:ext cx="5840730" cy="144399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50500"/>
              </a:lnSpc>
              <a:spcBef>
                <a:spcPts val="60"/>
              </a:spcBef>
            </a:pP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¿Quieres </a:t>
            </a:r>
            <a:r>
              <a:rPr dirty="0" sz="1350" spc="-10">
                <a:solidFill>
                  <a:srgbClr val="D9D0E6"/>
                </a:solidFill>
                <a:latin typeface="Trebuchet MS"/>
                <a:cs typeface="Trebuchet MS"/>
              </a:rPr>
              <a:t>mejorar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tus </a:t>
            </a:r>
            <a:r>
              <a:rPr dirty="0" sz="1350" spc="45">
                <a:solidFill>
                  <a:srgbClr val="D9D0E6"/>
                </a:solidFill>
                <a:latin typeface="Trebuchet MS"/>
                <a:cs typeface="Trebuchet MS"/>
              </a:rPr>
              <a:t>hábitos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de </a:t>
            </a:r>
            <a:r>
              <a:rPr dirty="0" sz="1350" spc="-20">
                <a:solidFill>
                  <a:srgbClr val="D9D0E6"/>
                </a:solidFill>
                <a:latin typeface="Trebuchet MS"/>
                <a:cs typeface="Trebuchet MS"/>
              </a:rPr>
              <a:t>ejercicio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pero </a:t>
            </a:r>
            <a:r>
              <a:rPr dirty="0" sz="1350" spc="70">
                <a:solidFill>
                  <a:srgbClr val="D9D0E6"/>
                </a:solidFill>
                <a:latin typeface="Trebuchet MS"/>
                <a:cs typeface="Trebuchet MS"/>
              </a:rPr>
              <a:t>no </a:t>
            </a:r>
            <a:r>
              <a:rPr dirty="0" sz="1350" spc="50">
                <a:solidFill>
                  <a:srgbClr val="D9D0E6"/>
                </a:solidFill>
                <a:latin typeface="Trebuchet MS"/>
                <a:cs typeface="Trebuchet MS"/>
              </a:rPr>
              <a:t>sabes </a:t>
            </a:r>
            <a:r>
              <a:rPr dirty="0" sz="1350" spc="55">
                <a:solidFill>
                  <a:srgbClr val="D9D0E6"/>
                </a:solidFill>
                <a:latin typeface="Trebuchet MS"/>
                <a:cs typeface="Trebuchet MS"/>
              </a:rPr>
              <a:t>por </a:t>
            </a:r>
            <a:r>
              <a:rPr dirty="0" sz="1350" spc="60">
                <a:solidFill>
                  <a:srgbClr val="D9D0E6"/>
                </a:solidFill>
                <a:latin typeface="Trebuchet MS"/>
                <a:cs typeface="Trebuchet MS"/>
              </a:rPr>
              <a:t>dónde 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empezar?</a:t>
            </a:r>
            <a:r>
              <a:rPr dirty="0" sz="1350" spc="-5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Descubre</a:t>
            </a:r>
            <a:r>
              <a:rPr dirty="0" sz="1350" spc="-2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40">
                <a:solidFill>
                  <a:srgbClr val="D9D0E6"/>
                </a:solidFill>
                <a:latin typeface="Trebuchet MS"/>
                <a:cs typeface="Trebuchet MS"/>
              </a:rPr>
              <a:t>cómo</a:t>
            </a:r>
            <a:r>
              <a:rPr dirty="0" sz="1350" spc="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>
                <a:solidFill>
                  <a:srgbClr val="D9D0E6"/>
                </a:solidFill>
                <a:latin typeface="Trebuchet MS"/>
                <a:cs typeface="Trebuchet MS"/>
              </a:rPr>
              <a:t>el</a:t>
            </a:r>
            <a:r>
              <a:rPr dirty="0" sz="1350" spc="-5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chat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40">
                <a:solidFill>
                  <a:srgbClr val="D9D0E6"/>
                </a:solidFill>
                <a:latin typeface="Trebuchet MS"/>
                <a:cs typeface="Trebuchet MS"/>
              </a:rPr>
              <a:t>bot</a:t>
            </a:r>
            <a:r>
              <a:rPr dirty="0" sz="1350" spc="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de</a:t>
            </a:r>
            <a:r>
              <a:rPr dirty="0" sz="1350" spc="-1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20">
                <a:solidFill>
                  <a:srgbClr val="D9D0E6"/>
                </a:solidFill>
                <a:latin typeface="Trebuchet MS"/>
                <a:cs typeface="Trebuchet MS"/>
              </a:rPr>
              <a:t>fitness</a:t>
            </a:r>
            <a:r>
              <a:rPr dirty="0" sz="1350" spc="-6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puede</a:t>
            </a:r>
            <a:r>
              <a:rPr dirty="0" sz="1350" spc="-2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ser</a:t>
            </a:r>
            <a:r>
              <a:rPr dirty="0" sz="1350" spc="-2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tu</a:t>
            </a:r>
            <a:r>
              <a:rPr dirty="0" sz="1350" spc="-7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mejor</a:t>
            </a:r>
            <a:r>
              <a:rPr dirty="0" sz="1350" spc="-2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aliado 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para</a:t>
            </a:r>
            <a:r>
              <a:rPr dirty="0" sz="1350" spc="-2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>
                <a:solidFill>
                  <a:srgbClr val="D9D0E6"/>
                </a:solidFill>
                <a:latin typeface="Trebuchet MS"/>
                <a:cs typeface="Trebuchet MS"/>
              </a:rPr>
              <a:t>lograr</a:t>
            </a:r>
            <a:r>
              <a:rPr dirty="0" sz="1350" spc="-3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tus</a:t>
            </a:r>
            <a:r>
              <a:rPr dirty="0" sz="1350" spc="-6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objetivos</a:t>
            </a:r>
            <a:r>
              <a:rPr dirty="0" sz="1350" spc="-6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de</a:t>
            </a:r>
            <a:r>
              <a:rPr dirty="0" sz="1350" spc="-2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manera</a:t>
            </a:r>
            <a:r>
              <a:rPr dirty="0" sz="1350" spc="-1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-10">
                <a:solidFill>
                  <a:srgbClr val="D9D0E6"/>
                </a:solidFill>
                <a:latin typeface="Trebuchet MS"/>
                <a:cs typeface="Trebuchet MS"/>
              </a:rPr>
              <a:t>fácil</a:t>
            </a:r>
            <a:r>
              <a:rPr dirty="0" sz="1350" spc="-5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y</a:t>
            </a:r>
            <a:r>
              <a:rPr dirty="0" sz="1350" spc="-2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divertida.</a:t>
            </a:r>
            <a:endParaRPr sz="1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rebuchet MS"/>
              <a:cs typeface="Trebuchet MS"/>
            </a:endParaRPr>
          </a:p>
          <a:p>
            <a:pPr marL="372110">
              <a:lnSpc>
                <a:spcPct val="100000"/>
              </a:lnSpc>
              <a:spcBef>
                <a:spcPts val="5"/>
              </a:spcBef>
            </a:pPr>
            <a:r>
              <a:rPr dirty="0" sz="1650" b="1">
                <a:solidFill>
                  <a:srgbClr val="D9D0E6"/>
                </a:solidFill>
                <a:latin typeface="Trebuchet MS"/>
                <a:cs typeface="Trebuchet MS"/>
              </a:rPr>
              <a:t>by </a:t>
            </a:r>
            <a:r>
              <a:rPr dirty="0" sz="1650" spc="25" b="1">
                <a:solidFill>
                  <a:srgbClr val="D9D0E6"/>
                </a:solidFill>
                <a:latin typeface="Trebuchet MS"/>
                <a:cs typeface="Trebuchet MS"/>
              </a:rPr>
              <a:t>saulito</a:t>
            </a:r>
            <a:r>
              <a:rPr dirty="0" sz="1650" spc="-375" b="1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650" spc="10" b="1">
                <a:solidFill>
                  <a:srgbClr val="D9D0E6"/>
                </a:solidFill>
                <a:latin typeface="Trebuchet MS"/>
                <a:cs typeface="Trebuchet MS"/>
              </a:rPr>
              <a:t>escobar </a:t>
            </a:r>
            <a:r>
              <a:rPr dirty="0" sz="1650" spc="-5" b="1">
                <a:solidFill>
                  <a:srgbClr val="D9D0E6"/>
                </a:solidFill>
                <a:latin typeface="Trebuchet MS"/>
                <a:cs typeface="Trebuchet MS"/>
              </a:rPr>
              <a:t>serrano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700" y="3857625"/>
            <a:ext cx="266700" cy="276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7143750" y="0"/>
            <a:ext cx="4286250" cy="6000750"/>
            <a:chOff x="7143750" y="0"/>
            <a:chExt cx="4286250" cy="6000750"/>
          </a:xfrm>
        </p:grpSpPr>
        <p:sp>
          <p:nvSpPr>
            <p:cNvPr id="6" name="object 6"/>
            <p:cNvSpPr/>
            <p:nvPr/>
          </p:nvSpPr>
          <p:spPr>
            <a:xfrm>
              <a:off x="7143750" y="0"/>
              <a:ext cx="4286249" cy="60007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548495" y="5461508"/>
              <a:ext cx="1754504" cy="419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362" y="615950"/>
            <a:ext cx="615505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45"/>
              <a:t>Características </a:t>
            </a:r>
            <a:r>
              <a:rPr dirty="0" spc="10"/>
              <a:t>y</a:t>
            </a:r>
            <a:r>
              <a:rPr dirty="0" spc="70"/>
              <a:t> </a:t>
            </a:r>
            <a:r>
              <a:rPr dirty="0" spc="40"/>
              <a:t>Beneficios</a:t>
            </a:r>
          </a:p>
        </p:txBody>
      </p:sp>
      <p:sp>
        <p:nvSpPr>
          <p:cNvPr id="3" name="object 3"/>
          <p:cNvSpPr/>
          <p:nvPr/>
        </p:nvSpPr>
        <p:spPr>
          <a:xfrm>
            <a:off x="1647825" y="1447800"/>
            <a:ext cx="3981450" cy="1724025"/>
          </a:xfrm>
          <a:custGeom>
            <a:avLst/>
            <a:gdLst/>
            <a:ahLst/>
            <a:cxnLst/>
            <a:rect l="l" t="t" r="r" b="b"/>
            <a:pathLst>
              <a:path w="3981450" h="1724025">
                <a:moveTo>
                  <a:pt x="3944273" y="1724025"/>
                </a:moveTo>
                <a:lnTo>
                  <a:pt x="37176" y="1724025"/>
                </a:lnTo>
                <a:lnTo>
                  <a:pt x="31708" y="1722939"/>
                </a:lnTo>
                <a:lnTo>
                  <a:pt x="1085" y="1692316"/>
                </a:lnTo>
                <a:lnTo>
                  <a:pt x="0" y="1686848"/>
                </a:lnTo>
                <a:lnTo>
                  <a:pt x="0" y="37176"/>
                </a:lnTo>
                <a:lnTo>
                  <a:pt x="21212" y="5438"/>
                </a:lnTo>
                <a:lnTo>
                  <a:pt x="37176" y="0"/>
                </a:lnTo>
                <a:lnTo>
                  <a:pt x="3944273" y="0"/>
                </a:lnTo>
                <a:lnTo>
                  <a:pt x="3976011" y="21212"/>
                </a:lnTo>
                <a:lnTo>
                  <a:pt x="3981450" y="37176"/>
                </a:lnTo>
                <a:lnTo>
                  <a:pt x="3981450" y="1686848"/>
                </a:lnTo>
                <a:lnTo>
                  <a:pt x="3960237" y="1718586"/>
                </a:lnTo>
                <a:lnTo>
                  <a:pt x="3949741" y="1722939"/>
                </a:lnTo>
                <a:close/>
              </a:path>
            </a:pathLst>
          </a:custGeom>
          <a:solidFill>
            <a:srgbClr val="312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01812" y="1983739"/>
            <a:ext cx="3457575" cy="9588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ct val="150500"/>
              </a:lnSpc>
              <a:spcBef>
                <a:spcPts val="135"/>
              </a:spcBef>
            </a:pP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El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chat </a:t>
            </a:r>
            <a:r>
              <a:rPr dirty="0" sz="1350" spc="40">
                <a:solidFill>
                  <a:srgbClr val="D9D0E6"/>
                </a:solidFill>
                <a:latin typeface="Trebuchet MS"/>
                <a:cs typeface="Trebuchet MS"/>
              </a:rPr>
              <a:t>bot </a:t>
            </a:r>
            <a:r>
              <a:rPr dirty="0" sz="1350" spc="20">
                <a:solidFill>
                  <a:srgbClr val="D9D0E6"/>
                </a:solidFill>
                <a:latin typeface="Trebuchet MS"/>
                <a:cs typeface="Trebuchet MS"/>
              </a:rPr>
              <a:t>se </a:t>
            </a:r>
            <a:r>
              <a:rPr dirty="0" sz="1350" spc="35">
                <a:solidFill>
                  <a:srgbClr val="D9D0E6"/>
                </a:solidFill>
                <a:latin typeface="Trebuchet MS"/>
                <a:cs typeface="Trebuchet MS"/>
              </a:rPr>
              <a:t>adapta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a tus </a:t>
            </a:r>
            <a:r>
              <a:rPr dirty="0" sz="1350" spc="35">
                <a:solidFill>
                  <a:srgbClr val="D9D0E6"/>
                </a:solidFill>
                <a:latin typeface="Trebuchet MS"/>
                <a:cs typeface="Trebuchet MS"/>
              </a:rPr>
              <a:t>necesidades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y  </a:t>
            </a:r>
            <a:r>
              <a:rPr dirty="0" sz="1350" spc="20">
                <a:solidFill>
                  <a:srgbClr val="D9D0E6"/>
                </a:solidFill>
                <a:latin typeface="Trebuchet MS"/>
                <a:cs typeface="Trebuchet MS"/>
              </a:rPr>
              <a:t>niveles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de </a:t>
            </a:r>
            <a:r>
              <a:rPr dirty="0" sz="1350" spc="-20">
                <a:solidFill>
                  <a:srgbClr val="D9D0E6"/>
                </a:solidFill>
                <a:latin typeface="Trebuchet MS"/>
                <a:cs typeface="Trebuchet MS"/>
              </a:rPr>
              <a:t>ejercicio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para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ofrecerte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un  </a:t>
            </a:r>
            <a:r>
              <a:rPr dirty="0" sz="1350" spc="5">
                <a:solidFill>
                  <a:srgbClr val="D9D0E6"/>
                </a:solidFill>
                <a:latin typeface="Trebuchet MS"/>
                <a:cs typeface="Trebuchet MS"/>
              </a:rPr>
              <a:t>programa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de </a:t>
            </a:r>
            <a:r>
              <a:rPr dirty="0" sz="1350" spc="20">
                <a:solidFill>
                  <a:srgbClr val="D9D0E6"/>
                </a:solidFill>
                <a:latin typeface="Trebuchet MS"/>
                <a:cs typeface="Trebuchet MS"/>
              </a:rPr>
              <a:t>entrenamiento</a:t>
            </a:r>
            <a:r>
              <a:rPr dirty="0" sz="1350" spc="-10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20">
                <a:solidFill>
                  <a:srgbClr val="D9D0E6"/>
                </a:solidFill>
                <a:latin typeface="Trebuchet MS"/>
                <a:cs typeface="Trebuchet MS"/>
              </a:rPr>
              <a:t>personalizado.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00725" y="1447800"/>
            <a:ext cx="3990975" cy="1724025"/>
          </a:xfrm>
          <a:custGeom>
            <a:avLst/>
            <a:gdLst/>
            <a:ahLst/>
            <a:cxnLst/>
            <a:rect l="l" t="t" r="r" b="b"/>
            <a:pathLst>
              <a:path w="3990975" h="1724025">
                <a:moveTo>
                  <a:pt x="3953827" y="1724025"/>
                </a:moveTo>
                <a:lnTo>
                  <a:pt x="37176" y="1724025"/>
                </a:lnTo>
                <a:lnTo>
                  <a:pt x="31708" y="1722939"/>
                </a:lnTo>
                <a:lnTo>
                  <a:pt x="1085" y="1692316"/>
                </a:lnTo>
                <a:lnTo>
                  <a:pt x="0" y="1686848"/>
                </a:lnTo>
                <a:lnTo>
                  <a:pt x="0" y="37176"/>
                </a:lnTo>
                <a:lnTo>
                  <a:pt x="21212" y="5438"/>
                </a:lnTo>
                <a:lnTo>
                  <a:pt x="37176" y="0"/>
                </a:lnTo>
                <a:lnTo>
                  <a:pt x="3953827" y="0"/>
                </a:lnTo>
                <a:lnTo>
                  <a:pt x="3985545" y="21212"/>
                </a:lnTo>
                <a:lnTo>
                  <a:pt x="3990975" y="37176"/>
                </a:lnTo>
                <a:lnTo>
                  <a:pt x="3990975" y="1686848"/>
                </a:lnTo>
                <a:lnTo>
                  <a:pt x="3969734" y="1718586"/>
                </a:lnTo>
                <a:lnTo>
                  <a:pt x="3959256" y="1722939"/>
                </a:lnTo>
                <a:close/>
              </a:path>
            </a:pathLst>
          </a:custGeom>
          <a:solidFill>
            <a:srgbClr val="312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01812" y="1564324"/>
            <a:ext cx="559371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170045" algn="l"/>
              </a:tabLst>
            </a:pPr>
            <a:r>
              <a:rPr dirty="0" sz="1650" spc="65" b="0">
                <a:solidFill>
                  <a:srgbClr val="FF726D"/>
                </a:solidFill>
                <a:latin typeface="Inconsolata"/>
                <a:cs typeface="Inconsolata"/>
              </a:rPr>
              <a:t>Personalizado</a:t>
            </a:r>
            <a:r>
              <a:rPr dirty="0" sz="1650" spc="155" b="0">
                <a:solidFill>
                  <a:srgbClr val="FF726D"/>
                </a:solidFill>
                <a:latin typeface="Inconsolata"/>
                <a:cs typeface="Inconsolata"/>
              </a:rPr>
              <a:t> </a:t>
            </a:r>
            <a:r>
              <a:rPr dirty="0" sz="1950" spc="1130">
                <a:latin typeface="Trebuchet MS"/>
                <a:cs typeface="Trebuchet MS"/>
              </a:rPr>
              <a:t>🕺	</a:t>
            </a:r>
            <a:r>
              <a:rPr dirty="0" sz="1650" spc="65" b="0">
                <a:solidFill>
                  <a:srgbClr val="FF726D"/>
                </a:solidFill>
                <a:latin typeface="Inconsolata"/>
                <a:cs typeface="Inconsolata"/>
              </a:rPr>
              <a:t>Motivador</a:t>
            </a:r>
            <a:r>
              <a:rPr dirty="0" sz="1650" spc="60" b="0">
                <a:solidFill>
                  <a:srgbClr val="FF726D"/>
                </a:solidFill>
                <a:latin typeface="Inconsolata"/>
                <a:cs typeface="Inconsolata"/>
              </a:rPr>
              <a:t> </a:t>
            </a:r>
            <a:r>
              <a:rPr dirty="0" sz="1950" spc="1130">
                <a:latin typeface="Trebuchet MS"/>
                <a:cs typeface="Trebuchet MS"/>
              </a:rPr>
              <a:t>💪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9475" y="1983739"/>
            <a:ext cx="3295650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2800"/>
              </a:lnSpc>
              <a:spcBef>
                <a:spcPts val="100"/>
              </a:spcBef>
            </a:pP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Recibe </a:t>
            </a:r>
            <a:r>
              <a:rPr dirty="0" sz="1350" spc="35">
                <a:solidFill>
                  <a:srgbClr val="D9D0E6"/>
                </a:solidFill>
                <a:latin typeface="Trebuchet MS"/>
                <a:cs typeface="Trebuchet MS"/>
              </a:rPr>
              <a:t>consejos diarios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para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mantenerte 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motivado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y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alcanzar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tus</a:t>
            </a:r>
            <a:r>
              <a:rPr dirty="0" sz="1350" spc="-30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20">
                <a:solidFill>
                  <a:srgbClr val="D9D0E6"/>
                </a:solidFill>
                <a:latin typeface="Trebuchet MS"/>
                <a:cs typeface="Trebuchet MS"/>
              </a:rPr>
              <a:t>metas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de </a:t>
            </a:r>
            <a:r>
              <a:rPr dirty="0" sz="1350" spc="-10">
                <a:solidFill>
                  <a:srgbClr val="D9D0E6"/>
                </a:solidFill>
                <a:latin typeface="Trebuchet MS"/>
                <a:cs typeface="Trebuchet MS"/>
              </a:rPr>
              <a:t>fitness.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47825" y="3343275"/>
            <a:ext cx="3981450" cy="2019300"/>
          </a:xfrm>
          <a:custGeom>
            <a:avLst/>
            <a:gdLst/>
            <a:ahLst/>
            <a:cxnLst/>
            <a:rect l="l" t="t" r="r" b="b"/>
            <a:pathLst>
              <a:path w="3981450" h="2019300">
                <a:moveTo>
                  <a:pt x="3944273" y="2019300"/>
                </a:moveTo>
                <a:lnTo>
                  <a:pt x="37176" y="2019300"/>
                </a:lnTo>
                <a:lnTo>
                  <a:pt x="31708" y="2018214"/>
                </a:lnTo>
                <a:lnTo>
                  <a:pt x="1085" y="1987591"/>
                </a:lnTo>
                <a:lnTo>
                  <a:pt x="0" y="1982123"/>
                </a:lnTo>
                <a:lnTo>
                  <a:pt x="0" y="37176"/>
                </a:lnTo>
                <a:lnTo>
                  <a:pt x="21212" y="5438"/>
                </a:lnTo>
                <a:lnTo>
                  <a:pt x="37176" y="0"/>
                </a:lnTo>
                <a:lnTo>
                  <a:pt x="3944273" y="0"/>
                </a:lnTo>
                <a:lnTo>
                  <a:pt x="3976011" y="21212"/>
                </a:lnTo>
                <a:lnTo>
                  <a:pt x="3981450" y="37176"/>
                </a:lnTo>
                <a:lnTo>
                  <a:pt x="3981450" y="1982123"/>
                </a:lnTo>
                <a:lnTo>
                  <a:pt x="3960237" y="2013861"/>
                </a:lnTo>
                <a:lnTo>
                  <a:pt x="3949741" y="2018214"/>
                </a:lnTo>
                <a:close/>
              </a:path>
            </a:pathLst>
          </a:custGeom>
          <a:solidFill>
            <a:srgbClr val="312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01812" y="3459800"/>
            <a:ext cx="189357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60" b="0">
                <a:solidFill>
                  <a:srgbClr val="FF726D"/>
                </a:solidFill>
                <a:latin typeface="Inconsolata"/>
                <a:cs typeface="Inconsolata"/>
              </a:rPr>
              <a:t>Fácil </a:t>
            </a:r>
            <a:r>
              <a:rPr dirty="0" sz="1650" spc="45" b="0">
                <a:solidFill>
                  <a:srgbClr val="FF726D"/>
                </a:solidFill>
                <a:latin typeface="Inconsolata"/>
                <a:cs typeface="Inconsolata"/>
              </a:rPr>
              <a:t>de </a:t>
            </a:r>
            <a:r>
              <a:rPr dirty="0" sz="1650" spc="60" b="0">
                <a:solidFill>
                  <a:srgbClr val="FF726D"/>
                </a:solidFill>
                <a:latin typeface="Inconsolata"/>
                <a:cs typeface="Inconsolata"/>
              </a:rPr>
              <a:t>usar</a:t>
            </a:r>
            <a:r>
              <a:rPr dirty="0" sz="1650" spc="204" b="0">
                <a:solidFill>
                  <a:srgbClr val="FF726D"/>
                </a:solidFill>
                <a:latin typeface="Inconsolata"/>
                <a:cs typeface="Inconsolata"/>
              </a:rPr>
              <a:t> </a:t>
            </a:r>
            <a:r>
              <a:rPr dirty="0" sz="1950" spc="1130">
                <a:latin typeface="Trebuchet MS"/>
                <a:cs typeface="Trebuchet MS"/>
              </a:rPr>
              <a:t>🤖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1812" y="3888740"/>
            <a:ext cx="3519804" cy="12541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49700"/>
              </a:lnSpc>
              <a:spcBef>
                <a:spcPts val="75"/>
              </a:spcBef>
            </a:pPr>
            <a:r>
              <a:rPr dirty="0" sz="1350" spc="5">
                <a:solidFill>
                  <a:srgbClr val="D9D0E6"/>
                </a:solidFill>
                <a:latin typeface="Trebuchet MS"/>
                <a:cs typeface="Trebuchet MS"/>
              </a:rPr>
              <a:t>La </a:t>
            </a:r>
            <a:r>
              <a:rPr dirty="0" sz="1350">
                <a:solidFill>
                  <a:srgbClr val="D9D0E6"/>
                </a:solidFill>
                <a:latin typeface="Trebuchet MS"/>
                <a:cs typeface="Trebuchet MS"/>
              </a:rPr>
              <a:t>interfaz </a:t>
            </a:r>
            <a:r>
              <a:rPr dirty="0" sz="1350" spc="5">
                <a:solidFill>
                  <a:srgbClr val="D9D0E6"/>
                </a:solidFill>
                <a:latin typeface="Trebuchet MS"/>
                <a:cs typeface="Trebuchet MS"/>
              </a:rPr>
              <a:t>intuitiva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y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amigable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del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chat </a:t>
            </a:r>
            <a:r>
              <a:rPr dirty="0" sz="1350" spc="40">
                <a:solidFill>
                  <a:srgbClr val="D9D0E6"/>
                </a:solidFill>
                <a:latin typeface="Trebuchet MS"/>
                <a:cs typeface="Trebuchet MS"/>
              </a:rPr>
              <a:t>bot 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hace</a:t>
            </a:r>
            <a:r>
              <a:rPr dirty="0" sz="1350" spc="-2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que</a:t>
            </a:r>
            <a:r>
              <a:rPr dirty="0" sz="1350" spc="-2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sea</a:t>
            </a:r>
            <a:r>
              <a:rPr dirty="0" sz="1350" spc="-2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-10">
                <a:solidFill>
                  <a:srgbClr val="D9D0E6"/>
                </a:solidFill>
                <a:latin typeface="Trebuchet MS"/>
                <a:cs typeface="Trebuchet MS"/>
              </a:rPr>
              <a:t>fácil</a:t>
            </a:r>
            <a:r>
              <a:rPr dirty="0" sz="1350" spc="-5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de</a:t>
            </a:r>
            <a:r>
              <a:rPr dirty="0" sz="1350" spc="-2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20">
                <a:solidFill>
                  <a:srgbClr val="D9D0E6"/>
                </a:solidFill>
                <a:latin typeface="Trebuchet MS"/>
                <a:cs typeface="Trebuchet MS"/>
              </a:rPr>
              <a:t>usar</a:t>
            </a:r>
            <a:r>
              <a:rPr dirty="0" sz="1350" spc="-3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para</a:t>
            </a:r>
            <a:r>
              <a:rPr dirty="0" sz="1350" spc="-2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55">
                <a:solidFill>
                  <a:srgbClr val="D9D0E6"/>
                </a:solidFill>
                <a:latin typeface="Trebuchet MS"/>
                <a:cs typeface="Trebuchet MS"/>
              </a:rPr>
              <a:t>todo</a:t>
            </a:r>
            <a:r>
              <a:rPr dirty="0" sz="135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tipo</a:t>
            </a:r>
            <a:r>
              <a:rPr dirty="0" sz="135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de  </a:t>
            </a:r>
            <a:r>
              <a:rPr dirty="0" sz="1350" spc="20">
                <a:solidFill>
                  <a:srgbClr val="D9D0E6"/>
                </a:solidFill>
                <a:latin typeface="Trebuchet MS"/>
                <a:cs typeface="Trebuchet MS"/>
              </a:rPr>
              <a:t>personas,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sin </a:t>
            </a:r>
            <a:r>
              <a:rPr dirty="0" sz="1350" spc="20">
                <a:solidFill>
                  <a:srgbClr val="D9D0E6"/>
                </a:solidFill>
                <a:latin typeface="Trebuchet MS"/>
                <a:cs typeface="Trebuchet MS"/>
              </a:rPr>
              <a:t>importar </a:t>
            </a:r>
            <a:r>
              <a:rPr dirty="0" sz="1350" spc="45">
                <a:solidFill>
                  <a:srgbClr val="D9D0E6"/>
                </a:solidFill>
                <a:latin typeface="Trebuchet MS"/>
                <a:cs typeface="Trebuchet MS"/>
              </a:rPr>
              <a:t>su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nivel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de  </a:t>
            </a:r>
            <a:r>
              <a:rPr dirty="0" sz="1350">
                <a:solidFill>
                  <a:srgbClr val="D9D0E6"/>
                </a:solidFill>
                <a:latin typeface="Trebuchet MS"/>
                <a:cs typeface="Trebuchet MS"/>
              </a:rPr>
              <a:t>experiencia.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00725" y="3343275"/>
            <a:ext cx="3990975" cy="2019300"/>
          </a:xfrm>
          <a:custGeom>
            <a:avLst/>
            <a:gdLst/>
            <a:ahLst/>
            <a:cxnLst/>
            <a:rect l="l" t="t" r="r" b="b"/>
            <a:pathLst>
              <a:path w="3990975" h="2019300">
                <a:moveTo>
                  <a:pt x="3953827" y="2019300"/>
                </a:moveTo>
                <a:lnTo>
                  <a:pt x="37176" y="2019300"/>
                </a:lnTo>
                <a:lnTo>
                  <a:pt x="31708" y="2018214"/>
                </a:lnTo>
                <a:lnTo>
                  <a:pt x="1085" y="1987591"/>
                </a:lnTo>
                <a:lnTo>
                  <a:pt x="0" y="1982123"/>
                </a:lnTo>
                <a:lnTo>
                  <a:pt x="0" y="37176"/>
                </a:lnTo>
                <a:lnTo>
                  <a:pt x="21212" y="5438"/>
                </a:lnTo>
                <a:lnTo>
                  <a:pt x="37176" y="0"/>
                </a:lnTo>
                <a:lnTo>
                  <a:pt x="3953827" y="0"/>
                </a:lnTo>
                <a:lnTo>
                  <a:pt x="3985545" y="21212"/>
                </a:lnTo>
                <a:lnTo>
                  <a:pt x="3990975" y="37176"/>
                </a:lnTo>
                <a:lnTo>
                  <a:pt x="3990975" y="1982123"/>
                </a:lnTo>
                <a:lnTo>
                  <a:pt x="3969734" y="2013861"/>
                </a:lnTo>
                <a:lnTo>
                  <a:pt x="3959256" y="2018214"/>
                </a:lnTo>
                <a:close/>
              </a:path>
            </a:pathLst>
          </a:custGeom>
          <a:solidFill>
            <a:srgbClr val="312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959475" y="3459800"/>
            <a:ext cx="303657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65" b="0">
                <a:solidFill>
                  <a:srgbClr val="FF726D"/>
                </a:solidFill>
                <a:latin typeface="Inconsolata"/>
                <a:cs typeface="Inconsolata"/>
              </a:rPr>
              <a:t>Disponible </a:t>
            </a:r>
            <a:r>
              <a:rPr dirty="0" sz="1650" spc="55" b="0">
                <a:solidFill>
                  <a:srgbClr val="FF726D"/>
                </a:solidFill>
                <a:latin typeface="Inconsolata"/>
                <a:cs typeface="Inconsolata"/>
              </a:rPr>
              <a:t>las </a:t>
            </a:r>
            <a:r>
              <a:rPr dirty="0" sz="1650" spc="45" b="0">
                <a:solidFill>
                  <a:srgbClr val="FF726D"/>
                </a:solidFill>
                <a:latin typeface="Inconsolata"/>
                <a:cs typeface="Inconsolata"/>
              </a:rPr>
              <a:t>24 </a:t>
            </a:r>
            <a:r>
              <a:rPr dirty="0" sz="1650" spc="60" b="0">
                <a:solidFill>
                  <a:srgbClr val="FF726D"/>
                </a:solidFill>
                <a:latin typeface="Inconsolata"/>
                <a:cs typeface="Inconsolata"/>
              </a:rPr>
              <a:t>horas</a:t>
            </a:r>
            <a:r>
              <a:rPr dirty="0" sz="1650" spc="305" b="0">
                <a:solidFill>
                  <a:srgbClr val="FF726D"/>
                </a:solidFill>
                <a:latin typeface="Inconsolata"/>
                <a:cs typeface="Inconsolata"/>
              </a:rPr>
              <a:t> </a:t>
            </a:r>
            <a:r>
              <a:rPr dirty="0" sz="1950" spc="1130">
                <a:latin typeface="Trebuchet MS"/>
                <a:cs typeface="Trebuchet MS"/>
              </a:rPr>
              <a:t>🕰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59475" y="3888740"/>
            <a:ext cx="3333750" cy="94932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50500"/>
              </a:lnSpc>
              <a:spcBef>
                <a:spcPts val="60"/>
              </a:spcBef>
            </a:pPr>
            <a:r>
              <a:rPr dirty="0" sz="1350" spc="45">
                <a:solidFill>
                  <a:srgbClr val="D9D0E6"/>
                </a:solidFill>
                <a:latin typeface="Trebuchet MS"/>
                <a:cs typeface="Trebuchet MS"/>
              </a:rPr>
              <a:t>No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40">
                <a:solidFill>
                  <a:srgbClr val="D9D0E6"/>
                </a:solidFill>
                <a:latin typeface="Trebuchet MS"/>
                <a:cs typeface="Trebuchet MS"/>
              </a:rPr>
              <a:t>hay</a:t>
            </a:r>
            <a:r>
              <a:rPr dirty="0" sz="1350" spc="-3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excusas</a:t>
            </a:r>
            <a:r>
              <a:rPr dirty="0" sz="1350" spc="-6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para</a:t>
            </a:r>
            <a:r>
              <a:rPr dirty="0" sz="1350" spc="-2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70">
                <a:solidFill>
                  <a:srgbClr val="D9D0E6"/>
                </a:solidFill>
                <a:latin typeface="Trebuchet MS"/>
                <a:cs typeface="Trebuchet MS"/>
              </a:rPr>
              <a:t>no</a:t>
            </a:r>
            <a:r>
              <a:rPr dirty="0" sz="135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hacer</a:t>
            </a:r>
            <a:r>
              <a:rPr dirty="0" sz="1350" spc="-3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-30">
                <a:solidFill>
                  <a:srgbClr val="D9D0E6"/>
                </a:solidFill>
                <a:latin typeface="Trebuchet MS"/>
                <a:cs typeface="Trebuchet MS"/>
              </a:rPr>
              <a:t>ejercicio.</a:t>
            </a:r>
            <a:r>
              <a:rPr dirty="0" sz="1350" spc="-6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El 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chat </a:t>
            </a:r>
            <a:r>
              <a:rPr dirty="0" sz="1350" spc="40">
                <a:solidFill>
                  <a:srgbClr val="D9D0E6"/>
                </a:solidFill>
                <a:latin typeface="Trebuchet MS"/>
                <a:cs typeface="Trebuchet MS"/>
              </a:rPr>
              <a:t>bot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está </a:t>
            </a:r>
            <a:r>
              <a:rPr dirty="0" sz="1350" spc="35">
                <a:solidFill>
                  <a:srgbClr val="D9D0E6"/>
                </a:solidFill>
                <a:latin typeface="Trebuchet MS"/>
                <a:cs typeface="Trebuchet MS"/>
              </a:rPr>
              <a:t>disponible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en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cualquier  </a:t>
            </a:r>
            <a:r>
              <a:rPr dirty="0" sz="1350" spc="35">
                <a:solidFill>
                  <a:srgbClr val="D9D0E6"/>
                </a:solidFill>
                <a:latin typeface="Trebuchet MS"/>
                <a:cs typeface="Trebuchet MS"/>
              </a:rPr>
              <a:t>momento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y </a:t>
            </a:r>
            <a:r>
              <a:rPr dirty="0" sz="1350" spc="35">
                <a:solidFill>
                  <a:srgbClr val="D9D0E6"/>
                </a:solidFill>
                <a:latin typeface="Trebuchet MS"/>
                <a:cs typeface="Trebuchet MS"/>
              </a:rPr>
              <a:t>desde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cualquier</a:t>
            </a:r>
            <a:r>
              <a:rPr dirty="0" sz="1350" spc="-16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-40">
                <a:solidFill>
                  <a:srgbClr val="D9D0E6"/>
                </a:solidFill>
                <a:latin typeface="Trebuchet MS"/>
                <a:cs typeface="Trebuchet MS"/>
              </a:rPr>
              <a:t>lugar.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48494" y="5461508"/>
            <a:ext cx="1754504" cy="41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153150"/>
          </a:xfrm>
          <a:custGeom>
            <a:avLst/>
            <a:gdLst/>
            <a:ahLst/>
            <a:cxnLst/>
            <a:rect l="l" t="t" r="r" b="b"/>
            <a:pathLst>
              <a:path w="11430000" h="6153150">
                <a:moveTo>
                  <a:pt x="0" y="0"/>
                </a:moveTo>
                <a:lnTo>
                  <a:pt x="11430000" y="0"/>
                </a:lnTo>
                <a:lnTo>
                  <a:pt x="11430000" y="6153150"/>
                </a:lnTo>
                <a:lnTo>
                  <a:pt x="0" y="6153150"/>
                </a:lnTo>
                <a:lnTo>
                  <a:pt x="0" y="0"/>
                </a:lnTo>
                <a:close/>
              </a:path>
            </a:pathLst>
          </a:custGeom>
          <a:solidFill>
            <a:srgbClr val="2416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0362" y="454025"/>
            <a:ext cx="308800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40"/>
              <a:t>Casos </a:t>
            </a:r>
            <a:r>
              <a:rPr dirty="0" spc="30"/>
              <a:t>de</a:t>
            </a:r>
            <a:r>
              <a:rPr dirty="0" spc="35"/>
              <a:t> </a:t>
            </a:r>
            <a:r>
              <a:rPr dirty="0" spc="40"/>
              <a:t>éxito</a:t>
            </a:r>
          </a:p>
        </p:txBody>
      </p:sp>
      <p:sp>
        <p:nvSpPr>
          <p:cNvPr id="4" name="object 4"/>
          <p:cNvSpPr/>
          <p:nvPr/>
        </p:nvSpPr>
        <p:spPr>
          <a:xfrm>
            <a:off x="1828800" y="1285875"/>
            <a:ext cx="2228849" cy="2228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44775" y="3668712"/>
            <a:ext cx="58991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70" b="0">
                <a:solidFill>
                  <a:srgbClr val="FF726D"/>
                </a:solidFill>
                <a:latin typeface="Inconsolata"/>
                <a:cs typeface="Inconsolata"/>
              </a:rPr>
              <a:t>Juli</a:t>
            </a:r>
            <a:r>
              <a:rPr dirty="0" sz="1650" spc="15" b="0">
                <a:solidFill>
                  <a:srgbClr val="FF726D"/>
                </a:solidFill>
                <a:latin typeface="Inconsolata"/>
                <a:cs typeface="Inconsolata"/>
              </a:rPr>
              <a:t>a</a:t>
            </a:r>
            <a:endParaRPr sz="1650">
              <a:latin typeface="Inconsolata"/>
              <a:cs typeface="Inconsolat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2275" y="4050665"/>
            <a:ext cx="2449830" cy="1577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6985">
              <a:lnSpc>
                <a:spcPct val="150500"/>
              </a:lnSpc>
              <a:spcBef>
                <a:spcPts val="135"/>
              </a:spcBef>
            </a:pPr>
            <a:r>
              <a:rPr dirty="0" sz="1350" spc="35">
                <a:solidFill>
                  <a:srgbClr val="D9D0E6"/>
                </a:solidFill>
                <a:latin typeface="Trebuchet MS"/>
                <a:cs typeface="Trebuchet MS"/>
              </a:rPr>
              <a:t>Desde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que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empecé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a </a:t>
            </a:r>
            <a:r>
              <a:rPr dirty="0" sz="1350" spc="20">
                <a:solidFill>
                  <a:srgbClr val="D9D0E6"/>
                </a:solidFill>
                <a:latin typeface="Trebuchet MS"/>
                <a:cs typeface="Trebuchet MS"/>
              </a:rPr>
              <a:t>usar </a:t>
            </a:r>
            <a:r>
              <a:rPr dirty="0" sz="1350">
                <a:solidFill>
                  <a:srgbClr val="D9D0E6"/>
                </a:solidFill>
                <a:latin typeface="Trebuchet MS"/>
                <a:cs typeface="Trebuchet MS"/>
              </a:rPr>
              <a:t>el 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chat </a:t>
            </a:r>
            <a:r>
              <a:rPr dirty="0" sz="1350" spc="40">
                <a:solidFill>
                  <a:srgbClr val="D9D0E6"/>
                </a:solidFill>
                <a:latin typeface="Trebuchet MS"/>
                <a:cs typeface="Trebuchet MS"/>
              </a:rPr>
              <a:t>bot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de </a:t>
            </a:r>
            <a:r>
              <a:rPr dirty="0" sz="1350" spc="-10">
                <a:solidFill>
                  <a:srgbClr val="D9D0E6"/>
                </a:solidFill>
                <a:latin typeface="Trebuchet MS"/>
                <a:cs typeface="Trebuchet MS"/>
              </a:rPr>
              <a:t>fitness, </a:t>
            </a:r>
            <a:r>
              <a:rPr dirty="0" sz="1350" spc="40">
                <a:solidFill>
                  <a:srgbClr val="D9D0E6"/>
                </a:solidFill>
                <a:latin typeface="Trebuchet MS"/>
                <a:cs typeface="Trebuchet MS"/>
              </a:rPr>
              <a:t>he</a:t>
            </a:r>
            <a:r>
              <a:rPr dirty="0" sz="1350" spc="-19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20">
                <a:solidFill>
                  <a:srgbClr val="D9D0E6"/>
                </a:solidFill>
                <a:latin typeface="Trebuchet MS"/>
                <a:cs typeface="Trebuchet MS"/>
              </a:rPr>
              <a:t>logrado  </a:t>
            </a:r>
            <a:r>
              <a:rPr dirty="0" sz="1350">
                <a:solidFill>
                  <a:srgbClr val="D9D0E6"/>
                </a:solidFill>
                <a:latin typeface="Trebuchet MS"/>
                <a:cs typeface="Trebuchet MS"/>
              </a:rPr>
              <a:t>bajar </a:t>
            </a:r>
            <a:r>
              <a:rPr dirty="0" sz="1350" spc="-35">
                <a:solidFill>
                  <a:srgbClr val="D9D0E6"/>
                </a:solidFill>
                <a:latin typeface="Trebuchet MS"/>
                <a:cs typeface="Trebuchet MS"/>
              </a:rPr>
              <a:t>5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kilos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en </a:t>
            </a:r>
            <a:r>
              <a:rPr dirty="0" sz="1350" spc="-35">
                <a:solidFill>
                  <a:srgbClr val="D9D0E6"/>
                </a:solidFill>
                <a:latin typeface="Trebuchet MS"/>
                <a:cs typeface="Trebuchet MS"/>
              </a:rPr>
              <a:t>3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meses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y mi 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salud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y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forma física </a:t>
            </a:r>
            <a:r>
              <a:rPr dirty="0" sz="1350" spc="55">
                <a:solidFill>
                  <a:srgbClr val="D9D0E6"/>
                </a:solidFill>
                <a:latin typeface="Trebuchet MS"/>
                <a:cs typeface="Trebuchet MS"/>
              </a:rPr>
              <a:t>han 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mejorado</a:t>
            </a:r>
            <a:r>
              <a:rPr dirty="0" sz="1350" spc="-1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notablemente.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00559" y="1285875"/>
            <a:ext cx="2228849" cy="2228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473700" y="3668712"/>
            <a:ext cx="47561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70" b="0">
                <a:solidFill>
                  <a:srgbClr val="FF726D"/>
                </a:solidFill>
                <a:latin typeface="Inconsolata"/>
                <a:cs typeface="Inconsolata"/>
              </a:rPr>
              <a:t>Jos</a:t>
            </a:r>
            <a:r>
              <a:rPr dirty="0" sz="1650" spc="15" b="0">
                <a:solidFill>
                  <a:srgbClr val="FF726D"/>
                </a:solidFill>
                <a:latin typeface="Inconsolata"/>
                <a:cs typeface="Inconsolata"/>
              </a:rPr>
              <a:t>é</a:t>
            </a:r>
            <a:endParaRPr sz="1650">
              <a:latin typeface="Inconsolata"/>
              <a:cs typeface="Inconsolat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21200" y="4050665"/>
            <a:ext cx="2341245" cy="1577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2540">
              <a:lnSpc>
                <a:spcPct val="150500"/>
              </a:lnSpc>
              <a:spcBef>
                <a:spcPts val="135"/>
              </a:spcBef>
            </a:pP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Gracias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al chat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bot, </a:t>
            </a:r>
            <a:r>
              <a:rPr dirty="0" sz="1350" spc="40">
                <a:solidFill>
                  <a:srgbClr val="D9D0E6"/>
                </a:solidFill>
                <a:latin typeface="Trebuchet MS"/>
                <a:cs typeface="Trebuchet MS"/>
              </a:rPr>
              <a:t>he 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empezado a </a:t>
            </a:r>
            <a:r>
              <a:rPr dirty="0" sz="1350">
                <a:solidFill>
                  <a:srgbClr val="D9D0E6"/>
                </a:solidFill>
                <a:latin typeface="Trebuchet MS"/>
                <a:cs typeface="Trebuchet MS"/>
              </a:rPr>
              <a:t>correr </a:t>
            </a:r>
            <a:r>
              <a:rPr dirty="0" sz="1350" spc="65">
                <a:solidFill>
                  <a:srgbClr val="D9D0E6"/>
                </a:solidFill>
                <a:latin typeface="Trebuchet MS"/>
                <a:cs typeface="Trebuchet MS"/>
              </a:rPr>
              <a:t>todos</a:t>
            </a:r>
            <a:r>
              <a:rPr dirty="0" sz="1350" spc="-19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50">
                <a:solidFill>
                  <a:srgbClr val="D9D0E6"/>
                </a:solidFill>
                <a:latin typeface="Trebuchet MS"/>
                <a:cs typeface="Trebuchet MS"/>
              </a:rPr>
              <a:t>los  </a:t>
            </a:r>
            <a:r>
              <a:rPr dirty="0" sz="1350" spc="45">
                <a:solidFill>
                  <a:srgbClr val="D9D0E6"/>
                </a:solidFill>
                <a:latin typeface="Trebuchet MS"/>
                <a:cs typeface="Trebuchet MS"/>
              </a:rPr>
              <a:t>días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y </a:t>
            </a:r>
            <a:r>
              <a:rPr dirty="0" sz="1350" spc="40">
                <a:solidFill>
                  <a:srgbClr val="D9D0E6"/>
                </a:solidFill>
                <a:latin typeface="Trebuchet MS"/>
                <a:cs typeface="Trebuchet MS"/>
              </a:rPr>
              <a:t>he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mejorado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mi  resistencia, mi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velocidad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y</a:t>
            </a:r>
            <a:r>
              <a:rPr dirty="0" sz="1350" spc="-204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mi 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rendimiento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en</a:t>
            </a:r>
            <a:r>
              <a:rPr dirty="0" sz="1350" spc="-3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-20">
                <a:solidFill>
                  <a:srgbClr val="D9D0E6"/>
                </a:solidFill>
                <a:latin typeface="Trebuchet MS"/>
                <a:cs typeface="Trebuchet MS"/>
              </a:rPr>
              <a:t>general.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72350" y="1285875"/>
            <a:ext cx="2228849" cy="2228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074025" y="3668712"/>
            <a:ext cx="81851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70" b="0">
                <a:solidFill>
                  <a:srgbClr val="FF726D"/>
                </a:solidFill>
                <a:latin typeface="Inconsolata"/>
                <a:cs typeface="Inconsolata"/>
              </a:rPr>
              <a:t>Marcel</a:t>
            </a:r>
            <a:r>
              <a:rPr dirty="0" sz="1650" spc="15" b="0">
                <a:solidFill>
                  <a:srgbClr val="FF726D"/>
                </a:solidFill>
                <a:latin typeface="Inconsolata"/>
                <a:cs typeface="Inconsolata"/>
              </a:rPr>
              <a:t>a</a:t>
            </a:r>
            <a:endParaRPr sz="1650">
              <a:latin typeface="Inconsolata"/>
              <a:cs typeface="Inconsolat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73912" y="4050665"/>
            <a:ext cx="2628900" cy="1577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55244">
              <a:lnSpc>
                <a:spcPct val="150500"/>
              </a:lnSpc>
              <a:spcBef>
                <a:spcPts val="135"/>
              </a:spcBef>
            </a:pP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El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chat </a:t>
            </a:r>
            <a:r>
              <a:rPr dirty="0" sz="1350" spc="40">
                <a:solidFill>
                  <a:srgbClr val="D9D0E6"/>
                </a:solidFill>
                <a:latin typeface="Trebuchet MS"/>
                <a:cs typeface="Trebuchet MS"/>
              </a:rPr>
              <a:t>bot </a:t>
            </a:r>
            <a:r>
              <a:rPr dirty="0" sz="1350" spc="50">
                <a:solidFill>
                  <a:srgbClr val="D9D0E6"/>
                </a:solidFill>
                <a:latin typeface="Trebuchet MS"/>
                <a:cs typeface="Trebuchet MS"/>
              </a:rPr>
              <a:t>ha </a:t>
            </a:r>
            <a:r>
              <a:rPr dirty="0" sz="1350" spc="40">
                <a:solidFill>
                  <a:srgbClr val="D9D0E6"/>
                </a:solidFill>
                <a:latin typeface="Trebuchet MS"/>
                <a:cs typeface="Trebuchet MS"/>
              </a:rPr>
              <a:t>sido </a:t>
            </a:r>
            <a:r>
              <a:rPr dirty="0" sz="1350" spc="35">
                <a:solidFill>
                  <a:srgbClr val="D9D0E6"/>
                </a:solidFill>
                <a:latin typeface="Trebuchet MS"/>
                <a:cs typeface="Trebuchet MS"/>
              </a:rPr>
              <a:t>una </a:t>
            </a:r>
            <a:r>
              <a:rPr dirty="0" sz="1350">
                <a:solidFill>
                  <a:srgbClr val="D9D0E6"/>
                </a:solidFill>
                <a:latin typeface="Trebuchet MS"/>
                <a:cs typeface="Trebuchet MS"/>
              </a:rPr>
              <a:t>gran 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ayuda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para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mí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porque </a:t>
            </a:r>
            <a:r>
              <a:rPr dirty="0" sz="1350">
                <a:solidFill>
                  <a:srgbClr val="D9D0E6"/>
                </a:solidFill>
                <a:latin typeface="Trebuchet MS"/>
                <a:cs typeface="Trebuchet MS"/>
              </a:rPr>
              <a:t>me guía 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en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mi </a:t>
            </a:r>
            <a:r>
              <a:rPr dirty="0" sz="1350" spc="20">
                <a:solidFill>
                  <a:srgbClr val="D9D0E6"/>
                </a:solidFill>
                <a:latin typeface="Trebuchet MS"/>
                <a:cs typeface="Trebuchet MS"/>
              </a:rPr>
              <a:t>entrenamiento </a:t>
            </a:r>
            <a:r>
              <a:rPr dirty="0" sz="1350">
                <a:solidFill>
                  <a:srgbClr val="D9D0E6"/>
                </a:solidFill>
                <a:latin typeface="Trebuchet MS"/>
                <a:cs typeface="Trebuchet MS"/>
              </a:rPr>
              <a:t>diario, me 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motiva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y </a:t>
            </a:r>
            <a:r>
              <a:rPr dirty="0" sz="1350">
                <a:solidFill>
                  <a:srgbClr val="D9D0E6"/>
                </a:solidFill>
                <a:latin typeface="Trebuchet MS"/>
                <a:cs typeface="Trebuchet MS"/>
              </a:rPr>
              <a:t>me </a:t>
            </a:r>
            <a:r>
              <a:rPr dirty="0" sz="1350" spc="40">
                <a:solidFill>
                  <a:srgbClr val="D9D0E6"/>
                </a:solidFill>
                <a:latin typeface="Trebuchet MS"/>
                <a:cs typeface="Trebuchet MS"/>
              </a:rPr>
              <a:t>enseña </a:t>
            </a:r>
            <a:r>
              <a:rPr dirty="0" sz="1350" spc="45">
                <a:solidFill>
                  <a:srgbClr val="D9D0E6"/>
                </a:solidFill>
                <a:latin typeface="Trebuchet MS"/>
                <a:cs typeface="Trebuchet MS"/>
              </a:rPr>
              <a:t>nuevos 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ejercicios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para </a:t>
            </a:r>
            <a:r>
              <a:rPr dirty="0" sz="1350" spc="5">
                <a:solidFill>
                  <a:srgbClr val="D9D0E6"/>
                </a:solidFill>
                <a:latin typeface="Trebuchet MS"/>
                <a:cs typeface="Trebuchet MS"/>
              </a:rPr>
              <a:t>seguir</a:t>
            </a:r>
            <a:r>
              <a:rPr dirty="0" sz="1350" spc="-13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>
                <a:solidFill>
                  <a:srgbClr val="D9D0E6"/>
                </a:solidFill>
                <a:latin typeface="Trebuchet MS"/>
                <a:cs typeface="Trebuchet MS"/>
              </a:rPr>
              <a:t>mejorando.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548494" y="5613908"/>
            <a:ext cx="1754504" cy="419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362" y="577850"/>
            <a:ext cx="286893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5"/>
              <a:t>Cómo</a:t>
            </a:r>
            <a:r>
              <a:rPr dirty="0" spc="25"/>
              <a:t> </a:t>
            </a:r>
            <a:r>
              <a:rPr dirty="0" spc="40"/>
              <a:t>Funciona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22122" y="1419225"/>
            <a:ext cx="990600" cy="3981450"/>
            <a:chOff x="5522122" y="1419225"/>
            <a:chExt cx="990600" cy="3981450"/>
          </a:xfrm>
        </p:grpSpPr>
        <p:sp>
          <p:nvSpPr>
            <p:cNvPr id="4" name="object 4"/>
            <p:cNvSpPr/>
            <p:nvPr/>
          </p:nvSpPr>
          <p:spPr>
            <a:xfrm>
              <a:off x="5705475" y="1419224"/>
              <a:ext cx="807720" cy="3981450"/>
            </a:xfrm>
            <a:custGeom>
              <a:avLst/>
              <a:gdLst/>
              <a:ahLst/>
              <a:cxnLst/>
              <a:rect l="l" t="t" r="r" b="b"/>
              <a:pathLst>
                <a:path w="807720" h="3981450">
                  <a:moveTo>
                    <a:pt x="19050" y="0"/>
                  </a:moveTo>
                  <a:lnTo>
                    <a:pt x="0" y="0"/>
                  </a:lnTo>
                  <a:lnTo>
                    <a:pt x="0" y="3981450"/>
                  </a:lnTo>
                  <a:lnTo>
                    <a:pt x="19050" y="3981450"/>
                  </a:lnTo>
                  <a:lnTo>
                    <a:pt x="19050" y="0"/>
                  </a:lnTo>
                  <a:close/>
                </a:path>
                <a:path w="807720" h="3981450">
                  <a:moveTo>
                    <a:pt x="807237" y="295275"/>
                  </a:moveTo>
                  <a:lnTo>
                    <a:pt x="207162" y="295275"/>
                  </a:lnTo>
                  <a:lnTo>
                    <a:pt x="207162" y="314325"/>
                  </a:lnTo>
                  <a:lnTo>
                    <a:pt x="807237" y="314325"/>
                  </a:lnTo>
                  <a:lnTo>
                    <a:pt x="807237" y="295275"/>
                  </a:lnTo>
                  <a:close/>
                </a:path>
              </a:pathLst>
            </a:custGeom>
            <a:solidFill>
              <a:srgbClr val="FF668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522122" y="1533525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53346" y="390525"/>
                  </a:moveTo>
                  <a:lnTo>
                    <a:pt x="37178" y="390525"/>
                  </a:lnTo>
                  <a:lnTo>
                    <a:pt x="31711" y="389437"/>
                  </a:lnTo>
                  <a:lnTo>
                    <a:pt x="1087" y="358814"/>
                  </a:lnTo>
                  <a:lnTo>
                    <a:pt x="0" y="353346"/>
                  </a:lnTo>
                  <a:lnTo>
                    <a:pt x="0" y="37178"/>
                  </a:lnTo>
                  <a:lnTo>
                    <a:pt x="21208" y="5437"/>
                  </a:lnTo>
                  <a:lnTo>
                    <a:pt x="37178" y="0"/>
                  </a:lnTo>
                  <a:lnTo>
                    <a:pt x="353346" y="0"/>
                  </a:lnTo>
                  <a:lnTo>
                    <a:pt x="385087" y="21208"/>
                  </a:lnTo>
                  <a:lnTo>
                    <a:pt x="390525" y="37178"/>
                  </a:lnTo>
                  <a:lnTo>
                    <a:pt x="390525" y="353346"/>
                  </a:lnTo>
                  <a:lnTo>
                    <a:pt x="369316" y="385087"/>
                  </a:lnTo>
                  <a:lnTo>
                    <a:pt x="358814" y="389437"/>
                  </a:lnTo>
                  <a:close/>
                </a:path>
              </a:pathLst>
            </a:custGeom>
            <a:solidFill>
              <a:srgbClr val="312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635628" y="1539875"/>
            <a:ext cx="15430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0" b="0">
                <a:solidFill>
                  <a:srgbClr val="FF726D"/>
                </a:solidFill>
                <a:latin typeface="Inconsolata"/>
                <a:cs typeface="Inconsolata"/>
              </a:rPr>
              <a:t>1</a:t>
            </a:r>
            <a:endParaRPr sz="2000">
              <a:latin typeface="Inconsolata"/>
              <a:cs typeface="Inconsolat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5275" y="1573212"/>
            <a:ext cx="70421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60" b="0">
                <a:solidFill>
                  <a:srgbClr val="FF726D"/>
                </a:solidFill>
                <a:latin typeface="Inconsolata"/>
                <a:cs typeface="Inconsolata"/>
              </a:rPr>
              <a:t>Paso</a:t>
            </a:r>
            <a:r>
              <a:rPr dirty="0" sz="1650" spc="40" b="0">
                <a:solidFill>
                  <a:srgbClr val="FF726D"/>
                </a:solidFill>
                <a:latin typeface="Inconsolata"/>
                <a:cs typeface="Inconsolata"/>
              </a:rPr>
              <a:t> </a:t>
            </a:r>
            <a:r>
              <a:rPr dirty="0" sz="1650" spc="15" b="0">
                <a:solidFill>
                  <a:srgbClr val="FF726D"/>
                </a:solidFill>
                <a:latin typeface="Inconsolata"/>
                <a:cs typeface="Inconsolata"/>
              </a:rPr>
              <a:t>1</a:t>
            </a:r>
            <a:endParaRPr sz="1650">
              <a:latin typeface="Inconsolata"/>
              <a:cs typeface="Inconsolat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5275" y="1964689"/>
            <a:ext cx="3011170" cy="94932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50500"/>
              </a:lnSpc>
              <a:spcBef>
                <a:spcPts val="60"/>
              </a:spcBef>
            </a:pP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El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chat </a:t>
            </a:r>
            <a:r>
              <a:rPr dirty="0" sz="1350" spc="40">
                <a:solidFill>
                  <a:srgbClr val="D9D0E6"/>
                </a:solidFill>
                <a:latin typeface="Trebuchet MS"/>
                <a:cs typeface="Trebuchet MS"/>
              </a:rPr>
              <a:t>bot </a:t>
            </a:r>
            <a:r>
              <a:rPr dirty="0" sz="1350" spc="-10">
                <a:solidFill>
                  <a:srgbClr val="D9D0E6"/>
                </a:solidFill>
                <a:latin typeface="Trebuchet MS"/>
                <a:cs typeface="Trebuchet MS"/>
              </a:rPr>
              <a:t>te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hace algunas</a:t>
            </a:r>
            <a:r>
              <a:rPr dirty="0" sz="1350" spc="-27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20">
                <a:solidFill>
                  <a:srgbClr val="D9D0E6"/>
                </a:solidFill>
                <a:latin typeface="Trebuchet MS"/>
                <a:cs typeface="Trebuchet MS"/>
              </a:rPr>
              <a:t>preguntas 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sobre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tu nivel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de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actividad </a:t>
            </a:r>
            <a:r>
              <a:rPr dirty="0" sz="1350" spc="-15">
                <a:solidFill>
                  <a:srgbClr val="D9D0E6"/>
                </a:solidFill>
                <a:latin typeface="Trebuchet MS"/>
                <a:cs typeface="Trebuchet MS"/>
              </a:rPr>
              <a:t>física,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tus  objetivos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y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tus</a:t>
            </a:r>
            <a:r>
              <a:rPr dirty="0" sz="1350" spc="-19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-10">
                <a:solidFill>
                  <a:srgbClr val="D9D0E6"/>
                </a:solidFill>
                <a:latin typeface="Trebuchet MS"/>
                <a:cs typeface="Trebuchet MS"/>
              </a:rPr>
              <a:t>preferencias.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926806" y="2390775"/>
            <a:ext cx="981075" cy="390525"/>
            <a:chOff x="4926806" y="2390775"/>
            <a:chExt cx="981075" cy="390525"/>
          </a:xfrm>
        </p:grpSpPr>
        <p:sp>
          <p:nvSpPr>
            <p:cNvPr id="10" name="object 10"/>
            <p:cNvSpPr/>
            <p:nvPr/>
          </p:nvSpPr>
          <p:spPr>
            <a:xfrm>
              <a:off x="4926806" y="2571750"/>
              <a:ext cx="600075" cy="19050"/>
            </a:xfrm>
            <a:custGeom>
              <a:avLst/>
              <a:gdLst/>
              <a:ahLst/>
              <a:cxnLst/>
              <a:rect l="l" t="t" r="r" b="b"/>
              <a:pathLst>
                <a:path w="600075" h="19050">
                  <a:moveTo>
                    <a:pt x="600075" y="19050"/>
                  </a:moveTo>
                  <a:lnTo>
                    <a:pt x="0" y="19050"/>
                  </a:lnTo>
                  <a:lnTo>
                    <a:pt x="0" y="0"/>
                  </a:lnTo>
                  <a:lnTo>
                    <a:pt x="600075" y="0"/>
                  </a:lnTo>
                  <a:lnTo>
                    <a:pt x="600075" y="19050"/>
                  </a:lnTo>
                  <a:close/>
                </a:path>
              </a:pathLst>
            </a:custGeom>
            <a:solidFill>
              <a:srgbClr val="FF668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526877" y="2390775"/>
              <a:ext cx="381000" cy="390525"/>
            </a:xfrm>
            <a:custGeom>
              <a:avLst/>
              <a:gdLst/>
              <a:ahLst/>
              <a:cxnLst/>
              <a:rect l="l" t="t" r="r" b="b"/>
              <a:pathLst>
                <a:path w="381000" h="390525">
                  <a:moveTo>
                    <a:pt x="343821" y="390525"/>
                  </a:moveTo>
                  <a:lnTo>
                    <a:pt x="37178" y="390525"/>
                  </a:lnTo>
                  <a:lnTo>
                    <a:pt x="31711" y="389437"/>
                  </a:lnTo>
                  <a:lnTo>
                    <a:pt x="1087" y="358814"/>
                  </a:lnTo>
                  <a:lnTo>
                    <a:pt x="0" y="353346"/>
                  </a:lnTo>
                  <a:lnTo>
                    <a:pt x="0" y="37178"/>
                  </a:lnTo>
                  <a:lnTo>
                    <a:pt x="21208" y="5437"/>
                  </a:lnTo>
                  <a:lnTo>
                    <a:pt x="37178" y="0"/>
                  </a:lnTo>
                  <a:lnTo>
                    <a:pt x="343821" y="0"/>
                  </a:lnTo>
                  <a:lnTo>
                    <a:pt x="375562" y="21208"/>
                  </a:lnTo>
                  <a:lnTo>
                    <a:pt x="381000" y="37178"/>
                  </a:lnTo>
                  <a:lnTo>
                    <a:pt x="381000" y="353346"/>
                  </a:lnTo>
                  <a:lnTo>
                    <a:pt x="359791" y="385087"/>
                  </a:lnTo>
                  <a:lnTo>
                    <a:pt x="349289" y="389437"/>
                  </a:lnTo>
                  <a:close/>
                </a:path>
              </a:pathLst>
            </a:custGeom>
            <a:solidFill>
              <a:srgbClr val="312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635621" y="2397125"/>
            <a:ext cx="15430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0" b="0">
                <a:solidFill>
                  <a:srgbClr val="FF726D"/>
                </a:solidFill>
                <a:latin typeface="Inconsolata"/>
                <a:cs typeface="Inconsolata"/>
              </a:rPr>
              <a:t>2</a:t>
            </a:r>
            <a:endParaRPr sz="2000">
              <a:latin typeface="Inconsolata"/>
              <a:cs typeface="Inconsolat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3525" y="2430462"/>
            <a:ext cx="70421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60" b="0">
                <a:solidFill>
                  <a:srgbClr val="FF726D"/>
                </a:solidFill>
                <a:latin typeface="Inconsolata"/>
                <a:cs typeface="Inconsolata"/>
              </a:rPr>
              <a:t>Paso</a:t>
            </a:r>
            <a:r>
              <a:rPr dirty="0" sz="1650" spc="40" b="0">
                <a:solidFill>
                  <a:srgbClr val="FF726D"/>
                </a:solidFill>
                <a:latin typeface="Inconsolata"/>
                <a:cs typeface="Inconsolata"/>
              </a:rPr>
              <a:t> </a:t>
            </a:r>
            <a:r>
              <a:rPr dirty="0" sz="1650" spc="15" b="0">
                <a:solidFill>
                  <a:srgbClr val="FF726D"/>
                </a:solidFill>
                <a:latin typeface="Inconsolata"/>
                <a:cs typeface="Inconsolata"/>
              </a:rPr>
              <a:t>2</a:t>
            </a:r>
            <a:endParaRPr sz="1650">
              <a:latin typeface="Inconsolata"/>
              <a:cs typeface="Inconsolat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97050" y="2821940"/>
            <a:ext cx="2990850" cy="125412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r" marL="241300" marR="56515" indent="-228600">
              <a:lnSpc>
                <a:spcPct val="150500"/>
              </a:lnSpc>
              <a:spcBef>
                <a:spcPts val="60"/>
              </a:spcBef>
            </a:pP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El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chat </a:t>
            </a:r>
            <a:r>
              <a:rPr dirty="0" sz="1350" spc="40">
                <a:solidFill>
                  <a:srgbClr val="D9D0E6"/>
                </a:solidFill>
                <a:latin typeface="Trebuchet MS"/>
                <a:cs typeface="Trebuchet MS"/>
              </a:rPr>
              <a:t>bot </a:t>
            </a:r>
            <a:r>
              <a:rPr dirty="0" sz="1350" spc="-10">
                <a:solidFill>
                  <a:srgbClr val="D9D0E6"/>
                </a:solidFill>
                <a:latin typeface="Trebuchet MS"/>
                <a:cs typeface="Trebuchet MS"/>
              </a:rPr>
              <a:t>te </a:t>
            </a:r>
            <a:r>
              <a:rPr dirty="0" sz="1350" spc="45">
                <a:solidFill>
                  <a:srgbClr val="D9D0E6"/>
                </a:solidFill>
                <a:latin typeface="Trebuchet MS"/>
                <a:cs typeface="Trebuchet MS"/>
              </a:rPr>
              <a:t>propone </a:t>
            </a:r>
            <a:r>
              <a:rPr dirty="0" sz="1350" spc="35">
                <a:solidFill>
                  <a:srgbClr val="D9D0E6"/>
                </a:solidFill>
                <a:latin typeface="Trebuchet MS"/>
                <a:cs typeface="Trebuchet MS"/>
              </a:rPr>
              <a:t>una</a:t>
            </a:r>
            <a:r>
              <a:rPr dirty="0" sz="1350" spc="-204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rutina</a:t>
            </a:r>
            <a:r>
              <a:rPr dirty="0" sz="1350" spc="-2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de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20">
                <a:solidFill>
                  <a:srgbClr val="D9D0E6"/>
                </a:solidFill>
                <a:latin typeface="Trebuchet MS"/>
                <a:cs typeface="Trebuchet MS"/>
              </a:rPr>
              <a:t>entrenamiento</a:t>
            </a:r>
            <a:r>
              <a:rPr dirty="0" sz="1350" spc="-4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personalizada</a:t>
            </a:r>
            <a:r>
              <a:rPr dirty="0" sz="1350" spc="-6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50">
                <a:solidFill>
                  <a:srgbClr val="D9D0E6"/>
                </a:solidFill>
                <a:latin typeface="Trebuchet MS"/>
                <a:cs typeface="Trebuchet MS"/>
              </a:rPr>
              <a:t>con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diferentes </a:t>
            </a:r>
            <a:r>
              <a:rPr dirty="0" sz="1350" spc="-25">
                <a:solidFill>
                  <a:srgbClr val="D9D0E6"/>
                </a:solidFill>
                <a:latin typeface="Trebuchet MS"/>
                <a:cs typeface="Trebuchet MS"/>
              </a:rPr>
              <a:t>ejercicios, </a:t>
            </a:r>
            <a:r>
              <a:rPr dirty="0" sz="1350" spc="20">
                <a:solidFill>
                  <a:srgbClr val="D9D0E6"/>
                </a:solidFill>
                <a:latin typeface="Trebuchet MS"/>
                <a:cs typeface="Trebuchet MS"/>
              </a:rPr>
              <a:t>series</a:t>
            </a:r>
            <a:r>
              <a:rPr dirty="0" sz="1350" spc="-204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y</a:t>
            </a:r>
            <a:endParaRPr sz="135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780"/>
              </a:spcBef>
            </a:pPr>
            <a:r>
              <a:rPr dirty="0" sz="1350" spc="-80">
                <a:solidFill>
                  <a:srgbClr val="D9D0E6"/>
                </a:solidFill>
                <a:latin typeface="Trebuchet MS"/>
                <a:cs typeface="Trebuchet MS"/>
              </a:rPr>
              <a:t>r</a:t>
            </a:r>
            <a:r>
              <a:rPr dirty="0" sz="1350" spc="5">
                <a:solidFill>
                  <a:srgbClr val="D9D0E6"/>
                </a:solidFill>
                <a:latin typeface="Trebuchet MS"/>
                <a:cs typeface="Trebuchet MS"/>
              </a:rPr>
              <a:t>e</a:t>
            </a:r>
            <a:r>
              <a:rPr dirty="0" sz="1350" spc="65">
                <a:solidFill>
                  <a:srgbClr val="D9D0E6"/>
                </a:solidFill>
                <a:latin typeface="Trebuchet MS"/>
                <a:cs typeface="Trebuchet MS"/>
              </a:rPr>
              <a:t>p</a:t>
            </a:r>
            <a:r>
              <a:rPr dirty="0" sz="1350" spc="5">
                <a:solidFill>
                  <a:srgbClr val="D9D0E6"/>
                </a:solidFill>
                <a:latin typeface="Trebuchet MS"/>
                <a:cs typeface="Trebuchet MS"/>
              </a:rPr>
              <a:t>e</a:t>
            </a:r>
            <a:r>
              <a:rPr dirty="0" sz="1350" spc="-15">
                <a:solidFill>
                  <a:srgbClr val="D9D0E6"/>
                </a:solidFill>
                <a:latin typeface="Trebuchet MS"/>
                <a:cs typeface="Trebuchet MS"/>
              </a:rPr>
              <a:t>t</a:t>
            </a:r>
            <a:r>
              <a:rPr dirty="0" sz="1350" spc="-15">
                <a:solidFill>
                  <a:srgbClr val="D9D0E6"/>
                </a:solidFill>
                <a:latin typeface="Trebuchet MS"/>
                <a:cs typeface="Trebuchet MS"/>
              </a:rPr>
              <a:t>i</a:t>
            </a:r>
            <a:r>
              <a:rPr dirty="0" sz="1350">
                <a:solidFill>
                  <a:srgbClr val="D9D0E6"/>
                </a:solidFill>
                <a:latin typeface="Trebuchet MS"/>
                <a:cs typeface="Trebuchet MS"/>
              </a:rPr>
              <a:t>c</a:t>
            </a:r>
            <a:r>
              <a:rPr dirty="0" sz="1350" spc="-15">
                <a:solidFill>
                  <a:srgbClr val="D9D0E6"/>
                </a:solidFill>
                <a:latin typeface="Trebuchet MS"/>
                <a:cs typeface="Trebuchet MS"/>
              </a:rPr>
              <a:t>i</a:t>
            </a:r>
            <a:r>
              <a:rPr dirty="0" sz="1350" spc="95">
                <a:solidFill>
                  <a:srgbClr val="D9D0E6"/>
                </a:solidFill>
                <a:latin typeface="Trebuchet MS"/>
                <a:cs typeface="Trebuchet MS"/>
              </a:rPr>
              <a:t>o</a:t>
            </a:r>
            <a:r>
              <a:rPr dirty="0" sz="1350" spc="80">
                <a:solidFill>
                  <a:srgbClr val="D9D0E6"/>
                </a:solidFill>
                <a:latin typeface="Trebuchet MS"/>
                <a:cs typeface="Trebuchet MS"/>
              </a:rPr>
              <a:t>n</a:t>
            </a:r>
            <a:r>
              <a:rPr dirty="0" sz="1350" spc="5">
                <a:solidFill>
                  <a:srgbClr val="D9D0E6"/>
                </a:solidFill>
                <a:latin typeface="Trebuchet MS"/>
                <a:cs typeface="Trebuchet MS"/>
              </a:rPr>
              <a:t>e</a:t>
            </a:r>
            <a:r>
              <a:rPr dirty="0" sz="1350" spc="45">
                <a:solidFill>
                  <a:srgbClr val="D9D0E6"/>
                </a:solidFill>
                <a:latin typeface="Trebuchet MS"/>
                <a:cs typeface="Trebuchet MS"/>
              </a:rPr>
              <a:t>s</a:t>
            </a:r>
            <a:r>
              <a:rPr dirty="0" sz="1350" spc="-175">
                <a:solidFill>
                  <a:srgbClr val="D9D0E6"/>
                </a:solidFill>
                <a:latin typeface="Trebuchet MS"/>
                <a:cs typeface="Trebuchet MS"/>
              </a:rPr>
              <a:t>.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22122" y="3486150"/>
            <a:ext cx="990600" cy="390525"/>
            <a:chOff x="5522122" y="3486150"/>
            <a:chExt cx="990600" cy="390525"/>
          </a:xfrm>
        </p:grpSpPr>
        <p:sp>
          <p:nvSpPr>
            <p:cNvPr id="16" name="object 16"/>
            <p:cNvSpPr/>
            <p:nvPr/>
          </p:nvSpPr>
          <p:spPr>
            <a:xfrm>
              <a:off x="5912643" y="3676650"/>
              <a:ext cx="600075" cy="19050"/>
            </a:xfrm>
            <a:custGeom>
              <a:avLst/>
              <a:gdLst/>
              <a:ahLst/>
              <a:cxnLst/>
              <a:rect l="l" t="t" r="r" b="b"/>
              <a:pathLst>
                <a:path w="600075" h="19050">
                  <a:moveTo>
                    <a:pt x="600075" y="19050"/>
                  </a:moveTo>
                  <a:lnTo>
                    <a:pt x="0" y="19050"/>
                  </a:lnTo>
                  <a:lnTo>
                    <a:pt x="0" y="0"/>
                  </a:lnTo>
                  <a:lnTo>
                    <a:pt x="600075" y="0"/>
                  </a:lnTo>
                  <a:lnTo>
                    <a:pt x="600075" y="19050"/>
                  </a:lnTo>
                  <a:close/>
                </a:path>
              </a:pathLst>
            </a:custGeom>
            <a:solidFill>
              <a:srgbClr val="FF668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522122" y="3486150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53346" y="390525"/>
                  </a:moveTo>
                  <a:lnTo>
                    <a:pt x="37178" y="390525"/>
                  </a:lnTo>
                  <a:lnTo>
                    <a:pt x="31711" y="389437"/>
                  </a:lnTo>
                  <a:lnTo>
                    <a:pt x="1087" y="358814"/>
                  </a:lnTo>
                  <a:lnTo>
                    <a:pt x="0" y="353346"/>
                  </a:lnTo>
                  <a:lnTo>
                    <a:pt x="0" y="37178"/>
                  </a:lnTo>
                  <a:lnTo>
                    <a:pt x="21208" y="5437"/>
                  </a:lnTo>
                  <a:lnTo>
                    <a:pt x="37178" y="0"/>
                  </a:lnTo>
                  <a:lnTo>
                    <a:pt x="353346" y="0"/>
                  </a:lnTo>
                  <a:lnTo>
                    <a:pt x="385087" y="21208"/>
                  </a:lnTo>
                  <a:lnTo>
                    <a:pt x="390525" y="37178"/>
                  </a:lnTo>
                  <a:lnTo>
                    <a:pt x="390525" y="353346"/>
                  </a:lnTo>
                  <a:lnTo>
                    <a:pt x="369316" y="385087"/>
                  </a:lnTo>
                  <a:lnTo>
                    <a:pt x="358814" y="389437"/>
                  </a:lnTo>
                  <a:close/>
                </a:path>
              </a:pathLst>
            </a:custGeom>
            <a:solidFill>
              <a:srgbClr val="312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635628" y="3492500"/>
            <a:ext cx="15430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0" b="0">
                <a:solidFill>
                  <a:srgbClr val="FF726D"/>
                </a:solidFill>
                <a:latin typeface="Inconsolata"/>
                <a:cs typeface="Inconsolata"/>
              </a:rPr>
              <a:t>3</a:t>
            </a:r>
            <a:endParaRPr sz="2000">
              <a:latin typeface="Inconsolata"/>
              <a:cs typeface="Inconsolat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45275" y="3525837"/>
            <a:ext cx="70421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60" b="0">
                <a:solidFill>
                  <a:srgbClr val="FF726D"/>
                </a:solidFill>
                <a:latin typeface="Inconsolata"/>
                <a:cs typeface="Inconsolata"/>
              </a:rPr>
              <a:t>Paso</a:t>
            </a:r>
            <a:r>
              <a:rPr dirty="0" sz="1650" spc="40" b="0">
                <a:solidFill>
                  <a:srgbClr val="FF726D"/>
                </a:solidFill>
                <a:latin typeface="Inconsolata"/>
                <a:cs typeface="Inconsolata"/>
              </a:rPr>
              <a:t> </a:t>
            </a:r>
            <a:r>
              <a:rPr dirty="0" sz="1650" spc="15" b="0">
                <a:solidFill>
                  <a:srgbClr val="FF726D"/>
                </a:solidFill>
                <a:latin typeface="Inconsolata"/>
                <a:cs typeface="Inconsolata"/>
              </a:rPr>
              <a:t>3</a:t>
            </a:r>
            <a:endParaRPr sz="1650">
              <a:latin typeface="Inconsolata"/>
              <a:cs typeface="Inconsolat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45275" y="3907790"/>
            <a:ext cx="2935605" cy="126365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ct val="149700"/>
              </a:lnSpc>
              <a:spcBef>
                <a:spcPts val="150"/>
              </a:spcBef>
            </a:pP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El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chat </a:t>
            </a:r>
            <a:r>
              <a:rPr dirty="0" sz="1350" spc="40">
                <a:solidFill>
                  <a:srgbClr val="D9D0E6"/>
                </a:solidFill>
                <a:latin typeface="Trebuchet MS"/>
                <a:cs typeface="Trebuchet MS"/>
              </a:rPr>
              <a:t>bot </a:t>
            </a:r>
            <a:r>
              <a:rPr dirty="0" sz="1350" spc="-10">
                <a:solidFill>
                  <a:srgbClr val="D9D0E6"/>
                </a:solidFill>
                <a:latin typeface="Trebuchet MS"/>
                <a:cs typeface="Trebuchet MS"/>
              </a:rPr>
              <a:t>te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anima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y </a:t>
            </a:r>
            <a:r>
              <a:rPr dirty="0" sz="1350" spc="-10">
                <a:solidFill>
                  <a:srgbClr val="D9D0E6"/>
                </a:solidFill>
                <a:latin typeface="Trebuchet MS"/>
                <a:cs typeface="Trebuchet MS"/>
              </a:rPr>
              <a:t>te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motiva  durante </a:t>
            </a:r>
            <a:r>
              <a:rPr dirty="0" sz="1350" spc="55">
                <a:solidFill>
                  <a:srgbClr val="D9D0E6"/>
                </a:solidFill>
                <a:latin typeface="Trebuchet MS"/>
                <a:cs typeface="Trebuchet MS"/>
              </a:rPr>
              <a:t>todo </a:t>
            </a:r>
            <a:r>
              <a:rPr dirty="0" sz="1350">
                <a:solidFill>
                  <a:srgbClr val="D9D0E6"/>
                </a:solidFill>
                <a:latin typeface="Trebuchet MS"/>
                <a:cs typeface="Trebuchet MS"/>
              </a:rPr>
              <a:t>el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proceso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para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que</a:t>
            </a:r>
            <a:r>
              <a:rPr dirty="0" sz="1350" spc="-28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70">
                <a:solidFill>
                  <a:srgbClr val="D9D0E6"/>
                </a:solidFill>
                <a:latin typeface="Trebuchet MS"/>
                <a:cs typeface="Trebuchet MS"/>
              </a:rPr>
              <a:t>no 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pierdas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la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motivación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y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sigas 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esforzándote.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548494" y="5461508"/>
            <a:ext cx="1754504" cy="41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237" y="1473200"/>
            <a:ext cx="4621530" cy="114935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90"/>
              </a:spcBef>
            </a:pPr>
            <a:r>
              <a:rPr dirty="0" spc="35"/>
              <a:t>Cómo </a:t>
            </a:r>
            <a:r>
              <a:rPr dirty="0" spc="40"/>
              <a:t>Integrarlo </a:t>
            </a:r>
            <a:r>
              <a:rPr dirty="0" spc="30"/>
              <a:t>en tu  </a:t>
            </a:r>
            <a:r>
              <a:rPr dirty="0" spc="40"/>
              <a:t>Rutina</a:t>
            </a:r>
            <a:r>
              <a:rPr dirty="0" spc="75"/>
              <a:t> </a:t>
            </a:r>
            <a:r>
              <a:rPr dirty="0" spc="40"/>
              <a:t>Diaria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237" y="2840990"/>
            <a:ext cx="5878195" cy="156845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50500"/>
              </a:lnSpc>
              <a:spcBef>
                <a:spcPts val="60"/>
              </a:spcBef>
            </a:pP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El</a:t>
            </a:r>
            <a:r>
              <a:rPr dirty="0" sz="1350" spc="-5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chat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40">
                <a:solidFill>
                  <a:srgbClr val="D9D0E6"/>
                </a:solidFill>
                <a:latin typeface="Trebuchet MS"/>
                <a:cs typeface="Trebuchet MS"/>
              </a:rPr>
              <a:t>bot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45">
                <a:solidFill>
                  <a:srgbClr val="D9D0E6"/>
                </a:solidFill>
                <a:latin typeface="Trebuchet MS"/>
                <a:cs typeface="Trebuchet MS"/>
              </a:rPr>
              <a:t>es</a:t>
            </a:r>
            <a:r>
              <a:rPr dirty="0" sz="1350" spc="-6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>
                <a:solidFill>
                  <a:srgbClr val="D9D0E6"/>
                </a:solidFill>
                <a:latin typeface="Trebuchet MS"/>
                <a:cs typeface="Trebuchet MS"/>
              </a:rPr>
              <a:t>muy</a:t>
            </a:r>
            <a:r>
              <a:rPr dirty="0" sz="1350" spc="-1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-10">
                <a:solidFill>
                  <a:srgbClr val="D9D0E6"/>
                </a:solidFill>
                <a:latin typeface="Trebuchet MS"/>
                <a:cs typeface="Trebuchet MS"/>
              </a:rPr>
              <a:t>fácil</a:t>
            </a:r>
            <a:r>
              <a:rPr dirty="0" sz="1350" spc="-5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de</a:t>
            </a:r>
            <a:r>
              <a:rPr dirty="0" sz="1350" spc="-1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>
                <a:solidFill>
                  <a:srgbClr val="D9D0E6"/>
                </a:solidFill>
                <a:latin typeface="Trebuchet MS"/>
                <a:cs typeface="Trebuchet MS"/>
              </a:rPr>
              <a:t>integrar</a:t>
            </a:r>
            <a:r>
              <a:rPr dirty="0" sz="1350" spc="-2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en</a:t>
            </a:r>
            <a:r>
              <a:rPr dirty="0" sz="1350" spc="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tu</a:t>
            </a:r>
            <a:r>
              <a:rPr dirty="0" sz="1350" spc="-6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rutina</a:t>
            </a:r>
            <a:r>
              <a:rPr dirty="0" sz="1350" spc="-1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diaria</a:t>
            </a:r>
            <a:r>
              <a:rPr dirty="0" sz="1350" spc="-1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de</a:t>
            </a:r>
            <a:r>
              <a:rPr dirty="0" sz="1350" spc="-1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-30">
                <a:solidFill>
                  <a:srgbClr val="D9D0E6"/>
                </a:solidFill>
                <a:latin typeface="Trebuchet MS"/>
                <a:cs typeface="Trebuchet MS"/>
              </a:rPr>
              <a:t>ejercicio.</a:t>
            </a:r>
            <a:r>
              <a:rPr dirty="0" sz="1350" spc="-5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Puedes  </a:t>
            </a:r>
            <a:r>
              <a:rPr dirty="0" sz="1350" spc="20">
                <a:solidFill>
                  <a:srgbClr val="D9D0E6"/>
                </a:solidFill>
                <a:latin typeface="Trebuchet MS"/>
                <a:cs typeface="Trebuchet MS"/>
              </a:rPr>
              <a:t>usarlo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en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cualquier </a:t>
            </a:r>
            <a:r>
              <a:rPr dirty="0" sz="1350" spc="35">
                <a:solidFill>
                  <a:srgbClr val="D9D0E6"/>
                </a:solidFill>
                <a:latin typeface="Trebuchet MS"/>
                <a:cs typeface="Trebuchet MS"/>
              </a:rPr>
              <a:t>momento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y </a:t>
            </a:r>
            <a:r>
              <a:rPr dirty="0" sz="1350" spc="35">
                <a:solidFill>
                  <a:srgbClr val="D9D0E6"/>
                </a:solidFill>
                <a:latin typeface="Trebuchet MS"/>
                <a:cs typeface="Trebuchet MS"/>
              </a:rPr>
              <a:t>desde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cualquier </a:t>
            </a:r>
            <a:r>
              <a:rPr dirty="0" sz="1350" spc="-40">
                <a:solidFill>
                  <a:srgbClr val="D9D0E6"/>
                </a:solidFill>
                <a:latin typeface="Trebuchet MS"/>
                <a:cs typeface="Trebuchet MS"/>
              </a:rPr>
              <a:t>lugar, </a:t>
            </a:r>
            <a:r>
              <a:rPr dirty="0" sz="1350" spc="20">
                <a:solidFill>
                  <a:srgbClr val="D9D0E6"/>
                </a:solidFill>
                <a:latin typeface="Trebuchet MS"/>
                <a:cs typeface="Trebuchet MS"/>
              </a:rPr>
              <a:t>incluso si </a:t>
            </a:r>
            <a:r>
              <a:rPr dirty="0" sz="1350" spc="70">
                <a:solidFill>
                  <a:srgbClr val="D9D0E6"/>
                </a:solidFill>
                <a:latin typeface="Trebuchet MS"/>
                <a:cs typeface="Trebuchet MS"/>
              </a:rPr>
              <a:t>no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tienes 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tiempo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de </a:t>
            </a:r>
            <a:r>
              <a:rPr dirty="0" sz="1350" spc="-10">
                <a:solidFill>
                  <a:srgbClr val="D9D0E6"/>
                </a:solidFill>
                <a:latin typeface="Trebuchet MS"/>
                <a:cs typeface="Trebuchet MS"/>
              </a:rPr>
              <a:t>ir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al </a:t>
            </a:r>
            <a:r>
              <a:rPr dirty="0" sz="1350" spc="5">
                <a:solidFill>
                  <a:srgbClr val="D9D0E6"/>
                </a:solidFill>
                <a:latin typeface="Trebuchet MS"/>
                <a:cs typeface="Trebuchet MS"/>
              </a:rPr>
              <a:t>gimnasio. </a:t>
            </a:r>
            <a:r>
              <a:rPr dirty="0" sz="1350" spc="55">
                <a:solidFill>
                  <a:srgbClr val="D9D0E6"/>
                </a:solidFill>
                <a:latin typeface="Trebuchet MS"/>
                <a:cs typeface="Trebuchet MS"/>
              </a:rPr>
              <a:t>Solo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necesitas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tu </a:t>
            </a:r>
            <a:r>
              <a:rPr dirty="0" sz="1350" spc="20">
                <a:solidFill>
                  <a:srgbClr val="D9D0E6"/>
                </a:solidFill>
                <a:latin typeface="Trebuchet MS"/>
                <a:cs typeface="Trebuchet MS"/>
              </a:rPr>
              <a:t>teléfono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móvil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y </a:t>
            </a:r>
            <a:r>
              <a:rPr dirty="0" sz="1350" spc="45">
                <a:solidFill>
                  <a:srgbClr val="D9D0E6"/>
                </a:solidFill>
                <a:latin typeface="Trebuchet MS"/>
                <a:cs typeface="Trebuchet MS"/>
              </a:rPr>
              <a:t>ganas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de  </a:t>
            </a:r>
            <a:r>
              <a:rPr dirty="0" sz="1350" spc="-10">
                <a:solidFill>
                  <a:srgbClr val="D9D0E6"/>
                </a:solidFill>
                <a:latin typeface="Trebuchet MS"/>
                <a:cs typeface="Trebuchet MS"/>
              </a:rPr>
              <a:t>mejorar</a:t>
            </a:r>
            <a:r>
              <a:rPr dirty="0" sz="1350" spc="-2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tu</a:t>
            </a:r>
            <a:r>
              <a:rPr dirty="0" sz="1350" spc="-6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salud</a:t>
            </a:r>
            <a:r>
              <a:rPr dirty="0" sz="1350" spc="-1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y</a:t>
            </a:r>
            <a:r>
              <a:rPr dirty="0" sz="1350" spc="-2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forma</a:t>
            </a:r>
            <a:r>
              <a:rPr dirty="0" sz="1350" spc="-15">
                <a:solidFill>
                  <a:srgbClr val="D9D0E6"/>
                </a:solidFill>
                <a:latin typeface="Trebuchet MS"/>
                <a:cs typeface="Trebuchet MS"/>
              </a:rPr>
              <a:t> física.</a:t>
            </a:r>
            <a:r>
              <a:rPr dirty="0" sz="1350" spc="-5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>
                <a:solidFill>
                  <a:srgbClr val="D9D0E6"/>
                </a:solidFill>
                <a:latin typeface="Trebuchet MS"/>
                <a:cs typeface="Trebuchet MS"/>
              </a:rPr>
              <a:t>¡Inténtalo</a:t>
            </a:r>
            <a:r>
              <a:rPr dirty="0" sz="1350" spc="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y</a:t>
            </a:r>
            <a:r>
              <a:rPr dirty="0" sz="1350" spc="-2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verás</a:t>
            </a:r>
            <a:r>
              <a:rPr dirty="0" sz="1350" spc="-6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que</a:t>
            </a:r>
            <a:r>
              <a:rPr dirty="0" sz="1350" spc="-1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50">
                <a:solidFill>
                  <a:srgbClr val="D9D0E6"/>
                </a:solidFill>
                <a:latin typeface="Trebuchet MS"/>
                <a:cs typeface="Trebuchet MS"/>
              </a:rPr>
              <a:t>los</a:t>
            </a:r>
            <a:r>
              <a:rPr dirty="0" sz="1350" spc="-6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20">
                <a:solidFill>
                  <a:srgbClr val="D9D0E6"/>
                </a:solidFill>
                <a:latin typeface="Trebuchet MS"/>
                <a:cs typeface="Trebuchet MS"/>
              </a:rPr>
              <a:t>resultados</a:t>
            </a:r>
            <a:r>
              <a:rPr dirty="0" sz="1350" spc="-6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están 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asegurados!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43750" y="0"/>
            <a:ext cx="4286250" cy="6000750"/>
            <a:chOff x="7143750" y="0"/>
            <a:chExt cx="4286250" cy="6000750"/>
          </a:xfrm>
        </p:grpSpPr>
        <p:sp>
          <p:nvSpPr>
            <p:cNvPr id="5" name="object 5"/>
            <p:cNvSpPr/>
            <p:nvPr/>
          </p:nvSpPr>
          <p:spPr>
            <a:xfrm>
              <a:off x="7143750" y="0"/>
              <a:ext cx="4286249" cy="60007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548495" y="5461508"/>
              <a:ext cx="1754504" cy="419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037205">
              <a:lnSpc>
                <a:spcPct val="100000"/>
              </a:lnSpc>
              <a:spcBef>
                <a:spcPts val="125"/>
              </a:spcBef>
            </a:pPr>
            <a:r>
              <a:rPr dirty="0" spc="40"/>
              <a:t>Retos </a:t>
            </a:r>
            <a:r>
              <a:rPr dirty="0" spc="10"/>
              <a:t>y</a:t>
            </a:r>
            <a:r>
              <a:rPr dirty="0" spc="95"/>
              <a:t> </a:t>
            </a:r>
            <a:r>
              <a:rPr dirty="0" spc="40"/>
              <a:t>Oportunidades</a:t>
            </a:r>
          </a:p>
        </p:txBody>
      </p:sp>
      <p:sp>
        <p:nvSpPr>
          <p:cNvPr id="3" name="object 3"/>
          <p:cNvSpPr/>
          <p:nvPr/>
        </p:nvSpPr>
        <p:spPr>
          <a:xfrm>
            <a:off x="4933950" y="1828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43823" y="381000"/>
                </a:moveTo>
                <a:lnTo>
                  <a:pt x="37176" y="381000"/>
                </a:lnTo>
                <a:lnTo>
                  <a:pt x="31708" y="379914"/>
                </a:lnTo>
                <a:lnTo>
                  <a:pt x="1085" y="349291"/>
                </a:lnTo>
                <a:lnTo>
                  <a:pt x="0" y="343823"/>
                </a:lnTo>
                <a:lnTo>
                  <a:pt x="0" y="37176"/>
                </a:lnTo>
                <a:lnTo>
                  <a:pt x="21202" y="5438"/>
                </a:lnTo>
                <a:lnTo>
                  <a:pt x="37176" y="0"/>
                </a:lnTo>
                <a:lnTo>
                  <a:pt x="343823" y="0"/>
                </a:lnTo>
                <a:lnTo>
                  <a:pt x="375561" y="21212"/>
                </a:lnTo>
                <a:lnTo>
                  <a:pt x="381000" y="37176"/>
                </a:lnTo>
                <a:lnTo>
                  <a:pt x="381000" y="343823"/>
                </a:lnTo>
                <a:lnTo>
                  <a:pt x="359787" y="375561"/>
                </a:lnTo>
                <a:lnTo>
                  <a:pt x="349291" y="379914"/>
                </a:lnTo>
                <a:close/>
              </a:path>
            </a:pathLst>
          </a:custGeom>
          <a:solidFill>
            <a:srgbClr val="312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473700" y="2259964"/>
            <a:ext cx="2306955" cy="217805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49700"/>
              </a:lnSpc>
              <a:spcBef>
                <a:spcPts val="75"/>
              </a:spcBef>
            </a:pP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El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desarrollo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del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chat </a:t>
            </a:r>
            <a:r>
              <a:rPr dirty="0" sz="1350" spc="40">
                <a:solidFill>
                  <a:srgbClr val="D9D0E6"/>
                </a:solidFill>
                <a:latin typeface="Trebuchet MS"/>
                <a:cs typeface="Trebuchet MS"/>
              </a:rPr>
              <a:t>bot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de  </a:t>
            </a:r>
            <a:r>
              <a:rPr dirty="0" sz="1350" spc="20">
                <a:solidFill>
                  <a:srgbClr val="D9D0E6"/>
                </a:solidFill>
                <a:latin typeface="Trebuchet MS"/>
                <a:cs typeface="Trebuchet MS"/>
              </a:rPr>
              <a:t>fitness </a:t>
            </a:r>
            <a:r>
              <a:rPr dirty="0" sz="1350" spc="45">
                <a:solidFill>
                  <a:srgbClr val="D9D0E6"/>
                </a:solidFill>
                <a:latin typeface="Trebuchet MS"/>
                <a:cs typeface="Trebuchet MS"/>
              </a:rPr>
              <a:t>es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un desafío 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constante, ya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que </a:t>
            </a:r>
            <a:r>
              <a:rPr dirty="0" sz="1350" spc="45">
                <a:solidFill>
                  <a:srgbClr val="D9D0E6"/>
                </a:solidFill>
                <a:latin typeface="Trebuchet MS"/>
                <a:cs typeface="Trebuchet MS"/>
              </a:rPr>
              <a:t>es 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necesario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estar</a:t>
            </a:r>
            <a:r>
              <a:rPr dirty="0" sz="1350" spc="-114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20">
                <a:solidFill>
                  <a:srgbClr val="D9D0E6"/>
                </a:solidFill>
                <a:latin typeface="Trebuchet MS"/>
                <a:cs typeface="Trebuchet MS"/>
              </a:rPr>
              <a:t>actualizando 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y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mejorando 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constantemente </a:t>
            </a:r>
            <a:r>
              <a:rPr dirty="0" sz="1350" spc="45">
                <a:solidFill>
                  <a:srgbClr val="D9D0E6"/>
                </a:solidFill>
                <a:latin typeface="Trebuchet MS"/>
                <a:cs typeface="Trebuchet MS"/>
              </a:rPr>
              <a:t>sus 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algoritmos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y</a:t>
            </a:r>
            <a:r>
              <a:rPr dirty="0" sz="1350" spc="-12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5">
                <a:solidFill>
                  <a:srgbClr val="D9D0E6"/>
                </a:solidFill>
                <a:latin typeface="Trebuchet MS"/>
                <a:cs typeface="Trebuchet MS"/>
              </a:rPr>
              <a:t>funciones.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43850" y="1828800"/>
            <a:ext cx="390525" cy="381000"/>
          </a:xfrm>
          <a:custGeom>
            <a:avLst/>
            <a:gdLst/>
            <a:ahLst/>
            <a:cxnLst/>
            <a:rect l="l" t="t" r="r" b="b"/>
            <a:pathLst>
              <a:path w="390525" h="381000">
                <a:moveTo>
                  <a:pt x="353348" y="381000"/>
                </a:moveTo>
                <a:lnTo>
                  <a:pt x="37176" y="381000"/>
                </a:lnTo>
                <a:lnTo>
                  <a:pt x="31708" y="379914"/>
                </a:lnTo>
                <a:lnTo>
                  <a:pt x="1085" y="349291"/>
                </a:lnTo>
                <a:lnTo>
                  <a:pt x="0" y="343823"/>
                </a:lnTo>
                <a:lnTo>
                  <a:pt x="0" y="37176"/>
                </a:lnTo>
                <a:lnTo>
                  <a:pt x="21212" y="5438"/>
                </a:lnTo>
                <a:lnTo>
                  <a:pt x="37176" y="0"/>
                </a:lnTo>
                <a:lnTo>
                  <a:pt x="353348" y="0"/>
                </a:lnTo>
                <a:lnTo>
                  <a:pt x="385086" y="21212"/>
                </a:lnTo>
                <a:lnTo>
                  <a:pt x="390525" y="37176"/>
                </a:lnTo>
                <a:lnTo>
                  <a:pt x="390525" y="343823"/>
                </a:lnTo>
                <a:lnTo>
                  <a:pt x="369312" y="375561"/>
                </a:lnTo>
                <a:lnTo>
                  <a:pt x="358816" y="379914"/>
                </a:lnTo>
                <a:close/>
              </a:path>
            </a:pathLst>
          </a:custGeom>
          <a:solidFill>
            <a:srgbClr val="312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42693" y="1825625"/>
            <a:ext cx="533908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43230" algn="l"/>
                <a:tab pos="3027045" algn="l"/>
                <a:tab pos="3458210" algn="l"/>
              </a:tabLst>
            </a:pPr>
            <a:r>
              <a:rPr dirty="0" sz="2000" spc="10" b="0">
                <a:solidFill>
                  <a:srgbClr val="FF726D"/>
                </a:solidFill>
                <a:latin typeface="Inconsolata"/>
                <a:cs typeface="Inconsolata"/>
              </a:rPr>
              <a:t>1	</a:t>
            </a:r>
            <a:r>
              <a:rPr dirty="0" baseline="1683" sz="2475" spc="89" b="0">
                <a:solidFill>
                  <a:srgbClr val="FF726D"/>
                </a:solidFill>
                <a:latin typeface="Inconsolata"/>
                <a:cs typeface="Inconsolata"/>
              </a:rPr>
              <a:t>Retos</a:t>
            </a:r>
            <a:r>
              <a:rPr dirty="0" baseline="1683" sz="2475" spc="202" b="0">
                <a:solidFill>
                  <a:srgbClr val="FF726D"/>
                </a:solidFill>
                <a:latin typeface="Inconsolata"/>
                <a:cs typeface="Inconsolata"/>
              </a:rPr>
              <a:t> </a:t>
            </a:r>
            <a:r>
              <a:rPr dirty="0" baseline="1424" sz="2925" spc="1695">
                <a:latin typeface="Trebuchet MS"/>
                <a:cs typeface="Trebuchet MS"/>
              </a:rPr>
              <a:t>🤔	</a:t>
            </a:r>
            <a:r>
              <a:rPr dirty="0" sz="2000" spc="10" b="0">
                <a:solidFill>
                  <a:srgbClr val="FF726D"/>
                </a:solidFill>
                <a:latin typeface="Inconsolata"/>
                <a:cs typeface="Inconsolata"/>
              </a:rPr>
              <a:t>2	</a:t>
            </a:r>
            <a:r>
              <a:rPr dirty="0" baseline="1683" sz="2475" spc="97" b="0">
                <a:solidFill>
                  <a:srgbClr val="FF726D"/>
                </a:solidFill>
                <a:latin typeface="Inconsolata"/>
                <a:cs typeface="Inconsolata"/>
              </a:rPr>
              <a:t>Oportunidades</a:t>
            </a:r>
            <a:r>
              <a:rPr dirty="0" baseline="1683" sz="2475" spc="142" b="0">
                <a:solidFill>
                  <a:srgbClr val="FF726D"/>
                </a:solidFill>
                <a:latin typeface="Inconsolata"/>
                <a:cs typeface="Inconsolata"/>
              </a:rPr>
              <a:t> </a:t>
            </a:r>
            <a:r>
              <a:rPr dirty="0" baseline="1424" sz="2925" spc="1695">
                <a:latin typeface="Trebuchet MS"/>
                <a:cs typeface="Trebuchet MS"/>
              </a:rPr>
              <a:t>🚀</a:t>
            </a:r>
            <a:endParaRPr baseline="1424" sz="2925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88362" y="2259964"/>
            <a:ext cx="2257425" cy="279717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95250">
              <a:lnSpc>
                <a:spcPct val="149700"/>
              </a:lnSpc>
              <a:spcBef>
                <a:spcPts val="75"/>
              </a:spcBef>
            </a:pP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El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chat </a:t>
            </a:r>
            <a:r>
              <a:rPr dirty="0" sz="1350" spc="40">
                <a:solidFill>
                  <a:srgbClr val="D9D0E6"/>
                </a:solidFill>
                <a:latin typeface="Trebuchet MS"/>
                <a:cs typeface="Trebuchet MS"/>
              </a:rPr>
              <a:t>bot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de </a:t>
            </a:r>
            <a:r>
              <a:rPr dirty="0" sz="1350" spc="20">
                <a:solidFill>
                  <a:srgbClr val="D9D0E6"/>
                </a:solidFill>
                <a:latin typeface="Trebuchet MS"/>
                <a:cs typeface="Trebuchet MS"/>
              </a:rPr>
              <a:t>fitness</a:t>
            </a:r>
            <a:r>
              <a:rPr dirty="0" sz="1350" spc="-27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tiene 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un </a:t>
            </a:r>
            <a:r>
              <a:rPr dirty="0" sz="1350">
                <a:solidFill>
                  <a:srgbClr val="D9D0E6"/>
                </a:solidFill>
                <a:latin typeface="Trebuchet MS"/>
                <a:cs typeface="Trebuchet MS"/>
              </a:rPr>
              <a:t>gran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potencial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para  </a:t>
            </a:r>
            <a:r>
              <a:rPr dirty="0" sz="1350" spc="-10">
                <a:solidFill>
                  <a:srgbClr val="D9D0E6"/>
                </a:solidFill>
                <a:latin typeface="Trebuchet MS"/>
                <a:cs typeface="Trebuchet MS"/>
              </a:rPr>
              <a:t>mejorar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la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salud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y la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forma  física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de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millones</a:t>
            </a:r>
            <a:r>
              <a:rPr dirty="0" sz="1350" spc="-16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de</a:t>
            </a: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350" spc="50">
                <a:solidFill>
                  <a:srgbClr val="D9D0E6"/>
                </a:solidFill>
                <a:latin typeface="Trebuchet MS"/>
                <a:cs typeface="Trebuchet MS"/>
              </a:rPr>
              <a:t>personas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en </a:t>
            </a:r>
            <a:r>
              <a:rPr dirty="0" sz="1350" spc="55">
                <a:solidFill>
                  <a:srgbClr val="D9D0E6"/>
                </a:solidFill>
                <a:latin typeface="Trebuchet MS"/>
                <a:cs typeface="Trebuchet MS"/>
              </a:rPr>
              <a:t>todo</a:t>
            </a:r>
            <a:r>
              <a:rPr dirty="0" sz="1350" spc="-254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>
                <a:solidFill>
                  <a:srgbClr val="D9D0E6"/>
                </a:solidFill>
                <a:latin typeface="Trebuchet MS"/>
                <a:cs typeface="Trebuchet MS"/>
              </a:rPr>
              <a:t>el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mundo,</a:t>
            </a:r>
            <a:endParaRPr sz="1350">
              <a:latin typeface="Trebuchet MS"/>
              <a:cs typeface="Trebuchet MS"/>
            </a:endParaRPr>
          </a:p>
          <a:p>
            <a:pPr marL="12700" marR="180975">
              <a:lnSpc>
                <a:spcPct val="149700"/>
              </a:lnSpc>
              <a:spcBef>
                <a:spcPts val="50"/>
              </a:spcBef>
            </a:pP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lo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que </a:t>
            </a:r>
            <a:r>
              <a:rPr dirty="0" sz="1350" spc="5">
                <a:solidFill>
                  <a:srgbClr val="D9D0E6"/>
                </a:solidFill>
                <a:latin typeface="Trebuchet MS"/>
                <a:cs typeface="Trebuchet MS"/>
              </a:rPr>
              <a:t>representa </a:t>
            </a:r>
            <a:r>
              <a:rPr dirty="0" sz="1350" spc="35">
                <a:solidFill>
                  <a:srgbClr val="D9D0E6"/>
                </a:solidFill>
                <a:latin typeface="Trebuchet MS"/>
                <a:cs typeface="Trebuchet MS"/>
              </a:rPr>
              <a:t>una 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enorme </a:t>
            </a:r>
            <a:r>
              <a:rPr dirty="0" sz="1350" spc="40">
                <a:solidFill>
                  <a:srgbClr val="D9D0E6"/>
                </a:solidFill>
                <a:latin typeface="Trebuchet MS"/>
                <a:cs typeface="Trebuchet MS"/>
              </a:rPr>
              <a:t>oportunidad</a:t>
            </a:r>
            <a:r>
              <a:rPr dirty="0" sz="1350" spc="-8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para 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las </a:t>
            </a:r>
            <a:r>
              <a:rPr dirty="0" sz="1350" spc="20">
                <a:solidFill>
                  <a:srgbClr val="D9D0E6"/>
                </a:solidFill>
                <a:latin typeface="Trebuchet MS"/>
                <a:cs typeface="Trebuchet MS"/>
              </a:rPr>
              <a:t>empresas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y </a:t>
            </a:r>
            <a:r>
              <a:rPr dirty="0" sz="1350" spc="50">
                <a:solidFill>
                  <a:srgbClr val="D9D0E6"/>
                </a:solidFill>
                <a:latin typeface="Trebuchet MS"/>
                <a:cs typeface="Trebuchet MS"/>
              </a:rPr>
              <a:t>los  </a:t>
            </a:r>
            <a:r>
              <a:rPr dirty="0" sz="1350" spc="5">
                <a:solidFill>
                  <a:srgbClr val="D9D0E6"/>
                </a:solidFill>
                <a:latin typeface="Trebuchet MS"/>
                <a:cs typeface="Trebuchet MS"/>
              </a:rPr>
              <a:t>desarrolladores.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286249" cy="6000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48494" y="5461508"/>
            <a:ext cx="1754504" cy="41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362" y="1092200"/>
            <a:ext cx="659320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40"/>
              <a:t>Conclusiones </a:t>
            </a:r>
            <a:r>
              <a:rPr dirty="0" spc="10"/>
              <a:t>y</a:t>
            </a:r>
            <a:r>
              <a:rPr dirty="0" spc="90"/>
              <a:t> </a:t>
            </a:r>
            <a:r>
              <a:rPr dirty="0" spc="45"/>
              <a:t>Recomendaciones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0362" y="2168525"/>
            <a:ext cx="162115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40" b="0">
                <a:solidFill>
                  <a:srgbClr val="FF726D"/>
                </a:solidFill>
                <a:latin typeface="Inconsolata"/>
                <a:cs typeface="Inconsolata"/>
              </a:rPr>
              <a:t>Conclusiones</a:t>
            </a:r>
            <a:endParaRPr sz="2000">
              <a:latin typeface="Inconsolata"/>
              <a:cs typeface="Inconsolat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0362" y="2707640"/>
            <a:ext cx="386715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8100"/>
              </a:lnSpc>
              <a:spcBef>
                <a:spcPts val="100"/>
              </a:spcBef>
            </a:pP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El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chat </a:t>
            </a:r>
            <a:r>
              <a:rPr dirty="0" sz="1350" spc="40">
                <a:solidFill>
                  <a:srgbClr val="D9D0E6"/>
                </a:solidFill>
                <a:latin typeface="Trebuchet MS"/>
                <a:cs typeface="Trebuchet MS"/>
              </a:rPr>
              <a:t>bot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de </a:t>
            </a:r>
            <a:r>
              <a:rPr dirty="0" sz="1350" spc="20">
                <a:solidFill>
                  <a:srgbClr val="D9D0E6"/>
                </a:solidFill>
                <a:latin typeface="Trebuchet MS"/>
                <a:cs typeface="Trebuchet MS"/>
              </a:rPr>
              <a:t>fitness </a:t>
            </a:r>
            <a:r>
              <a:rPr dirty="0" sz="1350" spc="45">
                <a:solidFill>
                  <a:srgbClr val="D9D0E6"/>
                </a:solidFill>
                <a:latin typeface="Trebuchet MS"/>
                <a:cs typeface="Trebuchet MS"/>
              </a:rPr>
              <a:t>es </a:t>
            </a:r>
            <a:r>
              <a:rPr dirty="0" sz="1350" spc="35">
                <a:solidFill>
                  <a:srgbClr val="D9D0E6"/>
                </a:solidFill>
                <a:latin typeface="Trebuchet MS"/>
                <a:cs typeface="Trebuchet MS"/>
              </a:rPr>
              <a:t>una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herramienta </a:t>
            </a:r>
            <a:r>
              <a:rPr dirty="0" sz="1350">
                <a:solidFill>
                  <a:srgbClr val="D9D0E6"/>
                </a:solidFill>
                <a:latin typeface="Trebuchet MS"/>
                <a:cs typeface="Trebuchet MS"/>
              </a:rPr>
              <a:t>muy  </a:t>
            </a:r>
            <a:r>
              <a:rPr dirty="0" sz="1350" spc="-10">
                <a:solidFill>
                  <a:srgbClr val="D9D0E6"/>
                </a:solidFill>
                <a:latin typeface="Trebuchet MS"/>
                <a:cs typeface="Trebuchet MS"/>
              </a:rPr>
              <a:t>útil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y efectiva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para </a:t>
            </a:r>
            <a:r>
              <a:rPr dirty="0" sz="1350">
                <a:solidFill>
                  <a:srgbClr val="D9D0E6"/>
                </a:solidFill>
                <a:latin typeface="Trebuchet MS"/>
                <a:cs typeface="Trebuchet MS"/>
              </a:rPr>
              <a:t>lograr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tus objetivos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de  </a:t>
            </a:r>
            <a:r>
              <a:rPr dirty="0" sz="1350" spc="-20">
                <a:solidFill>
                  <a:srgbClr val="D9D0E6"/>
                </a:solidFill>
                <a:latin typeface="Trebuchet MS"/>
                <a:cs typeface="Trebuchet MS"/>
              </a:rPr>
              <a:t>ejercicio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de </a:t>
            </a:r>
            <a:r>
              <a:rPr dirty="0" sz="1350" spc="35">
                <a:solidFill>
                  <a:srgbClr val="D9D0E6"/>
                </a:solidFill>
                <a:latin typeface="Trebuchet MS"/>
                <a:cs typeface="Trebuchet MS"/>
              </a:rPr>
              <a:t>una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manera </a:t>
            </a:r>
            <a:r>
              <a:rPr dirty="0" sz="1350" spc="40">
                <a:solidFill>
                  <a:srgbClr val="D9D0E6"/>
                </a:solidFill>
                <a:latin typeface="Trebuchet MS"/>
                <a:cs typeface="Trebuchet MS"/>
              </a:rPr>
              <a:t>más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sencilla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y</a:t>
            </a:r>
            <a:r>
              <a:rPr dirty="0" sz="1350" spc="-23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divertida.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0927" y="2168525"/>
            <a:ext cx="202120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45" b="0">
                <a:solidFill>
                  <a:srgbClr val="FF726D"/>
                </a:solidFill>
                <a:latin typeface="Inconsolata"/>
                <a:cs typeface="Inconsolata"/>
              </a:rPr>
              <a:t>Recomendacione</a:t>
            </a:r>
            <a:r>
              <a:rPr dirty="0" sz="2000" spc="10" b="0">
                <a:solidFill>
                  <a:srgbClr val="FF726D"/>
                </a:solidFill>
                <a:latin typeface="Inconsolata"/>
                <a:cs typeface="Inconsolata"/>
              </a:rPr>
              <a:t>s</a:t>
            </a:r>
            <a:endParaRPr sz="2000">
              <a:latin typeface="Inconsolata"/>
              <a:cs typeface="Inconsolat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72175" y="29146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5" y="57150"/>
                </a:moveTo>
                <a:lnTo>
                  <a:pt x="24784" y="57150"/>
                </a:lnTo>
                <a:lnTo>
                  <a:pt x="21135" y="56426"/>
                </a:lnTo>
                <a:lnTo>
                  <a:pt x="0" y="32365"/>
                </a:lnTo>
                <a:lnTo>
                  <a:pt x="0" y="24784"/>
                </a:lnTo>
                <a:lnTo>
                  <a:pt x="24784" y="0"/>
                </a:lnTo>
                <a:lnTo>
                  <a:pt x="32365" y="0"/>
                </a:lnTo>
                <a:lnTo>
                  <a:pt x="57150" y="24784"/>
                </a:lnTo>
                <a:lnTo>
                  <a:pt x="57150" y="32365"/>
                </a:lnTo>
                <a:lnTo>
                  <a:pt x="36004" y="56426"/>
                </a:lnTo>
                <a:close/>
              </a:path>
            </a:pathLst>
          </a:custGeom>
          <a:solidFill>
            <a:srgbClr val="D9D0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36099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5" y="57150"/>
                </a:moveTo>
                <a:lnTo>
                  <a:pt x="24784" y="57150"/>
                </a:lnTo>
                <a:lnTo>
                  <a:pt x="21135" y="56426"/>
                </a:lnTo>
                <a:lnTo>
                  <a:pt x="0" y="32365"/>
                </a:lnTo>
                <a:lnTo>
                  <a:pt x="0" y="24784"/>
                </a:lnTo>
                <a:lnTo>
                  <a:pt x="24784" y="0"/>
                </a:lnTo>
                <a:lnTo>
                  <a:pt x="32365" y="0"/>
                </a:lnTo>
                <a:lnTo>
                  <a:pt x="57150" y="24784"/>
                </a:lnTo>
                <a:lnTo>
                  <a:pt x="57150" y="32365"/>
                </a:lnTo>
                <a:lnTo>
                  <a:pt x="36004" y="56426"/>
                </a:lnTo>
                <a:close/>
              </a:path>
            </a:pathLst>
          </a:custGeom>
          <a:solidFill>
            <a:srgbClr val="D9D0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72175" y="43148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5" y="57150"/>
                </a:moveTo>
                <a:lnTo>
                  <a:pt x="24784" y="57150"/>
                </a:lnTo>
                <a:lnTo>
                  <a:pt x="21135" y="56426"/>
                </a:lnTo>
                <a:lnTo>
                  <a:pt x="0" y="32365"/>
                </a:lnTo>
                <a:lnTo>
                  <a:pt x="0" y="24784"/>
                </a:lnTo>
                <a:lnTo>
                  <a:pt x="24784" y="0"/>
                </a:lnTo>
                <a:lnTo>
                  <a:pt x="32365" y="0"/>
                </a:lnTo>
                <a:lnTo>
                  <a:pt x="57150" y="24784"/>
                </a:lnTo>
                <a:lnTo>
                  <a:pt x="57150" y="32365"/>
                </a:lnTo>
                <a:lnTo>
                  <a:pt x="36004" y="56426"/>
                </a:lnTo>
                <a:close/>
              </a:path>
            </a:pathLst>
          </a:custGeom>
          <a:solidFill>
            <a:srgbClr val="D9D0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195066" y="2707640"/>
            <a:ext cx="3487420" cy="2044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890">
              <a:lnSpc>
                <a:spcPct val="148100"/>
              </a:lnSpc>
              <a:spcBef>
                <a:spcPts val="100"/>
              </a:spcBef>
            </a:pPr>
            <a:r>
              <a:rPr dirty="0" sz="1350" spc="20">
                <a:solidFill>
                  <a:srgbClr val="D9D0E6"/>
                </a:solidFill>
                <a:latin typeface="Trebuchet MS"/>
                <a:cs typeface="Trebuchet MS"/>
              </a:rPr>
              <a:t>Usarlo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de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manera </a:t>
            </a:r>
            <a:r>
              <a:rPr dirty="0" sz="1350" spc="35">
                <a:solidFill>
                  <a:srgbClr val="D9D0E6"/>
                </a:solidFill>
                <a:latin typeface="Trebuchet MS"/>
                <a:cs typeface="Trebuchet MS"/>
              </a:rPr>
              <a:t>constante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para</a:t>
            </a:r>
            <a:r>
              <a:rPr dirty="0" sz="1350" spc="-18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mantener 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la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motivación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y </a:t>
            </a:r>
            <a:r>
              <a:rPr dirty="0" sz="1350" spc="5">
                <a:solidFill>
                  <a:srgbClr val="D9D0E6"/>
                </a:solidFill>
                <a:latin typeface="Trebuchet MS"/>
                <a:cs typeface="Trebuchet MS"/>
              </a:rPr>
              <a:t>seguir</a:t>
            </a:r>
            <a:r>
              <a:rPr dirty="0" sz="1350" spc="-10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>
                <a:solidFill>
                  <a:srgbClr val="D9D0E6"/>
                </a:solidFill>
                <a:latin typeface="Trebuchet MS"/>
                <a:cs typeface="Trebuchet MS"/>
              </a:rPr>
              <a:t>mejorando.</a:t>
            </a:r>
            <a:endParaRPr sz="1350">
              <a:latin typeface="Trebuchet MS"/>
              <a:cs typeface="Trebuchet MS"/>
            </a:endParaRPr>
          </a:p>
          <a:p>
            <a:pPr marL="12700" marR="5080">
              <a:lnSpc>
                <a:spcPct val="152800"/>
              </a:lnSpc>
              <a:spcBef>
                <a:spcPts val="600"/>
              </a:spcBef>
            </a:pP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Combinarlo </a:t>
            </a:r>
            <a:r>
              <a:rPr dirty="0" sz="1350" spc="50">
                <a:solidFill>
                  <a:srgbClr val="D9D0E6"/>
                </a:solidFill>
                <a:latin typeface="Trebuchet MS"/>
                <a:cs typeface="Trebuchet MS"/>
              </a:rPr>
              <a:t>con </a:t>
            </a:r>
            <a:r>
              <a:rPr dirty="0" sz="1350" spc="35">
                <a:solidFill>
                  <a:srgbClr val="D9D0E6"/>
                </a:solidFill>
                <a:latin typeface="Trebuchet MS"/>
                <a:cs typeface="Trebuchet MS"/>
              </a:rPr>
              <a:t>una </a:t>
            </a:r>
            <a:r>
              <a:rPr dirty="0" sz="1350" spc="15">
                <a:solidFill>
                  <a:srgbClr val="D9D0E6"/>
                </a:solidFill>
                <a:latin typeface="Trebuchet MS"/>
                <a:cs typeface="Trebuchet MS"/>
              </a:rPr>
              <a:t>dieta </a:t>
            </a:r>
            <a:r>
              <a:rPr dirty="0" sz="1350" spc="20">
                <a:solidFill>
                  <a:srgbClr val="D9D0E6"/>
                </a:solidFill>
                <a:latin typeface="Trebuchet MS"/>
                <a:cs typeface="Trebuchet MS"/>
              </a:rPr>
              <a:t>saludable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y</a:t>
            </a:r>
            <a:r>
              <a:rPr dirty="0" sz="1350" spc="-25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35">
                <a:solidFill>
                  <a:srgbClr val="D9D0E6"/>
                </a:solidFill>
                <a:latin typeface="Trebuchet MS"/>
                <a:cs typeface="Trebuchet MS"/>
              </a:rPr>
              <a:t>otros  </a:t>
            </a:r>
            <a:r>
              <a:rPr dirty="0" sz="1350" spc="45">
                <a:solidFill>
                  <a:srgbClr val="D9D0E6"/>
                </a:solidFill>
                <a:latin typeface="Trebuchet MS"/>
                <a:cs typeface="Trebuchet MS"/>
              </a:rPr>
              <a:t>hábitos</a:t>
            </a:r>
            <a:r>
              <a:rPr dirty="0" sz="1350" spc="-70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5">
                <a:solidFill>
                  <a:srgbClr val="D9D0E6"/>
                </a:solidFill>
                <a:latin typeface="Trebuchet MS"/>
                <a:cs typeface="Trebuchet MS"/>
              </a:rPr>
              <a:t>saludables.</a:t>
            </a:r>
            <a:endParaRPr sz="1350">
              <a:latin typeface="Trebuchet MS"/>
              <a:cs typeface="Trebuchet MS"/>
            </a:endParaRPr>
          </a:p>
          <a:p>
            <a:pPr marL="12700" marR="15240">
              <a:lnSpc>
                <a:spcPct val="152800"/>
              </a:lnSpc>
              <a:spcBef>
                <a:spcPts val="600"/>
              </a:spcBef>
            </a:pPr>
            <a:r>
              <a:rPr dirty="0" sz="1350" spc="20">
                <a:solidFill>
                  <a:srgbClr val="D9D0E6"/>
                </a:solidFill>
                <a:latin typeface="Trebuchet MS"/>
                <a:cs typeface="Trebuchet MS"/>
              </a:rPr>
              <a:t>Probar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diferentes </a:t>
            </a:r>
            <a:r>
              <a:rPr dirty="0" sz="1350" spc="50">
                <a:solidFill>
                  <a:srgbClr val="D9D0E6"/>
                </a:solidFill>
                <a:latin typeface="Trebuchet MS"/>
                <a:cs typeface="Trebuchet MS"/>
              </a:rPr>
              <a:t>opciones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y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rutinas </a:t>
            </a:r>
            <a:r>
              <a:rPr dirty="0" sz="1350" spc="10">
                <a:solidFill>
                  <a:srgbClr val="D9D0E6"/>
                </a:solidFill>
                <a:latin typeface="Trebuchet MS"/>
                <a:cs typeface="Trebuchet MS"/>
              </a:rPr>
              <a:t>para  </a:t>
            </a:r>
            <a:r>
              <a:rPr dirty="0" sz="1350" spc="30">
                <a:solidFill>
                  <a:srgbClr val="D9D0E6"/>
                </a:solidFill>
                <a:latin typeface="Trebuchet MS"/>
                <a:cs typeface="Trebuchet MS"/>
              </a:rPr>
              <a:t>adaptarse </a:t>
            </a:r>
            <a:r>
              <a:rPr dirty="0" sz="1350" spc="25">
                <a:solidFill>
                  <a:srgbClr val="D9D0E6"/>
                </a:solidFill>
                <a:latin typeface="Trebuchet MS"/>
                <a:cs typeface="Trebuchet MS"/>
              </a:rPr>
              <a:t>a tus </a:t>
            </a:r>
            <a:r>
              <a:rPr dirty="0" sz="1350" spc="35">
                <a:solidFill>
                  <a:srgbClr val="D9D0E6"/>
                </a:solidFill>
                <a:latin typeface="Trebuchet MS"/>
                <a:cs typeface="Trebuchet MS"/>
              </a:rPr>
              <a:t>necesidades</a:t>
            </a:r>
            <a:r>
              <a:rPr dirty="0" sz="1350" spc="-305">
                <a:solidFill>
                  <a:srgbClr val="D9D0E6"/>
                </a:solidFill>
                <a:latin typeface="Trebuchet MS"/>
                <a:cs typeface="Trebuchet MS"/>
              </a:rPr>
              <a:t> </a:t>
            </a:r>
            <a:r>
              <a:rPr dirty="0" sz="1350" spc="-5">
                <a:solidFill>
                  <a:srgbClr val="D9D0E6"/>
                </a:solidFill>
                <a:latin typeface="Trebuchet MS"/>
                <a:cs typeface="Trebuchet MS"/>
              </a:rPr>
              <a:t>y </a:t>
            </a:r>
            <a:r>
              <a:rPr dirty="0" sz="1350" spc="-10">
                <a:solidFill>
                  <a:srgbClr val="D9D0E6"/>
                </a:solidFill>
                <a:latin typeface="Trebuchet MS"/>
                <a:cs typeface="Trebuchet MS"/>
              </a:rPr>
              <a:t>preferencias.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48494" y="5461508"/>
            <a:ext cx="1754504" cy="41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2023-06-28T02:25:28Z</dcterms:created>
  <dcterms:modified xsi:type="dcterms:W3CDTF">2023-06-28T02:25:28Z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2023-06-28T00:00:00Z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2023-06-28T00:00:00Z</vt:filetime>
  </property>
</Properties>
</file>