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98C3-0196-47C3-A781-C0A6D052C403}" type="datetimeFigureOut">
              <a:rPr lang="es-BO" smtClean="0"/>
              <a:t>13/6/2023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C908-7FFA-44F8-9D32-1F686BD51D4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4763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98C3-0196-47C3-A781-C0A6D052C403}" type="datetimeFigureOut">
              <a:rPr lang="es-BO" smtClean="0"/>
              <a:t>13/6/2023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C908-7FFA-44F8-9D32-1F686BD51D4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4256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98C3-0196-47C3-A781-C0A6D052C403}" type="datetimeFigureOut">
              <a:rPr lang="es-BO" smtClean="0"/>
              <a:t>13/6/2023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C908-7FFA-44F8-9D32-1F686BD51D4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1582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98C3-0196-47C3-A781-C0A6D052C403}" type="datetimeFigureOut">
              <a:rPr lang="es-BO" smtClean="0"/>
              <a:t>13/6/2023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C908-7FFA-44F8-9D32-1F686BD51D4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5232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98C3-0196-47C3-A781-C0A6D052C403}" type="datetimeFigureOut">
              <a:rPr lang="es-BO" smtClean="0"/>
              <a:t>13/6/2023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C908-7FFA-44F8-9D32-1F686BD51D4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299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98C3-0196-47C3-A781-C0A6D052C403}" type="datetimeFigureOut">
              <a:rPr lang="es-BO" smtClean="0"/>
              <a:t>13/6/2023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C908-7FFA-44F8-9D32-1F686BD51D4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2136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98C3-0196-47C3-A781-C0A6D052C403}" type="datetimeFigureOut">
              <a:rPr lang="es-BO" smtClean="0"/>
              <a:t>13/6/2023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C908-7FFA-44F8-9D32-1F686BD51D4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5603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98C3-0196-47C3-A781-C0A6D052C403}" type="datetimeFigureOut">
              <a:rPr lang="es-BO" smtClean="0"/>
              <a:t>13/6/2023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C908-7FFA-44F8-9D32-1F686BD51D4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7952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98C3-0196-47C3-A781-C0A6D052C403}" type="datetimeFigureOut">
              <a:rPr lang="es-BO" smtClean="0"/>
              <a:t>13/6/2023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C908-7FFA-44F8-9D32-1F686BD51D4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2276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98C3-0196-47C3-A781-C0A6D052C403}" type="datetimeFigureOut">
              <a:rPr lang="es-BO" smtClean="0"/>
              <a:t>13/6/2023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C908-7FFA-44F8-9D32-1F686BD51D4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8370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98C3-0196-47C3-A781-C0A6D052C403}" type="datetimeFigureOut">
              <a:rPr lang="es-BO" smtClean="0"/>
              <a:t>13/6/2023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C908-7FFA-44F8-9D32-1F686BD51D4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2643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598C3-0196-47C3-A781-C0A6D052C403}" type="datetimeFigureOut">
              <a:rPr lang="es-BO" smtClean="0"/>
              <a:t>13/6/2023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FC908-7FFA-44F8-9D32-1F686BD51D4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56804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6">
            <a:extLst>
              <a:ext uri="{FF2B5EF4-FFF2-40B4-BE49-F238E27FC236}">
                <a16:creationId xmlns:a16="http://schemas.microsoft.com/office/drawing/2014/main" id="{701EA1A7-20B2-8C74-8BB4-122A8CF54EF1}"/>
              </a:ext>
            </a:extLst>
          </p:cNvPr>
          <p:cNvSpPr txBox="1">
            <a:spLocks/>
          </p:cNvSpPr>
          <p:nvPr/>
        </p:nvSpPr>
        <p:spPr>
          <a:xfrm>
            <a:off x="1742445" y="335557"/>
            <a:ext cx="8707110" cy="37897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sz="9600" b="1" dirty="0">
                <a:latin typeface="Gabriola" panose="04040605051002020D02" pitchFamily="82" charset="0"/>
              </a:rPr>
              <a:t>Evaluación Procesual </a:t>
            </a:r>
            <a:br>
              <a:rPr lang="es-BO" sz="9600" b="1" dirty="0">
                <a:latin typeface="Gabriola" panose="04040605051002020D02" pitchFamily="82" charset="0"/>
              </a:rPr>
            </a:br>
            <a:r>
              <a:rPr lang="es-BO" sz="9600" b="1" dirty="0">
                <a:latin typeface="Gabriola" panose="04040605051002020D02" pitchFamily="82" charset="0"/>
              </a:rPr>
              <a:t>Hito 4</a:t>
            </a:r>
          </a:p>
        </p:txBody>
      </p:sp>
      <p:sp>
        <p:nvSpPr>
          <p:cNvPr id="5" name="Subtítulo 17">
            <a:extLst>
              <a:ext uri="{FF2B5EF4-FFF2-40B4-BE49-F238E27FC236}">
                <a16:creationId xmlns:a16="http://schemas.microsoft.com/office/drawing/2014/main" id="{E3692F85-F336-1285-F8FD-055403697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022" y="4615600"/>
            <a:ext cx="6214800" cy="2242400"/>
          </a:xfrm>
        </p:spPr>
        <p:txBody>
          <a:bodyPr/>
          <a:lstStyle/>
          <a:p>
            <a:pPr algn="l"/>
            <a:r>
              <a:rPr lang="es-ES" sz="2800" b="1" dirty="0">
                <a:latin typeface="Gabriola" panose="04040605051002020D02" pitchFamily="82" charset="0"/>
                <a:cs typeface="Times New Roman" panose="02020603050405020304" pitchFamily="18" charset="0"/>
              </a:rPr>
              <a:t>Estudiante</a:t>
            </a:r>
            <a:r>
              <a:rPr lang="es-ES" sz="2800" dirty="0">
                <a:latin typeface="Gabriola" panose="04040605051002020D02" pitchFamily="82" charset="0"/>
                <a:cs typeface="Times New Roman" panose="02020603050405020304" pitchFamily="18" charset="0"/>
              </a:rPr>
              <a:t>: </a:t>
            </a:r>
            <a:r>
              <a:rPr lang="es-ES" sz="28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Heber </a:t>
            </a:r>
            <a:r>
              <a:rPr lang="es-ES" sz="28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Mollericona</a:t>
            </a:r>
            <a:r>
              <a:rPr lang="es-ES" sz="28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Miranda</a:t>
            </a:r>
          </a:p>
          <a:p>
            <a:pPr algn="l"/>
            <a:r>
              <a:rPr lang="es-ES" sz="2800" b="1" dirty="0">
                <a:latin typeface="Gabriola" panose="04040605051002020D02" pitchFamily="82" charset="0"/>
                <a:cs typeface="Times New Roman" panose="02020603050405020304" pitchFamily="18" charset="0"/>
              </a:rPr>
              <a:t>CI</a:t>
            </a:r>
            <a:r>
              <a:rPr lang="es-ES" sz="2800" dirty="0">
                <a:latin typeface="Gabriola" panose="04040605051002020D02" pitchFamily="82" charset="0"/>
                <a:cs typeface="Times New Roman" panose="02020603050405020304" pitchFamily="18" charset="0"/>
              </a:rPr>
              <a:t>:  13409189</a:t>
            </a:r>
            <a:endParaRPr lang="es-BO" sz="2800" dirty="0">
              <a:latin typeface="Gabriola" panose="04040605051002020D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8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05344AF-9508-0399-5E43-14BE18A93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77" y="1749936"/>
            <a:ext cx="4939323" cy="31492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22ECDDE-6703-9671-75A9-618EF3103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670" y="1670241"/>
            <a:ext cx="4843553" cy="33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2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D0463-4FE5-5D6A-812D-CDCD8CA3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627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son los métodos estáticos en JAVA?</a:t>
            </a:r>
            <a:endParaRPr lang="es-B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E31EE0-0FCE-754E-66E3-3EB5C517D897}"/>
              </a:ext>
            </a:extLst>
          </p:cNvPr>
          <p:cNvSpPr txBox="1"/>
          <p:nvPr/>
        </p:nvSpPr>
        <p:spPr>
          <a:xfrm>
            <a:off x="1880532" y="2021069"/>
            <a:ext cx="8430935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Los métodos estáticos en Java son métodos que pertenecen a la clase en lugar de a una instancia específica de la clase. No requieren la creación de una instancia para ser invocados y se llaman directamente a través del nombre de la clase. No pueden acceder a variables de instancia ni llamar a métodos no estáticos directamente. Se utilizan para proporcionar utilidades o funcionalidades comunes que no dependen del estado de un objeto en particular.</a:t>
            </a:r>
          </a:p>
        </p:txBody>
      </p:sp>
    </p:spTree>
    <p:extLst>
      <p:ext uri="{BB962C8B-B14F-4D97-AF65-F5344CB8AC3E}">
        <p14:creationId xmlns:p14="http://schemas.microsoft.com/office/powerpoint/2010/main" val="92658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D0463-4FE5-5D6A-812D-CDCD8CA3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62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¿A través de un gráfico, muestre los métodos mínimos que debería de tener</a:t>
            </a:r>
            <a:b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COLA?</a:t>
            </a:r>
            <a:endParaRPr lang="es-B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DBD925-7C76-2F9D-82FC-CFCADD964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084" y="2330245"/>
            <a:ext cx="3135832" cy="405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9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D0463-4FE5-5D6A-812D-CDCD8CA3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74" y="2559375"/>
            <a:ext cx="440140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Crear las clases necesarias para la PILA DE CLIENTES.</a:t>
            </a:r>
            <a:endParaRPr lang="es-B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C9FB81-0D3B-1CB2-4CB1-6B82A302D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597" y="0"/>
            <a:ext cx="4401403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6783AC5-D792-BF7B-C15E-2034EEF85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077" y="1940292"/>
            <a:ext cx="3019846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32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D0463-4FE5-5D6A-812D-CDCD8CA3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35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Crear una cola con 5 clientes</a:t>
            </a:r>
            <a:endParaRPr lang="es-B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546334-F958-ED27-196E-D7E2C08DD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15" y="2114366"/>
            <a:ext cx="9088505" cy="26292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43C1391-76B6-1A15-41ED-D86556053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055" y="0"/>
            <a:ext cx="1561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04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D0463-4FE5-5D6A-812D-CDCD8CA3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903055"/>
            <a:ext cx="7818120" cy="1325563"/>
          </a:xfrm>
        </p:spPr>
        <p:txBody>
          <a:bodyPr>
            <a:noAutofit/>
          </a:bodyPr>
          <a:lstStyle/>
          <a:p>
            <a:pPr algn="ctr"/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todos los clientes que sean de nacionalidad boliviana y además el tipo</a:t>
            </a:r>
            <a:b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cliente GOLD, convertir a estos clientes en VIP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B43815-435D-5F70-FD60-359D0B731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11" y="2866840"/>
            <a:ext cx="7478169" cy="26483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B2E9C85-ACB0-9522-CBA6-17D83B6C7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629" y="0"/>
            <a:ext cx="1773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08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D0463-4FE5-5D6A-812D-CDCD8CA3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627"/>
            <a:ext cx="705612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Mover al inicio todos los clientes mayores a 60 años</a:t>
            </a:r>
            <a:endParaRPr lang="es-B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5D65B9-4983-8A81-BB7B-B52175332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443" y="0"/>
            <a:ext cx="2066794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1E7117-45CA-D574-2856-E8BBA1566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334" y="1988190"/>
            <a:ext cx="5805851" cy="453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2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B424A22-DBFE-9591-C105-F745C7F0E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190" y="0"/>
            <a:ext cx="3466682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55CA965-D914-0CFC-EA11-17D372A45F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295"/>
          <a:stretch/>
        </p:blipFill>
        <p:spPr>
          <a:xfrm>
            <a:off x="0" y="0"/>
            <a:ext cx="393721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9D0463-4FE5-5D6A-812D-CDCD8CA3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811" y="2103437"/>
            <a:ext cx="5827096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Moviendo clientes entre 2 colas</a:t>
            </a:r>
            <a:endParaRPr lang="es-B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6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D0463-4FE5-5D6A-812D-CDCD8CA3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627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¿A que se refiere cuando se habla de ESTRUCTURA DE DATOS?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E31EE0-0FCE-754E-66E3-3EB5C517D897}"/>
              </a:ext>
            </a:extLst>
          </p:cNvPr>
          <p:cNvSpPr txBox="1"/>
          <p:nvPr/>
        </p:nvSpPr>
        <p:spPr>
          <a:xfrm>
            <a:off x="1880532" y="2466363"/>
            <a:ext cx="8430935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Cuando se habla de "estructura de datos", se refiere a la organización y manipulación de datos en un sistema informático. Es un concepto fundamental en ciencias de la computación y se utiliza para representar y almacenar datos de manera eficiente, permitiendo realizar operaciones y manipulaciones sobre ellos de forma óptima.</a:t>
            </a:r>
          </a:p>
        </p:txBody>
      </p:sp>
    </p:spTree>
    <p:extLst>
      <p:ext uri="{BB962C8B-B14F-4D97-AF65-F5344CB8AC3E}">
        <p14:creationId xmlns:p14="http://schemas.microsoft.com/office/powerpoint/2010/main" val="153068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D0463-4FE5-5D6A-812D-CDCD8CA3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627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¿Que significa FIFO?</a:t>
            </a:r>
            <a:endParaRPr lang="es-B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E31EE0-0FCE-754E-66E3-3EB5C517D897}"/>
              </a:ext>
            </a:extLst>
          </p:cNvPr>
          <p:cNvSpPr txBox="1"/>
          <p:nvPr/>
        </p:nvSpPr>
        <p:spPr>
          <a:xfrm>
            <a:off x="1880532" y="2466363"/>
            <a:ext cx="8430935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FIFO es un acrónimo que significa "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In, 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(primero en entrar, primero en salir). Es un principio de organización utilizado en estructuras de datos y colas, donde el primer elemento que se inserta es el primero en ser eliminado.</a:t>
            </a:r>
          </a:p>
        </p:txBody>
      </p:sp>
    </p:spTree>
    <p:extLst>
      <p:ext uri="{BB962C8B-B14F-4D97-AF65-F5344CB8AC3E}">
        <p14:creationId xmlns:p14="http://schemas.microsoft.com/office/powerpoint/2010/main" val="297399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D0463-4FE5-5D6A-812D-CDCD8CA3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627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¿Muestra la diferencia entre LIFO y FIFO?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E31EE0-0FCE-754E-66E3-3EB5C517D897}"/>
              </a:ext>
            </a:extLst>
          </p:cNvPr>
          <p:cNvSpPr txBox="1"/>
          <p:nvPr/>
        </p:nvSpPr>
        <p:spPr>
          <a:xfrm>
            <a:off x="1880531" y="2218342"/>
            <a:ext cx="843093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diferencia entre LIFO (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In, 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y FIFO (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In, 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radica en el orden en el que los elementos son eliminados de una estructura de datos.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A0D720-372C-8CDF-9788-0D318F300926}"/>
              </a:ext>
            </a:extLst>
          </p:cNvPr>
          <p:cNvSpPr txBox="1"/>
          <p:nvPr/>
        </p:nvSpPr>
        <p:spPr>
          <a:xfrm>
            <a:off x="838200" y="3429000"/>
            <a:ext cx="4086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LIFO: El último elemento que se inserta es el primero en ser eliminado. Funciona como una pila, donde los elementos se agregan y eliminan en la misma extremidad (top).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6D785BE-D4ED-9175-6ACA-890013ED95EA}"/>
              </a:ext>
            </a:extLst>
          </p:cNvPr>
          <p:cNvSpPr txBox="1"/>
          <p:nvPr/>
        </p:nvSpPr>
        <p:spPr>
          <a:xfrm>
            <a:off x="6441502" y="3428999"/>
            <a:ext cx="46340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FIFO: El primer elemento que se inserta es el primero en ser eliminado. Funciona como una cola, donde los elementos se agregan al final (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y se eliminan del frente (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s-B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E7C154-6694-A8A2-E8E5-4619B3E35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0" t="17877" r="34158" b="11806"/>
          <a:stretch/>
        </p:blipFill>
        <p:spPr bwMode="auto">
          <a:xfrm>
            <a:off x="4956651" y="3319604"/>
            <a:ext cx="1484851" cy="214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BD2A08-6258-131D-8A29-8EC4E7658B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0" b="54039"/>
          <a:stretch/>
        </p:blipFill>
        <p:spPr bwMode="auto">
          <a:xfrm>
            <a:off x="7909771" y="4393469"/>
            <a:ext cx="2483839" cy="24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99B6989-1749-DCCC-1352-F85A40B57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63076"/>
          <a:stretch/>
        </p:blipFill>
        <p:spPr bwMode="auto">
          <a:xfrm>
            <a:off x="1496738" y="4906328"/>
            <a:ext cx="2639034" cy="188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79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D0463-4FE5-5D6A-812D-CDCD8CA3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627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una COLA?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E31EE0-0FCE-754E-66E3-3EB5C517D897}"/>
              </a:ext>
            </a:extLst>
          </p:cNvPr>
          <p:cNvSpPr txBox="1"/>
          <p:nvPr/>
        </p:nvSpPr>
        <p:spPr>
          <a:xfrm>
            <a:off x="1880530" y="1812022"/>
            <a:ext cx="8430935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cola es una estructura de datos en la cual los elementos se agregan al final (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y se eliminan del frente (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Sigue el principio FIFO, donde el primer elemento en entrar es el primero en salir.</a:t>
            </a:r>
          </a:p>
        </p:txBody>
      </p:sp>
      <p:pic>
        <p:nvPicPr>
          <p:cNvPr id="2050" name="Picture 2" descr="Denisse Vega en LinkedIn: El método FIFO Del Ingles “ First In, First  Out”es uno de los dos…">
            <a:extLst>
              <a:ext uri="{FF2B5EF4-FFF2-40B4-BE49-F238E27FC236}">
                <a16:creationId xmlns:a16="http://schemas.microsoft.com/office/drawing/2014/main" id="{4A9544ED-954D-9DF2-56E0-72236A70E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09" y="3261220"/>
            <a:ext cx="47529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8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D0463-4FE5-5D6A-812D-CDCD8CA3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627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QUEUE en JAVA, una QUEUE será lo mismo que una COLA?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E31EE0-0FCE-754E-66E3-3EB5C517D897}"/>
              </a:ext>
            </a:extLst>
          </p:cNvPr>
          <p:cNvSpPr txBox="1"/>
          <p:nvPr/>
        </p:nvSpPr>
        <p:spPr>
          <a:xfrm>
            <a:off x="1880532" y="2114026"/>
            <a:ext cx="8430935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Java, una 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 una interfaz que define una colección ordenada de elementos que sigue el principio FIFO. Es una abstracción de una cola y proporciona métodos para agregar elementos al final (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y eliminar elementos del frente (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Sí, una 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 Java es equivalente a una cola en el contexto de estructuras de datos.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BB48C0-23EC-DEF1-0725-8CFE6B9A5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973" y="3512306"/>
            <a:ext cx="6163417" cy="307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96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CA3CFA3-4135-BB94-3067-A92C2F7D0F84}"/>
              </a:ext>
            </a:extLst>
          </p:cNvPr>
          <p:cNvSpPr/>
          <p:nvPr/>
        </p:nvSpPr>
        <p:spPr>
          <a:xfrm>
            <a:off x="4085439" y="3518066"/>
            <a:ext cx="4337108" cy="2916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9D0463-4FE5-5D6A-812D-CDCD8CA3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627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INI o REAR en una COLA?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E31EE0-0FCE-754E-66E3-3EB5C517D897}"/>
              </a:ext>
            </a:extLst>
          </p:cNvPr>
          <p:cNvSpPr txBox="1"/>
          <p:nvPr/>
        </p:nvSpPr>
        <p:spPr>
          <a:xfrm>
            <a:off x="1880532" y="2186447"/>
            <a:ext cx="843093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una cola, INI o REAR se refiere al extremo posterior de la cola, donde se agregan los elementos nuevos.</a:t>
            </a:r>
          </a:p>
        </p:txBody>
      </p:sp>
      <p:pic>
        <p:nvPicPr>
          <p:cNvPr id="4098" name="Picture 2" descr="Cola (informática) - Wikipedia, la enciclopedia libre">
            <a:extLst>
              <a:ext uri="{FF2B5EF4-FFF2-40B4-BE49-F238E27FC236}">
                <a16:creationId xmlns:a16="http://schemas.microsoft.com/office/drawing/2014/main" id="{6FFC70A2-2BDF-6B3A-F9E6-3DFD9D9F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616" y="3716323"/>
            <a:ext cx="4114534" cy="247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45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D0463-4FE5-5D6A-812D-CDCD8CA3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627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FIN o FRONT en una COLA?</a:t>
            </a:r>
            <a:endParaRPr lang="es-B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E31EE0-0FCE-754E-66E3-3EB5C517D897}"/>
              </a:ext>
            </a:extLst>
          </p:cNvPr>
          <p:cNvSpPr txBox="1"/>
          <p:nvPr/>
        </p:nvSpPr>
        <p:spPr>
          <a:xfrm>
            <a:off x="1746309" y="2186447"/>
            <a:ext cx="843093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una cola, FIN o FRONT se refiere al extremo frontal de la cola, donde se eliminan los elementos.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370BD92-93D4-53D2-F6FA-2CD4C7684B51}"/>
              </a:ext>
            </a:extLst>
          </p:cNvPr>
          <p:cNvSpPr/>
          <p:nvPr/>
        </p:nvSpPr>
        <p:spPr>
          <a:xfrm>
            <a:off x="3724713" y="3518066"/>
            <a:ext cx="4337108" cy="2916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4" name="Picture 2" descr="Cola (informática) - Wikipedia, la enciclopedia libre">
            <a:extLst>
              <a:ext uri="{FF2B5EF4-FFF2-40B4-BE49-F238E27FC236}">
                <a16:creationId xmlns:a16="http://schemas.microsoft.com/office/drawing/2014/main" id="{56B063DB-196C-945C-002F-709E48829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522" y="3716323"/>
            <a:ext cx="4114534" cy="247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74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D0463-4FE5-5D6A-812D-CDCD8CA3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627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¿A que se refiere los métodos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esVacia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y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esLLena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en una COLA?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E31EE0-0FCE-754E-66E3-3EB5C517D897}"/>
              </a:ext>
            </a:extLst>
          </p:cNvPr>
          <p:cNvSpPr txBox="1"/>
          <p:nvPr/>
        </p:nvSpPr>
        <p:spPr>
          <a:xfrm>
            <a:off x="1880532" y="2466363"/>
            <a:ext cx="8894148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 métodos 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esVacia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y 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esLlena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se utilizan para verificar el estado de una cola.</a:t>
            </a:r>
          </a:p>
          <a:p>
            <a:pPr>
              <a:lnSpc>
                <a:spcPct val="150000"/>
              </a:lnSpc>
            </a:pPr>
            <a:endParaRPr lang="es-E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método 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esVacia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se utiliza para comprobar si la cola está vacía. Devuelve true si la cola no contiene elementos y false en caso contrario.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método 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esLlena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se utiliza para comprobar si la cola está llena, lo cual puede depender de la implementación específica de la cola. Devuelve true si la cola está llena y false en caso contrario</a:t>
            </a:r>
          </a:p>
        </p:txBody>
      </p:sp>
    </p:spTree>
    <p:extLst>
      <p:ext uri="{BB962C8B-B14F-4D97-AF65-F5344CB8AC3E}">
        <p14:creationId xmlns:p14="http://schemas.microsoft.com/office/powerpoint/2010/main" val="1135433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463</TotalTime>
  <Words>711</Words>
  <Application>Microsoft Office PowerPoint</Application>
  <PresentationFormat>Panorámica</PresentationFormat>
  <Paragraphs>32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Gabriola</vt:lpstr>
      <vt:lpstr>Times New Roman</vt:lpstr>
      <vt:lpstr>Tema de Office</vt:lpstr>
      <vt:lpstr>Presentación de PowerPoint</vt:lpstr>
      <vt:lpstr>¿A que se refiere cuando se habla de ESTRUCTURA DE DATOS?</vt:lpstr>
      <vt:lpstr>¿Que significa FIFO?</vt:lpstr>
      <vt:lpstr>¿Muestra la diferencia entre LIFO y FIFO?</vt:lpstr>
      <vt:lpstr>¿Qué es una COLA?</vt:lpstr>
      <vt:lpstr>¿Qué es QUEUE en JAVA, una QUEUE será lo mismo que una COLA?</vt:lpstr>
      <vt:lpstr>¿Qué es INI o REAR en una COLA?</vt:lpstr>
      <vt:lpstr>¿Qué es FIN o FRONT en una COLA?</vt:lpstr>
      <vt:lpstr>¿A que se refiere los métodos esVacia() y esLLena() en una COLA?</vt:lpstr>
      <vt:lpstr>Presentación de PowerPoint</vt:lpstr>
      <vt:lpstr>¿Qué son los métodos estáticos en JAVA?</vt:lpstr>
      <vt:lpstr>¿A través de un gráfico, muestre los métodos mínimos que debería de tener una COLA?</vt:lpstr>
      <vt:lpstr>Crear las clases necesarias para la PILA DE CLIENTES.</vt:lpstr>
      <vt:lpstr>Crear una cola con 5 clientes</vt:lpstr>
      <vt:lpstr>A todos los clientes que sean de nacionalidad boliviana y además el tipo de cliente GOLD, convertir a estos clientes en VIP</vt:lpstr>
      <vt:lpstr>Mover al inicio todos los clientes mayores a 60 años</vt:lpstr>
      <vt:lpstr>Moviendo clientes entre 2 colas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hebermollericona@gmail.com</dc:creator>
  <cp:lastModifiedBy>Heber Mollericona</cp:lastModifiedBy>
  <cp:revision>7</cp:revision>
  <dcterms:created xsi:type="dcterms:W3CDTF">2023-06-03T21:36:07Z</dcterms:created>
  <dcterms:modified xsi:type="dcterms:W3CDTF">2023-06-14T02:00:45Z</dcterms:modified>
</cp:coreProperties>
</file>