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56460-6068-48FB-AFEB-FD7B09FF7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476" y="2918012"/>
            <a:ext cx="5717242" cy="2699535"/>
          </a:xfrm>
        </p:spPr>
        <p:txBody>
          <a:bodyPr>
            <a:noAutofit/>
          </a:bodyPr>
          <a:lstStyle/>
          <a:p>
            <a:r>
              <a:rPr lang="pt-BR" sz="30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Será quais os riscos para a sociedade se você </a:t>
            </a:r>
            <a:r>
              <a:rPr lang="pt-BR" sz="3000" dirty="0">
                <a:solidFill>
                  <a:srgbClr val="002060"/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enriquecer</a:t>
            </a:r>
            <a:r>
              <a:rPr lang="pt-BR" sz="30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81818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56460-6068-48FB-AFEB-FD7B09FF7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2543" y="3121214"/>
            <a:ext cx="6466914" cy="2767102"/>
          </a:xfrm>
        </p:spPr>
        <p:txBody>
          <a:bodyPr>
            <a:noAutofit/>
          </a:bodyPr>
          <a:lstStyle/>
          <a:p>
            <a:r>
              <a:rPr lang="pt-BR" sz="3000" b="1" dirty="0">
                <a:solidFill>
                  <a:srgbClr val="002060"/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Será que existe um sistema interessado em manter as pessoas </a:t>
            </a:r>
            <a:r>
              <a:rPr lang="pt-BR" sz="3000" b="1" dirty="0">
                <a:solidFill>
                  <a:schemeClr val="tx1"/>
                </a:solidFill>
                <a:highlight>
                  <a:srgbClr val="FF0000"/>
                </a:highlight>
                <a:latin typeface="72 Black" panose="020B0A04030603020204" pitchFamily="34" charset="0"/>
                <a:cs typeface="72 Black" panose="020B0A04030603020204" pitchFamily="34" charset="0"/>
              </a:rPr>
              <a:t>pobres</a:t>
            </a:r>
            <a:r>
              <a:rPr lang="pt-BR" sz="3000" b="1" dirty="0">
                <a:solidFill>
                  <a:srgbClr val="002060"/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 ou é apenas uma escolha pessoal?</a:t>
            </a:r>
            <a:endParaRPr lang="pt-BR" sz="3000" dirty="0">
              <a:solidFill>
                <a:srgbClr val="002060"/>
              </a:solidFill>
              <a:latin typeface="72 Black" panose="020B0A04030603020204" pitchFamily="34" charset="0"/>
              <a:cs typeface="72 Black" panose="020B0A040306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82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56460-6068-48FB-AFEB-FD7B09FF7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476" y="2918012"/>
            <a:ext cx="5717242" cy="2699535"/>
          </a:xfrm>
        </p:spPr>
        <p:txBody>
          <a:bodyPr>
            <a:noAutofit/>
          </a:bodyPr>
          <a:lstStyle/>
          <a:p>
            <a:r>
              <a:rPr lang="pt-BR" sz="30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Qual a intenção por trás dos filmes e novelas em colocar os </a:t>
            </a:r>
            <a:r>
              <a:rPr lang="pt-BR" sz="3000" dirty="0">
                <a:solidFill>
                  <a:srgbClr val="002060"/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ricos</a:t>
            </a:r>
            <a:r>
              <a:rPr lang="pt-BR" sz="30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como orgulhosos e maus? </a:t>
            </a:r>
          </a:p>
        </p:txBody>
      </p:sp>
    </p:spTree>
    <p:extLst>
      <p:ext uri="{BB962C8B-B14F-4D97-AF65-F5344CB8AC3E}">
        <p14:creationId xmlns:p14="http://schemas.microsoft.com/office/powerpoint/2010/main" val="200288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56460-6068-48FB-AFEB-FD7B09FF7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2543" y="3121214"/>
            <a:ext cx="6466914" cy="2767102"/>
          </a:xfrm>
        </p:spPr>
        <p:txBody>
          <a:bodyPr>
            <a:noAutofit/>
          </a:bodyPr>
          <a:lstStyle/>
          <a:p>
            <a:r>
              <a:rPr lang="pt-BR" sz="3000" b="1" dirty="0">
                <a:solidFill>
                  <a:srgbClr val="002060"/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Porque a riqueza atrapalha os governos e porque a </a:t>
            </a:r>
            <a:r>
              <a:rPr lang="pt-BR" sz="3000" b="1" dirty="0">
                <a:solidFill>
                  <a:schemeClr val="tx1"/>
                </a:solidFill>
                <a:highlight>
                  <a:srgbClr val="FF0000"/>
                </a:highlight>
                <a:latin typeface="72 Black" panose="020B0A04030603020204" pitchFamily="34" charset="0"/>
                <a:cs typeface="72 Black" panose="020B0A04030603020204" pitchFamily="34" charset="0"/>
              </a:rPr>
              <a:t>pobreza</a:t>
            </a:r>
            <a:r>
              <a:rPr lang="pt-BR" sz="3000" b="1" dirty="0">
                <a:solidFill>
                  <a:srgbClr val="002060"/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 é necessária?</a:t>
            </a:r>
            <a:endParaRPr lang="pt-BR" sz="3000" dirty="0">
              <a:solidFill>
                <a:srgbClr val="002060"/>
              </a:solidFill>
              <a:latin typeface="72 Black" panose="020B0A04030603020204" pitchFamily="34" charset="0"/>
              <a:cs typeface="72 Black" panose="020B0A040306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212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06956-5A7E-4140-BED3-B88453609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C996EC-2236-43D7-A8F1-362917C09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947721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149</TotalTime>
  <Words>60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72 Black</vt:lpstr>
      <vt:lpstr>Arial</vt:lpstr>
      <vt:lpstr>Arial Rounded MT Bold</vt:lpstr>
      <vt:lpstr>Gill Sans MT</vt:lpstr>
      <vt:lpstr>Pacote</vt:lpstr>
      <vt:lpstr>Será quais os riscos para a sociedade se você enriquecer?</vt:lpstr>
      <vt:lpstr>Será que existe um sistema interessado em manter as pessoas pobres ou é apenas uma escolha pessoal?</vt:lpstr>
      <vt:lpstr>Qual a intenção por trás dos filmes e novelas em colocar os ricos como orgulhosos e maus? </vt:lpstr>
      <vt:lpstr>Porque a riqueza atrapalha os governos e porque a pobreza é necessária?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Porque a religião é a ferramenta mais eficaz na construção da mentalidade de pobreza?</dc:title>
  <dc:creator>Costa Heber (ext) BRAS</dc:creator>
  <cp:lastModifiedBy>Costa Heber (ext) BRAS</cp:lastModifiedBy>
  <cp:revision>6</cp:revision>
  <dcterms:created xsi:type="dcterms:W3CDTF">2025-01-09T14:39:00Z</dcterms:created>
  <dcterms:modified xsi:type="dcterms:W3CDTF">2025-01-10T22:08:17Z</dcterms:modified>
</cp:coreProperties>
</file>