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56460-6068-48FB-AFEB-FD7B09FF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476" y="2918012"/>
            <a:ext cx="5717242" cy="2699535"/>
          </a:xfrm>
        </p:spPr>
        <p:txBody>
          <a:bodyPr>
            <a:noAutofit/>
          </a:bodyPr>
          <a:lstStyle/>
          <a:p>
            <a:r>
              <a:rPr lang="pt-BR" sz="3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Porque a religião é a ferramenta mais eficaz na construção da mentalidade de </a:t>
            </a:r>
            <a:r>
              <a:rPr lang="pt-BR" sz="3000" dirty="0">
                <a:solidFill>
                  <a:schemeClr val="tx1"/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pobreza</a:t>
            </a:r>
            <a:r>
              <a:rPr lang="pt-BR" sz="3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181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56460-6068-48FB-AFEB-FD7B09FF7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543" y="3121214"/>
            <a:ext cx="6466914" cy="2767102"/>
          </a:xfrm>
        </p:spPr>
        <p:txBody>
          <a:bodyPr>
            <a:noAutofit/>
          </a:bodyPr>
          <a:lstStyle/>
          <a:p>
            <a:r>
              <a:rPr lang="pt-BR" sz="30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Porque aparentemente todas religiões brasileiras herdaram a ideia que a piedade está na </a:t>
            </a:r>
            <a:r>
              <a:rPr lang="pt-BR" sz="3000" b="1" dirty="0">
                <a:solidFill>
                  <a:schemeClr val="tx1"/>
                </a:solidFill>
                <a:highlight>
                  <a:srgbClr val="FF0000"/>
                </a:highlight>
                <a:latin typeface="72 Black" panose="020B0A04030603020204" pitchFamily="34" charset="0"/>
                <a:cs typeface="72 Black" panose="020B0A04030603020204" pitchFamily="34" charset="0"/>
              </a:rPr>
              <a:t>pobreza</a:t>
            </a:r>
            <a:r>
              <a:rPr lang="pt-BR" sz="3000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28285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118</TotalTime>
  <Words>30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72 Black</vt:lpstr>
      <vt:lpstr>Arial</vt:lpstr>
      <vt:lpstr>Arial Rounded MT Bold</vt:lpstr>
      <vt:lpstr>Gill Sans MT</vt:lpstr>
      <vt:lpstr>Pacote</vt:lpstr>
      <vt:lpstr>Porque a religião é a ferramenta mais eficaz na construção da mentalidade de pobreza?</vt:lpstr>
      <vt:lpstr>Porque aparentemente todas religiões brasileiras herdaram a ideia que a piedade está na pobreza?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Porque a religião é a ferramenta mais eficaz na construção da mentalidade de pobreza?</dc:title>
  <dc:creator>Costa Heber (ext) BRAS</dc:creator>
  <cp:lastModifiedBy>Costa Heber (ext) BRAS</cp:lastModifiedBy>
  <cp:revision>3</cp:revision>
  <dcterms:created xsi:type="dcterms:W3CDTF">2025-01-09T14:39:00Z</dcterms:created>
  <dcterms:modified xsi:type="dcterms:W3CDTF">2025-01-09T16:37:01Z</dcterms:modified>
</cp:coreProperties>
</file>