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17B1B-9518-4DE6-BCDA-29C2A87AA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9106" y="3428998"/>
            <a:ext cx="5870768" cy="181535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/>
              <a:t>A </a:t>
            </a:r>
            <a:r>
              <a:rPr lang="pt-BR" sz="4000" dirty="0">
                <a:solidFill>
                  <a:schemeClr val="bg1"/>
                </a:solidFill>
                <a:highlight>
                  <a:srgbClr val="00FF00"/>
                </a:highlight>
              </a:rPr>
              <a:t>vida financeira</a:t>
            </a:r>
            <a:r>
              <a:rPr lang="pt-BR" sz="4000" dirty="0">
                <a:solidFill>
                  <a:schemeClr val="bg1"/>
                </a:solidFill>
              </a:rPr>
              <a:t> </a:t>
            </a:r>
            <a:r>
              <a:rPr lang="pt-BR" sz="4000" dirty="0"/>
              <a:t>que você merece está muito distante da sua realidade atual?</a:t>
            </a:r>
            <a:br>
              <a:rPr lang="pt-BR" sz="2000" dirty="0"/>
            </a:b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0275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541B5-5169-4226-B8A5-B4703165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BE3A7-21C9-4553-93ED-5710F164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82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61</TotalTime>
  <Words>15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MS Shell Dlg 2</vt:lpstr>
      <vt:lpstr>Wingdings</vt:lpstr>
      <vt:lpstr>Wingdings 3</vt:lpstr>
      <vt:lpstr>Madison</vt:lpstr>
      <vt:lpstr>A vida financeira que você merece está muito distante da sua realidade atual?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vida financeira que você merece está muito distante da sua realidade atual?</dc:title>
  <dc:creator>Costa Heber (ext) BRAS</dc:creator>
  <cp:lastModifiedBy>Costa Heber (ext) BRAS</cp:lastModifiedBy>
  <cp:revision>2</cp:revision>
  <dcterms:created xsi:type="dcterms:W3CDTF">2025-01-18T20:46:42Z</dcterms:created>
  <dcterms:modified xsi:type="dcterms:W3CDTF">2025-01-18T21:47:59Z</dcterms:modified>
</cp:coreProperties>
</file>