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20/11/2020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19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1258957" y="2065344"/>
            <a:ext cx="10482469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570922" y="492325"/>
            <a:ext cx="7421218" cy="115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4" y="3602523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3498574" y="3719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GENERALIDADES DE LA EMPRESA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2928731" y="9947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Nombre de la Institución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2650435" y="16176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Giro de la Institución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2557669" y="22404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Dirección (Croquis de ubicación)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7FA762-0884-4923-92A0-036F3D001E96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Organigrama general de la Institución.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2650435" y="4479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Breve descripción de los procesos de la Institución 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28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768591"/>
            <a:ext cx="87928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Problemas Farmacias GI:</a:t>
            </a:r>
            <a:br>
              <a:rPr lang="es-MX" dirty="0"/>
            </a:b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-Registro de la ventas por empleado</a:t>
            </a:r>
            <a:br>
              <a:rPr lang="es-MX" dirty="0"/>
            </a:b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-Registro manual de clientes deudores</a:t>
            </a:r>
            <a:br>
              <a:rPr lang="es-MX" dirty="0"/>
            </a:b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-Productos agotados</a:t>
            </a:r>
            <a:br>
              <a:rPr lang="es-MX" dirty="0"/>
            </a:b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-Productos caducados</a:t>
            </a:r>
            <a:br>
              <a:rPr lang="es-MX" dirty="0"/>
            </a:b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-Registro manual de las compras</a:t>
            </a:r>
            <a:br>
              <a:rPr lang="es-MX" dirty="0"/>
            </a:b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-No existe calculo del margen de ganancias</a:t>
            </a:r>
            <a:br>
              <a:rPr lang="es-MX" dirty="0"/>
            </a:b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-No existe las compras a distancia para las personas que</a:t>
            </a:r>
            <a:br>
              <a:rPr lang="es-MX" dirty="0"/>
            </a:br>
            <a:r>
              <a:rPr lang="es-MX" b="0" i="0" dirty="0">
                <a:solidFill>
                  <a:srgbClr val="1D1C1D"/>
                </a:solidFill>
                <a:effectLst/>
                <a:latin typeface="Slack-Lato"/>
              </a:rPr>
              <a:t> no pueden comprar en la tienda de manera física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106016" y="0"/>
            <a:ext cx="11847445" cy="6136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	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2.3.1 Objetivo general	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Desarrollar un sistema de punto de venta y e-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commerce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las sucursales de Farmacias Gi S.A. de C.V, en Zimatlán de Álvarez, Oaxaca.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2.3.2 Objetivos Específicos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Aplicar la metodología SCRUM para el desarrollo del sistema de control de inventarios y </a:t>
            </a:r>
            <a:r>
              <a:rPr lang="es-MX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ecommerce</a:t>
            </a: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Diseñar un </a:t>
            </a:r>
            <a:r>
              <a:rPr lang="es-MX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ecommerce</a:t>
            </a: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300870" y="834887"/>
            <a:ext cx="132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Justificación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768626" y="511858"/>
            <a:ext cx="109462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Alcances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sistema administrará el inventario de las sucursales de Farmacias GI.</a:t>
            </a:r>
            <a:endParaRPr lang="es-MX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sistema controlará la compra-venta de los productos.</a:t>
            </a:r>
            <a:endParaRPr lang="es-MX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sistema hará un control de inventario rápido.</a:t>
            </a:r>
            <a:endParaRPr lang="es-MX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2.5.2 Limitaciones	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</a:t>
            </a:r>
            <a:r>
              <a:rPr lang="es-MX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ecommerce</a:t>
            </a: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sólo podrá realizar ventas en Zimatlán de Álvarez, Oaxaca. </a:t>
            </a:r>
            <a:endParaRPr lang="es-MX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sistema va a estar limitado a las reglas del negocio de Farmacias Gi.</a:t>
            </a:r>
            <a:endParaRPr lang="es-MX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e-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commerce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solo aceptará  dos métodos de pagos: por medio de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paypal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en efectivo cuando le entreguen el producto en su domicilio mencionando que este último sólo será válido en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Zimatlan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Alvarez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656522" y="1179444"/>
            <a:ext cx="353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Metodología de desarrollo: 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656522" y="2650435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SGBD: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563756" y="3613812"/>
            <a:ext cx="42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Lenguajes y herramientas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36</TotalTime>
  <Words>439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Impact</vt:lpstr>
      <vt:lpstr>Slack-Lato</vt:lpstr>
      <vt:lpstr>Times New Roman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adelaida.molinar1997@gmail.com</cp:lastModifiedBy>
  <cp:revision>4</cp:revision>
  <dcterms:created xsi:type="dcterms:W3CDTF">2020-11-20T22:06:35Z</dcterms:created>
  <dcterms:modified xsi:type="dcterms:W3CDTF">2020-11-20T22:42:56Z</dcterms:modified>
</cp:coreProperties>
</file>