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 Molina" userId="73a9b2cc98479d66" providerId="LiveId" clId="{8453AB98-340E-4D5F-847C-4AD43C7FA36D}"/>
    <pc:docChg chg="modSld sldOrd">
      <pc:chgData name="Adelaida Molina" userId="73a9b2cc98479d66" providerId="LiveId" clId="{8453AB98-340E-4D5F-847C-4AD43C7FA36D}" dt="2021-06-21T19:34:49.881" v="1"/>
      <pc:docMkLst>
        <pc:docMk/>
      </pc:docMkLst>
      <pc:sldChg chg="ord">
        <pc:chgData name="Adelaida Molina" userId="73a9b2cc98479d66" providerId="LiveId" clId="{8453AB98-340E-4D5F-847C-4AD43C7FA36D}" dt="2021-06-21T19:34:49.881" v="1"/>
        <pc:sldMkLst>
          <pc:docMk/>
          <pc:sldMk cId="46137061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21/06/2021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7A6B68-B8E3-41B8-9EA5-67435B7C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07" y="0"/>
            <a:ext cx="9335386" cy="5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442FB7-F552-4E26-AC09-0C5E28B1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EE4771-CDE4-45E9-B36F-85575C15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b="0" i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 cálculo 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</a:t>
            </a: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semi-automática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927</TotalTime>
  <Words>512</Words>
  <Application>Microsoft Office PowerPoint</Application>
  <PresentationFormat>Panorámica</PresentationFormat>
  <Paragraphs>61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 Molina</cp:lastModifiedBy>
  <cp:revision>27</cp:revision>
  <dcterms:created xsi:type="dcterms:W3CDTF">2020-11-20T22:06:35Z</dcterms:created>
  <dcterms:modified xsi:type="dcterms:W3CDTF">2021-06-21T19:35:19Z</dcterms:modified>
</cp:coreProperties>
</file>