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17:49:30.743" v="369" actId="20577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17:49:30.743" v="369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17:49:30.743" v="369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un cálculo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559</TotalTime>
  <Words>503</Words>
  <Application>Microsoft Office PowerPoint</Application>
  <PresentationFormat>Panorámica</PresentationFormat>
  <Paragraphs>60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adelaida.molinar1997@gmail.com</cp:lastModifiedBy>
  <cp:revision>26</cp:revision>
  <dcterms:created xsi:type="dcterms:W3CDTF">2020-11-20T22:06:35Z</dcterms:created>
  <dcterms:modified xsi:type="dcterms:W3CDTF">2020-12-04T18:13:02Z</dcterms:modified>
</cp:coreProperties>
</file>