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79" r:id="rId11"/>
    <p:sldId id="27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a Molina" userId="73a9b2cc98479d66" providerId="LiveId" clId="{2F3BDEE8-1B09-4329-B241-C1265B3CF150}"/>
    <pc:docChg chg="modSld">
      <pc:chgData name="Adelaida Molina" userId="73a9b2cc98479d66" providerId="LiveId" clId="{2F3BDEE8-1B09-4329-B241-C1265B3CF150}" dt="2021-03-23T01:26:39.002" v="109" actId="14100"/>
      <pc:docMkLst>
        <pc:docMk/>
      </pc:docMkLst>
      <pc:sldChg chg="modSp mod">
        <pc:chgData name="Adelaida Molina" userId="73a9b2cc98479d66" providerId="LiveId" clId="{2F3BDEE8-1B09-4329-B241-C1265B3CF150}" dt="2021-03-23T01:26:39.002" v="109" actId="14100"/>
        <pc:sldMkLst>
          <pc:docMk/>
          <pc:sldMk cId="2937598698" sldId="260"/>
        </pc:sldMkLst>
        <pc:spChg chg="mod">
          <ac:chgData name="Adelaida Molina" userId="73a9b2cc98479d66" providerId="LiveId" clId="{2F3BDEE8-1B09-4329-B241-C1265B3CF150}" dt="2021-03-23T01:26:31.904" v="108" actId="20577"/>
          <ac:spMkLst>
            <pc:docMk/>
            <pc:sldMk cId="2937598698" sldId="260"/>
            <ac:spMk id="4" creationId="{82D9D875-0989-4EC0-A940-D98CDADBE87C}"/>
          </ac:spMkLst>
        </pc:spChg>
        <pc:picChg chg="mod">
          <ac:chgData name="Adelaida Molina" userId="73a9b2cc98479d66" providerId="LiveId" clId="{2F3BDEE8-1B09-4329-B241-C1265B3CF150}" dt="2021-03-23T01:26:39.002" v="109" actId="14100"/>
          <ac:picMkLst>
            <pc:docMk/>
            <pc:sldMk cId="2937598698" sldId="260"/>
            <ac:picMk id="7" creationId="{D2749865-594C-4543-BF0F-67F6D1600D72}"/>
          </ac:picMkLst>
        </pc:picChg>
      </pc:sldChg>
    </pc:docChg>
  </pc:docChgLst>
  <pc:docChgLst>
    <pc:chgData name="adelaida.molinar1997@gmail.com" userId="73a9b2cc98479d66" providerId="LiveId" clId="{2F3BDEE8-1B09-4329-B241-C1265B3CF150}"/>
    <pc:docChg chg="undo custSel addSld delSld modSld sldOrd">
      <pc:chgData name="adelaida.molinar1997@gmail.com" userId="73a9b2cc98479d66" providerId="LiveId" clId="{2F3BDEE8-1B09-4329-B241-C1265B3CF150}" dt="2020-12-04T23:05:53.156" v="414" actId="1076"/>
      <pc:docMkLst>
        <pc:docMk/>
      </pc:docMkLst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36787870" sldId="257"/>
        </pc:sldMkLst>
        <pc:spChg chg="mod">
          <ac:chgData name="adelaida.molinar1997@gmail.com" userId="73a9b2cc98479d66" providerId="LiveId" clId="{2F3BDEE8-1B09-4329-B241-C1265B3CF150}" dt="2020-11-23T18:44:23.741" v="125" actId="1076"/>
          <ac:spMkLst>
            <pc:docMk/>
            <pc:sldMk cId="4136787870" sldId="257"/>
            <ac:spMk id="3" creationId="{BF9C6B4B-8764-4AD5-8C38-761F78259345}"/>
          </ac:spMkLst>
        </pc:spChg>
        <pc:spChg chg="mod">
          <ac:chgData name="adelaida.molinar1997@gmail.com" userId="73a9b2cc98479d66" providerId="LiveId" clId="{2F3BDEE8-1B09-4329-B241-C1265B3CF150}" dt="2020-11-23T18:44:28.075" v="126" actId="1076"/>
          <ac:spMkLst>
            <pc:docMk/>
            <pc:sldMk cId="4136787870" sldId="257"/>
            <ac:spMk id="5" creationId="{0E90F9B3-B225-4DA6-BD10-9C8A73BBA74C}"/>
          </ac:spMkLst>
        </pc:spChg>
        <pc:spChg chg="mod">
          <ac:chgData name="adelaida.molinar1997@gmail.com" userId="73a9b2cc98479d66" providerId="LiveId" clId="{2F3BDEE8-1B09-4329-B241-C1265B3CF150}" dt="2020-11-23T18:44:18.789" v="124" actId="1076"/>
          <ac:spMkLst>
            <pc:docMk/>
            <pc:sldMk cId="4136787870" sldId="257"/>
            <ac:spMk id="7" creationId="{E943B60B-78BC-4B37-B6B1-0595582B3189}"/>
          </ac:spMkLst>
        </pc:spChg>
        <pc:picChg chg="add del mod">
          <ac:chgData name="adelaida.molinar1997@gmail.com" userId="73a9b2cc98479d66" providerId="LiveId" clId="{2F3BDEE8-1B09-4329-B241-C1265B3CF150}" dt="2020-11-23T18:43:08.701" v="114" actId="21"/>
          <ac:picMkLst>
            <pc:docMk/>
            <pc:sldMk cId="4136787870" sldId="257"/>
            <ac:picMk id="4" creationId="{839215EB-75EA-4B43-997A-591414A0ABAF}"/>
          </ac:picMkLst>
        </pc:picChg>
        <pc:picChg chg="add mod">
          <ac:chgData name="adelaida.molinar1997@gmail.com" userId="73a9b2cc98479d66" providerId="LiveId" clId="{2F3BDEE8-1B09-4329-B241-C1265B3CF150}" dt="2020-11-23T18:44:33.369" v="128" actId="1076"/>
          <ac:picMkLst>
            <pc:docMk/>
            <pc:sldMk cId="4136787870" sldId="257"/>
            <ac:picMk id="6" creationId="{45E2AC7F-C625-41BE-A216-44C46F5273BC}"/>
          </ac:picMkLst>
        </pc:picChg>
        <pc:picChg chg="add del mod">
          <ac:chgData name="adelaida.molinar1997@gmail.com" userId="73a9b2cc98479d66" providerId="LiveId" clId="{2F3BDEE8-1B09-4329-B241-C1265B3CF150}" dt="2020-11-23T18:40:41.307" v="102" actId="478"/>
          <ac:picMkLst>
            <pc:docMk/>
            <pc:sldMk cId="4136787870" sldId="257"/>
            <ac:picMk id="8" creationId="{CA95247E-1C49-4F81-B45E-F26A25F7F3AB}"/>
          </ac:picMkLst>
        </pc:picChg>
      </pc:sldChg>
      <pc:sldChg chg="del">
        <pc:chgData name="adelaida.molinar1997@gmail.com" userId="73a9b2cc98479d66" providerId="LiveId" clId="{2F3BDEE8-1B09-4329-B241-C1265B3CF150}" dt="2020-11-23T18:41:24.913" v="106" actId="47"/>
        <pc:sldMkLst>
          <pc:docMk/>
          <pc:sldMk cId="3063191422" sldId="258"/>
        </pc:sldMkLst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50291241" sldId="259"/>
        </pc:sldMkLst>
        <pc:spChg chg="mod">
          <ac:chgData name="adelaida.molinar1997@gmail.com" userId="73a9b2cc98479d66" providerId="LiveId" clId="{2F3BDEE8-1B09-4329-B241-C1265B3CF150}" dt="2020-11-23T18:45:51.925" v="137" actId="14100"/>
          <ac:spMkLst>
            <pc:docMk/>
            <pc:sldMk cId="450291241" sldId="259"/>
            <ac:spMk id="3" creationId="{0F3ED5B2-A25D-4BFD-A271-312EA039A95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5" creationId="{9DE9D428-5878-42BE-B3EB-CD1E4597A910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7" creationId="{EBC8294F-964E-461B-9976-B056B5955A30}"/>
          </ac:spMkLst>
        </pc:spChg>
        <pc:spChg chg="add 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8" creationId="{711964B0-E636-4DFD-987D-0C1F0B6E9A23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9" creationId="{912287C4-D12D-4FC3-B107-1EAB09A116BA}"/>
          </ac:spMkLst>
        </pc:spChg>
        <pc:spChg chg="mod">
          <ac:chgData name="adelaida.molinar1997@gmail.com" userId="73a9b2cc98479d66" providerId="LiveId" clId="{2F3BDEE8-1B09-4329-B241-C1265B3CF150}" dt="2020-11-23T18:46:34.832" v="141" actId="1076"/>
          <ac:spMkLst>
            <pc:docMk/>
            <pc:sldMk cId="450291241" sldId="259"/>
            <ac:spMk id="13" creationId="{5FAE1C08-A515-4FD3-A50D-5B1B028D761E}"/>
          </ac:spMkLst>
        </pc:spChg>
        <pc:picChg chg="add mod">
          <ac:chgData name="adelaida.molinar1997@gmail.com" userId="73a9b2cc98479d66" providerId="LiveId" clId="{2F3BDEE8-1B09-4329-B241-C1265B3CF150}" dt="2020-11-23T19:39:52.427" v="323" actId="1076"/>
          <ac:picMkLst>
            <pc:docMk/>
            <pc:sldMk cId="450291241" sldId="259"/>
            <ac:picMk id="10" creationId="{7A21AA2F-6EE3-4245-A7CC-A0185A01C086}"/>
          </ac:picMkLst>
        </pc:picChg>
      </pc:sldChg>
      <pc:sldChg chg="addSp delSp modSp mod modTransition">
        <pc:chgData name="adelaida.molinar1997@gmail.com" userId="73a9b2cc98479d66" providerId="LiveId" clId="{2F3BDEE8-1B09-4329-B241-C1265B3CF150}" dt="2020-12-04T17:49:30.743" v="369" actId="20577"/>
        <pc:sldMkLst>
          <pc:docMk/>
          <pc:sldMk cId="2937598698" sldId="260"/>
        </pc:sldMkLst>
        <pc:spChg chg="mod">
          <ac:chgData name="adelaida.molinar1997@gmail.com" userId="73a9b2cc98479d66" providerId="LiveId" clId="{2F3BDEE8-1B09-4329-B241-C1265B3CF150}" dt="2020-12-04T17:49:30.743" v="369" actId="20577"/>
          <ac:spMkLst>
            <pc:docMk/>
            <pc:sldMk cId="2937598698" sldId="260"/>
            <ac:spMk id="4" creationId="{82D9D875-0989-4EC0-A940-D98CDADBE87C}"/>
          </ac:spMkLst>
        </pc:spChg>
        <pc:picChg chg="add del mod modCrop">
          <ac:chgData name="adelaida.molinar1997@gmail.com" userId="73a9b2cc98479d66" providerId="LiveId" clId="{2F3BDEE8-1B09-4329-B241-C1265B3CF150}" dt="2020-11-23T19:00:44.485" v="177" actId="478"/>
          <ac:picMkLst>
            <pc:docMk/>
            <pc:sldMk cId="2937598698" sldId="260"/>
            <ac:picMk id="5" creationId="{C9C338D2-AF5A-4829-AF8E-2EFCA2E9C1D8}"/>
          </ac:picMkLst>
        </pc:picChg>
        <pc:picChg chg="add mod modCrop">
          <ac:chgData name="adelaida.molinar1997@gmail.com" userId="73a9b2cc98479d66" providerId="LiveId" clId="{2F3BDEE8-1B09-4329-B241-C1265B3CF150}" dt="2020-11-23T19:01:58.203" v="186" actId="14100"/>
          <ac:picMkLst>
            <pc:docMk/>
            <pc:sldMk cId="2937598698" sldId="260"/>
            <ac:picMk id="7" creationId="{D2749865-594C-4543-BF0F-67F6D1600D72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051917151" sldId="261"/>
        </pc:sldMkLst>
        <pc:spChg chg="mod">
          <ac:chgData name="adelaida.molinar1997@gmail.com" userId="73a9b2cc98479d66" providerId="LiveId" clId="{2F3BDEE8-1B09-4329-B241-C1265B3CF150}" dt="2020-11-23T19:09:50.413" v="224" actId="21"/>
          <ac:spMkLst>
            <pc:docMk/>
            <pc:sldMk cId="4051917151" sldId="261"/>
            <ac:spMk id="4" creationId="{63D03C20-A84A-44EF-9844-9DFA685C535F}"/>
          </ac:spMkLst>
        </pc:spChg>
        <pc:spChg chg="add mod">
          <ac:chgData name="adelaida.molinar1997@gmail.com" userId="73a9b2cc98479d66" providerId="LiveId" clId="{2F3BDEE8-1B09-4329-B241-C1265B3CF150}" dt="2020-11-23T19:10:38.420" v="231" actId="14100"/>
          <ac:spMkLst>
            <pc:docMk/>
            <pc:sldMk cId="4051917151" sldId="261"/>
            <ac:spMk id="5" creationId="{BE05454C-6D82-4E70-840D-A8F57C5DBFF6}"/>
          </ac:spMkLst>
        </pc:spChg>
        <pc:picChg chg="add mod">
          <ac:chgData name="adelaida.molinar1997@gmail.com" userId="73a9b2cc98479d66" providerId="LiveId" clId="{2F3BDEE8-1B09-4329-B241-C1265B3CF150}" dt="2020-11-23T19:10:29.284" v="230" actId="1076"/>
          <ac:picMkLst>
            <pc:docMk/>
            <pc:sldMk cId="4051917151" sldId="261"/>
            <ac:picMk id="1026" creationId="{01B2AE57-85B8-4315-97C7-28C8FEAFC3F1}"/>
          </ac:picMkLst>
        </pc:picChg>
      </pc:sldChg>
      <pc:sldChg chg="modSp mod modTransition">
        <pc:chgData name="adelaida.molinar1997@gmail.com" userId="73a9b2cc98479d66" providerId="LiveId" clId="{2F3BDEE8-1B09-4329-B241-C1265B3CF150}" dt="2020-12-04T01:29:54.188" v="362" actId="20577"/>
        <pc:sldMkLst>
          <pc:docMk/>
          <pc:sldMk cId="461370616" sldId="262"/>
        </pc:sldMkLst>
        <pc:spChg chg="mod">
          <ac:chgData name="adelaida.molinar1997@gmail.com" userId="73a9b2cc98479d66" providerId="LiveId" clId="{2F3BDEE8-1B09-4329-B241-C1265B3CF150}" dt="2020-12-04T01:29:54.188" v="362" actId="20577"/>
          <ac:spMkLst>
            <pc:docMk/>
            <pc:sldMk cId="461370616" sldId="262"/>
            <ac:spMk id="3" creationId="{C7E7C02F-835A-468A-B69F-C200520CEC10}"/>
          </ac:spMkLst>
        </pc:spChg>
      </pc:sldChg>
      <pc:sldChg chg="addSp del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4103274064" sldId="263"/>
        </pc:sldMkLst>
        <pc:spChg chg="add del mod">
          <ac:chgData name="adelaida.molinar1997@gmail.com" userId="73a9b2cc98479d66" providerId="LiveId" clId="{2F3BDEE8-1B09-4329-B241-C1265B3CF150}" dt="2020-11-23T19:38:47.093" v="320" actId="14100"/>
          <ac:spMkLst>
            <pc:docMk/>
            <pc:sldMk cId="4103274064" sldId="263"/>
            <ac:spMk id="3" creationId="{8A49B418-25BE-484D-811D-F7FE21C72C35}"/>
          </ac:spMkLst>
        </pc:spChg>
        <pc:picChg chg="add mod modCrop">
          <ac:chgData name="adelaida.molinar1997@gmail.com" userId="73a9b2cc98479d66" providerId="LiveId" clId="{2F3BDEE8-1B09-4329-B241-C1265B3CF150}" dt="2020-11-23T19:37:54.353" v="312" actId="1076"/>
          <ac:picMkLst>
            <pc:docMk/>
            <pc:sldMk cId="4103274064" sldId="263"/>
            <ac:picMk id="4" creationId="{82CD3153-1025-499B-B8F7-BA87A1FB73CC}"/>
          </ac:picMkLst>
        </pc:picChg>
        <pc:picChg chg="add mod ord modCrop">
          <ac:chgData name="adelaida.molinar1997@gmail.com" userId="73a9b2cc98479d66" providerId="LiveId" clId="{2F3BDEE8-1B09-4329-B241-C1265B3CF150}" dt="2020-11-23T19:37:34.849" v="310" actId="1076"/>
          <ac:picMkLst>
            <pc:docMk/>
            <pc:sldMk cId="4103274064" sldId="263"/>
            <ac:picMk id="6" creationId="{0D1F5296-B03E-4926-BABA-8AA5EAA0F55F}"/>
          </ac:picMkLst>
        </pc:picChg>
      </pc:sldChg>
      <pc:sldChg chg="addSp modSp mod ord modTransition">
        <pc:chgData name="adelaida.molinar1997@gmail.com" userId="73a9b2cc98479d66" providerId="LiveId" clId="{2F3BDEE8-1B09-4329-B241-C1265B3CF150}" dt="2020-11-23T19:51:11.232" v="354"/>
        <pc:sldMkLst>
          <pc:docMk/>
          <pc:sldMk cId="2863035756" sldId="264"/>
        </pc:sldMkLst>
        <pc:spChg chg="mod">
          <ac:chgData name="adelaida.molinar1997@gmail.com" userId="73a9b2cc98479d66" providerId="LiveId" clId="{2F3BDEE8-1B09-4329-B241-C1265B3CF150}" dt="2020-11-23T19:24:06.025" v="280" actId="1076"/>
          <ac:spMkLst>
            <pc:docMk/>
            <pc:sldMk cId="2863035756" sldId="264"/>
            <ac:spMk id="2" creationId="{00D6F99D-9353-41FE-8F8A-23809FECBD56}"/>
          </ac:spMkLst>
        </pc:spChg>
        <pc:spChg chg="mod">
          <ac:chgData name="adelaida.molinar1997@gmail.com" userId="73a9b2cc98479d66" providerId="LiveId" clId="{2F3BDEE8-1B09-4329-B241-C1265B3CF150}" dt="2020-11-23T19:23:52.769" v="277" actId="113"/>
          <ac:spMkLst>
            <pc:docMk/>
            <pc:sldMk cId="2863035756" sldId="264"/>
            <ac:spMk id="3" creationId="{54806B83-4175-47D0-9B67-224E8E28AE01}"/>
          </ac:spMkLst>
        </pc:spChg>
        <pc:spChg chg="mod">
          <ac:chgData name="adelaida.molinar1997@gmail.com" userId="73a9b2cc98479d66" providerId="LiveId" clId="{2F3BDEE8-1B09-4329-B241-C1265B3CF150}" dt="2020-11-23T19:23:57.356" v="278" actId="113"/>
          <ac:spMkLst>
            <pc:docMk/>
            <pc:sldMk cId="2863035756" sldId="264"/>
            <ac:spMk id="4" creationId="{A4F5E357-DFEA-49CF-BFED-7E2D775317E5}"/>
          </ac:spMkLst>
        </pc:spChg>
        <pc:picChg chg="add mod">
          <ac:chgData name="adelaida.molinar1997@gmail.com" userId="73a9b2cc98479d66" providerId="LiveId" clId="{2F3BDEE8-1B09-4329-B241-C1265B3CF150}" dt="2020-11-23T19:41:04.992" v="328" actId="1440"/>
          <ac:picMkLst>
            <pc:docMk/>
            <pc:sldMk cId="2863035756" sldId="264"/>
            <ac:picMk id="3074" creationId="{917E6468-52AC-4BA0-B47B-F211203853E0}"/>
          </ac:picMkLst>
        </pc:picChg>
        <pc:picChg chg="add mod">
          <ac:chgData name="adelaida.molinar1997@gmail.com" userId="73a9b2cc98479d66" providerId="LiveId" clId="{2F3BDEE8-1B09-4329-B241-C1265B3CF150}" dt="2020-11-23T19:41:17.577" v="331" actId="14100"/>
          <ac:picMkLst>
            <pc:docMk/>
            <pc:sldMk cId="2863035756" sldId="264"/>
            <ac:picMk id="3076" creationId="{7248408E-8099-4F9B-8877-3BD0FB2F19B4}"/>
          </ac:picMkLst>
        </pc:picChg>
      </pc:sldChg>
      <pc:sldChg chg="addSp modSp mod modTransition">
        <pc:chgData name="adelaida.molinar1997@gmail.com" userId="73a9b2cc98479d66" providerId="LiveId" clId="{2F3BDEE8-1B09-4329-B241-C1265B3CF150}" dt="2020-11-23T19:51:11.232" v="354"/>
        <pc:sldMkLst>
          <pc:docMk/>
          <pc:sldMk cId="1141999583" sldId="265"/>
        </pc:sldMkLst>
        <pc:spChg chg="mod">
          <ac:chgData name="adelaida.molinar1997@gmail.com" userId="73a9b2cc98479d66" providerId="LiveId" clId="{2F3BDEE8-1B09-4329-B241-C1265B3CF150}" dt="2020-11-23T19:46:03.499" v="344" actId="1076"/>
          <ac:spMkLst>
            <pc:docMk/>
            <pc:sldMk cId="1141999583" sldId="265"/>
            <ac:spMk id="2" creationId="{40E1DCFE-32B2-451C-BE26-BB46845633A2}"/>
          </ac:spMkLst>
        </pc:spChg>
        <pc:spChg chg="add mod">
          <ac:chgData name="adelaida.molinar1997@gmail.com" userId="73a9b2cc98479d66" providerId="LiveId" clId="{2F3BDEE8-1B09-4329-B241-C1265B3CF150}" dt="2020-11-23T19:46:11.797" v="345" actId="14100"/>
          <ac:spMkLst>
            <pc:docMk/>
            <pc:sldMk cId="1141999583" sldId="265"/>
            <ac:spMk id="4" creationId="{02BB4AE3-0A83-4DF5-9EA3-CBFCFE05E361}"/>
          </ac:spMkLst>
        </pc:spChg>
        <pc:picChg chg="add mod">
          <ac:chgData name="adelaida.molinar1997@gmail.com" userId="73a9b2cc98479d66" providerId="LiveId" clId="{2F3BDEE8-1B09-4329-B241-C1265B3CF150}" dt="2020-11-23T19:47:21.319" v="347" actId="14100"/>
          <ac:picMkLst>
            <pc:docMk/>
            <pc:sldMk cId="1141999583" sldId="265"/>
            <ac:picMk id="2050" creationId="{862DD084-0E93-43C5-B642-E49894D4675F}"/>
          </ac:picMkLst>
        </pc:picChg>
      </pc:sldChg>
      <pc:sldChg chg="add del">
        <pc:chgData name="adelaida.molinar1997@gmail.com" userId="73a9b2cc98479d66" providerId="LiveId" clId="{2F3BDEE8-1B09-4329-B241-C1265B3CF150}" dt="2020-11-23T14:57:03.272" v="45"/>
        <pc:sldMkLst>
          <pc:docMk/>
          <pc:sldMk cId="3128201199" sldId="266"/>
        </pc:sldMkLst>
      </pc:sldChg>
      <pc:sldChg chg="modSp mod">
        <pc:chgData name="adelaida.molinar1997@gmail.com" userId="73a9b2cc98479d66" providerId="LiveId" clId="{2F3BDEE8-1B09-4329-B241-C1265B3CF150}" dt="2020-12-04T23:02:18.993" v="393" actId="20577"/>
        <pc:sldMkLst>
          <pc:docMk/>
          <pc:sldMk cId="3180268473" sldId="266"/>
        </pc:sldMkLst>
        <pc:spChg chg="mod">
          <ac:chgData name="adelaida.molinar1997@gmail.com" userId="73a9b2cc98479d66" providerId="LiveId" clId="{2F3BDEE8-1B09-4329-B241-C1265B3CF150}" dt="2020-12-04T23:02:18.993" v="393" actId="20577"/>
          <ac:spMkLst>
            <pc:docMk/>
            <pc:sldMk cId="3180268473" sldId="266"/>
            <ac:spMk id="4" creationId="{9C677282-93B0-4233-A2EA-5AE8D10C108F}"/>
          </ac:spMkLst>
        </pc:spChg>
      </pc:sldChg>
      <pc:sldChg chg="addSp delSp modSp mod">
        <pc:chgData name="adelaida.molinar1997@gmail.com" userId="73a9b2cc98479d66" providerId="LiveId" clId="{2F3BDEE8-1B09-4329-B241-C1265B3CF150}" dt="2020-12-04T22:48:59.284" v="376" actId="1076"/>
        <pc:sldMkLst>
          <pc:docMk/>
          <pc:sldMk cId="1530181946" sldId="267"/>
        </pc:sldMkLst>
        <pc:picChg chg="del mod">
          <ac:chgData name="adelaida.molinar1997@gmail.com" userId="73a9b2cc98479d66" providerId="LiveId" clId="{2F3BDEE8-1B09-4329-B241-C1265B3CF150}" dt="2020-12-04T22:48:36.910" v="371" actId="478"/>
          <ac:picMkLst>
            <pc:docMk/>
            <pc:sldMk cId="1530181946" sldId="267"/>
            <ac:picMk id="3" creationId="{FD7A6B68-B8E3-41B8-9EA5-67435B7C44F2}"/>
          </ac:picMkLst>
        </pc:picChg>
        <pc:picChg chg="add mod">
          <ac:chgData name="adelaida.molinar1997@gmail.com" userId="73a9b2cc98479d66" providerId="LiveId" clId="{2F3BDEE8-1B09-4329-B241-C1265B3CF150}" dt="2020-12-04T22:48:59.284" v="376" actId="1076"/>
          <ac:picMkLst>
            <pc:docMk/>
            <pc:sldMk cId="1530181946" sldId="267"/>
            <ac:picMk id="4" creationId="{76BF9E89-7F58-45A0-BCE8-9A74F1124195}"/>
          </ac:picMkLst>
        </pc:picChg>
      </pc:sldChg>
      <pc:sldChg chg="add">
        <pc:chgData name="adelaida.molinar1997@gmail.com" userId="73a9b2cc98479d66" providerId="LiveId" clId="{2F3BDEE8-1B09-4329-B241-C1265B3CF150}" dt="2020-12-04T23:02:06.340" v="377"/>
        <pc:sldMkLst>
          <pc:docMk/>
          <pc:sldMk cId="1053654127" sldId="278"/>
        </pc:sldMkLst>
      </pc:sldChg>
      <pc:sldChg chg="addSp modSp new mod chgLayout">
        <pc:chgData name="adelaida.molinar1997@gmail.com" userId="73a9b2cc98479d66" providerId="LiveId" clId="{2F3BDEE8-1B09-4329-B241-C1265B3CF150}" dt="2020-12-04T23:05:53.156" v="414" actId="1076"/>
        <pc:sldMkLst>
          <pc:docMk/>
          <pc:sldMk cId="1496765319" sldId="279"/>
        </pc:sldMkLst>
        <pc:picChg chg="add mod">
          <ac:chgData name="adelaida.molinar1997@gmail.com" userId="73a9b2cc98479d66" providerId="LiveId" clId="{2F3BDEE8-1B09-4329-B241-C1265B3CF150}" dt="2020-12-04T23:05:53.156" v="414" actId="1076"/>
          <ac:picMkLst>
            <pc:docMk/>
            <pc:sldMk cId="1496765319" sldId="279"/>
            <ac:picMk id="3" creationId="{525364C3-E384-4342-A32C-53D75AA98D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22/03/2021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364C3-E384-4342-A32C-53D75AA9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1735" cy="55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6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105365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6BF9E89-7F58-45A0-BCE8-9A74F112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12312"/>
            <a:ext cx="8946873" cy="53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098565-DE99-4EBF-8419-F1D4280F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65" y="0"/>
            <a:ext cx="9364870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4E029A-2F4B-44F4-96EC-BB653B33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21" y="0"/>
            <a:ext cx="9386957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D0A0C4-031B-46BD-AB0F-C1C649E1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A39960-4DA9-4ED4-8DE8-D605F81C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A8837F-1058-46C9-B04F-2B32A054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83" y="0"/>
            <a:ext cx="8738634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Descontrol en el r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hay control de los </a:t>
            </a:r>
            <a:r>
              <a:rPr lang="es-MX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 y pagos a proveedores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 un cálculo 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415582" y="1009710"/>
            <a:ext cx="4180070" cy="2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Diseño del modelo E-R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675</TotalTime>
  <Words>534</Words>
  <Application>Microsoft Office PowerPoint</Application>
  <PresentationFormat>Panorámica</PresentationFormat>
  <Paragraphs>62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Adelaida Molina</cp:lastModifiedBy>
  <cp:revision>30</cp:revision>
  <dcterms:created xsi:type="dcterms:W3CDTF">2020-11-20T22:06:35Z</dcterms:created>
  <dcterms:modified xsi:type="dcterms:W3CDTF">2021-03-23T01:26:56Z</dcterms:modified>
</cp:coreProperties>
</file>