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5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2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2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10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4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1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5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2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9C6B4B-8764-4AD5-8C38-761F78259345}"/>
              </a:ext>
            </a:extLst>
          </p:cNvPr>
          <p:cNvSpPr txBox="1"/>
          <p:nvPr/>
        </p:nvSpPr>
        <p:spPr>
          <a:xfrm>
            <a:off x="993912" y="2664181"/>
            <a:ext cx="9647582" cy="1190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DEL PROYECTO: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las sucursales de Farmacias Gi S.A. de C.V, en Zimatlán de Álvarez, Oaxaca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90F9B3-B225-4DA6-BD10-9C8A73BBA74C}"/>
              </a:ext>
            </a:extLst>
          </p:cNvPr>
          <p:cNvSpPr txBox="1"/>
          <p:nvPr/>
        </p:nvSpPr>
        <p:spPr>
          <a:xfrm>
            <a:off x="2385389" y="320001"/>
            <a:ext cx="7421218" cy="118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INSTITUTO TECNOLÓGICO DE OAXACA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DEPARTAMENTO DE SISTEMAS Y COMPUTACIÓN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CARRERA: INGENIERÍA EN SISTEMAS COMPUTACIONALES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43B60B-78BC-4B37-B6B1-0595582B3189}"/>
              </a:ext>
            </a:extLst>
          </p:cNvPr>
          <p:cNvSpPr txBox="1"/>
          <p:nvPr/>
        </p:nvSpPr>
        <p:spPr>
          <a:xfrm>
            <a:off x="1550503" y="3854315"/>
            <a:ext cx="9090991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PRESENTAN: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 Martínez Heber Zabdiel 		15161317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Molina Reyes Adelaida				15161377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E2AC7F-C625-41BE-A216-44C46F52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48" y="1479753"/>
            <a:ext cx="1232709" cy="118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7A6B68-B8E3-41B8-9EA5-67435B7C4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07" y="0"/>
            <a:ext cx="9335386" cy="56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8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442FB7-F552-4E26-AC09-0C5E28B1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1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EE4771-CDE4-45E9-B36F-85575C159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16" y="0"/>
            <a:ext cx="9285767" cy="5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F93B6D-164E-4ECC-9A30-66340FCAE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4" y="0"/>
            <a:ext cx="9321211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C48862-601C-4C44-BD61-D134D0DDC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16" y="0"/>
            <a:ext cx="9285767" cy="5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37555C-B281-41FF-9C34-55909F1D0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D4A0B6-654E-4CD8-9C26-3CBD19197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5" y="0"/>
            <a:ext cx="9321210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168F69-A13E-4A74-B31C-82BED37B1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D5B2-A25D-4BFD-A271-312EA039A95A}"/>
              </a:ext>
            </a:extLst>
          </p:cNvPr>
          <p:cNvSpPr txBox="1"/>
          <p:nvPr/>
        </p:nvSpPr>
        <p:spPr>
          <a:xfrm>
            <a:off x="1934817" y="512890"/>
            <a:ext cx="4558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GENERALIDADES DE LA EMPRESA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E9D428-5878-42BE-B3EB-CD1E4597A910}"/>
              </a:ext>
            </a:extLst>
          </p:cNvPr>
          <p:cNvSpPr txBox="1"/>
          <p:nvPr/>
        </p:nvSpPr>
        <p:spPr>
          <a:xfrm>
            <a:off x="1934817" y="1592709"/>
            <a:ext cx="76597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 la </a:t>
            </a:r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mpresa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Farmacias Gi S.A. de C.V.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C8294F-964E-461B-9976-B056B5955A30}"/>
              </a:ext>
            </a:extLst>
          </p:cNvPr>
          <p:cNvSpPr txBox="1"/>
          <p:nvPr/>
        </p:nvSpPr>
        <p:spPr>
          <a:xfrm>
            <a:off x="1934817" y="2569212"/>
            <a:ext cx="724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Giro de la Empresa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2287C4-D12D-4FC3-B107-1EAB09A116BA}"/>
              </a:ext>
            </a:extLst>
          </p:cNvPr>
          <p:cNvSpPr txBox="1"/>
          <p:nvPr/>
        </p:nvSpPr>
        <p:spPr>
          <a:xfrm>
            <a:off x="1934817" y="3204238"/>
            <a:ext cx="724893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Dirección (Croquis de ubicación)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Nicolas Bravo No. 103, Barrio Expiración, Zimatlán de Álvarez, Oaxaca.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AE1C08-A515-4FD3-A50D-5B1B028D761E}"/>
              </a:ext>
            </a:extLst>
          </p:cNvPr>
          <p:cNvSpPr txBox="1"/>
          <p:nvPr/>
        </p:nvSpPr>
        <p:spPr>
          <a:xfrm>
            <a:off x="1934817" y="3981848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Breve descripción de los procesos de la Empresa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964B0-E636-4DFD-987D-0C1F0B6E9A23}"/>
              </a:ext>
            </a:extLst>
          </p:cNvPr>
          <p:cNvSpPr txBox="1"/>
          <p:nvPr/>
        </p:nvSpPr>
        <p:spPr>
          <a:xfrm>
            <a:off x="1934817" y="4539335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Organigrama 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la Empresa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A21AA2F-6EE3-4245-A7CC-A0185A01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72" y="504634"/>
            <a:ext cx="3249803" cy="7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CCC957-85A3-4C91-B5E8-93D0A40574CC}"/>
              </a:ext>
            </a:extLst>
          </p:cNvPr>
          <p:cNvSpPr txBox="1"/>
          <p:nvPr/>
        </p:nvSpPr>
        <p:spPr>
          <a:xfrm>
            <a:off x="4253948" y="463826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D9D875-0989-4EC0-A940-D98CDADBE87C}"/>
              </a:ext>
            </a:extLst>
          </p:cNvPr>
          <p:cNvSpPr txBox="1"/>
          <p:nvPr/>
        </p:nvSpPr>
        <p:spPr>
          <a:xfrm>
            <a:off x="1318591" y="1211999"/>
            <a:ext cx="8792818" cy="3642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de las ventas por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clientes deudores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agotados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caducados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las compras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MX" b="0" i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 cálculo </a:t>
            </a: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 margen de ganancias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existen las compras a distancia para las personas que</a:t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pueden comprar en la tienda de manera física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749865-594C-4543-BF0F-67F6D1600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2" t="31899" r="43912" b="22250"/>
          <a:stretch/>
        </p:blipFill>
        <p:spPr>
          <a:xfrm>
            <a:off x="7315199" y="1009710"/>
            <a:ext cx="4280453" cy="26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D03C20-A84A-44EF-9844-9DFA685C535F}"/>
              </a:ext>
            </a:extLst>
          </p:cNvPr>
          <p:cNvSpPr txBox="1"/>
          <p:nvPr/>
        </p:nvSpPr>
        <p:spPr>
          <a:xfrm>
            <a:off x="742950" y="969896"/>
            <a:ext cx="5989155" cy="258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es-MX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 general	</a:t>
            </a:r>
            <a:endParaRPr lang="es-MX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sistema de punto de venta y e-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C.V, en Zimatlán de Álvarez, Oaxaca.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efinir objetivos | Los 4 mejores métodos para alcanzar tus metas!">
            <a:extLst>
              <a:ext uri="{FF2B5EF4-FFF2-40B4-BE49-F238E27FC236}">
                <a16:creationId xmlns:a16="http://schemas.microsoft.com/office/drawing/2014/main" id="{01B2AE57-85B8-4315-97C7-28C8FEAF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59" y="1675988"/>
            <a:ext cx="3869635" cy="231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05454C-6D82-4E70-840D-A8F57C5DBFF6}"/>
              </a:ext>
            </a:extLst>
          </p:cNvPr>
          <p:cNvSpPr txBox="1"/>
          <p:nvPr/>
        </p:nvSpPr>
        <p:spPr>
          <a:xfrm>
            <a:off x="742949" y="508231"/>
            <a:ext cx="10097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191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s objetivos de resultado y de proceso: ¿Cómo aplicarlos a la vida  cotidiana? ⋆ Rincón de la Psicología">
            <a:extLst>
              <a:ext uri="{FF2B5EF4-FFF2-40B4-BE49-F238E27FC236}">
                <a16:creationId xmlns:a16="http://schemas.microsoft.com/office/drawing/2014/main" id="{862DD084-0E93-43C5-B642-E49894D46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5" r="4562" b="9081"/>
          <a:stretch/>
        </p:blipFill>
        <p:spPr bwMode="auto">
          <a:xfrm>
            <a:off x="8607246" y="2779643"/>
            <a:ext cx="3081172" cy="17791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E1DCFE-32B2-451C-BE26-BB46845633A2}"/>
              </a:ext>
            </a:extLst>
          </p:cNvPr>
          <p:cNvSpPr txBox="1"/>
          <p:nvPr/>
        </p:nvSpPr>
        <p:spPr>
          <a:xfrm>
            <a:off x="2126973" y="406119"/>
            <a:ext cx="793805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BB4AE3-0A83-4DF5-9EA3-CBFCFE05E361}"/>
              </a:ext>
            </a:extLst>
          </p:cNvPr>
          <p:cNvSpPr txBox="1"/>
          <p:nvPr/>
        </p:nvSpPr>
        <p:spPr>
          <a:xfrm>
            <a:off x="642731" y="1040296"/>
            <a:ext cx="7772400" cy="432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Específicos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Aplicar la metodología SCRUM para el desarrollo del sistema de control de inventarios y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las sucursales de Farmacias Gi S.A. de C.V.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Diseñar un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 en Zimatlán de Álvarez, Oaxaca, para lograr un mayor alcance al público e incrementar las ganancias en sus sucursales.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Administrar las entradas y salidas de los productos en las sucursales de Farmacias Gi S.A. de C.V en Zimatlán de Álvarez, Oaxaca para tener un mejor control de las pérdidas y ganancias.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Facilitar la accesibilidad de la venta de los productos a los clientes.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5A342C-85A0-4F48-9F14-8416A777832D}"/>
              </a:ext>
            </a:extLst>
          </p:cNvPr>
          <p:cNvSpPr txBox="1"/>
          <p:nvPr/>
        </p:nvSpPr>
        <p:spPr>
          <a:xfrm>
            <a:off x="5088835" y="636104"/>
            <a:ext cx="17508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E7C02F-835A-468A-B69F-C200520CEC10}"/>
              </a:ext>
            </a:extLst>
          </p:cNvPr>
          <p:cNvSpPr txBox="1"/>
          <p:nvPr/>
        </p:nvSpPr>
        <p:spPr>
          <a:xfrm>
            <a:off x="1318591" y="1583061"/>
            <a:ext cx="879281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 único para las acciones del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inventario intermedio para clientes con línea de crédito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la existencia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</a:t>
            </a:r>
            <a:r>
              <a:rPr lang="es-MX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semi-automática</a:t>
            </a: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caducidad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compras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reporte de compra-venta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endParaRPr lang="es-MX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D1F5296-B03E-4926-BABA-8AA5EAA0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87" b="56868" l="31259" r="42533">
                        <a14:foregroundMark x1="37042" y1="43544" x2="37042" y2="43544"/>
                      </a14:backgroundRemoval>
                    </a14:imgEffect>
                  </a14:imgLayer>
                </a14:imgProps>
              </a:ext>
            </a:extLst>
          </a:blip>
          <a:srcRect l="31630" t="38222" r="57392" b="43371"/>
          <a:stretch/>
        </p:blipFill>
        <p:spPr>
          <a:xfrm>
            <a:off x="9597886" y="3161609"/>
            <a:ext cx="1338470" cy="119600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49B418-25BE-484D-811D-F7FE21C72C35}"/>
              </a:ext>
            </a:extLst>
          </p:cNvPr>
          <p:cNvSpPr txBox="1"/>
          <p:nvPr/>
        </p:nvSpPr>
        <p:spPr>
          <a:xfrm>
            <a:off x="1142999" y="299824"/>
            <a:ext cx="1041620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Alcances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administrará el inventario de las sucursales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controlará la compra-venta de los productos.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hará un control de inventario rápido.</a:t>
            </a: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Limitaciones</a:t>
            </a: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sólo podrá realizar ventas en Zimatlán de Álvarez, Oaxaca. 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va a estar limitado a las reglas del negocio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aceptará  dos métodos de pagos: por medio de PayPal y en efectivo cuando le entreguen el producto en su domicilio mencionando que este último sólo será válido en Zimatlán de Álvarez.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D3153-1025-499B-B8F7-BA87A1FB7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8" t="28840" r="47608" b="25475"/>
          <a:stretch/>
        </p:blipFill>
        <p:spPr>
          <a:xfrm>
            <a:off x="8878955" y="578119"/>
            <a:ext cx="2292628" cy="18275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032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D6F99D-9353-41FE-8F8A-23809FECBD56}"/>
              </a:ext>
            </a:extLst>
          </p:cNvPr>
          <p:cNvSpPr txBox="1"/>
          <p:nvPr/>
        </p:nvSpPr>
        <p:spPr>
          <a:xfrm>
            <a:off x="1713706" y="601112"/>
            <a:ext cx="49123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Metodología de desarrollo: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06B83-4175-47D0-9B67-224E8E28AE01}"/>
              </a:ext>
            </a:extLst>
          </p:cNvPr>
          <p:cNvSpPr txBox="1"/>
          <p:nvPr/>
        </p:nvSpPr>
        <p:spPr>
          <a:xfrm>
            <a:off x="1983287" y="179338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SGBD</a:t>
            </a:r>
            <a:r>
              <a:rPr lang="es-MX" dirty="0"/>
              <a:t>: MYSQL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5E357-DFEA-49CF-BFED-7E2D775317E5}"/>
              </a:ext>
            </a:extLst>
          </p:cNvPr>
          <p:cNvSpPr txBox="1"/>
          <p:nvPr/>
        </p:nvSpPr>
        <p:spPr>
          <a:xfrm>
            <a:off x="1983287" y="2845185"/>
            <a:ext cx="57568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Lenguajes y herramientas de programación:</a:t>
            </a:r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PHP: </a:t>
            </a:r>
            <a:r>
              <a:rPr lang="es-MX" dirty="0" err="1"/>
              <a:t>Backend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JavaScript: </a:t>
            </a:r>
            <a:r>
              <a:rPr lang="es-MX" dirty="0" err="1"/>
              <a:t>Frontend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Laravel: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Bootstrap: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Visual Studio: Entorno de desarrollo integrado</a:t>
            </a:r>
          </a:p>
        </p:txBody>
      </p:sp>
      <p:pic>
        <p:nvPicPr>
          <p:cNvPr id="3074" name="Picture 2" descr="ᐈ Scrum vector de stock, vectores iconos de scrum | descargar en  Depositphotos®">
            <a:extLst>
              <a:ext uri="{FF2B5EF4-FFF2-40B4-BE49-F238E27FC236}">
                <a16:creationId xmlns:a16="http://schemas.microsoft.com/office/drawing/2014/main" id="{917E6468-52AC-4BA0-B47B-F2112038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 t="9573" r="7826" b="19492"/>
          <a:stretch/>
        </p:blipFill>
        <p:spPr bwMode="auto">
          <a:xfrm>
            <a:off x="8004392" y="191054"/>
            <a:ext cx="3340461" cy="1602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6" name="Picture 4" descr="Mysql - Iconos gratis de marcas y logotipos">
            <a:extLst>
              <a:ext uri="{FF2B5EF4-FFF2-40B4-BE49-F238E27FC236}">
                <a16:creationId xmlns:a16="http://schemas.microsoft.com/office/drawing/2014/main" id="{7248408E-8099-4F9B-8877-3BD0FB2F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1242522"/>
            <a:ext cx="1152939" cy="1152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677282-93B0-4233-A2EA-5AE8D10C108F}"/>
              </a:ext>
            </a:extLst>
          </p:cNvPr>
          <p:cNvSpPr txBox="1"/>
          <p:nvPr/>
        </p:nvSpPr>
        <p:spPr>
          <a:xfrm>
            <a:off x="1713706" y="2228671"/>
            <a:ext cx="8195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Diseño de las vistas del sistema de punto de venta</a:t>
            </a:r>
          </a:p>
        </p:txBody>
      </p:sp>
    </p:spTree>
    <p:extLst>
      <p:ext uri="{BB962C8B-B14F-4D97-AF65-F5344CB8AC3E}">
        <p14:creationId xmlns:p14="http://schemas.microsoft.com/office/powerpoint/2010/main" val="318026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926</TotalTime>
  <Words>512</Words>
  <Application>Microsoft Office PowerPoint</Application>
  <PresentationFormat>Panorámica</PresentationFormat>
  <Paragraphs>61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adelaida.molinar1997@gmail.com</dc:creator>
  <cp:lastModifiedBy>heber hdz. mtz.</cp:lastModifiedBy>
  <cp:revision>27</cp:revision>
  <dcterms:created xsi:type="dcterms:W3CDTF">2020-11-20T22:06:35Z</dcterms:created>
  <dcterms:modified xsi:type="dcterms:W3CDTF">2020-12-04T21:19:41Z</dcterms:modified>
</cp:coreProperties>
</file>