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  <p:sldId id="260" r:id="rId5"/>
    <p:sldId id="261" r:id="rId6"/>
    <p:sldId id="265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elaida.molinar1997@gmail.com" userId="73a9b2cc98479d66" providerId="LiveId" clId="{2F3BDEE8-1B09-4329-B241-C1265B3CF150}"/>
    <pc:docChg chg="addSld delSld modSld">
      <pc:chgData name="adelaida.molinar1997@gmail.com" userId="73a9b2cc98479d66" providerId="LiveId" clId="{2F3BDEE8-1B09-4329-B241-C1265B3CF150}" dt="2020-11-23T14:59:25.113" v="68" actId="1076"/>
      <pc:docMkLst>
        <pc:docMk/>
      </pc:docMkLst>
      <pc:sldChg chg="addSp modSp mod">
        <pc:chgData name="adelaida.molinar1997@gmail.com" userId="73a9b2cc98479d66" providerId="LiveId" clId="{2F3BDEE8-1B09-4329-B241-C1265B3CF150}" dt="2020-11-23T14:59:25.113" v="68" actId="1076"/>
        <pc:sldMkLst>
          <pc:docMk/>
          <pc:sldMk cId="450291241" sldId="259"/>
        </pc:sldMkLst>
        <pc:spChg chg="mod">
          <ac:chgData name="adelaida.molinar1997@gmail.com" userId="73a9b2cc98479d66" providerId="LiveId" clId="{2F3BDEE8-1B09-4329-B241-C1265B3CF150}" dt="2020-11-23T14:53:11.279" v="17" actId="20577"/>
          <ac:spMkLst>
            <pc:docMk/>
            <pc:sldMk cId="450291241" sldId="259"/>
            <ac:spMk id="5" creationId="{9DE9D428-5878-42BE-B3EB-CD1E4597A910}"/>
          </ac:spMkLst>
        </pc:spChg>
        <pc:spChg chg="mod">
          <ac:chgData name="adelaida.molinar1997@gmail.com" userId="73a9b2cc98479d66" providerId="LiveId" clId="{2F3BDEE8-1B09-4329-B241-C1265B3CF150}" dt="2020-11-23T14:59:13.482" v="67" actId="20577"/>
          <ac:spMkLst>
            <pc:docMk/>
            <pc:sldMk cId="450291241" sldId="259"/>
            <ac:spMk id="7" creationId="{EBC8294F-964E-461B-9976-B056B5955A30}"/>
          </ac:spMkLst>
        </pc:spChg>
        <pc:spChg chg="add mod">
          <ac:chgData name="adelaida.molinar1997@gmail.com" userId="73a9b2cc98479d66" providerId="LiveId" clId="{2F3BDEE8-1B09-4329-B241-C1265B3CF150}" dt="2020-11-23T14:57:30.658" v="64" actId="1076"/>
          <ac:spMkLst>
            <pc:docMk/>
            <pc:sldMk cId="450291241" sldId="259"/>
            <ac:spMk id="8" creationId="{711964B0-E636-4DFD-987D-0C1F0B6E9A23}"/>
          </ac:spMkLst>
        </pc:spChg>
        <pc:spChg chg="mod">
          <ac:chgData name="adelaida.molinar1997@gmail.com" userId="73a9b2cc98479d66" providerId="LiveId" clId="{2F3BDEE8-1B09-4329-B241-C1265B3CF150}" dt="2020-11-23T14:59:25.113" v="68" actId="1076"/>
          <ac:spMkLst>
            <pc:docMk/>
            <pc:sldMk cId="450291241" sldId="259"/>
            <ac:spMk id="9" creationId="{912287C4-D12D-4FC3-B107-1EAB09A116BA}"/>
          </ac:spMkLst>
        </pc:spChg>
        <pc:spChg chg="mod">
          <ac:chgData name="adelaida.molinar1997@gmail.com" userId="73a9b2cc98479d66" providerId="LiveId" clId="{2F3BDEE8-1B09-4329-B241-C1265B3CF150}" dt="2020-11-23T14:57:33.630" v="65" actId="1076"/>
          <ac:spMkLst>
            <pc:docMk/>
            <pc:sldMk cId="450291241" sldId="259"/>
            <ac:spMk id="13" creationId="{5FAE1C08-A515-4FD3-A50D-5B1B028D761E}"/>
          </ac:spMkLst>
        </pc:spChg>
      </pc:sldChg>
      <pc:sldChg chg="add del">
        <pc:chgData name="adelaida.molinar1997@gmail.com" userId="73a9b2cc98479d66" providerId="LiveId" clId="{2F3BDEE8-1B09-4329-B241-C1265B3CF150}" dt="2020-11-23T14:57:03.272" v="45"/>
        <pc:sldMkLst>
          <pc:docMk/>
          <pc:sldMk cId="3128201199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0756DDB-0285-4862-ACCC-DF1BE98EB6DD}" type="datetimeFigureOut">
              <a:rPr lang="es-MX" smtClean="0"/>
              <a:t>23/11/2020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030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23/11/2020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0236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23/11/2020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127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23/11/2020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6189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23/11/2020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2122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23/11/2020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0224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23/11/2020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3103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23/11/2020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8940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23/11/2020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4179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23/11/2020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899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23/11/2020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8598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23/11/2020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6449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23/11/2020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520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23/11/2020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028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23/11/2020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991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23/11/2020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796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23/11/2020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657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0756DDB-0285-4862-ACCC-DF1BE98EB6DD}" type="datetimeFigureOut">
              <a:rPr lang="es-MX" smtClean="0"/>
              <a:t>23/11/2020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5600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B4FD833-4E7B-4813-948B-6861EB86D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685" y="1786972"/>
            <a:ext cx="4395718" cy="188387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62D50C2-7068-4BA8-952F-36EA8D4A19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598" y="1157287"/>
            <a:ext cx="2825282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191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F9C6B4B-8764-4AD5-8C38-761F78259345}"/>
              </a:ext>
            </a:extLst>
          </p:cNvPr>
          <p:cNvSpPr txBox="1"/>
          <p:nvPr/>
        </p:nvSpPr>
        <p:spPr>
          <a:xfrm>
            <a:off x="993913" y="2065343"/>
            <a:ext cx="9647582" cy="1190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NOMBRE DEL PROYECTO:</a:t>
            </a:r>
            <a:endParaRPr lang="es-MX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MX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Sistema de punto de venta y e-</a:t>
            </a:r>
            <a:r>
              <a:rPr lang="es-MX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commerce</a:t>
            </a:r>
            <a:r>
              <a:rPr lang="es-MX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para las sucursales de Farmacias Gi S.A. de C.V, en Zimatlán de Álvarez, Oaxaca</a:t>
            </a:r>
            <a:endParaRPr lang="es-MX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E90F9B3-B225-4DA6-BD10-9C8A73BBA74C}"/>
              </a:ext>
            </a:extLst>
          </p:cNvPr>
          <p:cNvSpPr txBox="1"/>
          <p:nvPr/>
        </p:nvSpPr>
        <p:spPr>
          <a:xfrm>
            <a:off x="2385390" y="566763"/>
            <a:ext cx="7421218" cy="1184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400"/>
              </a:spcBef>
              <a:spcAft>
                <a:spcPts val="1400"/>
              </a:spcAft>
            </a:pPr>
            <a:r>
              <a:rPr lang="es-MX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INSTITUTO TECNOLÓGICO DE OAXACA</a:t>
            </a:r>
            <a:endParaRPr lang="es-MX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DEPARTAMENTO DE SISTEMAS Y COMPUTACIÓN</a:t>
            </a:r>
            <a:endParaRPr lang="es-MX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CARRERA: INGENIERÍA EN SISTEMAS COMPUTACIONALES</a:t>
            </a:r>
            <a:endParaRPr lang="es-MX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943B60B-78BC-4B37-B6B1-0595582B3189}"/>
              </a:ext>
            </a:extLst>
          </p:cNvPr>
          <p:cNvSpPr txBox="1"/>
          <p:nvPr/>
        </p:nvSpPr>
        <p:spPr>
          <a:xfrm>
            <a:off x="1550503" y="3602523"/>
            <a:ext cx="9090991" cy="1499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PRESENTAN: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Hernández Martínez Heber Zabdiel 		15161317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Molina Reyes Adelaida				15161377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787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F3ED5B2-A25D-4BFD-A271-312EA039A95A}"/>
              </a:ext>
            </a:extLst>
          </p:cNvPr>
          <p:cNvSpPr txBox="1"/>
          <p:nvPr/>
        </p:nvSpPr>
        <p:spPr>
          <a:xfrm>
            <a:off x="1934817" y="338581"/>
            <a:ext cx="76597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GENERALIDADES DE LA EMPRESA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DE9D428-5878-42BE-B3EB-CD1E4597A910}"/>
              </a:ext>
            </a:extLst>
          </p:cNvPr>
          <p:cNvSpPr txBox="1"/>
          <p:nvPr/>
        </p:nvSpPr>
        <p:spPr>
          <a:xfrm>
            <a:off x="1934818" y="941770"/>
            <a:ext cx="7659756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Nombre de la </a:t>
            </a:r>
            <a:r>
              <a:rPr lang="es-MX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</a:t>
            </a:r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mpresa</a:t>
            </a:r>
          </a:p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Farmacias Gi S.A. de C.V.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BC8294F-964E-461B-9976-B056B5955A30}"/>
              </a:ext>
            </a:extLst>
          </p:cNvPr>
          <p:cNvSpPr txBox="1"/>
          <p:nvPr/>
        </p:nvSpPr>
        <p:spPr>
          <a:xfrm>
            <a:off x="1934817" y="1719183"/>
            <a:ext cx="7248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Giro de la Empresa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12287C4-D12D-4FC3-B107-1EAB09A116BA}"/>
              </a:ext>
            </a:extLst>
          </p:cNvPr>
          <p:cNvSpPr txBox="1"/>
          <p:nvPr/>
        </p:nvSpPr>
        <p:spPr>
          <a:xfrm>
            <a:off x="1934817" y="2661482"/>
            <a:ext cx="724893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Dirección (Croquis de ubicación)</a:t>
            </a:r>
          </a:p>
          <a:p>
            <a:pPr algn="just"/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Nicolas Bravo No. 103, Barrio Expiración, Zimatlán de Álvarez, Oaxaca.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FAE1C08-A515-4FD3-A50D-5B1B028D761E}"/>
              </a:ext>
            </a:extLst>
          </p:cNvPr>
          <p:cNvSpPr txBox="1"/>
          <p:nvPr/>
        </p:nvSpPr>
        <p:spPr>
          <a:xfrm>
            <a:off x="1934817" y="3743309"/>
            <a:ext cx="7248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Breve descripción de los procesos de la Empresa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11964B0-E636-4DFD-987D-0C1F0B6E9A23}"/>
              </a:ext>
            </a:extLst>
          </p:cNvPr>
          <p:cNvSpPr txBox="1"/>
          <p:nvPr/>
        </p:nvSpPr>
        <p:spPr>
          <a:xfrm>
            <a:off x="1934817" y="4578915"/>
            <a:ext cx="7248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Organigrama </a:t>
            </a:r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 la Empresa </a:t>
            </a:r>
          </a:p>
        </p:txBody>
      </p:sp>
    </p:spTree>
    <p:extLst>
      <p:ext uri="{BB962C8B-B14F-4D97-AF65-F5344CB8AC3E}">
        <p14:creationId xmlns:p14="http://schemas.microsoft.com/office/powerpoint/2010/main" val="450291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9CCC957-85A3-4C91-B5E8-93D0A40574CC}"/>
              </a:ext>
            </a:extLst>
          </p:cNvPr>
          <p:cNvSpPr txBox="1"/>
          <p:nvPr/>
        </p:nvSpPr>
        <p:spPr>
          <a:xfrm>
            <a:off x="4253948" y="463826"/>
            <a:ext cx="3602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Planteamiento del problema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2D9D875-0989-4EC0-A940-D98CDADBE87C}"/>
              </a:ext>
            </a:extLst>
          </p:cNvPr>
          <p:cNvSpPr txBox="1"/>
          <p:nvPr/>
        </p:nvSpPr>
        <p:spPr>
          <a:xfrm>
            <a:off x="1318591" y="1768591"/>
            <a:ext cx="8792818" cy="3247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Problemas en Farmacias GI: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Registro de la ventas por empleado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Registro manual de clientes deudores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Productos agotados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Productos caducados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Registro manual de las compras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existe calculo del margen de ganancias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existe las compras a distancia para las personas que</a:t>
            </a:r>
            <a:b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16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no pueden comprar en la tienda de manera física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598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3D03C20-A84A-44EF-9844-9DFA685C535F}"/>
              </a:ext>
            </a:extLst>
          </p:cNvPr>
          <p:cNvSpPr txBox="1"/>
          <p:nvPr/>
        </p:nvSpPr>
        <p:spPr>
          <a:xfrm>
            <a:off x="544996" y="569843"/>
            <a:ext cx="10653092" cy="2124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1800"/>
              </a:spcBef>
              <a:spcAft>
                <a:spcPts val="400"/>
              </a:spcAft>
            </a:pPr>
            <a:r>
              <a:rPr lang="es-MX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Objetivos	</a:t>
            </a:r>
            <a:endParaRPr lang="es-MX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</a:pPr>
            <a:r>
              <a:rPr lang="es-MX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Objetivo general	</a:t>
            </a:r>
            <a:endParaRPr lang="es-MX" b="1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</a:pPr>
            <a:r>
              <a:rPr lang="es-MX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Desarrollar un sistema de punto de venta y e-</a:t>
            </a:r>
            <a:r>
              <a:rPr lang="es-MX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commerce</a:t>
            </a:r>
            <a:r>
              <a:rPr lang="es-MX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para las sucursales de Farmacias Gi S.A. de C.V, en Zimatlán de Álvarez, Oaxaca.</a:t>
            </a:r>
            <a:endParaRPr lang="es-MX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917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0E1DCFE-32B2-451C-BE26-BB46845633A2}"/>
              </a:ext>
            </a:extLst>
          </p:cNvPr>
          <p:cNvSpPr txBox="1"/>
          <p:nvPr/>
        </p:nvSpPr>
        <p:spPr>
          <a:xfrm>
            <a:off x="503582" y="583096"/>
            <a:ext cx="10681253" cy="4278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1800"/>
              </a:spcBef>
              <a:spcAft>
                <a:spcPts val="400"/>
              </a:spcAft>
            </a:pPr>
            <a:r>
              <a:rPr lang="es-MX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Objetivos	</a:t>
            </a:r>
            <a:endParaRPr lang="es-MX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</a:pPr>
            <a:r>
              <a:rPr lang="es-MX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Objetivos Específicos</a:t>
            </a:r>
            <a:endParaRPr lang="es-MX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1400"/>
              </a:spcBef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Aplicar la metodología SCRUM para el desarrollo del sistema de control de inventarios y </a:t>
            </a:r>
            <a:r>
              <a:rPr lang="es-MX" sz="1600" u="none" strike="noStrike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ecommerce</a:t>
            </a: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en las sucursales de Farmacias Gi S.A. de C.V.</a:t>
            </a:r>
            <a:endParaRPr lang="es-MX" sz="16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Diseñar un </a:t>
            </a:r>
            <a:r>
              <a:rPr lang="es-MX" sz="1600" u="none" strike="noStrike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ecommerce</a:t>
            </a: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para las sucursales de Farmacias Gi S.A. de C.V en Zimatlán de Álvarez, Oaxaca, para lograr un mayor alcance al público e incrementar las ganancias en sus sucursales.</a:t>
            </a:r>
            <a:endParaRPr lang="es-MX" sz="16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Administrar las entradas y salidas de los productos en las sucursales de Farmacias Gi S.A. de C.V en Zimatlán de Álvarez, Oaxaca para tener un mejor control de las pérdidas y ganancias.</a:t>
            </a:r>
            <a:endParaRPr lang="es-MX" sz="16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●"/>
            </a:pP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Facilitar la accesibilidad de la venta de los productos a los clientes.</a:t>
            </a:r>
            <a:endParaRPr lang="es-MX" sz="16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999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35A342C-85A0-4F48-9F14-8416A777832D}"/>
              </a:ext>
            </a:extLst>
          </p:cNvPr>
          <p:cNvSpPr txBox="1"/>
          <p:nvPr/>
        </p:nvSpPr>
        <p:spPr>
          <a:xfrm>
            <a:off x="5088835" y="636104"/>
            <a:ext cx="175080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Justificación</a:t>
            </a:r>
          </a:p>
          <a:p>
            <a:endParaRPr lang="es-MX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7E7C02F-835A-468A-B69F-C200520CEC10}"/>
              </a:ext>
            </a:extLst>
          </p:cNvPr>
          <p:cNvSpPr txBox="1"/>
          <p:nvPr/>
        </p:nvSpPr>
        <p:spPr>
          <a:xfrm>
            <a:off x="1318591" y="1768591"/>
            <a:ext cx="8792818" cy="28782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Problemas en Farmacias GI: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Código único para las acciones del empleado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inventario intermedio para clientes con línea de crédito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Notificación automática de la existencia de los productos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Notificación automática de caducidad de los productos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Modulo de compras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Modulo de reporte de compra-venta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0" i="0" dirty="0" err="1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Ecommerce</a:t>
            </a:r>
            <a:endParaRPr lang="es-MX" sz="1600" b="0" i="0" dirty="0">
              <a:solidFill>
                <a:srgbClr val="1D1C1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370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8A49B418-25BE-484D-811D-F7FE21C72C35}"/>
              </a:ext>
            </a:extLst>
          </p:cNvPr>
          <p:cNvSpPr txBox="1"/>
          <p:nvPr/>
        </p:nvSpPr>
        <p:spPr>
          <a:xfrm>
            <a:off x="622852" y="578119"/>
            <a:ext cx="10416209" cy="4093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</a:pPr>
            <a:r>
              <a:rPr lang="es-MX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Alcances</a:t>
            </a:r>
            <a:endParaRPr lang="es-MX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sistema administrará el inventario de las sucursales de Farmacias GI.</a:t>
            </a:r>
            <a:endParaRPr lang="es-MX" sz="16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sistema controlará la compra-venta de los productos.</a:t>
            </a:r>
            <a:endParaRPr lang="es-MX" sz="16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sistema hará un control de inventario rápido.</a:t>
            </a:r>
            <a:endParaRPr lang="es-MX" sz="16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</a:pPr>
            <a:r>
              <a:rPr lang="es-MX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Limitaciones</a:t>
            </a:r>
            <a:r>
              <a:rPr lang="es-MX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endParaRPr lang="es-MX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</a:t>
            </a:r>
            <a:r>
              <a:rPr lang="es-MX" sz="1600" u="none" strike="noStrike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ecommerce</a:t>
            </a: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sólo podrá realizar ventas en Zimatlán de Álvarez, Oaxaca. </a:t>
            </a:r>
            <a:endParaRPr lang="es-MX" sz="16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sistema va a estar limitado a las reglas del negocio de Farmacias Gi.</a:t>
            </a:r>
            <a:endParaRPr lang="es-MX" sz="16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e-</a:t>
            </a:r>
            <a:r>
              <a:rPr lang="es-MX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commerce</a:t>
            </a:r>
            <a:r>
              <a:rPr lang="es-MX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solo aceptará  dos métodos de pagos: por medio de PayPal y en efectivo cuando le entreguen el producto en su domicilio mencionando que este último sólo será válido en Zimatlán de Álvarez.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274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0D6F99D-9353-41FE-8F8A-23809FECBD56}"/>
              </a:ext>
            </a:extLst>
          </p:cNvPr>
          <p:cNvSpPr txBox="1"/>
          <p:nvPr/>
        </p:nvSpPr>
        <p:spPr>
          <a:xfrm>
            <a:off x="3944609" y="516835"/>
            <a:ext cx="430278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Metodología de desarrollo: SCRUM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4806B83-4175-47D0-9B67-224E8E28AE01}"/>
              </a:ext>
            </a:extLst>
          </p:cNvPr>
          <p:cNvSpPr txBox="1"/>
          <p:nvPr/>
        </p:nvSpPr>
        <p:spPr>
          <a:xfrm>
            <a:off x="5120411" y="1470992"/>
            <a:ext cx="1951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SGBD: MYSQL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4F5E357-DFEA-49CF-BFED-7E2D775317E5}"/>
              </a:ext>
            </a:extLst>
          </p:cNvPr>
          <p:cNvSpPr txBox="1"/>
          <p:nvPr/>
        </p:nvSpPr>
        <p:spPr>
          <a:xfrm>
            <a:off x="3231976" y="2222333"/>
            <a:ext cx="572804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s-MX" dirty="0"/>
              <a:t>Lenguajes y herramientas de programación: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s-MX" dirty="0"/>
              <a:t>PHP: </a:t>
            </a:r>
            <a:r>
              <a:rPr lang="es-MX" dirty="0" err="1"/>
              <a:t>Backend</a:t>
            </a:r>
            <a:endParaRPr lang="es-MX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s-MX" dirty="0"/>
              <a:t>JavaScript: </a:t>
            </a:r>
            <a:r>
              <a:rPr lang="es-MX" dirty="0" err="1"/>
              <a:t>Frontend</a:t>
            </a:r>
            <a:endParaRPr lang="es-MX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s-MX" dirty="0"/>
              <a:t>Laravel: Framework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s-MX" dirty="0"/>
              <a:t>Bootstrap: Framework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s-MX" dirty="0"/>
              <a:t>Visual Studio: </a:t>
            </a:r>
            <a:r>
              <a:rPr lang="es-MX" dirty="0">
                <a:solidFill>
                  <a:srgbClr val="202124"/>
                </a:solidFill>
                <a:latin typeface="arial" panose="020B0604020202020204" pitchFamily="34" charset="0"/>
              </a:rPr>
              <a:t>E</a:t>
            </a:r>
            <a:r>
              <a:rPr lang="es-MX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ntorno de desarrollo integrado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30357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268</TotalTime>
  <Words>513</Words>
  <Application>Microsoft Office PowerPoint</Application>
  <PresentationFormat>Panorámica</PresentationFormat>
  <Paragraphs>59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Arial</vt:lpstr>
      <vt:lpstr>Calibri</vt:lpstr>
      <vt:lpstr>Impact</vt:lpstr>
      <vt:lpstr>Evento principal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adelaida.molinar1997@gmail.com</dc:creator>
  <cp:lastModifiedBy>heber hdz. mtz.</cp:lastModifiedBy>
  <cp:revision>17</cp:revision>
  <dcterms:created xsi:type="dcterms:W3CDTF">2020-11-20T22:06:35Z</dcterms:created>
  <dcterms:modified xsi:type="dcterms:W3CDTF">2020-11-23T18:33:41Z</dcterms:modified>
</cp:coreProperties>
</file>