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1-23T19:51:11.232" v="354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1-23T18:48:58.731" v="147" actId="403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1-23T19:39:02.342" v="321" actId="1076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23/11/2020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calculo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342</TotalTime>
  <Words>502</Words>
  <Application>Microsoft Office PowerPoint</Application>
  <PresentationFormat>Panorámica</PresentationFormat>
  <Paragraphs>60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adelaida.molinar1997@gmail.com</cp:lastModifiedBy>
  <cp:revision>24</cp:revision>
  <dcterms:created xsi:type="dcterms:W3CDTF">2020-11-20T22:06:35Z</dcterms:created>
  <dcterms:modified xsi:type="dcterms:W3CDTF">2020-11-23T19:51:41Z</dcterms:modified>
</cp:coreProperties>
</file>