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5" r:id="rId6"/>
    <p:sldId id="262" r:id="rId7"/>
    <p:sldId id="263" r:id="rId8"/>
    <p:sldId id="264" r:id="rId9"/>
    <p:sldId id="266" r:id="rId10"/>
    <p:sldId id="279" r:id="rId11"/>
    <p:sldId id="278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3BDEE8-1B09-4329-B241-C1265B3CF150}" v="1" dt="2021-03-23T01:55:31.1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elaida Molina" userId="73a9b2cc98479d66" providerId="LiveId" clId="{2F3BDEE8-1B09-4329-B241-C1265B3CF150}"/>
    <pc:docChg chg="undo custSel delSld modSld">
      <pc:chgData name="Adelaida Molina" userId="73a9b2cc98479d66" providerId="LiveId" clId="{2F3BDEE8-1B09-4329-B241-C1265B3CF150}" dt="2021-03-23T01:55:32.462" v="198" actId="962"/>
      <pc:docMkLst>
        <pc:docMk/>
      </pc:docMkLst>
      <pc:sldChg chg="modSp mod">
        <pc:chgData name="Adelaida Molina" userId="73a9b2cc98479d66" providerId="LiveId" clId="{2F3BDEE8-1B09-4329-B241-C1265B3CF150}" dt="2021-03-23T01:26:39.002" v="109" actId="14100"/>
        <pc:sldMkLst>
          <pc:docMk/>
          <pc:sldMk cId="2937598698" sldId="260"/>
        </pc:sldMkLst>
        <pc:spChg chg="mod">
          <ac:chgData name="Adelaida Molina" userId="73a9b2cc98479d66" providerId="LiveId" clId="{2F3BDEE8-1B09-4329-B241-C1265B3CF150}" dt="2021-03-23T01:26:31.904" v="108" actId="20577"/>
          <ac:spMkLst>
            <pc:docMk/>
            <pc:sldMk cId="2937598698" sldId="260"/>
            <ac:spMk id="4" creationId="{82D9D875-0989-4EC0-A940-D98CDADBE87C}"/>
          </ac:spMkLst>
        </pc:spChg>
        <pc:picChg chg="mod">
          <ac:chgData name="Adelaida Molina" userId="73a9b2cc98479d66" providerId="LiveId" clId="{2F3BDEE8-1B09-4329-B241-C1265B3CF150}" dt="2021-03-23T01:26:39.002" v="109" actId="14100"/>
          <ac:picMkLst>
            <pc:docMk/>
            <pc:sldMk cId="2937598698" sldId="260"/>
            <ac:picMk id="7" creationId="{D2749865-594C-4543-BF0F-67F6D1600D72}"/>
          </ac:picMkLst>
        </pc:picChg>
      </pc:sldChg>
      <pc:sldChg chg="addSp delSp modSp mod">
        <pc:chgData name="Adelaida Molina" userId="73a9b2cc98479d66" providerId="LiveId" clId="{2F3BDEE8-1B09-4329-B241-C1265B3CF150}" dt="2021-03-23T01:39:21.157" v="116" actId="14100"/>
        <pc:sldMkLst>
          <pc:docMk/>
          <pc:sldMk cId="1530181946" sldId="267"/>
        </pc:sldMkLst>
        <pc:picChg chg="add mod modCrop">
          <ac:chgData name="Adelaida Molina" userId="73a9b2cc98479d66" providerId="LiveId" clId="{2F3BDEE8-1B09-4329-B241-C1265B3CF150}" dt="2021-03-23T01:39:21.157" v="116" actId="14100"/>
          <ac:picMkLst>
            <pc:docMk/>
            <pc:sldMk cId="1530181946" sldId="267"/>
            <ac:picMk id="3" creationId="{BB6A4375-89FD-4035-9C5D-37730B981DE4}"/>
          </ac:picMkLst>
        </pc:picChg>
        <pc:picChg chg="del mod">
          <ac:chgData name="Adelaida Molina" userId="73a9b2cc98479d66" providerId="LiveId" clId="{2F3BDEE8-1B09-4329-B241-C1265B3CF150}" dt="2021-03-23T01:38:51.063" v="111" actId="478"/>
          <ac:picMkLst>
            <pc:docMk/>
            <pc:sldMk cId="1530181946" sldId="267"/>
            <ac:picMk id="4" creationId="{76BF9E89-7F58-45A0-BCE8-9A74F1124195}"/>
          </ac:picMkLst>
        </pc:picChg>
      </pc:sldChg>
      <pc:sldChg chg="addSp delSp modSp mod">
        <pc:chgData name="Adelaida Molina" userId="73a9b2cc98479d66" providerId="LiveId" clId="{2F3BDEE8-1B09-4329-B241-C1265B3CF150}" dt="2021-03-23T01:42:55.947" v="131" actId="1076"/>
        <pc:sldMkLst>
          <pc:docMk/>
          <pc:sldMk cId="741710652" sldId="268"/>
        </pc:sldMkLst>
        <pc:picChg chg="add mod modCrop">
          <ac:chgData name="Adelaida Molina" userId="73a9b2cc98479d66" providerId="LiveId" clId="{2F3BDEE8-1B09-4329-B241-C1265B3CF150}" dt="2021-03-23T01:42:55.947" v="131" actId="1076"/>
          <ac:picMkLst>
            <pc:docMk/>
            <pc:sldMk cId="741710652" sldId="268"/>
            <ac:picMk id="3" creationId="{16965765-2579-4070-8410-F82B15228F22}"/>
          </ac:picMkLst>
        </pc:picChg>
        <pc:picChg chg="del mod">
          <ac:chgData name="Adelaida Molina" userId="73a9b2cc98479d66" providerId="LiveId" clId="{2F3BDEE8-1B09-4329-B241-C1265B3CF150}" dt="2021-03-23T01:40:32.363" v="119" actId="478"/>
          <ac:picMkLst>
            <pc:docMk/>
            <pc:sldMk cId="741710652" sldId="268"/>
            <ac:picMk id="4" creationId="{11098565-DE99-4EBF-8419-F1D4280F57A9}"/>
          </ac:picMkLst>
        </pc:picChg>
      </pc:sldChg>
      <pc:sldChg chg="addSp delSp modSp mod">
        <pc:chgData name="Adelaida Molina" userId="73a9b2cc98479d66" providerId="LiveId" clId="{2F3BDEE8-1B09-4329-B241-C1265B3CF150}" dt="2021-03-23T01:44:22.487" v="140" actId="1076"/>
        <pc:sldMkLst>
          <pc:docMk/>
          <pc:sldMk cId="654510552" sldId="269"/>
        </pc:sldMkLst>
        <pc:picChg chg="add mod modCrop">
          <ac:chgData name="Adelaida Molina" userId="73a9b2cc98479d66" providerId="LiveId" clId="{2F3BDEE8-1B09-4329-B241-C1265B3CF150}" dt="2021-03-23T01:44:22.487" v="140" actId="1076"/>
          <ac:picMkLst>
            <pc:docMk/>
            <pc:sldMk cId="654510552" sldId="269"/>
            <ac:picMk id="3" creationId="{1BD6C8C1-8474-4472-B02D-4E0DD1FB692E}"/>
          </ac:picMkLst>
        </pc:picChg>
        <pc:picChg chg="del mod">
          <ac:chgData name="Adelaida Molina" userId="73a9b2cc98479d66" providerId="LiveId" clId="{2F3BDEE8-1B09-4329-B241-C1265B3CF150}" dt="2021-03-23T01:43:30.211" v="133" actId="478"/>
          <ac:picMkLst>
            <pc:docMk/>
            <pc:sldMk cId="654510552" sldId="269"/>
            <ac:picMk id="4" creationId="{AF4E029A-2F4B-44F4-96EC-BB653B332320}"/>
          </ac:picMkLst>
        </pc:picChg>
      </pc:sldChg>
      <pc:sldChg chg="addSp delSp modSp mod">
        <pc:chgData name="Adelaida Molina" userId="73a9b2cc98479d66" providerId="LiveId" clId="{2F3BDEE8-1B09-4329-B241-C1265B3CF150}" dt="2021-03-23T01:45:35.876" v="151" actId="1076"/>
        <pc:sldMkLst>
          <pc:docMk/>
          <pc:sldMk cId="1993585763" sldId="270"/>
        </pc:sldMkLst>
        <pc:picChg chg="del mod">
          <ac:chgData name="Adelaida Molina" userId="73a9b2cc98479d66" providerId="LiveId" clId="{2F3BDEE8-1B09-4329-B241-C1265B3CF150}" dt="2021-03-23T01:44:30.985" v="142" actId="478"/>
          <ac:picMkLst>
            <pc:docMk/>
            <pc:sldMk cId="1993585763" sldId="270"/>
            <ac:picMk id="3" creationId="{1AF93B6D-164E-4ECC-9A30-66340FCAE6BF}"/>
          </ac:picMkLst>
        </pc:picChg>
        <pc:picChg chg="add del">
          <ac:chgData name="Adelaida Molina" userId="73a9b2cc98479d66" providerId="LiveId" clId="{2F3BDEE8-1B09-4329-B241-C1265B3CF150}" dt="2021-03-23T01:45:05.159" v="144" actId="22"/>
          <ac:picMkLst>
            <pc:docMk/>
            <pc:sldMk cId="1993585763" sldId="270"/>
            <ac:picMk id="4" creationId="{EB25CCA7-E86D-4B53-8266-46599B4FD8AA}"/>
          </ac:picMkLst>
        </pc:picChg>
        <pc:picChg chg="add mod modCrop">
          <ac:chgData name="Adelaida Molina" userId="73a9b2cc98479d66" providerId="LiveId" clId="{2F3BDEE8-1B09-4329-B241-C1265B3CF150}" dt="2021-03-23T01:45:35.876" v="151" actId="1076"/>
          <ac:picMkLst>
            <pc:docMk/>
            <pc:sldMk cId="1993585763" sldId="270"/>
            <ac:picMk id="6" creationId="{C2C42D73-35E3-49C0-8A2E-E3DA176CF92A}"/>
          </ac:picMkLst>
        </pc:picChg>
      </pc:sldChg>
      <pc:sldChg chg="addSp delSp modSp mod">
        <pc:chgData name="Adelaida Molina" userId="73a9b2cc98479d66" providerId="LiveId" clId="{2F3BDEE8-1B09-4329-B241-C1265B3CF150}" dt="2021-03-23T01:46:43.372" v="157" actId="1076"/>
        <pc:sldMkLst>
          <pc:docMk/>
          <pc:sldMk cId="2282048933" sldId="271"/>
        </pc:sldMkLst>
        <pc:picChg chg="del">
          <ac:chgData name="Adelaida Molina" userId="73a9b2cc98479d66" providerId="LiveId" clId="{2F3BDEE8-1B09-4329-B241-C1265B3CF150}" dt="2021-03-23T01:46:21.167" v="152" actId="478"/>
          <ac:picMkLst>
            <pc:docMk/>
            <pc:sldMk cId="2282048933" sldId="271"/>
            <ac:picMk id="3" creationId="{20C48862-601C-4C44-BD61-D134D0DDC354}"/>
          </ac:picMkLst>
        </pc:picChg>
        <pc:picChg chg="add mod modCrop">
          <ac:chgData name="Adelaida Molina" userId="73a9b2cc98479d66" providerId="LiveId" clId="{2F3BDEE8-1B09-4329-B241-C1265B3CF150}" dt="2021-03-23T01:46:43.372" v="157" actId="1076"/>
          <ac:picMkLst>
            <pc:docMk/>
            <pc:sldMk cId="2282048933" sldId="271"/>
            <ac:picMk id="4" creationId="{7A662E92-ACA0-4250-B92B-017B01250B09}"/>
          </ac:picMkLst>
        </pc:picChg>
      </pc:sldChg>
      <pc:sldChg chg="addSp delSp modSp mod">
        <pc:chgData name="Adelaida Molina" userId="73a9b2cc98479d66" providerId="LiveId" clId="{2F3BDEE8-1B09-4329-B241-C1265B3CF150}" dt="2021-03-23T01:47:34.063" v="164" actId="1076"/>
        <pc:sldMkLst>
          <pc:docMk/>
          <pc:sldMk cId="2494222858" sldId="272"/>
        </pc:sldMkLst>
        <pc:picChg chg="del mod">
          <ac:chgData name="Adelaida Molina" userId="73a9b2cc98479d66" providerId="LiveId" clId="{2F3BDEE8-1B09-4329-B241-C1265B3CF150}" dt="2021-03-23T01:46:48.141" v="159" actId="478"/>
          <ac:picMkLst>
            <pc:docMk/>
            <pc:sldMk cId="2494222858" sldId="272"/>
            <ac:picMk id="3" creationId="{8737555C-B281-41FF-9C34-55909F1D0649}"/>
          </ac:picMkLst>
        </pc:picChg>
        <pc:picChg chg="add mod modCrop">
          <ac:chgData name="Adelaida Molina" userId="73a9b2cc98479d66" providerId="LiveId" clId="{2F3BDEE8-1B09-4329-B241-C1265B3CF150}" dt="2021-03-23T01:47:34.063" v="164" actId="1076"/>
          <ac:picMkLst>
            <pc:docMk/>
            <pc:sldMk cId="2494222858" sldId="272"/>
            <ac:picMk id="4" creationId="{B32B3F3B-486A-4C36-AA9B-54D0CEF29A39}"/>
          </ac:picMkLst>
        </pc:picChg>
      </pc:sldChg>
      <pc:sldChg chg="addSp delSp modSp mod">
        <pc:chgData name="Adelaida Molina" userId="73a9b2cc98479d66" providerId="LiveId" clId="{2F3BDEE8-1B09-4329-B241-C1265B3CF150}" dt="2021-03-23T01:48:17.634" v="170" actId="1076"/>
        <pc:sldMkLst>
          <pc:docMk/>
          <pc:sldMk cId="366198715" sldId="273"/>
        </pc:sldMkLst>
        <pc:picChg chg="del">
          <ac:chgData name="Adelaida Molina" userId="73a9b2cc98479d66" providerId="LiveId" clId="{2F3BDEE8-1B09-4329-B241-C1265B3CF150}" dt="2021-03-23T01:47:45.050" v="165" actId="478"/>
          <ac:picMkLst>
            <pc:docMk/>
            <pc:sldMk cId="366198715" sldId="273"/>
            <ac:picMk id="3" creationId="{9FD4A0B6-654E-4CD8-9C26-3CBD191973CA}"/>
          </ac:picMkLst>
        </pc:picChg>
        <pc:picChg chg="add mod modCrop">
          <ac:chgData name="Adelaida Molina" userId="73a9b2cc98479d66" providerId="LiveId" clId="{2F3BDEE8-1B09-4329-B241-C1265B3CF150}" dt="2021-03-23T01:48:17.634" v="170" actId="1076"/>
          <ac:picMkLst>
            <pc:docMk/>
            <pc:sldMk cId="366198715" sldId="273"/>
            <ac:picMk id="4" creationId="{EFEF25CC-0830-4A06-8EC7-CAF9E6690B26}"/>
          </ac:picMkLst>
        </pc:picChg>
      </pc:sldChg>
      <pc:sldChg chg="delSp del mod">
        <pc:chgData name="Adelaida Molina" userId="73a9b2cc98479d66" providerId="LiveId" clId="{2F3BDEE8-1B09-4329-B241-C1265B3CF150}" dt="2021-03-23T01:49:20.689" v="178" actId="2696"/>
        <pc:sldMkLst>
          <pc:docMk/>
          <pc:sldMk cId="619610887" sldId="274"/>
        </pc:sldMkLst>
        <pc:picChg chg="del">
          <ac:chgData name="Adelaida Molina" userId="73a9b2cc98479d66" providerId="LiveId" clId="{2F3BDEE8-1B09-4329-B241-C1265B3CF150}" dt="2021-03-23T01:48:29.084" v="171" actId="478"/>
          <ac:picMkLst>
            <pc:docMk/>
            <pc:sldMk cId="619610887" sldId="274"/>
            <ac:picMk id="3" creationId="{26168F69-A13E-4A74-B31C-82BED37B1FB9}"/>
          </ac:picMkLst>
        </pc:picChg>
      </pc:sldChg>
      <pc:sldChg chg="addSp delSp modSp mod">
        <pc:chgData name="Adelaida Molina" userId="73a9b2cc98479d66" providerId="LiveId" clId="{2F3BDEE8-1B09-4329-B241-C1265B3CF150}" dt="2021-03-23T01:49:11.658" v="177" actId="1076"/>
        <pc:sldMkLst>
          <pc:docMk/>
          <pc:sldMk cId="2856937639" sldId="275"/>
        </pc:sldMkLst>
        <pc:picChg chg="del mod">
          <ac:chgData name="Adelaida Molina" userId="73a9b2cc98479d66" providerId="LiveId" clId="{2F3BDEE8-1B09-4329-B241-C1265B3CF150}" dt="2021-03-23T01:48:44.375" v="173" actId="478"/>
          <ac:picMkLst>
            <pc:docMk/>
            <pc:sldMk cId="2856937639" sldId="275"/>
            <ac:picMk id="3" creationId="{71D0A0C4-031B-46BD-AB0F-C1C649E1323A}"/>
          </ac:picMkLst>
        </pc:picChg>
        <pc:picChg chg="add mod modCrop">
          <ac:chgData name="Adelaida Molina" userId="73a9b2cc98479d66" providerId="LiveId" clId="{2F3BDEE8-1B09-4329-B241-C1265B3CF150}" dt="2021-03-23T01:49:11.658" v="177" actId="1076"/>
          <ac:picMkLst>
            <pc:docMk/>
            <pc:sldMk cId="2856937639" sldId="275"/>
            <ac:picMk id="4" creationId="{3A508EB6-BE10-4396-A151-7E81B88688B9}"/>
          </ac:picMkLst>
        </pc:picChg>
      </pc:sldChg>
      <pc:sldChg chg="addSp delSp modSp mod">
        <pc:chgData name="Adelaida Molina" userId="73a9b2cc98479d66" providerId="LiveId" clId="{2F3BDEE8-1B09-4329-B241-C1265B3CF150}" dt="2021-03-23T01:50:58.738" v="191" actId="14100"/>
        <pc:sldMkLst>
          <pc:docMk/>
          <pc:sldMk cId="2112606122" sldId="276"/>
        </pc:sldMkLst>
        <pc:picChg chg="del">
          <ac:chgData name="Adelaida Molina" userId="73a9b2cc98479d66" providerId="LiveId" clId="{2F3BDEE8-1B09-4329-B241-C1265B3CF150}" dt="2021-03-23T01:49:25.676" v="179" actId="478"/>
          <ac:picMkLst>
            <pc:docMk/>
            <pc:sldMk cId="2112606122" sldId="276"/>
            <ac:picMk id="3" creationId="{16A39960-4DA9-4ED4-8DE8-D605F81C4AFC}"/>
          </ac:picMkLst>
        </pc:picChg>
        <pc:picChg chg="add del mod modCrop">
          <ac:chgData name="Adelaida Molina" userId="73a9b2cc98479d66" providerId="LiveId" clId="{2F3BDEE8-1B09-4329-B241-C1265B3CF150}" dt="2021-03-23T01:50:39.413" v="186" actId="478"/>
          <ac:picMkLst>
            <pc:docMk/>
            <pc:sldMk cId="2112606122" sldId="276"/>
            <ac:picMk id="4" creationId="{6888BF80-3B4C-4DB5-8BA3-F3788312A1B0}"/>
          </ac:picMkLst>
        </pc:picChg>
        <pc:picChg chg="add mod modCrop">
          <ac:chgData name="Adelaida Molina" userId="73a9b2cc98479d66" providerId="LiveId" clId="{2F3BDEE8-1B09-4329-B241-C1265B3CF150}" dt="2021-03-23T01:50:58.738" v="191" actId="14100"/>
          <ac:picMkLst>
            <pc:docMk/>
            <pc:sldMk cId="2112606122" sldId="276"/>
            <ac:picMk id="6" creationId="{D15B3F35-27A3-4BA4-A4BB-A71DE9BCF26C}"/>
          </ac:picMkLst>
        </pc:picChg>
      </pc:sldChg>
      <pc:sldChg chg="delSp del mod">
        <pc:chgData name="Adelaida Molina" userId="73a9b2cc98479d66" providerId="LiveId" clId="{2F3BDEE8-1B09-4329-B241-C1265B3CF150}" dt="2021-03-23T01:51:04.795" v="192" actId="2696"/>
        <pc:sldMkLst>
          <pc:docMk/>
          <pc:sldMk cId="1328951758" sldId="277"/>
        </pc:sldMkLst>
        <pc:picChg chg="del">
          <ac:chgData name="Adelaida Molina" userId="73a9b2cc98479d66" providerId="LiveId" clId="{2F3BDEE8-1B09-4329-B241-C1265B3CF150}" dt="2021-03-23T01:50:13.248" v="184" actId="478"/>
          <ac:picMkLst>
            <pc:docMk/>
            <pc:sldMk cId="1328951758" sldId="277"/>
            <ac:picMk id="3" creationId="{0FA8837F-1058-46C9-B04F-2B32A0546891}"/>
          </ac:picMkLst>
        </pc:picChg>
      </pc:sldChg>
      <pc:sldChg chg="addSp delSp modSp mod">
        <pc:chgData name="Adelaida Molina" userId="73a9b2cc98479d66" providerId="LiveId" clId="{2F3BDEE8-1B09-4329-B241-C1265B3CF150}" dt="2021-03-23T01:55:32.462" v="198" actId="962"/>
        <pc:sldMkLst>
          <pc:docMk/>
          <pc:sldMk cId="1496765319" sldId="279"/>
        </pc:sldMkLst>
        <pc:picChg chg="del">
          <ac:chgData name="Adelaida Molina" userId="73a9b2cc98479d66" providerId="LiveId" clId="{2F3BDEE8-1B09-4329-B241-C1265B3CF150}" dt="2021-03-23T01:54:30.824" v="193" actId="478"/>
          <ac:picMkLst>
            <pc:docMk/>
            <pc:sldMk cId="1496765319" sldId="279"/>
            <ac:picMk id="3" creationId="{525364C3-E384-4342-A32C-53D75AA98D5D}"/>
          </ac:picMkLst>
        </pc:picChg>
        <pc:picChg chg="add del">
          <ac:chgData name="Adelaida Molina" userId="73a9b2cc98479d66" providerId="LiveId" clId="{2F3BDEE8-1B09-4329-B241-C1265B3CF150}" dt="2021-03-23T01:54:39.099" v="195" actId="478"/>
          <ac:picMkLst>
            <pc:docMk/>
            <pc:sldMk cId="1496765319" sldId="279"/>
            <ac:picMk id="4" creationId="{F999078D-331F-4567-A0CE-507FD12A72CA}"/>
          </ac:picMkLst>
        </pc:picChg>
        <pc:picChg chg="add mod">
          <ac:chgData name="Adelaida Molina" userId="73a9b2cc98479d66" providerId="LiveId" clId="{2F3BDEE8-1B09-4329-B241-C1265B3CF150}" dt="2021-03-23T01:55:32.462" v="198" actId="962"/>
          <ac:picMkLst>
            <pc:docMk/>
            <pc:sldMk cId="1496765319" sldId="279"/>
            <ac:picMk id="6" creationId="{F36704FC-0A43-4CC5-B3AB-1A7D0A2BDA3F}"/>
          </ac:picMkLst>
        </pc:picChg>
      </pc:sldChg>
    </pc:docChg>
  </pc:docChgLst>
  <pc:docChgLst>
    <pc:chgData name="adelaida.molinar1997@gmail.com" userId="73a9b2cc98479d66" providerId="LiveId" clId="{2F3BDEE8-1B09-4329-B241-C1265B3CF150}"/>
    <pc:docChg chg="undo custSel addSld delSld modSld sldOrd">
      <pc:chgData name="adelaida.molinar1997@gmail.com" userId="73a9b2cc98479d66" providerId="LiveId" clId="{2F3BDEE8-1B09-4329-B241-C1265B3CF150}" dt="2020-12-04T23:05:53.156" v="414" actId="1076"/>
      <pc:docMkLst>
        <pc:docMk/>
      </pc:docMkLst>
      <pc:sldChg chg="addSp delSp modSp mod modTransition">
        <pc:chgData name="adelaida.molinar1997@gmail.com" userId="73a9b2cc98479d66" providerId="LiveId" clId="{2F3BDEE8-1B09-4329-B241-C1265B3CF150}" dt="2020-11-23T19:51:11.232" v="354"/>
        <pc:sldMkLst>
          <pc:docMk/>
          <pc:sldMk cId="4136787870" sldId="257"/>
        </pc:sldMkLst>
        <pc:spChg chg="mod">
          <ac:chgData name="adelaida.molinar1997@gmail.com" userId="73a9b2cc98479d66" providerId="LiveId" clId="{2F3BDEE8-1B09-4329-B241-C1265B3CF150}" dt="2020-11-23T18:44:23.741" v="125" actId="1076"/>
          <ac:spMkLst>
            <pc:docMk/>
            <pc:sldMk cId="4136787870" sldId="257"/>
            <ac:spMk id="3" creationId="{BF9C6B4B-8764-4AD5-8C38-761F78259345}"/>
          </ac:spMkLst>
        </pc:spChg>
        <pc:spChg chg="mod">
          <ac:chgData name="adelaida.molinar1997@gmail.com" userId="73a9b2cc98479d66" providerId="LiveId" clId="{2F3BDEE8-1B09-4329-B241-C1265B3CF150}" dt="2020-11-23T18:44:28.075" v="126" actId="1076"/>
          <ac:spMkLst>
            <pc:docMk/>
            <pc:sldMk cId="4136787870" sldId="257"/>
            <ac:spMk id="5" creationId="{0E90F9B3-B225-4DA6-BD10-9C8A73BBA74C}"/>
          </ac:spMkLst>
        </pc:spChg>
        <pc:spChg chg="mod">
          <ac:chgData name="adelaida.molinar1997@gmail.com" userId="73a9b2cc98479d66" providerId="LiveId" clId="{2F3BDEE8-1B09-4329-B241-C1265B3CF150}" dt="2020-11-23T18:44:18.789" v="124" actId="1076"/>
          <ac:spMkLst>
            <pc:docMk/>
            <pc:sldMk cId="4136787870" sldId="257"/>
            <ac:spMk id="7" creationId="{E943B60B-78BC-4B37-B6B1-0595582B3189}"/>
          </ac:spMkLst>
        </pc:spChg>
        <pc:picChg chg="add del mod">
          <ac:chgData name="adelaida.molinar1997@gmail.com" userId="73a9b2cc98479d66" providerId="LiveId" clId="{2F3BDEE8-1B09-4329-B241-C1265B3CF150}" dt="2020-11-23T18:43:08.701" v="114" actId="21"/>
          <ac:picMkLst>
            <pc:docMk/>
            <pc:sldMk cId="4136787870" sldId="257"/>
            <ac:picMk id="4" creationId="{839215EB-75EA-4B43-997A-591414A0ABAF}"/>
          </ac:picMkLst>
        </pc:picChg>
        <pc:picChg chg="add mod">
          <ac:chgData name="adelaida.molinar1997@gmail.com" userId="73a9b2cc98479d66" providerId="LiveId" clId="{2F3BDEE8-1B09-4329-B241-C1265B3CF150}" dt="2020-11-23T18:44:33.369" v="128" actId="1076"/>
          <ac:picMkLst>
            <pc:docMk/>
            <pc:sldMk cId="4136787870" sldId="257"/>
            <ac:picMk id="6" creationId="{45E2AC7F-C625-41BE-A216-44C46F5273BC}"/>
          </ac:picMkLst>
        </pc:picChg>
        <pc:picChg chg="add del mod">
          <ac:chgData name="adelaida.molinar1997@gmail.com" userId="73a9b2cc98479d66" providerId="LiveId" clId="{2F3BDEE8-1B09-4329-B241-C1265B3CF150}" dt="2020-11-23T18:40:41.307" v="102" actId="478"/>
          <ac:picMkLst>
            <pc:docMk/>
            <pc:sldMk cId="4136787870" sldId="257"/>
            <ac:picMk id="8" creationId="{CA95247E-1C49-4F81-B45E-F26A25F7F3AB}"/>
          </ac:picMkLst>
        </pc:picChg>
      </pc:sldChg>
      <pc:sldChg chg="del">
        <pc:chgData name="adelaida.molinar1997@gmail.com" userId="73a9b2cc98479d66" providerId="LiveId" clId="{2F3BDEE8-1B09-4329-B241-C1265B3CF150}" dt="2020-11-23T18:41:24.913" v="106" actId="47"/>
        <pc:sldMkLst>
          <pc:docMk/>
          <pc:sldMk cId="3063191422" sldId="258"/>
        </pc:sldMkLst>
      </pc:sldChg>
      <pc:sldChg chg="addSp modSp mod modTransition">
        <pc:chgData name="adelaida.molinar1997@gmail.com" userId="73a9b2cc98479d66" providerId="LiveId" clId="{2F3BDEE8-1B09-4329-B241-C1265B3CF150}" dt="2020-11-23T19:51:11.232" v="354"/>
        <pc:sldMkLst>
          <pc:docMk/>
          <pc:sldMk cId="450291241" sldId="259"/>
        </pc:sldMkLst>
        <pc:spChg chg="mod">
          <ac:chgData name="adelaida.molinar1997@gmail.com" userId="73a9b2cc98479d66" providerId="LiveId" clId="{2F3BDEE8-1B09-4329-B241-C1265B3CF150}" dt="2020-11-23T18:45:51.925" v="137" actId="14100"/>
          <ac:spMkLst>
            <pc:docMk/>
            <pc:sldMk cId="450291241" sldId="259"/>
            <ac:spMk id="3" creationId="{0F3ED5B2-A25D-4BFD-A271-312EA039A95A}"/>
          </ac:spMkLst>
        </pc:spChg>
        <pc:spChg chg="mod">
          <ac:chgData name="adelaida.molinar1997@gmail.com" userId="73a9b2cc98479d66" providerId="LiveId" clId="{2F3BDEE8-1B09-4329-B241-C1265B3CF150}" dt="2020-11-23T18:46:34.832" v="141" actId="1076"/>
          <ac:spMkLst>
            <pc:docMk/>
            <pc:sldMk cId="450291241" sldId="259"/>
            <ac:spMk id="5" creationId="{9DE9D428-5878-42BE-B3EB-CD1E4597A910}"/>
          </ac:spMkLst>
        </pc:spChg>
        <pc:spChg chg="mod">
          <ac:chgData name="adelaida.molinar1997@gmail.com" userId="73a9b2cc98479d66" providerId="LiveId" clId="{2F3BDEE8-1B09-4329-B241-C1265B3CF150}" dt="2020-11-23T18:46:34.832" v="141" actId="1076"/>
          <ac:spMkLst>
            <pc:docMk/>
            <pc:sldMk cId="450291241" sldId="259"/>
            <ac:spMk id="7" creationId="{EBC8294F-964E-461B-9976-B056B5955A30}"/>
          </ac:spMkLst>
        </pc:spChg>
        <pc:spChg chg="add mod">
          <ac:chgData name="adelaida.molinar1997@gmail.com" userId="73a9b2cc98479d66" providerId="LiveId" clId="{2F3BDEE8-1B09-4329-B241-C1265B3CF150}" dt="2020-11-23T18:46:34.832" v="141" actId="1076"/>
          <ac:spMkLst>
            <pc:docMk/>
            <pc:sldMk cId="450291241" sldId="259"/>
            <ac:spMk id="8" creationId="{711964B0-E636-4DFD-987D-0C1F0B6E9A23}"/>
          </ac:spMkLst>
        </pc:spChg>
        <pc:spChg chg="mod">
          <ac:chgData name="adelaida.molinar1997@gmail.com" userId="73a9b2cc98479d66" providerId="LiveId" clId="{2F3BDEE8-1B09-4329-B241-C1265B3CF150}" dt="2020-11-23T18:46:34.832" v="141" actId="1076"/>
          <ac:spMkLst>
            <pc:docMk/>
            <pc:sldMk cId="450291241" sldId="259"/>
            <ac:spMk id="9" creationId="{912287C4-D12D-4FC3-B107-1EAB09A116BA}"/>
          </ac:spMkLst>
        </pc:spChg>
        <pc:spChg chg="mod">
          <ac:chgData name="adelaida.molinar1997@gmail.com" userId="73a9b2cc98479d66" providerId="LiveId" clId="{2F3BDEE8-1B09-4329-B241-C1265B3CF150}" dt="2020-11-23T18:46:34.832" v="141" actId="1076"/>
          <ac:spMkLst>
            <pc:docMk/>
            <pc:sldMk cId="450291241" sldId="259"/>
            <ac:spMk id="13" creationId="{5FAE1C08-A515-4FD3-A50D-5B1B028D761E}"/>
          </ac:spMkLst>
        </pc:spChg>
        <pc:picChg chg="add mod">
          <ac:chgData name="adelaida.molinar1997@gmail.com" userId="73a9b2cc98479d66" providerId="LiveId" clId="{2F3BDEE8-1B09-4329-B241-C1265B3CF150}" dt="2020-11-23T19:39:52.427" v="323" actId="1076"/>
          <ac:picMkLst>
            <pc:docMk/>
            <pc:sldMk cId="450291241" sldId="259"/>
            <ac:picMk id="10" creationId="{7A21AA2F-6EE3-4245-A7CC-A0185A01C086}"/>
          </ac:picMkLst>
        </pc:picChg>
      </pc:sldChg>
      <pc:sldChg chg="addSp delSp modSp mod modTransition">
        <pc:chgData name="adelaida.molinar1997@gmail.com" userId="73a9b2cc98479d66" providerId="LiveId" clId="{2F3BDEE8-1B09-4329-B241-C1265B3CF150}" dt="2020-12-04T17:49:30.743" v="369" actId="20577"/>
        <pc:sldMkLst>
          <pc:docMk/>
          <pc:sldMk cId="2937598698" sldId="260"/>
        </pc:sldMkLst>
        <pc:spChg chg="mod">
          <ac:chgData name="adelaida.molinar1997@gmail.com" userId="73a9b2cc98479d66" providerId="LiveId" clId="{2F3BDEE8-1B09-4329-B241-C1265B3CF150}" dt="2020-12-04T17:49:30.743" v="369" actId="20577"/>
          <ac:spMkLst>
            <pc:docMk/>
            <pc:sldMk cId="2937598698" sldId="260"/>
            <ac:spMk id="4" creationId="{82D9D875-0989-4EC0-A940-D98CDADBE87C}"/>
          </ac:spMkLst>
        </pc:spChg>
        <pc:picChg chg="add del mod modCrop">
          <ac:chgData name="adelaida.molinar1997@gmail.com" userId="73a9b2cc98479d66" providerId="LiveId" clId="{2F3BDEE8-1B09-4329-B241-C1265B3CF150}" dt="2020-11-23T19:00:44.485" v="177" actId="478"/>
          <ac:picMkLst>
            <pc:docMk/>
            <pc:sldMk cId="2937598698" sldId="260"/>
            <ac:picMk id="5" creationId="{C9C338D2-AF5A-4829-AF8E-2EFCA2E9C1D8}"/>
          </ac:picMkLst>
        </pc:picChg>
        <pc:picChg chg="add mod modCrop">
          <ac:chgData name="adelaida.molinar1997@gmail.com" userId="73a9b2cc98479d66" providerId="LiveId" clId="{2F3BDEE8-1B09-4329-B241-C1265B3CF150}" dt="2020-11-23T19:01:58.203" v="186" actId="14100"/>
          <ac:picMkLst>
            <pc:docMk/>
            <pc:sldMk cId="2937598698" sldId="260"/>
            <ac:picMk id="7" creationId="{D2749865-594C-4543-BF0F-67F6D1600D72}"/>
          </ac:picMkLst>
        </pc:picChg>
      </pc:sldChg>
      <pc:sldChg chg="addSp modSp mod modTransition">
        <pc:chgData name="adelaida.molinar1997@gmail.com" userId="73a9b2cc98479d66" providerId="LiveId" clId="{2F3BDEE8-1B09-4329-B241-C1265B3CF150}" dt="2020-11-23T19:51:11.232" v="354"/>
        <pc:sldMkLst>
          <pc:docMk/>
          <pc:sldMk cId="4051917151" sldId="261"/>
        </pc:sldMkLst>
        <pc:spChg chg="mod">
          <ac:chgData name="adelaida.molinar1997@gmail.com" userId="73a9b2cc98479d66" providerId="LiveId" clId="{2F3BDEE8-1B09-4329-B241-C1265B3CF150}" dt="2020-11-23T19:09:50.413" v="224" actId="21"/>
          <ac:spMkLst>
            <pc:docMk/>
            <pc:sldMk cId="4051917151" sldId="261"/>
            <ac:spMk id="4" creationId="{63D03C20-A84A-44EF-9844-9DFA685C535F}"/>
          </ac:spMkLst>
        </pc:spChg>
        <pc:spChg chg="add mod">
          <ac:chgData name="adelaida.molinar1997@gmail.com" userId="73a9b2cc98479d66" providerId="LiveId" clId="{2F3BDEE8-1B09-4329-B241-C1265B3CF150}" dt="2020-11-23T19:10:38.420" v="231" actId="14100"/>
          <ac:spMkLst>
            <pc:docMk/>
            <pc:sldMk cId="4051917151" sldId="261"/>
            <ac:spMk id="5" creationId="{BE05454C-6D82-4E70-840D-A8F57C5DBFF6}"/>
          </ac:spMkLst>
        </pc:spChg>
        <pc:picChg chg="add mod">
          <ac:chgData name="adelaida.molinar1997@gmail.com" userId="73a9b2cc98479d66" providerId="LiveId" clId="{2F3BDEE8-1B09-4329-B241-C1265B3CF150}" dt="2020-11-23T19:10:29.284" v="230" actId="1076"/>
          <ac:picMkLst>
            <pc:docMk/>
            <pc:sldMk cId="4051917151" sldId="261"/>
            <ac:picMk id="1026" creationId="{01B2AE57-85B8-4315-97C7-28C8FEAFC3F1}"/>
          </ac:picMkLst>
        </pc:picChg>
      </pc:sldChg>
      <pc:sldChg chg="modSp mod modTransition">
        <pc:chgData name="adelaida.molinar1997@gmail.com" userId="73a9b2cc98479d66" providerId="LiveId" clId="{2F3BDEE8-1B09-4329-B241-C1265B3CF150}" dt="2020-12-04T01:29:54.188" v="362" actId="20577"/>
        <pc:sldMkLst>
          <pc:docMk/>
          <pc:sldMk cId="461370616" sldId="262"/>
        </pc:sldMkLst>
        <pc:spChg chg="mod">
          <ac:chgData name="adelaida.molinar1997@gmail.com" userId="73a9b2cc98479d66" providerId="LiveId" clId="{2F3BDEE8-1B09-4329-B241-C1265B3CF150}" dt="2020-12-04T01:29:54.188" v="362" actId="20577"/>
          <ac:spMkLst>
            <pc:docMk/>
            <pc:sldMk cId="461370616" sldId="262"/>
            <ac:spMk id="3" creationId="{C7E7C02F-835A-468A-B69F-C200520CEC10}"/>
          </ac:spMkLst>
        </pc:spChg>
      </pc:sldChg>
      <pc:sldChg chg="addSp delSp modSp mod modTransition">
        <pc:chgData name="adelaida.molinar1997@gmail.com" userId="73a9b2cc98479d66" providerId="LiveId" clId="{2F3BDEE8-1B09-4329-B241-C1265B3CF150}" dt="2020-11-23T19:51:11.232" v="354"/>
        <pc:sldMkLst>
          <pc:docMk/>
          <pc:sldMk cId="4103274064" sldId="263"/>
        </pc:sldMkLst>
        <pc:spChg chg="add del mod">
          <ac:chgData name="adelaida.molinar1997@gmail.com" userId="73a9b2cc98479d66" providerId="LiveId" clId="{2F3BDEE8-1B09-4329-B241-C1265B3CF150}" dt="2020-11-23T19:38:47.093" v="320" actId="14100"/>
          <ac:spMkLst>
            <pc:docMk/>
            <pc:sldMk cId="4103274064" sldId="263"/>
            <ac:spMk id="3" creationId="{8A49B418-25BE-484D-811D-F7FE21C72C35}"/>
          </ac:spMkLst>
        </pc:spChg>
        <pc:picChg chg="add mod modCrop">
          <ac:chgData name="adelaida.molinar1997@gmail.com" userId="73a9b2cc98479d66" providerId="LiveId" clId="{2F3BDEE8-1B09-4329-B241-C1265B3CF150}" dt="2020-11-23T19:37:54.353" v="312" actId="1076"/>
          <ac:picMkLst>
            <pc:docMk/>
            <pc:sldMk cId="4103274064" sldId="263"/>
            <ac:picMk id="4" creationId="{82CD3153-1025-499B-B8F7-BA87A1FB73CC}"/>
          </ac:picMkLst>
        </pc:picChg>
        <pc:picChg chg="add mod ord modCrop">
          <ac:chgData name="adelaida.molinar1997@gmail.com" userId="73a9b2cc98479d66" providerId="LiveId" clId="{2F3BDEE8-1B09-4329-B241-C1265B3CF150}" dt="2020-11-23T19:37:34.849" v="310" actId="1076"/>
          <ac:picMkLst>
            <pc:docMk/>
            <pc:sldMk cId="4103274064" sldId="263"/>
            <ac:picMk id="6" creationId="{0D1F5296-B03E-4926-BABA-8AA5EAA0F55F}"/>
          </ac:picMkLst>
        </pc:picChg>
      </pc:sldChg>
      <pc:sldChg chg="addSp modSp mod ord modTransition">
        <pc:chgData name="adelaida.molinar1997@gmail.com" userId="73a9b2cc98479d66" providerId="LiveId" clId="{2F3BDEE8-1B09-4329-B241-C1265B3CF150}" dt="2020-11-23T19:51:11.232" v="354"/>
        <pc:sldMkLst>
          <pc:docMk/>
          <pc:sldMk cId="2863035756" sldId="264"/>
        </pc:sldMkLst>
        <pc:spChg chg="mod">
          <ac:chgData name="adelaida.molinar1997@gmail.com" userId="73a9b2cc98479d66" providerId="LiveId" clId="{2F3BDEE8-1B09-4329-B241-C1265B3CF150}" dt="2020-11-23T19:24:06.025" v="280" actId="1076"/>
          <ac:spMkLst>
            <pc:docMk/>
            <pc:sldMk cId="2863035756" sldId="264"/>
            <ac:spMk id="2" creationId="{00D6F99D-9353-41FE-8F8A-23809FECBD56}"/>
          </ac:spMkLst>
        </pc:spChg>
        <pc:spChg chg="mod">
          <ac:chgData name="adelaida.molinar1997@gmail.com" userId="73a9b2cc98479d66" providerId="LiveId" clId="{2F3BDEE8-1B09-4329-B241-C1265B3CF150}" dt="2020-11-23T19:23:52.769" v="277" actId="113"/>
          <ac:spMkLst>
            <pc:docMk/>
            <pc:sldMk cId="2863035756" sldId="264"/>
            <ac:spMk id="3" creationId="{54806B83-4175-47D0-9B67-224E8E28AE01}"/>
          </ac:spMkLst>
        </pc:spChg>
        <pc:spChg chg="mod">
          <ac:chgData name="adelaida.molinar1997@gmail.com" userId="73a9b2cc98479d66" providerId="LiveId" clId="{2F3BDEE8-1B09-4329-B241-C1265B3CF150}" dt="2020-11-23T19:23:57.356" v="278" actId="113"/>
          <ac:spMkLst>
            <pc:docMk/>
            <pc:sldMk cId="2863035756" sldId="264"/>
            <ac:spMk id="4" creationId="{A4F5E357-DFEA-49CF-BFED-7E2D775317E5}"/>
          </ac:spMkLst>
        </pc:spChg>
        <pc:picChg chg="add mod">
          <ac:chgData name="adelaida.molinar1997@gmail.com" userId="73a9b2cc98479d66" providerId="LiveId" clId="{2F3BDEE8-1B09-4329-B241-C1265B3CF150}" dt="2020-11-23T19:41:04.992" v="328" actId="1440"/>
          <ac:picMkLst>
            <pc:docMk/>
            <pc:sldMk cId="2863035756" sldId="264"/>
            <ac:picMk id="3074" creationId="{917E6468-52AC-4BA0-B47B-F211203853E0}"/>
          </ac:picMkLst>
        </pc:picChg>
        <pc:picChg chg="add mod">
          <ac:chgData name="adelaida.molinar1997@gmail.com" userId="73a9b2cc98479d66" providerId="LiveId" clId="{2F3BDEE8-1B09-4329-B241-C1265B3CF150}" dt="2020-11-23T19:41:17.577" v="331" actId="14100"/>
          <ac:picMkLst>
            <pc:docMk/>
            <pc:sldMk cId="2863035756" sldId="264"/>
            <ac:picMk id="3076" creationId="{7248408E-8099-4F9B-8877-3BD0FB2F19B4}"/>
          </ac:picMkLst>
        </pc:picChg>
      </pc:sldChg>
      <pc:sldChg chg="addSp modSp mod modTransition">
        <pc:chgData name="adelaida.molinar1997@gmail.com" userId="73a9b2cc98479d66" providerId="LiveId" clId="{2F3BDEE8-1B09-4329-B241-C1265B3CF150}" dt="2020-11-23T19:51:11.232" v="354"/>
        <pc:sldMkLst>
          <pc:docMk/>
          <pc:sldMk cId="1141999583" sldId="265"/>
        </pc:sldMkLst>
        <pc:spChg chg="mod">
          <ac:chgData name="adelaida.molinar1997@gmail.com" userId="73a9b2cc98479d66" providerId="LiveId" clId="{2F3BDEE8-1B09-4329-B241-C1265B3CF150}" dt="2020-11-23T19:46:03.499" v="344" actId="1076"/>
          <ac:spMkLst>
            <pc:docMk/>
            <pc:sldMk cId="1141999583" sldId="265"/>
            <ac:spMk id="2" creationId="{40E1DCFE-32B2-451C-BE26-BB46845633A2}"/>
          </ac:spMkLst>
        </pc:spChg>
        <pc:spChg chg="add mod">
          <ac:chgData name="adelaida.molinar1997@gmail.com" userId="73a9b2cc98479d66" providerId="LiveId" clId="{2F3BDEE8-1B09-4329-B241-C1265B3CF150}" dt="2020-11-23T19:46:11.797" v="345" actId="14100"/>
          <ac:spMkLst>
            <pc:docMk/>
            <pc:sldMk cId="1141999583" sldId="265"/>
            <ac:spMk id="4" creationId="{02BB4AE3-0A83-4DF5-9EA3-CBFCFE05E361}"/>
          </ac:spMkLst>
        </pc:spChg>
        <pc:picChg chg="add mod">
          <ac:chgData name="adelaida.molinar1997@gmail.com" userId="73a9b2cc98479d66" providerId="LiveId" clId="{2F3BDEE8-1B09-4329-B241-C1265B3CF150}" dt="2020-11-23T19:47:21.319" v="347" actId="14100"/>
          <ac:picMkLst>
            <pc:docMk/>
            <pc:sldMk cId="1141999583" sldId="265"/>
            <ac:picMk id="2050" creationId="{862DD084-0E93-43C5-B642-E49894D4675F}"/>
          </ac:picMkLst>
        </pc:picChg>
      </pc:sldChg>
      <pc:sldChg chg="add del">
        <pc:chgData name="adelaida.molinar1997@gmail.com" userId="73a9b2cc98479d66" providerId="LiveId" clId="{2F3BDEE8-1B09-4329-B241-C1265B3CF150}" dt="2020-11-23T14:57:03.272" v="45"/>
        <pc:sldMkLst>
          <pc:docMk/>
          <pc:sldMk cId="3128201199" sldId="266"/>
        </pc:sldMkLst>
      </pc:sldChg>
      <pc:sldChg chg="modSp mod">
        <pc:chgData name="adelaida.molinar1997@gmail.com" userId="73a9b2cc98479d66" providerId="LiveId" clId="{2F3BDEE8-1B09-4329-B241-C1265B3CF150}" dt="2020-12-04T23:02:18.993" v="393" actId="20577"/>
        <pc:sldMkLst>
          <pc:docMk/>
          <pc:sldMk cId="3180268473" sldId="266"/>
        </pc:sldMkLst>
        <pc:spChg chg="mod">
          <ac:chgData name="adelaida.molinar1997@gmail.com" userId="73a9b2cc98479d66" providerId="LiveId" clId="{2F3BDEE8-1B09-4329-B241-C1265B3CF150}" dt="2020-12-04T23:02:18.993" v="393" actId="20577"/>
          <ac:spMkLst>
            <pc:docMk/>
            <pc:sldMk cId="3180268473" sldId="266"/>
            <ac:spMk id="4" creationId="{9C677282-93B0-4233-A2EA-5AE8D10C108F}"/>
          </ac:spMkLst>
        </pc:spChg>
      </pc:sldChg>
      <pc:sldChg chg="addSp delSp modSp mod">
        <pc:chgData name="adelaida.molinar1997@gmail.com" userId="73a9b2cc98479d66" providerId="LiveId" clId="{2F3BDEE8-1B09-4329-B241-C1265B3CF150}" dt="2020-12-04T22:48:59.284" v="376" actId="1076"/>
        <pc:sldMkLst>
          <pc:docMk/>
          <pc:sldMk cId="1530181946" sldId="267"/>
        </pc:sldMkLst>
        <pc:picChg chg="del mod">
          <ac:chgData name="adelaida.molinar1997@gmail.com" userId="73a9b2cc98479d66" providerId="LiveId" clId="{2F3BDEE8-1B09-4329-B241-C1265B3CF150}" dt="2020-12-04T22:48:36.910" v="371" actId="478"/>
          <ac:picMkLst>
            <pc:docMk/>
            <pc:sldMk cId="1530181946" sldId="267"/>
            <ac:picMk id="3" creationId="{FD7A6B68-B8E3-41B8-9EA5-67435B7C44F2}"/>
          </ac:picMkLst>
        </pc:picChg>
        <pc:picChg chg="add mod">
          <ac:chgData name="adelaida.molinar1997@gmail.com" userId="73a9b2cc98479d66" providerId="LiveId" clId="{2F3BDEE8-1B09-4329-B241-C1265B3CF150}" dt="2020-12-04T22:48:59.284" v="376" actId="1076"/>
          <ac:picMkLst>
            <pc:docMk/>
            <pc:sldMk cId="1530181946" sldId="267"/>
            <ac:picMk id="4" creationId="{76BF9E89-7F58-45A0-BCE8-9A74F1124195}"/>
          </ac:picMkLst>
        </pc:picChg>
      </pc:sldChg>
      <pc:sldChg chg="add">
        <pc:chgData name="adelaida.molinar1997@gmail.com" userId="73a9b2cc98479d66" providerId="LiveId" clId="{2F3BDEE8-1B09-4329-B241-C1265B3CF150}" dt="2020-12-04T23:02:06.340" v="377"/>
        <pc:sldMkLst>
          <pc:docMk/>
          <pc:sldMk cId="1053654127" sldId="278"/>
        </pc:sldMkLst>
      </pc:sldChg>
      <pc:sldChg chg="addSp modSp new mod chgLayout">
        <pc:chgData name="adelaida.molinar1997@gmail.com" userId="73a9b2cc98479d66" providerId="LiveId" clId="{2F3BDEE8-1B09-4329-B241-C1265B3CF150}" dt="2020-12-04T23:05:53.156" v="414" actId="1076"/>
        <pc:sldMkLst>
          <pc:docMk/>
          <pc:sldMk cId="1496765319" sldId="279"/>
        </pc:sldMkLst>
        <pc:picChg chg="add mod">
          <ac:chgData name="adelaida.molinar1997@gmail.com" userId="73a9b2cc98479d66" providerId="LiveId" clId="{2F3BDEE8-1B09-4329-B241-C1265B3CF150}" dt="2020-12-04T23:05:53.156" v="414" actId="1076"/>
          <ac:picMkLst>
            <pc:docMk/>
            <pc:sldMk cId="1496765319" sldId="279"/>
            <ac:picMk id="3" creationId="{525364C3-E384-4342-A32C-53D75AA98D5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0756DDB-0285-4862-ACCC-DF1BE98EB6DD}" type="datetimeFigureOut">
              <a:rPr lang="es-MX" smtClean="0"/>
              <a:t>22/03/2021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030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22/03/2021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0236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22/03/2021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127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22/03/2021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6189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22/03/2021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2122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22/03/2021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0224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22/03/2021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3103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22/03/2021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8940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22/03/2021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4179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22/03/2021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899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22/03/2021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8598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22/03/2021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6449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22/03/2021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520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22/03/2021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028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22/03/2021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991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22/03/2021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796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22/03/2021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657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0756DDB-0285-4862-ACCC-DF1BE98EB6DD}" type="datetimeFigureOut">
              <a:rPr lang="es-MX" smtClean="0"/>
              <a:t>22/03/2021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5600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F9C6B4B-8764-4AD5-8C38-761F78259345}"/>
              </a:ext>
            </a:extLst>
          </p:cNvPr>
          <p:cNvSpPr txBox="1"/>
          <p:nvPr/>
        </p:nvSpPr>
        <p:spPr>
          <a:xfrm>
            <a:off x="993912" y="2664181"/>
            <a:ext cx="9647582" cy="1190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NOMBRE DEL PROYECTO:</a:t>
            </a:r>
            <a:endParaRPr lang="es-MX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MX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Sistema de punto de venta y e-</a:t>
            </a:r>
            <a:r>
              <a:rPr lang="es-MX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commerce</a:t>
            </a:r>
            <a:r>
              <a:rPr lang="es-MX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para las sucursales de Farmacias Gi S.A. de C.V, en Zimatlán de Álvarez, Oaxaca</a:t>
            </a:r>
            <a:endParaRPr lang="es-MX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E90F9B3-B225-4DA6-BD10-9C8A73BBA74C}"/>
              </a:ext>
            </a:extLst>
          </p:cNvPr>
          <p:cNvSpPr txBox="1"/>
          <p:nvPr/>
        </p:nvSpPr>
        <p:spPr>
          <a:xfrm>
            <a:off x="2385389" y="320001"/>
            <a:ext cx="7421218" cy="1184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400"/>
              </a:spcBef>
              <a:spcAft>
                <a:spcPts val="1400"/>
              </a:spcAft>
            </a:pPr>
            <a:r>
              <a:rPr lang="es-MX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INSTITUTO TECNOLÓGICO DE OAXACA</a:t>
            </a:r>
            <a:endParaRPr lang="es-MX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DEPARTAMENTO DE SISTEMAS Y COMPUTACIÓN</a:t>
            </a:r>
            <a:endParaRPr lang="es-MX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CARRERA: INGENIERÍA EN SISTEMAS COMPUTACIONALES</a:t>
            </a:r>
            <a:endParaRPr lang="es-MX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943B60B-78BC-4B37-B6B1-0595582B3189}"/>
              </a:ext>
            </a:extLst>
          </p:cNvPr>
          <p:cNvSpPr txBox="1"/>
          <p:nvPr/>
        </p:nvSpPr>
        <p:spPr>
          <a:xfrm>
            <a:off x="1550503" y="3854315"/>
            <a:ext cx="9090991" cy="1499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PRESENTAN: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Hernández Martínez Heber Zabdiel 		15161317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Molina Reyes Adelaida				15161377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5E2AC7F-C625-41BE-A216-44C46F527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348" y="1479753"/>
            <a:ext cx="1232709" cy="118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8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Diagrama, Esquemático&#10;&#10;Descripción generada automáticamente">
            <a:extLst>
              <a:ext uri="{FF2B5EF4-FFF2-40B4-BE49-F238E27FC236}">
                <a16:creationId xmlns:a16="http://schemas.microsoft.com/office/drawing/2014/main" id="{F36704FC-0A43-4CC5-B3AB-1A7D0A2BD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" y="0"/>
            <a:ext cx="121832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765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C677282-93B0-4233-A2EA-5AE8D10C108F}"/>
              </a:ext>
            </a:extLst>
          </p:cNvPr>
          <p:cNvSpPr txBox="1"/>
          <p:nvPr/>
        </p:nvSpPr>
        <p:spPr>
          <a:xfrm>
            <a:off x="1713706" y="2228671"/>
            <a:ext cx="81958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Diseño de las vistas del sistema de punto de venta</a:t>
            </a:r>
          </a:p>
        </p:txBody>
      </p:sp>
    </p:spTree>
    <p:extLst>
      <p:ext uri="{BB962C8B-B14F-4D97-AF65-F5344CB8AC3E}">
        <p14:creationId xmlns:p14="http://schemas.microsoft.com/office/powerpoint/2010/main" val="1053654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B6A4375-89FD-4035-9C5D-37730B981D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84" t="12598" r="18539" b="17037"/>
          <a:stretch/>
        </p:blipFill>
        <p:spPr>
          <a:xfrm>
            <a:off x="1734612" y="618978"/>
            <a:ext cx="8197180" cy="495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181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6965765-2579-4070-8410-F82B15228F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0" t="9784"/>
          <a:stretch/>
        </p:blipFill>
        <p:spPr>
          <a:xfrm>
            <a:off x="556591" y="0"/>
            <a:ext cx="10522634" cy="513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710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BD6C8C1-8474-4472-B02D-4E0DD1FB69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9" t="10314"/>
          <a:stretch/>
        </p:blipFill>
        <p:spPr>
          <a:xfrm>
            <a:off x="436098" y="0"/>
            <a:ext cx="10863961" cy="524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510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C2C42D73-35E3-49C0-8A2E-E3DA176CF9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68" r="1115"/>
          <a:stretch/>
        </p:blipFill>
        <p:spPr>
          <a:xfrm>
            <a:off x="248529" y="0"/>
            <a:ext cx="11256728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85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A662E92-ACA0-4250-B92B-017B01250B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84"/>
          <a:stretch/>
        </p:blipFill>
        <p:spPr>
          <a:xfrm>
            <a:off x="379828" y="0"/>
            <a:ext cx="11015003" cy="529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048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32B3F3B-486A-4C36-AA9B-54D0CEF29A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51"/>
          <a:stretch/>
        </p:blipFill>
        <p:spPr>
          <a:xfrm>
            <a:off x="590843" y="0"/>
            <a:ext cx="10649243" cy="514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222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FEF25CC-0830-4A06-8EC7-CAF9E6690B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7" t="9568"/>
          <a:stretch/>
        </p:blipFill>
        <p:spPr>
          <a:xfrm>
            <a:off x="281354" y="0"/>
            <a:ext cx="10874326" cy="528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98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A508EB6-BE10-4396-A151-7E81B88688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3" t="9568"/>
          <a:stretch/>
        </p:blipFill>
        <p:spPr>
          <a:xfrm>
            <a:off x="534573" y="0"/>
            <a:ext cx="10550769" cy="513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93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F3ED5B2-A25D-4BFD-A271-312EA039A95A}"/>
              </a:ext>
            </a:extLst>
          </p:cNvPr>
          <p:cNvSpPr txBox="1"/>
          <p:nvPr/>
        </p:nvSpPr>
        <p:spPr>
          <a:xfrm>
            <a:off x="1934817" y="512890"/>
            <a:ext cx="45587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GENERALIDADES DE LA EMPRESA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DE9D428-5878-42BE-B3EB-CD1E4597A910}"/>
              </a:ext>
            </a:extLst>
          </p:cNvPr>
          <p:cNvSpPr txBox="1"/>
          <p:nvPr/>
        </p:nvSpPr>
        <p:spPr>
          <a:xfrm>
            <a:off x="1934817" y="1592709"/>
            <a:ext cx="7659756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Nombre de la </a:t>
            </a:r>
            <a:r>
              <a:rPr lang="es-MX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</a:t>
            </a:r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mpresa</a:t>
            </a:r>
          </a:p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Farmacias Gi S.A. de C.V.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BC8294F-964E-461B-9976-B056B5955A30}"/>
              </a:ext>
            </a:extLst>
          </p:cNvPr>
          <p:cNvSpPr txBox="1"/>
          <p:nvPr/>
        </p:nvSpPr>
        <p:spPr>
          <a:xfrm>
            <a:off x="1934817" y="2569212"/>
            <a:ext cx="7248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Giro de la Empresa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12287C4-D12D-4FC3-B107-1EAB09A116BA}"/>
              </a:ext>
            </a:extLst>
          </p:cNvPr>
          <p:cNvSpPr txBox="1"/>
          <p:nvPr/>
        </p:nvSpPr>
        <p:spPr>
          <a:xfrm>
            <a:off x="1934817" y="3204238"/>
            <a:ext cx="724893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Dirección (Croquis de ubicación)</a:t>
            </a:r>
          </a:p>
          <a:p>
            <a:pPr algn="just"/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Nicolas Bravo No. 103, Barrio Expiración, Zimatlán de Álvarez, Oaxaca.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FAE1C08-A515-4FD3-A50D-5B1B028D761E}"/>
              </a:ext>
            </a:extLst>
          </p:cNvPr>
          <p:cNvSpPr txBox="1"/>
          <p:nvPr/>
        </p:nvSpPr>
        <p:spPr>
          <a:xfrm>
            <a:off x="1934817" y="3981848"/>
            <a:ext cx="7248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Breve descripción de los procesos de la Empresa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11964B0-E636-4DFD-987D-0C1F0B6E9A23}"/>
              </a:ext>
            </a:extLst>
          </p:cNvPr>
          <p:cNvSpPr txBox="1"/>
          <p:nvPr/>
        </p:nvSpPr>
        <p:spPr>
          <a:xfrm>
            <a:off x="1934817" y="4539335"/>
            <a:ext cx="7248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Organigrama </a:t>
            </a:r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 la Empresa 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A21AA2F-6EE3-4245-A7CC-A0185A01C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772" y="504634"/>
            <a:ext cx="3249803" cy="72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29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D15B3F35-27A3-4BA4-A4BB-A71DE9BCF2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68"/>
          <a:stretch/>
        </p:blipFill>
        <p:spPr>
          <a:xfrm>
            <a:off x="717453" y="0"/>
            <a:ext cx="10391275" cy="500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606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9CCC957-85A3-4C91-B5E8-93D0A40574CC}"/>
              </a:ext>
            </a:extLst>
          </p:cNvPr>
          <p:cNvSpPr txBox="1"/>
          <p:nvPr/>
        </p:nvSpPr>
        <p:spPr>
          <a:xfrm>
            <a:off x="4253948" y="463826"/>
            <a:ext cx="3602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Planteamiento del problema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2D9D875-0989-4EC0-A940-D98CDADBE87C}"/>
              </a:ext>
            </a:extLst>
          </p:cNvPr>
          <p:cNvSpPr txBox="1"/>
          <p:nvPr/>
        </p:nvSpPr>
        <p:spPr>
          <a:xfrm>
            <a:off x="1318591" y="1211999"/>
            <a:ext cx="8792818" cy="36420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Registro de las ventas por empleado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1D1C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Descontrol en el r</a:t>
            </a: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egistro manual de clientes deudores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hay control de los productos agotados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hay control de los </a:t>
            </a:r>
            <a:r>
              <a:rPr lang="es-MX" dirty="0">
                <a:solidFill>
                  <a:srgbClr val="1D1C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roductos caducados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Registro manual de las compras y pagos a proveedores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existe un cálculo del margen de ganancias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existen las compras a distancia para las personas que</a:t>
            </a:r>
            <a:b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pueden comprar en la tienda de manera física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2749865-594C-4543-BF0F-67F6D1600D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22" t="31899" r="43912" b="22250"/>
          <a:stretch/>
        </p:blipFill>
        <p:spPr>
          <a:xfrm>
            <a:off x="7415582" y="1009710"/>
            <a:ext cx="4180070" cy="258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59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3D03C20-A84A-44EF-9844-9DFA685C535F}"/>
              </a:ext>
            </a:extLst>
          </p:cNvPr>
          <p:cNvSpPr txBox="1"/>
          <p:nvPr/>
        </p:nvSpPr>
        <p:spPr>
          <a:xfrm>
            <a:off x="742950" y="969896"/>
            <a:ext cx="5989155" cy="2580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800"/>
              </a:spcBef>
              <a:spcAft>
                <a:spcPts val="400"/>
              </a:spcAft>
            </a:pPr>
            <a:r>
              <a:rPr lang="es-MX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endParaRPr lang="es-MX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</a:pPr>
            <a:r>
              <a:rPr lang="es-MX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Objetivo general	</a:t>
            </a:r>
            <a:endParaRPr lang="es-MX" sz="2000" b="1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</a:pPr>
            <a:r>
              <a:rPr lang="es-MX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Desarrollar un sistema de punto de venta y e-</a:t>
            </a:r>
            <a:r>
              <a:rPr lang="es-MX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commerce</a:t>
            </a:r>
            <a:r>
              <a:rPr lang="es-MX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para las sucursales de Farmacias Gi S.A. de C.V, en Zimatlán de Álvarez, Oaxaca.</a:t>
            </a:r>
            <a:endParaRPr lang="es-MX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Definir objetivos | Los 4 mejores métodos para alcanzar tus metas!">
            <a:extLst>
              <a:ext uri="{FF2B5EF4-FFF2-40B4-BE49-F238E27FC236}">
                <a16:creationId xmlns:a16="http://schemas.microsoft.com/office/drawing/2014/main" id="{01B2AE57-85B8-4315-97C7-28C8FEAFC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459" y="1675988"/>
            <a:ext cx="3869635" cy="2312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E05454C-6D82-4E70-840D-A8F57C5DBFF6}"/>
              </a:ext>
            </a:extLst>
          </p:cNvPr>
          <p:cNvSpPr txBox="1"/>
          <p:nvPr/>
        </p:nvSpPr>
        <p:spPr>
          <a:xfrm>
            <a:off x="742949" y="508231"/>
            <a:ext cx="100973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Objetivos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5191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os objetivos de resultado y de proceso: ¿Cómo aplicarlos a la vida  cotidiana? ⋆ Rincón de la Psicología">
            <a:extLst>
              <a:ext uri="{FF2B5EF4-FFF2-40B4-BE49-F238E27FC236}">
                <a16:creationId xmlns:a16="http://schemas.microsoft.com/office/drawing/2014/main" id="{862DD084-0E93-43C5-B642-E49894D467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45" r="4562" b="9081"/>
          <a:stretch/>
        </p:blipFill>
        <p:spPr bwMode="auto">
          <a:xfrm>
            <a:off x="8607246" y="2779643"/>
            <a:ext cx="3081172" cy="177910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0E1DCFE-32B2-451C-BE26-BB46845633A2}"/>
              </a:ext>
            </a:extLst>
          </p:cNvPr>
          <p:cNvSpPr txBox="1"/>
          <p:nvPr/>
        </p:nvSpPr>
        <p:spPr>
          <a:xfrm>
            <a:off x="2126973" y="406119"/>
            <a:ext cx="7938053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1800"/>
              </a:spcBef>
              <a:spcAft>
                <a:spcPts val="400"/>
              </a:spcAft>
            </a:pPr>
            <a:r>
              <a:rPr lang="es-MX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Objetivos	</a:t>
            </a:r>
            <a:endParaRPr lang="es-MX" sz="16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2BB4AE3-0A83-4DF5-9EA3-CBFCFE05E361}"/>
              </a:ext>
            </a:extLst>
          </p:cNvPr>
          <p:cNvSpPr txBox="1"/>
          <p:nvPr/>
        </p:nvSpPr>
        <p:spPr>
          <a:xfrm>
            <a:off x="642731" y="1040296"/>
            <a:ext cx="7772400" cy="4324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</a:pPr>
            <a:r>
              <a:rPr lang="es-MX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Objetivos Específicos</a:t>
            </a:r>
            <a:endParaRPr lang="es-MX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1400"/>
              </a:spcBef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Aplicar la metodología SCRUM para el desarrollo del sistema de control de inventarios y </a:t>
            </a:r>
            <a:r>
              <a:rPr lang="es-MX" sz="1600" u="none" strike="noStrike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ecommerce</a:t>
            </a: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en las sucursales de Farmacias Gi S.A. de C.V.</a:t>
            </a:r>
            <a:endParaRPr lang="es-MX" sz="16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Diseñar un </a:t>
            </a:r>
            <a:r>
              <a:rPr lang="es-MX" sz="1600" u="none" strike="noStrike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ecommerce</a:t>
            </a: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para las sucursales de Farmacias Gi S.A. de C.V en Zimatlán de Álvarez, Oaxaca, para lograr un mayor alcance al público e incrementar las ganancias en sus sucursales.</a:t>
            </a:r>
            <a:endParaRPr lang="es-MX" sz="16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Administrar las entradas y salidas de los productos en las sucursales de Farmacias Gi S.A. de C.V en Zimatlán de Álvarez, Oaxaca para tener un mejor control de las pérdidas y ganancias.</a:t>
            </a:r>
            <a:endParaRPr lang="es-MX" sz="16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●"/>
            </a:pP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Facilitar la accesibilidad de la venta de los productos a los clientes.</a:t>
            </a:r>
            <a:endParaRPr lang="es-MX" sz="16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99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35A342C-85A0-4F48-9F14-8416A777832D}"/>
              </a:ext>
            </a:extLst>
          </p:cNvPr>
          <p:cNvSpPr txBox="1"/>
          <p:nvPr/>
        </p:nvSpPr>
        <p:spPr>
          <a:xfrm>
            <a:off x="5088835" y="636104"/>
            <a:ext cx="175080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Justificación</a:t>
            </a:r>
          </a:p>
          <a:p>
            <a:endParaRPr lang="es-MX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7E7C02F-835A-468A-B69F-C200520CEC10}"/>
              </a:ext>
            </a:extLst>
          </p:cNvPr>
          <p:cNvSpPr txBox="1"/>
          <p:nvPr/>
        </p:nvSpPr>
        <p:spPr>
          <a:xfrm>
            <a:off x="1318591" y="1583061"/>
            <a:ext cx="8792818" cy="2949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Código único para las acciones del empleado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inventario intermedio para clientes con línea de crédito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Notificación automática de la existencia de los productos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Notificación automática de caducidad de los productos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Módulo de compras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Módulo de reporte de compra-venta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 err="1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Ecommerce</a:t>
            </a:r>
            <a:endParaRPr lang="es-MX" b="0" i="0" dirty="0">
              <a:solidFill>
                <a:srgbClr val="1D1C1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37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0D1F5296-B03E-4926-BABA-8AA5EAA0F5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187" b="56868" l="31259" r="42533">
                        <a14:foregroundMark x1="37042" y1="43544" x2="37042" y2="43544"/>
                      </a14:backgroundRemoval>
                    </a14:imgEffect>
                  </a14:imgLayer>
                </a14:imgProps>
              </a:ext>
            </a:extLst>
          </a:blip>
          <a:srcRect l="31630" t="38222" r="57392" b="43371"/>
          <a:stretch/>
        </p:blipFill>
        <p:spPr>
          <a:xfrm>
            <a:off x="9597886" y="3161609"/>
            <a:ext cx="1338470" cy="119600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A49B418-25BE-484D-811D-F7FE21C72C35}"/>
              </a:ext>
            </a:extLst>
          </p:cNvPr>
          <p:cNvSpPr txBox="1"/>
          <p:nvPr/>
        </p:nvSpPr>
        <p:spPr>
          <a:xfrm>
            <a:off x="1142999" y="299824"/>
            <a:ext cx="10416209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</a:pPr>
            <a:r>
              <a:rPr lang="es-MX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Alcances</a:t>
            </a:r>
            <a:endParaRPr lang="es-MX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MX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sistema administrará el inventario de las sucursales de Farmacias GI.</a:t>
            </a:r>
            <a:endParaRPr lang="es-MX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MX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sistema controlará la compra-venta de los productos.</a:t>
            </a:r>
            <a:endParaRPr lang="es-MX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MX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sistema hará un control de inventario rápido.</a:t>
            </a:r>
          </a:p>
          <a:p>
            <a:pPr marL="285750" lvl="0" indent="-28575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s-MX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</a:pPr>
            <a:r>
              <a:rPr lang="es-MX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Limitaciones</a:t>
            </a:r>
            <a:r>
              <a:rPr lang="es-MX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endParaRPr lang="es-MX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MX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</a:t>
            </a:r>
            <a:r>
              <a:rPr lang="es-MX" u="none" strike="noStrike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ecommerce</a:t>
            </a:r>
            <a:r>
              <a:rPr lang="es-MX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sólo podrá realizar ventas en Zimatlán de Álvarez, Oaxaca. </a:t>
            </a:r>
            <a:endParaRPr lang="es-MX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MX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sistema va a estar limitado a las reglas del negocio de Farmacias Gi.</a:t>
            </a:r>
            <a:endParaRPr lang="es-MX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</a:t>
            </a:r>
            <a:r>
              <a:rPr lang="es-MX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ecommerce</a:t>
            </a:r>
            <a:r>
              <a:rPr lang="es-MX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solo aceptará  dos métodos de pagos: por medio de PayPal y en efectivo cuando le entreguen el producto en su domicilio mencionando que este último sólo será válido en Zimatlán de Álvarez.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2CD3153-1025-499B-B8F7-BA87A1FB73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848" t="28840" r="47608" b="25475"/>
          <a:stretch/>
        </p:blipFill>
        <p:spPr>
          <a:xfrm>
            <a:off x="8878955" y="578119"/>
            <a:ext cx="2292628" cy="182757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410327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0D6F99D-9353-41FE-8F8A-23809FECBD56}"/>
              </a:ext>
            </a:extLst>
          </p:cNvPr>
          <p:cNvSpPr txBox="1"/>
          <p:nvPr/>
        </p:nvSpPr>
        <p:spPr>
          <a:xfrm>
            <a:off x="1713706" y="601112"/>
            <a:ext cx="491238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Metodología de desarrollo: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4806B83-4175-47D0-9B67-224E8E28AE01}"/>
              </a:ext>
            </a:extLst>
          </p:cNvPr>
          <p:cNvSpPr txBox="1"/>
          <p:nvPr/>
        </p:nvSpPr>
        <p:spPr>
          <a:xfrm>
            <a:off x="1983287" y="1793389"/>
            <a:ext cx="1951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b="1" dirty="0"/>
              <a:t>SGBD</a:t>
            </a:r>
            <a:r>
              <a:rPr lang="es-MX" dirty="0"/>
              <a:t>: MYSQL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4F5E357-DFEA-49CF-BFED-7E2D775317E5}"/>
              </a:ext>
            </a:extLst>
          </p:cNvPr>
          <p:cNvSpPr txBox="1"/>
          <p:nvPr/>
        </p:nvSpPr>
        <p:spPr>
          <a:xfrm>
            <a:off x="1983287" y="2845185"/>
            <a:ext cx="575689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b="1" dirty="0"/>
              <a:t>Lenguajes y herramientas de programación:</a:t>
            </a:r>
          </a:p>
          <a:p>
            <a:endParaRPr lang="es-MX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PHP: </a:t>
            </a:r>
            <a:r>
              <a:rPr lang="es-MX" dirty="0" err="1"/>
              <a:t>Backend</a:t>
            </a:r>
            <a:endParaRPr lang="es-MX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JavaScript: </a:t>
            </a:r>
            <a:r>
              <a:rPr lang="es-MX" dirty="0" err="1"/>
              <a:t>Frontend</a:t>
            </a:r>
            <a:endParaRPr lang="es-MX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Laravel: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Bootstrap: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Visual Studio: Entorno de desarrollo integrado</a:t>
            </a:r>
          </a:p>
        </p:txBody>
      </p:sp>
      <p:pic>
        <p:nvPicPr>
          <p:cNvPr id="3074" name="Picture 2" descr="ᐈ Scrum vector de stock, vectores iconos de scrum | descargar en  Depositphotos®">
            <a:extLst>
              <a:ext uri="{FF2B5EF4-FFF2-40B4-BE49-F238E27FC236}">
                <a16:creationId xmlns:a16="http://schemas.microsoft.com/office/drawing/2014/main" id="{917E6468-52AC-4BA0-B47B-F211203853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6" t="9573" r="7826" b="19492"/>
          <a:stretch/>
        </p:blipFill>
        <p:spPr bwMode="auto">
          <a:xfrm>
            <a:off x="8004392" y="191054"/>
            <a:ext cx="3340461" cy="160233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076" name="Picture 4" descr="Mysql - Iconos gratis de marcas y logotipos">
            <a:extLst>
              <a:ext uri="{FF2B5EF4-FFF2-40B4-BE49-F238E27FC236}">
                <a16:creationId xmlns:a16="http://schemas.microsoft.com/office/drawing/2014/main" id="{7248408E-8099-4F9B-8877-3BD0FB2F1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104" y="1242522"/>
            <a:ext cx="1152939" cy="11529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03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C677282-93B0-4233-A2EA-5AE8D10C108F}"/>
              </a:ext>
            </a:extLst>
          </p:cNvPr>
          <p:cNvSpPr txBox="1"/>
          <p:nvPr/>
        </p:nvSpPr>
        <p:spPr>
          <a:xfrm>
            <a:off x="1713706" y="2228671"/>
            <a:ext cx="81958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Diseño del modelo E-R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2684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691</TotalTime>
  <Words>534</Words>
  <Application>Microsoft Office PowerPoint</Application>
  <PresentationFormat>Panorámica</PresentationFormat>
  <Paragraphs>62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Calibri</vt:lpstr>
      <vt:lpstr>Impact</vt:lpstr>
      <vt:lpstr>Evento principal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adelaida.molinar1997@gmail.com</dc:creator>
  <cp:lastModifiedBy>Adelaida Molina</cp:lastModifiedBy>
  <cp:revision>30</cp:revision>
  <dcterms:created xsi:type="dcterms:W3CDTF">2020-11-20T22:06:35Z</dcterms:created>
  <dcterms:modified xsi:type="dcterms:W3CDTF">2021-03-23T01:55:45Z</dcterms:modified>
</cp:coreProperties>
</file>