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3" y="2065343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90" y="566763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602523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338581"/>
            <a:ext cx="7659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8" y="941770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Institución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1719183"/>
            <a:ext cx="724893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Institución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sin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minisuper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con venta de medicamentos alopáticos y homeopáticos.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8" y="2740896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8" y="3485610"/>
            <a:ext cx="72489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Institución 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Adquisición de medicamentos y demás insumos para la salud. Recepción, registro, manejo, almacenamiento, control de existencia, surtido, monitoreo de las condiciones físicas de temperatura y humedad relativa, fechas de caducidad, venta de medicamentos y demás insumos para salud, control y venta de antibióticos.</a:t>
            </a: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768591"/>
            <a:ext cx="8792818" cy="324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Problemas en Farmacias GI: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calculo del margen de ganancias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las compras a distancia para las personas que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6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pueden comprar en la tienda de manera física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544996" y="569843"/>
            <a:ext cx="10653092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503582" y="583096"/>
            <a:ext cx="10681253" cy="427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622852" y="578119"/>
            <a:ext cx="10416209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e-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paypal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en efectivo cuando le entreguen el producto en su domicilio mencionando que este último sólo será válido en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Zimatlan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s-MX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Alvarez</a:t>
            </a:r>
            <a:r>
              <a:rPr lang="es-MX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656522" y="1179444"/>
            <a:ext cx="353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Metodología de desarrollo: 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656522" y="2650435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SGBD: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563756" y="3613812"/>
            <a:ext cx="42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Lenguajes y herramientas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97</TotalTime>
  <Words>510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9</cp:revision>
  <dcterms:created xsi:type="dcterms:W3CDTF">2020-11-20T22:06:35Z</dcterms:created>
  <dcterms:modified xsi:type="dcterms:W3CDTF">2020-11-20T23:54:12Z</dcterms:modified>
</cp:coreProperties>
</file>