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5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030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023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12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6189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2122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0224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3103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940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4179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899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859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644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520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028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91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79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65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0756DDB-0285-4862-ACCC-DF1BE98EB6DD}" type="datetimeFigureOut">
              <a:rPr lang="es-MX" smtClean="0"/>
              <a:t>04/12/2020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7D3A950-74FA-4083-807D-6C3C5AEFC2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560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F9C6B4B-8764-4AD5-8C38-761F78259345}"/>
              </a:ext>
            </a:extLst>
          </p:cNvPr>
          <p:cNvSpPr txBox="1"/>
          <p:nvPr/>
        </p:nvSpPr>
        <p:spPr>
          <a:xfrm>
            <a:off x="993912" y="2664181"/>
            <a:ext cx="9647582" cy="1190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NOMBRE DEL PROYECTO: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MX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Sistema de punto de venta y e-</a:t>
            </a:r>
            <a:r>
              <a:rPr lang="es-MX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commerce</a:t>
            </a:r>
            <a:r>
              <a:rPr lang="es-MX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para las sucursales de Farmacias Gi S.A. de C.V, en Zimatlán de Álvarez, Oaxaca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E90F9B3-B225-4DA6-BD10-9C8A73BBA74C}"/>
              </a:ext>
            </a:extLst>
          </p:cNvPr>
          <p:cNvSpPr txBox="1"/>
          <p:nvPr/>
        </p:nvSpPr>
        <p:spPr>
          <a:xfrm>
            <a:off x="2385389" y="320001"/>
            <a:ext cx="7421218" cy="1184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400"/>
              </a:spcBef>
              <a:spcAft>
                <a:spcPts val="1400"/>
              </a:spcAft>
            </a:pP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INSTITUTO TECNOLÓGICO DE OAXACA</a:t>
            </a:r>
            <a:endParaRPr lang="es-MX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DEPARTAMENTO DE SISTEMAS Y COMPUTACIÓN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CARRERA: INGENIERÍA EN SISTEMAS COMPUTACIONALES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943B60B-78BC-4B37-B6B1-0595582B3189}"/>
              </a:ext>
            </a:extLst>
          </p:cNvPr>
          <p:cNvSpPr txBox="1"/>
          <p:nvPr/>
        </p:nvSpPr>
        <p:spPr>
          <a:xfrm>
            <a:off x="1550503" y="3854315"/>
            <a:ext cx="9090991" cy="1499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PRESENTAN: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Hernández Martínez Heber Zabdiel 		15161317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Molina Reyes Adelaida				15161377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5E2AC7F-C625-41BE-A216-44C46F527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348" y="1479753"/>
            <a:ext cx="1232709" cy="118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8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D7A6B68-B8E3-41B8-9EA5-67435B7C4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307" y="0"/>
            <a:ext cx="9335386" cy="560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81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1442FB7-F552-4E26-AC09-0C5E28B1B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74" y="0"/>
            <a:ext cx="9356652" cy="561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1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7EE4771-CDE4-45E9-B36F-85575C159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116" y="0"/>
            <a:ext cx="9285767" cy="557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10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AF93B6D-164E-4ECC-9A30-66340FCAE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394" y="0"/>
            <a:ext cx="9321211" cy="559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85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0C48862-601C-4C44-BD61-D134D0DDC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116" y="0"/>
            <a:ext cx="9285767" cy="557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48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737555C-B281-41FF-9C34-55909F1D0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74" y="0"/>
            <a:ext cx="9356652" cy="561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22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FD4A0B6-654E-4CD8-9C26-3CBD19197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395" y="0"/>
            <a:ext cx="9321210" cy="559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8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6168F69-A13E-4A74-B31C-82BED37B1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74" y="0"/>
            <a:ext cx="9356652" cy="561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1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F3ED5B2-A25D-4BFD-A271-312EA039A95A}"/>
              </a:ext>
            </a:extLst>
          </p:cNvPr>
          <p:cNvSpPr txBox="1"/>
          <p:nvPr/>
        </p:nvSpPr>
        <p:spPr>
          <a:xfrm>
            <a:off x="1934817" y="512890"/>
            <a:ext cx="45587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GENERALIDADES DE LA EMPRESA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E9D428-5878-42BE-B3EB-CD1E4597A910}"/>
              </a:ext>
            </a:extLst>
          </p:cNvPr>
          <p:cNvSpPr txBox="1"/>
          <p:nvPr/>
        </p:nvSpPr>
        <p:spPr>
          <a:xfrm>
            <a:off x="1934817" y="1592709"/>
            <a:ext cx="765975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Nombre de la </a:t>
            </a:r>
            <a:r>
              <a:rPr lang="es-MX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</a:t>
            </a: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mpresa</a:t>
            </a: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Farmacias Gi S.A. de C.V.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BC8294F-964E-461B-9976-B056B5955A30}"/>
              </a:ext>
            </a:extLst>
          </p:cNvPr>
          <p:cNvSpPr txBox="1"/>
          <p:nvPr/>
        </p:nvSpPr>
        <p:spPr>
          <a:xfrm>
            <a:off x="1934817" y="2569212"/>
            <a:ext cx="7248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Giro de la Empresa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12287C4-D12D-4FC3-B107-1EAB09A116BA}"/>
              </a:ext>
            </a:extLst>
          </p:cNvPr>
          <p:cNvSpPr txBox="1"/>
          <p:nvPr/>
        </p:nvSpPr>
        <p:spPr>
          <a:xfrm>
            <a:off x="1934817" y="3204238"/>
            <a:ext cx="724893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Dirección (Croquis de ubicación)</a:t>
            </a:r>
          </a:p>
          <a:p>
            <a:pPr algn="just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Nicolas Bravo No. 103, Barrio Expiración, Zimatlán de Álvarez, Oaxaca.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FAE1C08-A515-4FD3-A50D-5B1B028D761E}"/>
              </a:ext>
            </a:extLst>
          </p:cNvPr>
          <p:cNvSpPr txBox="1"/>
          <p:nvPr/>
        </p:nvSpPr>
        <p:spPr>
          <a:xfrm>
            <a:off x="1934817" y="3981848"/>
            <a:ext cx="7248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Breve descripción de los procesos de la Empresa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11964B0-E636-4DFD-987D-0C1F0B6E9A23}"/>
              </a:ext>
            </a:extLst>
          </p:cNvPr>
          <p:cNvSpPr txBox="1"/>
          <p:nvPr/>
        </p:nvSpPr>
        <p:spPr>
          <a:xfrm>
            <a:off x="1934817" y="4539335"/>
            <a:ext cx="7248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Organigrama </a:t>
            </a: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 la Empresa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A21AA2F-6EE3-4245-A7CC-A0185A01C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772" y="504634"/>
            <a:ext cx="3249803" cy="72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9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9CCC957-85A3-4C91-B5E8-93D0A40574CC}"/>
              </a:ext>
            </a:extLst>
          </p:cNvPr>
          <p:cNvSpPr txBox="1"/>
          <p:nvPr/>
        </p:nvSpPr>
        <p:spPr>
          <a:xfrm>
            <a:off x="4253948" y="463826"/>
            <a:ext cx="36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Planteamiento del problema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D9D875-0989-4EC0-A940-D98CDADBE87C}"/>
              </a:ext>
            </a:extLst>
          </p:cNvPr>
          <p:cNvSpPr txBox="1"/>
          <p:nvPr/>
        </p:nvSpPr>
        <p:spPr>
          <a:xfrm>
            <a:off x="1318591" y="1211999"/>
            <a:ext cx="8792818" cy="3642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Registro de las ventas por empleado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Registro manual de clientes deudores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Productos agotados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Productos caducados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Registro manual de las compras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s-MX" b="0" i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existe cálculo </a:t>
            </a: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 margen de ganancias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existen las compras a distancia para las personas que</a:t>
            </a:r>
            <a:b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pueden comprar en la tienda de manera física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2749865-594C-4543-BF0F-67F6D1600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22" t="31899" r="43912" b="22250"/>
          <a:stretch/>
        </p:blipFill>
        <p:spPr>
          <a:xfrm>
            <a:off x="7315199" y="1009710"/>
            <a:ext cx="4280453" cy="264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9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3D03C20-A84A-44EF-9844-9DFA685C535F}"/>
              </a:ext>
            </a:extLst>
          </p:cNvPr>
          <p:cNvSpPr txBox="1"/>
          <p:nvPr/>
        </p:nvSpPr>
        <p:spPr>
          <a:xfrm>
            <a:off x="742950" y="969896"/>
            <a:ext cx="5989155" cy="2580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spcAft>
                <a:spcPts val="400"/>
              </a:spcAft>
            </a:pPr>
            <a:r>
              <a:rPr lang="es-MX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s-MX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 general	</a:t>
            </a:r>
            <a:endParaRPr lang="es-MX" sz="2000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Desarrollar un sistema de punto de venta y e-</a:t>
            </a:r>
            <a:r>
              <a:rPr lang="es-MX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commerce</a:t>
            </a:r>
            <a:r>
              <a:rPr lang="es-MX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para las sucursales de Farmacias Gi S.A. de C.V, en Zimatlán de Álvarez, Oaxaca.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Definir objetivos | Los 4 mejores métodos para alcanzar tus metas!">
            <a:extLst>
              <a:ext uri="{FF2B5EF4-FFF2-40B4-BE49-F238E27FC236}">
                <a16:creationId xmlns:a16="http://schemas.microsoft.com/office/drawing/2014/main" id="{01B2AE57-85B8-4315-97C7-28C8FEAFC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459" y="1675988"/>
            <a:ext cx="3869635" cy="231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E05454C-6D82-4E70-840D-A8F57C5DBFF6}"/>
              </a:ext>
            </a:extLst>
          </p:cNvPr>
          <p:cNvSpPr txBox="1"/>
          <p:nvPr/>
        </p:nvSpPr>
        <p:spPr>
          <a:xfrm>
            <a:off x="742949" y="508231"/>
            <a:ext cx="100973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5191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s objetivos de resultado y de proceso: ¿Cómo aplicarlos a la vida  cotidiana? ⋆ Rincón de la Psicología">
            <a:extLst>
              <a:ext uri="{FF2B5EF4-FFF2-40B4-BE49-F238E27FC236}">
                <a16:creationId xmlns:a16="http://schemas.microsoft.com/office/drawing/2014/main" id="{862DD084-0E93-43C5-B642-E49894D467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45" r="4562" b="9081"/>
          <a:stretch/>
        </p:blipFill>
        <p:spPr bwMode="auto">
          <a:xfrm>
            <a:off x="8607246" y="2779643"/>
            <a:ext cx="3081172" cy="17791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0E1DCFE-32B2-451C-BE26-BB46845633A2}"/>
              </a:ext>
            </a:extLst>
          </p:cNvPr>
          <p:cNvSpPr txBox="1"/>
          <p:nvPr/>
        </p:nvSpPr>
        <p:spPr>
          <a:xfrm>
            <a:off x="2126973" y="406119"/>
            <a:ext cx="7938053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8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Objetivos	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BB4AE3-0A83-4DF5-9EA3-CBFCFE05E361}"/>
              </a:ext>
            </a:extLst>
          </p:cNvPr>
          <p:cNvSpPr txBox="1"/>
          <p:nvPr/>
        </p:nvSpPr>
        <p:spPr>
          <a:xfrm>
            <a:off x="642731" y="1040296"/>
            <a:ext cx="7772400" cy="4324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Objetivos Específicos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400"/>
              </a:spcBef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Aplicar la metodología SCRUM para el desarrollo del sistema de control de inventarios y </a:t>
            </a:r>
            <a:r>
              <a:rPr lang="es-MX" sz="1600" u="none" strike="noStrik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en las sucursales de Farmacias Gi S.A. de C.V.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Diseñar un </a:t>
            </a:r>
            <a:r>
              <a:rPr lang="es-MX" sz="1600" u="none" strike="noStrik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para las sucursales de Farmacias Gi S.A. de C.V en Zimatlán de Álvarez, Oaxaca, para lograr un mayor alcance al público e incrementar las ganancias en sus sucursales.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Administrar las entradas y salidas de los productos en las sucursales de Farmacias Gi S.A. de C.V en Zimatlán de Álvarez, Oaxaca para tener un mejor control de las pérdidas y ganancias.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●"/>
            </a:pPr>
            <a:r>
              <a:rPr lang="es-MX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Facilitar la accesibilidad de la venta de los productos a los clientes.</a:t>
            </a:r>
            <a:endParaRPr lang="es-MX" sz="16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99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35A342C-85A0-4F48-9F14-8416A777832D}"/>
              </a:ext>
            </a:extLst>
          </p:cNvPr>
          <p:cNvSpPr txBox="1"/>
          <p:nvPr/>
        </p:nvSpPr>
        <p:spPr>
          <a:xfrm>
            <a:off x="5088835" y="636104"/>
            <a:ext cx="175080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Justificación</a:t>
            </a:r>
          </a:p>
          <a:p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7E7C02F-835A-468A-B69F-C200520CEC10}"/>
              </a:ext>
            </a:extLst>
          </p:cNvPr>
          <p:cNvSpPr txBox="1"/>
          <p:nvPr/>
        </p:nvSpPr>
        <p:spPr>
          <a:xfrm>
            <a:off x="1318591" y="1583061"/>
            <a:ext cx="8792818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Código único para las acciones del empleado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inventario intermedio para clientes con línea de crédito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Notificación automática de la existencia de los productos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Notificación </a:t>
            </a:r>
            <a:r>
              <a:rPr lang="es-MX" b="0" i="0" dirty="0" err="1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semi-automática</a:t>
            </a: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caducidad de los productos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Módulo de compras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Módulo de reporte de compra-venta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0" i="0" dirty="0" err="1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Ecommerce</a:t>
            </a:r>
            <a:endParaRPr lang="es-MX" b="0" i="0" dirty="0">
              <a:solidFill>
                <a:srgbClr val="1D1C1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7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0D1F5296-B03E-4926-BABA-8AA5EAA0F5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187" b="56868" l="31259" r="42533">
                        <a14:foregroundMark x1="37042" y1="43544" x2="37042" y2="43544"/>
                      </a14:backgroundRemoval>
                    </a14:imgEffect>
                  </a14:imgLayer>
                </a14:imgProps>
              </a:ext>
            </a:extLst>
          </a:blip>
          <a:srcRect l="31630" t="38222" r="57392" b="43371"/>
          <a:stretch/>
        </p:blipFill>
        <p:spPr>
          <a:xfrm>
            <a:off x="9597886" y="3161609"/>
            <a:ext cx="1338470" cy="119600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A49B418-25BE-484D-811D-F7FE21C72C35}"/>
              </a:ext>
            </a:extLst>
          </p:cNvPr>
          <p:cNvSpPr txBox="1"/>
          <p:nvPr/>
        </p:nvSpPr>
        <p:spPr>
          <a:xfrm>
            <a:off x="1142999" y="299824"/>
            <a:ext cx="10416209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Alcances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administrará el inventario de las sucursales de Farmacias GI.</a:t>
            </a: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controlará la compra-venta de los productos.</a:t>
            </a: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hará un control de inventario rápido.</a:t>
            </a: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s-MX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Limitaciones</a:t>
            </a: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s-MX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</a:t>
            </a:r>
            <a:r>
              <a:rPr lang="es-MX" u="none" strike="noStrik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sólo podrá realizar ventas en Zimatlán de Álvarez, Oaxaca. </a:t>
            </a: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sistema va a estar limitado a las reglas del negocio de Farmacias Gi.</a:t>
            </a:r>
            <a:endParaRPr lang="es-MX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</a:t>
            </a:r>
            <a:r>
              <a:rPr lang="es-MX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ecommerce</a:t>
            </a:r>
            <a:r>
              <a:rPr lang="es-MX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solo aceptará  dos métodos de pagos: por medio de PayPal y en efectivo cuando le entreguen el producto en su domicilio mencionando que este último sólo será válido en Zimatlán de Álvarez.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CD3153-1025-499B-B8F7-BA87A1FB73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848" t="28840" r="47608" b="25475"/>
          <a:stretch/>
        </p:blipFill>
        <p:spPr>
          <a:xfrm>
            <a:off x="8878955" y="578119"/>
            <a:ext cx="2292628" cy="182757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10327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D6F99D-9353-41FE-8F8A-23809FECBD56}"/>
              </a:ext>
            </a:extLst>
          </p:cNvPr>
          <p:cNvSpPr txBox="1"/>
          <p:nvPr/>
        </p:nvSpPr>
        <p:spPr>
          <a:xfrm>
            <a:off x="1713706" y="601112"/>
            <a:ext cx="491238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Metodología de desarrollo: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4806B83-4175-47D0-9B67-224E8E28AE01}"/>
              </a:ext>
            </a:extLst>
          </p:cNvPr>
          <p:cNvSpPr txBox="1"/>
          <p:nvPr/>
        </p:nvSpPr>
        <p:spPr>
          <a:xfrm>
            <a:off x="1983287" y="1793389"/>
            <a:ext cx="1951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b="1" dirty="0"/>
              <a:t>SGBD</a:t>
            </a:r>
            <a:r>
              <a:rPr lang="es-MX" dirty="0"/>
              <a:t>: MYSQL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4F5E357-DFEA-49CF-BFED-7E2D775317E5}"/>
              </a:ext>
            </a:extLst>
          </p:cNvPr>
          <p:cNvSpPr txBox="1"/>
          <p:nvPr/>
        </p:nvSpPr>
        <p:spPr>
          <a:xfrm>
            <a:off x="1983287" y="2845185"/>
            <a:ext cx="575689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b="1" dirty="0"/>
              <a:t>Lenguajes y herramientas de programación:</a:t>
            </a:r>
          </a:p>
          <a:p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PHP: </a:t>
            </a:r>
            <a:r>
              <a:rPr lang="es-MX" dirty="0" err="1"/>
              <a:t>Backend</a:t>
            </a:r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JavaScript: </a:t>
            </a:r>
            <a:r>
              <a:rPr lang="es-MX" dirty="0" err="1"/>
              <a:t>Frontend</a:t>
            </a:r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Laravel: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Bootstrap: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Visual Studio: Entorno de desarrollo integrado</a:t>
            </a:r>
          </a:p>
        </p:txBody>
      </p:sp>
      <p:pic>
        <p:nvPicPr>
          <p:cNvPr id="3074" name="Picture 2" descr="ᐈ Scrum vector de stock, vectores iconos de scrum | descargar en  Depositphotos®">
            <a:extLst>
              <a:ext uri="{FF2B5EF4-FFF2-40B4-BE49-F238E27FC236}">
                <a16:creationId xmlns:a16="http://schemas.microsoft.com/office/drawing/2014/main" id="{917E6468-52AC-4BA0-B47B-F211203853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6" t="9573" r="7826" b="19492"/>
          <a:stretch/>
        </p:blipFill>
        <p:spPr bwMode="auto">
          <a:xfrm>
            <a:off x="8004392" y="191054"/>
            <a:ext cx="3340461" cy="16023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076" name="Picture 4" descr="Mysql - Iconos gratis de marcas y logotipos">
            <a:extLst>
              <a:ext uri="{FF2B5EF4-FFF2-40B4-BE49-F238E27FC236}">
                <a16:creationId xmlns:a16="http://schemas.microsoft.com/office/drawing/2014/main" id="{7248408E-8099-4F9B-8877-3BD0FB2F1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104" y="1242522"/>
            <a:ext cx="1152939" cy="1152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03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C677282-93B0-4233-A2EA-5AE8D10C108F}"/>
              </a:ext>
            </a:extLst>
          </p:cNvPr>
          <p:cNvSpPr txBox="1"/>
          <p:nvPr/>
        </p:nvSpPr>
        <p:spPr>
          <a:xfrm>
            <a:off x="1713706" y="2228671"/>
            <a:ext cx="81958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3600" b="1" dirty="0">
                <a:latin typeface="Arial" panose="020B0604020202020204" pitchFamily="34" charset="0"/>
                <a:cs typeface="Arial" panose="020B0604020202020204" pitchFamily="34" charset="0"/>
              </a:rPr>
              <a:t>Diseño de las vistas del sistema de punto de venta</a:t>
            </a:r>
          </a:p>
        </p:txBody>
      </p:sp>
    </p:spTree>
    <p:extLst>
      <p:ext uri="{BB962C8B-B14F-4D97-AF65-F5344CB8AC3E}">
        <p14:creationId xmlns:p14="http://schemas.microsoft.com/office/powerpoint/2010/main" val="3180268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872</TotalTime>
  <Words>512</Words>
  <Application>Microsoft Office PowerPoint</Application>
  <PresentationFormat>Panorámica</PresentationFormat>
  <Paragraphs>61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Impact</vt:lpstr>
      <vt:lpstr>Evento principal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adelaida.molinar1997@gmail.com</dc:creator>
  <cp:lastModifiedBy>heber hdz. mtz.</cp:lastModifiedBy>
  <cp:revision>27</cp:revision>
  <dcterms:created xsi:type="dcterms:W3CDTF">2020-11-20T22:06:35Z</dcterms:created>
  <dcterms:modified xsi:type="dcterms:W3CDTF">2020-12-04T20:26:05Z</dcterms:modified>
</cp:coreProperties>
</file>