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addSld delSld modSld">
      <pc:chgData name="adelaida.molinar1997@gmail.com" userId="73a9b2cc98479d66" providerId="LiveId" clId="{2F3BDEE8-1B09-4329-B241-C1265B3CF150}" dt="2020-11-23T14:59:25.113" v="68" actId="1076"/>
      <pc:docMkLst>
        <pc:docMk/>
      </pc:docMkLst>
      <pc:sldChg chg="addSp modSp mod">
        <pc:chgData name="adelaida.molinar1997@gmail.com" userId="73a9b2cc98479d66" providerId="LiveId" clId="{2F3BDEE8-1B09-4329-B241-C1265B3CF150}" dt="2020-11-23T14:59:25.113" v="68" actId="1076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4:53:11.279" v="17" actId="20577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4:59:13.482" v="67" actId="20577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4:57:30.658" v="64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4:59:25.113" v="68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4:57:33.630" v="65" actId="1076"/>
          <ac:spMkLst>
            <pc:docMk/>
            <pc:sldMk cId="450291241" sldId="259"/>
            <ac:spMk id="13" creationId="{5FAE1C08-A515-4FD3-A50D-5B1B028D761E}"/>
          </ac:spMkLst>
        </pc:sp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19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3" y="2065343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90" y="566763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602523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338581"/>
            <a:ext cx="765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8" y="941770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1719183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2661482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743309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7891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768591"/>
            <a:ext cx="8792818" cy="324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Problemas en Farmacias GI: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calculo del margen de ganancias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las compras a distancia para las personas que</a:t>
            </a:r>
            <a:b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pueden comprar en la tienda de manera física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544996" y="569843"/>
            <a:ext cx="10653092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503582" y="583096"/>
            <a:ext cx="10681253" cy="427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622852" y="578119"/>
            <a:ext cx="10416209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e-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paypal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en efectivo cuando le entreguen el producto en su domicilio mencionando que este último sólo será válido en 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Zimatlan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Alvarez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656522" y="1179444"/>
            <a:ext cx="353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Metodología de desarrollo: 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656522" y="2650435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SGBD: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563756" y="3613812"/>
            <a:ext cx="42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Lenguajes y herramientas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152</TotalTime>
  <Words>449</Words>
  <Application>Microsoft Office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adelaida.molinar1997@gmail.com</cp:lastModifiedBy>
  <cp:revision>10</cp:revision>
  <dcterms:created xsi:type="dcterms:W3CDTF">2020-11-20T22:06:35Z</dcterms:created>
  <dcterms:modified xsi:type="dcterms:W3CDTF">2020-11-23T15:36:11Z</dcterms:modified>
</cp:coreProperties>
</file>