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2:48:59.284" v="376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BF9E89-7F58-45A0-BCE8-9A74F112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2312"/>
            <a:ext cx="8946873" cy="53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098565-DE99-4EBF-8419-F1D4280F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936487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4E029A-2F4B-44F4-96EC-BB653B33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1" y="0"/>
            <a:ext cx="9386957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0A0C4-031B-46BD-AB0F-C1C649E1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A39960-4DA9-4ED4-8DE8-D605F81C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A8837F-1058-46C9-B04F-2B32A054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612</TotalTime>
  <Words>513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29</cp:revision>
  <dcterms:created xsi:type="dcterms:W3CDTF">2020-11-20T22:06:35Z</dcterms:created>
  <dcterms:modified xsi:type="dcterms:W3CDTF">2020-12-04T22:49:29Z</dcterms:modified>
</cp:coreProperties>
</file>