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0" r:id="rId3"/>
    <p:sldId id="257" r:id="rId4"/>
    <p:sldId id="263" r:id="rId5"/>
    <p:sldId id="266" r:id="rId6"/>
    <p:sldId id="259" r:id="rId7"/>
    <p:sldId id="261" r:id="rId8"/>
    <p:sldId id="258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3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1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32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0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3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4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92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7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2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7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19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10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FFC7B5-0CA4-4841-BF9F-AB7C4270A70E}" type="datetimeFigureOut">
              <a:rPr lang="pt-BR" smtClean="0"/>
              <a:t>23/02/2023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136B4C-D9C7-4CF2-B34C-FBF8A3D5F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42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6D09A-23B6-547F-B361-A7208798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133" y="1122363"/>
            <a:ext cx="10250311" cy="2387600"/>
          </a:xfrm>
        </p:spPr>
        <p:txBody>
          <a:bodyPr>
            <a:normAutofit/>
          </a:bodyPr>
          <a:lstStyle/>
          <a:p>
            <a:r>
              <a:rPr lang="pt-BR" sz="6600" b="1" dirty="0"/>
              <a:t>PROGRAMADORES CARIOCAS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E878E-2D1C-79B3-1537-5565EC103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FINAL</a:t>
            </a:r>
          </a:p>
          <a:p>
            <a:r>
              <a:rPr lang="pt-BR" dirty="0"/>
              <a:t>Módulo 5 - CRUD API </a:t>
            </a:r>
          </a:p>
        </p:txBody>
      </p:sp>
    </p:spTree>
    <p:extLst>
      <p:ext uri="{BB962C8B-B14F-4D97-AF65-F5344CB8AC3E}">
        <p14:creationId xmlns:p14="http://schemas.microsoft.com/office/powerpoint/2010/main" val="374571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DABFD62-4AF3-C086-9B0F-CE609520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841023"/>
            <a:ext cx="8935155" cy="58024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F5FD17-E554-AFBA-AF8C-3FA5349105CF}"/>
              </a:ext>
            </a:extLst>
          </p:cNvPr>
          <p:cNvSpPr txBox="1"/>
          <p:nvPr/>
        </p:nvSpPr>
        <p:spPr>
          <a:xfrm>
            <a:off x="2726265" y="295225"/>
            <a:ext cx="67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DIAGRAMA –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49241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9A00C40-1BAD-5CFE-E6E3-E7238EDB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200" dirty="0"/>
              <a:t>EQUIPE</a:t>
            </a:r>
          </a:p>
          <a:p>
            <a:pPr marL="36900" indent="0" algn="ctr">
              <a:buNone/>
            </a:pPr>
            <a:endParaRPr lang="pt-BR" sz="2800" dirty="0"/>
          </a:p>
          <a:p>
            <a:pPr marL="36900" indent="0" algn="ctr">
              <a:buNone/>
            </a:pPr>
            <a:endParaRPr lang="pt-BR" sz="2800" dirty="0"/>
          </a:p>
          <a:p>
            <a:pPr marL="36900" indent="0" algn="ctr">
              <a:buNone/>
            </a:pPr>
            <a:r>
              <a:rPr lang="pt-BR" sz="4000" dirty="0"/>
              <a:t>MARCELO GOMES</a:t>
            </a:r>
          </a:p>
          <a:p>
            <a:pPr marL="36900" indent="0" algn="ctr">
              <a:buNone/>
            </a:pPr>
            <a:r>
              <a:rPr lang="pt-BR" sz="4000" dirty="0"/>
              <a:t>HEBERT GARCIA</a:t>
            </a:r>
          </a:p>
        </p:txBody>
      </p:sp>
    </p:spTree>
    <p:extLst>
      <p:ext uri="{BB962C8B-B14F-4D97-AF65-F5344CB8AC3E}">
        <p14:creationId xmlns:p14="http://schemas.microsoft.com/office/powerpoint/2010/main" val="35942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696CFC-600A-BBA3-233A-47F789FE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10756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20814-6754-6299-62C2-1C48F74F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6700" b="1" i="0" dirty="0">
                <a:effectLst/>
                <a:latin typeface="-apple-system"/>
              </a:rPr>
              <a:t>Depósito ZN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9931B-87B6-D43E-AE26-D770E0B7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155"/>
            <a:ext cx="10721623" cy="4802187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Utilizando o NodeJS, foi criado uma plataforma de venda de bebidas para um depósito. Através dele, você consegue adicionar produtos com imagens, informando o preço e o tipo da bebida.</a:t>
            </a:r>
          </a:p>
          <a:p>
            <a:pPr marL="0" indent="0">
              <a:buNone/>
            </a:pPr>
            <a:endParaRPr lang="pt-BR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As rotas desenvolvidas:</a:t>
            </a:r>
            <a:endParaRPr lang="pt-BR" dirty="0">
              <a:solidFill>
                <a:schemeClr val="tx1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Listagem de todos os registros.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Listagem de um único registro com base em um parâmetro de rota.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Inserção de um registro.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Modificação de um registro.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Remoção de um registro.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9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B07027-EF86-66A7-34E6-AE4163A6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90909"/>
              </a:clrFrom>
              <a:clrTo>
                <a:srgbClr val="09090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" y="0"/>
            <a:ext cx="12173664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6F9A6E5-40B7-992C-D23D-7E7CAEBEFF11}"/>
              </a:ext>
            </a:extLst>
          </p:cNvPr>
          <p:cNvSpPr/>
          <p:nvPr/>
        </p:nvSpPr>
        <p:spPr>
          <a:xfrm>
            <a:off x="0" y="6426926"/>
            <a:ext cx="1802674" cy="431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DEPÓSITO ZN</a:t>
            </a:r>
          </a:p>
        </p:txBody>
      </p:sp>
    </p:spTree>
    <p:extLst>
      <p:ext uri="{BB962C8B-B14F-4D97-AF65-F5344CB8AC3E}">
        <p14:creationId xmlns:p14="http://schemas.microsoft.com/office/powerpoint/2010/main" val="113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432A-A100-0D32-6321-1179DDD5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D6BCD-0144-6CFA-4D5F-BB7EA77C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0573"/>
          </a:xfrm>
        </p:spPr>
        <p:txBody>
          <a:bodyPr>
            <a:normAutofit fontScale="32500" lnSpcReduction="20000"/>
          </a:bodyPr>
          <a:lstStyle/>
          <a:p>
            <a:pPr algn="l" fontAlgn="base"/>
            <a:r>
              <a:rPr lang="pt-BR" sz="6400" b="1" i="0" dirty="0" err="1">
                <a:solidFill>
                  <a:schemeClr val="tx1"/>
                </a:solidFill>
                <a:effectLst/>
                <a:latin typeface="-apple-system"/>
              </a:rPr>
              <a:t>Create</a:t>
            </a:r>
            <a:endParaRPr lang="pt-BR" sz="6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36900" indent="0" algn="l" fontAlgn="base">
              <a:buNone/>
            </a:pPr>
            <a:r>
              <a:rPr lang="pt-BR" sz="6400" b="0" i="0" dirty="0">
                <a:solidFill>
                  <a:schemeClr val="tx1"/>
                </a:solidFill>
                <a:effectLst/>
                <a:latin typeface="-apple-system"/>
              </a:rPr>
              <a:t>Trata-se do conceito de criação, registro ou cadastro de informações e dados em um determinado lugar. </a:t>
            </a:r>
          </a:p>
          <a:p>
            <a:pPr marL="36900" indent="0" algn="l" fontAlgn="base">
              <a:buNone/>
            </a:pPr>
            <a:endParaRPr lang="pt-BR" sz="6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 fontAlgn="base"/>
            <a:r>
              <a:rPr lang="pt-BR" sz="6400" b="1" i="0" dirty="0" err="1">
                <a:solidFill>
                  <a:schemeClr val="tx1"/>
                </a:solidFill>
                <a:effectLst/>
                <a:latin typeface="-apple-system"/>
              </a:rPr>
              <a:t>Read</a:t>
            </a:r>
            <a:endParaRPr lang="pt-BR" sz="6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36900" indent="0" algn="l" fontAlgn="base">
              <a:buNone/>
            </a:pPr>
            <a:r>
              <a:rPr lang="pt-BR" sz="6400" b="0" i="0" dirty="0">
                <a:solidFill>
                  <a:schemeClr val="tx1"/>
                </a:solidFill>
                <a:effectLst/>
                <a:latin typeface="-apple-system"/>
              </a:rPr>
              <a:t>É o ato de consultar os dados.</a:t>
            </a:r>
          </a:p>
          <a:p>
            <a:pPr marL="36900" indent="0" algn="l" fontAlgn="base">
              <a:buNone/>
            </a:pPr>
            <a:endParaRPr lang="pt-BR" sz="6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 fontAlgn="base"/>
            <a:r>
              <a:rPr lang="pt-BR" sz="6400" b="1" i="0" dirty="0">
                <a:solidFill>
                  <a:schemeClr val="tx1"/>
                </a:solidFill>
                <a:effectLst/>
                <a:latin typeface="-apple-system"/>
              </a:rPr>
              <a:t>Update</a:t>
            </a:r>
          </a:p>
          <a:p>
            <a:pPr marL="36900" indent="0" algn="l" fontAlgn="base">
              <a:buNone/>
            </a:pPr>
            <a:r>
              <a:rPr lang="pt-BR" sz="6400" b="0" i="0" dirty="0">
                <a:solidFill>
                  <a:schemeClr val="tx1"/>
                </a:solidFill>
                <a:effectLst/>
                <a:latin typeface="-apple-system"/>
              </a:rPr>
              <a:t>O conceito de update é aplicado quando você, que é dono dos dados ou tem permissão para editá-los, atualiza as informações que julgar necessárias. </a:t>
            </a:r>
          </a:p>
          <a:p>
            <a:pPr marL="36900" indent="0" algn="l" fontAlgn="base">
              <a:buNone/>
            </a:pPr>
            <a:endParaRPr lang="pt-BR" sz="6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 fontAlgn="base"/>
            <a:r>
              <a:rPr lang="pt-BR" sz="6400" b="1" dirty="0">
                <a:solidFill>
                  <a:schemeClr val="tx1"/>
                </a:solidFill>
                <a:effectLst/>
                <a:latin typeface="-apple-system"/>
              </a:rPr>
              <a:t>Delete</a:t>
            </a:r>
            <a:endParaRPr lang="pt-BR" sz="6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36900" indent="0" algn="l" fontAlgn="base">
              <a:buNone/>
            </a:pPr>
            <a:r>
              <a:rPr lang="pt-BR" sz="6400" b="0" i="0" dirty="0">
                <a:solidFill>
                  <a:schemeClr val="tx1"/>
                </a:solidFill>
                <a:effectLst/>
                <a:latin typeface="-apple-system"/>
              </a:rPr>
              <a:t>Trata-se de uma ação de remoção de dados a partir do operador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0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B835C-EEF7-F2D0-4F5D-FB23DF1F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MVC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0024ED-75A7-3D7E-BA95-0997194AA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83" y="1991882"/>
            <a:ext cx="9022862" cy="381033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7520A-619A-285B-19BF-B39254431582}"/>
              </a:ext>
            </a:extLst>
          </p:cNvPr>
          <p:cNvSpPr txBox="1"/>
          <p:nvPr/>
        </p:nvSpPr>
        <p:spPr>
          <a:xfrm>
            <a:off x="5216347" y="5244868"/>
            <a:ext cx="12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highlight>
                  <a:srgbClr val="800000"/>
                </a:highlight>
              </a:rPr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113264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B92B5-683C-596C-51CA-76FA0AD8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-apple-system"/>
              </a:rPr>
              <a:t>● Model: A responsabilidade dos models é representar o negócio. Também é responsável pelo acesso e manipulação dos dados na sua aplicação.</a:t>
            </a:r>
          </a:p>
          <a:p>
            <a:endParaRPr lang="pt-BR" dirty="0">
              <a:latin typeface="-apple-system"/>
            </a:endParaRPr>
          </a:p>
          <a:p>
            <a:r>
              <a:rPr lang="pt-BR" dirty="0">
                <a:latin typeface="-apple-system"/>
              </a:rPr>
              <a:t>● </a:t>
            </a:r>
            <a:r>
              <a:rPr lang="pt-BR" dirty="0" err="1">
                <a:latin typeface="-apple-system"/>
              </a:rPr>
              <a:t>View</a:t>
            </a:r>
            <a:r>
              <a:rPr lang="pt-BR" dirty="0">
                <a:latin typeface="-apple-system"/>
              </a:rPr>
              <a:t>: A </a:t>
            </a:r>
            <a:r>
              <a:rPr lang="pt-BR" dirty="0" err="1">
                <a:latin typeface="-apple-system"/>
              </a:rPr>
              <a:t>view</a:t>
            </a:r>
            <a:r>
              <a:rPr lang="pt-BR" dirty="0">
                <a:latin typeface="-apple-system"/>
              </a:rPr>
              <a:t> é responsável pela interface que será apresentada, mostrando as informações do model para o usuário.</a:t>
            </a:r>
          </a:p>
          <a:p>
            <a:endParaRPr lang="pt-BR" dirty="0">
              <a:latin typeface="-apple-system"/>
            </a:endParaRPr>
          </a:p>
          <a:p>
            <a:r>
              <a:rPr lang="pt-BR" dirty="0">
                <a:latin typeface="-apple-system"/>
              </a:rPr>
              <a:t>● </a:t>
            </a:r>
            <a:r>
              <a:rPr lang="pt-BR" dirty="0" err="1">
                <a:latin typeface="-apple-system"/>
              </a:rPr>
              <a:t>Controller</a:t>
            </a:r>
            <a:r>
              <a:rPr lang="pt-BR" dirty="0">
                <a:latin typeface="-apple-system"/>
              </a:rPr>
              <a:t>: É a camada de controle, responsável por ligar o model e a </a:t>
            </a:r>
            <a:r>
              <a:rPr lang="pt-BR" dirty="0" err="1">
                <a:latin typeface="-apple-system"/>
              </a:rPr>
              <a:t>view</a:t>
            </a:r>
            <a:r>
              <a:rPr lang="pt-BR" dirty="0">
                <a:latin typeface="-apple-system"/>
              </a:rPr>
              <a:t>, fazendo com que os models possam ser repassados para as </a:t>
            </a:r>
            <a:r>
              <a:rPr lang="pt-BR" dirty="0" err="1">
                <a:latin typeface="-apple-system"/>
              </a:rPr>
              <a:t>views</a:t>
            </a:r>
            <a:r>
              <a:rPr lang="pt-BR" dirty="0">
                <a:latin typeface="-apple-system"/>
              </a:rPr>
              <a:t> e vice-versa.</a:t>
            </a:r>
          </a:p>
        </p:txBody>
      </p:sp>
    </p:spTree>
    <p:extLst>
      <p:ext uri="{BB962C8B-B14F-4D97-AF65-F5344CB8AC3E}">
        <p14:creationId xmlns:p14="http://schemas.microsoft.com/office/powerpoint/2010/main" val="72311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3DF67-4497-9612-7BFB-B75B8928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76" y="225777"/>
            <a:ext cx="10353762" cy="970450"/>
          </a:xfrm>
        </p:spPr>
        <p:txBody>
          <a:bodyPr/>
          <a:lstStyle/>
          <a:p>
            <a:pPr algn="ctr"/>
            <a:r>
              <a:rPr lang="pt-BR" b="1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08D23-B2E6-C1F3-AF47-9D323081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87" y="1320405"/>
            <a:ext cx="10515600" cy="5227151"/>
          </a:xfrm>
        </p:spPr>
        <p:txBody>
          <a:bodyPr>
            <a:normAutofit fontScale="25000" lnSpcReduction="20000"/>
          </a:bodyPr>
          <a:lstStyle/>
          <a:p>
            <a:pPr algn="l"/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Bcryptjs</a:t>
            </a:r>
          </a:p>
          <a:p>
            <a:pPr algn="l"/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Bootstrap</a:t>
            </a:r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Connect-flash</a:t>
            </a: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Cookie-</a:t>
            </a:r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session</a:t>
            </a:r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Cookie-parser</a:t>
            </a: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Express</a:t>
            </a: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Express-flash</a:t>
            </a: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Express-</a:t>
            </a:r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handlebars</a:t>
            </a:r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Express-</a:t>
            </a:r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session</a:t>
            </a:r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Nodemon</a:t>
            </a:r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Nodejs</a:t>
            </a:r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MySQL</a:t>
            </a:r>
          </a:p>
          <a:p>
            <a:pPr algn="l"/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Sequelize</a:t>
            </a:r>
            <a:endParaRPr lang="pt-BR" sz="72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sz="7200" b="1" i="0" dirty="0" err="1">
                <a:solidFill>
                  <a:schemeClr val="tx1"/>
                </a:solidFill>
                <a:effectLst/>
                <a:latin typeface="-apple-system"/>
              </a:rPr>
              <a:t>Session</a:t>
            </a:r>
            <a:r>
              <a:rPr lang="pt-BR" sz="7200" b="1" i="0" dirty="0">
                <a:solidFill>
                  <a:schemeClr val="tx1"/>
                </a:solidFill>
                <a:effectLst/>
                <a:latin typeface="-apple-system"/>
              </a:rPr>
              <a:t>-file-store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62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D1BE6-9C55-76B9-8592-7E94A248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1DCEB-21F8-1B09-31A4-FA701471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DEPOSITO.SQL</a:t>
            </a:r>
          </a:p>
          <a:p>
            <a:endParaRPr lang="pt-BR" dirty="0"/>
          </a:p>
          <a:p>
            <a:pPr marL="36900" indent="0">
              <a:buNone/>
            </a:pPr>
            <a:r>
              <a:rPr lang="pt-BR" dirty="0"/>
              <a:t>Em nosso banco de dados, contém a tabela de usuários que irão realizar o cadastro de login, informando o (Nome, CPF e senha) para ter acesso único e realizar as interações no site de acordo com o seu desejo.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O usuário tem as opções de bebidas alcoólicas e não alcoólicas.</a:t>
            </a:r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Adicionar bebida</a:t>
            </a:r>
          </a:p>
          <a:p>
            <a:pPr marL="36900" indent="0">
              <a:buNone/>
            </a:pPr>
            <a:r>
              <a:rPr lang="pt-BR" dirty="0"/>
              <a:t>Editar bebida</a:t>
            </a:r>
          </a:p>
          <a:p>
            <a:pPr marL="36900" indent="0">
              <a:buNone/>
            </a:pPr>
            <a:r>
              <a:rPr lang="pt-BR" dirty="0"/>
              <a:t>Selecionar bebida</a:t>
            </a:r>
          </a:p>
          <a:p>
            <a:pPr marL="36900" indent="0">
              <a:buNone/>
            </a:pPr>
            <a:r>
              <a:rPr lang="pt-BR" dirty="0"/>
              <a:t>Deletar bebida</a:t>
            </a:r>
          </a:p>
        </p:txBody>
      </p:sp>
    </p:spTree>
    <p:extLst>
      <p:ext uri="{BB962C8B-B14F-4D97-AF65-F5344CB8AC3E}">
        <p14:creationId xmlns:p14="http://schemas.microsoft.com/office/powerpoint/2010/main" val="185206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97</TotalTime>
  <Words>338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-apple-system</vt:lpstr>
      <vt:lpstr>Calisto MT</vt:lpstr>
      <vt:lpstr>Wingdings 2</vt:lpstr>
      <vt:lpstr>Ardósia</vt:lpstr>
      <vt:lpstr>PROGRAMADORES CARIOCAS</vt:lpstr>
      <vt:lpstr>Apresentação do PowerPoint</vt:lpstr>
      <vt:lpstr>Depósito ZN</vt:lpstr>
      <vt:lpstr>Apresentação do PowerPoint</vt:lpstr>
      <vt:lpstr>CRUD</vt:lpstr>
      <vt:lpstr>ESTRUTURA MVC</vt:lpstr>
      <vt:lpstr>Apresentação do PowerPoint</vt:lpstr>
      <vt:lpstr>Tecnologias utilizadas</vt:lpstr>
      <vt:lpstr>BANCO DE DADOS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PROGRAMADORES CARIOCAS</dc:title>
  <dc:creator>Hebert Garcia da Silva</dc:creator>
  <cp:lastModifiedBy>Hebert Garcia da Silva</cp:lastModifiedBy>
  <cp:revision>6</cp:revision>
  <dcterms:created xsi:type="dcterms:W3CDTF">2023-02-24T00:28:25Z</dcterms:created>
  <dcterms:modified xsi:type="dcterms:W3CDTF">2023-02-24T02:06:05Z</dcterms:modified>
</cp:coreProperties>
</file>