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EE29-9E21-4858-B45E-2301F63C8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2CF61-07EC-4EF5-BA9C-35DE8D58A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9EB5C-D2DF-473D-B2EF-E5517D42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484C-FA61-4E93-AFF7-43D2E06D6D0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F77FA-E280-4D53-A642-3C4FBD23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D476E-1289-42F1-A258-D2372B3C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44E4-9193-4CC6-AA7E-B174D279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1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281B-6DB0-42D1-8226-5EDC0676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EF12B-DA50-45AF-A050-E775F9AC6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EBA9-E514-435B-BD8C-8ADBF3D9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484C-FA61-4E93-AFF7-43D2E06D6D0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F5852-F8D0-4D45-9DBF-B42DF2BE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8AD66-52E2-4EA3-9B44-D2148936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44E4-9193-4CC6-AA7E-B174D279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7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F6D6E-F9E5-4DD9-BD23-9BDD0C496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E99D8-CAC4-4984-91A7-F2D7151E2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5B15D-EB5A-4BFB-9DA7-08CA3D321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484C-FA61-4E93-AFF7-43D2E06D6D0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60F10-193F-4014-BC91-5311B641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AF028-BCC7-42D6-A4B4-8A403362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44E4-9193-4CC6-AA7E-B174D279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0932-A6E2-462A-AC38-1E320E41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CDADE-9EDF-41CE-9130-50656074E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26DA3-FDD4-4B46-AE2D-41F1D4D2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484C-FA61-4E93-AFF7-43D2E06D6D0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E7295-2312-4568-8D6C-B593358A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2151F-5953-439E-9BFA-2306EE1C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44E4-9193-4CC6-AA7E-B174D279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AC74-803F-4B3A-A1AA-B471EF74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28270-48C8-44E3-A50A-98B91512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8F92C-A064-4FA0-ACA0-8EB75504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484C-FA61-4E93-AFF7-43D2E06D6D0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DFF10-AEE5-4B73-AC26-6B597D3F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3203C-5F3E-4D7D-9343-D1AB69CB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44E4-9193-4CC6-AA7E-B174D279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6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2F1D-863B-44E2-8B61-837C55D5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B09C4-6AF9-4C44-98C4-63D1D8E8E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777E1-AE07-4F63-9603-1CC6AEF16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258E8-D399-45B3-8319-3F30A73F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484C-FA61-4E93-AFF7-43D2E06D6D0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D4FFA-05DD-41FC-AB78-6B76A699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01ADD-D029-4C79-AC64-B1B12EA5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44E4-9193-4CC6-AA7E-B174D279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3764-88BC-4A13-AA74-F9579640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B0D5F-F2F5-431F-BE7D-967781848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1A705-4FF6-4357-8F6A-CD5A9F218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A7150-5131-45F5-B00D-E83E30026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3223C-6870-43AE-81CF-DB3B8D2A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E17CED-1B24-44FE-9809-F63A803B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484C-FA61-4E93-AFF7-43D2E06D6D0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F706B-5B7D-4316-BF06-07E87AF8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F2E01-67C3-4322-BA19-3C379153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44E4-9193-4CC6-AA7E-B174D279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3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3069-BE76-4979-9C1D-9DAB85C9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B1576-6EA8-478E-A701-21F75A37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484C-FA61-4E93-AFF7-43D2E06D6D0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794A5-B094-4FCC-A55C-E8FE0DD4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89420-9037-47AF-B8A1-16D79DC3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44E4-9193-4CC6-AA7E-B174D279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53439-766C-4182-83B2-DAED9B29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484C-FA61-4E93-AFF7-43D2E06D6D0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125E8-BC19-417A-BEF3-846B7B49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C5A8C-E969-40F5-9FC3-D8DF3236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44E4-9193-4CC6-AA7E-B174D279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3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4581-056F-4817-AF09-D58FDFA2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4D360-7C3F-4B13-8D90-0E0AF9860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4AACF-4920-4DD7-A96D-BA130EE0E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7CB69-E815-4D68-BD45-02C9FB0D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484C-FA61-4E93-AFF7-43D2E06D6D0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EAEF7-E1C4-42EB-9A24-452A2CFF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DC480-C228-42F3-BD44-29C52696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44E4-9193-4CC6-AA7E-B174D279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2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1E7B-9A6E-4B24-A91E-246FC870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29793-8EB4-4CDC-8F25-CC67A5677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C88FE-D479-48A2-879F-01550446F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E541A-164E-48DA-A5A9-2A7427FF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484C-FA61-4E93-AFF7-43D2E06D6D0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87BF7-EB4E-4913-A64A-30959998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5BBDC-7389-4F20-A1F1-EC5CB693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44E4-9193-4CC6-AA7E-B174D279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5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12C78-4B45-4C24-BFCC-AF849B46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714A1-15C7-4696-AE62-67C2EA58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AF2A5-765F-4A9A-9A9F-E0EC3B05D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D484C-FA61-4E93-AFF7-43D2E06D6D0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C44B3-E8DA-4176-BD18-2CBD4549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E1309-67B1-4D1A-BA34-7FA595A57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144E4-9193-4CC6-AA7E-B174D279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1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person, outdoor, player, man&#10;&#10;Description generated with very high confidence">
            <a:extLst>
              <a:ext uri="{FF2B5EF4-FFF2-40B4-BE49-F238E27FC236}">
                <a16:creationId xmlns:a16="http://schemas.microsoft.com/office/drawing/2014/main" id="{30CB6EE3-B446-4A33-83DA-61263865D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204" y="227213"/>
            <a:ext cx="2299177" cy="32017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6C8759B-236A-4D1F-80C5-2EE35CD35BA0}"/>
              </a:ext>
            </a:extLst>
          </p:cNvPr>
          <p:cNvSpPr txBox="1"/>
          <p:nvPr/>
        </p:nvSpPr>
        <p:spPr>
          <a:xfrm>
            <a:off x="7953126" y="-23811"/>
            <a:ext cx="200168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Scroll left and right to find Stats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614FE-E073-4604-8385-0C04802F9DF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5" y="669655"/>
            <a:ext cx="2438400" cy="2350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4D56EA-3364-41BF-A3DA-52B127C103E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34" y="3563332"/>
            <a:ext cx="1823085" cy="3138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B89B9-2445-457D-BDD8-D7702A022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3984" y="2264496"/>
            <a:ext cx="367122" cy="469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ADEEB7-1977-4156-A592-CAE24171B55C}"/>
              </a:ext>
            </a:extLst>
          </p:cNvPr>
          <p:cNvSpPr txBox="1"/>
          <p:nvPr/>
        </p:nvSpPr>
        <p:spPr>
          <a:xfrm>
            <a:off x="1187668" y="2835124"/>
            <a:ext cx="143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NFL APP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9A430B-3120-4535-B9AC-2712CCAB87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155" y="23324"/>
            <a:ext cx="2050845" cy="340567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E00A71-00F0-4F55-B478-F05B582D564D}"/>
              </a:ext>
            </a:extLst>
          </p:cNvPr>
          <p:cNvCxnSpPr>
            <a:cxnSpLocks/>
          </p:cNvCxnSpPr>
          <p:nvPr/>
        </p:nvCxnSpPr>
        <p:spPr>
          <a:xfrm>
            <a:off x="6184388" y="729386"/>
            <a:ext cx="0" cy="249810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87021A-DD28-4DB8-8E2E-E9A0AEF75B9D}"/>
              </a:ext>
            </a:extLst>
          </p:cNvPr>
          <p:cNvSpPr txBox="1"/>
          <p:nvPr/>
        </p:nvSpPr>
        <p:spPr>
          <a:xfrm>
            <a:off x="6322648" y="936776"/>
            <a:ext cx="1351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Scroll Up and Down to find game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7BE05A-A831-49A1-B56A-8A5E25A358B0}"/>
              </a:ext>
            </a:extLst>
          </p:cNvPr>
          <p:cNvSpPr txBox="1"/>
          <p:nvPr/>
        </p:nvSpPr>
        <p:spPr>
          <a:xfrm>
            <a:off x="4308055" y="2816270"/>
            <a:ext cx="15586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desired game</a:t>
            </a:r>
          </a:p>
        </p:txBody>
      </p:sp>
      <p:pic>
        <p:nvPicPr>
          <p:cNvPr id="19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D7AAC8-FAF6-4674-AB6C-2E440830FE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720" y="3482649"/>
            <a:ext cx="2015596" cy="2856946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27746D-87DC-444D-9665-43F08A4F1EF0}"/>
              </a:ext>
            </a:extLst>
          </p:cNvPr>
          <p:cNvCxnSpPr>
            <a:cxnSpLocks/>
          </p:cNvCxnSpPr>
          <p:nvPr/>
        </p:nvCxnSpPr>
        <p:spPr>
          <a:xfrm>
            <a:off x="10455895" y="734229"/>
            <a:ext cx="0" cy="249810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08D3E895-5BF5-4F4E-B995-EA0470C03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798505">
            <a:off x="6327214" y="2348368"/>
            <a:ext cx="267390" cy="3417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C00ED88-12E9-4D3E-8C54-166E540B5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798505">
            <a:off x="10538262" y="2727940"/>
            <a:ext cx="267390" cy="3417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7C512C5-F16E-4780-8A46-5885EF09964C}"/>
              </a:ext>
            </a:extLst>
          </p:cNvPr>
          <p:cNvSpPr txBox="1"/>
          <p:nvPr/>
        </p:nvSpPr>
        <p:spPr>
          <a:xfrm>
            <a:off x="10580358" y="1064167"/>
            <a:ext cx="1351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Scroll Up and Down to find game clip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1C5575-A632-421F-9CC0-8216D3B51FA5}"/>
              </a:ext>
            </a:extLst>
          </p:cNvPr>
          <p:cNvSpPr txBox="1"/>
          <p:nvPr/>
        </p:nvSpPr>
        <p:spPr>
          <a:xfrm>
            <a:off x="8697863" y="1140222"/>
            <a:ext cx="12898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Stats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37D7EF-0031-4B94-ACD6-4C84C8355447}"/>
              </a:ext>
            </a:extLst>
          </p:cNvPr>
          <p:cNvCxnSpPr>
            <a:cxnSpLocks/>
          </p:cNvCxnSpPr>
          <p:nvPr/>
        </p:nvCxnSpPr>
        <p:spPr>
          <a:xfrm flipV="1">
            <a:off x="7953126" y="547405"/>
            <a:ext cx="1945020" cy="1046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1E17F16-F4DE-4173-BDF3-440982EA1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9855" y="798428"/>
            <a:ext cx="267390" cy="34179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4A23BF9-FFF7-4353-BDA1-D98B7E1C3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269610">
            <a:off x="9738750" y="159850"/>
            <a:ext cx="267390" cy="341794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81ADC0C9-2815-477C-AE2C-85B03449381A}"/>
              </a:ext>
            </a:extLst>
          </p:cNvPr>
          <p:cNvSpPr/>
          <p:nvPr/>
        </p:nvSpPr>
        <p:spPr>
          <a:xfrm>
            <a:off x="9898146" y="600327"/>
            <a:ext cx="283041" cy="1981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D1DF2-3FA5-4340-8DBC-8F95838DF988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4EE6E34-3ACE-4CD0-B30E-ED48107E7BFD}"/>
              </a:ext>
            </a:extLst>
          </p:cNvPr>
          <p:cNvCxnSpPr/>
          <p:nvPr/>
        </p:nvCxnSpPr>
        <p:spPr>
          <a:xfrm>
            <a:off x="3591612" y="0"/>
            <a:ext cx="0" cy="68580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D2CE6C-A08E-4A95-A92E-FE7E0CEC6E0B}"/>
              </a:ext>
            </a:extLst>
          </p:cNvPr>
          <p:cNvCxnSpPr/>
          <p:nvPr/>
        </p:nvCxnSpPr>
        <p:spPr>
          <a:xfrm>
            <a:off x="7609002" y="0"/>
            <a:ext cx="0" cy="68580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9AA5A69-A934-4820-9928-E8F96B022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395" y="2518268"/>
            <a:ext cx="267390" cy="341794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6D32DE8-DA5A-405D-AD43-E518A50D35B5}"/>
              </a:ext>
            </a:extLst>
          </p:cNvPr>
          <p:cNvCxnSpPr>
            <a:cxnSpLocks/>
          </p:cNvCxnSpPr>
          <p:nvPr/>
        </p:nvCxnSpPr>
        <p:spPr>
          <a:xfrm>
            <a:off x="2397548" y="3744754"/>
            <a:ext cx="0" cy="249810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EAD81B-9909-4DFF-9C56-B1AB3D06B9EE}"/>
              </a:ext>
            </a:extLst>
          </p:cNvPr>
          <p:cNvSpPr txBox="1"/>
          <p:nvPr/>
        </p:nvSpPr>
        <p:spPr>
          <a:xfrm>
            <a:off x="2397548" y="3887450"/>
            <a:ext cx="1351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Scroll down to see player stats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7301987-B1BF-4CBF-B3AE-655D95B84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798505">
            <a:off x="2486847" y="5663493"/>
            <a:ext cx="267390" cy="341794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5A5F9145-32A2-4766-A963-D9E4442E01D8}"/>
              </a:ext>
            </a:extLst>
          </p:cNvPr>
          <p:cNvSpPr/>
          <p:nvPr/>
        </p:nvSpPr>
        <p:spPr>
          <a:xfrm>
            <a:off x="5147034" y="6089045"/>
            <a:ext cx="538621" cy="2505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D80DFB6-1735-4AF4-8E92-82EB47380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459" y="6359642"/>
            <a:ext cx="267390" cy="34179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10E52E2-1EF1-412D-8687-4C9F7D2947CC}"/>
              </a:ext>
            </a:extLst>
          </p:cNvPr>
          <p:cNvSpPr txBox="1"/>
          <p:nvPr/>
        </p:nvSpPr>
        <p:spPr>
          <a:xfrm>
            <a:off x="5685656" y="5950370"/>
            <a:ext cx="186875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“Full Stats” to see every player</a:t>
            </a:r>
          </a:p>
        </p:txBody>
      </p:sp>
      <p:pic>
        <p:nvPicPr>
          <p:cNvPr id="50" name="Picture 4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2C2A79-D050-487C-8DB3-FCA104C026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753" y="3495037"/>
            <a:ext cx="1911787" cy="3299574"/>
          </a:xfrm>
          <a:prstGeom prst="rect">
            <a:avLst/>
          </a:prstGeom>
        </p:spPr>
      </p:pic>
      <p:sp>
        <p:nvSpPr>
          <p:cNvPr id="51" name="Half Frame 50">
            <a:extLst>
              <a:ext uri="{FF2B5EF4-FFF2-40B4-BE49-F238E27FC236}">
                <a16:creationId xmlns:a16="http://schemas.microsoft.com/office/drawing/2014/main" id="{9B754AC2-E0AC-48FA-8F70-4D791EA12B20}"/>
              </a:ext>
            </a:extLst>
          </p:cNvPr>
          <p:cNvSpPr/>
          <p:nvPr/>
        </p:nvSpPr>
        <p:spPr>
          <a:xfrm rot="18839784">
            <a:off x="9321801" y="5057683"/>
            <a:ext cx="457306" cy="453628"/>
          </a:xfrm>
          <a:prstGeom prst="half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D80405-F9C5-4CD8-A562-6669B0996723}"/>
              </a:ext>
            </a:extLst>
          </p:cNvPr>
          <p:cNvSpPr txBox="1"/>
          <p:nvPr/>
        </p:nvSpPr>
        <p:spPr>
          <a:xfrm>
            <a:off x="7863877" y="5158216"/>
            <a:ext cx="1351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an increase in players</a:t>
            </a:r>
          </a:p>
        </p:txBody>
      </p:sp>
      <p:sp>
        <p:nvSpPr>
          <p:cNvPr id="54" name="Half Frame 53">
            <a:extLst>
              <a:ext uri="{FF2B5EF4-FFF2-40B4-BE49-F238E27FC236}">
                <a16:creationId xmlns:a16="http://schemas.microsoft.com/office/drawing/2014/main" id="{A57C58C4-526D-4D53-87FD-49D61A236DC3}"/>
              </a:ext>
            </a:extLst>
          </p:cNvPr>
          <p:cNvSpPr/>
          <p:nvPr/>
        </p:nvSpPr>
        <p:spPr>
          <a:xfrm rot="18839784">
            <a:off x="9324298" y="5995602"/>
            <a:ext cx="457306" cy="453628"/>
          </a:xfrm>
          <a:prstGeom prst="half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5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reisaajackson@gmail.com</dc:creator>
  <cp:lastModifiedBy>reisaajackson@gmail.com</cp:lastModifiedBy>
  <cp:revision>4</cp:revision>
  <dcterms:created xsi:type="dcterms:W3CDTF">2017-12-12T03:32:13Z</dcterms:created>
  <dcterms:modified xsi:type="dcterms:W3CDTF">2017-12-12T04:02:35Z</dcterms:modified>
</cp:coreProperties>
</file>