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6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4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1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7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5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3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8C0AB-EE85-4D18-9FA2-1A0B38F7A8F1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1029-634D-4FA7-A61D-E98A37632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99778-E36B-4E4D-85C8-096925D18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12054" r="2618" b="14240"/>
          <a:stretch/>
        </p:blipFill>
        <p:spPr>
          <a:xfrm>
            <a:off x="267005" y="384219"/>
            <a:ext cx="8609990" cy="6089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415D7-9F8A-4D01-8371-5F1E3E5171A1}"/>
              </a:ext>
            </a:extLst>
          </p:cNvPr>
          <p:cNvSpPr txBox="1"/>
          <p:nvPr/>
        </p:nvSpPr>
        <p:spPr>
          <a:xfrm>
            <a:off x="5939943" y="2772460"/>
            <a:ext cx="90708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L1_J1_base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C577A-D78C-4A86-AF0C-CE514811C1F2}"/>
              </a:ext>
            </a:extLst>
          </p:cNvPr>
          <p:cNvSpPr txBox="1"/>
          <p:nvPr/>
        </p:nvSpPr>
        <p:spPr>
          <a:xfrm>
            <a:off x="5939943" y="2338914"/>
            <a:ext cx="1185062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L1_J2_shoulder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593D84-29F9-48F3-BC4C-AB3D43F67B9D}"/>
              </a:ext>
            </a:extLst>
          </p:cNvPr>
          <p:cNvSpPr txBox="1"/>
          <p:nvPr/>
        </p:nvSpPr>
        <p:spPr>
          <a:xfrm>
            <a:off x="7701687" y="2061915"/>
            <a:ext cx="104363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L1_J3_elbow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1CE3F-904F-456B-8C66-3BDA2A75899F}"/>
              </a:ext>
            </a:extLst>
          </p:cNvPr>
          <p:cNvSpPr txBox="1"/>
          <p:nvPr/>
        </p:nvSpPr>
        <p:spPr>
          <a:xfrm>
            <a:off x="5391303" y="3290500"/>
            <a:ext cx="1185062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L2_J2_shoulder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EB57E-1D0B-44F3-BBC6-B6F4CA25957A}"/>
              </a:ext>
            </a:extLst>
          </p:cNvPr>
          <p:cNvSpPr txBox="1"/>
          <p:nvPr/>
        </p:nvSpPr>
        <p:spPr>
          <a:xfrm>
            <a:off x="5236465" y="3954448"/>
            <a:ext cx="90708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L2_J1_base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E2507-9CB8-4D83-80FF-86FEAB961445}"/>
              </a:ext>
            </a:extLst>
          </p:cNvPr>
          <p:cNvSpPr txBox="1"/>
          <p:nvPr/>
        </p:nvSpPr>
        <p:spPr>
          <a:xfrm>
            <a:off x="6720231" y="4484620"/>
            <a:ext cx="104363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L2_J3_elbow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113AE-AA00-4F10-8257-AE03EA4532F4}"/>
              </a:ext>
            </a:extLst>
          </p:cNvPr>
          <p:cNvSpPr txBox="1"/>
          <p:nvPr/>
        </p:nvSpPr>
        <p:spPr>
          <a:xfrm>
            <a:off x="5236465" y="710346"/>
            <a:ext cx="104363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L3_J3_elbow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3AE40-0D74-4F7C-A461-1DD4991B7059}"/>
              </a:ext>
            </a:extLst>
          </p:cNvPr>
          <p:cNvSpPr txBox="1"/>
          <p:nvPr/>
        </p:nvSpPr>
        <p:spPr>
          <a:xfrm>
            <a:off x="2294535" y="715221"/>
            <a:ext cx="104363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L5_J3_elbow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B968FE-4202-4094-9676-419AA2FCE117}"/>
              </a:ext>
            </a:extLst>
          </p:cNvPr>
          <p:cNvSpPr txBox="1"/>
          <p:nvPr/>
        </p:nvSpPr>
        <p:spPr>
          <a:xfrm>
            <a:off x="2423770" y="4408875"/>
            <a:ext cx="104363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L4_J3_elbow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76932E-867D-428C-989F-F4E3A9D71C39}"/>
              </a:ext>
            </a:extLst>
          </p:cNvPr>
          <p:cNvSpPr txBox="1"/>
          <p:nvPr/>
        </p:nvSpPr>
        <p:spPr>
          <a:xfrm>
            <a:off x="374295" y="2425237"/>
            <a:ext cx="104363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L6_J3_elbow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C8211B-520A-40FB-9339-3105FC2907CF}"/>
              </a:ext>
            </a:extLst>
          </p:cNvPr>
          <p:cNvSpPr txBox="1"/>
          <p:nvPr/>
        </p:nvSpPr>
        <p:spPr>
          <a:xfrm>
            <a:off x="4573220" y="1533327"/>
            <a:ext cx="1185062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L3_J2_shoulder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7B04ED-ED48-418D-A8E6-9874CA1632E6}"/>
              </a:ext>
            </a:extLst>
          </p:cNvPr>
          <p:cNvSpPr txBox="1"/>
          <p:nvPr/>
        </p:nvSpPr>
        <p:spPr>
          <a:xfrm>
            <a:off x="3107741" y="1470675"/>
            <a:ext cx="1185062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L5_J2_shoulder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7ACE38-A905-479F-AA88-81462AC91EB5}"/>
              </a:ext>
            </a:extLst>
          </p:cNvPr>
          <p:cNvSpPr txBox="1"/>
          <p:nvPr/>
        </p:nvSpPr>
        <p:spPr>
          <a:xfrm>
            <a:off x="2153107" y="2449122"/>
            <a:ext cx="1185062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L6_J2_shoulder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5ABA5-7FA9-41A1-88C2-D239A22F3EFB}"/>
              </a:ext>
            </a:extLst>
          </p:cNvPr>
          <p:cNvSpPr txBox="1"/>
          <p:nvPr/>
        </p:nvSpPr>
        <p:spPr>
          <a:xfrm>
            <a:off x="3338169" y="3152000"/>
            <a:ext cx="1185062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L4_J2_shoulder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C756F-D7BD-487D-BB04-DB8EB1CD8750}"/>
              </a:ext>
            </a:extLst>
          </p:cNvPr>
          <p:cNvSpPr txBox="1"/>
          <p:nvPr/>
        </p:nvSpPr>
        <p:spPr>
          <a:xfrm>
            <a:off x="4937761" y="2000423"/>
            <a:ext cx="90708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L3_J1_base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9E6C36-7F74-4579-A6BB-A29C3A020E13}"/>
              </a:ext>
            </a:extLst>
          </p:cNvPr>
          <p:cNvSpPr txBox="1"/>
          <p:nvPr/>
        </p:nvSpPr>
        <p:spPr>
          <a:xfrm>
            <a:off x="3299156" y="1923415"/>
            <a:ext cx="90708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L5_J1_base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2816BA-303F-4122-B7A8-4A817C0DE8D0}"/>
              </a:ext>
            </a:extLst>
          </p:cNvPr>
          <p:cNvSpPr txBox="1"/>
          <p:nvPr/>
        </p:nvSpPr>
        <p:spPr>
          <a:xfrm>
            <a:off x="2362810" y="2958068"/>
            <a:ext cx="90708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L6_J1_base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89D747-0827-4911-B5FA-D7EE736981B7}"/>
              </a:ext>
            </a:extLst>
          </p:cNvPr>
          <p:cNvSpPr txBox="1"/>
          <p:nvPr/>
        </p:nvSpPr>
        <p:spPr>
          <a:xfrm>
            <a:off x="3616147" y="3690331"/>
            <a:ext cx="907084" cy="27699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L4_J1_base</a:t>
            </a:r>
          </a:p>
        </p:txBody>
      </p:sp>
    </p:spTree>
    <p:extLst>
      <p:ext uri="{BB962C8B-B14F-4D97-AF65-F5344CB8AC3E}">
        <p14:creationId xmlns:p14="http://schemas.microsoft.com/office/powerpoint/2010/main" val="2222050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90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andrew</cp:lastModifiedBy>
  <cp:revision>1</cp:revision>
  <dcterms:created xsi:type="dcterms:W3CDTF">2019-12-16T20:27:07Z</dcterms:created>
  <dcterms:modified xsi:type="dcterms:W3CDTF">2019-12-16T20:34:38Z</dcterms:modified>
</cp:coreProperties>
</file>