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21DF38"/>
    <a:srgbClr val="2D3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99778-E36B-4E4D-85C8-096925D1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12054" r="2618" b="14240"/>
          <a:stretch/>
        </p:blipFill>
        <p:spPr>
          <a:xfrm>
            <a:off x="267005" y="384219"/>
            <a:ext cx="8609990" cy="608956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C8D0DC-B85C-45F8-BECB-A346FC3D7384}"/>
              </a:ext>
            </a:extLst>
          </p:cNvPr>
          <p:cNvCxnSpPr/>
          <p:nvPr/>
        </p:nvCxnSpPr>
        <p:spPr>
          <a:xfrm flipV="1">
            <a:off x="4710989" y="1053389"/>
            <a:ext cx="0" cy="1426464"/>
          </a:xfrm>
          <a:prstGeom prst="straightConnector1">
            <a:avLst/>
          </a:prstGeom>
          <a:ln w="57150">
            <a:solidFill>
              <a:srgbClr val="2D3E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D32A2E-3B10-4864-8700-5225DB004A72}"/>
              </a:ext>
            </a:extLst>
          </p:cNvPr>
          <p:cNvSpPr txBox="1"/>
          <p:nvPr/>
        </p:nvSpPr>
        <p:spPr>
          <a:xfrm>
            <a:off x="4319535" y="86872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+z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54EF9E-6B8B-42D9-98E1-04DBA1E76228}"/>
              </a:ext>
            </a:extLst>
          </p:cNvPr>
          <p:cNvCxnSpPr>
            <a:cxnSpLocks/>
          </p:cNvCxnSpPr>
          <p:nvPr/>
        </p:nvCxnSpPr>
        <p:spPr>
          <a:xfrm flipV="1">
            <a:off x="4710989" y="1422721"/>
            <a:ext cx="826617" cy="1057132"/>
          </a:xfrm>
          <a:prstGeom prst="straightConnector1">
            <a:avLst/>
          </a:prstGeom>
          <a:ln w="57150">
            <a:solidFill>
              <a:srgbClr val="21DF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6A328-E15A-4858-9622-51BEF290AC34}"/>
              </a:ext>
            </a:extLst>
          </p:cNvPr>
          <p:cNvSpPr txBox="1"/>
          <p:nvPr/>
        </p:nvSpPr>
        <p:spPr>
          <a:xfrm>
            <a:off x="5479086" y="123805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252B83-C240-460A-8754-F0C8A26D52AB}"/>
              </a:ext>
            </a:extLst>
          </p:cNvPr>
          <p:cNvCxnSpPr>
            <a:cxnSpLocks/>
          </p:cNvCxnSpPr>
          <p:nvPr/>
        </p:nvCxnSpPr>
        <p:spPr>
          <a:xfrm>
            <a:off x="4710988" y="2479853"/>
            <a:ext cx="1404519" cy="369332"/>
          </a:xfrm>
          <a:prstGeom prst="straightConnector1">
            <a:avLst/>
          </a:prstGeom>
          <a:ln w="57150">
            <a:solidFill>
              <a:srgbClr val="FF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E2D1B8-98E2-4184-ACE5-DD4852E76EF9}"/>
              </a:ext>
            </a:extLst>
          </p:cNvPr>
          <p:cNvSpPr txBox="1"/>
          <p:nvPr/>
        </p:nvSpPr>
        <p:spPr>
          <a:xfrm>
            <a:off x="5969487" y="274677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+x</a:t>
            </a:r>
          </a:p>
        </p:txBody>
      </p:sp>
    </p:spTree>
    <p:extLst>
      <p:ext uri="{BB962C8B-B14F-4D97-AF65-F5344CB8AC3E}">
        <p14:creationId xmlns:p14="http://schemas.microsoft.com/office/powerpoint/2010/main" val="222205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</cp:revision>
  <dcterms:created xsi:type="dcterms:W3CDTF">2019-12-16T20:27:07Z</dcterms:created>
  <dcterms:modified xsi:type="dcterms:W3CDTF">2019-12-16T20:39:39Z</dcterms:modified>
</cp:coreProperties>
</file>