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4" r:id="rId9"/>
    <p:sldId id="265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24/01/2019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56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0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5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157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681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695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0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01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Bored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6222201" y="-1881808"/>
            <a:ext cx="7832346" cy="9858902"/>
          </a:xfr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Grupo A</a:t>
            </a:r>
          </a:p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David Luengo Moraleja 12230</a:t>
            </a:r>
          </a:p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Andrea Presa Montesinos 14354</a:t>
            </a:r>
          </a:p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Héctor Gutiérrez Li 15202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more,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es-E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0E23B2B-6226-4AD7-B2D1-E910F0C49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9927" y="1534639"/>
            <a:ext cx="5312360" cy="5312360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703B05-DC1E-48B5-B6AF-20895E554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35" y="1340925"/>
            <a:ext cx="3513588" cy="27523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36CDECB-9593-4F15-A27B-FBA45E140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6" y="4390526"/>
            <a:ext cx="2099225" cy="237368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3952CDD-8B0E-4E00-82D0-8F98533B2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520" y="2396729"/>
            <a:ext cx="2581480" cy="258148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182CA79-8B4C-4BD6-B357-25587F917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954" y="1051208"/>
            <a:ext cx="3183829" cy="318382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E6C3272-073F-4DC1-96F6-422304C56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299" y="4307736"/>
            <a:ext cx="3069037" cy="25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Evolución y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AC377-BD34-46B0-AD39-013F56B0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Cambio de la idea inicial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Evolución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Elementos principales de la aplicación: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Pantalla principal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Piano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Tres en raya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Calculadora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Sable láser</a:t>
            </a: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Pantalla principal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Piano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7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Tres en raya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76A5B2-BC28-40E7-8270-24FEF437E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35983" y="1560391"/>
            <a:ext cx="2421060" cy="4343399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FD73122-C74A-4987-9F17-5BC23228A2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359235" y="1560390"/>
            <a:ext cx="2421060" cy="434340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7D05DE-D2C9-475F-8C1E-22053C4485B9}"/>
              </a:ext>
            </a:extLst>
          </p:cNvPr>
          <p:cNvSpPr txBox="1"/>
          <p:nvPr/>
        </p:nvSpPr>
        <p:spPr>
          <a:xfrm>
            <a:off x="1655887" y="5849029"/>
            <a:ext cx="2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</a:t>
            </a:r>
          </a:p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AC3198-EEDF-40FD-9E30-39A6F2C8E7C8}"/>
              </a:ext>
            </a:extLst>
          </p:cNvPr>
          <p:cNvSpPr txBox="1"/>
          <p:nvPr/>
        </p:nvSpPr>
        <p:spPr>
          <a:xfrm>
            <a:off x="5197848" y="5849030"/>
            <a:ext cx="274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</a:t>
            </a:r>
          </a:p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2272CD-3F92-44CE-9F62-88E14FBAA171}"/>
              </a:ext>
            </a:extLst>
          </p:cNvPr>
          <p:cNvSpPr txBox="1"/>
          <p:nvPr/>
        </p:nvSpPr>
        <p:spPr>
          <a:xfrm>
            <a:off x="8851183" y="5849029"/>
            <a:ext cx="2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 de diseño</a:t>
            </a:r>
          </a:p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s-E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BB8E3FB-CDF0-4CC2-A6B0-323E71928750}"/>
              </a:ext>
            </a:extLst>
          </p:cNvPr>
          <p:cNvSpPr/>
          <p:nvPr/>
        </p:nvSpPr>
        <p:spPr>
          <a:xfrm>
            <a:off x="4214191" y="3299791"/>
            <a:ext cx="715618" cy="344557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4AB9F7B-EDBE-44DA-8D9C-A2F44ABE57E3}"/>
              </a:ext>
            </a:extLst>
          </p:cNvPr>
          <p:cNvSpPr/>
          <p:nvPr/>
        </p:nvSpPr>
        <p:spPr>
          <a:xfrm>
            <a:off x="8057321" y="3299790"/>
            <a:ext cx="715618" cy="344557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64731DB-10B6-4967-8E49-16EC98E7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183" y="1560390"/>
            <a:ext cx="2421060" cy="42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AFE9CF2-5F1A-402B-A09F-BDC2477D69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65489" y="1613135"/>
            <a:ext cx="2452959" cy="4362939"/>
          </a:xfr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9A9255-000E-4AFB-B610-D4D4657312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473551" y="1603365"/>
            <a:ext cx="2452960" cy="43434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3C1CBE-B0B7-4439-9C94-F3660A7418C5}"/>
              </a:ext>
            </a:extLst>
          </p:cNvPr>
          <p:cNvSpPr txBox="1"/>
          <p:nvPr/>
        </p:nvSpPr>
        <p:spPr>
          <a:xfrm>
            <a:off x="2401344" y="5943304"/>
            <a:ext cx="2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 </a:t>
            </a:r>
          </a:p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DC5480-32B0-42D0-BDBE-AB752671937A}"/>
              </a:ext>
            </a:extLst>
          </p:cNvPr>
          <p:cNvSpPr txBox="1"/>
          <p:nvPr/>
        </p:nvSpPr>
        <p:spPr>
          <a:xfrm>
            <a:off x="7609405" y="5948913"/>
            <a:ext cx="2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 de diseño y </a:t>
            </a:r>
            <a:r>
              <a:rPr lang="es-ES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s-E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4090865-75BE-4693-950C-84986CD5A569}"/>
              </a:ext>
            </a:extLst>
          </p:cNvPr>
          <p:cNvSpPr/>
          <p:nvPr/>
        </p:nvSpPr>
        <p:spPr>
          <a:xfrm>
            <a:off x="5738191" y="3775065"/>
            <a:ext cx="715618" cy="344557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2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Calculadora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27" y="1944709"/>
            <a:ext cx="2443162" cy="4343400"/>
          </a:xfrm>
        </p:spPr>
      </p:pic>
      <p:sp>
        <p:nvSpPr>
          <p:cNvPr id="5" name="TextBox 4"/>
          <p:cNvSpPr txBox="1"/>
          <p:nvPr/>
        </p:nvSpPr>
        <p:spPr>
          <a:xfrm>
            <a:off x="296214" y="2060620"/>
            <a:ext cx="374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Resultado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1893" y="2524259"/>
            <a:ext cx="336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Operador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8192" y="3198588"/>
            <a:ext cx="257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Numero actual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4043966" y="2245286"/>
            <a:ext cx="505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5370490" y="2601532"/>
            <a:ext cx="2101403" cy="10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4043966" y="2893591"/>
            <a:ext cx="734096" cy="48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Sable láser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70" y="1828800"/>
            <a:ext cx="2443162" cy="43434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99" y="1828800"/>
            <a:ext cx="2443162" cy="4343400"/>
          </a:xfrm>
        </p:spPr>
      </p:pic>
      <p:sp>
        <p:nvSpPr>
          <p:cNvPr id="8" name="TextBox 7"/>
          <p:cNvSpPr txBox="1"/>
          <p:nvPr/>
        </p:nvSpPr>
        <p:spPr>
          <a:xfrm>
            <a:off x="274747" y="2034862"/>
            <a:ext cx="2871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imagen entera actúa como un botón y cambia el fondo entre el encendido y el apagado.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652" y="4842456"/>
            <a:ext cx="278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sonido interactúa con el </a:t>
            </a:r>
            <a:r>
              <a:rPr lang="es-ES" dirty="0" err="1"/>
              <a:t>acelerómeto</a:t>
            </a:r>
            <a:r>
              <a:rPr lang="es-ES" dirty="0"/>
              <a:t> del dispositivo.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7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168</TotalTime>
  <Words>144</Words>
  <Application>Microsoft Office PowerPoint</Application>
  <PresentationFormat>Panorámica</PresentationFormat>
  <Paragraphs>46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Book Antiqua</vt:lpstr>
      <vt:lpstr>Calibri</vt:lpstr>
      <vt:lpstr>Dirección de ventas 16 X 9</vt:lpstr>
      <vt:lpstr>Never Bored </vt:lpstr>
      <vt:lpstr>The more, the better</vt:lpstr>
      <vt:lpstr>Evolución y desarrollo</vt:lpstr>
      <vt:lpstr>Pantalla principal</vt:lpstr>
      <vt:lpstr>Piano</vt:lpstr>
      <vt:lpstr>Tres en raya</vt:lpstr>
      <vt:lpstr>Dado</vt:lpstr>
      <vt:lpstr>Calculadora</vt:lpstr>
      <vt:lpstr>Sable láser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Bored </dc:title>
  <dc:creator>andrea.presa.montesinos@alumnos.upm.es</dc:creator>
  <cp:lastModifiedBy>andrea.presa.montesinos@alumnos.upm.es</cp:lastModifiedBy>
  <cp:revision>10</cp:revision>
  <dcterms:created xsi:type="dcterms:W3CDTF">2019-01-23T16:36:51Z</dcterms:created>
  <dcterms:modified xsi:type="dcterms:W3CDTF">2019-01-24T00:31:17Z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