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1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0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0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Bored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222201" y="-1881808"/>
            <a:ext cx="7832346" cy="9858902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A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David Luengo Moraleja 12230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Andrea Presa Montesinos 14354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Héctor Gutiérrez Li 15202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more,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xmlns="" id="{90E23B2B-6226-4AD7-B2D1-E910F0C49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927" y="1534639"/>
            <a:ext cx="5312360" cy="5312360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1E703B05-DC1E-48B5-B6AF-20895E55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35" y="1340925"/>
            <a:ext cx="3513588" cy="27523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736CDECB-9593-4F15-A27B-FBA45E14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6" y="4390526"/>
            <a:ext cx="2099225" cy="23736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D3952CDD-8B0E-4E00-82D0-8F98533B2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20" y="2396729"/>
            <a:ext cx="2581480" cy="25814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6182CA79-8B4C-4BD6-B357-25587F917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54" y="1051208"/>
            <a:ext cx="3183829" cy="31838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CE6C3272-073F-4DC1-96F6-422304C56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99" y="4307736"/>
            <a:ext cx="3069037" cy="25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Evolución y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0AC377-BD34-46B0-AD39-013F56B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Cambio de la idea inicial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Elementos principales de la aplicación: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27" y="1944709"/>
            <a:ext cx="2443162" cy="4343400"/>
          </a:xfrm>
        </p:spPr>
      </p:pic>
      <p:sp>
        <p:nvSpPr>
          <p:cNvPr id="5" name="TextBox 4"/>
          <p:cNvSpPr txBox="1"/>
          <p:nvPr/>
        </p:nvSpPr>
        <p:spPr>
          <a:xfrm>
            <a:off x="296214" y="2060620"/>
            <a:ext cx="37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893" y="2524259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Operador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192" y="3198588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actual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4043966" y="2245286"/>
            <a:ext cx="50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5370490" y="2601532"/>
            <a:ext cx="2101403" cy="1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4043966" y="2893591"/>
            <a:ext cx="734096" cy="48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70" y="1828800"/>
            <a:ext cx="2443162" cy="43434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9" y="1828800"/>
            <a:ext cx="2443162" cy="4343400"/>
          </a:xfrm>
        </p:spPr>
      </p:pic>
      <p:sp>
        <p:nvSpPr>
          <p:cNvPr id="8" name="TextBox 7"/>
          <p:cNvSpPr txBox="1"/>
          <p:nvPr/>
        </p:nvSpPr>
        <p:spPr>
          <a:xfrm>
            <a:off x="274747" y="2034862"/>
            <a:ext cx="287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imagen entera actúa como un botón y cambia el fondo entre el encendido y el apagado.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52" y="4842456"/>
            <a:ext cx="278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sonido interactúa con el </a:t>
            </a:r>
            <a:r>
              <a:rPr lang="es-ES" dirty="0" err="1" smtClean="0"/>
              <a:t>acelerómeto</a:t>
            </a:r>
            <a:r>
              <a:rPr lang="es-ES" dirty="0" smtClean="0"/>
              <a:t> del dispositivo.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7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136</TotalTime>
  <Words>128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Calibri</vt:lpstr>
      <vt:lpstr>Dirección de ventas 16 X 9</vt:lpstr>
      <vt:lpstr>Never Bored </vt:lpstr>
      <vt:lpstr>The more, the better</vt:lpstr>
      <vt:lpstr>Evolución y desarrollo</vt:lpstr>
      <vt:lpstr>Pantalla principal</vt:lpstr>
      <vt:lpstr>Piano</vt:lpstr>
      <vt:lpstr>Tres en raya</vt:lpstr>
      <vt:lpstr>Dado</vt:lpstr>
      <vt:lpstr>Calculadora</vt:lpstr>
      <vt:lpstr>Sable láser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Bored </dc:title>
  <dc:creator>andrea.presa.montesinos@alumnos.upm.es</dc:creator>
  <cp:lastModifiedBy>User</cp:lastModifiedBy>
  <cp:revision>7</cp:revision>
  <dcterms:created xsi:type="dcterms:W3CDTF">2019-01-23T16:36:51Z</dcterms:created>
  <dcterms:modified xsi:type="dcterms:W3CDTF">2019-01-23T23:00:26Z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