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2" d="100"/>
          <a:sy n="72" d="100"/>
        </p:scale>
        <p:origin x="37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23/01/2019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 i="1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56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0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5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157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681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695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40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801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8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23/01/2019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Bored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6222201" y="-1881808"/>
            <a:ext cx="7832346" cy="9858902"/>
          </a:xfr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Grupo A</a:t>
            </a:r>
          </a:p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David Luengo Moraleja 12230</a:t>
            </a:r>
          </a:p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Andrea Presa Montesinos 14354</a:t>
            </a:r>
          </a:p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Héctor Gutiérrez Li 15202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more,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es-E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0E23B2B-6226-4AD7-B2D1-E910F0C49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9927" y="1534639"/>
            <a:ext cx="5312360" cy="5312360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703B05-DC1E-48B5-B6AF-20895E554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35" y="1340925"/>
            <a:ext cx="3513588" cy="27523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36CDECB-9593-4F15-A27B-FBA45E140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26" y="4390526"/>
            <a:ext cx="2099225" cy="237368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3952CDD-8B0E-4E00-82D0-8F98533B2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520" y="2396729"/>
            <a:ext cx="2581480" cy="258148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182CA79-8B4C-4BD6-B357-25587F917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954" y="1051208"/>
            <a:ext cx="3183829" cy="318382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E6C3272-073F-4DC1-96F6-422304C567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299" y="4307736"/>
            <a:ext cx="3069037" cy="25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Evolución y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AC377-BD34-46B0-AD39-013F56B0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Cambio de la idea inicial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Evolución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Elementos principales de la aplicación: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Pantalla principal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Piano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Tres en raya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Calculadora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Sable láser</a:t>
            </a: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Pantalla principal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Piano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7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Tres en raya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9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1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Calculadora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5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Sable láser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7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ción de ventas 16 X 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20</TotalTime>
  <Words>97</Words>
  <Application>Microsoft Office PowerPoint</Application>
  <PresentationFormat>Panorámica</PresentationFormat>
  <Paragraphs>32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Book Antiqua</vt:lpstr>
      <vt:lpstr>Dirección de ventas 16 X 9</vt:lpstr>
      <vt:lpstr>Never Bored </vt:lpstr>
      <vt:lpstr>The more, the better</vt:lpstr>
      <vt:lpstr>Evolución y desarrollo</vt:lpstr>
      <vt:lpstr>Pantalla principal</vt:lpstr>
      <vt:lpstr>Piano</vt:lpstr>
      <vt:lpstr>Tres en raya</vt:lpstr>
      <vt:lpstr>Dado</vt:lpstr>
      <vt:lpstr>Calculadora</vt:lpstr>
      <vt:lpstr>Sable láser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Bored </dc:title>
  <dc:creator>andrea.presa.montesinos@alumnos.upm.es</dc:creator>
  <cp:lastModifiedBy>andrea.presa.montesinos@alumnos.upm.es</cp:lastModifiedBy>
  <cp:revision>4</cp:revision>
  <dcterms:created xsi:type="dcterms:W3CDTF">2019-01-23T16:36:51Z</dcterms:created>
  <dcterms:modified xsi:type="dcterms:W3CDTF">2019-01-23T16:57:42Z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