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2AB8-9FC3-4C72-B604-3616041F1A8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123-B780-474A-A044-AB7A75BFD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42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2AB8-9FC3-4C72-B604-3616041F1A8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123-B780-474A-A044-AB7A75BFD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5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2AB8-9FC3-4C72-B604-3616041F1A8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123-B780-474A-A044-AB7A75BFD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4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2AB8-9FC3-4C72-B604-3616041F1A8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123-B780-474A-A044-AB7A75BFD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0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2AB8-9FC3-4C72-B604-3616041F1A8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123-B780-474A-A044-AB7A75BFD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0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2AB8-9FC3-4C72-B604-3616041F1A8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123-B780-474A-A044-AB7A75BFD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72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2AB8-9FC3-4C72-B604-3616041F1A8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123-B780-474A-A044-AB7A75BFD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6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2AB8-9FC3-4C72-B604-3616041F1A8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123-B780-474A-A044-AB7A75BFD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9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2AB8-9FC3-4C72-B604-3616041F1A8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123-B780-474A-A044-AB7A75BFD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89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2AB8-9FC3-4C72-B604-3616041F1A8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123-B780-474A-A044-AB7A75BFD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4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2AB8-9FC3-4C72-B604-3616041F1A8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D123-B780-474A-A044-AB7A75BFD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8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02AB8-9FC3-4C72-B604-3616041F1A81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D123-B780-474A-A044-AB7A75BFD2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2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07904" y="260648"/>
            <a:ext cx="1152128" cy="4413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7904" y="3326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根节点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980728"/>
            <a:ext cx="3600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8360" y="980728"/>
            <a:ext cx="3600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98440" y="980728"/>
            <a:ext cx="3600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5896" y="964760"/>
            <a:ext cx="129614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 …… ……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2120" y="980728"/>
            <a:ext cx="3600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44208" y="980728"/>
            <a:ext cx="3600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08304" y="964760"/>
            <a:ext cx="3600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1"/>
            <a:endCxn id="7" idx="0"/>
          </p:cNvCxnSpPr>
          <p:nvPr/>
        </p:nvCxnSpPr>
        <p:spPr>
          <a:xfrm flipH="1">
            <a:off x="1151620" y="517322"/>
            <a:ext cx="2556284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1"/>
            <a:endCxn id="8" idx="0"/>
          </p:cNvCxnSpPr>
          <p:nvPr/>
        </p:nvCxnSpPr>
        <p:spPr>
          <a:xfrm flipH="1">
            <a:off x="1858380" y="517322"/>
            <a:ext cx="1849524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4"/>
            <a:endCxn id="10" idx="0"/>
          </p:cNvCxnSpPr>
          <p:nvPr/>
        </p:nvCxnSpPr>
        <p:spPr>
          <a:xfrm>
            <a:off x="4283968" y="701988"/>
            <a:ext cx="0" cy="262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6"/>
            <a:endCxn id="11" idx="0"/>
          </p:cNvCxnSpPr>
          <p:nvPr/>
        </p:nvCxnSpPr>
        <p:spPr>
          <a:xfrm>
            <a:off x="4860032" y="481318"/>
            <a:ext cx="972108" cy="499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6"/>
            <a:endCxn id="12" idx="0"/>
          </p:cNvCxnSpPr>
          <p:nvPr/>
        </p:nvCxnSpPr>
        <p:spPr>
          <a:xfrm>
            <a:off x="4860032" y="481318"/>
            <a:ext cx="1764196" cy="499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4" idx="6"/>
            <a:endCxn id="13" idx="0"/>
          </p:cNvCxnSpPr>
          <p:nvPr/>
        </p:nvCxnSpPr>
        <p:spPr>
          <a:xfrm>
            <a:off x="4860032" y="481318"/>
            <a:ext cx="2628292" cy="483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51620" y="1916832"/>
            <a:ext cx="3600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58380" y="1916832"/>
            <a:ext cx="3600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78460" y="1916832"/>
            <a:ext cx="3600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9" idx="2"/>
            <a:endCxn id="30" idx="0"/>
          </p:cNvCxnSpPr>
          <p:nvPr/>
        </p:nvCxnSpPr>
        <p:spPr>
          <a:xfrm flipH="1">
            <a:off x="1331640" y="1350060"/>
            <a:ext cx="1246820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2"/>
            <a:endCxn id="31" idx="0"/>
          </p:cNvCxnSpPr>
          <p:nvPr/>
        </p:nvCxnSpPr>
        <p:spPr>
          <a:xfrm flipH="1">
            <a:off x="2038400" y="1350060"/>
            <a:ext cx="540060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2"/>
            <a:endCxn id="32" idx="0"/>
          </p:cNvCxnSpPr>
          <p:nvPr/>
        </p:nvCxnSpPr>
        <p:spPr>
          <a:xfrm>
            <a:off x="2578460" y="1350060"/>
            <a:ext cx="180020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75856" y="1916832"/>
            <a:ext cx="129614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 …… ……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9" idx="2"/>
            <a:endCxn id="39" idx="0"/>
          </p:cNvCxnSpPr>
          <p:nvPr/>
        </p:nvCxnSpPr>
        <p:spPr>
          <a:xfrm>
            <a:off x="2578460" y="1350060"/>
            <a:ext cx="1345468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5" idx="1"/>
            <a:endCxn id="9" idx="0"/>
          </p:cNvCxnSpPr>
          <p:nvPr/>
        </p:nvCxnSpPr>
        <p:spPr>
          <a:xfrm flipH="1">
            <a:off x="2578460" y="517322"/>
            <a:ext cx="1129444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72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AIRLAND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Ithea Myse Valgulious</dc:creator>
  <cp:lastModifiedBy>Ithea Myse Valgulious</cp:lastModifiedBy>
  <cp:revision>2</cp:revision>
  <dcterms:created xsi:type="dcterms:W3CDTF">2019-03-07T01:58:27Z</dcterms:created>
  <dcterms:modified xsi:type="dcterms:W3CDTF">2019-03-07T02:14:18Z</dcterms:modified>
</cp:coreProperties>
</file>