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8" y="-1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8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9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0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5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2D57-5712-4DA1-AD83-F747353FC552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73FB-2703-4F66-AE97-2B6768A63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2472"/>
              </p:ext>
            </p:extLst>
          </p:nvPr>
        </p:nvGraphicFramePr>
        <p:xfrm>
          <a:off x="5559884" y="260648"/>
          <a:ext cx="3888432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教务员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账号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教务员所在系的所有专业代码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教务员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查询本系部分学生所选课程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教务员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查询本系所有学生所选课程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教务员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打印查询结果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新增教务员账号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149823"/>
              </p:ext>
            </p:extLst>
          </p:nvPr>
        </p:nvGraphicFramePr>
        <p:xfrm>
          <a:off x="5529064" y="3118332"/>
          <a:ext cx="395007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专业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专业代码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专业名称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本专业所有必修课程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本专业所有学生的学号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给该专业学生选上必修课程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设置该专业必修课程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47399"/>
              </p:ext>
            </p:extLst>
          </p:nvPr>
        </p:nvGraphicFramePr>
        <p:xfrm>
          <a:off x="0" y="0"/>
          <a:ext cx="366204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040"/>
              </a:tblGrid>
              <a:tr h="2375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</a:t>
                      </a:r>
                      <a:endParaRPr lang="zh-CN" altLang="en-US" dirty="0"/>
                    </a:p>
                  </a:txBody>
                  <a:tcPr/>
                </a:tc>
              </a:tr>
              <a:tr h="11127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专业代码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已修课程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本次所选课程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允许选课的时间</a:t>
                      </a:r>
                      <a:endParaRPr lang="zh-CN" altLang="en-US" sz="1400" dirty="0"/>
                    </a:p>
                  </a:txBody>
                  <a:tcPr/>
                </a:tc>
              </a:tr>
              <a:tr h="12884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学生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登录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学生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修改密码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学生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取消选择选修课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学生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查询本专业必修学分总数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学生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查询自己已修课程和学分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学生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查询待修学分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设置允许选课的时间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新增学生账号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28671"/>
              </p:ext>
            </p:extLst>
          </p:nvPr>
        </p:nvGraphicFramePr>
        <p:xfrm>
          <a:off x="416496" y="4015482"/>
          <a:ext cx="30139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968"/>
              </a:tblGrid>
              <a:tr h="170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课程</a:t>
                      </a:r>
                      <a:endParaRPr lang="zh-CN" altLang="en-US" dirty="0"/>
                    </a:p>
                  </a:txBody>
                  <a:tcPr/>
                </a:tc>
              </a:tr>
              <a:tr h="800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课程代号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课程名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学分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任课教师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上课时间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教室</a:t>
                      </a:r>
                      <a:endParaRPr lang="zh-CN" altLang="en-US" dirty="0"/>
                    </a:p>
                  </a:txBody>
                  <a:tcPr/>
                </a:tc>
              </a:tr>
              <a:tr h="29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增删改查一门课程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打印所有课程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>
            <a:stCxn id="5" idx="1"/>
            <a:endCxn id="6" idx="3"/>
          </p:cNvCxnSpPr>
          <p:nvPr/>
        </p:nvCxnSpPr>
        <p:spPr>
          <a:xfrm flipH="1" flipV="1">
            <a:off x="3662040" y="1767840"/>
            <a:ext cx="1867024" cy="2450312"/>
          </a:xfrm>
          <a:prstGeom prst="straightConnector1">
            <a:avLst/>
          </a:prstGeom>
          <a:ln w="28575"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17296" y="27337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拥有↓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4412" y="4270196"/>
            <a:ext cx="101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拥有↙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1"/>
            <a:endCxn id="7" idx="3"/>
          </p:cNvCxnSpPr>
          <p:nvPr/>
        </p:nvCxnSpPr>
        <p:spPr>
          <a:xfrm flipH="1">
            <a:off x="3430464" y="4218152"/>
            <a:ext cx="2098600" cy="1168930"/>
          </a:xfrm>
          <a:prstGeom prst="straightConnector1">
            <a:avLst/>
          </a:prstGeom>
          <a:ln w="28575"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5" idx="0"/>
          </p:cNvCxnSpPr>
          <p:nvPr/>
        </p:nvCxnSpPr>
        <p:spPr>
          <a:xfrm>
            <a:off x="7504100" y="2734608"/>
            <a:ext cx="0" cy="383724"/>
          </a:xfrm>
          <a:prstGeom prst="straightConnector1">
            <a:avLst/>
          </a:prstGeom>
          <a:ln w="28575"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11712" y="34513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拥有↖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83885"/>
              </p:ext>
            </p:extLst>
          </p:nvPr>
        </p:nvGraphicFramePr>
        <p:xfrm>
          <a:off x="3800872" y="5387082"/>
          <a:ext cx="230425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临时令牌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令牌所属账号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登录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zh-CN" altLang="en-US" dirty="0" smtClean="0"/>
                        <a:t>获取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销毁令牌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pPr algn="ctr"/>
                      <a:r>
                        <a:rPr lang="zh-CN" altLang="en-US" dirty="0" smtClean="0"/>
                        <a:t>教务处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zh-CN" altLang="en-US" dirty="0" smtClean="0"/>
                        <a:t>销毁令牌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11530"/>
              </p:ext>
            </p:extLst>
          </p:nvPr>
        </p:nvGraphicFramePr>
        <p:xfrm>
          <a:off x="6177136" y="5387082"/>
          <a:ext cx="352839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权限系统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学生学号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权限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教务员账号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权限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教务处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zh-CN" altLang="en-US" dirty="0" smtClean="0"/>
                        <a:t>设置学生和教务员权限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4664"/>
            <a:ext cx="9906000" cy="597666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正常场景：学生选择选修课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选课计算机：令牌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::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查询学生账号是否存在，密码是否正确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</a:t>
            </a:r>
            <a:r>
              <a:rPr lang="zh-CN" altLang="en-US" dirty="0"/>
              <a:t>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查询是否在该学生允许选课时间段</a:t>
            </a:r>
            <a:endParaRPr lang="en-US" altLang="zh-CN" dirty="0" smtClean="0"/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返回令牌。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学生选课计算机保存令牌。教务处主计算机在数据库保存令牌。</a:t>
            </a:r>
            <a:endParaRPr lang="en-US" altLang="zh-CN" dirty="0" smtClean="0"/>
          </a:p>
          <a:p>
            <a:pPr lvl="1"/>
            <a:r>
              <a:rPr lang="zh-CN" altLang="en-US" dirty="0"/>
              <a:t>选</a:t>
            </a:r>
            <a:r>
              <a:rPr lang="zh-CN" altLang="en-US" dirty="0" smtClean="0"/>
              <a:t>课计算机：选课结果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::</a:t>
            </a:r>
            <a:r>
              <a:rPr lang="zh-CN" altLang="en-US" dirty="0" smtClean="0"/>
              <a:t>选择课程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令牌</a:t>
            </a:r>
            <a:r>
              <a:rPr lang="en-US" altLang="zh-CN" dirty="0" smtClean="0"/>
              <a:t>,</a:t>
            </a:r>
            <a:r>
              <a:rPr lang="zh-CN" altLang="en-US" dirty="0"/>
              <a:t>课</a:t>
            </a:r>
            <a:r>
              <a:rPr lang="zh-CN" altLang="en-US" dirty="0" smtClean="0"/>
              <a:t>程代码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令牌是否有效</a:t>
            </a:r>
            <a:r>
              <a:rPr lang="en-US" altLang="zh-CN" dirty="0" smtClean="0"/>
              <a:t>(</a:t>
            </a:r>
            <a:r>
              <a:rPr lang="zh-CN" altLang="en-US" dirty="0" smtClean="0"/>
              <a:t>令牌存在，有权选课，现在是选课时间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教</a:t>
            </a:r>
            <a:r>
              <a:rPr lang="zh-CN" altLang="en-US" dirty="0"/>
              <a:t>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是否是选修课</a:t>
            </a:r>
            <a:endParaRPr lang="en-US" altLang="zh-CN" dirty="0" smtClean="0"/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是否与其他课程在时间上冲突</a:t>
            </a:r>
            <a:endParaRPr lang="en-US" altLang="zh-CN" dirty="0" smtClean="0"/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将该课程存入学生已选课程。选课结果</a:t>
            </a:r>
            <a:r>
              <a:rPr lang="en-US" altLang="zh-CN" dirty="0" smtClean="0"/>
              <a:t>:</a:t>
            </a:r>
            <a:r>
              <a:rPr lang="zh-CN" altLang="en-US" dirty="0" smtClean="0"/>
              <a:t>成功。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选课计算机：销毁令牌结果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::</a:t>
            </a:r>
            <a:r>
              <a:rPr lang="zh-CN" altLang="en-US" dirty="0" smtClean="0"/>
              <a:t>销毁令牌</a:t>
            </a:r>
            <a:r>
              <a:rPr lang="en-US" altLang="zh-CN" dirty="0" smtClean="0"/>
              <a:t>(</a:t>
            </a:r>
            <a:r>
              <a:rPr lang="zh-CN" altLang="en-US" dirty="0" smtClean="0"/>
              <a:t>令牌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令牌是否存在</a:t>
            </a:r>
            <a:endParaRPr lang="en-US" altLang="zh-CN" dirty="0" smtClean="0"/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销毁令牌并返回销毁成功</a:t>
            </a:r>
            <a:endParaRPr lang="en-US" altLang="zh-CN" dirty="0" smtClean="0"/>
          </a:p>
          <a:p>
            <a:pPr lvl="2"/>
            <a:r>
              <a:rPr lang="zh-CN" altLang="en-US" dirty="0"/>
              <a:t>学</a:t>
            </a:r>
            <a:r>
              <a:rPr lang="zh-CN" altLang="en-US" dirty="0" smtClean="0"/>
              <a:t>生选课计算机删除本机保存的令牌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教务处主计算机：教务处</a:t>
            </a:r>
            <a:r>
              <a:rPr lang="en-US" altLang="zh-CN" dirty="0" smtClean="0"/>
              <a:t>::</a:t>
            </a:r>
            <a:r>
              <a:rPr lang="zh-CN" altLang="en-US" dirty="0" smtClean="0"/>
              <a:t>销毁令牌</a:t>
            </a:r>
            <a:r>
              <a:rPr lang="en-US" altLang="zh-CN" dirty="0" smtClean="0"/>
              <a:t>(</a:t>
            </a:r>
            <a:r>
              <a:rPr lang="zh-CN" altLang="en-US" dirty="0"/>
              <a:t>令牌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教务处主计算机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未被学生主动销毁的令牌定时失效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69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116632"/>
            <a:ext cx="208823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学生选课计算机</a:t>
            </a:r>
            <a:r>
              <a:rPr lang="en-US" altLang="zh-CN" dirty="0" smtClean="0"/>
              <a:t>(ST)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58448" y="116632"/>
            <a:ext cx="228748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教务处主计算机</a:t>
            </a:r>
            <a:r>
              <a:rPr lang="en-US" altLang="zh-CN" dirty="0" smtClean="0"/>
              <a:t>(MT)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21152" y="116632"/>
            <a:ext cx="3456384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教务处主计算机</a:t>
            </a:r>
            <a:r>
              <a:rPr lang="en-US" altLang="zh-CN" dirty="0" smtClean="0"/>
              <a:t>(MT)</a:t>
            </a:r>
            <a:r>
              <a:rPr lang="zh-CN" altLang="en-US" dirty="0" smtClean="0"/>
              <a:t>所属数据库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5" idx="2"/>
          </p:cNvCxnSpPr>
          <p:nvPr/>
        </p:nvCxnSpPr>
        <p:spPr>
          <a:xfrm>
            <a:off x="1044116" y="485964"/>
            <a:ext cx="0" cy="618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</p:cNvCxnSpPr>
          <p:nvPr/>
        </p:nvCxnSpPr>
        <p:spPr>
          <a:xfrm>
            <a:off x="4202192" y="485964"/>
            <a:ext cx="0" cy="618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9" idx="2"/>
          </p:cNvCxnSpPr>
          <p:nvPr/>
        </p:nvCxnSpPr>
        <p:spPr>
          <a:xfrm>
            <a:off x="8049344" y="485964"/>
            <a:ext cx="0" cy="618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2600" y="832936"/>
            <a:ext cx="244827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学生</a:t>
            </a:r>
            <a:r>
              <a:rPr lang="en-US" altLang="zh-CN" dirty="0" smtClean="0">
                <a:solidFill>
                  <a:schemeClr val="dk1"/>
                </a:solidFill>
              </a:rPr>
              <a:t>::</a:t>
            </a:r>
            <a:r>
              <a:rPr lang="zh-CN" altLang="en-US" dirty="0" smtClean="0">
                <a:solidFill>
                  <a:schemeClr val="dk1"/>
                </a:solidFill>
              </a:rPr>
              <a:t>登录</a:t>
            </a:r>
            <a:r>
              <a:rPr lang="en-US" altLang="zh-CN" dirty="0" smtClean="0">
                <a:solidFill>
                  <a:schemeClr val="dk1"/>
                </a:solidFill>
              </a:rPr>
              <a:t>(</a:t>
            </a:r>
            <a:r>
              <a:rPr lang="zh-CN" altLang="en-US" dirty="0" smtClean="0">
                <a:solidFill>
                  <a:schemeClr val="dk1"/>
                </a:solidFill>
              </a:rPr>
              <a:t>账号</a:t>
            </a:r>
            <a:r>
              <a:rPr lang="en-US" altLang="zh-CN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密码</a:t>
            </a:r>
            <a:r>
              <a:rPr lang="en-US" altLang="zh-CN" dirty="0" smtClean="0">
                <a:solidFill>
                  <a:schemeClr val="dk1"/>
                </a:solidFill>
              </a:rPr>
              <a:t>)</a:t>
            </a:r>
            <a:endParaRPr lang="zh-CN" altLang="en-US" dirty="0" smtClean="0">
              <a:effectLst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202192" y="1335971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044116" y="1335971"/>
            <a:ext cx="31580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93620" y="832936"/>
            <a:ext cx="266429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账号密码正确？</a:t>
            </a:r>
            <a:endParaRPr lang="en-US" altLang="zh-CN" dirty="0" smtClean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202192" y="1991406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93620" y="1488371"/>
            <a:ext cx="266429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在该学生选课时间</a:t>
            </a:r>
            <a:r>
              <a:rPr lang="zh-CN" altLang="en-US" dirty="0"/>
              <a:t>？</a:t>
            </a:r>
            <a:endParaRPr lang="en-US" altLang="zh-CN" dirty="0" smtClean="0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1044116" y="2492896"/>
            <a:ext cx="31580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40632" y="2001612"/>
            <a:ext cx="187220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临时令牌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044116" y="3501008"/>
            <a:ext cx="31580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3968" y="2780927"/>
            <a:ext cx="2345536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学生</a:t>
            </a:r>
            <a:r>
              <a:rPr lang="en-US" altLang="zh-CN" dirty="0" smtClean="0"/>
              <a:t>::</a:t>
            </a:r>
            <a:r>
              <a:rPr lang="zh-CN" altLang="en-US" dirty="0" smtClean="0"/>
              <a:t>选择选修课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令牌</a:t>
            </a:r>
            <a:r>
              <a:rPr lang="en-US" altLang="zh-CN" dirty="0" smtClean="0"/>
              <a:t>,</a:t>
            </a:r>
            <a:r>
              <a:rPr lang="zh-CN" altLang="en-US" dirty="0" smtClean="0"/>
              <a:t>课程代码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202192" y="3501008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93620" y="2919426"/>
            <a:ext cx="266429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令牌存在？</a:t>
            </a:r>
            <a:endParaRPr lang="en-US" altLang="zh-CN" dirty="0" smtClean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202192" y="4234990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69584" y="3659376"/>
            <a:ext cx="331236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令牌对应的账号在选课时间？</a:t>
            </a:r>
            <a:endParaRPr lang="en-US" altLang="zh-CN" dirty="0" smtClean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202192" y="5018694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93620" y="4437112"/>
            <a:ext cx="266429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是选修课？</a:t>
            </a:r>
            <a:endParaRPr lang="en-US" altLang="zh-CN" dirty="0" smtClean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4202192" y="5882790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31602" y="5301208"/>
            <a:ext cx="298833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与其他已选课程无时间冲突</a:t>
            </a:r>
            <a:r>
              <a:rPr lang="zh-CN" altLang="en-US" dirty="0"/>
              <a:t>？</a:t>
            </a:r>
            <a:endParaRPr lang="en-US" altLang="zh-CN" dirty="0" smtClean="0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1044116" y="6381328"/>
            <a:ext cx="31580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91542" y="5704066"/>
            <a:ext cx="2664296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选课</a:t>
            </a:r>
            <a:r>
              <a:rPr lang="zh-CN" altLang="en-US" smtClean="0"/>
              <a:t>成功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选课计算机显示结果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14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4664"/>
            <a:ext cx="9906000" cy="597666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异常场景：学生选择选修课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选课计算机：令牌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::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学生账号不存在或密码不正确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教务处主计算机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不在该学生允许选课时间段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</a:t>
            </a:r>
            <a:r>
              <a:rPr lang="zh-CN" altLang="en-US" dirty="0"/>
              <a:t>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令牌生成失败</a:t>
            </a:r>
            <a:endParaRPr lang="en-US" altLang="zh-CN" dirty="0" smtClean="0"/>
          </a:p>
          <a:p>
            <a:pPr lvl="1"/>
            <a:r>
              <a:rPr lang="zh-CN" altLang="en-US" dirty="0"/>
              <a:t>选</a:t>
            </a:r>
            <a:r>
              <a:rPr lang="zh-CN" altLang="en-US" dirty="0" smtClean="0"/>
              <a:t>课计算机：选课结果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::</a:t>
            </a:r>
            <a:r>
              <a:rPr lang="zh-CN" altLang="en-US" dirty="0" smtClean="0"/>
              <a:t>选择课程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令牌</a:t>
            </a:r>
            <a:r>
              <a:rPr lang="en-US" altLang="zh-CN" dirty="0" smtClean="0"/>
              <a:t>,</a:t>
            </a:r>
            <a:r>
              <a:rPr lang="zh-CN" altLang="en-US" dirty="0"/>
              <a:t>课</a:t>
            </a:r>
            <a:r>
              <a:rPr lang="zh-CN" altLang="en-US" dirty="0" smtClean="0"/>
              <a:t>程代码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令牌不存在，或现在不是选课时间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</a:t>
            </a:r>
            <a:r>
              <a:rPr lang="zh-CN" altLang="en-US" dirty="0"/>
              <a:t>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不是选修课</a:t>
            </a:r>
            <a:endParaRPr lang="en-US" altLang="zh-CN" dirty="0" smtClean="0"/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与其他课程在时间上冲突</a:t>
            </a:r>
            <a:endParaRPr lang="en-US" altLang="zh-CN" dirty="0" smtClean="0"/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将该课程存入学生已选课程失败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选课计算机：销毁令牌结果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::</a:t>
            </a:r>
            <a:r>
              <a:rPr lang="zh-CN" altLang="en-US" dirty="0" smtClean="0"/>
              <a:t>销毁令牌</a:t>
            </a:r>
            <a:r>
              <a:rPr lang="en-US" altLang="zh-CN" dirty="0" smtClean="0"/>
              <a:t>(</a:t>
            </a:r>
            <a:r>
              <a:rPr lang="zh-CN" altLang="en-US" dirty="0" smtClean="0"/>
              <a:t>令牌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令牌不存在</a:t>
            </a:r>
            <a:endParaRPr lang="en-US" altLang="zh-CN" dirty="0" smtClean="0"/>
          </a:p>
          <a:p>
            <a:pPr lvl="2"/>
            <a:r>
              <a:rPr lang="zh-CN" altLang="en-US" dirty="0"/>
              <a:t>教务</a:t>
            </a:r>
            <a:r>
              <a:rPr lang="zh-CN" altLang="en-US" dirty="0" smtClean="0"/>
              <a:t>处主计算机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销毁令牌</a:t>
            </a:r>
            <a:r>
              <a:rPr lang="zh-CN" altLang="en-US" dirty="0"/>
              <a:t>失</a:t>
            </a:r>
            <a:r>
              <a:rPr lang="zh-CN" altLang="en-US" dirty="0" smtClean="0"/>
              <a:t>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12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116632"/>
            <a:ext cx="208823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学生选课计算机</a:t>
            </a:r>
            <a:r>
              <a:rPr lang="en-US" altLang="zh-CN" dirty="0" smtClean="0"/>
              <a:t>(ST)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58448" y="116632"/>
            <a:ext cx="228748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教务处主计算机</a:t>
            </a:r>
            <a:r>
              <a:rPr lang="en-US" altLang="zh-CN" dirty="0" smtClean="0"/>
              <a:t>(MT)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21152" y="116632"/>
            <a:ext cx="3456384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教务处主计算机</a:t>
            </a:r>
            <a:r>
              <a:rPr lang="en-US" altLang="zh-CN" dirty="0" smtClean="0"/>
              <a:t>(MT)</a:t>
            </a:r>
            <a:r>
              <a:rPr lang="zh-CN" altLang="en-US" dirty="0" smtClean="0"/>
              <a:t>所属数据库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5" idx="2"/>
          </p:cNvCxnSpPr>
          <p:nvPr/>
        </p:nvCxnSpPr>
        <p:spPr>
          <a:xfrm>
            <a:off x="1044116" y="485964"/>
            <a:ext cx="0" cy="618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</p:cNvCxnSpPr>
          <p:nvPr/>
        </p:nvCxnSpPr>
        <p:spPr>
          <a:xfrm>
            <a:off x="4202192" y="485964"/>
            <a:ext cx="0" cy="618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9" idx="2"/>
          </p:cNvCxnSpPr>
          <p:nvPr/>
        </p:nvCxnSpPr>
        <p:spPr>
          <a:xfrm>
            <a:off x="8049344" y="485964"/>
            <a:ext cx="0" cy="618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2600" y="832936"/>
            <a:ext cx="244827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学生</a:t>
            </a:r>
            <a:r>
              <a:rPr lang="en-US" altLang="zh-CN" dirty="0" smtClean="0">
                <a:solidFill>
                  <a:schemeClr val="dk1"/>
                </a:solidFill>
              </a:rPr>
              <a:t>::</a:t>
            </a:r>
            <a:r>
              <a:rPr lang="zh-CN" altLang="en-US" dirty="0" smtClean="0">
                <a:solidFill>
                  <a:schemeClr val="dk1"/>
                </a:solidFill>
              </a:rPr>
              <a:t>登录</a:t>
            </a:r>
            <a:r>
              <a:rPr lang="en-US" altLang="zh-CN" dirty="0" smtClean="0">
                <a:solidFill>
                  <a:schemeClr val="dk1"/>
                </a:solidFill>
              </a:rPr>
              <a:t>(</a:t>
            </a:r>
            <a:r>
              <a:rPr lang="zh-CN" altLang="en-US" dirty="0" smtClean="0">
                <a:solidFill>
                  <a:schemeClr val="dk1"/>
                </a:solidFill>
              </a:rPr>
              <a:t>账号</a:t>
            </a:r>
            <a:r>
              <a:rPr lang="en-US" altLang="zh-CN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密码</a:t>
            </a:r>
            <a:r>
              <a:rPr lang="en-US" altLang="zh-CN" dirty="0" smtClean="0">
                <a:solidFill>
                  <a:schemeClr val="dk1"/>
                </a:solidFill>
              </a:rPr>
              <a:t>)</a:t>
            </a:r>
            <a:endParaRPr lang="zh-CN" altLang="en-US" dirty="0" smtClean="0">
              <a:effectLst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202192" y="1335971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044116" y="1335971"/>
            <a:ext cx="31580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93620" y="832936"/>
            <a:ext cx="266429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账号密码不正确</a:t>
            </a:r>
            <a:endParaRPr lang="en-US" altLang="zh-CN" dirty="0" smtClean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202192" y="1991406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93620" y="1488371"/>
            <a:ext cx="266429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不在该学生选课时间</a:t>
            </a:r>
            <a:endParaRPr lang="en-US" altLang="zh-CN" dirty="0" smtClean="0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1044116" y="2492896"/>
            <a:ext cx="31580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14059" y="1678492"/>
            <a:ext cx="2725354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临时令牌生成失败</a:t>
            </a:r>
            <a:endParaRPr lang="en-US" altLang="zh-CN" dirty="0" smtClean="0"/>
          </a:p>
          <a:p>
            <a:pPr algn="ctr"/>
            <a:r>
              <a:rPr lang="zh-CN" altLang="en-US" dirty="0"/>
              <a:t>选</a:t>
            </a:r>
            <a:r>
              <a:rPr lang="zh-CN" altLang="en-US" dirty="0" smtClean="0"/>
              <a:t>课计算机提示登录失败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044116" y="3501008"/>
            <a:ext cx="31580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3968" y="2780927"/>
            <a:ext cx="2345536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学生</a:t>
            </a:r>
            <a:r>
              <a:rPr lang="en-US" altLang="zh-CN" dirty="0" smtClean="0"/>
              <a:t>::</a:t>
            </a:r>
            <a:r>
              <a:rPr lang="zh-CN" altLang="en-US" dirty="0" smtClean="0"/>
              <a:t>选择选修课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令牌</a:t>
            </a:r>
            <a:r>
              <a:rPr lang="en-US" altLang="zh-CN" dirty="0" smtClean="0"/>
              <a:t>,</a:t>
            </a:r>
            <a:r>
              <a:rPr lang="zh-CN" altLang="en-US" dirty="0" smtClean="0"/>
              <a:t>课程代码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202192" y="3501008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93620" y="2919426"/>
            <a:ext cx="266429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令牌</a:t>
            </a:r>
            <a:r>
              <a:rPr lang="zh-CN" altLang="en-US" dirty="0"/>
              <a:t>不</a:t>
            </a:r>
            <a:r>
              <a:rPr lang="zh-CN" altLang="en-US" dirty="0" smtClean="0"/>
              <a:t>存在</a:t>
            </a:r>
            <a:endParaRPr lang="en-US" altLang="zh-CN" dirty="0" smtClean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202192" y="4234990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69584" y="3659376"/>
            <a:ext cx="331236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令牌对应的账号不在选课时间</a:t>
            </a:r>
            <a:endParaRPr lang="en-US" altLang="zh-CN" dirty="0" smtClean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202192" y="5018694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93620" y="4437112"/>
            <a:ext cx="266429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不是选修课</a:t>
            </a:r>
            <a:endParaRPr lang="en-US" altLang="zh-CN" dirty="0" smtClean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4202192" y="5882790"/>
            <a:ext cx="3847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31602" y="5301208"/>
            <a:ext cx="298833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与其他已选课程时间冲突</a:t>
            </a:r>
            <a:endParaRPr lang="en-US" altLang="zh-CN" dirty="0" smtClean="0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1044116" y="6381328"/>
            <a:ext cx="31580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91542" y="5704066"/>
            <a:ext cx="2664296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选课不成功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选课计算机发出提示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65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shade val="95000"/>
              <a:satMod val="105000"/>
            </a:schemeClr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1261</Words>
  <Application>Microsoft Office PowerPoint</Application>
  <PresentationFormat>A4 纸张(210x297 毫米)</PresentationFormat>
  <Paragraphs>111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AIRLAND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Ithea Myse Valgulious</dc:creator>
  <cp:lastModifiedBy>Ithea Myse Valgulious</cp:lastModifiedBy>
  <cp:revision>64</cp:revision>
  <dcterms:created xsi:type="dcterms:W3CDTF">2020-03-15T06:19:29Z</dcterms:created>
  <dcterms:modified xsi:type="dcterms:W3CDTF">2020-03-15T07:35:49Z</dcterms:modified>
</cp:coreProperties>
</file>