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4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105.xml.rels" ContentType="application/vnd.openxmlformats-package.relationships+xml"/>
  <Override PartName="/ppt/slideLayouts/_rels/slideLayout13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85.xml.rels" ContentType="application/vnd.openxmlformats-package.relationships+xml"/>
  <Override PartName="/ppt/slideLayouts/_rels/slideLayout66.xml.rels" ContentType="application/vnd.openxmlformats-package.relationships+xml"/>
  <Override PartName="/ppt/slideLayouts/_rels/slideLayout118.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9.xml.rels" ContentType="application/vnd.openxmlformats-package.relationships+xml"/>
  <Override PartName="/ppt/slideLayouts/_rels/slideLayout108.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84.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43.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64.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9.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117.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3.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14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9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3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4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2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3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4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4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44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4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45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45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45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5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5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5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4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4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3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3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3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4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4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4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4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4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4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5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5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5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5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5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8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9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9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9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8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3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5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5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5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6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99e"/>
        </a:solidFill>
      </p:bgPr>
    </p:bg>
    <p:spTree>
      <p:nvGrpSpPr>
        <p:cNvPr id="1" name=""/>
        <p:cNvGrpSpPr/>
        <p:nvPr/>
      </p:nvGrpSpPr>
      <p:grpSpPr>
        <a:xfrm>
          <a:off x="0" y="0"/>
          <a:ext cx="0" cy="0"/>
          <a:chOff x="0" y="0"/>
          <a:chExt cx="0" cy="0"/>
        </a:xfrm>
      </p:grpSpPr>
      <p:sp>
        <p:nvSpPr>
          <p:cNvPr id="0" name="CustomShape 1"/>
          <p:cNvSpPr/>
          <p:nvPr/>
        </p:nvSpPr>
        <p:spPr>
          <a:xfrm>
            <a:off x="7813080" y="0"/>
            <a:ext cx="890640" cy="320760"/>
          </a:xfrm>
          <a:custGeom>
            <a:avLst/>
            <a:gdLst/>
            <a:ahLst/>
            <a:rect l="l" t="t" r="r" b="b"/>
            <a:pathLst>
              <a:path w="21600" h="21600">
                <a:moveTo>
                  <a:pt x="0" y="0"/>
                </a:moveTo>
                <a:lnTo>
                  <a:pt x="0" y="21600"/>
                </a:lnTo>
                <a:lnTo>
                  <a:pt x="21600" y="10795"/>
                </a:lnTo>
                <a:lnTo>
                  <a:pt x="21600" y="0"/>
                </a:lnTo>
                <a:lnTo>
                  <a:pt x="0" y="0"/>
                </a:lnTo>
                <a:close/>
              </a:path>
            </a:pathLst>
          </a:custGeom>
          <a:solidFill>
            <a:srgbClr val="0db8cc"/>
          </a:solidFill>
          <a:ln>
            <a:noFill/>
          </a:ln>
        </p:spPr>
        <p:style>
          <a:lnRef idx="0"/>
          <a:fillRef idx="0"/>
          <a:effectRef idx="0"/>
          <a:fontRef idx="minor"/>
        </p:style>
      </p:sp>
      <p:sp>
        <p:nvSpPr>
          <p:cNvPr id="1" name="CustomShape 2"/>
          <p:cNvSpPr/>
          <p:nvPr/>
        </p:nvSpPr>
        <p:spPr>
          <a:xfrm>
            <a:off x="3650040" y="0"/>
            <a:ext cx="561960" cy="1697760"/>
          </a:xfrm>
          <a:custGeom>
            <a:avLst/>
            <a:gdLst/>
            <a:ahLst/>
            <a:rect l="l" t="t" r="r" b="b"/>
            <a:pathLst>
              <a:path w="21600" h="21600">
                <a:moveTo>
                  <a:pt x="0" y="0"/>
                </a:moveTo>
                <a:lnTo>
                  <a:pt x="0" y="21600"/>
                </a:lnTo>
                <a:lnTo>
                  <a:pt x="21600" y="20304"/>
                </a:lnTo>
                <a:lnTo>
                  <a:pt x="21600" y="0"/>
                </a:lnTo>
                <a:lnTo>
                  <a:pt x="0" y="0"/>
                </a:lnTo>
                <a:close/>
              </a:path>
            </a:pathLst>
          </a:custGeom>
          <a:solidFill>
            <a:srgbClr val="0db8cc"/>
          </a:solidFill>
          <a:ln>
            <a:noFill/>
          </a:ln>
        </p:spPr>
        <p:style>
          <a:lnRef idx="0"/>
          <a:fillRef idx="0"/>
          <a:effectRef idx="0"/>
          <a:fontRef idx="minor"/>
        </p:style>
      </p:sp>
      <p:sp>
        <p:nvSpPr>
          <p:cNvPr id="2" name="CustomShape 3"/>
          <p:cNvSpPr/>
          <p:nvPr/>
        </p:nvSpPr>
        <p:spPr>
          <a:xfrm>
            <a:off x="43592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ffa604"/>
          </a:solidFill>
          <a:ln>
            <a:noFill/>
          </a:ln>
        </p:spPr>
        <p:style>
          <a:lnRef idx="0"/>
          <a:fillRef idx="0"/>
          <a:effectRef idx="0"/>
          <a:fontRef idx="minor"/>
        </p:style>
      </p:sp>
      <p:sp>
        <p:nvSpPr>
          <p:cNvPr id="3" name="CustomShape 4"/>
          <p:cNvSpPr/>
          <p:nvPr/>
        </p:nvSpPr>
        <p:spPr>
          <a:xfrm>
            <a:off x="5821200" y="991440"/>
            <a:ext cx="1843560" cy="4157640"/>
          </a:xfrm>
          <a:custGeom>
            <a:avLst/>
            <a:gdLst/>
            <a:ahLst/>
            <a:rect l="l" t="t" r="r" b="b"/>
            <a:pathLst>
              <a:path w="21600" h="21600">
                <a:moveTo>
                  <a:pt x="0" y="21600"/>
                </a:moveTo>
                <a:lnTo>
                  <a:pt x="21600" y="21600"/>
                </a:lnTo>
                <a:lnTo>
                  <a:pt x="21600" y="0"/>
                </a:lnTo>
                <a:lnTo>
                  <a:pt x="0" y="1733"/>
                </a:lnTo>
                <a:lnTo>
                  <a:pt x="0" y="21600"/>
                </a:lnTo>
                <a:close/>
              </a:path>
            </a:pathLst>
          </a:custGeom>
          <a:solidFill>
            <a:srgbClr val="0db8cc"/>
          </a:solidFill>
          <a:ln>
            <a:noFill/>
          </a:ln>
        </p:spPr>
        <p:style>
          <a:lnRef idx="0"/>
          <a:fillRef idx="0"/>
          <a:effectRef idx="0"/>
          <a:fontRef idx="minor"/>
        </p:style>
      </p:sp>
      <p:sp>
        <p:nvSpPr>
          <p:cNvPr id="4" name="CustomShape 5"/>
          <p:cNvSpPr/>
          <p:nvPr/>
        </p:nvSpPr>
        <p:spPr>
          <a:xfrm>
            <a:off x="4359240" y="2643840"/>
            <a:ext cx="1312920" cy="2508480"/>
          </a:xfrm>
          <a:custGeom>
            <a:avLst/>
            <a:gdLst/>
            <a:ahLst/>
            <a:rect l="l" t="t" r="r" b="b"/>
            <a:pathLst>
              <a:path w="21600" h="21600">
                <a:moveTo>
                  <a:pt x="0" y="21600"/>
                </a:moveTo>
                <a:lnTo>
                  <a:pt x="21600" y="21600"/>
                </a:lnTo>
                <a:lnTo>
                  <a:pt x="21600" y="0"/>
                </a:lnTo>
                <a:lnTo>
                  <a:pt x="0" y="2046"/>
                </a:lnTo>
                <a:lnTo>
                  <a:pt x="0" y="21600"/>
                </a:lnTo>
                <a:close/>
              </a:path>
            </a:pathLst>
          </a:custGeom>
          <a:solidFill>
            <a:srgbClr val="002035">
              <a:alpha val="17000"/>
            </a:srgbClr>
          </a:solidFill>
          <a:ln>
            <a:noFill/>
          </a:ln>
        </p:spPr>
        <p:style>
          <a:lnRef idx="0"/>
          <a:fillRef idx="0"/>
          <a:effectRef idx="0"/>
          <a:fontRef idx="minor"/>
        </p:style>
      </p:sp>
      <p:sp>
        <p:nvSpPr>
          <p:cNvPr id="5" name="CustomShape 6"/>
          <p:cNvSpPr/>
          <p:nvPr/>
        </p:nvSpPr>
        <p:spPr>
          <a:xfrm>
            <a:off x="78130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002035">
              <a:alpha val="17000"/>
            </a:srgbClr>
          </a:solidFill>
          <a:ln>
            <a:noFill/>
          </a:ln>
        </p:spPr>
        <p:style>
          <a:lnRef idx="0"/>
          <a:fillRef idx="0"/>
          <a:effectRef idx="0"/>
          <a:fontRef idx="minor"/>
        </p:style>
      </p:sp>
      <p:sp>
        <p:nvSpPr>
          <p:cNvPr id="6" name="CustomShape 7"/>
          <p:cNvSpPr/>
          <p:nvPr/>
        </p:nvSpPr>
        <p:spPr>
          <a:xfrm>
            <a:off x="5821200" y="0"/>
            <a:ext cx="1843560" cy="1159200"/>
          </a:xfrm>
          <a:custGeom>
            <a:avLst/>
            <a:gdLst/>
            <a:ahLst/>
            <a:rect l="l" t="t" r="r" b="b"/>
            <a:pathLst>
              <a:path w="21600" h="21600">
                <a:moveTo>
                  <a:pt x="0" y="21600"/>
                </a:moveTo>
                <a:lnTo>
                  <a:pt x="21600" y="15393"/>
                </a:lnTo>
                <a:lnTo>
                  <a:pt x="21600" y="0"/>
                </a:lnTo>
                <a:lnTo>
                  <a:pt x="0" y="0"/>
                </a:lnTo>
                <a:lnTo>
                  <a:pt x="0" y="21600"/>
                </a:lnTo>
                <a:close/>
              </a:path>
            </a:pathLst>
          </a:custGeom>
          <a:solidFill>
            <a:srgbClr val="32e4c8"/>
          </a:solidFill>
          <a:ln>
            <a:noFill/>
          </a:ln>
        </p:spPr>
        <p:style>
          <a:lnRef idx="0"/>
          <a:fillRef idx="0"/>
          <a:effectRef idx="0"/>
          <a:fontRef idx="minor"/>
        </p:style>
      </p:sp>
      <p:sp>
        <p:nvSpPr>
          <p:cNvPr id="7" name="CustomShape 8"/>
          <p:cNvSpPr/>
          <p:nvPr/>
        </p:nvSpPr>
        <p:spPr>
          <a:xfrm>
            <a:off x="78130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ffd104"/>
          </a:solidFill>
          <a:ln>
            <a:noFill/>
          </a:ln>
        </p:spPr>
        <p:style>
          <a:lnRef idx="0"/>
          <a:fillRef idx="0"/>
          <a:effectRef idx="0"/>
          <a:fontRef idx="minor"/>
        </p:style>
      </p:sp>
      <p:sp>
        <p:nvSpPr>
          <p:cNvPr id="8"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9"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CustomShape 1"/>
          <p:cNvSpPr/>
          <p:nvPr/>
        </p:nvSpPr>
        <p:spPr>
          <a:xfrm flipH="1">
            <a:off x="8553240" y="3512520"/>
            <a:ext cx="357480" cy="1629000"/>
          </a:xfrm>
          <a:custGeom>
            <a:avLst/>
            <a:gdLst/>
            <a:ahLst/>
            <a:rect l="l" t="t" r="r" b="b"/>
            <a:pathLst>
              <a:path w="21600" h="21600">
                <a:moveTo>
                  <a:pt x="21600" y="21600"/>
                </a:moveTo>
                <a:lnTo>
                  <a:pt x="21600" y="0"/>
                </a:lnTo>
                <a:lnTo>
                  <a:pt x="0" y="863"/>
                </a:lnTo>
                <a:lnTo>
                  <a:pt x="0" y="21600"/>
                </a:lnTo>
                <a:lnTo>
                  <a:pt x="21600" y="21600"/>
                </a:lnTo>
                <a:close/>
              </a:path>
            </a:pathLst>
          </a:custGeom>
          <a:solidFill>
            <a:srgbClr val="0db8cc"/>
          </a:solidFill>
          <a:ln>
            <a:noFill/>
          </a:ln>
        </p:spPr>
        <p:style>
          <a:lnRef idx="0"/>
          <a:fillRef idx="0"/>
          <a:effectRef idx="0"/>
          <a:fontRef idx="minor"/>
        </p:style>
      </p:sp>
      <p:sp>
        <p:nvSpPr>
          <p:cNvPr id="415" name="CustomShape 2"/>
          <p:cNvSpPr/>
          <p:nvPr/>
        </p:nvSpPr>
        <p:spPr>
          <a:xfrm flipH="1">
            <a:off x="8553240" y="977760"/>
            <a:ext cx="357480" cy="961920"/>
          </a:xfrm>
          <a:custGeom>
            <a:avLst/>
            <a:gdLst/>
            <a:ahLst/>
            <a:rect l="l" t="t" r="r" b="b"/>
            <a:pathLst>
              <a:path w="21600" h="21600">
                <a:moveTo>
                  <a:pt x="0" y="21600"/>
                </a:moveTo>
                <a:lnTo>
                  <a:pt x="21600" y="20140"/>
                </a:lnTo>
                <a:lnTo>
                  <a:pt x="21600" y="0"/>
                </a:lnTo>
                <a:lnTo>
                  <a:pt x="0" y="1460"/>
                </a:lnTo>
                <a:lnTo>
                  <a:pt x="0" y="21600"/>
                </a:lnTo>
                <a:close/>
              </a:path>
            </a:pathLst>
          </a:custGeom>
          <a:solidFill>
            <a:srgbClr val="32e4c8"/>
          </a:solidFill>
          <a:ln>
            <a:noFill/>
          </a:ln>
        </p:spPr>
        <p:style>
          <a:lnRef idx="0"/>
          <a:fillRef idx="0"/>
          <a:effectRef idx="0"/>
          <a:fontRef idx="minor"/>
        </p:style>
      </p:sp>
      <p:sp>
        <p:nvSpPr>
          <p:cNvPr id="416" name="CustomShape 3"/>
          <p:cNvSpPr/>
          <p:nvPr/>
        </p:nvSpPr>
        <p:spPr>
          <a:xfrm flipH="1">
            <a:off x="855324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00799e"/>
          </a:solidFill>
          <a:ln>
            <a:noFill/>
          </a:ln>
        </p:spPr>
        <p:style>
          <a:lnRef idx="0"/>
          <a:fillRef idx="0"/>
          <a:effectRef idx="0"/>
          <a:fontRef idx="minor"/>
        </p:style>
      </p:sp>
      <p:sp>
        <p:nvSpPr>
          <p:cNvPr id="417" name="CustomShape 4"/>
          <p:cNvSpPr/>
          <p:nvPr/>
        </p:nvSpPr>
        <p:spPr>
          <a:xfrm flipH="1">
            <a:off x="7895520" y="456480"/>
            <a:ext cx="566640" cy="709920"/>
          </a:xfrm>
          <a:custGeom>
            <a:avLst/>
            <a:gdLst/>
            <a:ahLst/>
            <a:rect l="l" t="t" r="r" b="b"/>
            <a:pathLst>
              <a:path w="21600" h="21600">
                <a:moveTo>
                  <a:pt x="0" y="21600"/>
                </a:moveTo>
                <a:lnTo>
                  <a:pt x="21600" y="18470"/>
                </a:lnTo>
                <a:lnTo>
                  <a:pt x="21600" y="0"/>
                </a:lnTo>
                <a:lnTo>
                  <a:pt x="0" y="3130"/>
                </a:lnTo>
                <a:lnTo>
                  <a:pt x="0" y="21600"/>
                </a:lnTo>
                <a:close/>
              </a:path>
            </a:pathLst>
          </a:custGeom>
          <a:solidFill>
            <a:srgbClr val="ffa604"/>
          </a:solidFill>
          <a:ln>
            <a:noFill/>
          </a:ln>
        </p:spPr>
        <p:style>
          <a:lnRef idx="0"/>
          <a:fillRef idx="0"/>
          <a:effectRef idx="0"/>
          <a:fontRef idx="minor"/>
        </p:style>
      </p:sp>
      <p:sp>
        <p:nvSpPr>
          <p:cNvPr id="418" name="CustomShape 5"/>
          <p:cNvSpPr/>
          <p:nvPr/>
        </p:nvSpPr>
        <p:spPr>
          <a:xfrm flipH="1">
            <a:off x="789552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419" name="CustomShape 6"/>
          <p:cNvSpPr/>
          <p:nvPr/>
        </p:nvSpPr>
        <p:spPr>
          <a:xfrm flipH="1">
            <a:off x="7895520" y="1158120"/>
            <a:ext cx="566640" cy="3424320"/>
          </a:xfrm>
          <a:custGeom>
            <a:avLst/>
            <a:gdLst/>
            <a:ahLst/>
            <a:rect l="l" t="t" r="r" b="b"/>
            <a:pathLst>
              <a:path w="21600" h="21600">
                <a:moveTo>
                  <a:pt x="21600" y="0"/>
                </a:moveTo>
                <a:lnTo>
                  <a:pt x="0" y="650"/>
                </a:lnTo>
                <a:lnTo>
                  <a:pt x="0" y="21600"/>
                </a:lnTo>
                <a:lnTo>
                  <a:pt x="21600" y="20950"/>
                </a:lnTo>
                <a:lnTo>
                  <a:pt x="21600" y="0"/>
                </a:lnTo>
                <a:close/>
              </a:path>
            </a:pathLst>
          </a:custGeom>
          <a:solidFill>
            <a:srgbClr val="0db8cc"/>
          </a:solidFill>
          <a:ln>
            <a:noFill/>
          </a:ln>
        </p:spPr>
        <p:style>
          <a:lnRef idx="0"/>
          <a:fillRef idx="0"/>
          <a:effectRef idx="0"/>
          <a:fontRef idx="minor"/>
        </p:style>
      </p:sp>
      <p:sp>
        <p:nvSpPr>
          <p:cNvPr id="420" name="PlaceHolder 7"/>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21"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roup 1"/>
          <p:cNvGrpSpPr/>
          <p:nvPr/>
        </p:nvGrpSpPr>
        <p:grpSpPr>
          <a:xfrm>
            <a:off x="6963120" y="0"/>
            <a:ext cx="1950480" cy="5141880"/>
            <a:chOff x="6963120" y="0"/>
            <a:chExt cx="1950480" cy="5141880"/>
          </a:xfrm>
        </p:grpSpPr>
        <p:sp>
          <p:nvSpPr>
            <p:cNvPr id="459" name="CustomShape 2"/>
            <p:cNvSpPr/>
            <p:nvPr/>
          </p:nvSpPr>
          <p:spPr>
            <a:xfrm>
              <a:off x="6963120" y="3274560"/>
              <a:ext cx="357480" cy="1867320"/>
            </a:xfrm>
            <a:custGeom>
              <a:avLst/>
              <a:gdLst/>
              <a:ahLst/>
              <a:rect l="l" t="t" r="r" b="b"/>
              <a:pathLst>
                <a:path w="21600" h="21600">
                  <a:moveTo>
                    <a:pt x="21600" y="21600"/>
                  </a:moveTo>
                  <a:lnTo>
                    <a:pt x="21600" y="0"/>
                  </a:lnTo>
                  <a:lnTo>
                    <a:pt x="0" y="753"/>
                  </a:lnTo>
                  <a:lnTo>
                    <a:pt x="0" y="21600"/>
                  </a:lnTo>
                  <a:lnTo>
                    <a:pt x="21600" y="21600"/>
                  </a:lnTo>
                  <a:close/>
                </a:path>
              </a:pathLst>
            </a:custGeom>
            <a:solidFill>
              <a:srgbClr val="0db8cc"/>
            </a:solidFill>
            <a:ln>
              <a:noFill/>
            </a:ln>
          </p:spPr>
          <p:style>
            <a:lnRef idx="0"/>
            <a:fillRef idx="0"/>
            <a:effectRef idx="0"/>
            <a:fontRef idx="minor"/>
          </p:style>
        </p:sp>
        <p:sp>
          <p:nvSpPr>
            <p:cNvPr id="460" name="CustomShape 3"/>
            <p:cNvSpPr/>
            <p:nvPr/>
          </p:nvSpPr>
          <p:spPr>
            <a:xfrm>
              <a:off x="6963120" y="977760"/>
              <a:ext cx="357480" cy="438120"/>
            </a:xfrm>
            <a:custGeom>
              <a:avLst/>
              <a:gdLst/>
              <a:ahLst/>
              <a:rect l="l" t="t" r="r" b="b"/>
              <a:pathLst>
                <a:path w="21600" h="21600">
                  <a:moveTo>
                    <a:pt x="0" y="21600"/>
                  </a:moveTo>
                  <a:lnTo>
                    <a:pt x="21600" y="18401"/>
                  </a:lnTo>
                  <a:lnTo>
                    <a:pt x="21600" y="0"/>
                  </a:lnTo>
                  <a:lnTo>
                    <a:pt x="0" y="3199"/>
                  </a:lnTo>
                  <a:lnTo>
                    <a:pt x="0" y="21600"/>
                  </a:lnTo>
                  <a:close/>
                </a:path>
              </a:pathLst>
            </a:custGeom>
            <a:solidFill>
              <a:srgbClr val="ffd104"/>
            </a:solidFill>
            <a:ln>
              <a:noFill/>
            </a:ln>
          </p:spPr>
          <p:style>
            <a:lnRef idx="0"/>
            <a:fillRef idx="0"/>
            <a:effectRef idx="0"/>
            <a:fontRef idx="minor"/>
          </p:style>
        </p:sp>
        <p:sp>
          <p:nvSpPr>
            <p:cNvPr id="461" name="CustomShape 4"/>
            <p:cNvSpPr/>
            <p:nvPr/>
          </p:nvSpPr>
          <p:spPr>
            <a:xfrm>
              <a:off x="696312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32e4c8"/>
            </a:solidFill>
            <a:ln>
              <a:noFill/>
            </a:ln>
          </p:spPr>
          <p:style>
            <a:lnRef idx="0"/>
            <a:fillRef idx="0"/>
            <a:effectRef idx="0"/>
            <a:fontRef idx="minor"/>
          </p:style>
        </p:sp>
        <p:sp>
          <p:nvSpPr>
            <p:cNvPr id="462" name="CustomShape 5"/>
            <p:cNvSpPr/>
            <p:nvPr/>
          </p:nvSpPr>
          <p:spPr>
            <a:xfrm>
              <a:off x="7415640" y="1034280"/>
              <a:ext cx="835920" cy="2960640"/>
            </a:xfrm>
            <a:custGeom>
              <a:avLst/>
              <a:gdLst/>
              <a:ahLst/>
              <a:rect l="l" t="t" r="r" b="b"/>
              <a:pathLst>
                <a:path w="21600" h="21600">
                  <a:moveTo>
                    <a:pt x="21600" y="0"/>
                  </a:moveTo>
                  <a:lnTo>
                    <a:pt x="0" y="1107"/>
                  </a:lnTo>
                  <a:lnTo>
                    <a:pt x="0" y="21600"/>
                  </a:lnTo>
                  <a:lnTo>
                    <a:pt x="21600" y="20492"/>
                  </a:lnTo>
                  <a:lnTo>
                    <a:pt x="21600" y="0"/>
                  </a:lnTo>
                  <a:close/>
                </a:path>
              </a:pathLst>
            </a:custGeom>
            <a:solidFill>
              <a:srgbClr val="00799e"/>
            </a:solidFill>
            <a:ln>
              <a:noFill/>
            </a:ln>
          </p:spPr>
          <p:style>
            <a:lnRef idx="0"/>
            <a:fillRef idx="0"/>
            <a:effectRef idx="0"/>
            <a:fontRef idx="minor"/>
          </p:style>
        </p:sp>
        <p:sp>
          <p:nvSpPr>
            <p:cNvPr id="463" name="CustomShape 6"/>
            <p:cNvSpPr/>
            <p:nvPr/>
          </p:nvSpPr>
          <p:spPr>
            <a:xfrm>
              <a:off x="7415640" y="0"/>
              <a:ext cx="835920" cy="1090080"/>
            </a:xfrm>
            <a:custGeom>
              <a:avLst/>
              <a:gdLst/>
              <a:ahLst/>
              <a:rect l="l" t="t" r="r" b="b"/>
              <a:pathLst>
                <a:path w="21600" h="21600">
                  <a:moveTo>
                    <a:pt x="0" y="21600"/>
                  </a:moveTo>
                  <a:lnTo>
                    <a:pt x="21600" y="18596"/>
                  </a:lnTo>
                  <a:lnTo>
                    <a:pt x="21600" y="0"/>
                  </a:lnTo>
                  <a:lnTo>
                    <a:pt x="0" y="0"/>
                  </a:lnTo>
                  <a:lnTo>
                    <a:pt x="0" y="21600"/>
                  </a:lnTo>
                  <a:close/>
                </a:path>
              </a:pathLst>
            </a:custGeom>
            <a:solidFill>
              <a:srgbClr val="0db8cc"/>
            </a:solidFill>
            <a:ln>
              <a:noFill/>
            </a:ln>
          </p:spPr>
          <p:style>
            <a:lnRef idx="0"/>
            <a:fillRef idx="0"/>
            <a:effectRef idx="0"/>
            <a:fontRef idx="minor"/>
          </p:style>
        </p:sp>
        <p:sp>
          <p:nvSpPr>
            <p:cNvPr id="464" name="CustomShape 7"/>
            <p:cNvSpPr/>
            <p:nvPr/>
          </p:nvSpPr>
          <p:spPr>
            <a:xfrm>
              <a:off x="8346960" y="1551960"/>
              <a:ext cx="566640" cy="1138320"/>
            </a:xfrm>
            <a:custGeom>
              <a:avLst/>
              <a:gdLst/>
              <a:ahLst/>
              <a:rect l="l" t="t" r="r" b="b"/>
              <a:pathLst>
                <a:path w="21600" h="21600">
                  <a:moveTo>
                    <a:pt x="0" y="21600"/>
                  </a:moveTo>
                  <a:lnTo>
                    <a:pt x="21600" y="19647"/>
                  </a:lnTo>
                  <a:lnTo>
                    <a:pt x="21600" y="0"/>
                  </a:lnTo>
                  <a:lnTo>
                    <a:pt x="0" y="1953"/>
                  </a:lnTo>
                  <a:lnTo>
                    <a:pt x="0" y="21600"/>
                  </a:lnTo>
                  <a:close/>
                </a:path>
              </a:pathLst>
            </a:custGeom>
            <a:solidFill>
              <a:srgbClr val="ffa604"/>
            </a:solidFill>
            <a:ln>
              <a:noFill/>
            </a:ln>
          </p:spPr>
          <p:style>
            <a:lnRef idx="0"/>
            <a:fillRef idx="0"/>
            <a:effectRef idx="0"/>
            <a:fontRef idx="minor"/>
          </p:style>
        </p:sp>
        <p:sp>
          <p:nvSpPr>
            <p:cNvPr id="465" name="CustomShape 8"/>
            <p:cNvSpPr/>
            <p:nvPr/>
          </p:nvSpPr>
          <p:spPr>
            <a:xfrm>
              <a:off x="834696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466" name="CustomShape 9"/>
            <p:cNvSpPr/>
            <p:nvPr/>
          </p:nvSpPr>
          <p:spPr>
            <a:xfrm>
              <a:off x="8346960" y="2682360"/>
              <a:ext cx="566640" cy="1900440"/>
            </a:xfrm>
            <a:custGeom>
              <a:avLst/>
              <a:gdLst/>
              <a:ahLst/>
              <a:rect l="l" t="t" r="r" b="b"/>
              <a:pathLst>
                <a:path w="21600" h="21600">
                  <a:moveTo>
                    <a:pt x="21600" y="0"/>
                  </a:moveTo>
                  <a:lnTo>
                    <a:pt x="0" y="1170"/>
                  </a:lnTo>
                  <a:lnTo>
                    <a:pt x="0" y="21600"/>
                  </a:lnTo>
                  <a:lnTo>
                    <a:pt x="21600" y="20429"/>
                  </a:lnTo>
                  <a:lnTo>
                    <a:pt x="21600" y="0"/>
                  </a:lnTo>
                  <a:close/>
                </a:path>
              </a:pathLst>
            </a:custGeom>
            <a:solidFill>
              <a:srgbClr val="0db8cc"/>
            </a:solidFill>
            <a:ln>
              <a:noFill/>
            </a:ln>
          </p:spPr>
          <p:style>
            <a:lnRef idx="0"/>
            <a:fillRef idx="0"/>
            <a:effectRef idx="0"/>
            <a:fontRef idx="minor"/>
          </p:style>
        </p:sp>
      </p:grpSp>
      <p:sp>
        <p:nvSpPr>
          <p:cNvPr id="467" name="PlaceHolder 10"/>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latin typeface="Arial"/>
              </a:rPr>
              <a:t>Clic</a:t>
            </a:r>
            <a:r>
              <a:rPr b="0" lang="en-US" sz="1800" spc="-1" strike="noStrike">
                <a:latin typeface="Arial"/>
              </a:rPr>
              <a:t>k to </a:t>
            </a:r>
            <a:r>
              <a:rPr b="0" lang="en-US" sz="1800" spc="-1" strike="noStrike">
                <a:latin typeface="Arial"/>
              </a:rPr>
              <a:t>edit </a:t>
            </a:r>
            <a:r>
              <a:rPr b="0" lang="en-US" sz="1800" spc="-1" strike="noStrike">
                <a:latin typeface="Arial"/>
              </a:rPr>
              <a:t>the </a:t>
            </a:r>
            <a:r>
              <a:rPr b="0" lang="en-US" sz="1800" spc="-1" strike="noStrike">
                <a:latin typeface="Arial"/>
              </a:rPr>
              <a:t>title </a:t>
            </a:r>
            <a:r>
              <a:rPr b="0" lang="en-US" sz="1800" spc="-1" strike="noStrike">
                <a:latin typeface="Arial"/>
              </a:rPr>
              <a:t>text </a:t>
            </a:r>
            <a:r>
              <a:rPr b="0" lang="en-US" sz="1800" spc="-1" strike="noStrike">
                <a:latin typeface="Arial"/>
              </a:rPr>
              <a:t>for</a:t>
            </a:r>
            <a:r>
              <a:rPr b="0" lang="en-US" sz="1800" spc="-1" strike="noStrike">
                <a:latin typeface="Arial"/>
              </a:rPr>
              <a:t>mat</a:t>
            </a:r>
            <a:endParaRPr b="0" lang="en-US" sz="1800" spc="-1" strike="noStrike">
              <a:latin typeface="Arial"/>
            </a:endParaRPr>
          </a:p>
        </p:txBody>
      </p:sp>
      <p:sp>
        <p:nvSpPr>
          <p:cNvPr id="468"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5" name="CustomShape 1"/>
          <p:cNvSpPr/>
          <p:nvPr/>
        </p:nvSpPr>
        <p:spPr>
          <a:xfrm flipH="1">
            <a:off x="8553240" y="3512520"/>
            <a:ext cx="357480" cy="1629000"/>
          </a:xfrm>
          <a:custGeom>
            <a:avLst/>
            <a:gdLst/>
            <a:ahLst/>
            <a:rect l="l" t="t" r="r" b="b"/>
            <a:pathLst>
              <a:path w="21600" h="21600">
                <a:moveTo>
                  <a:pt x="21600" y="21600"/>
                </a:moveTo>
                <a:lnTo>
                  <a:pt x="21600" y="0"/>
                </a:lnTo>
                <a:lnTo>
                  <a:pt x="0" y="863"/>
                </a:lnTo>
                <a:lnTo>
                  <a:pt x="0" y="21600"/>
                </a:lnTo>
                <a:lnTo>
                  <a:pt x="21600" y="21600"/>
                </a:lnTo>
                <a:close/>
              </a:path>
            </a:pathLst>
          </a:custGeom>
          <a:solidFill>
            <a:srgbClr val="e9eef0"/>
          </a:solidFill>
          <a:ln>
            <a:noFill/>
          </a:ln>
        </p:spPr>
        <p:style>
          <a:lnRef idx="0"/>
          <a:fillRef idx="0"/>
          <a:effectRef idx="0"/>
          <a:fontRef idx="minor"/>
        </p:style>
      </p:sp>
      <p:sp>
        <p:nvSpPr>
          <p:cNvPr id="506" name="CustomShape 2"/>
          <p:cNvSpPr/>
          <p:nvPr/>
        </p:nvSpPr>
        <p:spPr>
          <a:xfrm flipH="1">
            <a:off x="8553240" y="977760"/>
            <a:ext cx="357480" cy="961920"/>
          </a:xfrm>
          <a:custGeom>
            <a:avLst/>
            <a:gdLst/>
            <a:ahLst/>
            <a:rect l="l" t="t" r="r" b="b"/>
            <a:pathLst>
              <a:path w="21600" h="21600">
                <a:moveTo>
                  <a:pt x="0" y="21600"/>
                </a:moveTo>
                <a:lnTo>
                  <a:pt x="21600" y="20140"/>
                </a:lnTo>
                <a:lnTo>
                  <a:pt x="21600" y="0"/>
                </a:lnTo>
                <a:lnTo>
                  <a:pt x="0" y="1460"/>
                </a:lnTo>
                <a:lnTo>
                  <a:pt x="0" y="21600"/>
                </a:lnTo>
                <a:close/>
              </a:path>
            </a:pathLst>
          </a:custGeom>
          <a:solidFill>
            <a:srgbClr val="e9eef0"/>
          </a:solidFill>
          <a:ln>
            <a:noFill/>
          </a:ln>
        </p:spPr>
        <p:style>
          <a:lnRef idx="0"/>
          <a:fillRef idx="0"/>
          <a:effectRef idx="0"/>
          <a:fontRef idx="minor"/>
        </p:style>
      </p:sp>
      <p:sp>
        <p:nvSpPr>
          <p:cNvPr id="507" name="CustomShape 3"/>
          <p:cNvSpPr/>
          <p:nvPr/>
        </p:nvSpPr>
        <p:spPr>
          <a:xfrm flipH="1">
            <a:off x="855324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e9eef0"/>
          </a:solidFill>
          <a:ln>
            <a:noFill/>
          </a:ln>
        </p:spPr>
        <p:style>
          <a:lnRef idx="0"/>
          <a:fillRef idx="0"/>
          <a:effectRef idx="0"/>
          <a:fontRef idx="minor"/>
        </p:style>
      </p:sp>
      <p:sp>
        <p:nvSpPr>
          <p:cNvPr id="508" name="CustomShape 4"/>
          <p:cNvSpPr/>
          <p:nvPr/>
        </p:nvSpPr>
        <p:spPr>
          <a:xfrm flipH="1">
            <a:off x="7895520" y="456480"/>
            <a:ext cx="566640" cy="709920"/>
          </a:xfrm>
          <a:custGeom>
            <a:avLst/>
            <a:gdLst/>
            <a:ahLst/>
            <a:rect l="l" t="t" r="r" b="b"/>
            <a:pathLst>
              <a:path w="21600" h="21600">
                <a:moveTo>
                  <a:pt x="0" y="21600"/>
                </a:moveTo>
                <a:lnTo>
                  <a:pt x="21600" y="18470"/>
                </a:lnTo>
                <a:lnTo>
                  <a:pt x="21600" y="0"/>
                </a:lnTo>
                <a:lnTo>
                  <a:pt x="0" y="3130"/>
                </a:lnTo>
                <a:lnTo>
                  <a:pt x="0" y="21600"/>
                </a:lnTo>
                <a:close/>
              </a:path>
            </a:pathLst>
          </a:custGeom>
          <a:solidFill>
            <a:srgbClr val="e9eef0"/>
          </a:solidFill>
          <a:ln>
            <a:noFill/>
          </a:ln>
        </p:spPr>
        <p:style>
          <a:lnRef idx="0"/>
          <a:fillRef idx="0"/>
          <a:effectRef idx="0"/>
          <a:fontRef idx="minor"/>
        </p:style>
      </p:sp>
      <p:sp>
        <p:nvSpPr>
          <p:cNvPr id="509" name="CustomShape 5"/>
          <p:cNvSpPr/>
          <p:nvPr/>
        </p:nvSpPr>
        <p:spPr>
          <a:xfrm flipH="1">
            <a:off x="789552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e9eef0"/>
          </a:solidFill>
          <a:ln>
            <a:noFill/>
          </a:ln>
        </p:spPr>
        <p:style>
          <a:lnRef idx="0"/>
          <a:fillRef idx="0"/>
          <a:effectRef idx="0"/>
          <a:fontRef idx="minor"/>
        </p:style>
      </p:sp>
      <p:sp>
        <p:nvSpPr>
          <p:cNvPr id="510" name="CustomShape 6"/>
          <p:cNvSpPr/>
          <p:nvPr/>
        </p:nvSpPr>
        <p:spPr>
          <a:xfrm flipH="1">
            <a:off x="7895520" y="1158120"/>
            <a:ext cx="566640" cy="3424320"/>
          </a:xfrm>
          <a:custGeom>
            <a:avLst/>
            <a:gdLst/>
            <a:ahLst/>
            <a:rect l="l" t="t" r="r" b="b"/>
            <a:pathLst>
              <a:path w="21600" h="21600">
                <a:moveTo>
                  <a:pt x="21600" y="0"/>
                </a:moveTo>
                <a:lnTo>
                  <a:pt x="0" y="650"/>
                </a:lnTo>
                <a:lnTo>
                  <a:pt x="0" y="21600"/>
                </a:lnTo>
                <a:lnTo>
                  <a:pt x="21600" y="20950"/>
                </a:lnTo>
                <a:lnTo>
                  <a:pt x="21600" y="0"/>
                </a:lnTo>
                <a:close/>
              </a:path>
            </a:pathLst>
          </a:custGeom>
          <a:solidFill>
            <a:srgbClr val="e9eef0"/>
          </a:solidFill>
          <a:ln>
            <a:noFill/>
          </a:ln>
        </p:spPr>
        <p:style>
          <a:lnRef idx="0"/>
          <a:fillRef idx="0"/>
          <a:effectRef idx="0"/>
          <a:fontRef idx="minor"/>
        </p:style>
      </p:sp>
      <p:sp>
        <p:nvSpPr>
          <p:cNvPr id="511" name="PlaceHolder 7"/>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512"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9" name="CustomShape 1"/>
          <p:cNvSpPr/>
          <p:nvPr/>
        </p:nvSpPr>
        <p:spPr>
          <a:xfrm>
            <a:off x="7813080" y="0"/>
            <a:ext cx="890640" cy="320760"/>
          </a:xfrm>
          <a:custGeom>
            <a:avLst/>
            <a:gdLst/>
            <a:ahLst/>
            <a:rect l="l" t="t" r="r" b="b"/>
            <a:pathLst>
              <a:path w="21600" h="21600">
                <a:moveTo>
                  <a:pt x="0" y="0"/>
                </a:moveTo>
                <a:lnTo>
                  <a:pt x="0" y="21600"/>
                </a:lnTo>
                <a:lnTo>
                  <a:pt x="21600" y="10795"/>
                </a:lnTo>
                <a:lnTo>
                  <a:pt x="21600" y="0"/>
                </a:lnTo>
                <a:lnTo>
                  <a:pt x="0" y="0"/>
                </a:lnTo>
                <a:close/>
              </a:path>
            </a:pathLst>
          </a:custGeom>
          <a:solidFill>
            <a:srgbClr val="0db8cc"/>
          </a:solidFill>
          <a:ln>
            <a:noFill/>
          </a:ln>
        </p:spPr>
        <p:style>
          <a:lnRef idx="0"/>
          <a:fillRef idx="0"/>
          <a:effectRef idx="0"/>
          <a:fontRef idx="minor"/>
        </p:style>
      </p:sp>
      <p:sp>
        <p:nvSpPr>
          <p:cNvPr id="550" name="CustomShape 2"/>
          <p:cNvSpPr/>
          <p:nvPr/>
        </p:nvSpPr>
        <p:spPr>
          <a:xfrm>
            <a:off x="3650040" y="0"/>
            <a:ext cx="561960" cy="1697760"/>
          </a:xfrm>
          <a:custGeom>
            <a:avLst/>
            <a:gdLst/>
            <a:ahLst/>
            <a:rect l="l" t="t" r="r" b="b"/>
            <a:pathLst>
              <a:path w="21600" h="21600">
                <a:moveTo>
                  <a:pt x="0" y="0"/>
                </a:moveTo>
                <a:lnTo>
                  <a:pt x="0" y="21600"/>
                </a:lnTo>
                <a:lnTo>
                  <a:pt x="21600" y="20304"/>
                </a:lnTo>
                <a:lnTo>
                  <a:pt x="21600" y="0"/>
                </a:lnTo>
                <a:lnTo>
                  <a:pt x="0" y="0"/>
                </a:lnTo>
                <a:close/>
              </a:path>
            </a:pathLst>
          </a:custGeom>
          <a:solidFill>
            <a:srgbClr val="0db8cc"/>
          </a:solidFill>
          <a:ln>
            <a:noFill/>
          </a:ln>
        </p:spPr>
        <p:style>
          <a:lnRef idx="0"/>
          <a:fillRef idx="0"/>
          <a:effectRef idx="0"/>
          <a:fontRef idx="minor"/>
        </p:style>
      </p:sp>
      <p:sp>
        <p:nvSpPr>
          <p:cNvPr id="551" name="CustomShape 3"/>
          <p:cNvSpPr/>
          <p:nvPr/>
        </p:nvSpPr>
        <p:spPr>
          <a:xfrm>
            <a:off x="43592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ffa604"/>
          </a:solidFill>
          <a:ln>
            <a:noFill/>
          </a:ln>
        </p:spPr>
        <p:style>
          <a:lnRef idx="0"/>
          <a:fillRef idx="0"/>
          <a:effectRef idx="0"/>
          <a:fontRef idx="minor"/>
        </p:style>
      </p:sp>
      <p:sp>
        <p:nvSpPr>
          <p:cNvPr id="552" name="CustomShape 4"/>
          <p:cNvSpPr/>
          <p:nvPr/>
        </p:nvSpPr>
        <p:spPr>
          <a:xfrm>
            <a:off x="5821200" y="991440"/>
            <a:ext cx="1843560" cy="4157640"/>
          </a:xfrm>
          <a:custGeom>
            <a:avLst/>
            <a:gdLst/>
            <a:ahLst/>
            <a:rect l="l" t="t" r="r" b="b"/>
            <a:pathLst>
              <a:path w="21600" h="21600">
                <a:moveTo>
                  <a:pt x="0" y="21600"/>
                </a:moveTo>
                <a:lnTo>
                  <a:pt x="21600" y="21600"/>
                </a:lnTo>
                <a:lnTo>
                  <a:pt x="21600" y="0"/>
                </a:lnTo>
                <a:lnTo>
                  <a:pt x="0" y="1733"/>
                </a:lnTo>
                <a:lnTo>
                  <a:pt x="0" y="21600"/>
                </a:lnTo>
                <a:close/>
              </a:path>
            </a:pathLst>
          </a:custGeom>
          <a:solidFill>
            <a:srgbClr val="0db8cc"/>
          </a:solidFill>
          <a:ln>
            <a:noFill/>
          </a:ln>
        </p:spPr>
        <p:style>
          <a:lnRef idx="0"/>
          <a:fillRef idx="0"/>
          <a:effectRef idx="0"/>
          <a:fontRef idx="minor"/>
        </p:style>
      </p:sp>
      <p:sp>
        <p:nvSpPr>
          <p:cNvPr id="553" name="CustomShape 5"/>
          <p:cNvSpPr/>
          <p:nvPr/>
        </p:nvSpPr>
        <p:spPr>
          <a:xfrm>
            <a:off x="4359240" y="2643840"/>
            <a:ext cx="1312920" cy="2508480"/>
          </a:xfrm>
          <a:custGeom>
            <a:avLst/>
            <a:gdLst/>
            <a:ahLst/>
            <a:rect l="l" t="t" r="r" b="b"/>
            <a:pathLst>
              <a:path w="21600" h="21600">
                <a:moveTo>
                  <a:pt x="0" y="21600"/>
                </a:moveTo>
                <a:lnTo>
                  <a:pt x="21600" y="21600"/>
                </a:lnTo>
                <a:lnTo>
                  <a:pt x="21600" y="0"/>
                </a:lnTo>
                <a:lnTo>
                  <a:pt x="0" y="2046"/>
                </a:lnTo>
                <a:lnTo>
                  <a:pt x="0" y="21600"/>
                </a:lnTo>
                <a:close/>
              </a:path>
            </a:pathLst>
          </a:custGeom>
          <a:solidFill>
            <a:srgbClr val="00799e"/>
          </a:solidFill>
          <a:ln>
            <a:noFill/>
          </a:ln>
        </p:spPr>
        <p:style>
          <a:lnRef idx="0"/>
          <a:fillRef idx="0"/>
          <a:effectRef idx="0"/>
          <a:fontRef idx="minor"/>
        </p:style>
      </p:sp>
      <p:sp>
        <p:nvSpPr>
          <p:cNvPr id="554" name="CustomShape 6"/>
          <p:cNvSpPr/>
          <p:nvPr/>
        </p:nvSpPr>
        <p:spPr>
          <a:xfrm>
            <a:off x="78130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00799e"/>
          </a:solidFill>
          <a:ln>
            <a:noFill/>
          </a:ln>
        </p:spPr>
        <p:style>
          <a:lnRef idx="0"/>
          <a:fillRef idx="0"/>
          <a:effectRef idx="0"/>
          <a:fontRef idx="minor"/>
        </p:style>
      </p:sp>
      <p:sp>
        <p:nvSpPr>
          <p:cNvPr id="555" name="CustomShape 7"/>
          <p:cNvSpPr/>
          <p:nvPr/>
        </p:nvSpPr>
        <p:spPr>
          <a:xfrm>
            <a:off x="5821200" y="0"/>
            <a:ext cx="1843560" cy="1159200"/>
          </a:xfrm>
          <a:custGeom>
            <a:avLst/>
            <a:gdLst/>
            <a:ahLst/>
            <a:rect l="l" t="t" r="r" b="b"/>
            <a:pathLst>
              <a:path w="21600" h="21600">
                <a:moveTo>
                  <a:pt x="0" y="21600"/>
                </a:moveTo>
                <a:lnTo>
                  <a:pt x="21600" y="15393"/>
                </a:lnTo>
                <a:lnTo>
                  <a:pt x="21600" y="0"/>
                </a:lnTo>
                <a:lnTo>
                  <a:pt x="0" y="0"/>
                </a:lnTo>
                <a:lnTo>
                  <a:pt x="0" y="21600"/>
                </a:lnTo>
                <a:close/>
              </a:path>
            </a:pathLst>
          </a:custGeom>
          <a:solidFill>
            <a:srgbClr val="32e4c8"/>
          </a:solidFill>
          <a:ln>
            <a:noFill/>
          </a:ln>
        </p:spPr>
        <p:style>
          <a:lnRef idx="0"/>
          <a:fillRef idx="0"/>
          <a:effectRef idx="0"/>
          <a:fontRef idx="minor"/>
        </p:style>
      </p:sp>
      <p:sp>
        <p:nvSpPr>
          <p:cNvPr id="556" name="CustomShape 8"/>
          <p:cNvSpPr/>
          <p:nvPr/>
        </p:nvSpPr>
        <p:spPr>
          <a:xfrm>
            <a:off x="78130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ffd104"/>
          </a:solidFill>
          <a:ln>
            <a:noFill/>
          </a:ln>
        </p:spPr>
        <p:style>
          <a:lnRef idx="0"/>
          <a:fillRef idx="0"/>
          <a:effectRef idx="0"/>
          <a:fontRef idx="minor"/>
        </p:style>
      </p:sp>
      <p:sp>
        <p:nvSpPr>
          <p:cNvPr id="557"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558"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6" name="Group 1"/>
          <p:cNvGrpSpPr/>
          <p:nvPr/>
        </p:nvGrpSpPr>
        <p:grpSpPr>
          <a:xfrm>
            <a:off x="6963120" y="0"/>
            <a:ext cx="1950480" cy="5141880"/>
            <a:chOff x="6963120" y="0"/>
            <a:chExt cx="1950480" cy="5141880"/>
          </a:xfrm>
        </p:grpSpPr>
        <p:sp>
          <p:nvSpPr>
            <p:cNvPr id="47" name="CustomShape 2"/>
            <p:cNvSpPr/>
            <p:nvPr/>
          </p:nvSpPr>
          <p:spPr>
            <a:xfrm>
              <a:off x="6963120" y="3274560"/>
              <a:ext cx="357480" cy="1867320"/>
            </a:xfrm>
            <a:custGeom>
              <a:avLst/>
              <a:gdLst/>
              <a:ahLst/>
              <a:rect l="l" t="t" r="r" b="b"/>
              <a:pathLst>
                <a:path w="21600" h="21600">
                  <a:moveTo>
                    <a:pt x="21600" y="21600"/>
                  </a:moveTo>
                  <a:lnTo>
                    <a:pt x="21600" y="0"/>
                  </a:lnTo>
                  <a:lnTo>
                    <a:pt x="0" y="753"/>
                  </a:lnTo>
                  <a:lnTo>
                    <a:pt x="0" y="21600"/>
                  </a:lnTo>
                  <a:lnTo>
                    <a:pt x="21600" y="21600"/>
                  </a:lnTo>
                  <a:close/>
                </a:path>
              </a:pathLst>
            </a:custGeom>
            <a:solidFill>
              <a:srgbClr val="0db8cc"/>
            </a:solidFill>
            <a:ln>
              <a:noFill/>
            </a:ln>
          </p:spPr>
          <p:style>
            <a:lnRef idx="0"/>
            <a:fillRef idx="0"/>
            <a:effectRef idx="0"/>
            <a:fontRef idx="minor"/>
          </p:style>
        </p:sp>
        <p:sp>
          <p:nvSpPr>
            <p:cNvPr id="48" name="CustomShape 3"/>
            <p:cNvSpPr/>
            <p:nvPr/>
          </p:nvSpPr>
          <p:spPr>
            <a:xfrm>
              <a:off x="6963120" y="977760"/>
              <a:ext cx="357480" cy="438120"/>
            </a:xfrm>
            <a:custGeom>
              <a:avLst/>
              <a:gdLst/>
              <a:ahLst/>
              <a:rect l="l" t="t" r="r" b="b"/>
              <a:pathLst>
                <a:path w="21600" h="21600">
                  <a:moveTo>
                    <a:pt x="0" y="21600"/>
                  </a:moveTo>
                  <a:lnTo>
                    <a:pt x="21600" y="18401"/>
                  </a:lnTo>
                  <a:lnTo>
                    <a:pt x="21600" y="0"/>
                  </a:lnTo>
                  <a:lnTo>
                    <a:pt x="0" y="3199"/>
                  </a:lnTo>
                  <a:lnTo>
                    <a:pt x="0" y="21600"/>
                  </a:lnTo>
                  <a:close/>
                </a:path>
              </a:pathLst>
            </a:custGeom>
            <a:solidFill>
              <a:srgbClr val="ffd104"/>
            </a:solidFill>
            <a:ln>
              <a:noFill/>
            </a:ln>
          </p:spPr>
          <p:style>
            <a:lnRef idx="0"/>
            <a:fillRef idx="0"/>
            <a:effectRef idx="0"/>
            <a:fontRef idx="minor"/>
          </p:style>
        </p:sp>
        <p:sp>
          <p:nvSpPr>
            <p:cNvPr id="49" name="CustomShape 4"/>
            <p:cNvSpPr/>
            <p:nvPr/>
          </p:nvSpPr>
          <p:spPr>
            <a:xfrm>
              <a:off x="696312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32e4c8"/>
            </a:solidFill>
            <a:ln>
              <a:noFill/>
            </a:ln>
          </p:spPr>
          <p:style>
            <a:lnRef idx="0"/>
            <a:fillRef idx="0"/>
            <a:effectRef idx="0"/>
            <a:fontRef idx="minor"/>
          </p:style>
        </p:sp>
        <p:sp>
          <p:nvSpPr>
            <p:cNvPr id="50" name="CustomShape 5"/>
            <p:cNvSpPr/>
            <p:nvPr/>
          </p:nvSpPr>
          <p:spPr>
            <a:xfrm>
              <a:off x="7415640" y="1034280"/>
              <a:ext cx="835920" cy="2960640"/>
            </a:xfrm>
            <a:custGeom>
              <a:avLst/>
              <a:gdLst/>
              <a:ahLst/>
              <a:rect l="l" t="t" r="r" b="b"/>
              <a:pathLst>
                <a:path w="21600" h="21600">
                  <a:moveTo>
                    <a:pt x="21600" y="0"/>
                  </a:moveTo>
                  <a:lnTo>
                    <a:pt x="0" y="1107"/>
                  </a:lnTo>
                  <a:lnTo>
                    <a:pt x="0" y="21600"/>
                  </a:lnTo>
                  <a:lnTo>
                    <a:pt x="21600" y="20492"/>
                  </a:lnTo>
                  <a:lnTo>
                    <a:pt x="21600" y="0"/>
                  </a:lnTo>
                  <a:close/>
                </a:path>
              </a:pathLst>
            </a:custGeom>
            <a:solidFill>
              <a:srgbClr val="00799e"/>
            </a:solidFill>
            <a:ln>
              <a:noFill/>
            </a:ln>
          </p:spPr>
          <p:style>
            <a:lnRef idx="0"/>
            <a:fillRef idx="0"/>
            <a:effectRef idx="0"/>
            <a:fontRef idx="minor"/>
          </p:style>
        </p:sp>
        <p:sp>
          <p:nvSpPr>
            <p:cNvPr id="51" name="CustomShape 6"/>
            <p:cNvSpPr/>
            <p:nvPr/>
          </p:nvSpPr>
          <p:spPr>
            <a:xfrm>
              <a:off x="7415640" y="0"/>
              <a:ext cx="835920" cy="1090080"/>
            </a:xfrm>
            <a:custGeom>
              <a:avLst/>
              <a:gdLst/>
              <a:ahLst/>
              <a:rect l="l" t="t" r="r" b="b"/>
              <a:pathLst>
                <a:path w="21600" h="21600">
                  <a:moveTo>
                    <a:pt x="0" y="21600"/>
                  </a:moveTo>
                  <a:lnTo>
                    <a:pt x="21600" y="18596"/>
                  </a:lnTo>
                  <a:lnTo>
                    <a:pt x="21600" y="0"/>
                  </a:lnTo>
                  <a:lnTo>
                    <a:pt x="0" y="0"/>
                  </a:lnTo>
                  <a:lnTo>
                    <a:pt x="0" y="21600"/>
                  </a:lnTo>
                  <a:close/>
                </a:path>
              </a:pathLst>
            </a:custGeom>
            <a:solidFill>
              <a:srgbClr val="0db8cc"/>
            </a:solidFill>
            <a:ln>
              <a:noFill/>
            </a:ln>
          </p:spPr>
          <p:style>
            <a:lnRef idx="0"/>
            <a:fillRef idx="0"/>
            <a:effectRef idx="0"/>
            <a:fontRef idx="minor"/>
          </p:style>
        </p:sp>
        <p:sp>
          <p:nvSpPr>
            <p:cNvPr id="52" name="CustomShape 7"/>
            <p:cNvSpPr/>
            <p:nvPr/>
          </p:nvSpPr>
          <p:spPr>
            <a:xfrm>
              <a:off x="8346960" y="1551960"/>
              <a:ext cx="566640" cy="1138320"/>
            </a:xfrm>
            <a:custGeom>
              <a:avLst/>
              <a:gdLst/>
              <a:ahLst/>
              <a:rect l="l" t="t" r="r" b="b"/>
              <a:pathLst>
                <a:path w="21600" h="21600">
                  <a:moveTo>
                    <a:pt x="0" y="21600"/>
                  </a:moveTo>
                  <a:lnTo>
                    <a:pt x="21600" y="19647"/>
                  </a:lnTo>
                  <a:lnTo>
                    <a:pt x="21600" y="0"/>
                  </a:lnTo>
                  <a:lnTo>
                    <a:pt x="0" y="1953"/>
                  </a:lnTo>
                  <a:lnTo>
                    <a:pt x="0" y="21600"/>
                  </a:lnTo>
                  <a:close/>
                </a:path>
              </a:pathLst>
            </a:custGeom>
            <a:solidFill>
              <a:srgbClr val="ffa604"/>
            </a:solidFill>
            <a:ln>
              <a:noFill/>
            </a:ln>
          </p:spPr>
          <p:style>
            <a:lnRef idx="0"/>
            <a:fillRef idx="0"/>
            <a:effectRef idx="0"/>
            <a:fontRef idx="minor"/>
          </p:style>
        </p:sp>
        <p:sp>
          <p:nvSpPr>
            <p:cNvPr id="53" name="CustomShape 8"/>
            <p:cNvSpPr/>
            <p:nvPr/>
          </p:nvSpPr>
          <p:spPr>
            <a:xfrm>
              <a:off x="834696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54" name="CustomShape 9"/>
            <p:cNvSpPr/>
            <p:nvPr/>
          </p:nvSpPr>
          <p:spPr>
            <a:xfrm>
              <a:off x="8346960" y="2682360"/>
              <a:ext cx="566640" cy="1900440"/>
            </a:xfrm>
            <a:custGeom>
              <a:avLst/>
              <a:gdLst/>
              <a:ahLst/>
              <a:rect l="l" t="t" r="r" b="b"/>
              <a:pathLst>
                <a:path w="21600" h="21600">
                  <a:moveTo>
                    <a:pt x="21600" y="0"/>
                  </a:moveTo>
                  <a:lnTo>
                    <a:pt x="0" y="1170"/>
                  </a:lnTo>
                  <a:lnTo>
                    <a:pt x="0" y="21600"/>
                  </a:lnTo>
                  <a:lnTo>
                    <a:pt x="21600" y="20429"/>
                  </a:lnTo>
                  <a:lnTo>
                    <a:pt x="21600" y="0"/>
                  </a:lnTo>
                  <a:close/>
                </a:path>
              </a:pathLst>
            </a:custGeom>
            <a:solidFill>
              <a:srgbClr val="0db8cc"/>
            </a:solidFill>
            <a:ln>
              <a:noFill/>
            </a:ln>
          </p:spPr>
          <p:style>
            <a:lnRef idx="0"/>
            <a:fillRef idx="0"/>
            <a:effectRef idx="0"/>
            <a:fontRef idx="minor"/>
          </p:style>
        </p:sp>
      </p:grpSp>
      <p:sp>
        <p:nvSpPr>
          <p:cNvPr id="55" name="PlaceHolder 10"/>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56" name="PlaceHolder 11"/>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57" name="PlaceHolder 12"/>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8099280" y="0"/>
            <a:ext cx="890640" cy="320760"/>
          </a:xfrm>
          <a:custGeom>
            <a:avLst/>
            <a:gdLst/>
            <a:ahLst/>
            <a:rect l="l" t="t" r="r" b="b"/>
            <a:pathLst>
              <a:path w="21600" h="21600">
                <a:moveTo>
                  <a:pt x="0" y="0"/>
                </a:moveTo>
                <a:lnTo>
                  <a:pt x="0" y="21600"/>
                </a:lnTo>
                <a:lnTo>
                  <a:pt x="21600" y="10795"/>
                </a:lnTo>
                <a:lnTo>
                  <a:pt x="21600" y="0"/>
                </a:lnTo>
                <a:lnTo>
                  <a:pt x="0" y="0"/>
                </a:lnTo>
                <a:close/>
              </a:path>
            </a:pathLst>
          </a:custGeom>
          <a:solidFill>
            <a:srgbClr val="e9eef0"/>
          </a:solidFill>
          <a:ln>
            <a:noFill/>
          </a:ln>
        </p:spPr>
        <p:style>
          <a:lnRef idx="0"/>
          <a:fillRef idx="0"/>
          <a:effectRef idx="0"/>
          <a:fontRef idx="minor"/>
        </p:style>
      </p:sp>
      <p:sp>
        <p:nvSpPr>
          <p:cNvPr id="95" name="CustomShape 2"/>
          <p:cNvSpPr/>
          <p:nvPr/>
        </p:nvSpPr>
        <p:spPr>
          <a:xfrm>
            <a:off x="46454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e9eef0"/>
          </a:solidFill>
          <a:ln>
            <a:noFill/>
          </a:ln>
        </p:spPr>
        <p:style>
          <a:lnRef idx="0"/>
          <a:fillRef idx="0"/>
          <a:effectRef idx="0"/>
          <a:fontRef idx="minor"/>
        </p:style>
      </p:sp>
      <p:sp>
        <p:nvSpPr>
          <p:cNvPr id="96" name="CustomShape 3"/>
          <p:cNvSpPr/>
          <p:nvPr/>
        </p:nvSpPr>
        <p:spPr>
          <a:xfrm>
            <a:off x="6107400" y="991440"/>
            <a:ext cx="1843560" cy="4157640"/>
          </a:xfrm>
          <a:custGeom>
            <a:avLst/>
            <a:gdLst/>
            <a:ahLst/>
            <a:rect l="l" t="t" r="r" b="b"/>
            <a:pathLst>
              <a:path w="21600" h="21600">
                <a:moveTo>
                  <a:pt x="0" y="21600"/>
                </a:moveTo>
                <a:lnTo>
                  <a:pt x="21600" y="21600"/>
                </a:lnTo>
                <a:lnTo>
                  <a:pt x="21600" y="0"/>
                </a:lnTo>
                <a:lnTo>
                  <a:pt x="0" y="1733"/>
                </a:lnTo>
                <a:lnTo>
                  <a:pt x="0" y="21600"/>
                </a:lnTo>
                <a:close/>
              </a:path>
            </a:pathLst>
          </a:custGeom>
          <a:solidFill>
            <a:srgbClr val="e9eef0"/>
          </a:solidFill>
          <a:ln>
            <a:noFill/>
          </a:ln>
        </p:spPr>
        <p:style>
          <a:lnRef idx="0"/>
          <a:fillRef idx="0"/>
          <a:effectRef idx="0"/>
          <a:fontRef idx="minor"/>
        </p:style>
      </p:sp>
      <p:sp>
        <p:nvSpPr>
          <p:cNvPr id="97" name="CustomShape 4"/>
          <p:cNvSpPr/>
          <p:nvPr/>
        </p:nvSpPr>
        <p:spPr>
          <a:xfrm>
            <a:off x="4645440" y="2643840"/>
            <a:ext cx="1312920" cy="2508480"/>
          </a:xfrm>
          <a:custGeom>
            <a:avLst/>
            <a:gdLst/>
            <a:ahLst/>
            <a:rect l="l" t="t" r="r" b="b"/>
            <a:pathLst>
              <a:path w="21600" h="21600">
                <a:moveTo>
                  <a:pt x="0" y="21600"/>
                </a:moveTo>
                <a:lnTo>
                  <a:pt x="21600" y="21600"/>
                </a:lnTo>
                <a:lnTo>
                  <a:pt x="21600" y="0"/>
                </a:lnTo>
                <a:lnTo>
                  <a:pt x="0" y="2046"/>
                </a:lnTo>
                <a:lnTo>
                  <a:pt x="0" y="21600"/>
                </a:lnTo>
                <a:close/>
              </a:path>
            </a:pathLst>
          </a:custGeom>
          <a:solidFill>
            <a:srgbClr val="e9eef0"/>
          </a:solidFill>
          <a:ln>
            <a:noFill/>
          </a:ln>
        </p:spPr>
        <p:style>
          <a:lnRef idx="0"/>
          <a:fillRef idx="0"/>
          <a:effectRef idx="0"/>
          <a:fontRef idx="minor"/>
        </p:style>
      </p:sp>
      <p:sp>
        <p:nvSpPr>
          <p:cNvPr id="98" name="CustomShape 5"/>
          <p:cNvSpPr/>
          <p:nvPr/>
        </p:nvSpPr>
        <p:spPr>
          <a:xfrm>
            <a:off x="80992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e9eef0"/>
          </a:solidFill>
          <a:ln>
            <a:noFill/>
          </a:ln>
        </p:spPr>
        <p:style>
          <a:lnRef idx="0"/>
          <a:fillRef idx="0"/>
          <a:effectRef idx="0"/>
          <a:fontRef idx="minor"/>
        </p:style>
      </p:sp>
      <p:sp>
        <p:nvSpPr>
          <p:cNvPr id="99" name="CustomShape 6"/>
          <p:cNvSpPr/>
          <p:nvPr/>
        </p:nvSpPr>
        <p:spPr>
          <a:xfrm>
            <a:off x="6107400" y="0"/>
            <a:ext cx="1843560" cy="1159200"/>
          </a:xfrm>
          <a:custGeom>
            <a:avLst/>
            <a:gdLst/>
            <a:ahLst/>
            <a:rect l="l" t="t" r="r" b="b"/>
            <a:pathLst>
              <a:path w="21600" h="21600">
                <a:moveTo>
                  <a:pt x="0" y="21600"/>
                </a:moveTo>
                <a:lnTo>
                  <a:pt x="21600" y="15393"/>
                </a:lnTo>
                <a:lnTo>
                  <a:pt x="21600" y="0"/>
                </a:lnTo>
                <a:lnTo>
                  <a:pt x="0" y="0"/>
                </a:lnTo>
                <a:lnTo>
                  <a:pt x="0" y="21600"/>
                </a:lnTo>
                <a:close/>
              </a:path>
            </a:pathLst>
          </a:custGeom>
          <a:solidFill>
            <a:srgbClr val="e9eef0"/>
          </a:solidFill>
          <a:ln>
            <a:noFill/>
          </a:ln>
        </p:spPr>
        <p:style>
          <a:lnRef idx="0"/>
          <a:fillRef idx="0"/>
          <a:effectRef idx="0"/>
          <a:fontRef idx="minor"/>
        </p:style>
      </p:sp>
      <p:sp>
        <p:nvSpPr>
          <p:cNvPr id="100" name="CustomShape 7"/>
          <p:cNvSpPr/>
          <p:nvPr/>
        </p:nvSpPr>
        <p:spPr>
          <a:xfrm>
            <a:off x="80992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e9eef0"/>
          </a:solidFill>
          <a:ln>
            <a:noFill/>
          </a:ln>
        </p:spPr>
        <p:style>
          <a:lnRef idx="0"/>
          <a:fillRef idx="0"/>
          <a:effectRef idx="0"/>
          <a:fontRef idx="minor"/>
        </p:style>
      </p:sp>
      <p:sp>
        <p:nvSpPr>
          <p:cNvPr id="101" name="PlaceHolder 8"/>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02"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7813080" y="0"/>
            <a:ext cx="890640" cy="320760"/>
          </a:xfrm>
          <a:custGeom>
            <a:avLst/>
            <a:gdLst/>
            <a:ahLst/>
            <a:rect l="l" t="t" r="r" b="b"/>
            <a:pathLst>
              <a:path w="21600" h="21600">
                <a:moveTo>
                  <a:pt x="0" y="0"/>
                </a:moveTo>
                <a:lnTo>
                  <a:pt x="0" y="21600"/>
                </a:lnTo>
                <a:lnTo>
                  <a:pt x="21600" y="10795"/>
                </a:lnTo>
                <a:lnTo>
                  <a:pt x="21600" y="0"/>
                </a:lnTo>
                <a:lnTo>
                  <a:pt x="0" y="0"/>
                </a:lnTo>
                <a:close/>
              </a:path>
            </a:pathLst>
          </a:custGeom>
          <a:solidFill>
            <a:srgbClr val="0db8cc"/>
          </a:solidFill>
          <a:ln>
            <a:noFill/>
          </a:ln>
        </p:spPr>
        <p:style>
          <a:lnRef idx="0"/>
          <a:fillRef idx="0"/>
          <a:effectRef idx="0"/>
          <a:fontRef idx="minor"/>
        </p:style>
      </p:sp>
      <p:sp>
        <p:nvSpPr>
          <p:cNvPr id="140" name="CustomShape 2"/>
          <p:cNvSpPr/>
          <p:nvPr/>
        </p:nvSpPr>
        <p:spPr>
          <a:xfrm>
            <a:off x="3650040" y="0"/>
            <a:ext cx="561960" cy="1697760"/>
          </a:xfrm>
          <a:custGeom>
            <a:avLst/>
            <a:gdLst/>
            <a:ahLst/>
            <a:rect l="l" t="t" r="r" b="b"/>
            <a:pathLst>
              <a:path w="21600" h="21600">
                <a:moveTo>
                  <a:pt x="0" y="0"/>
                </a:moveTo>
                <a:lnTo>
                  <a:pt x="0" y="21600"/>
                </a:lnTo>
                <a:lnTo>
                  <a:pt x="21600" y="20304"/>
                </a:lnTo>
                <a:lnTo>
                  <a:pt x="21600" y="0"/>
                </a:lnTo>
                <a:lnTo>
                  <a:pt x="0" y="0"/>
                </a:lnTo>
                <a:close/>
              </a:path>
            </a:pathLst>
          </a:custGeom>
          <a:solidFill>
            <a:srgbClr val="0db8cc"/>
          </a:solidFill>
          <a:ln>
            <a:noFill/>
          </a:ln>
        </p:spPr>
        <p:style>
          <a:lnRef idx="0"/>
          <a:fillRef idx="0"/>
          <a:effectRef idx="0"/>
          <a:fontRef idx="minor"/>
        </p:style>
      </p:sp>
      <p:sp>
        <p:nvSpPr>
          <p:cNvPr id="141" name="CustomShape 3"/>
          <p:cNvSpPr/>
          <p:nvPr/>
        </p:nvSpPr>
        <p:spPr>
          <a:xfrm>
            <a:off x="43592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ffa604"/>
          </a:solidFill>
          <a:ln>
            <a:noFill/>
          </a:ln>
        </p:spPr>
        <p:style>
          <a:lnRef idx="0"/>
          <a:fillRef idx="0"/>
          <a:effectRef idx="0"/>
          <a:fontRef idx="minor"/>
        </p:style>
      </p:sp>
      <p:sp>
        <p:nvSpPr>
          <p:cNvPr id="142" name="CustomShape 4"/>
          <p:cNvSpPr/>
          <p:nvPr/>
        </p:nvSpPr>
        <p:spPr>
          <a:xfrm>
            <a:off x="5821200" y="991440"/>
            <a:ext cx="1843560" cy="4157640"/>
          </a:xfrm>
          <a:custGeom>
            <a:avLst/>
            <a:gdLst/>
            <a:ahLst/>
            <a:rect l="l" t="t" r="r" b="b"/>
            <a:pathLst>
              <a:path w="21600" h="21600">
                <a:moveTo>
                  <a:pt x="0" y="21600"/>
                </a:moveTo>
                <a:lnTo>
                  <a:pt x="21600" y="21600"/>
                </a:lnTo>
                <a:lnTo>
                  <a:pt x="21600" y="0"/>
                </a:lnTo>
                <a:lnTo>
                  <a:pt x="0" y="1733"/>
                </a:lnTo>
                <a:lnTo>
                  <a:pt x="0" y="21600"/>
                </a:lnTo>
                <a:close/>
              </a:path>
            </a:pathLst>
          </a:custGeom>
          <a:solidFill>
            <a:srgbClr val="0db8cc"/>
          </a:solidFill>
          <a:ln>
            <a:noFill/>
          </a:ln>
        </p:spPr>
        <p:style>
          <a:lnRef idx="0"/>
          <a:fillRef idx="0"/>
          <a:effectRef idx="0"/>
          <a:fontRef idx="minor"/>
        </p:style>
      </p:sp>
      <p:sp>
        <p:nvSpPr>
          <p:cNvPr id="143" name="CustomShape 5"/>
          <p:cNvSpPr/>
          <p:nvPr/>
        </p:nvSpPr>
        <p:spPr>
          <a:xfrm>
            <a:off x="4359240" y="2643840"/>
            <a:ext cx="1312920" cy="2508480"/>
          </a:xfrm>
          <a:custGeom>
            <a:avLst/>
            <a:gdLst/>
            <a:ahLst/>
            <a:rect l="l" t="t" r="r" b="b"/>
            <a:pathLst>
              <a:path w="21600" h="21600">
                <a:moveTo>
                  <a:pt x="0" y="21600"/>
                </a:moveTo>
                <a:lnTo>
                  <a:pt x="21600" y="21600"/>
                </a:lnTo>
                <a:lnTo>
                  <a:pt x="21600" y="0"/>
                </a:lnTo>
                <a:lnTo>
                  <a:pt x="0" y="2046"/>
                </a:lnTo>
                <a:lnTo>
                  <a:pt x="0" y="21600"/>
                </a:lnTo>
                <a:close/>
              </a:path>
            </a:pathLst>
          </a:custGeom>
          <a:solidFill>
            <a:srgbClr val="00799e"/>
          </a:solidFill>
          <a:ln>
            <a:noFill/>
          </a:ln>
        </p:spPr>
        <p:style>
          <a:lnRef idx="0"/>
          <a:fillRef idx="0"/>
          <a:effectRef idx="0"/>
          <a:fontRef idx="minor"/>
        </p:style>
      </p:sp>
      <p:sp>
        <p:nvSpPr>
          <p:cNvPr id="144" name="CustomShape 6"/>
          <p:cNvSpPr/>
          <p:nvPr/>
        </p:nvSpPr>
        <p:spPr>
          <a:xfrm>
            <a:off x="78130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00799e"/>
          </a:solidFill>
          <a:ln>
            <a:noFill/>
          </a:ln>
        </p:spPr>
        <p:style>
          <a:lnRef idx="0"/>
          <a:fillRef idx="0"/>
          <a:effectRef idx="0"/>
          <a:fontRef idx="minor"/>
        </p:style>
      </p:sp>
      <p:sp>
        <p:nvSpPr>
          <p:cNvPr id="145" name="CustomShape 7"/>
          <p:cNvSpPr/>
          <p:nvPr/>
        </p:nvSpPr>
        <p:spPr>
          <a:xfrm>
            <a:off x="5821200" y="0"/>
            <a:ext cx="1843560" cy="1159200"/>
          </a:xfrm>
          <a:custGeom>
            <a:avLst/>
            <a:gdLst/>
            <a:ahLst/>
            <a:rect l="l" t="t" r="r" b="b"/>
            <a:pathLst>
              <a:path w="21600" h="21600">
                <a:moveTo>
                  <a:pt x="0" y="21600"/>
                </a:moveTo>
                <a:lnTo>
                  <a:pt x="21600" y="15393"/>
                </a:lnTo>
                <a:lnTo>
                  <a:pt x="21600" y="0"/>
                </a:lnTo>
                <a:lnTo>
                  <a:pt x="0" y="0"/>
                </a:lnTo>
                <a:lnTo>
                  <a:pt x="0" y="21600"/>
                </a:lnTo>
                <a:close/>
              </a:path>
            </a:pathLst>
          </a:custGeom>
          <a:solidFill>
            <a:srgbClr val="32e4c8"/>
          </a:solidFill>
          <a:ln>
            <a:noFill/>
          </a:ln>
        </p:spPr>
        <p:style>
          <a:lnRef idx="0"/>
          <a:fillRef idx="0"/>
          <a:effectRef idx="0"/>
          <a:fontRef idx="minor"/>
        </p:style>
      </p:sp>
      <p:sp>
        <p:nvSpPr>
          <p:cNvPr id="146" name="CustomShape 8"/>
          <p:cNvSpPr/>
          <p:nvPr/>
        </p:nvSpPr>
        <p:spPr>
          <a:xfrm>
            <a:off x="78130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ffd104"/>
          </a:solidFill>
          <a:ln>
            <a:noFill/>
          </a:ln>
        </p:spPr>
        <p:style>
          <a:lnRef idx="0"/>
          <a:fillRef idx="0"/>
          <a:effectRef idx="0"/>
          <a:fontRef idx="minor"/>
        </p:style>
      </p:sp>
      <p:sp>
        <p:nvSpPr>
          <p:cNvPr id="147"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48"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7813080" y="0"/>
            <a:ext cx="890640" cy="320760"/>
          </a:xfrm>
          <a:custGeom>
            <a:avLst/>
            <a:gdLst/>
            <a:ahLst/>
            <a:rect l="l" t="t" r="r" b="b"/>
            <a:pathLst>
              <a:path w="21600" h="21600">
                <a:moveTo>
                  <a:pt x="0" y="0"/>
                </a:moveTo>
                <a:lnTo>
                  <a:pt x="0" y="21600"/>
                </a:lnTo>
                <a:lnTo>
                  <a:pt x="21600" y="10795"/>
                </a:lnTo>
                <a:lnTo>
                  <a:pt x="21600" y="0"/>
                </a:lnTo>
                <a:lnTo>
                  <a:pt x="0" y="0"/>
                </a:lnTo>
                <a:close/>
              </a:path>
            </a:pathLst>
          </a:custGeom>
          <a:solidFill>
            <a:srgbClr val="0db8cc"/>
          </a:solidFill>
          <a:ln>
            <a:noFill/>
          </a:ln>
        </p:spPr>
        <p:style>
          <a:lnRef idx="0"/>
          <a:fillRef idx="0"/>
          <a:effectRef idx="0"/>
          <a:fontRef idx="minor"/>
        </p:style>
      </p:sp>
      <p:sp>
        <p:nvSpPr>
          <p:cNvPr id="186" name="CustomShape 2"/>
          <p:cNvSpPr/>
          <p:nvPr/>
        </p:nvSpPr>
        <p:spPr>
          <a:xfrm>
            <a:off x="3650040" y="0"/>
            <a:ext cx="561960" cy="1697760"/>
          </a:xfrm>
          <a:custGeom>
            <a:avLst/>
            <a:gdLst/>
            <a:ahLst/>
            <a:rect l="l" t="t" r="r" b="b"/>
            <a:pathLst>
              <a:path w="21600" h="21600">
                <a:moveTo>
                  <a:pt x="0" y="0"/>
                </a:moveTo>
                <a:lnTo>
                  <a:pt x="0" y="21600"/>
                </a:lnTo>
                <a:lnTo>
                  <a:pt x="21600" y="20304"/>
                </a:lnTo>
                <a:lnTo>
                  <a:pt x="21600" y="0"/>
                </a:lnTo>
                <a:lnTo>
                  <a:pt x="0" y="0"/>
                </a:lnTo>
                <a:close/>
              </a:path>
            </a:pathLst>
          </a:custGeom>
          <a:solidFill>
            <a:srgbClr val="0db8cc"/>
          </a:solidFill>
          <a:ln>
            <a:noFill/>
          </a:ln>
        </p:spPr>
        <p:style>
          <a:lnRef idx="0"/>
          <a:fillRef idx="0"/>
          <a:effectRef idx="0"/>
          <a:fontRef idx="minor"/>
        </p:style>
      </p:sp>
      <p:sp>
        <p:nvSpPr>
          <p:cNvPr id="187" name="CustomShape 3"/>
          <p:cNvSpPr/>
          <p:nvPr/>
        </p:nvSpPr>
        <p:spPr>
          <a:xfrm>
            <a:off x="43592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ffa604"/>
          </a:solidFill>
          <a:ln>
            <a:noFill/>
          </a:ln>
        </p:spPr>
        <p:style>
          <a:lnRef idx="0"/>
          <a:fillRef idx="0"/>
          <a:effectRef idx="0"/>
          <a:fontRef idx="minor"/>
        </p:style>
      </p:sp>
      <p:sp>
        <p:nvSpPr>
          <p:cNvPr id="188" name="CustomShape 4"/>
          <p:cNvSpPr/>
          <p:nvPr/>
        </p:nvSpPr>
        <p:spPr>
          <a:xfrm>
            <a:off x="5821200" y="991440"/>
            <a:ext cx="1843560" cy="4157640"/>
          </a:xfrm>
          <a:custGeom>
            <a:avLst/>
            <a:gdLst/>
            <a:ahLst/>
            <a:rect l="l" t="t" r="r" b="b"/>
            <a:pathLst>
              <a:path w="21600" h="21600">
                <a:moveTo>
                  <a:pt x="0" y="21600"/>
                </a:moveTo>
                <a:lnTo>
                  <a:pt x="21600" y="21600"/>
                </a:lnTo>
                <a:lnTo>
                  <a:pt x="21600" y="0"/>
                </a:lnTo>
                <a:lnTo>
                  <a:pt x="0" y="1733"/>
                </a:lnTo>
                <a:lnTo>
                  <a:pt x="0" y="21600"/>
                </a:lnTo>
                <a:close/>
              </a:path>
            </a:pathLst>
          </a:custGeom>
          <a:solidFill>
            <a:srgbClr val="0db8cc"/>
          </a:solidFill>
          <a:ln>
            <a:noFill/>
          </a:ln>
        </p:spPr>
        <p:style>
          <a:lnRef idx="0"/>
          <a:fillRef idx="0"/>
          <a:effectRef idx="0"/>
          <a:fontRef idx="minor"/>
        </p:style>
      </p:sp>
      <p:sp>
        <p:nvSpPr>
          <p:cNvPr id="189" name="CustomShape 5"/>
          <p:cNvSpPr/>
          <p:nvPr/>
        </p:nvSpPr>
        <p:spPr>
          <a:xfrm>
            <a:off x="4359240" y="2643840"/>
            <a:ext cx="1312920" cy="2508480"/>
          </a:xfrm>
          <a:custGeom>
            <a:avLst/>
            <a:gdLst/>
            <a:ahLst/>
            <a:rect l="l" t="t" r="r" b="b"/>
            <a:pathLst>
              <a:path w="21600" h="21600">
                <a:moveTo>
                  <a:pt x="0" y="21600"/>
                </a:moveTo>
                <a:lnTo>
                  <a:pt x="21600" y="21600"/>
                </a:lnTo>
                <a:lnTo>
                  <a:pt x="21600" y="0"/>
                </a:lnTo>
                <a:lnTo>
                  <a:pt x="0" y="2046"/>
                </a:lnTo>
                <a:lnTo>
                  <a:pt x="0" y="21600"/>
                </a:lnTo>
                <a:close/>
              </a:path>
            </a:pathLst>
          </a:custGeom>
          <a:solidFill>
            <a:srgbClr val="00799e"/>
          </a:solidFill>
          <a:ln>
            <a:noFill/>
          </a:ln>
        </p:spPr>
        <p:style>
          <a:lnRef idx="0"/>
          <a:fillRef idx="0"/>
          <a:effectRef idx="0"/>
          <a:fontRef idx="minor"/>
        </p:style>
      </p:sp>
      <p:sp>
        <p:nvSpPr>
          <p:cNvPr id="190" name="CustomShape 6"/>
          <p:cNvSpPr/>
          <p:nvPr/>
        </p:nvSpPr>
        <p:spPr>
          <a:xfrm>
            <a:off x="78130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00799e"/>
          </a:solidFill>
          <a:ln>
            <a:noFill/>
          </a:ln>
        </p:spPr>
        <p:style>
          <a:lnRef idx="0"/>
          <a:fillRef idx="0"/>
          <a:effectRef idx="0"/>
          <a:fontRef idx="minor"/>
        </p:style>
      </p:sp>
      <p:sp>
        <p:nvSpPr>
          <p:cNvPr id="191" name="CustomShape 7"/>
          <p:cNvSpPr/>
          <p:nvPr/>
        </p:nvSpPr>
        <p:spPr>
          <a:xfrm>
            <a:off x="5821200" y="0"/>
            <a:ext cx="1843560" cy="1159200"/>
          </a:xfrm>
          <a:custGeom>
            <a:avLst/>
            <a:gdLst/>
            <a:ahLst/>
            <a:rect l="l" t="t" r="r" b="b"/>
            <a:pathLst>
              <a:path w="21600" h="21600">
                <a:moveTo>
                  <a:pt x="0" y="21600"/>
                </a:moveTo>
                <a:lnTo>
                  <a:pt x="21600" y="15393"/>
                </a:lnTo>
                <a:lnTo>
                  <a:pt x="21600" y="0"/>
                </a:lnTo>
                <a:lnTo>
                  <a:pt x="0" y="0"/>
                </a:lnTo>
                <a:lnTo>
                  <a:pt x="0" y="21600"/>
                </a:lnTo>
                <a:close/>
              </a:path>
            </a:pathLst>
          </a:custGeom>
          <a:solidFill>
            <a:srgbClr val="32e4c8"/>
          </a:solidFill>
          <a:ln>
            <a:noFill/>
          </a:ln>
        </p:spPr>
        <p:style>
          <a:lnRef idx="0"/>
          <a:fillRef idx="0"/>
          <a:effectRef idx="0"/>
          <a:fontRef idx="minor"/>
        </p:style>
      </p:sp>
      <p:sp>
        <p:nvSpPr>
          <p:cNvPr id="192" name="CustomShape 8"/>
          <p:cNvSpPr/>
          <p:nvPr/>
        </p:nvSpPr>
        <p:spPr>
          <a:xfrm>
            <a:off x="78130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ffd104"/>
          </a:solidFill>
          <a:ln>
            <a:noFill/>
          </a:ln>
        </p:spPr>
        <p:style>
          <a:lnRef idx="0"/>
          <a:fillRef idx="0"/>
          <a:effectRef idx="0"/>
          <a:fontRef idx="minor"/>
        </p:style>
      </p:sp>
      <p:sp>
        <p:nvSpPr>
          <p:cNvPr id="193"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194"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b8cc"/>
        </a:solidFill>
      </p:bgPr>
    </p:bg>
    <p:spTree>
      <p:nvGrpSpPr>
        <p:cNvPr id="1" name=""/>
        <p:cNvGrpSpPr/>
        <p:nvPr/>
      </p:nvGrpSpPr>
      <p:grpSpPr>
        <a:xfrm>
          <a:off x="0" y="0"/>
          <a:ext cx="0" cy="0"/>
          <a:chOff x="0" y="0"/>
          <a:chExt cx="0" cy="0"/>
        </a:xfrm>
      </p:grpSpPr>
      <p:sp>
        <p:nvSpPr>
          <p:cNvPr id="231" name="CustomShape 1"/>
          <p:cNvSpPr/>
          <p:nvPr/>
        </p:nvSpPr>
        <p:spPr>
          <a:xfrm>
            <a:off x="228600" y="1362240"/>
            <a:ext cx="622800" cy="754920"/>
          </a:xfrm>
          <a:custGeom>
            <a:avLst/>
            <a:gdLst/>
            <a:ahLst/>
            <a:rect l="l" t="t" r="r" b="b"/>
            <a:pathLst>
              <a:path w="21600" h="21600">
                <a:moveTo>
                  <a:pt x="21600" y="0"/>
                </a:moveTo>
                <a:lnTo>
                  <a:pt x="0" y="3233"/>
                </a:lnTo>
                <a:lnTo>
                  <a:pt x="0" y="21600"/>
                </a:lnTo>
                <a:lnTo>
                  <a:pt x="21600" y="18367"/>
                </a:lnTo>
                <a:lnTo>
                  <a:pt x="21600" y="0"/>
                </a:lnTo>
                <a:close/>
              </a:path>
            </a:pathLst>
          </a:custGeom>
          <a:solidFill>
            <a:srgbClr val="ffa604"/>
          </a:solidFill>
          <a:ln>
            <a:noFill/>
          </a:ln>
        </p:spPr>
        <p:style>
          <a:lnRef idx="0"/>
          <a:fillRef idx="0"/>
          <a:effectRef idx="0"/>
          <a:fontRef idx="minor"/>
        </p:style>
      </p:sp>
      <p:sp>
        <p:nvSpPr>
          <p:cNvPr id="232" name="CustomShape 2"/>
          <p:cNvSpPr/>
          <p:nvPr/>
        </p:nvSpPr>
        <p:spPr>
          <a:xfrm>
            <a:off x="228600" y="720"/>
            <a:ext cx="622800" cy="1370520"/>
          </a:xfrm>
          <a:custGeom>
            <a:avLst/>
            <a:gdLst/>
            <a:ahLst/>
            <a:rect l="l" t="t" r="r" b="b"/>
            <a:pathLst>
              <a:path w="21600" h="21600">
                <a:moveTo>
                  <a:pt x="21600" y="0"/>
                </a:moveTo>
                <a:lnTo>
                  <a:pt x="0" y="0"/>
                </a:lnTo>
                <a:lnTo>
                  <a:pt x="0" y="21600"/>
                </a:lnTo>
                <a:lnTo>
                  <a:pt x="21600" y="19818"/>
                </a:lnTo>
                <a:lnTo>
                  <a:pt x="21600" y="0"/>
                </a:lnTo>
                <a:close/>
              </a:path>
            </a:pathLst>
          </a:custGeom>
          <a:solidFill>
            <a:srgbClr val="00799e"/>
          </a:solidFill>
          <a:ln>
            <a:noFill/>
          </a:ln>
        </p:spPr>
        <p:style>
          <a:lnRef idx="0"/>
          <a:fillRef idx="0"/>
          <a:effectRef idx="0"/>
          <a:fontRef idx="minor"/>
        </p:style>
      </p:sp>
      <p:sp>
        <p:nvSpPr>
          <p:cNvPr id="233" name="CustomShape 3"/>
          <p:cNvSpPr/>
          <p:nvPr/>
        </p:nvSpPr>
        <p:spPr>
          <a:xfrm>
            <a:off x="8520840" y="4146480"/>
            <a:ext cx="392760" cy="996120"/>
          </a:xfrm>
          <a:custGeom>
            <a:avLst/>
            <a:gdLst/>
            <a:ahLst/>
            <a:rect l="l" t="t" r="r" b="b"/>
            <a:pathLst>
              <a:path w="21600" h="21600">
                <a:moveTo>
                  <a:pt x="0" y="21600"/>
                </a:moveTo>
                <a:lnTo>
                  <a:pt x="21600" y="21600"/>
                </a:lnTo>
                <a:lnTo>
                  <a:pt x="21600" y="0"/>
                </a:lnTo>
                <a:lnTo>
                  <a:pt x="0" y="1549"/>
                </a:lnTo>
                <a:lnTo>
                  <a:pt x="0" y="21600"/>
                </a:lnTo>
                <a:close/>
              </a:path>
            </a:pathLst>
          </a:custGeom>
          <a:solidFill>
            <a:srgbClr val="ffd104"/>
          </a:solidFill>
          <a:ln>
            <a:noFill/>
          </a:ln>
        </p:spPr>
        <p:style>
          <a:lnRef idx="0"/>
          <a:fillRef idx="0"/>
          <a:effectRef idx="0"/>
          <a:fontRef idx="minor"/>
        </p:style>
      </p:sp>
      <p:sp>
        <p:nvSpPr>
          <p:cNvPr id="234" name="CustomShape 4"/>
          <p:cNvSpPr/>
          <p:nvPr/>
        </p:nvSpPr>
        <p:spPr>
          <a:xfrm>
            <a:off x="347040" y="1296360"/>
            <a:ext cx="580320" cy="6674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 sz="10400" spc="-1" strike="noStrike">
                <a:solidFill>
                  <a:srgbClr val="ffffff"/>
                </a:solidFill>
                <a:latin typeface="News Cycle"/>
                <a:ea typeface="News Cycle"/>
              </a:rPr>
              <a:t>“</a:t>
            </a:r>
            <a:endParaRPr b="0" lang="en-US" sz="10400" spc="-1" strike="noStrike">
              <a:latin typeface="Arial"/>
            </a:endParaRPr>
          </a:p>
        </p:txBody>
      </p:sp>
      <p:sp>
        <p:nvSpPr>
          <p:cNvPr id="235" name="CustomShape 5"/>
          <p:cNvSpPr/>
          <p:nvPr/>
        </p:nvSpPr>
        <p:spPr>
          <a:xfrm>
            <a:off x="7497720" y="3233880"/>
            <a:ext cx="918720" cy="1485720"/>
          </a:xfrm>
          <a:custGeom>
            <a:avLst/>
            <a:gdLst/>
            <a:ahLst/>
            <a:rect l="l" t="t" r="r" b="b"/>
            <a:pathLst>
              <a:path w="21600" h="21600">
                <a:moveTo>
                  <a:pt x="21600" y="0"/>
                </a:moveTo>
                <a:lnTo>
                  <a:pt x="0" y="2423"/>
                </a:lnTo>
                <a:lnTo>
                  <a:pt x="0" y="21600"/>
                </a:lnTo>
                <a:lnTo>
                  <a:pt x="21600" y="19177"/>
                </a:lnTo>
                <a:lnTo>
                  <a:pt x="21600" y="0"/>
                </a:lnTo>
                <a:close/>
              </a:path>
            </a:pathLst>
          </a:custGeom>
          <a:solidFill>
            <a:srgbClr val="00799e"/>
          </a:solidFill>
          <a:ln>
            <a:noFill/>
          </a:ln>
        </p:spPr>
        <p:style>
          <a:lnRef idx="0"/>
          <a:fillRef idx="0"/>
          <a:effectRef idx="0"/>
          <a:fontRef idx="minor"/>
        </p:style>
      </p:sp>
      <p:sp>
        <p:nvSpPr>
          <p:cNvPr id="236" name="CustomShape 6"/>
          <p:cNvSpPr/>
          <p:nvPr/>
        </p:nvSpPr>
        <p:spPr>
          <a:xfrm>
            <a:off x="6103080" y="720"/>
            <a:ext cx="1289880" cy="2496960"/>
          </a:xfrm>
          <a:custGeom>
            <a:avLst/>
            <a:gdLst/>
            <a:ahLst/>
            <a:rect l="l" t="t" r="r" b="b"/>
            <a:pathLst>
              <a:path w="21600" h="21600">
                <a:moveTo>
                  <a:pt x="21600" y="0"/>
                </a:moveTo>
                <a:lnTo>
                  <a:pt x="0" y="0"/>
                </a:lnTo>
                <a:lnTo>
                  <a:pt x="0" y="21600"/>
                </a:lnTo>
                <a:lnTo>
                  <a:pt x="21600" y="19575"/>
                </a:lnTo>
                <a:lnTo>
                  <a:pt x="21600" y="0"/>
                </a:lnTo>
                <a:close/>
              </a:path>
            </a:pathLst>
          </a:custGeom>
          <a:solidFill>
            <a:srgbClr val="00799e"/>
          </a:solidFill>
          <a:ln>
            <a:noFill/>
          </a:ln>
        </p:spPr>
        <p:style>
          <a:lnRef idx="0"/>
          <a:fillRef idx="0"/>
          <a:effectRef idx="0"/>
          <a:fontRef idx="minor"/>
        </p:style>
      </p:sp>
      <p:sp>
        <p:nvSpPr>
          <p:cNvPr id="237" name="CustomShape 7"/>
          <p:cNvSpPr/>
          <p:nvPr/>
        </p:nvSpPr>
        <p:spPr>
          <a:xfrm>
            <a:off x="7497720" y="720"/>
            <a:ext cx="918720" cy="3294360"/>
          </a:xfrm>
          <a:custGeom>
            <a:avLst/>
            <a:gdLst/>
            <a:ahLst/>
            <a:rect l="l" t="t" r="r" b="b"/>
            <a:pathLst>
              <a:path w="21600" h="21600">
                <a:moveTo>
                  <a:pt x="0" y="21600"/>
                </a:moveTo>
                <a:lnTo>
                  <a:pt x="21600" y="20506"/>
                </a:lnTo>
                <a:lnTo>
                  <a:pt x="21600" y="0"/>
                </a:lnTo>
                <a:lnTo>
                  <a:pt x="0" y="0"/>
                </a:lnTo>
                <a:lnTo>
                  <a:pt x="0" y="21600"/>
                </a:lnTo>
                <a:close/>
              </a:path>
            </a:pathLst>
          </a:custGeom>
          <a:solidFill>
            <a:srgbClr val="32e4c8"/>
          </a:solidFill>
          <a:ln>
            <a:noFill/>
          </a:ln>
        </p:spPr>
        <p:style>
          <a:lnRef idx="0"/>
          <a:fillRef idx="0"/>
          <a:effectRef idx="0"/>
          <a:fontRef idx="minor"/>
        </p:style>
      </p:sp>
      <p:sp>
        <p:nvSpPr>
          <p:cNvPr id="238" name="CustomShape 8"/>
          <p:cNvSpPr/>
          <p:nvPr/>
        </p:nvSpPr>
        <p:spPr>
          <a:xfrm>
            <a:off x="6103080" y="2373480"/>
            <a:ext cx="1289880" cy="2769120"/>
          </a:xfrm>
          <a:custGeom>
            <a:avLst/>
            <a:gdLst/>
            <a:ahLst/>
            <a:rect l="l" t="t" r="r" b="b"/>
            <a:pathLst>
              <a:path w="21600" h="21600">
                <a:moveTo>
                  <a:pt x="21600" y="0"/>
                </a:moveTo>
                <a:lnTo>
                  <a:pt x="0" y="1826"/>
                </a:lnTo>
                <a:lnTo>
                  <a:pt x="0" y="21600"/>
                </a:lnTo>
                <a:lnTo>
                  <a:pt x="21600" y="21600"/>
                </a:lnTo>
                <a:lnTo>
                  <a:pt x="21600" y="0"/>
                </a:lnTo>
                <a:close/>
              </a:path>
            </a:pathLst>
          </a:custGeom>
          <a:solidFill>
            <a:srgbClr val="0db8cc"/>
          </a:solidFill>
          <a:ln>
            <a:noFill/>
          </a:ln>
        </p:spPr>
        <p:style>
          <a:lnRef idx="0"/>
          <a:fillRef idx="0"/>
          <a:effectRef idx="0"/>
          <a:fontRef idx="minor"/>
        </p:style>
      </p:sp>
      <p:sp>
        <p:nvSpPr>
          <p:cNvPr id="239"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240"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CustomShape 1"/>
          <p:cNvSpPr/>
          <p:nvPr/>
        </p:nvSpPr>
        <p:spPr>
          <a:xfrm>
            <a:off x="6963120" y="3274560"/>
            <a:ext cx="357480" cy="1867320"/>
          </a:xfrm>
          <a:custGeom>
            <a:avLst/>
            <a:gdLst/>
            <a:ahLst/>
            <a:rect l="l" t="t" r="r" b="b"/>
            <a:pathLst>
              <a:path w="21600" h="21600">
                <a:moveTo>
                  <a:pt x="21600" y="21600"/>
                </a:moveTo>
                <a:lnTo>
                  <a:pt x="21600" y="0"/>
                </a:lnTo>
                <a:lnTo>
                  <a:pt x="0" y="753"/>
                </a:lnTo>
                <a:lnTo>
                  <a:pt x="0" y="21600"/>
                </a:lnTo>
                <a:lnTo>
                  <a:pt x="21600" y="21600"/>
                </a:lnTo>
                <a:close/>
              </a:path>
            </a:pathLst>
          </a:custGeom>
          <a:solidFill>
            <a:srgbClr val="0db8cc"/>
          </a:solidFill>
          <a:ln>
            <a:noFill/>
          </a:ln>
        </p:spPr>
        <p:style>
          <a:lnRef idx="0"/>
          <a:fillRef idx="0"/>
          <a:effectRef idx="0"/>
          <a:fontRef idx="minor"/>
        </p:style>
      </p:sp>
      <p:sp>
        <p:nvSpPr>
          <p:cNvPr id="278" name="CustomShape 2"/>
          <p:cNvSpPr/>
          <p:nvPr/>
        </p:nvSpPr>
        <p:spPr>
          <a:xfrm>
            <a:off x="6963120" y="977760"/>
            <a:ext cx="357480" cy="438120"/>
          </a:xfrm>
          <a:custGeom>
            <a:avLst/>
            <a:gdLst/>
            <a:ahLst/>
            <a:rect l="l" t="t" r="r" b="b"/>
            <a:pathLst>
              <a:path w="21600" h="21600">
                <a:moveTo>
                  <a:pt x="0" y="21600"/>
                </a:moveTo>
                <a:lnTo>
                  <a:pt x="21600" y="18401"/>
                </a:lnTo>
                <a:lnTo>
                  <a:pt x="21600" y="0"/>
                </a:lnTo>
                <a:lnTo>
                  <a:pt x="0" y="3199"/>
                </a:lnTo>
                <a:lnTo>
                  <a:pt x="0" y="21600"/>
                </a:lnTo>
                <a:close/>
              </a:path>
            </a:pathLst>
          </a:custGeom>
          <a:solidFill>
            <a:srgbClr val="ffd104"/>
          </a:solidFill>
          <a:ln>
            <a:noFill/>
          </a:ln>
        </p:spPr>
        <p:style>
          <a:lnRef idx="0"/>
          <a:fillRef idx="0"/>
          <a:effectRef idx="0"/>
          <a:fontRef idx="minor"/>
        </p:style>
      </p:sp>
      <p:sp>
        <p:nvSpPr>
          <p:cNvPr id="279" name="CustomShape 3"/>
          <p:cNvSpPr/>
          <p:nvPr/>
        </p:nvSpPr>
        <p:spPr>
          <a:xfrm>
            <a:off x="696312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32e4c8"/>
          </a:solidFill>
          <a:ln>
            <a:noFill/>
          </a:ln>
        </p:spPr>
        <p:style>
          <a:lnRef idx="0"/>
          <a:fillRef idx="0"/>
          <a:effectRef idx="0"/>
          <a:fontRef idx="minor"/>
        </p:style>
      </p:sp>
      <p:sp>
        <p:nvSpPr>
          <p:cNvPr id="280" name="CustomShape 4"/>
          <p:cNvSpPr/>
          <p:nvPr/>
        </p:nvSpPr>
        <p:spPr>
          <a:xfrm>
            <a:off x="7415640" y="1034280"/>
            <a:ext cx="835920" cy="2960640"/>
          </a:xfrm>
          <a:custGeom>
            <a:avLst/>
            <a:gdLst/>
            <a:ahLst/>
            <a:rect l="l" t="t" r="r" b="b"/>
            <a:pathLst>
              <a:path w="21600" h="21600">
                <a:moveTo>
                  <a:pt x="21600" y="0"/>
                </a:moveTo>
                <a:lnTo>
                  <a:pt x="0" y="1107"/>
                </a:lnTo>
                <a:lnTo>
                  <a:pt x="0" y="21600"/>
                </a:lnTo>
                <a:lnTo>
                  <a:pt x="21600" y="20492"/>
                </a:lnTo>
                <a:lnTo>
                  <a:pt x="21600" y="0"/>
                </a:lnTo>
                <a:close/>
              </a:path>
            </a:pathLst>
          </a:custGeom>
          <a:solidFill>
            <a:srgbClr val="00799e"/>
          </a:solidFill>
          <a:ln>
            <a:noFill/>
          </a:ln>
        </p:spPr>
        <p:style>
          <a:lnRef idx="0"/>
          <a:fillRef idx="0"/>
          <a:effectRef idx="0"/>
          <a:fontRef idx="minor"/>
        </p:style>
      </p:sp>
      <p:sp>
        <p:nvSpPr>
          <p:cNvPr id="281" name="CustomShape 5"/>
          <p:cNvSpPr/>
          <p:nvPr/>
        </p:nvSpPr>
        <p:spPr>
          <a:xfrm>
            <a:off x="7415640" y="0"/>
            <a:ext cx="835920" cy="1090080"/>
          </a:xfrm>
          <a:custGeom>
            <a:avLst/>
            <a:gdLst/>
            <a:ahLst/>
            <a:rect l="l" t="t" r="r" b="b"/>
            <a:pathLst>
              <a:path w="21600" h="21600">
                <a:moveTo>
                  <a:pt x="0" y="21600"/>
                </a:moveTo>
                <a:lnTo>
                  <a:pt x="21600" y="18596"/>
                </a:lnTo>
                <a:lnTo>
                  <a:pt x="21600" y="0"/>
                </a:lnTo>
                <a:lnTo>
                  <a:pt x="0" y="0"/>
                </a:lnTo>
                <a:lnTo>
                  <a:pt x="0" y="21600"/>
                </a:lnTo>
                <a:close/>
              </a:path>
            </a:pathLst>
          </a:custGeom>
          <a:solidFill>
            <a:srgbClr val="0db8cc"/>
          </a:solidFill>
          <a:ln>
            <a:noFill/>
          </a:ln>
        </p:spPr>
        <p:style>
          <a:lnRef idx="0"/>
          <a:fillRef idx="0"/>
          <a:effectRef idx="0"/>
          <a:fontRef idx="minor"/>
        </p:style>
      </p:sp>
      <p:sp>
        <p:nvSpPr>
          <p:cNvPr id="282" name="CustomShape 6"/>
          <p:cNvSpPr/>
          <p:nvPr/>
        </p:nvSpPr>
        <p:spPr>
          <a:xfrm>
            <a:off x="8346960" y="1551960"/>
            <a:ext cx="566640" cy="1138320"/>
          </a:xfrm>
          <a:custGeom>
            <a:avLst/>
            <a:gdLst/>
            <a:ahLst/>
            <a:rect l="l" t="t" r="r" b="b"/>
            <a:pathLst>
              <a:path w="21600" h="21600">
                <a:moveTo>
                  <a:pt x="0" y="21600"/>
                </a:moveTo>
                <a:lnTo>
                  <a:pt x="21600" y="19647"/>
                </a:lnTo>
                <a:lnTo>
                  <a:pt x="21600" y="0"/>
                </a:lnTo>
                <a:lnTo>
                  <a:pt x="0" y="1953"/>
                </a:lnTo>
                <a:lnTo>
                  <a:pt x="0" y="21600"/>
                </a:lnTo>
                <a:close/>
              </a:path>
            </a:pathLst>
          </a:custGeom>
          <a:solidFill>
            <a:srgbClr val="ffa604"/>
          </a:solidFill>
          <a:ln>
            <a:noFill/>
          </a:ln>
        </p:spPr>
        <p:style>
          <a:lnRef idx="0"/>
          <a:fillRef idx="0"/>
          <a:effectRef idx="0"/>
          <a:fontRef idx="minor"/>
        </p:style>
      </p:sp>
      <p:sp>
        <p:nvSpPr>
          <p:cNvPr id="283" name="CustomShape 7"/>
          <p:cNvSpPr/>
          <p:nvPr/>
        </p:nvSpPr>
        <p:spPr>
          <a:xfrm>
            <a:off x="834696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284" name="CustomShape 8"/>
          <p:cNvSpPr/>
          <p:nvPr/>
        </p:nvSpPr>
        <p:spPr>
          <a:xfrm>
            <a:off x="8346960" y="2682360"/>
            <a:ext cx="566640" cy="1900440"/>
          </a:xfrm>
          <a:custGeom>
            <a:avLst/>
            <a:gdLst/>
            <a:ahLst/>
            <a:rect l="l" t="t" r="r" b="b"/>
            <a:pathLst>
              <a:path w="21600" h="21600">
                <a:moveTo>
                  <a:pt x="21600" y="0"/>
                </a:moveTo>
                <a:lnTo>
                  <a:pt x="0" y="1170"/>
                </a:lnTo>
                <a:lnTo>
                  <a:pt x="0" y="21600"/>
                </a:lnTo>
                <a:lnTo>
                  <a:pt x="21600" y="20429"/>
                </a:lnTo>
                <a:lnTo>
                  <a:pt x="21600" y="0"/>
                </a:lnTo>
                <a:close/>
              </a:path>
            </a:pathLst>
          </a:custGeom>
          <a:solidFill>
            <a:srgbClr val="0db8cc"/>
          </a:solidFill>
          <a:ln>
            <a:noFill/>
          </a:ln>
        </p:spPr>
        <p:style>
          <a:lnRef idx="0"/>
          <a:fillRef idx="0"/>
          <a:effectRef idx="0"/>
          <a:fontRef idx="minor"/>
        </p:style>
      </p:sp>
      <p:sp>
        <p:nvSpPr>
          <p:cNvPr id="285"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286"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CustomShape 1"/>
          <p:cNvSpPr/>
          <p:nvPr/>
        </p:nvSpPr>
        <p:spPr>
          <a:xfrm flipH="1">
            <a:off x="8553240" y="3512520"/>
            <a:ext cx="357480" cy="1629000"/>
          </a:xfrm>
          <a:custGeom>
            <a:avLst/>
            <a:gdLst/>
            <a:ahLst/>
            <a:rect l="l" t="t" r="r" b="b"/>
            <a:pathLst>
              <a:path w="21600" h="21600">
                <a:moveTo>
                  <a:pt x="21600" y="21600"/>
                </a:moveTo>
                <a:lnTo>
                  <a:pt x="21600" y="0"/>
                </a:lnTo>
                <a:lnTo>
                  <a:pt x="0" y="863"/>
                </a:lnTo>
                <a:lnTo>
                  <a:pt x="0" y="21600"/>
                </a:lnTo>
                <a:lnTo>
                  <a:pt x="21600" y="21600"/>
                </a:lnTo>
                <a:close/>
              </a:path>
            </a:pathLst>
          </a:custGeom>
          <a:solidFill>
            <a:srgbClr val="0db8cc"/>
          </a:solidFill>
          <a:ln>
            <a:noFill/>
          </a:ln>
        </p:spPr>
        <p:style>
          <a:lnRef idx="0"/>
          <a:fillRef idx="0"/>
          <a:effectRef idx="0"/>
          <a:fontRef idx="minor"/>
        </p:style>
      </p:sp>
      <p:sp>
        <p:nvSpPr>
          <p:cNvPr id="324" name="CustomShape 2"/>
          <p:cNvSpPr/>
          <p:nvPr/>
        </p:nvSpPr>
        <p:spPr>
          <a:xfrm flipH="1">
            <a:off x="8553240" y="977760"/>
            <a:ext cx="357480" cy="961920"/>
          </a:xfrm>
          <a:custGeom>
            <a:avLst/>
            <a:gdLst/>
            <a:ahLst/>
            <a:rect l="l" t="t" r="r" b="b"/>
            <a:pathLst>
              <a:path w="21600" h="21600">
                <a:moveTo>
                  <a:pt x="0" y="21600"/>
                </a:moveTo>
                <a:lnTo>
                  <a:pt x="21600" y="20140"/>
                </a:lnTo>
                <a:lnTo>
                  <a:pt x="21600" y="0"/>
                </a:lnTo>
                <a:lnTo>
                  <a:pt x="0" y="1460"/>
                </a:lnTo>
                <a:lnTo>
                  <a:pt x="0" y="21600"/>
                </a:lnTo>
                <a:close/>
              </a:path>
            </a:pathLst>
          </a:custGeom>
          <a:solidFill>
            <a:srgbClr val="32e4c8"/>
          </a:solidFill>
          <a:ln>
            <a:noFill/>
          </a:ln>
        </p:spPr>
        <p:style>
          <a:lnRef idx="0"/>
          <a:fillRef idx="0"/>
          <a:effectRef idx="0"/>
          <a:fontRef idx="minor"/>
        </p:style>
      </p:sp>
      <p:sp>
        <p:nvSpPr>
          <p:cNvPr id="325" name="CustomShape 3"/>
          <p:cNvSpPr/>
          <p:nvPr/>
        </p:nvSpPr>
        <p:spPr>
          <a:xfrm flipH="1">
            <a:off x="855324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00799e"/>
          </a:solidFill>
          <a:ln>
            <a:noFill/>
          </a:ln>
        </p:spPr>
        <p:style>
          <a:lnRef idx="0"/>
          <a:fillRef idx="0"/>
          <a:effectRef idx="0"/>
          <a:fontRef idx="minor"/>
        </p:style>
      </p:sp>
      <p:sp>
        <p:nvSpPr>
          <p:cNvPr id="326" name="CustomShape 4"/>
          <p:cNvSpPr/>
          <p:nvPr/>
        </p:nvSpPr>
        <p:spPr>
          <a:xfrm flipH="1">
            <a:off x="7895520" y="456480"/>
            <a:ext cx="566640" cy="709920"/>
          </a:xfrm>
          <a:custGeom>
            <a:avLst/>
            <a:gdLst/>
            <a:ahLst/>
            <a:rect l="l" t="t" r="r" b="b"/>
            <a:pathLst>
              <a:path w="21600" h="21600">
                <a:moveTo>
                  <a:pt x="0" y="21600"/>
                </a:moveTo>
                <a:lnTo>
                  <a:pt x="21600" y="18470"/>
                </a:lnTo>
                <a:lnTo>
                  <a:pt x="21600" y="0"/>
                </a:lnTo>
                <a:lnTo>
                  <a:pt x="0" y="3130"/>
                </a:lnTo>
                <a:lnTo>
                  <a:pt x="0" y="21600"/>
                </a:lnTo>
                <a:close/>
              </a:path>
            </a:pathLst>
          </a:custGeom>
          <a:solidFill>
            <a:srgbClr val="ffa604"/>
          </a:solidFill>
          <a:ln>
            <a:noFill/>
          </a:ln>
        </p:spPr>
        <p:style>
          <a:lnRef idx="0"/>
          <a:fillRef idx="0"/>
          <a:effectRef idx="0"/>
          <a:fontRef idx="minor"/>
        </p:style>
      </p:sp>
      <p:sp>
        <p:nvSpPr>
          <p:cNvPr id="327" name="CustomShape 5"/>
          <p:cNvSpPr/>
          <p:nvPr/>
        </p:nvSpPr>
        <p:spPr>
          <a:xfrm flipH="1">
            <a:off x="789552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328" name="CustomShape 6"/>
          <p:cNvSpPr/>
          <p:nvPr/>
        </p:nvSpPr>
        <p:spPr>
          <a:xfrm flipH="1">
            <a:off x="7895520" y="1158120"/>
            <a:ext cx="566640" cy="3424320"/>
          </a:xfrm>
          <a:custGeom>
            <a:avLst/>
            <a:gdLst/>
            <a:ahLst/>
            <a:rect l="l" t="t" r="r" b="b"/>
            <a:pathLst>
              <a:path w="21600" h="21600">
                <a:moveTo>
                  <a:pt x="21600" y="0"/>
                </a:moveTo>
                <a:lnTo>
                  <a:pt x="0" y="650"/>
                </a:lnTo>
                <a:lnTo>
                  <a:pt x="0" y="21600"/>
                </a:lnTo>
                <a:lnTo>
                  <a:pt x="21600" y="20950"/>
                </a:lnTo>
                <a:lnTo>
                  <a:pt x="21600" y="0"/>
                </a:lnTo>
                <a:close/>
              </a:path>
            </a:pathLst>
          </a:custGeom>
          <a:solidFill>
            <a:srgbClr val="0db8cc"/>
          </a:solidFill>
          <a:ln>
            <a:noFill/>
          </a:ln>
        </p:spPr>
        <p:style>
          <a:lnRef idx="0"/>
          <a:fillRef idx="0"/>
          <a:effectRef idx="0"/>
          <a:fontRef idx="minor"/>
        </p:style>
      </p:sp>
      <p:sp>
        <p:nvSpPr>
          <p:cNvPr id="329" name="PlaceHolder 7"/>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330"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7" name="Group 1"/>
          <p:cNvGrpSpPr/>
          <p:nvPr/>
        </p:nvGrpSpPr>
        <p:grpSpPr>
          <a:xfrm>
            <a:off x="6963120" y="0"/>
            <a:ext cx="1950480" cy="5141880"/>
            <a:chOff x="6963120" y="0"/>
            <a:chExt cx="1950480" cy="5141880"/>
          </a:xfrm>
        </p:grpSpPr>
        <p:sp>
          <p:nvSpPr>
            <p:cNvPr id="368" name="CustomShape 2"/>
            <p:cNvSpPr/>
            <p:nvPr/>
          </p:nvSpPr>
          <p:spPr>
            <a:xfrm>
              <a:off x="6963120" y="3274560"/>
              <a:ext cx="357480" cy="1867320"/>
            </a:xfrm>
            <a:custGeom>
              <a:avLst/>
              <a:gdLst/>
              <a:ahLst/>
              <a:rect l="l" t="t" r="r" b="b"/>
              <a:pathLst>
                <a:path w="21600" h="21600">
                  <a:moveTo>
                    <a:pt x="21600" y="21600"/>
                  </a:moveTo>
                  <a:lnTo>
                    <a:pt x="21600" y="0"/>
                  </a:lnTo>
                  <a:lnTo>
                    <a:pt x="0" y="753"/>
                  </a:lnTo>
                  <a:lnTo>
                    <a:pt x="0" y="21600"/>
                  </a:lnTo>
                  <a:lnTo>
                    <a:pt x="21600" y="21600"/>
                  </a:lnTo>
                  <a:close/>
                </a:path>
              </a:pathLst>
            </a:custGeom>
            <a:solidFill>
              <a:srgbClr val="0db8cc"/>
            </a:solidFill>
            <a:ln>
              <a:noFill/>
            </a:ln>
          </p:spPr>
          <p:style>
            <a:lnRef idx="0"/>
            <a:fillRef idx="0"/>
            <a:effectRef idx="0"/>
            <a:fontRef idx="minor"/>
          </p:style>
        </p:sp>
        <p:sp>
          <p:nvSpPr>
            <p:cNvPr id="369" name="CustomShape 3"/>
            <p:cNvSpPr/>
            <p:nvPr/>
          </p:nvSpPr>
          <p:spPr>
            <a:xfrm>
              <a:off x="6963120" y="977760"/>
              <a:ext cx="357480" cy="438120"/>
            </a:xfrm>
            <a:custGeom>
              <a:avLst/>
              <a:gdLst/>
              <a:ahLst/>
              <a:rect l="l" t="t" r="r" b="b"/>
              <a:pathLst>
                <a:path w="21600" h="21600">
                  <a:moveTo>
                    <a:pt x="0" y="21600"/>
                  </a:moveTo>
                  <a:lnTo>
                    <a:pt x="21600" y="18401"/>
                  </a:lnTo>
                  <a:lnTo>
                    <a:pt x="21600" y="0"/>
                  </a:lnTo>
                  <a:lnTo>
                    <a:pt x="0" y="3199"/>
                  </a:lnTo>
                  <a:lnTo>
                    <a:pt x="0" y="21600"/>
                  </a:lnTo>
                  <a:close/>
                </a:path>
              </a:pathLst>
            </a:custGeom>
            <a:solidFill>
              <a:srgbClr val="ffd104"/>
            </a:solidFill>
            <a:ln>
              <a:noFill/>
            </a:ln>
          </p:spPr>
          <p:style>
            <a:lnRef idx="0"/>
            <a:fillRef idx="0"/>
            <a:effectRef idx="0"/>
            <a:fontRef idx="minor"/>
          </p:style>
        </p:sp>
        <p:sp>
          <p:nvSpPr>
            <p:cNvPr id="370" name="CustomShape 4"/>
            <p:cNvSpPr/>
            <p:nvPr/>
          </p:nvSpPr>
          <p:spPr>
            <a:xfrm>
              <a:off x="6963120" y="0"/>
              <a:ext cx="357480" cy="952200"/>
            </a:xfrm>
            <a:custGeom>
              <a:avLst/>
              <a:gdLst/>
              <a:ahLst/>
              <a:rect l="l" t="t" r="r" b="b"/>
              <a:pathLst>
                <a:path w="21600" h="21600">
                  <a:moveTo>
                    <a:pt x="21600" y="0"/>
                  </a:moveTo>
                  <a:lnTo>
                    <a:pt x="0" y="0"/>
                  </a:lnTo>
                  <a:lnTo>
                    <a:pt x="0" y="21600"/>
                  </a:lnTo>
                  <a:lnTo>
                    <a:pt x="21600" y="20125"/>
                  </a:lnTo>
                  <a:lnTo>
                    <a:pt x="21600" y="0"/>
                  </a:lnTo>
                  <a:close/>
                </a:path>
              </a:pathLst>
            </a:custGeom>
            <a:solidFill>
              <a:srgbClr val="32e4c8"/>
            </a:solidFill>
            <a:ln>
              <a:noFill/>
            </a:ln>
          </p:spPr>
          <p:style>
            <a:lnRef idx="0"/>
            <a:fillRef idx="0"/>
            <a:effectRef idx="0"/>
            <a:fontRef idx="minor"/>
          </p:style>
        </p:sp>
        <p:sp>
          <p:nvSpPr>
            <p:cNvPr id="371" name="CustomShape 5"/>
            <p:cNvSpPr/>
            <p:nvPr/>
          </p:nvSpPr>
          <p:spPr>
            <a:xfrm>
              <a:off x="7415640" y="1034280"/>
              <a:ext cx="835920" cy="2960640"/>
            </a:xfrm>
            <a:custGeom>
              <a:avLst/>
              <a:gdLst/>
              <a:ahLst/>
              <a:rect l="l" t="t" r="r" b="b"/>
              <a:pathLst>
                <a:path w="21600" h="21600">
                  <a:moveTo>
                    <a:pt x="21600" y="0"/>
                  </a:moveTo>
                  <a:lnTo>
                    <a:pt x="0" y="1107"/>
                  </a:lnTo>
                  <a:lnTo>
                    <a:pt x="0" y="21600"/>
                  </a:lnTo>
                  <a:lnTo>
                    <a:pt x="21600" y="20492"/>
                  </a:lnTo>
                  <a:lnTo>
                    <a:pt x="21600" y="0"/>
                  </a:lnTo>
                  <a:close/>
                </a:path>
              </a:pathLst>
            </a:custGeom>
            <a:solidFill>
              <a:srgbClr val="00799e"/>
            </a:solidFill>
            <a:ln>
              <a:noFill/>
            </a:ln>
          </p:spPr>
          <p:style>
            <a:lnRef idx="0"/>
            <a:fillRef idx="0"/>
            <a:effectRef idx="0"/>
            <a:fontRef idx="minor"/>
          </p:style>
        </p:sp>
        <p:sp>
          <p:nvSpPr>
            <p:cNvPr id="372" name="CustomShape 6"/>
            <p:cNvSpPr/>
            <p:nvPr/>
          </p:nvSpPr>
          <p:spPr>
            <a:xfrm>
              <a:off x="7415640" y="0"/>
              <a:ext cx="835920" cy="1090080"/>
            </a:xfrm>
            <a:custGeom>
              <a:avLst/>
              <a:gdLst/>
              <a:ahLst/>
              <a:rect l="l" t="t" r="r" b="b"/>
              <a:pathLst>
                <a:path w="21600" h="21600">
                  <a:moveTo>
                    <a:pt x="0" y="21600"/>
                  </a:moveTo>
                  <a:lnTo>
                    <a:pt x="21600" y="18596"/>
                  </a:lnTo>
                  <a:lnTo>
                    <a:pt x="21600" y="0"/>
                  </a:lnTo>
                  <a:lnTo>
                    <a:pt x="0" y="0"/>
                  </a:lnTo>
                  <a:lnTo>
                    <a:pt x="0" y="21600"/>
                  </a:lnTo>
                  <a:close/>
                </a:path>
              </a:pathLst>
            </a:custGeom>
            <a:solidFill>
              <a:srgbClr val="0db8cc"/>
            </a:solidFill>
            <a:ln>
              <a:noFill/>
            </a:ln>
          </p:spPr>
          <p:style>
            <a:lnRef idx="0"/>
            <a:fillRef idx="0"/>
            <a:effectRef idx="0"/>
            <a:fontRef idx="minor"/>
          </p:style>
        </p:sp>
        <p:sp>
          <p:nvSpPr>
            <p:cNvPr id="373" name="CustomShape 7"/>
            <p:cNvSpPr/>
            <p:nvPr/>
          </p:nvSpPr>
          <p:spPr>
            <a:xfrm>
              <a:off x="8346960" y="1551960"/>
              <a:ext cx="566640" cy="1138320"/>
            </a:xfrm>
            <a:custGeom>
              <a:avLst/>
              <a:gdLst/>
              <a:ahLst/>
              <a:rect l="l" t="t" r="r" b="b"/>
              <a:pathLst>
                <a:path w="21600" h="21600">
                  <a:moveTo>
                    <a:pt x="0" y="21600"/>
                  </a:moveTo>
                  <a:lnTo>
                    <a:pt x="21600" y="19647"/>
                  </a:lnTo>
                  <a:lnTo>
                    <a:pt x="21600" y="0"/>
                  </a:lnTo>
                  <a:lnTo>
                    <a:pt x="0" y="1953"/>
                  </a:lnTo>
                  <a:lnTo>
                    <a:pt x="0" y="21600"/>
                  </a:lnTo>
                  <a:close/>
                </a:path>
              </a:pathLst>
            </a:custGeom>
            <a:solidFill>
              <a:srgbClr val="ffa604"/>
            </a:solidFill>
            <a:ln>
              <a:noFill/>
            </a:ln>
          </p:spPr>
          <p:style>
            <a:lnRef idx="0"/>
            <a:fillRef idx="0"/>
            <a:effectRef idx="0"/>
            <a:fontRef idx="minor"/>
          </p:style>
        </p:sp>
        <p:sp>
          <p:nvSpPr>
            <p:cNvPr id="374" name="CustomShape 8"/>
            <p:cNvSpPr/>
            <p:nvPr/>
          </p:nvSpPr>
          <p:spPr>
            <a:xfrm>
              <a:off x="8346960" y="4574520"/>
              <a:ext cx="566640" cy="567360"/>
            </a:xfrm>
            <a:custGeom>
              <a:avLst/>
              <a:gdLst/>
              <a:ahLst/>
              <a:rect l="l" t="t" r="r" b="b"/>
              <a:pathLst>
                <a:path w="21600" h="21600">
                  <a:moveTo>
                    <a:pt x="0" y="21600"/>
                  </a:moveTo>
                  <a:lnTo>
                    <a:pt x="21600" y="21600"/>
                  </a:lnTo>
                  <a:lnTo>
                    <a:pt x="21600" y="0"/>
                  </a:lnTo>
                  <a:lnTo>
                    <a:pt x="0" y="3912"/>
                  </a:lnTo>
                  <a:lnTo>
                    <a:pt x="0" y="21600"/>
                  </a:lnTo>
                  <a:close/>
                </a:path>
              </a:pathLst>
            </a:custGeom>
            <a:solidFill>
              <a:srgbClr val="00799e"/>
            </a:solidFill>
            <a:ln>
              <a:noFill/>
            </a:ln>
          </p:spPr>
          <p:style>
            <a:lnRef idx="0"/>
            <a:fillRef idx="0"/>
            <a:effectRef idx="0"/>
            <a:fontRef idx="minor"/>
          </p:style>
        </p:sp>
        <p:sp>
          <p:nvSpPr>
            <p:cNvPr id="375" name="CustomShape 9"/>
            <p:cNvSpPr/>
            <p:nvPr/>
          </p:nvSpPr>
          <p:spPr>
            <a:xfrm>
              <a:off x="8346960" y="2682360"/>
              <a:ext cx="566640" cy="1900440"/>
            </a:xfrm>
            <a:custGeom>
              <a:avLst/>
              <a:gdLst/>
              <a:ahLst/>
              <a:rect l="l" t="t" r="r" b="b"/>
              <a:pathLst>
                <a:path w="21600" h="21600">
                  <a:moveTo>
                    <a:pt x="21600" y="0"/>
                  </a:moveTo>
                  <a:lnTo>
                    <a:pt x="0" y="1170"/>
                  </a:lnTo>
                  <a:lnTo>
                    <a:pt x="0" y="21600"/>
                  </a:lnTo>
                  <a:lnTo>
                    <a:pt x="21600" y="20429"/>
                  </a:lnTo>
                  <a:lnTo>
                    <a:pt x="21600" y="0"/>
                  </a:lnTo>
                  <a:close/>
                </a:path>
              </a:pathLst>
            </a:custGeom>
            <a:solidFill>
              <a:srgbClr val="0db8cc"/>
            </a:solidFill>
            <a:ln>
              <a:noFill/>
            </a:ln>
          </p:spPr>
          <p:style>
            <a:lnRef idx="0"/>
            <a:fillRef idx="0"/>
            <a:effectRef idx="0"/>
            <a:fontRef idx="minor"/>
          </p:style>
        </p:sp>
      </p:grpSp>
      <p:sp>
        <p:nvSpPr>
          <p:cNvPr id="376" name="PlaceHolder 10"/>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377"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CustomShape 1"/>
          <p:cNvSpPr/>
          <p:nvPr/>
        </p:nvSpPr>
        <p:spPr>
          <a:xfrm>
            <a:off x="163080" y="1175760"/>
            <a:ext cx="3637080" cy="223848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4800" spc="-1" strike="noStrike">
                <a:solidFill>
                  <a:srgbClr val="ffffff"/>
                </a:solidFill>
                <a:latin typeface="AnjaliOldLipi"/>
                <a:ea typeface="Oswald"/>
              </a:rPr>
              <a:t>Predicting</a:t>
            </a:r>
            <a:br/>
            <a:r>
              <a:rPr b="0" lang="en" sz="4800" spc="-1" strike="noStrike">
                <a:solidFill>
                  <a:srgbClr val="ffffff"/>
                </a:solidFill>
                <a:latin typeface="AnjaliOldLipi"/>
                <a:ea typeface="Oswald"/>
              </a:rPr>
              <a:t>Pedestrian</a:t>
            </a:r>
            <a:br/>
            <a:r>
              <a:rPr b="0" lang="en" sz="4800" spc="-1" strike="noStrike">
                <a:solidFill>
                  <a:srgbClr val="ffffff"/>
                </a:solidFill>
                <a:latin typeface="AnjaliOldLipi"/>
                <a:ea typeface="Oswald"/>
              </a:rPr>
              <a:t>Casualties  in NYC</a:t>
            </a:r>
            <a:endParaRPr b="0" lang="en-US" sz="4800" spc="-1" strike="noStrike">
              <a:latin typeface="Arial"/>
            </a:endParaRPr>
          </a:p>
        </p:txBody>
      </p:sp>
      <p:pic>
        <p:nvPicPr>
          <p:cNvPr id="596" name="Google Shape;127;p12" descr=""/>
          <p:cNvPicPr/>
          <p:nvPr/>
        </p:nvPicPr>
        <p:blipFill>
          <a:blip r:embed="rId1">
            <a:alphaModFix amt="77000"/>
          </a:blip>
          <a:srcRect l="6588" t="22318" r="0" b="9775"/>
          <a:stretch/>
        </p:blipFill>
        <p:spPr>
          <a:xfrm>
            <a:off x="3651840" y="0"/>
            <a:ext cx="5051880" cy="5141880"/>
          </a:xfrm>
          <a:prstGeom prst="rect">
            <a:avLst/>
          </a:prstGeom>
          <a:ln>
            <a:noFill/>
          </a:ln>
        </p:spPr>
      </p:pic>
      <p:sp>
        <p:nvSpPr>
          <p:cNvPr id="597" name="CustomShape 2"/>
          <p:cNvSpPr/>
          <p:nvPr/>
        </p:nvSpPr>
        <p:spPr>
          <a:xfrm>
            <a:off x="3650040" y="0"/>
            <a:ext cx="561960" cy="1697760"/>
          </a:xfrm>
          <a:custGeom>
            <a:avLst/>
            <a:gdLst/>
            <a:ahLst/>
            <a:rect l="l" t="t" r="r" b="b"/>
            <a:pathLst>
              <a:path w="21600" h="21600">
                <a:moveTo>
                  <a:pt x="0" y="0"/>
                </a:moveTo>
                <a:lnTo>
                  <a:pt x="0" y="21600"/>
                </a:lnTo>
                <a:lnTo>
                  <a:pt x="21600" y="20304"/>
                </a:lnTo>
                <a:lnTo>
                  <a:pt x="21600" y="0"/>
                </a:lnTo>
                <a:lnTo>
                  <a:pt x="0" y="0"/>
                </a:lnTo>
                <a:close/>
              </a:path>
            </a:pathLst>
          </a:custGeom>
          <a:solidFill>
            <a:srgbClr val="0db8cc">
              <a:alpha val="44000"/>
            </a:srgbClr>
          </a:solidFill>
          <a:ln>
            <a:noFill/>
          </a:ln>
        </p:spPr>
        <p:style>
          <a:lnRef idx="0"/>
          <a:fillRef idx="0"/>
          <a:effectRef idx="0"/>
          <a:fontRef idx="minor"/>
        </p:style>
      </p:sp>
      <p:sp>
        <p:nvSpPr>
          <p:cNvPr id="598" name="CustomShape 3"/>
          <p:cNvSpPr/>
          <p:nvPr/>
        </p:nvSpPr>
        <p:spPr>
          <a:xfrm>
            <a:off x="4359240" y="609120"/>
            <a:ext cx="1312920" cy="2117520"/>
          </a:xfrm>
          <a:custGeom>
            <a:avLst/>
            <a:gdLst/>
            <a:ahLst/>
            <a:rect l="l" t="t" r="r" b="b"/>
            <a:pathLst>
              <a:path w="21600" h="21600">
                <a:moveTo>
                  <a:pt x="0" y="21600"/>
                </a:moveTo>
                <a:lnTo>
                  <a:pt x="21600" y="19177"/>
                </a:lnTo>
                <a:lnTo>
                  <a:pt x="21600" y="0"/>
                </a:lnTo>
                <a:lnTo>
                  <a:pt x="0" y="2423"/>
                </a:lnTo>
                <a:lnTo>
                  <a:pt x="0" y="21600"/>
                </a:lnTo>
                <a:close/>
              </a:path>
            </a:pathLst>
          </a:custGeom>
          <a:solidFill>
            <a:srgbClr val="ffa604">
              <a:alpha val="46000"/>
            </a:srgbClr>
          </a:solidFill>
          <a:ln>
            <a:noFill/>
          </a:ln>
        </p:spPr>
        <p:style>
          <a:lnRef idx="0"/>
          <a:fillRef idx="0"/>
          <a:effectRef idx="0"/>
          <a:fontRef idx="minor"/>
        </p:style>
      </p:sp>
      <p:sp>
        <p:nvSpPr>
          <p:cNvPr id="599" name="CustomShape 4"/>
          <p:cNvSpPr/>
          <p:nvPr/>
        </p:nvSpPr>
        <p:spPr>
          <a:xfrm>
            <a:off x="7813080" y="3277440"/>
            <a:ext cx="890640" cy="1164240"/>
          </a:xfrm>
          <a:custGeom>
            <a:avLst/>
            <a:gdLst/>
            <a:ahLst/>
            <a:rect l="l" t="t" r="r" b="b"/>
            <a:pathLst>
              <a:path w="21600" h="21600">
                <a:moveTo>
                  <a:pt x="0" y="21600"/>
                </a:moveTo>
                <a:lnTo>
                  <a:pt x="21600" y="18611"/>
                </a:lnTo>
                <a:lnTo>
                  <a:pt x="21600" y="0"/>
                </a:lnTo>
                <a:lnTo>
                  <a:pt x="0" y="2989"/>
                </a:lnTo>
                <a:lnTo>
                  <a:pt x="0" y="21600"/>
                </a:lnTo>
                <a:close/>
              </a:path>
            </a:pathLst>
          </a:custGeom>
          <a:solidFill>
            <a:srgbClr val="ffd104">
              <a:alpha val="49000"/>
            </a:srgbClr>
          </a:solidFill>
          <a:ln>
            <a:noFill/>
          </a:ln>
        </p:spPr>
        <p:style>
          <a:lnRef idx="0"/>
          <a:fillRef idx="0"/>
          <a:effectRef idx="0"/>
          <a:fontRef idx="minor"/>
        </p:style>
      </p:sp>
      <p:sp>
        <p:nvSpPr>
          <p:cNvPr id="600" name="CustomShape 5"/>
          <p:cNvSpPr/>
          <p:nvPr/>
        </p:nvSpPr>
        <p:spPr>
          <a:xfrm>
            <a:off x="7813080" y="307080"/>
            <a:ext cx="890640" cy="2975400"/>
          </a:xfrm>
          <a:custGeom>
            <a:avLst/>
            <a:gdLst/>
            <a:ahLst/>
            <a:rect l="l" t="t" r="r" b="b"/>
            <a:pathLst>
              <a:path w="21600" h="21600">
                <a:moveTo>
                  <a:pt x="0" y="21600"/>
                </a:moveTo>
                <a:lnTo>
                  <a:pt x="21600" y="20429"/>
                </a:lnTo>
                <a:lnTo>
                  <a:pt x="21600" y="0"/>
                </a:lnTo>
                <a:lnTo>
                  <a:pt x="0" y="1171"/>
                </a:lnTo>
                <a:lnTo>
                  <a:pt x="0" y="21600"/>
                </a:lnTo>
                <a:close/>
              </a:path>
            </a:pathLst>
          </a:custGeom>
          <a:solidFill>
            <a:srgbClr val="0db8cc">
              <a:alpha val="44000"/>
            </a:srgbClr>
          </a:solidFill>
          <a:ln>
            <a:noFill/>
          </a:ln>
        </p:spPr>
        <p:style>
          <a:lnRef idx="0"/>
          <a:fillRef idx="0"/>
          <a:effectRef idx="0"/>
          <a:fontRef idx="minor"/>
        </p:style>
      </p:sp>
      <p:sp>
        <p:nvSpPr>
          <p:cNvPr id="601" name="CustomShape 6"/>
          <p:cNvSpPr/>
          <p:nvPr/>
        </p:nvSpPr>
        <p:spPr>
          <a:xfrm>
            <a:off x="533520" y="3422160"/>
            <a:ext cx="2105640" cy="90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ffff"/>
                </a:solidFill>
                <a:latin typeface="AnjaliOldLipi"/>
                <a:ea typeface="DejaVu Sans"/>
              </a:rPr>
              <a:t>Presented by</a:t>
            </a:r>
            <a:endParaRPr b="0" lang="en-US" sz="2400" spc="-1" strike="noStrike">
              <a:latin typeface="Arial"/>
            </a:endParaRPr>
          </a:p>
          <a:p>
            <a:pPr>
              <a:lnSpc>
                <a:spcPct val="100000"/>
              </a:lnSpc>
            </a:pPr>
            <a:r>
              <a:rPr b="0" lang="en-US" sz="2400" spc="-1" strike="noStrike">
                <a:solidFill>
                  <a:srgbClr val="ffffff"/>
                </a:solidFill>
                <a:latin typeface="AnjaliOldLipi"/>
                <a:ea typeface="DejaVu Sans"/>
              </a:rPr>
              <a:t>Yehuda Hecht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550440" y="75996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Target variable aggregation</a:t>
            </a:r>
            <a:endParaRPr b="0" lang="en-US" sz="3200" spc="-1" strike="noStrike">
              <a:latin typeface="Arial"/>
            </a:endParaRPr>
          </a:p>
        </p:txBody>
      </p:sp>
      <p:sp>
        <p:nvSpPr>
          <p:cNvPr id="633" name="CustomShape 2"/>
          <p:cNvSpPr/>
          <p:nvPr/>
        </p:nvSpPr>
        <p:spPr>
          <a:xfrm>
            <a:off x="8556120" y="4688640"/>
            <a:ext cx="35748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5F5C5A5C-6D8A-47A5-8724-A099AE10614A}" type="slidenum">
              <a:rPr b="0" lang="en" sz="1300" spc="-1" strike="noStrike">
                <a:solidFill>
                  <a:srgbClr val="ffffff"/>
                </a:solidFill>
                <a:latin typeface="Oswald"/>
                <a:ea typeface="Oswald"/>
              </a:rPr>
              <a:t>&lt;number&gt;</a:t>
            </a:fld>
            <a:endParaRPr b="0" lang="en-US" sz="1300" spc="-1" strike="noStrike">
              <a:latin typeface="Arial"/>
            </a:endParaRPr>
          </a:p>
        </p:txBody>
      </p:sp>
      <p:sp>
        <p:nvSpPr>
          <p:cNvPr id="634" name="CustomShape 3"/>
          <p:cNvSpPr/>
          <p:nvPr/>
        </p:nvSpPr>
        <p:spPr>
          <a:xfrm>
            <a:off x="3474720" y="3829680"/>
            <a:ext cx="1370880" cy="360"/>
          </a:xfrm>
          <a:custGeom>
            <a:avLst/>
            <a:gdLst/>
            <a:ahLst/>
            <a:rect l="l" t="t" r="r" b="b"/>
            <a:pathLst>
              <a:path w="21600" h="21600">
                <a:moveTo>
                  <a:pt x="0" y="0"/>
                </a:moveTo>
                <a:lnTo>
                  <a:pt x="21600" y="21600"/>
                </a:lnTo>
              </a:path>
            </a:pathLst>
          </a:custGeom>
          <a:noFill/>
          <a:ln w="9360">
            <a:solidFill>
              <a:srgbClr val="00799e"/>
            </a:solidFill>
            <a:round/>
            <a:headEnd len="med" type="oval" w="med"/>
            <a:tailEnd len="med" type="oval" w="med"/>
          </a:ln>
        </p:spPr>
        <p:style>
          <a:lnRef idx="0"/>
          <a:fillRef idx="0"/>
          <a:effectRef idx="0"/>
          <a:fontRef idx="minor"/>
        </p:style>
      </p:sp>
      <p:sp>
        <p:nvSpPr>
          <p:cNvPr id="635" name="CustomShape 4"/>
          <p:cNvSpPr/>
          <p:nvPr/>
        </p:nvSpPr>
        <p:spPr>
          <a:xfrm>
            <a:off x="5042160" y="3657600"/>
            <a:ext cx="2234160" cy="34236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 sz="1000" spc="-1" strike="noStrike">
                <a:solidFill>
                  <a:srgbClr val="878e92"/>
                </a:solidFill>
                <a:latin typeface="News Cycle"/>
                <a:ea typeface="News Cycle"/>
              </a:rPr>
              <a:t>Number of cyclists injured</a:t>
            </a:r>
            <a:endParaRPr b="0" lang="en-US" sz="1000" spc="-1" strike="noStrike">
              <a:latin typeface="Arial"/>
            </a:endParaRPr>
          </a:p>
        </p:txBody>
      </p:sp>
      <p:sp>
        <p:nvSpPr>
          <p:cNvPr id="636" name="CustomShape 5"/>
          <p:cNvSpPr/>
          <p:nvPr/>
        </p:nvSpPr>
        <p:spPr>
          <a:xfrm>
            <a:off x="3507120" y="2732400"/>
            <a:ext cx="1338480" cy="360"/>
          </a:xfrm>
          <a:custGeom>
            <a:avLst/>
            <a:gdLst/>
            <a:ahLst/>
            <a:rect l="l" t="t" r="r" b="b"/>
            <a:pathLst>
              <a:path w="21600" h="21600">
                <a:moveTo>
                  <a:pt x="0" y="0"/>
                </a:moveTo>
                <a:lnTo>
                  <a:pt x="21600" y="21600"/>
                </a:lnTo>
              </a:path>
            </a:pathLst>
          </a:custGeom>
          <a:noFill/>
          <a:ln w="9360">
            <a:solidFill>
              <a:srgbClr val="32e4c8"/>
            </a:solidFill>
            <a:round/>
            <a:headEnd len="med" type="oval" w="med"/>
            <a:tailEnd len="med" type="oval" w="med"/>
          </a:ln>
        </p:spPr>
        <p:style>
          <a:lnRef idx="0"/>
          <a:fillRef idx="0"/>
          <a:effectRef idx="0"/>
          <a:fontRef idx="minor"/>
        </p:style>
      </p:sp>
      <p:sp>
        <p:nvSpPr>
          <p:cNvPr id="637" name="CustomShape 6"/>
          <p:cNvSpPr/>
          <p:nvPr/>
        </p:nvSpPr>
        <p:spPr>
          <a:xfrm>
            <a:off x="5041440" y="2560320"/>
            <a:ext cx="2234160" cy="34236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 sz="1000" spc="-1" strike="noStrike">
                <a:solidFill>
                  <a:srgbClr val="878e92"/>
                </a:solidFill>
                <a:latin typeface="News Cycle"/>
                <a:ea typeface="News Cycle"/>
              </a:rPr>
              <a:t>Number of pedestrians injured</a:t>
            </a:r>
            <a:endParaRPr b="0" lang="en-US" sz="1000" spc="-1" strike="noStrike">
              <a:latin typeface="Arial"/>
            </a:endParaRPr>
          </a:p>
        </p:txBody>
      </p:sp>
      <p:sp>
        <p:nvSpPr>
          <p:cNvPr id="638" name="CustomShape 7"/>
          <p:cNvSpPr/>
          <p:nvPr/>
        </p:nvSpPr>
        <p:spPr>
          <a:xfrm>
            <a:off x="3521160" y="2183760"/>
            <a:ext cx="1324440" cy="360"/>
          </a:xfrm>
          <a:custGeom>
            <a:avLst/>
            <a:gdLst/>
            <a:ahLst/>
            <a:rect l="l" t="t" r="r" b="b"/>
            <a:pathLst>
              <a:path w="21600" h="21600">
                <a:moveTo>
                  <a:pt x="0" y="0"/>
                </a:moveTo>
                <a:lnTo>
                  <a:pt x="21600" y="21600"/>
                </a:lnTo>
              </a:path>
            </a:pathLst>
          </a:custGeom>
          <a:noFill/>
          <a:ln w="9360">
            <a:solidFill>
              <a:srgbClr val="ffd104"/>
            </a:solidFill>
            <a:round/>
            <a:headEnd len="med" type="oval" w="med"/>
            <a:tailEnd len="med" type="oval" w="med"/>
          </a:ln>
        </p:spPr>
        <p:style>
          <a:lnRef idx="0"/>
          <a:fillRef idx="0"/>
          <a:effectRef idx="0"/>
          <a:fontRef idx="minor"/>
        </p:style>
      </p:sp>
      <p:sp>
        <p:nvSpPr>
          <p:cNvPr id="639" name="CustomShape 8"/>
          <p:cNvSpPr/>
          <p:nvPr/>
        </p:nvSpPr>
        <p:spPr>
          <a:xfrm>
            <a:off x="5008320" y="2011680"/>
            <a:ext cx="2234160" cy="34236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 sz="1000" spc="-1" strike="noStrike">
                <a:solidFill>
                  <a:srgbClr val="878e92"/>
                </a:solidFill>
                <a:latin typeface="News Cycle"/>
                <a:ea typeface="News Cycle"/>
              </a:rPr>
              <a:t>Number of pedestrians killed</a:t>
            </a:r>
            <a:endParaRPr b="0" lang="en-US" sz="1000" spc="-1" strike="noStrike">
              <a:latin typeface="Arial"/>
            </a:endParaRPr>
          </a:p>
        </p:txBody>
      </p:sp>
      <p:sp>
        <p:nvSpPr>
          <p:cNvPr id="640" name="CustomShape 9"/>
          <p:cNvSpPr/>
          <p:nvPr/>
        </p:nvSpPr>
        <p:spPr>
          <a:xfrm>
            <a:off x="3488400" y="3303720"/>
            <a:ext cx="1357200" cy="360"/>
          </a:xfrm>
          <a:custGeom>
            <a:avLst/>
            <a:gdLst/>
            <a:ahLst/>
            <a:rect l="l" t="t" r="r" b="b"/>
            <a:pathLst>
              <a:path w="21600" h="21600">
                <a:moveTo>
                  <a:pt x="0" y="0"/>
                </a:moveTo>
                <a:lnTo>
                  <a:pt x="21600" y="21600"/>
                </a:lnTo>
              </a:path>
            </a:pathLst>
          </a:custGeom>
          <a:noFill/>
          <a:ln w="9360">
            <a:solidFill>
              <a:srgbClr val="2ec9ff"/>
            </a:solidFill>
            <a:round/>
            <a:headEnd len="med" type="oval" w="med"/>
            <a:tailEnd len="med" type="oval" w="med"/>
          </a:ln>
        </p:spPr>
        <p:style>
          <a:lnRef idx="0"/>
          <a:fillRef idx="0"/>
          <a:effectRef idx="0"/>
          <a:fontRef idx="minor"/>
        </p:style>
      </p:sp>
      <p:sp>
        <p:nvSpPr>
          <p:cNvPr id="641" name="CustomShape 10"/>
          <p:cNvSpPr/>
          <p:nvPr/>
        </p:nvSpPr>
        <p:spPr>
          <a:xfrm>
            <a:off x="5041440" y="3131640"/>
            <a:ext cx="2234160" cy="34236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 sz="1000" spc="-1" strike="noStrike">
                <a:solidFill>
                  <a:srgbClr val="878e92"/>
                </a:solidFill>
                <a:latin typeface="News Cycle"/>
                <a:ea typeface="News Cycle"/>
              </a:rPr>
              <a:t>Number of cyclists killed</a:t>
            </a:r>
            <a:endParaRPr b="0" lang="en-US" sz="1000" spc="-1" strike="noStrike">
              <a:latin typeface="Arial"/>
            </a:endParaRPr>
          </a:p>
        </p:txBody>
      </p:sp>
      <p:grpSp>
        <p:nvGrpSpPr>
          <p:cNvPr id="642" name="Group 11"/>
          <p:cNvGrpSpPr/>
          <p:nvPr/>
        </p:nvGrpSpPr>
        <p:grpSpPr>
          <a:xfrm>
            <a:off x="365760" y="1485360"/>
            <a:ext cx="2840400" cy="3085920"/>
            <a:chOff x="365760" y="1485360"/>
            <a:chExt cx="2840400" cy="3085920"/>
          </a:xfrm>
        </p:grpSpPr>
        <p:grpSp>
          <p:nvGrpSpPr>
            <p:cNvPr id="643" name="Group 12"/>
            <p:cNvGrpSpPr/>
            <p:nvPr/>
          </p:nvGrpSpPr>
          <p:grpSpPr>
            <a:xfrm>
              <a:off x="365760" y="3070800"/>
              <a:ext cx="2840400" cy="1500480"/>
              <a:chOff x="365760" y="3070800"/>
              <a:chExt cx="2840400" cy="1500480"/>
            </a:xfrm>
          </p:grpSpPr>
          <p:sp>
            <p:nvSpPr>
              <p:cNvPr id="644" name="CustomShape 13"/>
              <p:cNvSpPr/>
              <p:nvPr/>
            </p:nvSpPr>
            <p:spPr>
              <a:xfrm>
                <a:off x="365760" y="3070800"/>
                <a:ext cx="2837520" cy="1285560"/>
              </a:xfrm>
              <a:custGeom>
                <a:avLst/>
                <a:gdLst/>
                <a:ahLst/>
                <a:rect l="l" t="t" r="r" b="b"/>
                <a:pathLst>
                  <a:path w="2340" h="1166">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style>
              <a:lnRef idx="0"/>
              <a:fillRef idx="0"/>
              <a:effectRef idx="0"/>
              <a:fontRef idx="minor"/>
            </p:style>
          </p:sp>
          <p:sp>
            <p:nvSpPr>
              <p:cNvPr id="645" name="CustomShape 14"/>
              <p:cNvSpPr/>
              <p:nvPr/>
            </p:nvSpPr>
            <p:spPr>
              <a:xfrm>
                <a:off x="365760" y="3713040"/>
                <a:ext cx="1414440" cy="858240"/>
              </a:xfrm>
              <a:custGeom>
                <a:avLst/>
                <a:gdLst/>
                <a:ahLst/>
                <a:rect l="l" t="t" r="r" b="b"/>
                <a:pathLst>
                  <a:path w="1170" h="781">
                    <a:moveTo>
                      <a:pt x="0" y="0"/>
                    </a:moveTo>
                    <a:lnTo>
                      <a:pt x="0" y="197"/>
                    </a:lnTo>
                    <a:lnTo>
                      <a:pt x="1170" y="781"/>
                    </a:lnTo>
                    <a:lnTo>
                      <a:pt x="1170" y="582"/>
                    </a:lnTo>
                    <a:lnTo>
                      <a:pt x="0" y="0"/>
                    </a:lnTo>
                    <a:close/>
                  </a:path>
                </a:pathLst>
              </a:custGeom>
              <a:solidFill>
                <a:srgbClr val="8e7cc3"/>
              </a:solidFill>
              <a:ln>
                <a:noFill/>
              </a:ln>
            </p:spPr>
            <p:style>
              <a:lnRef idx="0"/>
              <a:fillRef idx="0"/>
              <a:effectRef idx="0"/>
              <a:fontRef idx="minor"/>
            </p:style>
          </p:sp>
          <p:sp>
            <p:nvSpPr>
              <p:cNvPr id="646" name="CustomShape 15"/>
              <p:cNvSpPr/>
              <p:nvPr/>
            </p:nvSpPr>
            <p:spPr>
              <a:xfrm>
                <a:off x="1791720" y="3713040"/>
                <a:ext cx="1414440" cy="858240"/>
              </a:xfrm>
              <a:custGeom>
                <a:avLst/>
                <a:gdLst/>
                <a:ahLst/>
                <a:rect l="l" t="t" r="r" b="b"/>
                <a:pathLst>
                  <a:path w="1170" h="781">
                    <a:moveTo>
                      <a:pt x="1170" y="0"/>
                    </a:moveTo>
                    <a:lnTo>
                      <a:pt x="0" y="582"/>
                    </a:lnTo>
                    <a:lnTo>
                      <a:pt x="0" y="781"/>
                    </a:lnTo>
                    <a:lnTo>
                      <a:pt x="1170" y="197"/>
                    </a:lnTo>
                    <a:lnTo>
                      <a:pt x="1170" y="0"/>
                    </a:lnTo>
                    <a:close/>
                  </a:path>
                </a:pathLst>
              </a:custGeom>
              <a:solidFill>
                <a:srgbClr val="674ea7"/>
              </a:solidFill>
              <a:ln>
                <a:noFill/>
              </a:ln>
            </p:spPr>
            <p:style>
              <a:lnRef idx="0"/>
              <a:fillRef idx="0"/>
              <a:effectRef idx="0"/>
              <a:fontRef idx="minor"/>
            </p:style>
          </p:sp>
        </p:grpSp>
        <p:grpSp>
          <p:nvGrpSpPr>
            <p:cNvPr id="647" name="Group 16"/>
            <p:cNvGrpSpPr/>
            <p:nvPr/>
          </p:nvGrpSpPr>
          <p:grpSpPr>
            <a:xfrm>
              <a:off x="365760" y="2544120"/>
              <a:ext cx="2840400" cy="1497960"/>
              <a:chOff x="365760" y="2544120"/>
              <a:chExt cx="2840400" cy="1497960"/>
            </a:xfrm>
          </p:grpSpPr>
          <p:sp>
            <p:nvSpPr>
              <p:cNvPr id="648" name="CustomShape 17"/>
              <p:cNvSpPr/>
              <p:nvPr/>
            </p:nvSpPr>
            <p:spPr>
              <a:xfrm>
                <a:off x="365760" y="2544120"/>
                <a:ext cx="2837520" cy="1283040"/>
              </a:xfrm>
              <a:custGeom>
                <a:avLst/>
                <a:gdLst/>
                <a:ahLst/>
                <a:rect l="l" t="t" r="r" b="b"/>
                <a:pathLst>
                  <a:path w="2340" h="1165">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style>
              <a:lnRef idx="0"/>
              <a:fillRef idx="0"/>
              <a:effectRef idx="0"/>
              <a:fontRef idx="minor"/>
            </p:style>
          </p:sp>
          <p:sp>
            <p:nvSpPr>
              <p:cNvPr id="649" name="CustomShape 18"/>
              <p:cNvSpPr/>
              <p:nvPr/>
            </p:nvSpPr>
            <p:spPr>
              <a:xfrm>
                <a:off x="365760" y="3183840"/>
                <a:ext cx="1414440" cy="858240"/>
              </a:xfrm>
              <a:custGeom>
                <a:avLst/>
                <a:gdLst/>
                <a:ahLst/>
                <a:rect l="l" t="t" r="r" b="b"/>
                <a:pathLst>
                  <a:path w="1170" h="781">
                    <a:moveTo>
                      <a:pt x="0" y="0"/>
                    </a:moveTo>
                    <a:lnTo>
                      <a:pt x="0" y="199"/>
                    </a:lnTo>
                    <a:lnTo>
                      <a:pt x="1170" y="781"/>
                    </a:lnTo>
                    <a:lnTo>
                      <a:pt x="1170" y="584"/>
                    </a:lnTo>
                    <a:lnTo>
                      <a:pt x="0" y="0"/>
                    </a:lnTo>
                    <a:close/>
                  </a:path>
                </a:pathLst>
              </a:custGeom>
              <a:solidFill>
                <a:srgbClr val="6d9eeb"/>
              </a:solidFill>
              <a:ln>
                <a:noFill/>
              </a:ln>
            </p:spPr>
            <p:style>
              <a:lnRef idx="0"/>
              <a:fillRef idx="0"/>
              <a:effectRef idx="0"/>
              <a:fontRef idx="minor"/>
            </p:style>
          </p:sp>
          <p:sp>
            <p:nvSpPr>
              <p:cNvPr id="650" name="CustomShape 19"/>
              <p:cNvSpPr/>
              <p:nvPr/>
            </p:nvSpPr>
            <p:spPr>
              <a:xfrm>
                <a:off x="1791720" y="3183840"/>
                <a:ext cx="1414440" cy="858240"/>
              </a:xfrm>
              <a:custGeom>
                <a:avLst/>
                <a:gdLst/>
                <a:ahLst/>
                <a:rect l="l" t="t" r="r" b="b"/>
                <a:pathLst>
                  <a:path w="1170" h="781">
                    <a:moveTo>
                      <a:pt x="1170" y="0"/>
                    </a:moveTo>
                    <a:lnTo>
                      <a:pt x="0" y="584"/>
                    </a:lnTo>
                    <a:lnTo>
                      <a:pt x="0" y="781"/>
                    </a:lnTo>
                    <a:lnTo>
                      <a:pt x="1170" y="199"/>
                    </a:lnTo>
                    <a:lnTo>
                      <a:pt x="1170" y="0"/>
                    </a:lnTo>
                    <a:close/>
                  </a:path>
                </a:pathLst>
              </a:custGeom>
              <a:solidFill>
                <a:srgbClr val="3c78d8"/>
              </a:solidFill>
              <a:ln>
                <a:noFill/>
              </a:ln>
            </p:spPr>
            <p:style>
              <a:lnRef idx="0"/>
              <a:fillRef idx="0"/>
              <a:effectRef idx="0"/>
              <a:fontRef idx="minor"/>
            </p:style>
          </p:sp>
        </p:grpSp>
        <p:grpSp>
          <p:nvGrpSpPr>
            <p:cNvPr id="651" name="Group 20"/>
            <p:cNvGrpSpPr/>
            <p:nvPr/>
          </p:nvGrpSpPr>
          <p:grpSpPr>
            <a:xfrm>
              <a:off x="365760" y="2014560"/>
              <a:ext cx="2840400" cy="1495440"/>
              <a:chOff x="365760" y="2014560"/>
              <a:chExt cx="2840400" cy="1495440"/>
            </a:xfrm>
          </p:grpSpPr>
          <p:sp>
            <p:nvSpPr>
              <p:cNvPr id="652" name="CustomShape 21"/>
              <p:cNvSpPr/>
              <p:nvPr/>
            </p:nvSpPr>
            <p:spPr>
              <a:xfrm>
                <a:off x="365760" y="2014560"/>
                <a:ext cx="2837520" cy="1283040"/>
              </a:xfrm>
              <a:custGeom>
                <a:avLst/>
                <a:gdLst/>
                <a:ahLst/>
                <a:rect l="l" t="t" r="r" b="b"/>
                <a:pathLst>
                  <a:path w="2340" h="1165">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style>
              <a:lnRef idx="0"/>
              <a:fillRef idx="0"/>
              <a:effectRef idx="0"/>
              <a:fontRef idx="minor"/>
            </p:style>
          </p:sp>
          <p:sp>
            <p:nvSpPr>
              <p:cNvPr id="653" name="CustomShape 22"/>
              <p:cNvSpPr/>
              <p:nvPr/>
            </p:nvSpPr>
            <p:spPr>
              <a:xfrm>
                <a:off x="365760" y="2656800"/>
                <a:ext cx="1414440" cy="853200"/>
              </a:xfrm>
              <a:custGeom>
                <a:avLst/>
                <a:gdLst/>
                <a:ahLst/>
                <a:rect l="l" t="t" r="r" b="b"/>
                <a:pathLst>
                  <a:path w="1170" h="778">
                    <a:moveTo>
                      <a:pt x="0" y="0"/>
                    </a:moveTo>
                    <a:lnTo>
                      <a:pt x="0" y="196"/>
                    </a:lnTo>
                    <a:lnTo>
                      <a:pt x="1170" y="778"/>
                    </a:lnTo>
                    <a:lnTo>
                      <a:pt x="1170" y="581"/>
                    </a:lnTo>
                    <a:lnTo>
                      <a:pt x="0" y="0"/>
                    </a:lnTo>
                    <a:close/>
                  </a:path>
                </a:pathLst>
              </a:custGeom>
              <a:solidFill>
                <a:srgbClr val="93c47d"/>
              </a:solidFill>
              <a:ln>
                <a:noFill/>
              </a:ln>
            </p:spPr>
            <p:style>
              <a:lnRef idx="0"/>
              <a:fillRef idx="0"/>
              <a:effectRef idx="0"/>
              <a:fontRef idx="minor"/>
            </p:style>
          </p:sp>
          <p:sp>
            <p:nvSpPr>
              <p:cNvPr id="654" name="CustomShape 23"/>
              <p:cNvSpPr/>
              <p:nvPr/>
            </p:nvSpPr>
            <p:spPr>
              <a:xfrm>
                <a:off x="1791720" y="2656800"/>
                <a:ext cx="1414440" cy="853200"/>
              </a:xfrm>
              <a:custGeom>
                <a:avLst/>
                <a:gdLst/>
                <a:ahLst/>
                <a:rect l="l" t="t" r="r" b="b"/>
                <a:pathLst>
                  <a:path w="1170" h="778">
                    <a:moveTo>
                      <a:pt x="1170" y="0"/>
                    </a:moveTo>
                    <a:lnTo>
                      <a:pt x="0" y="581"/>
                    </a:lnTo>
                    <a:lnTo>
                      <a:pt x="0" y="778"/>
                    </a:lnTo>
                    <a:lnTo>
                      <a:pt x="1170" y="196"/>
                    </a:lnTo>
                    <a:lnTo>
                      <a:pt x="1170" y="0"/>
                    </a:lnTo>
                    <a:close/>
                  </a:path>
                </a:pathLst>
              </a:custGeom>
              <a:solidFill>
                <a:srgbClr val="6aa84f"/>
              </a:solidFill>
              <a:ln>
                <a:noFill/>
              </a:ln>
            </p:spPr>
            <p:style>
              <a:lnRef idx="0"/>
              <a:fillRef idx="0"/>
              <a:effectRef idx="0"/>
              <a:fontRef idx="minor"/>
            </p:style>
          </p:sp>
        </p:grpSp>
        <p:grpSp>
          <p:nvGrpSpPr>
            <p:cNvPr id="655" name="Group 24"/>
            <p:cNvGrpSpPr/>
            <p:nvPr/>
          </p:nvGrpSpPr>
          <p:grpSpPr>
            <a:xfrm>
              <a:off x="365760" y="1485360"/>
              <a:ext cx="2840400" cy="1502640"/>
              <a:chOff x="365760" y="1485360"/>
              <a:chExt cx="2840400" cy="1502640"/>
            </a:xfrm>
          </p:grpSpPr>
          <p:sp>
            <p:nvSpPr>
              <p:cNvPr id="656" name="CustomShape 25"/>
              <p:cNvSpPr/>
              <p:nvPr/>
            </p:nvSpPr>
            <p:spPr>
              <a:xfrm>
                <a:off x="365760" y="1485360"/>
                <a:ext cx="2837520" cy="1285560"/>
              </a:xfrm>
              <a:custGeom>
                <a:avLst/>
                <a:gdLst/>
                <a:ahLst/>
                <a:rect l="l" t="t" r="r" b="b"/>
                <a:pathLst>
                  <a:path w="2340" h="1166">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style>
              <a:lnRef idx="0"/>
              <a:fillRef idx="0"/>
              <a:effectRef idx="0"/>
              <a:fontRef idx="minor"/>
            </p:style>
          </p:sp>
          <p:sp>
            <p:nvSpPr>
              <p:cNvPr id="657" name="CustomShape 26"/>
              <p:cNvSpPr/>
              <p:nvPr/>
            </p:nvSpPr>
            <p:spPr>
              <a:xfrm>
                <a:off x="365760" y="2132280"/>
                <a:ext cx="1414440" cy="855720"/>
              </a:xfrm>
              <a:custGeom>
                <a:avLst/>
                <a:gdLst/>
                <a:ahLst/>
                <a:rect l="l" t="t" r="r" b="b"/>
                <a:pathLst>
                  <a:path w="1170" h="780">
                    <a:moveTo>
                      <a:pt x="0" y="0"/>
                    </a:moveTo>
                    <a:lnTo>
                      <a:pt x="0" y="196"/>
                    </a:lnTo>
                    <a:lnTo>
                      <a:pt x="1170" y="780"/>
                    </a:lnTo>
                    <a:lnTo>
                      <a:pt x="1170" y="584"/>
                    </a:lnTo>
                    <a:lnTo>
                      <a:pt x="0" y="0"/>
                    </a:lnTo>
                    <a:close/>
                  </a:path>
                </a:pathLst>
              </a:custGeom>
              <a:solidFill>
                <a:srgbClr val="ffd966"/>
              </a:solidFill>
              <a:ln>
                <a:noFill/>
              </a:ln>
            </p:spPr>
            <p:style>
              <a:lnRef idx="0"/>
              <a:fillRef idx="0"/>
              <a:effectRef idx="0"/>
              <a:fontRef idx="minor"/>
            </p:style>
          </p:sp>
          <p:sp>
            <p:nvSpPr>
              <p:cNvPr id="658" name="CustomShape 27"/>
              <p:cNvSpPr/>
              <p:nvPr/>
            </p:nvSpPr>
            <p:spPr>
              <a:xfrm>
                <a:off x="1791720" y="2132280"/>
                <a:ext cx="1414440" cy="855720"/>
              </a:xfrm>
              <a:custGeom>
                <a:avLst/>
                <a:gdLst/>
                <a:ahLst/>
                <a:rect l="l" t="t" r="r" b="b"/>
                <a:pathLst>
                  <a:path w="1170" h="780">
                    <a:moveTo>
                      <a:pt x="1170" y="0"/>
                    </a:moveTo>
                    <a:lnTo>
                      <a:pt x="0" y="584"/>
                    </a:lnTo>
                    <a:lnTo>
                      <a:pt x="0" y="780"/>
                    </a:lnTo>
                    <a:lnTo>
                      <a:pt x="1170" y="196"/>
                    </a:lnTo>
                    <a:lnTo>
                      <a:pt x="1170" y="0"/>
                    </a:lnTo>
                    <a:close/>
                  </a:path>
                </a:pathLst>
              </a:custGeom>
              <a:solidFill>
                <a:srgbClr val="f1c232"/>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CustomShape 1"/>
          <p:cNvSpPr/>
          <p:nvPr/>
        </p:nvSpPr>
        <p:spPr>
          <a:xfrm>
            <a:off x="550440" y="3044160"/>
            <a:ext cx="3637080" cy="115812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4800" spc="-1" strike="noStrike">
                <a:solidFill>
                  <a:srgbClr val="00799e"/>
                </a:solidFill>
                <a:latin typeface="Oswald"/>
                <a:ea typeface="Oswald"/>
              </a:rPr>
              <a:t>3</a:t>
            </a:r>
            <a:r>
              <a:rPr b="0" lang="en" sz="4800" spc="-1" strike="noStrike">
                <a:solidFill>
                  <a:srgbClr val="00799e"/>
                </a:solidFill>
                <a:latin typeface="Oswald"/>
                <a:ea typeface="Oswald"/>
              </a:rPr>
              <a:t>.</a:t>
            </a:r>
            <a:br/>
            <a:r>
              <a:rPr b="0" lang="en" sz="4800" spc="-1" strike="noStrike">
                <a:solidFill>
                  <a:srgbClr val="0db8cc"/>
                </a:solidFill>
                <a:latin typeface="Oswald"/>
                <a:ea typeface="Oswald"/>
              </a:rPr>
              <a:t>T</a:t>
            </a:r>
            <a:r>
              <a:rPr b="0" lang="en" sz="4800" spc="-1" strike="noStrike">
                <a:solidFill>
                  <a:srgbClr val="0db8cc"/>
                </a:solidFill>
                <a:latin typeface="Oswald"/>
                <a:ea typeface="Oswald"/>
              </a:rPr>
              <a:t>h</a:t>
            </a:r>
            <a:r>
              <a:rPr b="0" lang="en" sz="4800" spc="-1" strike="noStrike">
                <a:solidFill>
                  <a:srgbClr val="0db8cc"/>
                </a:solidFill>
                <a:latin typeface="Oswald"/>
                <a:ea typeface="Oswald"/>
              </a:rPr>
              <a:t>e </a:t>
            </a:r>
            <a:r>
              <a:rPr b="0" lang="en" sz="4800" spc="-1" strike="noStrike">
                <a:solidFill>
                  <a:srgbClr val="0db8cc"/>
                </a:solidFill>
                <a:latin typeface="Oswald"/>
                <a:ea typeface="Oswald"/>
              </a:rPr>
              <a:t>M</a:t>
            </a:r>
            <a:r>
              <a:rPr b="0" lang="en" sz="4800" spc="-1" strike="noStrike">
                <a:solidFill>
                  <a:srgbClr val="0db8cc"/>
                </a:solidFill>
                <a:latin typeface="Oswald"/>
                <a:ea typeface="Oswald"/>
              </a:rPr>
              <a:t>o</a:t>
            </a:r>
            <a:r>
              <a:rPr b="0" lang="en" sz="4800" spc="-1" strike="noStrike">
                <a:solidFill>
                  <a:srgbClr val="0db8cc"/>
                </a:solidFill>
                <a:latin typeface="Oswald"/>
                <a:ea typeface="Oswald"/>
              </a:rPr>
              <a:t>d</a:t>
            </a:r>
            <a:r>
              <a:rPr b="0" lang="en" sz="4800" spc="-1" strike="noStrike">
                <a:solidFill>
                  <a:srgbClr val="0db8cc"/>
                </a:solidFill>
                <a:latin typeface="Oswald"/>
                <a:ea typeface="Oswald"/>
              </a:rPr>
              <a:t>e</a:t>
            </a:r>
            <a:r>
              <a:rPr b="0" lang="en" sz="4800" spc="-1" strike="noStrike">
                <a:solidFill>
                  <a:srgbClr val="0db8cc"/>
                </a:solidFill>
                <a:latin typeface="Oswald"/>
                <a:ea typeface="Oswald"/>
              </a:rPr>
              <a:t>l</a:t>
            </a:r>
            <a:endParaRPr b="0" lang="en-US" sz="4800" spc="-1" strike="noStrike">
              <a:latin typeface="Arial"/>
            </a:endParaRPr>
          </a:p>
        </p:txBody>
      </p:sp>
      <p:sp>
        <p:nvSpPr>
          <p:cNvPr id="660" name="CustomShape 2"/>
          <p:cNvSpPr/>
          <p:nvPr/>
        </p:nvSpPr>
        <p:spPr>
          <a:xfrm>
            <a:off x="548640" y="4300560"/>
            <a:ext cx="3746880" cy="3733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000" spc="-1" strike="noStrike">
                <a:solidFill>
                  <a:srgbClr val="ffa604"/>
                </a:solidFill>
                <a:latin typeface="News Cycle"/>
                <a:ea typeface="News Cycle"/>
              </a:rPr>
              <a:t>Features and modeling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CustomShape 1"/>
          <p:cNvSpPr/>
          <p:nvPr/>
        </p:nvSpPr>
        <p:spPr>
          <a:xfrm>
            <a:off x="550440" y="75996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Feature engineering</a:t>
            </a:r>
            <a:endParaRPr b="0" lang="en-US" sz="3200" spc="-1" strike="noStrike">
              <a:latin typeface="Arial"/>
            </a:endParaRPr>
          </a:p>
        </p:txBody>
      </p:sp>
      <p:graphicFrame>
        <p:nvGraphicFramePr>
          <p:cNvPr id="662" name="Table 2"/>
          <p:cNvGraphicFramePr/>
          <p:nvPr/>
        </p:nvGraphicFramePr>
        <p:xfrm>
          <a:off x="550440" y="1312560"/>
          <a:ext cx="6129360" cy="3580560"/>
        </p:xfrm>
        <a:graphic>
          <a:graphicData uri="http://schemas.openxmlformats.org/drawingml/2006/table">
            <a:tbl>
              <a:tblPr/>
              <a:tblGrid>
                <a:gridCol w="1688760"/>
                <a:gridCol w="4377960"/>
              </a:tblGrid>
              <a:tr h="640440">
                <a:tc>
                  <a:txBody>
                    <a:bodyPr lIns="91080" rIns="91080">
                      <a:noAutofit/>
                    </a:bodyPr>
                    <a:p>
                      <a:pPr algn="ctr">
                        <a:lnSpc>
                          <a:spcPct val="100000"/>
                        </a:lnSpc>
                        <a:tabLst>
                          <a:tab algn="l" pos="0"/>
                        </a:tabLst>
                      </a:pPr>
                      <a:r>
                        <a:rPr b="0" lang="en" sz="2200" spc="-1" strike="noStrike">
                          <a:solidFill>
                            <a:srgbClr val="878e92"/>
                          </a:solidFill>
                          <a:latin typeface="News Cycle"/>
                          <a:ea typeface="News Cycle"/>
                        </a:rPr>
                        <a:t>New features</a:t>
                      </a:r>
                      <a:endParaRPr b="0" lang="en-US" sz="2200" spc="-1" strike="noStrike">
                        <a:latin typeface="Arial"/>
                      </a:endParaRPr>
                    </a:p>
                  </a:txBody>
                  <a:tcPr marL="91080" marR="91080">
                    <a:lnL w="9360">
                      <a:solidFill>
                        <a:srgbClr val="e9eef0"/>
                      </a:solidFill>
                    </a:lnL>
                    <a:lnR w="9360">
                      <a:solidFill>
                        <a:srgbClr val="e9eef0"/>
                      </a:solidFill>
                    </a:lnR>
                    <a:lnT w="38160">
                      <a:solidFill>
                        <a:srgbClr val="00799e"/>
                      </a:solidFill>
                    </a:lnT>
                    <a:lnB w="9360">
                      <a:solidFill>
                        <a:srgbClr val="0db8cc"/>
                      </a:solidFill>
                    </a:lnB>
                    <a:noFill/>
                  </a:tcPr>
                </a:tc>
                <a:tc>
                  <a:txBody>
                    <a:bodyPr lIns="91080" rIns="91080">
                      <a:noAutofit/>
                    </a:bodyPr>
                    <a:p>
                      <a:pPr algn="ctr">
                        <a:lnSpc>
                          <a:spcPct val="100000"/>
                        </a:lnSpc>
                        <a:tabLst>
                          <a:tab algn="l" pos="0"/>
                        </a:tabLst>
                      </a:pPr>
                      <a:r>
                        <a:rPr b="0" lang="en" sz="2200" spc="-1" strike="noStrike">
                          <a:solidFill>
                            <a:srgbClr val="878e92"/>
                          </a:solidFill>
                          <a:latin typeface="News Cycle"/>
                          <a:ea typeface="News Cycle"/>
                        </a:rPr>
                        <a:t>Derived from:</a:t>
                      </a:r>
                      <a:endParaRPr b="0" lang="en-US" sz="2200" spc="-1" strike="noStrike">
                        <a:latin typeface="Arial"/>
                      </a:endParaRPr>
                    </a:p>
                  </a:txBody>
                  <a:tcPr marL="91080" marR="91080">
                    <a:lnL w="9360">
                      <a:solidFill>
                        <a:srgbClr val="e9eef0"/>
                      </a:solidFill>
                    </a:lnL>
                    <a:lnR w="9360">
                      <a:solidFill>
                        <a:srgbClr val="e9eef0"/>
                      </a:solidFill>
                    </a:lnR>
                    <a:lnT w="38160">
                      <a:solidFill>
                        <a:srgbClr val="00799e"/>
                      </a:solidFill>
                    </a:lnT>
                    <a:lnB w="9360">
                      <a:solidFill>
                        <a:srgbClr val="0db8cc"/>
                      </a:solidFill>
                    </a:lnB>
                    <a:noFill/>
                  </a:tcPr>
                </a:tc>
              </a:tr>
              <a:tr h="640440">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Daytime</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Date/time of accident and sunrise/sunset data</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r>
              <a:tr h="640440">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Weekend</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Date data</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r>
              <a:tr h="640440">
                <a:tc>
                  <a:txBody>
                    <a:bodyPr lIns="91080" rIns="91080">
                      <a:noAutofit/>
                    </a:bodyPr>
                    <a:p>
                      <a:pPr algn="ctr"/>
                      <a:r>
                        <a:rPr b="0" lang="en-US" sz="1800" spc="-1" strike="noStrike">
                          <a:latin typeface="News Cycle"/>
                        </a:rPr>
                        <a:t>Rush Hour</a:t>
                      </a:r>
                      <a:endParaRPr b="0" lang="en-US" sz="1800" spc="-1" strike="noStrike">
                        <a:latin typeface="News Cycle"/>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c>
                  <a:txBody>
                    <a:bodyPr lIns="91080" rIns="91080">
                      <a:noAutofit/>
                    </a:bodyPr>
                    <a:p>
                      <a:pPr algn="ctr"/>
                      <a:r>
                        <a:rPr b="0" lang="en-US" sz="1800" spc="-1" strike="noStrike">
                          <a:latin typeface="News Cycle"/>
                        </a:rPr>
                        <a:t>Time of accident</a:t>
                      </a:r>
                      <a:endParaRPr b="0" lang="en-US" sz="1800" spc="-1" strike="noStrike">
                        <a:latin typeface="News Cycle"/>
                      </a:endParaRPr>
                    </a:p>
                  </a:txBody>
                  <a:tcPr marL="91080" marR="91080">
                    <a:lnL w="9360">
                      <a:solidFill>
                        <a:srgbClr val="e9eef0"/>
                      </a:solidFill>
                    </a:lnL>
                    <a:lnR w="9360">
                      <a:solidFill>
                        <a:srgbClr val="e9eef0"/>
                      </a:solidFill>
                    </a:lnR>
                    <a:lnT w="9360">
                      <a:solidFill>
                        <a:srgbClr val="0db8cc"/>
                      </a:solidFill>
                    </a:lnT>
                    <a:lnB w="9360">
                      <a:solidFill>
                        <a:srgbClr val="0db8cc"/>
                      </a:solidFill>
                    </a:lnB>
                    <a:noFill/>
                  </a:tcPr>
                </a:tc>
              </a:tr>
              <a:tr h="640440">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Clusters</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38160">
                      <a:solidFill>
                        <a:srgbClr val="00799e"/>
                      </a:solidFill>
                    </a:lnB>
                    <a:noFill/>
                  </a:tcPr>
                </a:tc>
                <a:tc>
                  <a:txBody>
                    <a:bodyPr lIns="91080" rIns="91080">
                      <a:noAutofit/>
                    </a:bodyPr>
                    <a:p>
                      <a:pPr algn="ctr">
                        <a:lnSpc>
                          <a:spcPct val="100000"/>
                        </a:lnSpc>
                        <a:tabLst>
                          <a:tab algn="l" pos="0"/>
                        </a:tabLst>
                      </a:pPr>
                      <a:r>
                        <a:rPr b="0" lang="en" sz="1800" spc="-1" strike="noStrike">
                          <a:solidFill>
                            <a:srgbClr val="062133"/>
                          </a:solidFill>
                          <a:latin typeface="News Cycle"/>
                          <a:ea typeface="News Cycle"/>
                        </a:rPr>
                        <a:t>KNN clustering of geospatial data</a:t>
                      </a:r>
                      <a:endParaRPr b="0" lang="en-US" sz="1800" spc="-1" strike="noStrike">
                        <a:latin typeface="Arial"/>
                      </a:endParaRPr>
                    </a:p>
                  </a:txBody>
                  <a:tcPr marL="91080" marR="91080">
                    <a:lnL w="9360">
                      <a:solidFill>
                        <a:srgbClr val="e9eef0"/>
                      </a:solidFill>
                    </a:lnL>
                    <a:lnR w="9360">
                      <a:solidFill>
                        <a:srgbClr val="e9eef0"/>
                      </a:solidFill>
                    </a:lnR>
                    <a:lnT w="9360">
                      <a:solidFill>
                        <a:srgbClr val="0db8cc"/>
                      </a:solidFill>
                    </a:lnT>
                    <a:lnB w="38160">
                      <a:solidFill>
                        <a:srgbClr val="00799e"/>
                      </a:solidFill>
                    </a:lnB>
                    <a:noFill/>
                  </a:tcPr>
                </a:tc>
              </a:tr>
            </a:tbl>
          </a:graphicData>
        </a:graphic>
      </p:graphicFrame>
      <p:sp>
        <p:nvSpPr>
          <p:cNvPr id="663" name="CustomShape 3"/>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8F2734E4-8F70-4F75-B036-9E0867651B7D}" type="slidenum">
              <a:rPr b="0" lang="en" sz="1300" spc="-1" strike="noStrike">
                <a:solidFill>
                  <a:srgbClr val="ffffff"/>
                </a:solidFill>
                <a:latin typeface="Oswald"/>
                <a:ea typeface="Oswald"/>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CustomShape 1"/>
          <p:cNvSpPr/>
          <p:nvPr/>
        </p:nvSpPr>
        <p:spPr>
          <a:xfrm>
            <a:off x="550440" y="75996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Final model feature set</a:t>
            </a:r>
            <a:endParaRPr b="0" lang="en-US" sz="3200" spc="-1" strike="noStrike">
              <a:latin typeface="Arial"/>
            </a:endParaRPr>
          </a:p>
        </p:txBody>
      </p:sp>
      <p:sp>
        <p:nvSpPr>
          <p:cNvPr id="665" name="CustomShape 2"/>
          <p:cNvSpPr/>
          <p:nvPr/>
        </p:nvSpPr>
        <p:spPr>
          <a:xfrm>
            <a:off x="550440" y="135396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Clusters</a:t>
            </a:r>
            <a:endParaRPr b="0" lang="en-US" sz="1800" spc="-1" strike="noStrike">
              <a:latin typeface="Arial"/>
            </a:endParaRPr>
          </a:p>
          <a:p>
            <a:pPr>
              <a:lnSpc>
                <a:spcPct val="115000"/>
              </a:lnSpc>
              <a:spcBef>
                <a:spcPts val="799"/>
              </a:spcBef>
              <a:spcAft>
                <a:spcPts val="799"/>
              </a:spcAft>
              <a:tabLst>
                <a:tab algn="l" pos="0"/>
              </a:tabLst>
            </a:pPr>
            <a:r>
              <a:rPr b="0" lang="en" sz="1200" spc="-1" strike="noStrike">
                <a:solidFill>
                  <a:srgbClr val="062133"/>
                </a:solidFill>
                <a:latin typeface="News Cycle"/>
                <a:ea typeface="News Cycle"/>
              </a:rPr>
              <a:t>Hyperparameter tuning was performed to determine the best number of clusters for each burough.</a:t>
            </a:r>
            <a:endParaRPr b="0" lang="en-US" sz="1200" spc="-1" strike="noStrike">
              <a:latin typeface="Arial"/>
            </a:endParaRPr>
          </a:p>
        </p:txBody>
      </p:sp>
      <p:sp>
        <p:nvSpPr>
          <p:cNvPr id="666" name="CustomShape 3"/>
          <p:cNvSpPr/>
          <p:nvPr/>
        </p:nvSpPr>
        <p:spPr>
          <a:xfrm>
            <a:off x="2652840" y="135396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Year/month/season</a:t>
            </a:r>
            <a:endParaRPr b="0" lang="en-US" sz="1800" spc="-1" strike="noStrike">
              <a:latin typeface="Arial"/>
            </a:endParaRPr>
          </a:p>
          <a:p>
            <a:pPr>
              <a:lnSpc>
                <a:spcPct val="115000"/>
              </a:lnSpc>
              <a:spcBef>
                <a:spcPts val="799"/>
              </a:spcBef>
              <a:spcAft>
                <a:spcPts val="799"/>
              </a:spcAft>
              <a:tabLst>
                <a:tab algn="l" pos="0"/>
              </a:tabLst>
            </a:pPr>
            <a:r>
              <a:rPr b="0" lang="en" sz="1200" spc="-1" strike="noStrike">
                <a:solidFill>
                  <a:srgbClr val="062133"/>
                </a:solidFill>
                <a:latin typeface="News Cycle"/>
                <a:ea typeface="News Cycle"/>
              </a:rPr>
              <a:t>Year, month, year+month, and season were all included for the purpose of seasonality and trend consideration.</a:t>
            </a:r>
            <a:endParaRPr b="0" lang="en-US" sz="1200" spc="-1" strike="noStrike">
              <a:latin typeface="Arial"/>
            </a:endParaRPr>
          </a:p>
        </p:txBody>
      </p:sp>
      <p:sp>
        <p:nvSpPr>
          <p:cNvPr id="667" name="CustomShape 4"/>
          <p:cNvSpPr/>
          <p:nvPr/>
        </p:nvSpPr>
        <p:spPr>
          <a:xfrm>
            <a:off x="4755600" y="135396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Hour/Daytime/Rush hour</a:t>
            </a:r>
            <a:endParaRPr b="0" lang="en-US" sz="1800" spc="-1" strike="noStrike">
              <a:latin typeface="Arial"/>
            </a:endParaRPr>
          </a:p>
          <a:p>
            <a:pPr>
              <a:lnSpc>
                <a:spcPct val="115000"/>
              </a:lnSpc>
              <a:spcBef>
                <a:spcPts val="799"/>
              </a:spcBef>
              <a:tabLst>
                <a:tab algn="l" pos="0"/>
              </a:tabLst>
            </a:pPr>
            <a:r>
              <a:rPr b="0" lang="en" sz="1200" spc="-1" strike="noStrike">
                <a:solidFill>
                  <a:srgbClr val="062133"/>
                </a:solidFill>
                <a:latin typeface="News Cycle"/>
                <a:ea typeface="News Cycle"/>
              </a:rPr>
              <a:t>The specific hour, as well as a categorical dummy declaring morning or evening rush hour and daytime or not.</a:t>
            </a:r>
            <a:endParaRPr b="0" lang="en-US" sz="1200" spc="-1" strike="noStrike">
              <a:latin typeface="Arial"/>
            </a:endParaRPr>
          </a:p>
          <a:p>
            <a:pPr>
              <a:lnSpc>
                <a:spcPct val="115000"/>
              </a:lnSpc>
              <a:spcBef>
                <a:spcPts val="799"/>
              </a:spcBef>
              <a:spcAft>
                <a:spcPts val="799"/>
              </a:spcAft>
              <a:tabLst>
                <a:tab algn="l" pos="0"/>
              </a:tabLst>
            </a:pPr>
            <a:endParaRPr b="0" lang="en-US" sz="1200" spc="-1" strike="noStrike">
              <a:latin typeface="Arial"/>
            </a:endParaRPr>
          </a:p>
        </p:txBody>
      </p:sp>
      <p:sp>
        <p:nvSpPr>
          <p:cNvPr id="668" name="CustomShape 5"/>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D0EB5187-C406-46C2-9110-61C164D44F84}" type="slidenum">
              <a:rPr b="0" lang="en" sz="1300" spc="-1" strike="noStrike">
                <a:solidFill>
                  <a:srgbClr val="ffffff"/>
                </a:solidFill>
                <a:latin typeface="Oswald"/>
                <a:ea typeface="Oswald"/>
              </a:rPr>
              <a:t>&lt;number&gt;</a:t>
            </a:fld>
            <a:endParaRPr b="0" lang="en-US" sz="1300" spc="-1" strike="noStrike">
              <a:latin typeface="Arial"/>
            </a:endParaRPr>
          </a:p>
        </p:txBody>
      </p:sp>
      <p:sp>
        <p:nvSpPr>
          <p:cNvPr id="669" name="CustomShape 6"/>
          <p:cNvSpPr/>
          <p:nvPr/>
        </p:nvSpPr>
        <p:spPr>
          <a:xfrm>
            <a:off x="550440" y="310644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 </a:t>
            </a:r>
            <a:r>
              <a:rPr b="1" lang="en" sz="1800" spc="-1" strike="noStrike">
                <a:solidFill>
                  <a:srgbClr val="062133"/>
                </a:solidFill>
                <a:latin typeface="News Cycle"/>
                <a:ea typeface="News Cycle"/>
              </a:rPr>
              <a:t>Weekdays</a:t>
            </a:r>
            <a:endParaRPr b="0" lang="en-US" sz="1800" spc="-1" strike="noStrike">
              <a:latin typeface="Arial"/>
            </a:endParaRPr>
          </a:p>
          <a:p>
            <a:pPr>
              <a:lnSpc>
                <a:spcPct val="115000"/>
              </a:lnSpc>
              <a:spcBef>
                <a:spcPts val="799"/>
              </a:spcBef>
              <a:spcAft>
                <a:spcPts val="799"/>
              </a:spcAft>
              <a:tabLst>
                <a:tab algn="l" pos="0"/>
              </a:tabLst>
            </a:pPr>
            <a:r>
              <a:rPr b="0" lang="en" sz="1200" spc="-1" strike="noStrike">
                <a:solidFill>
                  <a:srgbClr val="062133"/>
                </a:solidFill>
                <a:latin typeface="News Cycle"/>
                <a:ea typeface="News Cycle"/>
              </a:rPr>
              <a:t>The actual days of the week, as well as a categorical variable differentiating between weekday and weekend.</a:t>
            </a:r>
            <a:endParaRPr b="0" lang="en-US" sz="1200" spc="-1" strike="noStrike">
              <a:latin typeface="Arial"/>
            </a:endParaRPr>
          </a:p>
        </p:txBody>
      </p:sp>
      <p:sp>
        <p:nvSpPr>
          <p:cNvPr id="670" name="CustomShape 7"/>
          <p:cNvSpPr/>
          <p:nvPr/>
        </p:nvSpPr>
        <p:spPr>
          <a:xfrm>
            <a:off x="2652840" y="310644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Street names/Cross street names</a:t>
            </a:r>
            <a:endParaRPr b="0" lang="en-US" sz="1800" spc="-1" strike="noStrike">
              <a:latin typeface="Arial"/>
            </a:endParaRPr>
          </a:p>
          <a:p>
            <a:pPr>
              <a:lnSpc>
                <a:spcPct val="115000"/>
              </a:lnSpc>
              <a:spcBef>
                <a:spcPts val="799"/>
              </a:spcBef>
              <a:spcAft>
                <a:spcPts val="799"/>
              </a:spcAft>
              <a:tabLst>
                <a:tab algn="l" pos="0"/>
              </a:tabLst>
            </a:pPr>
            <a:r>
              <a:rPr b="0" lang="en" sz="1200" spc="-1" strike="noStrike">
                <a:solidFill>
                  <a:srgbClr val="062133"/>
                </a:solidFill>
                <a:latin typeface="News Cycle"/>
                <a:ea typeface="News Cycle"/>
              </a:rPr>
              <a:t>The names of the streets and cross streets. Names were cleaned (e.g. “Street” to “St”) and count-vectorized.</a:t>
            </a:r>
            <a:endParaRPr b="0" lang="en-US" sz="1200" spc="-1" strike="noStrike">
              <a:latin typeface="Arial"/>
            </a:endParaRPr>
          </a:p>
        </p:txBody>
      </p:sp>
      <p:sp>
        <p:nvSpPr>
          <p:cNvPr id="671" name="CustomShape 8"/>
          <p:cNvSpPr/>
          <p:nvPr/>
        </p:nvSpPr>
        <p:spPr>
          <a:xfrm>
            <a:off x="4755600" y="3106440"/>
            <a:ext cx="1901160" cy="153036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Contributing factors</a:t>
            </a:r>
            <a:endParaRPr b="0" lang="en-US" sz="1800" spc="-1" strike="noStrike">
              <a:latin typeface="Arial"/>
            </a:endParaRPr>
          </a:p>
          <a:p>
            <a:pPr>
              <a:lnSpc>
                <a:spcPct val="115000"/>
              </a:lnSpc>
              <a:spcBef>
                <a:spcPts val="799"/>
              </a:spcBef>
              <a:spcAft>
                <a:spcPts val="799"/>
              </a:spcAft>
              <a:tabLst>
                <a:tab algn="l" pos="0"/>
              </a:tabLst>
            </a:pPr>
            <a:r>
              <a:rPr b="0" lang="en-US" sz="1200" spc="-1" strike="noStrike">
                <a:solidFill>
                  <a:srgbClr val="000000"/>
                </a:solidFill>
                <a:latin typeface="News Cycle"/>
                <a:ea typeface="DejaVu Sans"/>
              </a:rPr>
              <a:t>The actual reasons for the accident were included. Unavoidable situations (e.g. brake failure) were removed.</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658440" y="518400"/>
            <a:ext cx="7081560" cy="51768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1800" spc="-1" strike="noStrike">
                <a:solidFill>
                  <a:srgbClr val="062133"/>
                </a:solidFill>
                <a:latin typeface="News Cycle"/>
                <a:ea typeface="News Cycle"/>
              </a:rPr>
              <a:t>Recall was used as a metric, because false negatives were important to penalize and because the data was highly imbalanced.</a:t>
            </a:r>
            <a:endParaRPr b="0" lang="en-US" sz="1800" spc="-1" strike="noStrike">
              <a:latin typeface="Arial"/>
            </a:endParaRPr>
          </a:p>
        </p:txBody>
      </p:sp>
      <p:sp>
        <p:nvSpPr>
          <p:cNvPr id="673" name="CustomShape 2"/>
          <p:cNvSpPr/>
          <p:nvPr/>
        </p:nvSpPr>
        <p:spPr>
          <a:xfrm>
            <a:off x="8556120" y="4688640"/>
            <a:ext cx="35748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FEE1AACA-7F3C-4CA3-9CDA-060E0335B4F7}" type="slidenum">
              <a:rPr b="0" lang="en" sz="1300" spc="-1" strike="noStrike">
                <a:solidFill>
                  <a:srgbClr val="00799e"/>
                </a:solidFill>
                <a:latin typeface="Oswald"/>
                <a:ea typeface="Oswald"/>
              </a:rPr>
              <a:t>&lt;number&gt;</a:t>
            </a:fld>
            <a:endParaRPr b="0" lang="en-US" sz="1300" spc="-1" strike="noStrike">
              <a:latin typeface="Arial"/>
            </a:endParaRPr>
          </a:p>
        </p:txBody>
      </p:sp>
      <p:pic>
        <p:nvPicPr>
          <p:cNvPr id="674" name="" descr=""/>
          <p:cNvPicPr/>
          <p:nvPr/>
        </p:nvPicPr>
        <p:blipFill>
          <a:blip r:embed="rId1"/>
          <a:stretch/>
        </p:blipFill>
        <p:spPr>
          <a:xfrm>
            <a:off x="526680" y="1232640"/>
            <a:ext cx="6769800" cy="3384720"/>
          </a:xfrm>
          <a:prstGeom prst="rect">
            <a:avLst/>
          </a:prstGeom>
          <a:ln>
            <a:solidFill>
              <a:srgbClr val="3465a4"/>
            </a:solidFill>
          </a:ln>
        </p:spPr>
      </p:pic>
      <p:sp>
        <p:nvSpPr>
          <p:cNvPr id="675" name="CustomShape 3"/>
          <p:cNvSpPr/>
          <p:nvPr/>
        </p:nvSpPr>
        <p:spPr>
          <a:xfrm>
            <a:off x="550440" y="20916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M</a:t>
            </a:r>
            <a:r>
              <a:rPr b="0" lang="en" sz="3200" spc="-1" strike="noStrike">
                <a:solidFill>
                  <a:srgbClr val="0db8cc"/>
                </a:solidFill>
                <a:latin typeface="Oswald"/>
                <a:ea typeface="Oswald"/>
              </a:rPr>
              <a:t>od</a:t>
            </a:r>
            <a:r>
              <a:rPr b="0" lang="en" sz="3200" spc="-1" strike="noStrike">
                <a:solidFill>
                  <a:srgbClr val="0db8cc"/>
                </a:solidFill>
                <a:latin typeface="Oswald"/>
                <a:ea typeface="Oswald"/>
              </a:rPr>
              <a:t>el </a:t>
            </a:r>
            <a:r>
              <a:rPr b="0" lang="en" sz="3200" spc="-1" strike="noStrike">
                <a:solidFill>
                  <a:srgbClr val="0db8cc"/>
                </a:solidFill>
                <a:latin typeface="Oswald"/>
                <a:ea typeface="Oswald"/>
              </a:rPr>
              <a:t>co</a:t>
            </a:r>
            <a:r>
              <a:rPr b="0" lang="en" sz="3200" spc="-1" strike="noStrike">
                <a:solidFill>
                  <a:srgbClr val="0db8cc"/>
                </a:solidFill>
                <a:latin typeface="Oswald"/>
                <a:ea typeface="Oswald"/>
              </a:rPr>
              <a:t>m</a:t>
            </a:r>
            <a:r>
              <a:rPr b="0" lang="en" sz="3200" spc="-1" strike="noStrike">
                <a:solidFill>
                  <a:srgbClr val="0db8cc"/>
                </a:solidFill>
                <a:latin typeface="Oswald"/>
                <a:ea typeface="Oswald"/>
              </a:rPr>
              <a:t>pa</a:t>
            </a:r>
            <a:r>
              <a:rPr b="0" lang="en" sz="3200" spc="-1" strike="noStrike">
                <a:solidFill>
                  <a:srgbClr val="0db8cc"/>
                </a:solidFill>
                <a:latin typeface="Oswald"/>
                <a:ea typeface="Oswald"/>
              </a:rPr>
              <a:t>ri</a:t>
            </a:r>
            <a:r>
              <a:rPr b="0" lang="en" sz="3200" spc="-1" strike="noStrike">
                <a:solidFill>
                  <a:srgbClr val="0db8cc"/>
                </a:solidFill>
                <a:latin typeface="Oswald"/>
                <a:ea typeface="Oswald"/>
              </a:rPr>
              <a:t>so</a:t>
            </a:r>
            <a:r>
              <a:rPr b="0" lang="en" sz="3200" spc="-1" strike="noStrike">
                <a:solidFill>
                  <a:srgbClr val="0db8cc"/>
                </a:solidFill>
                <a:latin typeface="Oswald"/>
                <a:ea typeface="Oswald"/>
              </a:rPr>
              <a:t>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99e"/>
        </a:solidFill>
      </p:bgPr>
    </p:bg>
    <p:spTree>
      <p:nvGrpSpPr>
        <p:cNvPr id="1" name=""/>
        <p:cNvGrpSpPr/>
        <p:nvPr/>
      </p:nvGrpSpPr>
      <p:grpSpPr>
        <a:xfrm>
          <a:off x="0" y="0"/>
          <a:ext cx="0" cy="0"/>
          <a:chOff x="0" y="0"/>
          <a:chExt cx="0" cy="0"/>
        </a:xfrm>
      </p:grpSpPr>
      <p:sp>
        <p:nvSpPr>
          <p:cNvPr id="676" name="CustomShape 1"/>
          <p:cNvSpPr/>
          <p:nvPr/>
        </p:nvSpPr>
        <p:spPr>
          <a:xfrm>
            <a:off x="467280" y="0"/>
            <a:ext cx="8208000" cy="641160"/>
          </a:xfrm>
          <a:prstGeom prst="rect">
            <a:avLst/>
          </a:prstGeom>
          <a:noFill/>
          <a:ln>
            <a:noFill/>
          </a:ln>
        </p:spPr>
        <p:style>
          <a:lnRef idx="0"/>
          <a:fillRef idx="0"/>
          <a:effectRef idx="0"/>
          <a:fontRef idx="minor"/>
        </p:style>
        <p:txBody>
          <a:bodyPr lIns="0" rIns="0" tIns="0" bIns="0" anchor="ctr">
            <a:noAutofit/>
          </a:bodyPr>
          <a:p>
            <a:pPr>
              <a:lnSpc>
                <a:spcPct val="90000"/>
              </a:lnSpc>
              <a:tabLst>
                <a:tab algn="l" pos="0"/>
              </a:tabLst>
            </a:pPr>
            <a:r>
              <a:rPr b="0" lang="en" sz="3600" spc="-1" strike="noStrike">
                <a:solidFill>
                  <a:srgbClr val="0db8cc"/>
                </a:solidFill>
                <a:latin typeface="Oswald"/>
                <a:ea typeface="Oswald"/>
              </a:rPr>
              <a:t>Final model</a:t>
            </a:r>
            <a:endParaRPr b="0" lang="en-US" sz="3600" spc="-1" strike="noStrike">
              <a:latin typeface="Arial"/>
            </a:endParaRPr>
          </a:p>
        </p:txBody>
      </p:sp>
      <p:sp>
        <p:nvSpPr>
          <p:cNvPr id="677" name="CustomShape 2"/>
          <p:cNvSpPr/>
          <p:nvPr/>
        </p:nvSpPr>
        <p:spPr>
          <a:xfrm>
            <a:off x="8556120" y="4688640"/>
            <a:ext cx="35748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FBB7723F-6D17-43EE-8D62-6DE68ED287E8}" type="slidenum">
              <a:rPr b="0" lang="en" sz="1300" spc="-1" strike="noStrike">
                <a:solidFill>
                  <a:srgbClr val="ffffff"/>
                </a:solidFill>
                <a:latin typeface="Oswald"/>
                <a:ea typeface="Oswald"/>
              </a:rPr>
              <a:t>&lt;number&gt;</a:t>
            </a:fld>
            <a:endParaRPr b="0" lang="en-US" sz="1300" spc="-1" strike="noStrike">
              <a:latin typeface="Arial"/>
            </a:endParaRPr>
          </a:p>
        </p:txBody>
      </p:sp>
      <p:pic>
        <p:nvPicPr>
          <p:cNvPr id="678" name="" descr=""/>
          <p:cNvPicPr/>
          <p:nvPr/>
        </p:nvPicPr>
        <p:blipFill>
          <a:blip r:embed="rId1"/>
          <a:stretch/>
        </p:blipFill>
        <p:spPr>
          <a:xfrm>
            <a:off x="1735920" y="1188720"/>
            <a:ext cx="4847760" cy="3639600"/>
          </a:xfrm>
          <a:prstGeom prst="rect">
            <a:avLst/>
          </a:prstGeom>
          <a:ln>
            <a:noFill/>
          </a:ln>
        </p:spPr>
      </p:pic>
      <p:pic>
        <p:nvPicPr>
          <p:cNvPr id="679" name="" descr=""/>
          <p:cNvPicPr/>
          <p:nvPr/>
        </p:nvPicPr>
        <p:blipFill>
          <a:blip r:embed="rId2"/>
          <a:stretch/>
        </p:blipFill>
        <p:spPr>
          <a:xfrm>
            <a:off x="1371600" y="1023120"/>
            <a:ext cx="5212080" cy="3913200"/>
          </a:xfrm>
          <a:prstGeom prst="rect">
            <a:avLst/>
          </a:prstGeom>
          <a:ln w="18360">
            <a:solidFill>
              <a:srgbClr val="3465a4"/>
            </a:solidFill>
            <a:round/>
          </a:ln>
        </p:spPr>
      </p:pic>
      <p:sp>
        <p:nvSpPr>
          <p:cNvPr id="680" name="CustomShape 3"/>
          <p:cNvSpPr/>
          <p:nvPr/>
        </p:nvSpPr>
        <p:spPr>
          <a:xfrm>
            <a:off x="478800" y="0"/>
            <a:ext cx="8208000" cy="641160"/>
          </a:xfrm>
          <a:prstGeom prst="rect">
            <a:avLst/>
          </a:prstGeom>
          <a:noFill/>
          <a:ln>
            <a:noFill/>
          </a:ln>
        </p:spPr>
        <p:style>
          <a:lnRef idx="0"/>
          <a:fillRef idx="0"/>
          <a:effectRef idx="0"/>
          <a:fontRef idx="minor"/>
        </p:style>
        <p:txBody>
          <a:bodyPr lIns="0" rIns="0" tIns="0" bIns="0" anchor="ctr">
            <a:noAutofit/>
          </a:bodyPr>
          <a:p>
            <a:pPr>
              <a:lnSpc>
                <a:spcPct val="90000"/>
              </a:lnSpc>
              <a:tabLst>
                <a:tab algn="l" pos="0"/>
              </a:tabLst>
            </a:pPr>
            <a:r>
              <a:rPr b="0" lang="en" sz="3600" spc="-1" strike="noStrike">
                <a:solidFill>
                  <a:srgbClr val="0db8cc"/>
                </a:solidFill>
                <a:latin typeface="Oswald"/>
                <a:ea typeface="Oswald"/>
              </a:rPr>
              <a:t>Final </a:t>
            </a:r>
            <a:r>
              <a:rPr b="0" lang="en" sz="3600" spc="-1" strike="noStrike">
                <a:solidFill>
                  <a:srgbClr val="0db8cc"/>
                </a:solidFill>
                <a:latin typeface="Oswald"/>
                <a:ea typeface="Oswald"/>
              </a:rPr>
              <a:t>model</a:t>
            </a:r>
            <a:endParaRPr b="0" lang="en-US" sz="3600" spc="-1" strike="noStrike">
              <a:latin typeface="Arial"/>
            </a:endParaRPr>
          </a:p>
        </p:txBody>
      </p:sp>
      <p:sp>
        <p:nvSpPr>
          <p:cNvPr id="681" name="CustomShape 4"/>
          <p:cNvSpPr/>
          <p:nvPr/>
        </p:nvSpPr>
        <p:spPr>
          <a:xfrm>
            <a:off x="399600" y="507960"/>
            <a:ext cx="2593440" cy="45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ffffff"/>
                </a:solidFill>
                <a:latin typeface="News Cycle"/>
                <a:ea typeface="DejaVu Sans"/>
              </a:rPr>
              <a:t>Logistic regression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550440" y="3044160"/>
            <a:ext cx="3637080" cy="115812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4800" spc="-1" strike="noStrike">
                <a:solidFill>
                  <a:srgbClr val="00799e"/>
                </a:solidFill>
                <a:latin typeface="Oswald"/>
                <a:ea typeface="Oswald"/>
              </a:rPr>
              <a:t>1.</a:t>
            </a:r>
            <a:br/>
            <a:r>
              <a:rPr b="0" lang="en" sz="4800" spc="-1" strike="noStrike">
                <a:solidFill>
                  <a:srgbClr val="0db8cc"/>
                </a:solidFill>
                <a:latin typeface="Oswald"/>
                <a:ea typeface="Oswald"/>
              </a:rPr>
              <a:t>The Problem</a:t>
            </a:r>
            <a:endParaRPr b="0" lang="en-US" sz="4800" spc="-1" strike="noStrike">
              <a:latin typeface="Arial"/>
            </a:endParaRPr>
          </a:p>
        </p:txBody>
      </p:sp>
      <p:sp>
        <p:nvSpPr>
          <p:cNvPr id="603" name="CustomShape 2"/>
          <p:cNvSpPr/>
          <p:nvPr/>
        </p:nvSpPr>
        <p:spPr>
          <a:xfrm>
            <a:off x="548640" y="4300560"/>
            <a:ext cx="3746880" cy="3733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000" spc="-1" strike="noStrike">
                <a:solidFill>
                  <a:srgbClr val="ffa604"/>
                </a:solidFill>
                <a:latin typeface="News Cycle"/>
                <a:ea typeface="News Cycle"/>
              </a:rPr>
              <a:t>Pedestrian casualties and Vision Zero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1030680" y="1529280"/>
            <a:ext cx="4877640" cy="230976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3200" spc="-1" strike="noStrike">
                <a:solidFill>
                  <a:srgbClr val="ffffff"/>
                </a:solidFill>
                <a:latin typeface="News Cycle"/>
                <a:ea typeface="News Cycle"/>
              </a:rPr>
              <a:t>Not even a single tragedy on our streets is acceptable, and we’ll keep fighting every day to protect our people.</a:t>
            </a:r>
            <a:endParaRPr b="0" lang="en-US" sz="3200" spc="-1" strike="noStrike">
              <a:latin typeface="Arial"/>
            </a:endParaRPr>
          </a:p>
        </p:txBody>
      </p:sp>
      <p:sp>
        <p:nvSpPr>
          <p:cNvPr id="605" name="CustomShape 2"/>
          <p:cNvSpPr/>
          <p:nvPr/>
        </p:nvSpPr>
        <p:spPr>
          <a:xfrm>
            <a:off x="8520480" y="4688640"/>
            <a:ext cx="39312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5157B4CA-0FFF-43E3-BB5E-564FCF94CB66}" type="slidenum">
              <a:rPr b="0" lang="en" sz="1300" spc="-1" strike="noStrike">
                <a:solidFill>
                  <a:srgbClr val="00799e"/>
                </a:solidFill>
                <a:latin typeface="Oswald"/>
                <a:ea typeface="Oswald"/>
              </a:rPr>
              <a:t>&lt;number&gt;</a:t>
            </a:fld>
            <a:endParaRPr b="0" lang="en-US" sz="1300" spc="-1" strike="noStrike">
              <a:latin typeface="Arial"/>
            </a:endParaRPr>
          </a:p>
        </p:txBody>
      </p:sp>
      <p:sp>
        <p:nvSpPr>
          <p:cNvPr id="606" name="CustomShape 3"/>
          <p:cNvSpPr/>
          <p:nvPr/>
        </p:nvSpPr>
        <p:spPr>
          <a:xfrm>
            <a:off x="1551600" y="3879360"/>
            <a:ext cx="2593440" cy="45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ffffff"/>
                </a:solidFill>
                <a:latin typeface="News Cycle"/>
                <a:ea typeface="DejaVu Sans"/>
              </a:rPr>
              <a:t>- Bill de Blasio, Mayor, NYC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550800" y="74952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6000" spc="-1" strike="noStrike">
                <a:solidFill>
                  <a:srgbClr val="0db8cc"/>
                </a:solidFill>
                <a:latin typeface="Oswald"/>
                <a:ea typeface="Oswald"/>
              </a:rPr>
              <a:t>Vision Zero</a:t>
            </a:r>
            <a:r>
              <a:rPr b="0" lang="en" sz="6000" spc="-1" strike="noStrike">
                <a:solidFill>
                  <a:srgbClr val="0db8cc"/>
                </a:solidFill>
                <a:latin typeface="Oswald"/>
                <a:ea typeface="Oswald"/>
              </a:rPr>
              <a:t>	</a:t>
            </a:r>
            <a:endParaRPr b="0" lang="en-US" sz="6000" spc="-1" strike="noStrike">
              <a:latin typeface="Arial"/>
            </a:endParaRPr>
          </a:p>
        </p:txBody>
      </p:sp>
      <p:sp>
        <p:nvSpPr>
          <p:cNvPr id="608" name="CustomShape 2"/>
          <p:cNvSpPr/>
          <p:nvPr/>
        </p:nvSpPr>
        <p:spPr>
          <a:xfrm>
            <a:off x="550440" y="1353960"/>
            <a:ext cx="6105960" cy="3032280"/>
          </a:xfrm>
          <a:prstGeom prst="rect">
            <a:avLst/>
          </a:prstGeom>
          <a:noFill/>
          <a:ln>
            <a:noFill/>
          </a:ln>
        </p:spPr>
        <p:style>
          <a:lnRef idx="0"/>
          <a:fillRef idx="0"/>
          <a:effectRef idx="0"/>
          <a:fontRef idx="minor"/>
        </p:style>
        <p:txBody>
          <a:bodyPr lIns="0" rIns="0" tIns="0" bIns="0">
            <a:noAutofit/>
          </a:bodyPr>
          <a:p>
            <a:pPr marL="457200" indent="-379080">
              <a:lnSpc>
                <a:spcPct val="115000"/>
              </a:lnSpc>
              <a:buClr>
                <a:srgbClr val="ffa604"/>
              </a:buClr>
              <a:buFont typeface="News Cycle"/>
              <a:buChar char="▸"/>
            </a:pPr>
            <a:r>
              <a:rPr b="0" lang="en" sz="2400" spc="-1" strike="noStrike">
                <a:solidFill>
                  <a:srgbClr val="062133"/>
                </a:solidFill>
                <a:latin typeface="News Cycle"/>
                <a:ea typeface="News Cycle"/>
              </a:rPr>
              <a:t>Program began in 2014</a:t>
            </a:r>
            <a:endParaRPr b="0" lang="en-US" sz="2400" spc="-1" strike="noStrike">
              <a:latin typeface="Arial"/>
            </a:endParaRPr>
          </a:p>
          <a:p>
            <a:pPr marL="457200" indent="-379080">
              <a:lnSpc>
                <a:spcPct val="115000"/>
              </a:lnSpc>
              <a:buClr>
                <a:srgbClr val="ffa604"/>
              </a:buClr>
              <a:buFont typeface="News Cycle"/>
              <a:buChar char="▸"/>
            </a:pPr>
            <a:r>
              <a:rPr b="0" lang="en" sz="2400" spc="-1" strike="noStrike">
                <a:solidFill>
                  <a:srgbClr val="062133"/>
                </a:solidFill>
                <a:latin typeface="News Cycle"/>
                <a:ea typeface="News Cycle"/>
              </a:rPr>
              <a:t>Inspired by a Swedish theory that pedestrian deaths are not as much "accidents" as they are a failure of street design</a:t>
            </a:r>
            <a:endParaRPr b="0" lang="en-US" sz="2400" spc="-1" strike="noStrike">
              <a:latin typeface="Arial"/>
            </a:endParaRPr>
          </a:p>
          <a:p>
            <a:pPr marL="457200" indent="-379080">
              <a:lnSpc>
                <a:spcPct val="115000"/>
              </a:lnSpc>
              <a:buClr>
                <a:srgbClr val="ffa604"/>
              </a:buClr>
              <a:buFont typeface="News Cycle"/>
              <a:buChar char="▸"/>
            </a:pPr>
            <a:r>
              <a:rPr b="0" lang="en" sz="2400" spc="-1" strike="noStrike">
                <a:solidFill>
                  <a:srgbClr val="062133"/>
                </a:solidFill>
                <a:latin typeface="News Cycle"/>
                <a:ea typeface="News Cycle"/>
              </a:rPr>
              <a:t>Program introduced slow zones and improved pedestrian signals, among other protocols</a:t>
            </a:r>
            <a:endParaRPr b="0" lang="en-US" sz="2400" spc="-1" strike="noStrike">
              <a:latin typeface="Arial"/>
            </a:endParaRPr>
          </a:p>
        </p:txBody>
      </p:sp>
      <p:sp>
        <p:nvSpPr>
          <p:cNvPr id="609" name="CustomShape 3"/>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CAA23FAD-C6BC-47CB-A08D-E5667DC97F31}" type="slidenum">
              <a:rPr b="0" lang="en" sz="1300" spc="-1" strike="noStrike">
                <a:solidFill>
                  <a:srgbClr val="ffffff"/>
                </a:solidFill>
                <a:latin typeface="Oswald"/>
                <a:ea typeface="Oswald"/>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1099440" y="900720"/>
            <a:ext cx="4019760" cy="341640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endParaRPr b="0" lang="en-US" sz="1800" spc="-1" strike="noStrike">
              <a:latin typeface="Arial"/>
            </a:endParaRPr>
          </a:p>
          <a:p>
            <a:pPr>
              <a:lnSpc>
                <a:spcPct val="115000"/>
              </a:lnSpc>
              <a:spcBef>
                <a:spcPts val="799"/>
              </a:spcBef>
              <a:spcAft>
                <a:spcPts val="799"/>
              </a:spcAft>
              <a:tabLst>
                <a:tab algn="l" pos="0"/>
              </a:tabLst>
            </a:pPr>
            <a:r>
              <a:rPr b="0" lang="en" sz="2400" spc="-1" strike="noStrike">
                <a:solidFill>
                  <a:srgbClr val="062133"/>
                </a:solidFill>
                <a:latin typeface="News Cycle"/>
                <a:ea typeface="News Cycle"/>
              </a:rPr>
              <a:t>Pedestrian casualties have not gone down drastically since the beginning of the program:</a:t>
            </a:r>
            <a:endParaRPr b="0" lang="en-US" sz="2400" spc="-1" strike="noStrike">
              <a:latin typeface="Arial"/>
            </a:endParaRPr>
          </a:p>
        </p:txBody>
      </p:sp>
      <p:sp>
        <p:nvSpPr>
          <p:cNvPr id="611" name="CustomShape 2"/>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781A8E78-BDCE-4A04-9809-D9CAC9C0208B}" type="slidenum">
              <a:rPr b="0" lang="en" sz="1300" spc="-1" strike="noStrike">
                <a:solidFill>
                  <a:srgbClr val="ffffff"/>
                </a:solidFill>
                <a:latin typeface="Oswald"/>
                <a:ea typeface="Oswald"/>
              </a:rPr>
              <a:t>&lt;number&gt;</a:t>
            </a:fld>
            <a:endParaRPr b="0" lang="en-US" sz="1300" spc="-1" strike="noStrike">
              <a:latin typeface="Arial"/>
            </a:endParaRPr>
          </a:p>
        </p:txBody>
      </p:sp>
      <p:pic>
        <p:nvPicPr>
          <p:cNvPr id="612" name="" descr=""/>
          <p:cNvPicPr/>
          <p:nvPr/>
        </p:nvPicPr>
        <p:blipFill>
          <a:blip r:embed="rId1"/>
          <a:stretch/>
        </p:blipFill>
        <p:spPr>
          <a:xfrm>
            <a:off x="1530000" y="3067200"/>
            <a:ext cx="5103720" cy="1960200"/>
          </a:xfrm>
          <a:prstGeom prst="rect">
            <a:avLst/>
          </a:prstGeom>
          <a:ln>
            <a:noFill/>
          </a:ln>
        </p:spPr>
      </p:pic>
      <p:sp>
        <p:nvSpPr>
          <p:cNvPr id="613" name="CustomShape 3"/>
          <p:cNvSpPr/>
          <p:nvPr/>
        </p:nvSpPr>
        <p:spPr>
          <a:xfrm>
            <a:off x="548640" y="74988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6000" spc="-1" strike="noStrike">
                <a:solidFill>
                  <a:srgbClr val="0db8cc"/>
                </a:solidFill>
                <a:latin typeface="Oswald"/>
                <a:ea typeface="Oswald"/>
              </a:rPr>
              <a:t>Vision Zero</a:t>
            </a:r>
            <a:r>
              <a:rPr b="0" lang="en" sz="6000" spc="-1" strike="noStrike">
                <a:solidFill>
                  <a:srgbClr val="0db8cc"/>
                </a:solidFill>
                <a:latin typeface="Oswald"/>
                <a:ea typeface="Oswald"/>
              </a:rPr>
              <a:t>	</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511920" y="55080"/>
            <a:ext cx="3692880" cy="94932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Model objective</a:t>
            </a:r>
            <a:endParaRPr b="0" lang="en-US" sz="3200" spc="-1" strike="noStrike">
              <a:latin typeface="Arial"/>
            </a:endParaRPr>
          </a:p>
        </p:txBody>
      </p:sp>
      <p:sp>
        <p:nvSpPr>
          <p:cNvPr id="615" name="CustomShape 2"/>
          <p:cNvSpPr/>
          <p:nvPr/>
        </p:nvSpPr>
        <p:spPr>
          <a:xfrm>
            <a:off x="548640" y="970920"/>
            <a:ext cx="3105720" cy="213948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400" spc="-1" strike="noStrike">
                <a:solidFill>
                  <a:srgbClr val="062133"/>
                </a:solidFill>
                <a:latin typeface="News Cycle"/>
                <a:ea typeface="News Cycle"/>
              </a:rPr>
              <a:t>A finite resource, the usage of increased police presence may be an effective deterrent to pedestrian casualties. The model’s purpose is to determine the time and place of highest likelihood of pedestrian casualty.</a:t>
            </a:r>
            <a:endParaRPr b="0" lang="en-US" sz="2400" spc="-1" strike="noStrike">
              <a:latin typeface="Arial"/>
            </a:endParaRPr>
          </a:p>
        </p:txBody>
      </p:sp>
      <p:sp>
        <p:nvSpPr>
          <p:cNvPr id="616" name="CustomShape 3"/>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05D58BAD-ADF9-4451-ACA8-95481FD7CD50}" type="slidenum">
              <a:rPr b="0" lang="en" sz="1300" spc="-1" strike="noStrike">
                <a:solidFill>
                  <a:srgbClr val="ffffff"/>
                </a:solidFill>
                <a:latin typeface="Oswald"/>
                <a:ea typeface="Oswald"/>
              </a:rPr>
              <a:t>&lt;number&gt;</a:t>
            </a:fld>
            <a:endParaRPr b="0" lang="en-US" sz="1300" spc="-1" strike="noStrike">
              <a:latin typeface="Arial"/>
            </a:endParaRPr>
          </a:p>
        </p:txBody>
      </p:sp>
      <p:pic>
        <p:nvPicPr>
          <p:cNvPr id="617" name="" descr=""/>
          <p:cNvPicPr/>
          <p:nvPr/>
        </p:nvPicPr>
        <p:blipFill>
          <a:blip r:embed="rId1"/>
          <a:stretch/>
        </p:blipFill>
        <p:spPr>
          <a:xfrm>
            <a:off x="4128480" y="-4680"/>
            <a:ext cx="5141880" cy="5141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550440" y="3044160"/>
            <a:ext cx="3637080" cy="115812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4800" spc="-1" strike="noStrike">
                <a:solidFill>
                  <a:srgbClr val="00799e"/>
                </a:solidFill>
                <a:latin typeface="Oswald"/>
                <a:ea typeface="Oswald"/>
              </a:rPr>
              <a:t>2.</a:t>
            </a:r>
            <a:br/>
            <a:r>
              <a:rPr b="0" lang="en" sz="4800" spc="-1" strike="noStrike">
                <a:solidFill>
                  <a:srgbClr val="0db8cc"/>
                </a:solidFill>
                <a:latin typeface="Oswald"/>
                <a:ea typeface="Oswald"/>
              </a:rPr>
              <a:t>The Data</a:t>
            </a:r>
            <a:endParaRPr b="0" lang="en-US" sz="4800" spc="-1" strike="noStrike">
              <a:latin typeface="Arial"/>
            </a:endParaRPr>
          </a:p>
        </p:txBody>
      </p:sp>
      <p:sp>
        <p:nvSpPr>
          <p:cNvPr id="619" name="CustomShape 2"/>
          <p:cNvSpPr/>
          <p:nvPr/>
        </p:nvSpPr>
        <p:spPr>
          <a:xfrm>
            <a:off x="548640" y="4300560"/>
            <a:ext cx="3746880" cy="3733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000" spc="-1" strike="noStrike">
                <a:solidFill>
                  <a:srgbClr val="ffa604"/>
                </a:solidFill>
                <a:latin typeface="News Cycle"/>
                <a:ea typeface="News Cycle"/>
              </a:rPr>
              <a:t>The NYC OpenData MVA data 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550440" y="495720"/>
            <a:ext cx="7736400" cy="893160"/>
          </a:xfrm>
          <a:prstGeom prst="rect">
            <a:avLst/>
          </a:prstGeom>
          <a:noFill/>
          <a:ln>
            <a:noFill/>
          </a:ln>
        </p:spPr>
        <p:style>
          <a:lnRef idx="0"/>
          <a:fillRef idx="0"/>
          <a:effectRef idx="0"/>
          <a:fontRef idx="minor"/>
        </p:style>
        <p:txBody>
          <a:bodyPr lIns="0" rIns="0" tIns="0" bIns="0" anchor="b">
            <a:noAutofit/>
          </a:bodyPr>
          <a:p>
            <a:pPr>
              <a:lnSpc>
                <a:spcPct val="100000"/>
              </a:lnSpc>
              <a:tabLst>
                <a:tab algn="l" pos="0"/>
              </a:tabLst>
            </a:pPr>
            <a:r>
              <a:rPr b="0" lang="en" sz="4800" spc="-1" strike="noStrike">
                <a:solidFill>
                  <a:srgbClr val="ffffff"/>
                </a:solidFill>
                <a:highlight>
                  <a:srgbClr val="00799e"/>
                </a:highlight>
                <a:latin typeface="Oswald"/>
                <a:ea typeface="Oswald"/>
              </a:rPr>
              <a:t> </a:t>
            </a:r>
            <a:r>
              <a:rPr b="0" lang="en" sz="4800" spc="-1" strike="noStrike">
                <a:solidFill>
                  <a:srgbClr val="ffffff"/>
                </a:solidFill>
                <a:highlight>
                  <a:srgbClr val="00799e"/>
                </a:highlight>
                <a:latin typeface="Oswald"/>
                <a:ea typeface="Oswald"/>
              </a:rPr>
              <a:t>8 </a:t>
            </a:r>
            <a:endParaRPr b="0" lang="en-US" sz="4800" spc="-1" strike="noStrike">
              <a:latin typeface="Arial"/>
            </a:endParaRPr>
          </a:p>
        </p:txBody>
      </p:sp>
      <p:sp>
        <p:nvSpPr>
          <p:cNvPr id="621" name="CustomShape 2"/>
          <p:cNvSpPr/>
          <p:nvPr/>
        </p:nvSpPr>
        <p:spPr>
          <a:xfrm>
            <a:off x="550440" y="1411200"/>
            <a:ext cx="7736400" cy="4615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400" spc="-1" strike="noStrike">
                <a:solidFill>
                  <a:srgbClr val="062133"/>
                </a:solidFill>
                <a:latin typeface="News Cycle"/>
                <a:ea typeface="News Cycle"/>
              </a:rPr>
              <a:t>Years of data</a:t>
            </a:r>
            <a:endParaRPr b="0" lang="en-US" sz="2400" spc="-1" strike="noStrike">
              <a:latin typeface="Arial"/>
            </a:endParaRPr>
          </a:p>
        </p:txBody>
      </p:sp>
      <p:sp>
        <p:nvSpPr>
          <p:cNvPr id="622" name="CustomShape 3"/>
          <p:cNvSpPr/>
          <p:nvPr/>
        </p:nvSpPr>
        <p:spPr>
          <a:xfrm>
            <a:off x="550440" y="3124440"/>
            <a:ext cx="7736400" cy="893160"/>
          </a:xfrm>
          <a:prstGeom prst="rect">
            <a:avLst/>
          </a:prstGeom>
          <a:noFill/>
          <a:ln>
            <a:noFill/>
          </a:ln>
        </p:spPr>
        <p:style>
          <a:lnRef idx="0"/>
          <a:fillRef idx="0"/>
          <a:effectRef idx="0"/>
          <a:fontRef idx="minor"/>
        </p:style>
        <p:txBody>
          <a:bodyPr lIns="0" rIns="0" tIns="0" bIns="0" anchor="b">
            <a:noAutofit/>
          </a:bodyPr>
          <a:p>
            <a:pPr>
              <a:lnSpc>
                <a:spcPct val="100000"/>
              </a:lnSpc>
              <a:tabLst>
                <a:tab algn="l" pos="0"/>
              </a:tabLst>
            </a:pPr>
            <a:r>
              <a:rPr b="0" lang="en" sz="4800" spc="-1" strike="noStrike">
                <a:solidFill>
                  <a:srgbClr val="00799e"/>
                </a:solidFill>
                <a:highlight>
                  <a:srgbClr val="32e4c8"/>
                </a:highlight>
                <a:latin typeface="Oswald"/>
                <a:ea typeface="Oswald"/>
              </a:rPr>
              <a:t> </a:t>
            </a:r>
            <a:r>
              <a:rPr b="0" lang="en" sz="4800" spc="-1" strike="noStrike">
                <a:solidFill>
                  <a:srgbClr val="00799e"/>
                </a:solidFill>
                <a:highlight>
                  <a:srgbClr val="32e4c8"/>
                </a:highlight>
                <a:latin typeface="Oswald"/>
                <a:ea typeface="Oswald"/>
              </a:rPr>
              <a:t>220,390 </a:t>
            </a:r>
            <a:endParaRPr b="0" lang="en-US" sz="4800" spc="-1" strike="noStrike">
              <a:latin typeface="Arial"/>
            </a:endParaRPr>
          </a:p>
        </p:txBody>
      </p:sp>
      <p:sp>
        <p:nvSpPr>
          <p:cNvPr id="623" name="CustomShape 4"/>
          <p:cNvSpPr/>
          <p:nvPr/>
        </p:nvSpPr>
        <p:spPr>
          <a:xfrm>
            <a:off x="550440" y="4040280"/>
            <a:ext cx="7736400" cy="4615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400" spc="-1" strike="noStrike">
                <a:solidFill>
                  <a:srgbClr val="062133"/>
                </a:solidFill>
                <a:latin typeface="News Cycle"/>
                <a:ea typeface="News Cycle"/>
              </a:rPr>
              <a:t>Unique locations</a:t>
            </a:r>
            <a:endParaRPr b="0" lang="en-US" sz="2400" spc="-1" strike="noStrike">
              <a:latin typeface="Arial"/>
            </a:endParaRPr>
          </a:p>
        </p:txBody>
      </p:sp>
      <p:sp>
        <p:nvSpPr>
          <p:cNvPr id="624" name="CustomShape 5"/>
          <p:cNvSpPr/>
          <p:nvPr/>
        </p:nvSpPr>
        <p:spPr>
          <a:xfrm>
            <a:off x="550440" y="1810080"/>
            <a:ext cx="7736400" cy="893160"/>
          </a:xfrm>
          <a:prstGeom prst="rect">
            <a:avLst/>
          </a:prstGeom>
          <a:noFill/>
          <a:ln>
            <a:noFill/>
          </a:ln>
        </p:spPr>
        <p:style>
          <a:lnRef idx="0"/>
          <a:fillRef idx="0"/>
          <a:effectRef idx="0"/>
          <a:fontRef idx="minor"/>
        </p:style>
        <p:txBody>
          <a:bodyPr lIns="0" rIns="0" tIns="0" bIns="0" anchor="b">
            <a:noAutofit/>
          </a:bodyPr>
          <a:p>
            <a:pPr>
              <a:lnSpc>
                <a:spcPct val="100000"/>
              </a:lnSpc>
              <a:tabLst>
                <a:tab algn="l" pos="0"/>
              </a:tabLst>
            </a:pPr>
            <a:r>
              <a:rPr b="0" lang="en" sz="4800" spc="-1" strike="noStrike">
                <a:solidFill>
                  <a:srgbClr val="ffffff"/>
                </a:solidFill>
                <a:highlight>
                  <a:srgbClr val="0db8cc"/>
                </a:highlight>
                <a:latin typeface="Oswald"/>
                <a:ea typeface="Oswald"/>
              </a:rPr>
              <a:t> </a:t>
            </a:r>
            <a:r>
              <a:rPr b="0" lang="en" sz="4800" spc="-1" strike="noStrike">
                <a:solidFill>
                  <a:srgbClr val="ffffff"/>
                </a:solidFill>
                <a:highlight>
                  <a:srgbClr val="0db8cc"/>
                </a:highlight>
                <a:latin typeface="Oswald"/>
                <a:ea typeface="Oswald"/>
              </a:rPr>
              <a:t>1,697,572 </a:t>
            </a:r>
            <a:endParaRPr b="0" lang="en-US" sz="4800" spc="-1" strike="noStrike">
              <a:latin typeface="Arial"/>
            </a:endParaRPr>
          </a:p>
        </p:txBody>
      </p:sp>
      <p:sp>
        <p:nvSpPr>
          <p:cNvPr id="625" name="CustomShape 6"/>
          <p:cNvSpPr/>
          <p:nvPr/>
        </p:nvSpPr>
        <p:spPr>
          <a:xfrm>
            <a:off x="550440" y="2725920"/>
            <a:ext cx="7736400" cy="46152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2400" spc="-1" strike="noStrike">
                <a:solidFill>
                  <a:srgbClr val="062133"/>
                </a:solidFill>
                <a:latin typeface="News Cycle"/>
                <a:ea typeface="News Cycle"/>
              </a:rPr>
              <a:t>Total accidents</a:t>
            </a:r>
            <a:endParaRPr b="0" lang="en-US" sz="2400" spc="-1" strike="noStrike">
              <a:latin typeface="Arial"/>
            </a:endParaRPr>
          </a:p>
        </p:txBody>
      </p:sp>
      <p:sp>
        <p:nvSpPr>
          <p:cNvPr id="626" name="CustomShape 7"/>
          <p:cNvSpPr/>
          <p:nvPr/>
        </p:nvSpPr>
        <p:spPr>
          <a:xfrm>
            <a:off x="8556120" y="4688640"/>
            <a:ext cx="35748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36ED4988-D2CC-4E71-AD77-8B2E0C94286B}" type="slidenum">
              <a:rPr b="0" lang="en" sz="1300" spc="-1" strike="noStrike">
                <a:solidFill>
                  <a:srgbClr val="ffffff"/>
                </a:solidFill>
                <a:latin typeface="Oswald"/>
                <a:ea typeface="Oswald"/>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50440" y="759960"/>
            <a:ext cx="6105960" cy="394560"/>
          </a:xfrm>
          <a:prstGeom prst="rect">
            <a:avLst/>
          </a:prstGeom>
          <a:noFill/>
          <a:ln>
            <a:noFill/>
          </a:ln>
        </p:spPr>
        <p:style>
          <a:lnRef idx="0"/>
          <a:fillRef idx="0"/>
          <a:effectRef idx="0"/>
          <a:fontRef idx="minor"/>
        </p:style>
        <p:txBody>
          <a:bodyPr lIns="0" rIns="0" tIns="0" bIns="0" anchor="b">
            <a:noAutofit/>
          </a:bodyPr>
          <a:p>
            <a:pPr>
              <a:lnSpc>
                <a:spcPct val="90000"/>
              </a:lnSpc>
              <a:tabLst>
                <a:tab algn="l" pos="0"/>
              </a:tabLst>
            </a:pPr>
            <a:r>
              <a:rPr b="0" lang="en" sz="3200" spc="-1" strike="noStrike">
                <a:solidFill>
                  <a:srgbClr val="0db8cc"/>
                </a:solidFill>
                <a:latin typeface="Oswald"/>
                <a:ea typeface="Oswald"/>
              </a:rPr>
              <a:t>Data breakdown</a:t>
            </a:r>
            <a:endParaRPr b="0" lang="en-US" sz="3200" spc="-1" strike="noStrike">
              <a:latin typeface="Arial"/>
            </a:endParaRPr>
          </a:p>
        </p:txBody>
      </p:sp>
      <p:sp>
        <p:nvSpPr>
          <p:cNvPr id="628" name="CustomShape 2"/>
          <p:cNvSpPr/>
          <p:nvPr/>
        </p:nvSpPr>
        <p:spPr>
          <a:xfrm>
            <a:off x="550440" y="1353960"/>
            <a:ext cx="1901160" cy="341640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Time/Location</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Crash date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Crash time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Borough</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Zip Code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Latitude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Longitude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Street name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Off street name</a:t>
            </a:r>
            <a:endParaRPr b="0" lang="en-US" sz="1800" spc="-1" strike="noStrike">
              <a:latin typeface="Arial"/>
            </a:endParaRPr>
          </a:p>
          <a:p>
            <a:pPr marL="216000" indent="-214920">
              <a:lnSpc>
                <a:spcPct val="100000"/>
              </a:lnSpc>
              <a:buClr>
                <a:srgbClr val="062133"/>
              </a:buClr>
              <a:buFont typeface="Wingdings" charset="2"/>
              <a:buChar char=""/>
              <a:tabLst>
                <a:tab algn="l" pos="0"/>
              </a:tabLst>
            </a:pPr>
            <a:r>
              <a:rPr b="0" lang="en" sz="1800" spc="-1" strike="noStrike">
                <a:solidFill>
                  <a:srgbClr val="062133"/>
                </a:solidFill>
                <a:latin typeface="News Cycle"/>
                <a:ea typeface="News Cycle"/>
              </a:rPr>
              <a:t>Cross street name</a:t>
            </a:r>
            <a:endParaRPr b="0" lang="en-US" sz="1800" spc="-1" strike="noStrike">
              <a:latin typeface="Arial"/>
            </a:endParaRPr>
          </a:p>
        </p:txBody>
      </p:sp>
      <p:sp>
        <p:nvSpPr>
          <p:cNvPr id="629" name="CustomShape 3"/>
          <p:cNvSpPr/>
          <p:nvPr/>
        </p:nvSpPr>
        <p:spPr>
          <a:xfrm>
            <a:off x="2652840" y="1353960"/>
            <a:ext cx="1901160" cy="341640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People</a:t>
            </a:r>
            <a:endParaRPr b="0" lang="en-US" sz="1800" spc="-1" strike="noStrike">
              <a:latin typeface="Arial"/>
            </a:endParaRPr>
          </a:p>
          <a:p>
            <a:pPr marL="216000" indent="-214920">
              <a:lnSpc>
                <a:spcPct val="115000"/>
              </a:lnSpc>
              <a:buClr>
                <a:srgbClr val="062133"/>
              </a:buClr>
              <a:buFont typeface="Wingdings" charset="2"/>
              <a:buChar char=""/>
              <a:tabLst>
                <a:tab algn="l" pos="0"/>
              </a:tabLst>
            </a:pPr>
            <a:r>
              <a:rPr b="0" lang="en" sz="1800" spc="-1" strike="noStrike">
                <a:solidFill>
                  <a:srgbClr val="062133"/>
                </a:solidFill>
                <a:latin typeface="News Cycle"/>
                <a:ea typeface="News Cycle"/>
              </a:rPr>
              <a:t>Number of pedestrians killed/injured</a:t>
            </a:r>
            <a:endParaRPr b="0" lang="en-US" sz="1800" spc="-1" strike="noStrike">
              <a:latin typeface="Arial"/>
            </a:endParaRPr>
          </a:p>
          <a:p>
            <a:pPr marL="216000" indent="-214920">
              <a:lnSpc>
                <a:spcPct val="115000"/>
              </a:lnSpc>
              <a:buClr>
                <a:srgbClr val="062133"/>
              </a:buClr>
              <a:buFont typeface="Wingdings" charset="2"/>
              <a:buChar char=""/>
              <a:tabLst>
                <a:tab algn="l" pos="0"/>
              </a:tabLst>
            </a:pPr>
            <a:r>
              <a:rPr b="0" lang="en" sz="1800" spc="-1" strike="noStrike">
                <a:solidFill>
                  <a:srgbClr val="062133"/>
                </a:solidFill>
                <a:latin typeface="News Cycle"/>
                <a:ea typeface="News Cycle"/>
              </a:rPr>
              <a:t>Number of cyclists killed/injured</a:t>
            </a:r>
            <a:endParaRPr b="0" lang="en-US" sz="1800" spc="-1" strike="noStrike">
              <a:latin typeface="Arial"/>
            </a:endParaRPr>
          </a:p>
          <a:p>
            <a:pPr marL="216000" indent="-214920">
              <a:lnSpc>
                <a:spcPct val="115000"/>
              </a:lnSpc>
              <a:buClr>
                <a:srgbClr val="062133"/>
              </a:buClr>
              <a:buFont typeface="Wingdings" charset="2"/>
              <a:buChar char=""/>
              <a:tabLst>
                <a:tab algn="l" pos="0"/>
              </a:tabLst>
            </a:pPr>
            <a:r>
              <a:rPr b="0" lang="en" sz="1800" spc="-1" strike="noStrike">
                <a:solidFill>
                  <a:srgbClr val="062133"/>
                </a:solidFill>
                <a:latin typeface="News Cycle"/>
                <a:ea typeface="News Cycle"/>
              </a:rPr>
              <a:t>Number of motorists killed/injured </a:t>
            </a:r>
            <a:endParaRPr b="0" lang="en-US" sz="1800" spc="-1" strike="noStrike">
              <a:latin typeface="Arial"/>
            </a:endParaRPr>
          </a:p>
        </p:txBody>
      </p:sp>
      <p:sp>
        <p:nvSpPr>
          <p:cNvPr id="630" name="CustomShape 4"/>
          <p:cNvSpPr/>
          <p:nvPr/>
        </p:nvSpPr>
        <p:spPr>
          <a:xfrm>
            <a:off x="4755600" y="1353960"/>
            <a:ext cx="1901160" cy="341640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800" spc="-1" strike="noStrike">
                <a:solidFill>
                  <a:srgbClr val="062133"/>
                </a:solidFill>
                <a:latin typeface="News Cycle"/>
                <a:ea typeface="News Cycle"/>
              </a:rPr>
              <a:t>Context</a:t>
            </a:r>
            <a:endParaRPr b="0" lang="en-US" sz="1800" spc="-1" strike="noStrike">
              <a:latin typeface="Arial"/>
            </a:endParaRPr>
          </a:p>
          <a:p>
            <a:pPr marL="216000" indent="-215280">
              <a:lnSpc>
                <a:spcPct val="115000"/>
              </a:lnSpc>
              <a:spcBef>
                <a:spcPts val="799"/>
              </a:spcBef>
              <a:buClr>
                <a:srgbClr val="062133"/>
              </a:buClr>
              <a:buFont typeface="Wingdings" charset="2"/>
              <a:buChar char=""/>
              <a:tabLst>
                <a:tab algn="l" pos="0"/>
              </a:tabLst>
            </a:pPr>
            <a:r>
              <a:rPr b="0" lang="en" sz="1800" spc="-1" strike="noStrike">
                <a:solidFill>
                  <a:srgbClr val="062133"/>
                </a:solidFill>
                <a:latin typeface="News Cycle"/>
                <a:ea typeface="News Cycle"/>
              </a:rPr>
              <a:t>Contributing factors</a:t>
            </a:r>
            <a:endParaRPr b="0" lang="en-US" sz="1800" spc="-1" strike="noStrike">
              <a:latin typeface="Arial"/>
            </a:endParaRPr>
          </a:p>
          <a:p>
            <a:pPr marL="216000" indent="-215280">
              <a:lnSpc>
                <a:spcPct val="115000"/>
              </a:lnSpc>
              <a:spcBef>
                <a:spcPts val="799"/>
              </a:spcBef>
              <a:buClr>
                <a:srgbClr val="062133"/>
              </a:buClr>
              <a:buFont typeface="Wingdings" charset="2"/>
              <a:buChar char=""/>
              <a:tabLst>
                <a:tab algn="l" pos="0"/>
              </a:tabLst>
            </a:pPr>
            <a:r>
              <a:rPr b="0" lang="en" sz="1800" spc="-1" strike="noStrike">
                <a:solidFill>
                  <a:srgbClr val="062133"/>
                </a:solidFill>
                <a:latin typeface="News Cycle"/>
                <a:ea typeface="News Cycle"/>
              </a:rPr>
              <a:t>Vehicle types</a:t>
            </a:r>
            <a:endParaRPr b="0" lang="en-US" sz="1800" spc="-1" strike="noStrike">
              <a:latin typeface="Arial"/>
            </a:endParaRPr>
          </a:p>
          <a:p>
            <a:pPr>
              <a:lnSpc>
                <a:spcPct val="115000"/>
              </a:lnSpc>
              <a:spcBef>
                <a:spcPts val="799"/>
              </a:spcBef>
              <a:spcAft>
                <a:spcPts val="799"/>
              </a:spcAft>
              <a:tabLst>
                <a:tab algn="l" pos="0"/>
              </a:tabLst>
            </a:pPr>
            <a:endParaRPr b="0" lang="en-US" sz="1800" spc="-1" strike="noStrike">
              <a:latin typeface="Arial"/>
            </a:endParaRPr>
          </a:p>
        </p:txBody>
      </p:sp>
      <p:sp>
        <p:nvSpPr>
          <p:cNvPr id="631" name="CustomShape 5"/>
          <p:cNvSpPr/>
          <p:nvPr/>
        </p:nvSpPr>
        <p:spPr>
          <a:xfrm>
            <a:off x="8346240" y="4688640"/>
            <a:ext cx="567360" cy="45288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fld id="{F7F4D4DF-C349-4FC6-ABAA-70F2C6BF6BFB}" type="slidenum">
              <a:rPr b="0" lang="en" sz="1300" spc="-1" strike="noStrike">
                <a:solidFill>
                  <a:srgbClr val="ffffff"/>
                </a:solidFill>
                <a:latin typeface="Oswald"/>
                <a:ea typeface="Oswald"/>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2021-05-12T18:07:47Z</dcterms:modified>
  <cp:revision>10</cp:revision>
  <dc:subject/>
  <dc:title/>
</cp:coreProperties>
</file>