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Bangers" pitchFamily="2" charset="77"/>
      <p:regular r:id="rId31"/>
    </p:embeddedFont>
    <p:embeddedFont>
      <p:font typeface="Sniglet" pitchFamily="8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CCBAD8-7485-4BBE-84EA-CB1292E5F43B}">
  <a:tblStyle styleId="{1DCCBAD8-7485-4BBE-84EA-CB1292E5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9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4470b87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4470b87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Google Shape;40;p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Sniglet%7CBanger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D9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ctrTitle"/>
          </p:nvPr>
        </p:nvSpPr>
        <p:spPr>
          <a:xfrm>
            <a:off x="2200650" y="1991850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Pequeño</a:t>
            </a:r>
            <a:r>
              <a:rPr lang="en" dirty="0"/>
              <a:t> </a:t>
            </a:r>
            <a:r>
              <a:rPr lang="en" dirty="0" err="1"/>
              <a:t>Cerdo</a:t>
            </a:r>
            <a:r>
              <a:rPr lang="en" dirty="0"/>
              <a:t> </a:t>
            </a:r>
            <a:br>
              <a:rPr lang="en" dirty="0"/>
            </a:br>
            <a:r>
              <a:rPr lang="en" dirty="0" err="1"/>
              <a:t>Capitalista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21814-F5B9-9B43-9CF3-38048C80D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1185862"/>
            <a:ext cx="2235994" cy="22359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 rot="161682">
            <a:off x="977419" y="1056306"/>
            <a:ext cx="4938961" cy="76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 picture is worth a thousand words</a:t>
            </a:r>
            <a:endParaRPr sz="480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1267100" y="2735300"/>
            <a:ext cx="39438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id="135" name="Google Shape;135;p20" descr="1.jpg"/>
          <p:cNvPicPr preferRelativeResize="0"/>
          <p:nvPr/>
        </p:nvPicPr>
        <p:blipFill rotWithShape="1">
          <a:blip r:embed="rId3">
            <a:alphaModFix/>
          </a:blip>
          <a:srcRect l="5608" r="38142"/>
          <a:stretch/>
        </p:blipFill>
        <p:spPr>
          <a:xfrm>
            <a:off x="5713650" y="1759149"/>
            <a:ext cx="3177900" cy="31779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 idx="4294967295"/>
          </p:nvPr>
        </p:nvSpPr>
        <p:spPr>
          <a:xfrm>
            <a:off x="657225" y="567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FFFFFF"/>
                </a:solidFill>
              </a:rPr>
              <a:t>Want big impact?</a:t>
            </a:r>
            <a:endParaRPr sz="3600" b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Use big image.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16725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AD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Gray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169460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FFA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White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338850" y="1884725"/>
            <a:ext cx="2133000" cy="2133000"/>
          </a:xfrm>
          <a:prstGeom prst="ellipse">
            <a:avLst/>
          </a:prstGeom>
          <a:noFill/>
          <a:ln w="114300" cap="flat" cmpd="sng">
            <a:solidFill>
              <a:srgbClr val="A6CD0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Black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4" name="Google Shape;154;p23"/>
          <p:cNvGraphicFramePr/>
          <p:nvPr/>
        </p:nvGraphicFramePr>
        <p:xfrm>
          <a:off x="1156400" y="1716881"/>
          <a:ext cx="5939500" cy="2457600"/>
        </p:xfrm>
        <a:graphic>
          <a:graphicData uri="http://schemas.openxmlformats.org/drawingml/2006/table">
            <a:tbl>
              <a:tblPr>
                <a:noFill/>
                <a:tableStyleId>{1DCCBAD8-7485-4BBE-84EA-CB1292E5F43B}</a:tableStyleId>
              </a:tblPr>
              <a:tblGrid>
                <a:gridCol w="148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1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CD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1236226" y="989550"/>
            <a:ext cx="6978015" cy="3324172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5C4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344766" y="1751825"/>
            <a:ext cx="668400" cy="202500"/>
          </a:xfrm>
          <a:prstGeom prst="wedgeRectCallout">
            <a:avLst>
              <a:gd name="adj1" fmla="val -3748"/>
              <a:gd name="adj2" fmla="val 9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1765225" y="203917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3189800" y="343332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4096975" y="186310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7225925" y="3780725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4687875" y="368965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587225" y="2295950"/>
            <a:ext cx="140100" cy="140100"/>
          </a:xfrm>
          <a:prstGeom prst="star4">
            <a:avLst>
              <a:gd name="adj" fmla="val 22415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 rot="-1065586">
            <a:off x="548060" y="749067"/>
            <a:ext cx="998274" cy="94846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 rot="148705">
            <a:off x="1623771" y="421708"/>
            <a:ext cx="603565" cy="57354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 rot="895552">
            <a:off x="7627470" y="3683274"/>
            <a:ext cx="998179" cy="948476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 rot="2271768">
            <a:off x="8384069" y="2526061"/>
            <a:ext cx="495134" cy="470770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267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 rot="-152142">
            <a:off x="1333737" y="2074150"/>
            <a:ext cx="2264818" cy="1840197"/>
          </a:xfrm>
          <a:prstGeom prst="homePlate">
            <a:avLst>
              <a:gd name="adj" fmla="val 30129"/>
            </a:avLst>
          </a:prstGeom>
          <a:solidFill>
            <a:srgbClr val="A6CD0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4" name="Google Shape;194;p27"/>
          <p:cNvSpPr/>
          <p:nvPr/>
        </p:nvSpPr>
        <p:spPr>
          <a:xfrm rot="-151954">
            <a:off x="3295809" y="1986429"/>
            <a:ext cx="2308355" cy="1840197"/>
          </a:xfrm>
          <a:prstGeom prst="chevron">
            <a:avLst>
              <a:gd name="adj" fmla="val 29853"/>
            </a:avLst>
          </a:prstGeom>
          <a:solidFill>
            <a:srgbClr val="FAD9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95" name="Google Shape;195;p27"/>
          <p:cNvSpPr/>
          <p:nvPr/>
        </p:nvSpPr>
        <p:spPr>
          <a:xfrm rot="-151954">
            <a:off x="5301410" y="1897683"/>
            <a:ext cx="2308355" cy="1840197"/>
          </a:xfrm>
          <a:prstGeom prst="chevron">
            <a:avLst>
              <a:gd name="adj" fmla="val 29853"/>
            </a:avLst>
          </a:prstGeom>
          <a:solidFill>
            <a:srgbClr val="FFA3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2"/>
          </p:nvPr>
        </p:nvSpPr>
        <p:spPr>
          <a:xfrm>
            <a:off x="3315989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3"/>
          </p:nvPr>
        </p:nvSpPr>
        <p:spPr>
          <a:xfrm>
            <a:off x="5729028" y="15561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1055350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2"/>
          </p:nvPr>
        </p:nvSpPr>
        <p:spPr>
          <a:xfrm>
            <a:off x="3468389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3"/>
          </p:nvPr>
        </p:nvSpPr>
        <p:spPr>
          <a:xfrm>
            <a:off x="5881428" y="2927775"/>
            <a:ext cx="22953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pic>
        <p:nvPicPr>
          <p:cNvPr id="212" name="Google Shape;212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100" y="895725"/>
            <a:ext cx="3857801" cy="31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Capítulos</a:t>
            </a:r>
            <a:endParaRPr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939925" y="1180037"/>
            <a:ext cx="7264149" cy="278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s-ES" sz="1800" dirty="0"/>
              <a:t>º AHORRAR</a:t>
            </a:r>
            <a:br>
              <a:rPr lang="es-ES" sz="1800" dirty="0"/>
            </a:br>
            <a:r>
              <a:rPr lang="es-ES" sz="1800" dirty="0"/>
              <a:t>º METAS CONSTANTES Y SANAS</a:t>
            </a:r>
            <a:br>
              <a:rPr lang="es-ES" sz="1800" dirty="0"/>
            </a:br>
            <a:r>
              <a:rPr lang="es-ES" sz="1800" dirty="0"/>
              <a:t>º EN QUE SE TE VA EL DINERO</a:t>
            </a:r>
            <a:br>
              <a:rPr lang="es-ES" sz="1800" dirty="0"/>
            </a:br>
            <a:r>
              <a:rPr lang="es-ES" sz="1800" dirty="0"/>
              <a:t>º FONDO DE EMERGENCIA</a:t>
            </a:r>
            <a:br>
              <a:rPr lang="es-ES" sz="1800" dirty="0"/>
            </a:br>
            <a:r>
              <a:rPr lang="es-ES" sz="1800" dirty="0"/>
              <a:t>º DEUDA NO CULPA DEL BANCO</a:t>
            </a:r>
            <a:br>
              <a:rPr lang="es-ES" sz="1800" dirty="0"/>
            </a:br>
            <a:r>
              <a:rPr lang="es-ES" sz="1800" dirty="0"/>
              <a:t>º INVERSIONES</a:t>
            </a:r>
            <a:br>
              <a:rPr lang="es-ES" sz="1800" dirty="0"/>
            </a:br>
            <a:r>
              <a:rPr lang="es-ES" sz="1800" dirty="0"/>
              <a:t>º AFORES Y RETIRO</a:t>
            </a:r>
            <a:br>
              <a:rPr lang="es-ES" sz="1800" dirty="0"/>
            </a:br>
            <a:r>
              <a:rPr lang="es-ES" sz="1800" dirty="0"/>
              <a:t>º SEGUROS</a:t>
            </a:r>
            <a:br>
              <a:rPr lang="es-ES" sz="1800" dirty="0"/>
            </a:br>
            <a:r>
              <a:rPr lang="es-ES" sz="1800" dirty="0"/>
              <a:t>º QUEJAS CON -&gt; Profeco, </a:t>
            </a:r>
            <a:r>
              <a:rPr lang="es-ES" sz="1800" dirty="0" err="1"/>
              <a:t>Condusef</a:t>
            </a:r>
            <a:r>
              <a:rPr lang="es-ES" sz="1800" dirty="0"/>
              <a:t>, </a:t>
            </a:r>
            <a:r>
              <a:rPr lang="es-ES" sz="1800" dirty="0" err="1"/>
              <a:t>Consar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CDDF48-D2EC-A34D-BE7A-97515CB5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069864"/>
            <a:ext cx="3121056" cy="25717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Android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iphone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38835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tablet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>
            <a:off x="4181017" y="994513"/>
            <a:ext cx="4184700" cy="2672100"/>
          </a:xfrm>
          <a:prstGeom prst="rect">
            <a:avLst/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3989900" y="805701"/>
            <a:ext cx="4566939" cy="355541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4294967295"/>
          </p:nvPr>
        </p:nvSpPr>
        <p:spPr>
          <a:xfrm>
            <a:off x="675650" y="747350"/>
            <a:ext cx="2897400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desktop project</a:t>
            </a:r>
            <a:endParaRPr sz="600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ctrTitle" idx="4294967295"/>
          </p:nvPr>
        </p:nvSpPr>
        <p:spPr>
          <a:xfrm>
            <a:off x="762000" y="247115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</a:rPr>
              <a:t>THANKS!</a:t>
            </a:r>
            <a:endParaRPr sz="12000">
              <a:solidFill>
                <a:srgbClr val="FFFFFF"/>
              </a:solidFill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8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Any questions?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 &amp; user@mail.me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6452211" y="1206814"/>
            <a:ext cx="1134977" cy="113497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×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Startupstockphotos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body" idx="1"/>
          </p:nvPr>
        </p:nvSpPr>
        <p:spPr>
          <a:xfrm>
            <a:off x="949350" y="1352550"/>
            <a:ext cx="6866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Titles: Bangers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×"/>
            </a:pPr>
            <a:r>
              <a:rPr lang="en" sz="1400">
                <a:solidFill>
                  <a:srgbClr val="000000"/>
                </a:solidFill>
              </a:rPr>
              <a:t>Body copy: Sniglet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https://www.google.com/fonts#UsePlace:use/Collection:Sniglet|Bangers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Click on the “arrow button” that appears on the top right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1040625" y="3654725"/>
            <a:ext cx="6817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24BB0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24BB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6650" y="3035978"/>
            <a:ext cx="635794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268" name="Google Shape;268;p3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275" name="Google Shape;275;p3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278" name="Google Shape;278;p3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3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" name="Google Shape;282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283" name="Google Shape;283;p3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287" name="Google Shape;287;p3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293" name="Google Shape;293;p3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14" name="Google Shape;314;p3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17" name="Google Shape;317;p3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21" name="Google Shape;321;p3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25" name="Google Shape;325;p3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3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34" name="Google Shape;334;p3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337" name="Google Shape;337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340" name="Google Shape;340;p3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343" name="Google Shape;343;p3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346" name="Google Shape;346;p3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351" name="Google Shape;351;p3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354" name="Google Shape;354;p3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3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359" name="Google Shape;359;p3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362" name="Google Shape;362;p3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368" name="Google Shape;368;p3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371" name="Google Shape;371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377" name="Google Shape;377;p3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383" name="Google Shape;383;p3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391" name="Google Shape;391;p3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394" name="Google Shape;394;p3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397" name="Google Shape;397;p3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3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01" name="Google Shape;401;p3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04" name="Google Shape;404;p3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10" name="Google Shape;410;p3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3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15" name="Google Shape;415;p3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18" name="Google Shape;418;p3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22" name="Google Shape;422;p3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25" name="Google Shape;425;p3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3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31" name="Google Shape;431;p3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34" name="Google Shape;434;p3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39" name="Google Shape;439;p3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43" name="Google Shape;443;p3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46" name="Google Shape;446;p3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0" name="Google Shape;450;p3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6" name="Google Shape;456;p3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59" name="Google Shape;459;p3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6" name="Google Shape;466;p3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9" name="Google Shape;469;p3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3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75" name="Google Shape;475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79" name="Google Shape;479;p3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" name="Google Shape;485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86" name="Google Shape;486;p3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91" name="Google Shape;491;p3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96" name="Google Shape;496;p3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02" name="Google Shape;502;p3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06" name="Google Shape;506;p3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10" name="Google Shape;510;p3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16" name="Google Shape;516;p3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22" name="Google Shape;522;p3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25" name="Google Shape;525;p3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3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33" name="Google Shape;533;p3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539" name="Google Shape;539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41" name="Google Shape;541;p37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3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543" name="Google Shape;543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547" name="Google Shape;547;p3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A300"/>
            </a:solidFill>
            <a:ln w="28575" cap="flat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37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line color, width and style.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/>
          <p:nvPr/>
        </p:nvSpPr>
        <p:spPr>
          <a:xfrm>
            <a:off x="216385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56" name="Google Shape;556;p38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57" name="Google Shape;557;p38"/>
          <p:cNvSpPr txBox="1"/>
          <p:nvPr/>
        </p:nvSpPr>
        <p:spPr>
          <a:xfrm>
            <a:off x="6489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762000" y="1751821"/>
            <a:ext cx="42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Ahorrar</a:t>
            </a:r>
            <a:endParaRPr sz="9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294967295"/>
          </p:nvPr>
        </p:nvSpPr>
        <p:spPr>
          <a:xfrm>
            <a:off x="704850" y="3589761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rgbClr val="FFFFFF"/>
                </a:solidFill>
              </a:rPr>
              <a:t>Tenemos la </a:t>
            </a:r>
            <a:r>
              <a:rPr lang="es-ES" sz="2800" b="1" i="1" dirty="0">
                <a:solidFill>
                  <a:srgbClr val="FFFFFF"/>
                </a:solidFill>
              </a:rPr>
              <a:t>OBLIGACIÓN</a:t>
            </a:r>
            <a:r>
              <a:rPr lang="es-ES" sz="2800" dirty="0">
                <a:solidFill>
                  <a:srgbClr val="FFFFFF"/>
                </a:solidFill>
              </a:rPr>
              <a:t>  hacia nosotros de Ahorrar</a:t>
            </a:r>
            <a:endParaRPr sz="2800" dirty="0">
              <a:solidFill>
                <a:srgbClr val="FFFFFF"/>
              </a:solidFill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64994" y="357301"/>
            <a:ext cx="2774156" cy="2554320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3836194" y="1857375"/>
            <a:ext cx="4182350" cy="1304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Éramos ricos sin trabajar</a:t>
            </a:r>
            <a:endParaRPr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Lo </a:t>
            </a:r>
            <a:r>
              <a:rPr lang="en" dirty="0" err="1"/>
              <a:t>Primerito</a:t>
            </a:r>
            <a:r>
              <a:rPr lang="en" dirty="0"/>
              <a:t> 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HAZ HABITO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APLICA QUITAME QUE ME LO GASTO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/>
              <a:t>Cuentale</a:t>
            </a:r>
            <a:r>
              <a:rPr lang="en" dirty="0"/>
              <a:t> a </a:t>
            </a:r>
            <a:r>
              <a:rPr lang="en" dirty="0" err="1"/>
              <a:t>quien</a:t>
            </a:r>
            <a:r>
              <a:rPr lang="en" dirty="0"/>
              <a:t> mas </a:t>
            </a:r>
            <a:r>
              <a:rPr lang="en" dirty="0" err="1"/>
              <a:t>te</a:t>
            </a:r>
            <a:r>
              <a:rPr lang="en" dirty="0"/>
              <a:t> </a:t>
            </a:r>
            <a:r>
              <a:rPr lang="en" dirty="0" err="1"/>
              <a:t>regañe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703D8E-EAA7-A243-93C1-B1C53C09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1729">
            <a:off x="985623" y="2369948"/>
            <a:ext cx="7029878" cy="760139"/>
          </a:xfrm>
        </p:spPr>
        <p:txBody>
          <a:bodyPr/>
          <a:lstStyle/>
          <a:p>
            <a:r>
              <a:rPr lang="en-US" sz="7800" dirty="0"/>
              <a:t>METAS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CA337-03C8-2B47-8425-CFD24276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441" y="1326661"/>
            <a:ext cx="3925403" cy="24901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00">
                <a:solidFill>
                  <a:srgbClr val="FAD900"/>
                </a:solidFill>
              </a:rPr>
              <a:t>Big </a:t>
            </a:r>
            <a:endParaRPr sz="10400">
              <a:solidFill>
                <a:srgbClr val="FAD900"/>
              </a:solidFill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4294967295"/>
          </p:nvPr>
        </p:nvSpPr>
        <p:spPr>
          <a:xfrm>
            <a:off x="1006025" y="3250800"/>
            <a:ext cx="5092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158424" y="1990100"/>
            <a:ext cx="4835952" cy="12457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concept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774</Words>
  <Application>Microsoft Macintosh PowerPoint</Application>
  <PresentationFormat>On-screen Show (16:9)</PresentationFormat>
  <Paragraphs>124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Sniglet</vt:lpstr>
      <vt:lpstr>Bangers</vt:lpstr>
      <vt:lpstr>Jachimo template</vt:lpstr>
      <vt:lpstr>Pequeño Cerdo  Capitalista</vt:lpstr>
      <vt:lpstr>Capítulos</vt:lpstr>
      <vt:lpstr>Ahorrar</vt:lpstr>
      <vt:lpstr>Éramos ricos sin trabajar</vt:lpstr>
      <vt:lpstr>PowerPoint Presentation</vt:lpstr>
      <vt:lpstr>METAS</vt:lpstr>
      <vt:lpstr>Big 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Pequeño Cerdo  Capitalista</dc:title>
  <cp:lastModifiedBy>Hector Ivan Hernandez Castelan</cp:lastModifiedBy>
  <cp:revision>6</cp:revision>
  <dcterms:modified xsi:type="dcterms:W3CDTF">2019-01-31T16:16:11Z</dcterms:modified>
</cp:coreProperties>
</file>