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1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87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19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90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980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3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18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0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17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45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E3033-FCE7-470D-99CD-FD1396EBF527}" type="datetimeFigureOut">
              <a:rPr lang="hu-HU" smtClean="0"/>
              <a:t>2022. 02. 11.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0B53-9CA8-4183-BC01-99AF7DED28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58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74073" y="141316"/>
            <a:ext cx="1770611" cy="50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Analízis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74072" y="1041862"/>
            <a:ext cx="1770611" cy="50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Tervezés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74069" y="1942408"/>
            <a:ext cx="1770611" cy="50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Kódolás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74070" y="2842954"/>
            <a:ext cx="1770611" cy="50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8" name="Lefelé nyíl 7"/>
          <p:cNvSpPr/>
          <p:nvPr/>
        </p:nvSpPr>
        <p:spPr>
          <a:xfrm>
            <a:off x="972589" y="648393"/>
            <a:ext cx="640080" cy="31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>
            <a:off x="939334" y="1548939"/>
            <a:ext cx="640080" cy="31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felé nyíl 9"/>
          <p:cNvSpPr/>
          <p:nvPr/>
        </p:nvSpPr>
        <p:spPr>
          <a:xfrm>
            <a:off x="972589" y="2449485"/>
            <a:ext cx="640080" cy="315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81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Karmann Dominik</dc:creator>
  <cp:lastModifiedBy>Karmann Dominik</cp:lastModifiedBy>
  <cp:revision>2</cp:revision>
  <dcterms:created xsi:type="dcterms:W3CDTF">2022-02-11T07:29:36Z</dcterms:created>
  <dcterms:modified xsi:type="dcterms:W3CDTF">2022-02-11T07:30:31Z</dcterms:modified>
</cp:coreProperties>
</file>