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1293" r:id="rId2"/>
    <p:sldId id="1347" r:id="rId3"/>
    <p:sldId id="1192" r:id="rId4"/>
    <p:sldId id="1193" r:id="rId5"/>
    <p:sldId id="1194" r:id="rId6"/>
    <p:sldId id="1348" r:id="rId7"/>
    <p:sldId id="1195" r:id="rId8"/>
    <p:sldId id="1196" r:id="rId9"/>
    <p:sldId id="1197" r:id="rId10"/>
    <p:sldId id="1198" r:id="rId11"/>
    <p:sldId id="1349" r:id="rId12"/>
    <p:sldId id="1199" r:id="rId13"/>
    <p:sldId id="1350" r:id="rId14"/>
    <p:sldId id="1351" r:id="rId15"/>
    <p:sldId id="1200" r:id="rId16"/>
    <p:sldId id="1294" r:id="rId17"/>
    <p:sldId id="1201" r:id="rId18"/>
    <p:sldId id="1203" r:id="rId19"/>
    <p:sldId id="1204" r:id="rId20"/>
    <p:sldId id="1352" r:id="rId21"/>
    <p:sldId id="1206" r:id="rId22"/>
    <p:sldId id="1295" r:id="rId23"/>
    <p:sldId id="1207" r:id="rId24"/>
    <p:sldId id="1208" r:id="rId25"/>
    <p:sldId id="1353" r:id="rId26"/>
    <p:sldId id="1354" r:id="rId27"/>
    <p:sldId id="1355" r:id="rId28"/>
    <p:sldId id="1356" r:id="rId29"/>
    <p:sldId id="1357" r:id="rId30"/>
    <p:sldId id="1210" r:id="rId31"/>
    <p:sldId id="1358" r:id="rId32"/>
    <p:sldId id="1211" r:id="rId33"/>
    <p:sldId id="1361" r:id="rId34"/>
    <p:sldId id="1360" r:id="rId35"/>
    <p:sldId id="1212" r:id="rId36"/>
    <p:sldId id="1213" r:id="rId37"/>
    <p:sldId id="1214" r:id="rId38"/>
    <p:sldId id="1362" r:id="rId39"/>
    <p:sldId id="1215" r:id="rId40"/>
    <p:sldId id="1216" r:id="rId41"/>
    <p:sldId id="1217" r:id="rId42"/>
    <p:sldId id="1219" r:id="rId43"/>
    <p:sldId id="1325" r:id="rId44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5BF"/>
    <a:srgbClr val="0095F0"/>
    <a:srgbClr val="0066CC"/>
    <a:srgbClr val="C55A11"/>
    <a:srgbClr val="144AF8"/>
    <a:srgbClr val="0087CD"/>
    <a:srgbClr val="F4B184"/>
    <a:srgbClr val="071DE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68206-AECF-43B5-A0EC-3709A29E9D5C}" v="2224" dt="2024-05-10T10:51:06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1954" autoAdjust="0"/>
  </p:normalViewPr>
  <p:slideViewPr>
    <p:cSldViewPr>
      <p:cViewPr varScale="1">
        <p:scale>
          <a:sx n="85" d="100"/>
          <a:sy n="85" d="100"/>
        </p:scale>
        <p:origin x="90" y="6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glin tao" userId="dee11500289e3549" providerId="LiveId" clId="{CB93C8E3-F3AA-4429-B04F-19911A0647B1}"/>
    <pc:docChg chg="undo custSel addSld delSld modSld sldOrd">
      <pc:chgData name="binglin tao" userId="dee11500289e3549" providerId="LiveId" clId="{CB93C8E3-F3AA-4429-B04F-19911A0647B1}" dt="2024-02-01T12:34:20.007" v="20262" actId="403"/>
      <pc:docMkLst>
        <pc:docMk/>
      </pc:docMkLst>
      <pc:sldChg chg="addSp delSp mod modNotesTx">
        <pc:chgData name="binglin tao" userId="dee11500289e3549" providerId="LiveId" clId="{CB93C8E3-F3AA-4429-B04F-19911A0647B1}" dt="2024-02-01T05:34:40.529" v="2649"/>
        <pc:sldMkLst>
          <pc:docMk/>
          <pc:sldMk cId="0" sldId="862"/>
        </pc:sldMkLst>
        <pc:picChg chg="add del">
          <ac:chgData name="binglin tao" userId="dee11500289e3549" providerId="LiveId" clId="{CB93C8E3-F3AA-4429-B04F-19911A0647B1}" dt="2024-02-01T05:13:21.034" v="362" actId="22"/>
          <ac:picMkLst>
            <pc:docMk/>
            <pc:sldMk cId="0" sldId="862"/>
            <ac:picMk id="3" creationId="{977A9647-3E41-DE48-5107-41C9936227AE}"/>
          </ac:picMkLst>
        </pc:picChg>
      </pc:sldChg>
      <pc:sldChg chg="modSp mod modNotesTx">
        <pc:chgData name="binglin tao" userId="dee11500289e3549" providerId="LiveId" clId="{CB93C8E3-F3AA-4429-B04F-19911A0647B1}" dt="2024-02-01T05:59:15.220" v="4452" actId="403"/>
        <pc:sldMkLst>
          <pc:docMk/>
          <pc:sldMk cId="0" sldId="908"/>
        </pc:sldMkLst>
        <pc:spChg chg="mod">
          <ac:chgData name="binglin tao" userId="dee11500289e3549" providerId="LiveId" clId="{CB93C8E3-F3AA-4429-B04F-19911A0647B1}" dt="2024-02-01T05:59:15.220" v="4452" actId="403"/>
          <ac:spMkLst>
            <pc:docMk/>
            <pc:sldMk cId="0" sldId="908"/>
            <ac:spMk id="2" creationId="{A7B31E07-0906-E596-803E-5F0B40958613}"/>
          </ac:spMkLst>
        </pc:spChg>
      </pc:sldChg>
      <pc:sldChg chg="addSp delSp modSp mod modNotesTx">
        <pc:chgData name="binglin tao" userId="dee11500289e3549" providerId="LiveId" clId="{CB93C8E3-F3AA-4429-B04F-19911A0647B1}" dt="2024-02-01T05:59:26.686" v="4456" actId="403"/>
        <pc:sldMkLst>
          <pc:docMk/>
          <pc:sldMk cId="0" sldId="938"/>
        </pc:sldMkLst>
        <pc:spChg chg="mod">
          <ac:chgData name="binglin tao" userId="dee11500289e3549" providerId="LiveId" clId="{CB93C8E3-F3AA-4429-B04F-19911A0647B1}" dt="2024-02-01T05:59:22.408" v="4454" actId="403"/>
          <ac:spMkLst>
            <pc:docMk/>
            <pc:sldMk cId="0" sldId="938"/>
            <ac:spMk id="2" creationId="{CE8DD400-2A46-2855-DD54-00929A435B80}"/>
          </ac:spMkLst>
        </pc:spChg>
        <pc:spChg chg="add del mod">
          <ac:chgData name="binglin tao" userId="dee11500289e3549" providerId="LiveId" clId="{CB93C8E3-F3AA-4429-B04F-19911A0647B1}" dt="2024-02-01T05:54:53.135" v="3914" actId="478"/>
          <ac:spMkLst>
            <pc:docMk/>
            <pc:sldMk cId="0" sldId="938"/>
            <ac:spMk id="4" creationId="{8379E9BA-6801-0009-7AD9-D75F8C7369EA}"/>
          </ac:spMkLst>
        </pc:spChg>
        <pc:spChg chg="mod">
          <ac:chgData name="binglin tao" userId="dee11500289e3549" providerId="LiveId" clId="{CB93C8E3-F3AA-4429-B04F-19911A0647B1}" dt="2024-02-01T05:50:24.956" v="3827" actId="20577"/>
          <ac:spMkLst>
            <pc:docMk/>
            <pc:sldMk cId="0" sldId="938"/>
            <ac:spMk id="19" creationId="{F21AF1E7-E360-27DC-6BA9-EFAD693674D4}"/>
          </ac:spMkLst>
        </pc:spChg>
        <pc:spChg chg="del mod">
          <ac:chgData name="binglin tao" userId="dee11500289e3549" providerId="LiveId" clId="{CB93C8E3-F3AA-4429-B04F-19911A0647B1}" dt="2024-02-01T05:49:42.350" v="3798" actId="478"/>
          <ac:spMkLst>
            <pc:docMk/>
            <pc:sldMk cId="0" sldId="938"/>
            <ac:spMk id="20" creationId="{4C75D0DA-1DA2-867D-89B1-E2B53B9EE041}"/>
          </ac:spMkLst>
        </pc:spChg>
        <pc:spChg chg="del mod">
          <ac:chgData name="binglin tao" userId="dee11500289e3549" providerId="LiveId" clId="{CB93C8E3-F3AA-4429-B04F-19911A0647B1}" dt="2024-02-01T05:50:07.151" v="3819" actId="478"/>
          <ac:spMkLst>
            <pc:docMk/>
            <pc:sldMk cId="0" sldId="938"/>
            <ac:spMk id="21" creationId="{A7187516-E20C-F226-9099-2451379DEF0F}"/>
          </ac:spMkLst>
        </pc:spChg>
        <pc:spChg chg="del mod">
          <ac:chgData name="binglin tao" userId="dee11500289e3549" providerId="LiveId" clId="{CB93C8E3-F3AA-4429-B04F-19911A0647B1}" dt="2024-02-01T05:50:17.525" v="3824" actId="478"/>
          <ac:spMkLst>
            <pc:docMk/>
            <pc:sldMk cId="0" sldId="938"/>
            <ac:spMk id="22" creationId="{D9E4ABFD-49B2-384B-E638-BA3035F9D9C1}"/>
          </ac:spMkLst>
        </pc:spChg>
        <pc:spChg chg="mod">
          <ac:chgData name="binglin tao" userId="dee11500289e3549" providerId="LiveId" clId="{CB93C8E3-F3AA-4429-B04F-19911A0647B1}" dt="2024-02-01T05:51:54.644" v="3831" actId="14100"/>
          <ac:spMkLst>
            <pc:docMk/>
            <pc:sldMk cId="0" sldId="938"/>
            <ac:spMk id="24" creationId="{F9398851-2A82-F145-F9AA-33F11C7EDDBA}"/>
          </ac:spMkLst>
        </pc:spChg>
        <pc:spChg chg="del mod">
          <ac:chgData name="binglin tao" userId="dee11500289e3549" providerId="LiveId" clId="{CB93C8E3-F3AA-4429-B04F-19911A0647B1}" dt="2024-02-01T05:52:11.949" v="3839" actId="478"/>
          <ac:spMkLst>
            <pc:docMk/>
            <pc:sldMk cId="0" sldId="938"/>
            <ac:spMk id="25" creationId="{8F74F704-BE02-561D-6047-86C1B031FB51}"/>
          </ac:spMkLst>
        </pc:spChg>
        <pc:spChg chg="mod">
          <ac:chgData name="binglin tao" userId="dee11500289e3549" providerId="LiveId" clId="{CB93C8E3-F3AA-4429-B04F-19911A0647B1}" dt="2024-02-01T05:49:28.767" v="3791" actId="1076"/>
          <ac:spMkLst>
            <pc:docMk/>
            <pc:sldMk cId="0" sldId="938"/>
            <ac:spMk id="26" creationId="{E4654F03-57FF-D5E1-F09E-0D12D8C922D8}"/>
          </ac:spMkLst>
        </pc:spChg>
        <pc:spChg chg="mod">
          <ac:chgData name="binglin tao" userId="dee11500289e3549" providerId="LiveId" clId="{CB93C8E3-F3AA-4429-B04F-19911A0647B1}" dt="2024-02-01T05:59:26.686" v="4456" actId="403"/>
          <ac:spMkLst>
            <pc:docMk/>
            <pc:sldMk cId="0" sldId="938"/>
            <ac:spMk id="29" creationId="{1AF1D6C2-E458-ECAE-B706-B029B853DE87}"/>
          </ac:spMkLst>
        </pc:spChg>
        <pc:spChg chg="mod">
          <ac:chgData name="binglin tao" userId="dee11500289e3549" providerId="LiveId" clId="{CB93C8E3-F3AA-4429-B04F-19911A0647B1}" dt="2024-02-01T05:52:15.901" v="3841" actId="20577"/>
          <ac:spMkLst>
            <pc:docMk/>
            <pc:sldMk cId="0" sldId="938"/>
            <ac:spMk id="30" creationId="{36C2FEF0-6532-06BD-308E-1585CA42DD59}"/>
          </ac:spMkLst>
        </pc:spChg>
        <pc:picChg chg="add mod">
          <ac:chgData name="binglin tao" userId="dee11500289e3549" providerId="LiveId" clId="{CB93C8E3-F3AA-4429-B04F-19911A0647B1}" dt="2024-02-01T05:55:03.478" v="3916" actId="1076"/>
          <ac:picMkLst>
            <pc:docMk/>
            <pc:sldMk cId="0" sldId="938"/>
            <ac:picMk id="6" creationId="{DEC49BF8-842D-E38D-A22D-DB31E74B2047}"/>
          </ac:picMkLst>
        </pc:picChg>
      </pc:sldChg>
      <pc:sldChg chg="modNotesTx">
        <pc:chgData name="binglin tao" userId="dee11500289e3549" providerId="LiveId" clId="{CB93C8E3-F3AA-4429-B04F-19911A0647B1}" dt="2024-02-01T05:45:12.142" v="3057" actId="20577"/>
        <pc:sldMkLst>
          <pc:docMk/>
          <pc:sldMk cId="3238767661" sldId="953"/>
        </pc:sldMkLst>
      </pc:sldChg>
      <pc:sldChg chg="modNotesTx">
        <pc:chgData name="binglin tao" userId="dee11500289e3549" providerId="LiveId" clId="{CB93C8E3-F3AA-4429-B04F-19911A0647B1}" dt="2024-02-01T05:28:53.671" v="2007" actId="20577"/>
        <pc:sldMkLst>
          <pc:docMk/>
          <pc:sldMk cId="1227312671" sldId="961"/>
        </pc:sldMkLst>
      </pc:sldChg>
      <pc:sldChg chg="addSp modSp mod modNotesTx">
        <pc:chgData name="binglin tao" userId="dee11500289e3549" providerId="LiveId" clId="{CB93C8E3-F3AA-4429-B04F-19911A0647B1}" dt="2024-02-01T06:02:40.155" v="4735" actId="20577"/>
        <pc:sldMkLst>
          <pc:docMk/>
          <pc:sldMk cId="3486368323" sldId="962"/>
        </pc:sldMkLst>
        <pc:spChg chg="mod">
          <ac:chgData name="binglin tao" userId="dee11500289e3549" providerId="LiveId" clId="{CB93C8E3-F3AA-4429-B04F-19911A0647B1}" dt="2024-02-01T05:59:34.322" v="4458" actId="403"/>
          <ac:spMkLst>
            <pc:docMk/>
            <pc:sldMk cId="3486368323" sldId="962"/>
            <ac:spMk id="2" creationId="{5008CDEE-0B6A-6B9D-3FCF-91D3B70D9A47}"/>
          </ac:spMkLst>
        </pc:spChg>
        <pc:spChg chg="mod">
          <ac:chgData name="binglin tao" userId="dee11500289e3549" providerId="LiveId" clId="{CB93C8E3-F3AA-4429-B04F-19911A0647B1}" dt="2024-02-01T05:58:50.821" v="4441" actId="14100"/>
          <ac:spMkLst>
            <pc:docMk/>
            <pc:sldMk cId="3486368323" sldId="962"/>
            <ac:spMk id="5" creationId="{3F6AA5CF-A0B7-4C56-EED4-2C7FA0F302E4}"/>
          </ac:spMkLst>
        </pc:spChg>
        <pc:spChg chg="add mod">
          <ac:chgData name="binglin tao" userId="dee11500289e3549" providerId="LiveId" clId="{CB93C8E3-F3AA-4429-B04F-19911A0647B1}" dt="2024-02-01T06:01:54.401" v="4604"/>
          <ac:spMkLst>
            <pc:docMk/>
            <pc:sldMk cId="3486368323" sldId="962"/>
            <ac:spMk id="7" creationId="{294E2E56-1FF9-2AC4-C8ED-E3B2425983EF}"/>
          </ac:spMkLst>
        </pc:spChg>
        <pc:spChg chg="mod">
          <ac:chgData name="binglin tao" userId="dee11500289e3549" providerId="LiveId" clId="{CB93C8E3-F3AA-4429-B04F-19911A0647B1}" dt="2024-02-01T05:58:56.716" v="4445" actId="1076"/>
          <ac:spMkLst>
            <pc:docMk/>
            <pc:sldMk cId="3486368323" sldId="962"/>
            <ac:spMk id="12" creationId="{44A5C187-E4A2-1CD2-EB85-B6C6B4D251B0}"/>
          </ac:spMkLst>
        </pc:spChg>
        <pc:spChg chg="mod">
          <ac:chgData name="binglin tao" userId="dee11500289e3549" providerId="LiveId" clId="{CB93C8E3-F3AA-4429-B04F-19911A0647B1}" dt="2024-02-01T05:59:04.376" v="4451" actId="14100"/>
          <ac:spMkLst>
            <pc:docMk/>
            <pc:sldMk cId="3486368323" sldId="962"/>
            <ac:spMk id="14" creationId="{2CE2DDC7-ECEF-E408-C000-C83EFBB3EBC6}"/>
          </ac:spMkLst>
        </pc:spChg>
        <pc:spChg chg="mod">
          <ac:chgData name="binglin tao" userId="dee11500289e3549" providerId="LiveId" clId="{CB93C8E3-F3AA-4429-B04F-19911A0647B1}" dt="2024-02-01T05:59:00.083" v="4447" actId="1076"/>
          <ac:spMkLst>
            <pc:docMk/>
            <pc:sldMk cId="3486368323" sldId="962"/>
            <ac:spMk id="17" creationId="{BCD0CC31-B1A7-8411-595E-5708D0D7702B}"/>
          </ac:spMkLst>
        </pc:spChg>
      </pc:sldChg>
      <pc:sldChg chg="addSp modSp mod modNotesTx">
        <pc:chgData name="binglin tao" userId="dee11500289e3549" providerId="LiveId" clId="{CB93C8E3-F3AA-4429-B04F-19911A0647B1}" dt="2024-02-01T06:21:12.659" v="6253" actId="20577"/>
        <pc:sldMkLst>
          <pc:docMk/>
          <pc:sldMk cId="1034571809" sldId="963"/>
        </pc:sldMkLst>
        <pc:spChg chg="add mod">
          <ac:chgData name="binglin tao" userId="dee11500289e3549" providerId="LiveId" clId="{CB93C8E3-F3AA-4429-B04F-19911A0647B1}" dt="2024-02-01T06:09:42.082" v="5419" actId="1076"/>
          <ac:spMkLst>
            <pc:docMk/>
            <pc:sldMk cId="1034571809" sldId="963"/>
            <ac:spMk id="3" creationId="{406AF751-6863-7D04-5F68-B4BD9B3A8ED8}"/>
          </ac:spMkLst>
        </pc:spChg>
        <pc:spChg chg="mod">
          <ac:chgData name="binglin tao" userId="dee11500289e3549" providerId="LiveId" clId="{CB93C8E3-F3AA-4429-B04F-19911A0647B1}" dt="2024-02-01T06:08:38.540" v="5388"/>
          <ac:spMkLst>
            <pc:docMk/>
            <pc:sldMk cId="1034571809" sldId="963"/>
            <ac:spMk id="59" creationId="{931CA821-4B14-0916-CF65-B67E0C159A6A}"/>
          </ac:spMkLst>
        </pc:spChg>
        <pc:spChg chg="mod">
          <ac:chgData name="binglin tao" userId="dee11500289e3549" providerId="LiveId" clId="{CB93C8E3-F3AA-4429-B04F-19911A0647B1}" dt="2024-02-01T06:11:29.862" v="5473" actId="20577"/>
          <ac:spMkLst>
            <pc:docMk/>
            <pc:sldMk cId="1034571809" sldId="963"/>
            <ac:spMk id="60" creationId="{B7E8581D-A9FA-C542-D1D6-5DB75310716F}"/>
          </ac:spMkLst>
        </pc:spChg>
        <pc:spChg chg="mod">
          <ac:chgData name="binglin tao" userId="dee11500289e3549" providerId="LiveId" clId="{CB93C8E3-F3AA-4429-B04F-19911A0647B1}" dt="2024-02-01T06:05:53.641" v="5247" actId="1076"/>
          <ac:spMkLst>
            <pc:docMk/>
            <pc:sldMk cId="1034571809" sldId="963"/>
            <ac:spMk id="61" creationId="{03D0CD92-B7B5-49A1-7594-72CF0ADD3657}"/>
          </ac:spMkLst>
        </pc:spChg>
        <pc:spChg chg="mod">
          <ac:chgData name="binglin tao" userId="dee11500289e3549" providerId="LiveId" clId="{CB93C8E3-F3AA-4429-B04F-19911A0647B1}" dt="2024-02-01T06:11:08.279" v="5447" actId="1076"/>
          <ac:spMkLst>
            <pc:docMk/>
            <pc:sldMk cId="1034571809" sldId="963"/>
            <ac:spMk id="62" creationId="{9048B610-72F2-B99D-6BD6-69068F61535E}"/>
          </ac:spMkLst>
        </pc:spChg>
        <pc:spChg chg="mod">
          <ac:chgData name="binglin tao" userId="dee11500289e3549" providerId="LiveId" clId="{CB93C8E3-F3AA-4429-B04F-19911A0647B1}" dt="2024-02-01T06:11:08.279" v="5447" actId="1076"/>
          <ac:spMkLst>
            <pc:docMk/>
            <pc:sldMk cId="1034571809" sldId="963"/>
            <ac:spMk id="63" creationId="{1C7A5AEC-58C5-F281-43FE-B2AC1D11BB26}"/>
          </ac:spMkLst>
        </pc:spChg>
        <pc:spChg chg="mod">
          <ac:chgData name="binglin tao" userId="dee11500289e3549" providerId="LiveId" clId="{CB93C8E3-F3AA-4429-B04F-19911A0647B1}" dt="2024-02-01T06:11:08.279" v="5447" actId="1076"/>
          <ac:spMkLst>
            <pc:docMk/>
            <pc:sldMk cId="1034571809" sldId="963"/>
            <ac:spMk id="64" creationId="{C0842910-ABDC-65FD-455B-3B99B9D91151}"/>
          </ac:spMkLst>
        </pc:spChg>
        <pc:spChg chg="mod">
          <ac:chgData name="binglin tao" userId="dee11500289e3549" providerId="LiveId" clId="{CB93C8E3-F3AA-4429-B04F-19911A0647B1}" dt="2024-02-01T06:11:08.279" v="5447" actId="1076"/>
          <ac:spMkLst>
            <pc:docMk/>
            <pc:sldMk cId="1034571809" sldId="963"/>
            <ac:spMk id="65" creationId="{227CF0B8-1DAD-62A4-5EF4-2CA6293E1D82}"/>
          </ac:spMkLst>
        </pc:spChg>
        <pc:spChg chg="mod">
          <ac:chgData name="binglin tao" userId="dee11500289e3549" providerId="LiveId" clId="{CB93C8E3-F3AA-4429-B04F-19911A0647B1}" dt="2024-02-01T06:13:02.230" v="5592" actId="1076"/>
          <ac:spMkLst>
            <pc:docMk/>
            <pc:sldMk cId="1034571809" sldId="963"/>
            <ac:spMk id="66" creationId="{092C86C7-F1AA-A180-AA61-12B48F7315BE}"/>
          </ac:spMkLst>
        </pc:spChg>
        <pc:spChg chg="mod">
          <ac:chgData name="binglin tao" userId="dee11500289e3549" providerId="LiveId" clId="{CB93C8E3-F3AA-4429-B04F-19911A0647B1}" dt="2024-02-01T06:11:08.279" v="5447" actId="1076"/>
          <ac:spMkLst>
            <pc:docMk/>
            <pc:sldMk cId="1034571809" sldId="963"/>
            <ac:spMk id="67" creationId="{F870AB6E-EA2C-161C-AEDE-C2FCB5B53C89}"/>
          </ac:spMkLst>
        </pc:spChg>
        <pc:spChg chg="mod">
          <ac:chgData name="binglin tao" userId="dee11500289e3549" providerId="LiveId" clId="{CB93C8E3-F3AA-4429-B04F-19911A0647B1}" dt="2024-02-01T06:11:08.279" v="5447" actId="1076"/>
          <ac:spMkLst>
            <pc:docMk/>
            <pc:sldMk cId="1034571809" sldId="963"/>
            <ac:spMk id="68" creationId="{28C31775-9C14-A09D-EA30-ED39A39705DF}"/>
          </ac:spMkLst>
        </pc:spChg>
        <pc:spChg chg="mod">
          <ac:chgData name="binglin tao" userId="dee11500289e3549" providerId="LiveId" clId="{CB93C8E3-F3AA-4429-B04F-19911A0647B1}" dt="2024-02-01T06:13:02.230" v="5592" actId="1076"/>
          <ac:spMkLst>
            <pc:docMk/>
            <pc:sldMk cId="1034571809" sldId="963"/>
            <ac:spMk id="69" creationId="{3DC495FF-F6FD-5086-64CA-AF39D6666F7F}"/>
          </ac:spMkLst>
        </pc:spChg>
        <pc:spChg chg="mod">
          <ac:chgData name="binglin tao" userId="dee11500289e3549" providerId="LiveId" clId="{CB93C8E3-F3AA-4429-B04F-19911A0647B1}" dt="2024-02-01T06:18:59.100" v="5955" actId="1076"/>
          <ac:spMkLst>
            <pc:docMk/>
            <pc:sldMk cId="1034571809" sldId="963"/>
            <ac:spMk id="84" creationId="{2B6BEB7C-CDD9-ACC9-1E9F-858158DD78D8}"/>
          </ac:spMkLst>
        </pc:spChg>
        <pc:spChg chg="mod">
          <ac:chgData name="binglin tao" userId="dee11500289e3549" providerId="LiveId" clId="{CB93C8E3-F3AA-4429-B04F-19911A0647B1}" dt="2024-02-01T06:18:59.100" v="5955" actId="1076"/>
          <ac:spMkLst>
            <pc:docMk/>
            <pc:sldMk cId="1034571809" sldId="963"/>
            <ac:spMk id="85" creationId="{FFE2957E-1DD3-EC3E-1A16-881B217AAF71}"/>
          </ac:spMkLst>
        </pc:spChg>
        <pc:spChg chg="mod">
          <ac:chgData name="binglin tao" userId="dee11500289e3549" providerId="LiveId" clId="{CB93C8E3-F3AA-4429-B04F-19911A0647B1}" dt="2024-02-01T06:18:59.100" v="5955" actId="1076"/>
          <ac:spMkLst>
            <pc:docMk/>
            <pc:sldMk cId="1034571809" sldId="963"/>
            <ac:spMk id="86" creationId="{0A7EA0F4-6DCA-DB04-84C5-B43445F54FAB}"/>
          </ac:spMkLst>
        </pc:spChg>
        <pc:spChg chg="mod">
          <ac:chgData name="binglin tao" userId="dee11500289e3549" providerId="LiveId" clId="{CB93C8E3-F3AA-4429-B04F-19911A0647B1}" dt="2024-02-01T06:18:59.100" v="5955" actId="1076"/>
          <ac:spMkLst>
            <pc:docMk/>
            <pc:sldMk cId="1034571809" sldId="963"/>
            <ac:spMk id="88" creationId="{13039FE7-E4EE-86C3-52F9-69A531040671}"/>
          </ac:spMkLst>
        </pc:spChg>
        <pc:grpChg chg="mod">
          <ac:chgData name="binglin tao" userId="dee11500289e3549" providerId="LiveId" clId="{CB93C8E3-F3AA-4429-B04F-19911A0647B1}" dt="2024-02-01T06:11:08.279" v="5447" actId="1076"/>
          <ac:grpSpMkLst>
            <pc:docMk/>
            <pc:sldMk cId="1034571809" sldId="963"/>
            <ac:grpSpMk id="77" creationId="{4069DAA3-4977-948D-4ECF-F92A07A71B63}"/>
          </ac:grpSpMkLst>
        </pc:grpChg>
      </pc:sldChg>
      <pc:sldChg chg="delSp modSp mod modNotesTx">
        <pc:chgData name="binglin tao" userId="dee11500289e3549" providerId="LiveId" clId="{CB93C8E3-F3AA-4429-B04F-19911A0647B1}" dt="2024-02-01T06:32:23.849" v="7059" actId="20577"/>
        <pc:sldMkLst>
          <pc:docMk/>
          <pc:sldMk cId="1780793859" sldId="964"/>
        </pc:sldMkLst>
        <pc:spChg chg="mod">
          <ac:chgData name="binglin tao" userId="dee11500289e3549" providerId="LiveId" clId="{CB93C8E3-F3AA-4429-B04F-19911A0647B1}" dt="2024-02-01T06:21:59.774" v="6304" actId="20577"/>
          <ac:spMkLst>
            <pc:docMk/>
            <pc:sldMk cId="1780793859" sldId="964"/>
            <ac:spMk id="23" creationId="{12D5C912-EFCE-AD7D-91D1-D9254D627DBC}"/>
          </ac:spMkLst>
        </pc:spChg>
        <pc:spChg chg="del mod">
          <ac:chgData name="binglin tao" userId="dee11500289e3549" providerId="LiveId" clId="{CB93C8E3-F3AA-4429-B04F-19911A0647B1}" dt="2024-02-01T06:21:47.544" v="6297" actId="478"/>
          <ac:spMkLst>
            <pc:docMk/>
            <pc:sldMk cId="1780793859" sldId="964"/>
            <ac:spMk id="24" creationId="{95C4473D-D73B-A974-49BA-4F7F939487AB}"/>
          </ac:spMkLst>
        </pc:spChg>
        <pc:spChg chg="mod">
          <ac:chgData name="binglin tao" userId="dee11500289e3549" providerId="LiveId" clId="{CB93C8E3-F3AA-4429-B04F-19911A0647B1}" dt="2024-02-01T06:27:09.172" v="6417" actId="1076"/>
          <ac:spMkLst>
            <pc:docMk/>
            <pc:sldMk cId="1780793859" sldId="964"/>
            <ac:spMk id="25" creationId="{FF1B70BE-A8CE-F820-A5FD-6910CC229289}"/>
          </ac:spMkLst>
        </pc:spChg>
        <pc:spChg chg="mod">
          <ac:chgData name="binglin tao" userId="dee11500289e3549" providerId="LiveId" clId="{CB93C8E3-F3AA-4429-B04F-19911A0647B1}" dt="2024-02-01T06:27:09.172" v="6417" actId="1076"/>
          <ac:spMkLst>
            <pc:docMk/>
            <pc:sldMk cId="1780793859" sldId="964"/>
            <ac:spMk id="26" creationId="{8D652537-7EC1-7358-974C-864B15D1D375}"/>
          </ac:spMkLst>
        </pc:spChg>
        <pc:spChg chg="mod">
          <ac:chgData name="binglin tao" userId="dee11500289e3549" providerId="LiveId" clId="{CB93C8E3-F3AA-4429-B04F-19911A0647B1}" dt="2024-02-01T06:27:09.172" v="6417" actId="1076"/>
          <ac:spMkLst>
            <pc:docMk/>
            <pc:sldMk cId="1780793859" sldId="964"/>
            <ac:spMk id="27" creationId="{8F9F01B0-7B74-4CE2-1569-BBBE6D8A9A59}"/>
          </ac:spMkLst>
        </pc:spChg>
        <pc:spChg chg="mod">
          <ac:chgData name="binglin tao" userId="dee11500289e3549" providerId="LiveId" clId="{CB93C8E3-F3AA-4429-B04F-19911A0647B1}" dt="2024-02-01T06:27:24.334" v="6422" actId="1076"/>
          <ac:spMkLst>
            <pc:docMk/>
            <pc:sldMk cId="1780793859" sldId="964"/>
            <ac:spMk id="28" creationId="{BEC7F52B-0B05-A4B0-97EE-88D7AB381F8C}"/>
          </ac:spMkLst>
        </pc:spChg>
        <pc:spChg chg="mod">
          <ac:chgData name="binglin tao" userId="dee11500289e3549" providerId="LiveId" clId="{CB93C8E3-F3AA-4429-B04F-19911A0647B1}" dt="2024-02-01T06:27:20.706" v="6421" actId="1076"/>
          <ac:spMkLst>
            <pc:docMk/>
            <pc:sldMk cId="1780793859" sldId="964"/>
            <ac:spMk id="29" creationId="{9E689A87-468B-9E15-49B4-B0F7DBA07034}"/>
          </ac:spMkLst>
        </pc:spChg>
        <pc:spChg chg="mod">
          <ac:chgData name="binglin tao" userId="dee11500289e3549" providerId="LiveId" clId="{CB93C8E3-F3AA-4429-B04F-19911A0647B1}" dt="2024-02-01T06:27:11.184" v="6418" actId="1076"/>
          <ac:spMkLst>
            <pc:docMk/>
            <pc:sldMk cId="1780793859" sldId="964"/>
            <ac:spMk id="30" creationId="{10CAD1A2-989F-CCEC-ED0A-AE8498C7BE05}"/>
          </ac:spMkLst>
        </pc:spChg>
        <pc:spChg chg="mod">
          <ac:chgData name="binglin tao" userId="dee11500289e3549" providerId="LiveId" clId="{CB93C8E3-F3AA-4429-B04F-19911A0647B1}" dt="2024-02-01T06:27:24.334" v="6422" actId="1076"/>
          <ac:spMkLst>
            <pc:docMk/>
            <pc:sldMk cId="1780793859" sldId="964"/>
            <ac:spMk id="31" creationId="{D58C25DF-D15D-3287-F534-9D52C371E1A9}"/>
          </ac:spMkLst>
        </pc:spChg>
        <pc:spChg chg="mod">
          <ac:chgData name="binglin tao" userId="dee11500289e3549" providerId="LiveId" clId="{CB93C8E3-F3AA-4429-B04F-19911A0647B1}" dt="2024-02-01T06:27:20.706" v="6421" actId="1076"/>
          <ac:spMkLst>
            <pc:docMk/>
            <pc:sldMk cId="1780793859" sldId="964"/>
            <ac:spMk id="32" creationId="{AFF86EBC-8C3E-A0AA-6657-59DBACC15F47}"/>
          </ac:spMkLst>
        </pc:spChg>
        <pc:spChg chg="mod">
          <ac:chgData name="binglin tao" userId="dee11500289e3549" providerId="LiveId" clId="{CB93C8E3-F3AA-4429-B04F-19911A0647B1}" dt="2024-02-01T06:27:09.172" v="6417" actId="1076"/>
          <ac:spMkLst>
            <pc:docMk/>
            <pc:sldMk cId="1780793859" sldId="964"/>
            <ac:spMk id="33" creationId="{7EAB3B4F-3CA0-FA08-E565-5AA829139719}"/>
          </ac:spMkLst>
        </pc:spChg>
        <pc:spChg chg="del mod">
          <ac:chgData name="binglin tao" userId="dee11500289e3549" providerId="LiveId" clId="{CB93C8E3-F3AA-4429-B04F-19911A0647B1}" dt="2024-02-01T06:21:55.743" v="6302" actId="478"/>
          <ac:spMkLst>
            <pc:docMk/>
            <pc:sldMk cId="1780793859" sldId="964"/>
            <ac:spMk id="38" creationId="{4A536334-ACA8-AD35-F020-C7BD780FEA66}"/>
          </ac:spMkLst>
        </pc:spChg>
        <pc:spChg chg="mod ord">
          <ac:chgData name="binglin tao" userId="dee11500289e3549" providerId="LiveId" clId="{CB93C8E3-F3AA-4429-B04F-19911A0647B1}" dt="2024-02-01T06:27:09.172" v="6417" actId="1076"/>
          <ac:spMkLst>
            <pc:docMk/>
            <pc:sldMk cId="1780793859" sldId="964"/>
            <ac:spMk id="39" creationId="{C8BAD8B2-F828-FACE-04DF-2E77679C9172}"/>
          </ac:spMkLst>
        </pc:spChg>
        <pc:spChg chg="mod">
          <ac:chgData name="binglin tao" userId="dee11500289e3549" providerId="LiveId" clId="{CB93C8E3-F3AA-4429-B04F-19911A0647B1}" dt="2024-02-01T06:27:29.688" v="6424" actId="1076"/>
          <ac:spMkLst>
            <pc:docMk/>
            <pc:sldMk cId="1780793859" sldId="964"/>
            <ac:spMk id="41" creationId="{D337D571-757F-4004-D545-37FB073972DC}"/>
          </ac:spMkLst>
        </pc:spChg>
        <pc:spChg chg="mod">
          <ac:chgData name="binglin tao" userId="dee11500289e3549" providerId="LiveId" clId="{CB93C8E3-F3AA-4429-B04F-19911A0647B1}" dt="2024-02-01T06:27:36.590" v="6429" actId="14100"/>
          <ac:spMkLst>
            <pc:docMk/>
            <pc:sldMk cId="1780793859" sldId="964"/>
            <ac:spMk id="42" creationId="{F4D594E7-CD1D-9051-FD72-04EE9CB2113A}"/>
          </ac:spMkLst>
        </pc:spChg>
        <pc:grpChg chg="mod">
          <ac:chgData name="binglin tao" userId="dee11500289e3549" providerId="LiveId" clId="{CB93C8E3-F3AA-4429-B04F-19911A0647B1}" dt="2024-02-01T06:27:15.980" v="6420" actId="1076"/>
          <ac:grpSpMkLst>
            <pc:docMk/>
            <pc:sldMk cId="1780793859" sldId="964"/>
            <ac:grpSpMk id="40" creationId="{EFD766D7-4F43-E991-4F8E-7B527DD212D1}"/>
          </ac:grpSpMkLst>
        </pc:grpChg>
      </pc:sldChg>
      <pc:sldChg chg="modSp mod modNotesTx">
        <pc:chgData name="binglin tao" userId="dee11500289e3549" providerId="LiveId" clId="{CB93C8E3-F3AA-4429-B04F-19911A0647B1}" dt="2024-02-01T06:05:24.570" v="5175" actId="20577"/>
        <pc:sldMkLst>
          <pc:docMk/>
          <pc:sldMk cId="1712494614" sldId="965"/>
        </pc:sldMkLst>
        <pc:spChg chg="mod">
          <ac:chgData name="binglin tao" userId="dee11500289e3549" providerId="LiveId" clId="{CB93C8E3-F3AA-4429-B04F-19911A0647B1}" dt="2024-02-01T06:04:51.680" v="5060" actId="403"/>
          <ac:spMkLst>
            <pc:docMk/>
            <pc:sldMk cId="1712494614" sldId="965"/>
            <ac:spMk id="19" creationId="{F52FA8CB-15B6-A640-A6E3-0077EF7177FF}"/>
          </ac:spMkLst>
        </pc:spChg>
      </pc:sldChg>
      <pc:sldChg chg="addSp delSp modSp mod modNotesTx">
        <pc:chgData name="binglin tao" userId="dee11500289e3549" providerId="LiveId" clId="{CB93C8E3-F3AA-4429-B04F-19911A0647B1}" dt="2024-02-01T12:33:57.785" v="20254" actId="1076"/>
        <pc:sldMkLst>
          <pc:docMk/>
          <pc:sldMk cId="444670279" sldId="966"/>
        </pc:sldMkLst>
        <pc:spChg chg="add mod">
          <ac:chgData name="binglin tao" userId="dee11500289e3549" providerId="LiveId" clId="{CB93C8E3-F3AA-4429-B04F-19911A0647B1}" dt="2024-02-01T07:01:50.920" v="8550" actId="14100"/>
          <ac:spMkLst>
            <pc:docMk/>
            <pc:sldMk cId="444670279" sldId="966"/>
            <ac:spMk id="2" creationId="{9AC8FBB6-0C17-8234-EE31-71F4BADED9F8}"/>
          </ac:spMkLst>
        </pc:spChg>
        <pc:spChg chg="mod">
          <ac:chgData name="binglin tao" userId="dee11500289e3549" providerId="LiveId" clId="{CB93C8E3-F3AA-4429-B04F-19911A0647B1}" dt="2024-02-01T06:55:46.928" v="7788" actId="478"/>
          <ac:spMkLst>
            <pc:docMk/>
            <pc:sldMk cId="444670279" sldId="966"/>
            <ac:spMk id="3" creationId="{FC02797A-C486-F5DF-F719-AC8731246EE8}"/>
          </ac:spMkLst>
        </pc:spChg>
        <pc:spChg chg="del mod">
          <ac:chgData name="binglin tao" userId="dee11500289e3549" providerId="LiveId" clId="{CB93C8E3-F3AA-4429-B04F-19911A0647B1}" dt="2024-02-01T06:55:28.865" v="7782" actId="478"/>
          <ac:spMkLst>
            <pc:docMk/>
            <pc:sldMk cId="444670279" sldId="966"/>
            <ac:spMk id="8" creationId="{1D9A2D5A-6BA2-9DF0-CD07-C328102D817D}"/>
          </ac:spMkLst>
        </pc:spChg>
        <pc:spChg chg="mod">
          <ac:chgData name="binglin tao" userId="dee11500289e3549" providerId="LiveId" clId="{CB93C8E3-F3AA-4429-B04F-19911A0647B1}" dt="2024-02-01T06:56:06.106" v="7791" actId="404"/>
          <ac:spMkLst>
            <pc:docMk/>
            <pc:sldMk cId="444670279" sldId="966"/>
            <ac:spMk id="9" creationId="{F4CEA5A4-6B5C-7B67-0FE5-E4C64F352B89}"/>
          </ac:spMkLst>
        </pc:spChg>
        <pc:spChg chg="del mod">
          <ac:chgData name="binglin tao" userId="dee11500289e3549" providerId="LiveId" clId="{CB93C8E3-F3AA-4429-B04F-19911A0647B1}" dt="2024-02-01T06:55:46.928" v="7788" actId="478"/>
          <ac:spMkLst>
            <pc:docMk/>
            <pc:sldMk cId="444670279" sldId="966"/>
            <ac:spMk id="10" creationId="{C3764D69-3838-827A-3065-FE54741F1958}"/>
          </ac:spMkLst>
        </pc:spChg>
        <pc:spChg chg="del mod">
          <ac:chgData name="binglin tao" userId="dee11500289e3549" providerId="LiveId" clId="{CB93C8E3-F3AA-4429-B04F-19911A0647B1}" dt="2024-02-01T06:55:45.328" v="7787" actId="478"/>
          <ac:spMkLst>
            <pc:docMk/>
            <pc:sldMk cId="444670279" sldId="966"/>
            <ac:spMk id="11" creationId="{EE1F7C5F-DA84-4814-5167-1F0D673B3860}"/>
          </ac:spMkLst>
        </pc:spChg>
        <pc:spChg chg="mod">
          <ac:chgData name="binglin tao" userId="dee11500289e3549" providerId="LiveId" clId="{CB93C8E3-F3AA-4429-B04F-19911A0647B1}" dt="2024-02-01T12:33:55.059" v="20253" actId="403"/>
          <ac:spMkLst>
            <pc:docMk/>
            <pc:sldMk cId="444670279" sldId="966"/>
            <ac:spMk id="14" creationId="{440D79CB-04A7-29EC-A1FD-BA3F638C5085}"/>
          </ac:spMkLst>
        </pc:spChg>
        <pc:spChg chg="mod">
          <ac:chgData name="binglin tao" userId="dee11500289e3549" providerId="LiveId" clId="{CB93C8E3-F3AA-4429-B04F-19911A0647B1}" dt="2024-02-01T12:33:57.785" v="20254" actId="1076"/>
          <ac:spMkLst>
            <pc:docMk/>
            <pc:sldMk cId="444670279" sldId="966"/>
            <ac:spMk id="15" creationId="{1D08780B-0461-2946-09C6-AA85AF92755B}"/>
          </ac:spMkLst>
        </pc:spChg>
        <pc:grpChg chg="mod">
          <ac:chgData name="binglin tao" userId="dee11500289e3549" providerId="LiveId" clId="{CB93C8E3-F3AA-4429-B04F-19911A0647B1}" dt="2024-02-01T06:56:17.103" v="7794" actId="1076"/>
          <ac:grpSpMkLst>
            <pc:docMk/>
            <pc:sldMk cId="444670279" sldId="966"/>
            <ac:grpSpMk id="12" creationId="{94B8F32A-144D-AA1F-18E9-26B5CDAE2928}"/>
          </ac:grpSpMkLst>
        </pc:grpChg>
      </pc:sldChg>
      <pc:sldChg chg="modSp mod modNotesTx">
        <pc:chgData name="binglin tao" userId="dee11500289e3549" providerId="LiveId" clId="{CB93C8E3-F3AA-4429-B04F-19911A0647B1}" dt="2024-02-01T06:04:37.466" v="5029" actId="20577"/>
        <pc:sldMkLst>
          <pc:docMk/>
          <pc:sldMk cId="594278944" sldId="967"/>
        </pc:sldMkLst>
        <pc:spChg chg="mod">
          <ac:chgData name="binglin tao" userId="dee11500289e3549" providerId="LiveId" clId="{CB93C8E3-F3AA-4429-B04F-19911A0647B1}" dt="2024-02-01T06:02:45.568" v="4737" actId="403"/>
          <ac:spMkLst>
            <pc:docMk/>
            <pc:sldMk cId="594278944" sldId="967"/>
            <ac:spMk id="7" creationId="{6065DAB2-7CB1-E812-0D2C-4A7C4221FBB6}"/>
          </ac:spMkLst>
        </pc:spChg>
      </pc:sldChg>
      <pc:sldChg chg="modSp mod modNotesTx">
        <pc:chgData name="binglin tao" userId="dee11500289e3549" providerId="LiveId" clId="{CB93C8E3-F3AA-4429-B04F-19911A0647B1}" dt="2024-02-01T06:47:21.353" v="7771" actId="1076"/>
        <pc:sldMkLst>
          <pc:docMk/>
          <pc:sldMk cId="3033824847" sldId="968"/>
        </pc:sldMkLst>
        <pc:spChg chg="mod">
          <ac:chgData name="binglin tao" userId="dee11500289e3549" providerId="LiveId" clId="{CB93C8E3-F3AA-4429-B04F-19911A0647B1}" dt="2024-02-01T06:34:16.009" v="7087" actId="1076"/>
          <ac:spMkLst>
            <pc:docMk/>
            <pc:sldMk cId="3033824847" sldId="968"/>
            <ac:spMk id="2" creationId="{164AA44F-C3E4-237F-CE23-731C0872C29E}"/>
          </ac:spMkLst>
        </pc:spChg>
        <pc:spChg chg="mod">
          <ac:chgData name="binglin tao" userId="dee11500289e3549" providerId="LiveId" clId="{CB93C8E3-F3AA-4429-B04F-19911A0647B1}" dt="2024-02-01T06:33:31.486" v="7063" actId="403"/>
          <ac:spMkLst>
            <pc:docMk/>
            <pc:sldMk cId="3033824847" sldId="968"/>
            <ac:spMk id="4" creationId="{ABFF1DF4-7094-17BA-B088-6C58E72363C4}"/>
          </ac:spMkLst>
        </pc:spChg>
        <pc:spChg chg="mod">
          <ac:chgData name="binglin tao" userId="dee11500289e3549" providerId="LiveId" clId="{CB93C8E3-F3AA-4429-B04F-19911A0647B1}" dt="2024-02-01T06:33:28.428" v="7061" actId="403"/>
          <ac:spMkLst>
            <pc:docMk/>
            <pc:sldMk cId="3033824847" sldId="968"/>
            <ac:spMk id="7" creationId="{6065DAB2-7CB1-E812-0D2C-4A7C4221FBB6}"/>
          </ac:spMkLst>
        </pc:spChg>
        <pc:spChg chg="mod">
          <ac:chgData name="binglin tao" userId="dee11500289e3549" providerId="LiveId" clId="{CB93C8E3-F3AA-4429-B04F-19911A0647B1}" dt="2024-02-01T06:47:21.353" v="7771" actId="1076"/>
          <ac:spMkLst>
            <pc:docMk/>
            <pc:sldMk cId="3033824847" sldId="968"/>
            <ac:spMk id="12" creationId="{AAC9D6AD-81F0-932D-A422-6BB93630D2AE}"/>
          </ac:spMkLst>
        </pc:spChg>
        <pc:spChg chg="mod">
          <ac:chgData name="binglin tao" userId="dee11500289e3549" providerId="LiveId" clId="{CB93C8E3-F3AA-4429-B04F-19911A0647B1}" dt="2024-02-01T06:33:51.544" v="7080" actId="1076"/>
          <ac:spMkLst>
            <pc:docMk/>
            <pc:sldMk cId="3033824847" sldId="968"/>
            <ac:spMk id="14" creationId="{8285DB2C-5A1B-9264-D873-58D78107E1DF}"/>
          </ac:spMkLst>
        </pc:spChg>
        <pc:spChg chg="mod">
          <ac:chgData name="binglin tao" userId="dee11500289e3549" providerId="LiveId" clId="{CB93C8E3-F3AA-4429-B04F-19911A0647B1}" dt="2024-02-01T06:34:04.992" v="7084" actId="1076"/>
          <ac:spMkLst>
            <pc:docMk/>
            <pc:sldMk cId="3033824847" sldId="968"/>
            <ac:spMk id="15" creationId="{39A90ED6-5BEE-7BEA-E51A-C03669ACC38D}"/>
          </ac:spMkLst>
        </pc:spChg>
      </pc:sldChg>
      <pc:sldChg chg="addSp delSp modSp mod modNotesTx">
        <pc:chgData name="binglin tao" userId="dee11500289e3549" providerId="LiveId" clId="{CB93C8E3-F3AA-4429-B04F-19911A0647B1}" dt="2024-02-01T07:00:37.400" v="8372" actId="20577"/>
        <pc:sldMkLst>
          <pc:docMk/>
          <pc:sldMk cId="1177657736" sldId="969"/>
        </pc:sldMkLst>
        <pc:spChg chg="add mod">
          <ac:chgData name="binglin tao" userId="dee11500289e3549" providerId="LiveId" clId="{CB93C8E3-F3AA-4429-B04F-19911A0647B1}" dt="2024-02-01T06:57:49.504" v="8023" actId="1076"/>
          <ac:spMkLst>
            <pc:docMk/>
            <pc:sldMk cId="1177657736" sldId="969"/>
            <ac:spMk id="3" creationId="{54141017-B461-52FD-66BE-2AC81A42BD00}"/>
          </ac:spMkLst>
        </pc:spChg>
        <pc:spChg chg="add mod">
          <ac:chgData name="binglin tao" userId="dee11500289e3549" providerId="LiveId" clId="{CB93C8E3-F3AA-4429-B04F-19911A0647B1}" dt="2024-02-01T07:00:25.372" v="8338" actId="14100"/>
          <ac:spMkLst>
            <pc:docMk/>
            <pc:sldMk cId="1177657736" sldId="969"/>
            <ac:spMk id="4" creationId="{BDF9CB7C-DE64-85A0-9C82-2E4A19E09159}"/>
          </ac:spMkLst>
        </pc:spChg>
        <pc:spChg chg="mod">
          <ac:chgData name="binglin tao" userId="dee11500289e3549" providerId="LiveId" clId="{CB93C8E3-F3AA-4429-B04F-19911A0647B1}" dt="2024-02-01T06:43:12.010" v="7719" actId="1076"/>
          <ac:spMkLst>
            <pc:docMk/>
            <pc:sldMk cId="1177657736" sldId="969"/>
            <ac:spMk id="6" creationId="{1D4C8DC1-205D-F413-D74F-6443111CAECF}"/>
          </ac:spMkLst>
        </pc:spChg>
        <pc:spChg chg="mod">
          <ac:chgData name="binglin tao" userId="dee11500289e3549" providerId="LiveId" clId="{CB93C8E3-F3AA-4429-B04F-19911A0647B1}" dt="2024-02-01T06:43:08.747" v="7718" actId="403"/>
          <ac:spMkLst>
            <pc:docMk/>
            <pc:sldMk cId="1177657736" sldId="969"/>
            <ac:spMk id="7" creationId="{6065DAB2-7CB1-E812-0D2C-4A7C4221FBB6}"/>
          </ac:spMkLst>
        </pc:spChg>
        <pc:spChg chg="mod">
          <ac:chgData name="binglin tao" userId="dee11500289e3549" providerId="LiveId" clId="{CB93C8E3-F3AA-4429-B04F-19911A0647B1}" dt="2024-02-01T06:57:43.553" v="8022"/>
          <ac:spMkLst>
            <pc:docMk/>
            <pc:sldMk cId="1177657736" sldId="969"/>
            <ac:spMk id="10" creationId="{AC886E1E-FE26-61D7-366C-170501051DA0}"/>
          </ac:spMkLst>
        </pc:spChg>
        <pc:spChg chg="mod">
          <ac:chgData name="binglin tao" userId="dee11500289e3549" providerId="LiveId" clId="{CB93C8E3-F3AA-4429-B04F-19911A0647B1}" dt="2024-02-01T06:57:49.504" v="8023" actId="1076"/>
          <ac:spMkLst>
            <pc:docMk/>
            <pc:sldMk cId="1177657736" sldId="969"/>
            <ac:spMk id="18" creationId="{93A74D40-2FF5-990B-309A-664D947B1936}"/>
          </ac:spMkLst>
        </pc:spChg>
        <pc:spChg chg="del mod">
          <ac:chgData name="binglin tao" userId="dee11500289e3549" providerId="LiveId" clId="{CB93C8E3-F3AA-4429-B04F-19911A0647B1}" dt="2024-02-01T06:43:41.081" v="7730" actId="478"/>
          <ac:spMkLst>
            <pc:docMk/>
            <pc:sldMk cId="1177657736" sldId="969"/>
            <ac:spMk id="21" creationId="{60B05302-5742-B333-739F-F1D64F9C2E28}"/>
          </ac:spMkLst>
        </pc:spChg>
        <pc:grpChg chg="del mod">
          <ac:chgData name="binglin tao" userId="dee11500289e3549" providerId="LiveId" clId="{CB93C8E3-F3AA-4429-B04F-19911A0647B1}" dt="2024-02-01T06:43:41.081" v="7730" actId="478"/>
          <ac:grpSpMkLst>
            <pc:docMk/>
            <pc:sldMk cId="1177657736" sldId="969"/>
            <ac:grpSpMk id="22" creationId="{56520B87-4B5A-4BD0-81E3-7F3C1DC0D266}"/>
          </ac:grpSpMkLst>
        </pc:grpChg>
      </pc:sldChg>
      <pc:sldChg chg="modSp mod modNotesTx">
        <pc:chgData name="binglin tao" userId="dee11500289e3549" providerId="LiveId" clId="{CB93C8E3-F3AA-4429-B04F-19911A0647B1}" dt="2024-02-01T12:34:05.862" v="20257" actId="1076"/>
        <pc:sldMkLst>
          <pc:docMk/>
          <pc:sldMk cId="2230299717" sldId="970"/>
        </pc:sldMkLst>
        <pc:spChg chg="mod">
          <ac:chgData name="binglin tao" userId="dee11500289e3549" providerId="LiveId" clId="{CB93C8E3-F3AA-4429-B04F-19911A0647B1}" dt="2024-02-01T07:03:52.187" v="8778" actId="14100"/>
          <ac:spMkLst>
            <pc:docMk/>
            <pc:sldMk cId="2230299717" sldId="970"/>
            <ac:spMk id="13" creationId="{81163C5B-28FD-61FF-7EAF-200C46B3F542}"/>
          </ac:spMkLst>
        </pc:spChg>
        <pc:spChg chg="mod">
          <ac:chgData name="binglin tao" userId="dee11500289e3549" providerId="LiveId" clId="{CB93C8E3-F3AA-4429-B04F-19911A0647B1}" dt="2024-02-01T12:34:05.862" v="20257" actId="1076"/>
          <ac:spMkLst>
            <pc:docMk/>
            <pc:sldMk cId="2230299717" sldId="970"/>
            <ac:spMk id="14" creationId="{440D79CB-04A7-29EC-A1FD-BA3F638C5085}"/>
          </ac:spMkLst>
        </pc:spChg>
        <pc:spChg chg="mod">
          <ac:chgData name="binglin tao" userId="dee11500289e3549" providerId="LiveId" clId="{CB93C8E3-F3AA-4429-B04F-19911A0647B1}" dt="2024-02-01T07:03:18.231" v="8765" actId="14100"/>
          <ac:spMkLst>
            <pc:docMk/>
            <pc:sldMk cId="2230299717" sldId="970"/>
            <ac:spMk id="15" creationId="{1D08780B-0461-2946-09C6-AA85AF92755B}"/>
          </ac:spMkLst>
        </pc:spChg>
        <pc:spChg chg="mod">
          <ac:chgData name="binglin tao" userId="dee11500289e3549" providerId="LiveId" clId="{CB93C8E3-F3AA-4429-B04F-19911A0647B1}" dt="2024-02-01T07:03:52.187" v="8778" actId="14100"/>
          <ac:spMkLst>
            <pc:docMk/>
            <pc:sldMk cId="2230299717" sldId="970"/>
            <ac:spMk id="16" creationId="{15A35C96-1090-FE66-AC61-2973FCA56874}"/>
          </ac:spMkLst>
        </pc:spChg>
        <pc:spChg chg="mod">
          <ac:chgData name="binglin tao" userId="dee11500289e3549" providerId="LiveId" clId="{CB93C8E3-F3AA-4429-B04F-19911A0647B1}" dt="2024-02-01T07:03:52.187" v="8778" actId="14100"/>
          <ac:spMkLst>
            <pc:docMk/>
            <pc:sldMk cId="2230299717" sldId="970"/>
            <ac:spMk id="17" creationId="{DDBC6030-E467-14ED-79CD-8FD23FC1B8DD}"/>
          </ac:spMkLst>
        </pc:spChg>
        <pc:spChg chg="mod">
          <ac:chgData name="binglin tao" userId="dee11500289e3549" providerId="LiveId" clId="{CB93C8E3-F3AA-4429-B04F-19911A0647B1}" dt="2024-02-01T07:04:17.618" v="8783" actId="1076"/>
          <ac:spMkLst>
            <pc:docMk/>
            <pc:sldMk cId="2230299717" sldId="970"/>
            <ac:spMk id="18" creationId="{51C8B556-3111-DFB6-B38B-9833D3E2363E}"/>
          </ac:spMkLst>
        </pc:spChg>
        <pc:spChg chg="mod">
          <ac:chgData name="binglin tao" userId="dee11500289e3549" providerId="LiveId" clId="{CB93C8E3-F3AA-4429-B04F-19911A0647B1}" dt="2024-02-01T07:04:27.002" v="8787" actId="14100"/>
          <ac:spMkLst>
            <pc:docMk/>
            <pc:sldMk cId="2230299717" sldId="970"/>
            <ac:spMk id="19" creationId="{3DAAB4B4-00C9-1385-D60F-212F92CE9866}"/>
          </ac:spMkLst>
        </pc:spChg>
        <pc:spChg chg="mod">
          <ac:chgData name="binglin tao" userId="dee11500289e3549" providerId="LiveId" clId="{CB93C8E3-F3AA-4429-B04F-19911A0647B1}" dt="2024-02-01T07:04:36.320" v="8792" actId="14100"/>
          <ac:spMkLst>
            <pc:docMk/>
            <pc:sldMk cId="2230299717" sldId="970"/>
            <ac:spMk id="20" creationId="{CE42D782-31FD-CC11-E7FA-22D59C9D23E5}"/>
          </ac:spMkLst>
        </pc:spChg>
        <pc:grpChg chg="mod">
          <ac:chgData name="binglin tao" userId="dee11500289e3549" providerId="LiveId" clId="{CB93C8E3-F3AA-4429-B04F-19911A0647B1}" dt="2024-02-01T07:03:52.187" v="8778" actId="14100"/>
          <ac:grpSpMkLst>
            <pc:docMk/>
            <pc:sldMk cId="2230299717" sldId="970"/>
            <ac:grpSpMk id="2" creationId="{0FF9C031-60C9-5C74-661B-7DA2B71C839D}"/>
          </ac:grpSpMkLst>
        </pc:grpChg>
      </pc:sldChg>
      <pc:sldChg chg="modSp mod modNotesTx">
        <pc:chgData name="binglin tao" userId="dee11500289e3549" providerId="LiveId" clId="{CB93C8E3-F3AA-4429-B04F-19911A0647B1}" dt="2024-02-01T12:34:12.517" v="20260" actId="1076"/>
        <pc:sldMkLst>
          <pc:docMk/>
          <pc:sldMk cId="1784628052" sldId="971"/>
        </pc:sldMkLst>
        <pc:spChg chg="mod">
          <ac:chgData name="binglin tao" userId="dee11500289e3549" providerId="LiveId" clId="{CB93C8E3-F3AA-4429-B04F-19911A0647B1}" dt="2024-02-01T12:34:12.517" v="20260" actId="1076"/>
          <ac:spMkLst>
            <pc:docMk/>
            <pc:sldMk cId="1784628052" sldId="971"/>
            <ac:spMk id="14" creationId="{440D79CB-04A7-29EC-A1FD-BA3F638C5085}"/>
          </ac:spMkLst>
        </pc:spChg>
        <pc:spChg chg="mod">
          <ac:chgData name="binglin tao" userId="dee11500289e3549" providerId="LiveId" clId="{CB93C8E3-F3AA-4429-B04F-19911A0647B1}" dt="2024-02-01T07:06:25.368" v="9080" actId="14100"/>
          <ac:spMkLst>
            <pc:docMk/>
            <pc:sldMk cId="1784628052" sldId="971"/>
            <ac:spMk id="15" creationId="{1D08780B-0461-2946-09C6-AA85AF92755B}"/>
          </ac:spMkLst>
        </pc:spChg>
        <pc:picChg chg="mod">
          <ac:chgData name="binglin tao" userId="dee11500289e3549" providerId="LiveId" clId="{CB93C8E3-F3AA-4429-B04F-19911A0647B1}" dt="2024-02-01T07:06:31.330" v="9082" actId="1076"/>
          <ac:picMkLst>
            <pc:docMk/>
            <pc:sldMk cId="1784628052" sldId="971"/>
            <ac:picMk id="31" creationId="{5CB6B001-DBDD-51CF-7EA6-88B0E669B4F3}"/>
          </ac:picMkLst>
        </pc:picChg>
      </pc:sldChg>
      <pc:sldChg chg="modSp">
        <pc:chgData name="binglin tao" userId="dee11500289e3549" providerId="LiveId" clId="{CB93C8E3-F3AA-4429-B04F-19911A0647B1}" dt="2024-02-01T07:11:03.327" v="9207" actId="1076"/>
        <pc:sldMkLst>
          <pc:docMk/>
          <pc:sldMk cId="4142104777" sldId="972"/>
        </pc:sldMkLst>
        <pc:spChg chg="mod">
          <ac:chgData name="binglin tao" userId="dee11500289e3549" providerId="LiveId" clId="{CB93C8E3-F3AA-4429-B04F-19911A0647B1}" dt="2024-02-01T07:10:30.096" v="9202" actId="403"/>
          <ac:spMkLst>
            <pc:docMk/>
            <pc:sldMk cId="4142104777" sldId="972"/>
            <ac:spMk id="13" creationId="{EE2E3A56-FF74-8AB4-1CD8-8C2BF19257E0}"/>
          </ac:spMkLst>
        </pc:spChg>
        <pc:spChg chg="mod">
          <ac:chgData name="binglin tao" userId="dee11500289e3549" providerId="LiveId" clId="{CB93C8E3-F3AA-4429-B04F-19911A0647B1}" dt="2024-02-01T07:10:25.357" v="9201" actId="403"/>
          <ac:spMkLst>
            <pc:docMk/>
            <pc:sldMk cId="4142104777" sldId="972"/>
            <ac:spMk id="14" creationId="{440D79CB-04A7-29EC-A1FD-BA3F638C5085}"/>
          </ac:spMkLst>
        </pc:spChg>
        <pc:spChg chg="mod">
          <ac:chgData name="binglin tao" userId="dee11500289e3549" providerId="LiveId" clId="{CB93C8E3-F3AA-4429-B04F-19911A0647B1}" dt="2024-02-01T07:11:03.327" v="9207" actId="1076"/>
          <ac:spMkLst>
            <pc:docMk/>
            <pc:sldMk cId="4142104777" sldId="972"/>
            <ac:spMk id="39" creationId="{70E7CDEB-0ADE-DAF0-E9E1-4B4A16EDB669}"/>
          </ac:spMkLst>
        </pc:spChg>
        <pc:spChg chg="mod">
          <ac:chgData name="binglin tao" userId="dee11500289e3549" providerId="LiveId" clId="{CB93C8E3-F3AA-4429-B04F-19911A0647B1}" dt="2024-02-01T07:11:03.327" v="9207" actId="1076"/>
          <ac:spMkLst>
            <pc:docMk/>
            <pc:sldMk cId="4142104777" sldId="972"/>
            <ac:spMk id="40" creationId="{D7630997-A6C5-0A7C-3003-362D92B03992}"/>
          </ac:spMkLst>
        </pc:spChg>
        <pc:spChg chg="mod">
          <ac:chgData name="binglin tao" userId="dee11500289e3549" providerId="LiveId" clId="{CB93C8E3-F3AA-4429-B04F-19911A0647B1}" dt="2024-02-01T07:11:03.327" v="9207" actId="1076"/>
          <ac:spMkLst>
            <pc:docMk/>
            <pc:sldMk cId="4142104777" sldId="972"/>
            <ac:spMk id="41" creationId="{AB8B5281-0B22-1D8B-434F-922399E4C182}"/>
          </ac:spMkLst>
        </pc:spChg>
        <pc:spChg chg="mod">
          <ac:chgData name="binglin tao" userId="dee11500289e3549" providerId="LiveId" clId="{CB93C8E3-F3AA-4429-B04F-19911A0647B1}" dt="2024-02-01T07:11:03.327" v="9207" actId="1076"/>
          <ac:spMkLst>
            <pc:docMk/>
            <pc:sldMk cId="4142104777" sldId="972"/>
            <ac:spMk id="42" creationId="{5FCFA305-E5EE-6EAB-951C-282266574DA9}"/>
          </ac:spMkLst>
        </pc:spChg>
        <pc:spChg chg="mod">
          <ac:chgData name="binglin tao" userId="dee11500289e3549" providerId="LiveId" clId="{CB93C8E3-F3AA-4429-B04F-19911A0647B1}" dt="2024-02-01T07:11:03.327" v="9207" actId="1076"/>
          <ac:spMkLst>
            <pc:docMk/>
            <pc:sldMk cId="4142104777" sldId="972"/>
            <ac:spMk id="43" creationId="{52D75569-0BEB-5DDE-D0D9-B54FE37B8D1D}"/>
          </ac:spMkLst>
        </pc:spChg>
        <pc:grpChg chg="mod">
          <ac:chgData name="binglin tao" userId="dee11500289e3549" providerId="LiveId" clId="{CB93C8E3-F3AA-4429-B04F-19911A0647B1}" dt="2024-02-01T07:11:03.327" v="9207" actId="1076"/>
          <ac:grpSpMkLst>
            <pc:docMk/>
            <pc:sldMk cId="4142104777" sldId="972"/>
            <ac:grpSpMk id="38" creationId="{60D498CC-344D-9D22-54D2-BA5A5F3C9BB4}"/>
          </ac:grpSpMkLst>
        </pc:grpChg>
      </pc:sldChg>
      <pc:sldChg chg="modSp mod modNotesTx">
        <pc:chgData name="binglin tao" userId="dee11500289e3549" providerId="LiveId" clId="{CB93C8E3-F3AA-4429-B04F-19911A0647B1}" dt="2024-02-01T08:00:54.606" v="9641" actId="20577"/>
        <pc:sldMkLst>
          <pc:docMk/>
          <pc:sldMk cId="1908120910" sldId="973"/>
        </pc:sldMkLst>
        <pc:spChg chg="mod">
          <ac:chgData name="binglin tao" userId="dee11500289e3549" providerId="LiveId" clId="{CB93C8E3-F3AA-4429-B04F-19911A0647B1}" dt="2024-02-01T07:14:14.933" v="9225" actId="16959"/>
          <ac:spMkLst>
            <pc:docMk/>
            <pc:sldMk cId="1908120910" sldId="973"/>
            <ac:spMk id="3" creationId="{A47CDDD8-476F-14C1-9DF8-E5B2803F8593}"/>
          </ac:spMkLst>
        </pc:spChg>
        <pc:spChg chg="mod">
          <ac:chgData name="binglin tao" userId="dee11500289e3549" providerId="LiveId" clId="{CB93C8E3-F3AA-4429-B04F-19911A0647B1}" dt="2024-02-01T07:14:41.737" v="9233" actId="14100"/>
          <ac:spMkLst>
            <pc:docMk/>
            <pc:sldMk cId="1908120910" sldId="973"/>
            <ac:spMk id="10" creationId="{324A02F5-1243-1F89-6163-F6320C637AAE}"/>
          </ac:spMkLst>
        </pc:spChg>
        <pc:spChg chg="mod">
          <ac:chgData name="binglin tao" userId="dee11500289e3549" providerId="LiveId" clId="{CB93C8E3-F3AA-4429-B04F-19911A0647B1}" dt="2024-02-01T07:14:25.599" v="9229" actId="14100"/>
          <ac:spMkLst>
            <pc:docMk/>
            <pc:sldMk cId="1908120910" sldId="973"/>
            <ac:spMk id="11" creationId="{72085912-28AD-B9F0-C0EB-EF4FD271E212}"/>
          </ac:spMkLst>
        </pc:spChg>
        <pc:spChg chg="mod">
          <ac:chgData name="binglin tao" userId="dee11500289e3549" providerId="LiveId" clId="{CB93C8E3-F3AA-4429-B04F-19911A0647B1}" dt="2024-02-01T07:13:51.242" v="9215" actId="1076"/>
          <ac:spMkLst>
            <pc:docMk/>
            <pc:sldMk cId="1908120910" sldId="973"/>
            <ac:spMk id="12" creationId="{127C2A2D-5FA6-DAA0-001B-C594B8AA20E5}"/>
          </ac:spMkLst>
        </pc:spChg>
      </pc:sldChg>
      <pc:sldChg chg="addSp delSp modSp mod modNotesTx">
        <pc:chgData name="binglin tao" userId="dee11500289e3549" providerId="LiveId" clId="{CB93C8E3-F3AA-4429-B04F-19911A0647B1}" dt="2024-02-01T08:30:29.737" v="10200" actId="20577"/>
        <pc:sldMkLst>
          <pc:docMk/>
          <pc:sldMk cId="3285438299" sldId="974"/>
        </pc:sldMkLst>
        <pc:spChg chg="mod">
          <ac:chgData name="binglin tao" userId="dee11500289e3549" providerId="LiveId" clId="{CB93C8E3-F3AA-4429-B04F-19911A0647B1}" dt="2024-02-01T08:22:27.586" v="9644" actId="14100"/>
          <ac:spMkLst>
            <pc:docMk/>
            <pc:sldMk cId="3285438299" sldId="974"/>
            <ac:spMk id="3" creationId="{4C399792-6449-7B4A-FDB7-257DB64F3D80}"/>
          </ac:spMkLst>
        </pc:spChg>
        <pc:spChg chg="mod">
          <ac:chgData name="binglin tao" userId="dee11500289e3549" providerId="LiveId" clId="{CB93C8E3-F3AA-4429-B04F-19911A0647B1}" dt="2024-02-01T08:26:07.476" v="9844" actId="20577"/>
          <ac:spMkLst>
            <pc:docMk/>
            <pc:sldMk cId="3285438299" sldId="974"/>
            <ac:spMk id="9" creationId="{C9EF9C0C-B5A5-BFF0-B81A-F827FE03EE35}"/>
          </ac:spMkLst>
        </pc:spChg>
        <pc:spChg chg="mod">
          <ac:chgData name="binglin tao" userId="dee11500289e3549" providerId="LiveId" clId="{CB93C8E3-F3AA-4429-B04F-19911A0647B1}" dt="2024-02-01T08:23:13.654" v="9650" actId="403"/>
          <ac:spMkLst>
            <pc:docMk/>
            <pc:sldMk cId="3285438299" sldId="974"/>
            <ac:spMk id="14" creationId="{440D79CB-04A7-29EC-A1FD-BA3F638C5085}"/>
          </ac:spMkLst>
        </pc:spChg>
        <pc:grpChg chg="mod">
          <ac:chgData name="binglin tao" userId="dee11500289e3549" providerId="LiveId" clId="{CB93C8E3-F3AA-4429-B04F-19911A0647B1}" dt="2024-02-01T08:22:39.480" v="9648" actId="1076"/>
          <ac:grpSpMkLst>
            <pc:docMk/>
            <pc:sldMk cId="3285438299" sldId="974"/>
            <ac:grpSpMk id="8" creationId="{7403D1C8-71DF-E012-B4B4-FEF9D8B29933}"/>
          </ac:grpSpMkLst>
        </pc:grpChg>
        <pc:graphicFrameChg chg="add del mod">
          <ac:chgData name="binglin tao" userId="dee11500289e3549" providerId="LiveId" clId="{CB93C8E3-F3AA-4429-B04F-19911A0647B1}" dt="2024-02-01T08:26:59.233" v="9847" actId="478"/>
          <ac:graphicFrameMkLst>
            <pc:docMk/>
            <pc:sldMk cId="3285438299" sldId="974"/>
            <ac:graphicFrameMk id="2" creationId="{DC4E09BF-FD6B-D75C-5B4E-909878ACF20C}"/>
          </ac:graphicFrameMkLst>
        </pc:graphicFrameChg>
        <pc:picChg chg="del mod">
          <ac:chgData name="binglin tao" userId="dee11500289e3549" providerId="LiveId" clId="{CB93C8E3-F3AA-4429-B04F-19911A0647B1}" dt="2024-02-01T08:26:03.317" v="9838" actId="478"/>
          <ac:picMkLst>
            <pc:docMk/>
            <pc:sldMk cId="3285438299" sldId="974"/>
            <ac:picMk id="12" creationId="{BA40EBFF-8C8C-AC18-DBB0-459B7439E0B1}"/>
          </ac:picMkLst>
        </pc:picChg>
      </pc:sldChg>
      <pc:sldChg chg="addSp delSp modSp mod modNotesTx">
        <pc:chgData name="binglin tao" userId="dee11500289e3549" providerId="LiveId" clId="{CB93C8E3-F3AA-4429-B04F-19911A0647B1}" dt="2024-02-01T12:34:20.007" v="20262" actId="403"/>
        <pc:sldMkLst>
          <pc:docMk/>
          <pc:sldMk cId="3010037016" sldId="975"/>
        </pc:sldMkLst>
        <pc:spChg chg="mod">
          <ac:chgData name="binglin tao" userId="dee11500289e3549" providerId="LiveId" clId="{CB93C8E3-F3AA-4429-B04F-19911A0647B1}" dt="2024-02-01T12:34:20.007" v="20262" actId="403"/>
          <ac:spMkLst>
            <pc:docMk/>
            <pc:sldMk cId="3010037016" sldId="975"/>
            <ac:spMk id="6" creationId="{8F33A1F4-B095-3977-C2D3-75070539561F}"/>
          </ac:spMkLst>
        </pc:spChg>
        <pc:spChg chg="mod">
          <ac:chgData name="binglin tao" userId="dee11500289e3549" providerId="LiveId" clId="{CB93C8E3-F3AA-4429-B04F-19911A0647B1}" dt="2024-02-01T08:32:34.109" v="10267" actId="20577"/>
          <ac:spMkLst>
            <pc:docMk/>
            <pc:sldMk cId="3010037016" sldId="975"/>
            <ac:spMk id="7" creationId="{2DA3158E-0CC7-BDAC-5982-BFBF191CB7BA}"/>
          </ac:spMkLst>
        </pc:spChg>
        <pc:spChg chg="add del mod">
          <ac:chgData name="binglin tao" userId="dee11500289e3549" providerId="LiveId" clId="{CB93C8E3-F3AA-4429-B04F-19911A0647B1}" dt="2024-02-01T08:31:52.664" v="10249" actId="21"/>
          <ac:spMkLst>
            <pc:docMk/>
            <pc:sldMk cId="3010037016" sldId="975"/>
            <ac:spMk id="13" creationId="{8D2BFD61-69E2-B025-1FDC-1D73035C27CA}"/>
          </ac:spMkLst>
        </pc:spChg>
        <pc:spChg chg="add del mod">
          <ac:chgData name="binglin tao" userId="dee11500289e3549" providerId="LiveId" clId="{CB93C8E3-F3AA-4429-B04F-19911A0647B1}" dt="2024-02-01T08:31:51.055" v="10246" actId="21"/>
          <ac:spMkLst>
            <pc:docMk/>
            <pc:sldMk cId="3010037016" sldId="975"/>
            <ac:spMk id="14" creationId="{F8ABA304-7FB8-8B52-DDBE-B10F448AFECB}"/>
          </ac:spMkLst>
        </pc:spChg>
        <pc:spChg chg="mod">
          <ac:chgData name="binglin tao" userId="dee11500289e3549" providerId="LiveId" clId="{CB93C8E3-F3AA-4429-B04F-19911A0647B1}" dt="2024-02-01T08:32:11.997" v="10255" actId="14100"/>
          <ac:spMkLst>
            <pc:docMk/>
            <pc:sldMk cId="3010037016" sldId="975"/>
            <ac:spMk id="15" creationId="{F15B065A-7381-2E1F-B26F-C2BF84A8AE75}"/>
          </ac:spMkLst>
        </pc:spChg>
        <pc:spChg chg="mod">
          <ac:chgData name="binglin tao" userId="dee11500289e3549" providerId="LiveId" clId="{CB93C8E3-F3AA-4429-B04F-19911A0647B1}" dt="2024-02-01T08:32:20.247" v="10266" actId="1076"/>
          <ac:spMkLst>
            <pc:docMk/>
            <pc:sldMk cId="3010037016" sldId="975"/>
            <ac:spMk id="16" creationId="{D529339E-15E2-A68D-D56B-47281D035C34}"/>
          </ac:spMkLst>
        </pc:spChg>
      </pc:sldChg>
      <pc:sldChg chg="delSp modSp mod modNotesTx">
        <pc:chgData name="binglin tao" userId="dee11500289e3549" providerId="LiveId" clId="{CB93C8E3-F3AA-4429-B04F-19911A0647B1}" dt="2024-02-01T08:43:41.529" v="11233" actId="20577"/>
        <pc:sldMkLst>
          <pc:docMk/>
          <pc:sldMk cId="3853056252" sldId="976"/>
        </pc:sldMkLst>
        <pc:spChg chg="del mod">
          <ac:chgData name="binglin tao" userId="dee11500289e3549" providerId="LiveId" clId="{CB93C8E3-F3AA-4429-B04F-19911A0647B1}" dt="2024-02-01T08:35:00.747" v="10600" actId="478"/>
          <ac:spMkLst>
            <pc:docMk/>
            <pc:sldMk cId="3853056252" sldId="976"/>
            <ac:spMk id="2" creationId="{164AA44F-C3E4-237F-CE23-731C0872C29E}"/>
          </ac:spMkLst>
        </pc:spChg>
        <pc:spChg chg="mod">
          <ac:chgData name="binglin tao" userId="dee11500289e3549" providerId="LiveId" clId="{CB93C8E3-F3AA-4429-B04F-19911A0647B1}" dt="2024-02-01T08:37:30.582" v="10619" actId="1076"/>
          <ac:spMkLst>
            <pc:docMk/>
            <pc:sldMk cId="3853056252" sldId="976"/>
            <ac:spMk id="4" creationId="{ABFF1DF4-7094-17BA-B088-6C58E72363C4}"/>
          </ac:spMkLst>
        </pc:spChg>
        <pc:spChg chg="mod">
          <ac:chgData name="binglin tao" userId="dee11500289e3549" providerId="LiveId" clId="{CB93C8E3-F3AA-4429-B04F-19911A0647B1}" dt="2024-02-01T08:37:47.111" v="10625" actId="207"/>
          <ac:spMkLst>
            <pc:docMk/>
            <pc:sldMk cId="3853056252" sldId="976"/>
            <ac:spMk id="6" creationId="{C639F128-DC7C-E7E4-D585-020140E6EFA5}"/>
          </ac:spMkLst>
        </pc:spChg>
        <pc:spChg chg="mod">
          <ac:chgData name="binglin tao" userId="dee11500289e3549" providerId="LiveId" clId="{CB93C8E3-F3AA-4429-B04F-19911A0647B1}" dt="2024-02-01T08:37:12.764" v="10613" actId="403"/>
          <ac:spMkLst>
            <pc:docMk/>
            <pc:sldMk cId="3853056252" sldId="976"/>
            <ac:spMk id="7" creationId="{6065DAB2-7CB1-E812-0D2C-4A7C4221FBB6}"/>
          </ac:spMkLst>
        </pc:spChg>
        <pc:spChg chg="mod">
          <ac:chgData name="binglin tao" userId="dee11500289e3549" providerId="LiveId" clId="{CB93C8E3-F3AA-4429-B04F-19911A0647B1}" dt="2024-02-01T08:40:25.725" v="10811" actId="207"/>
          <ac:spMkLst>
            <pc:docMk/>
            <pc:sldMk cId="3853056252" sldId="976"/>
            <ac:spMk id="8" creationId="{51D047AE-2B00-A385-F4BD-BF6C8907ED76}"/>
          </ac:spMkLst>
        </pc:spChg>
        <pc:spChg chg="del mod">
          <ac:chgData name="binglin tao" userId="dee11500289e3549" providerId="LiveId" clId="{CB93C8E3-F3AA-4429-B04F-19911A0647B1}" dt="2024-02-01T08:37:34.270" v="10622" actId="478"/>
          <ac:spMkLst>
            <pc:docMk/>
            <pc:sldMk cId="3853056252" sldId="976"/>
            <ac:spMk id="9" creationId="{4B00442A-8BE0-4821-7D4B-FC06EF845B74}"/>
          </ac:spMkLst>
        </pc:spChg>
        <pc:spChg chg="mod">
          <ac:chgData name="binglin tao" userId="dee11500289e3549" providerId="LiveId" clId="{CB93C8E3-F3AA-4429-B04F-19911A0647B1}" dt="2024-02-01T08:42:23.156" v="11031"/>
          <ac:spMkLst>
            <pc:docMk/>
            <pc:sldMk cId="3853056252" sldId="976"/>
            <ac:spMk id="10" creationId="{C92673CF-E909-5E27-F14B-86C48FD28E24}"/>
          </ac:spMkLst>
        </pc:spChg>
        <pc:spChg chg="mod">
          <ac:chgData name="binglin tao" userId="dee11500289e3549" providerId="LiveId" clId="{CB93C8E3-F3AA-4429-B04F-19911A0647B1}" dt="2024-02-01T08:38:16.095" v="10633" actId="14100"/>
          <ac:spMkLst>
            <pc:docMk/>
            <pc:sldMk cId="3853056252" sldId="976"/>
            <ac:spMk id="17" creationId="{99B99816-01DC-32E1-7693-DEBD08D0AF32}"/>
          </ac:spMkLst>
        </pc:spChg>
      </pc:sldChg>
      <pc:sldChg chg="delSp modSp mod modNotesTx">
        <pc:chgData name="binglin tao" userId="dee11500289e3549" providerId="LiveId" clId="{CB93C8E3-F3AA-4429-B04F-19911A0647B1}" dt="2024-02-01T08:55:18.470" v="12710" actId="20577"/>
        <pc:sldMkLst>
          <pc:docMk/>
          <pc:sldMk cId="771862546" sldId="977"/>
        </pc:sldMkLst>
        <pc:spChg chg="mod">
          <ac:chgData name="binglin tao" userId="dee11500289e3549" providerId="LiveId" clId="{CB93C8E3-F3AA-4429-B04F-19911A0647B1}" dt="2024-02-01T08:53:23.183" v="12296"/>
          <ac:spMkLst>
            <pc:docMk/>
            <pc:sldMk cId="771862546" sldId="977"/>
            <ac:spMk id="4" creationId="{ABFF1DF4-7094-17BA-B088-6C58E72363C4}"/>
          </ac:spMkLst>
        </pc:spChg>
        <pc:spChg chg="mod">
          <ac:chgData name="binglin tao" userId="dee11500289e3549" providerId="LiveId" clId="{CB93C8E3-F3AA-4429-B04F-19911A0647B1}" dt="2024-02-01T08:44:33.193" v="11347" actId="1076"/>
          <ac:spMkLst>
            <pc:docMk/>
            <pc:sldMk cId="771862546" sldId="977"/>
            <ac:spMk id="5" creationId="{86C64D67-A0BF-AC4C-E879-15109D50BD70}"/>
          </ac:spMkLst>
        </pc:spChg>
        <pc:spChg chg="mod">
          <ac:chgData name="binglin tao" userId="dee11500289e3549" providerId="LiveId" clId="{CB93C8E3-F3AA-4429-B04F-19911A0647B1}" dt="2024-02-01T08:52:59.812" v="12280" actId="20577"/>
          <ac:spMkLst>
            <pc:docMk/>
            <pc:sldMk cId="771862546" sldId="977"/>
            <ac:spMk id="7" creationId="{6065DAB2-7CB1-E812-0D2C-4A7C4221FBB6}"/>
          </ac:spMkLst>
        </pc:spChg>
        <pc:spChg chg="mod">
          <ac:chgData name="binglin tao" userId="dee11500289e3549" providerId="LiveId" clId="{CB93C8E3-F3AA-4429-B04F-19911A0647B1}" dt="2024-02-01T08:44:43.682" v="11352" actId="14100"/>
          <ac:spMkLst>
            <pc:docMk/>
            <pc:sldMk cId="771862546" sldId="977"/>
            <ac:spMk id="15" creationId="{EE21FEC9-9BCB-E2A9-FD5B-C41184AD4F7D}"/>
          </ac:spMkLst>
        </pc:spChg>
        <pc:spChg chg="mod">
          <ac:chgData name="binglin tao" userId="dee11500289e3549" providerId="LiveId" clId="{CB93C8E3-F3AA-4429-B04F-19911A0647B1}" dt="2024-02-01T08:46:51.646" v="11583" actId="20577"/>
          <ac:spMkLst>
            <pc:docMk/>
            <pc:sldMk cId="771862546" sldId="977"/>
            <ac:spMk id="21" creationId="{536DF591-ECBC-C6C3-D35B-C9967CADEEB2}"/>
          </ac:spMkLst>
        </pc:spChg>
        <pc:spChg chg="del mod">
          <ac:chgData name="binglin tao" userId="dee11500289e3549" providerId="LiveId" clId="{CB93C8E3-F3AA-4429-B04F-19911A0647B1}" dt="2024-02-01T08:46:22.167" v="11566" actId="478"/>
          <ac:spMkLst>
            <pc:docMk/>
            <pc:sldMk cId="771862546" sldId="977"/>
            <ac:spMk id="22" creationId="{0FCF2662-DF56-BB2B-009F-ABDF0AAA2BFC}"/>
          </ac:spMkLst>
        </pc:spChg>
        <pc:spChg chg="del mod">
          <ac:chgData name="binglin tao" userId="dee11500289e3549" providerId="LiveId" clId="{CB93C8E3-F3AA-4429-B04F-19911A0647B1}" dt="2024-02-01T08:46:12.756" v="11561" actId="478"/>
          <ac:spMkLst>
            <pc:docMk/>
            <pc:sldMk cId="771862546" sldId="977"/>
            <ac:spMk id="24" creationId="{AB4F39D8-11A3-93EF-C8F6-B4EA6ED90E4D}"/>
          </ac:spMkLst>
        </pc:spChg>
        <pc:spChg chg="del mod">
          <ac:chgData name="binglin tao" userId="dee11500289e3549" providerId="LiveId" clId="{CB93C8E3-F3AA-4429-B04F-19911A0647B1}" dt="2024-02-01T08:46:31.816" v="11571" actId="478"/>
          <ac:spMkLst>
            <pc:docMk/>
            <pc:sldMk cId="771862546" sldId="977"/>
            <ac:spMk id="25" creationId="{B80208C1-B1DA-4CD8-695D-CFA35DCF8DC6}"/>
          </ac:spMkLst>
        </pc:spChg>
        <pc:spChg chg="del mod">
          <ac:chgData name="binglin tao" userId="dee11500289e3549" providerId="LiveId" clId="{CB93C8E3-F3AA-4429-B04F-19911A0647B1}" dt="2024-02-01T08:46:48.016" v="11581" actId="478"/>
          <ac:spMkLst>
            <pc:docMk/>
            <pc:sldMk cId="771862546" sldId="977"/>
            <ac:spMk id="26" creationId="{D77C8CB2-78A7-22DF-91C2-2C774C748029}"/>
          </ac:spMkLst>
        </pc:spChg>
        <pc:spChg chg="del mod">
          <ac:chgData name="binglin tao" userId="dee11500289e3549" providerId="LiveId" clId="{CB93C8E3-F3AA-4429-B04F-19911A0647B1}" dt="2024-02-01T08:46:40.065" v="11576" actId="478"/>
          <ac:spMkLst>
            <pc:docMk/>
            <pc:sldMk cId="771862546" sldId="977"/>
            <ac:spMk id="27" creationId="{703ABF52-0694-8999-EA44-53ABA43BEB41}"/>
          </ac:spMkLst>
        </pc:spChg>
        <pc:spChg chg="mod">
          <ac:chgData name="binglin tao" userId="dee11500289e3549" providerId="LiveId" clId="{CB93C8E3-F3AA-4429-B04F-19911A0647B1}" dt="2024-02-01T08:52:18.765" v="12239" actId="14100"/>
          <ac:spMkLst>
            <pc:docMk/>
            <pc:sldMk cId="771862546" sldId="977"/>
            <ac:spMk id="28" creationId="{F21BFDE3-6EBF-75D7-A429-9E6B7721CEB2}"/>
          </ac:spMkLst>
        </pc:spChg>
        <pc:spChg chg="mod">
          <ac:chgData name="binglin tao" userId="dee11500289e3549" providerId="LiveId" clId="{CB93C8E3-F3AA-4429-B04F-19911A0647B1}" dt="2024-02-01T08:52:20.405" v="12240" actId="403"/>
          <ac:spMkLst>
            <pc:docMk/>
            <pc:sldMk cId="771862546" sldId="977"/>
            <ac:spMk id="30" creationId="{93A482D8-900D-346C-19D6-0AAC0BBE7793}"/>
          </ac:spMkLst>
        </pc:spChg>
        <pc:spChg chg="mod">
          <ac:chgData name="binglin tao" userId="dee11500289e3549" providerId="LiveId" clId="{CB93C8E3-F3AA-4429-B04F-19911A0647B1}" dt="2024-02-01T08:52:27.132" v="12243" actId="14100"/>
          <ac:spMkLst>
            <pc:docMk/>
            <pc:sldMk cId="771862546" sldId="977"/>
            <ac:spMk id="31" creationId="{BD1472BD-AAA3-1160-9305-97C8A27738D2}"/>
          </ac:spMkLst>
        </pc:spChg>
        <pc:spChg chg="mod">
          <ac:chgData name="binglin tao" userId="dee11500289e3549" providerId="LiveId" clId="{CB93C8E3-F3AA-4429-B04F-19911A0647B1}" dt="2024-02-01T08:52:40.038" v="12265" actId="14100"/>
          <ac:spMkLst>
            <pc:docMk/>
            <pc:sldMk cId="771862546" sldId="977"/>
            <ac:spMk id="33" creationId="{77DC323C-9552-2C96-87E1-DC5E40D9B4D8}"/>
          </ac:spMkLst>
        </pc:spChg>
      </pc:sldChg>
      <pc:sldChg chg="modSp mod modNotesTx">
        <pc:chgData name="binglin tao" userId="dee11500289e3549" providerId="LiveId" clId="{CB93C8E3-F3AA-4429-B04F-19911A0647B1}" dt="2024-02-01T09:02:01.455" v="13438" actId="404"/>
        <pc:sldMkLst>
          <pc:docMk/>
          <pc:sldMk cId="2298399514" sldId="978"/>
        </pc:sldMkLst>
        <pc:spChg chg="mod">
          <ac:chgData name="binglin tao" userId="dee11500289e3549" providerId="LiveId" clId="{CB93C8E3-F3AA-4429-B04F-19911A0647B1}" dt="2024-02-01T08:55:41.835" v="12717" actId="1076"/>
          <ac:spMkLst>
            <pc:docMk/>
            <pc:sldMk cId="2298399514" sldId="978"/>
            <ac:spMk id="2" creationId="{22CF4AED-94B2-EE69-E118-5C145B0E3413}"/>
          </ac:spMkLst>
        </pc:spChg>
        <pc:spChg chg="mod">
          <ac:chgData name="binglin tao" userId="dee11500289e3549" providerId="LiveId" clId="{CB93C8E3-F3AA-4429-B04F-19911A0647B1}" dt="2024-02-01T08:55:41.835" v="12717" actId="1076"/>
          <ac:spMkLst>
            <pc:docMk/>
            <pc:sldMk cId="2298399514" sldId="978"/>
            <ac:spMk id="11" creationId="{8EF82E3C-A229-D347-EA79-A4C2916D0FEC}"/>
          </ac:spMkLst>
        </pc:spChg>
        <pc:spChg chg="mod">
          <ac:chgData name="binglin tao" userId="dee11500289e3549" providerId="LiveId" clId="{CB93C8E3-F3AA-4429-B04F-19911A0647B1}" dt="2024-02-01T09:02:01.455" v="13438" actId="404"/>
          <ac:spMkLst>
            <pc:docMk/>
            <pc:sldMk cId="2298399514" sldId="978"/>
            <ac:spMk id="14" creationId="{440D79CB-04A7-29EC-A1FD-BA3F638C5085}"/>
          </ac:spMkLst>
        </pc:spChg>
      </pc:sldChg>
      <pc:sldChg chg="addSp delSp modSp mod modNotesTx">
        <pc:chgData name="binglin tao" userId="dee11500289e3549" providerId="LiveId" clId="{CB93C8E3-F3AA-4429-B04F-19911A0647B1}" dt="2024-02-01T09:06:43.677" v="14022" actId="20577"/>
        <pc:sldMkLst>
          <pc:docMk/>
          <pc:sldMk cId="3937097453" sldId="979"/>
        </pc:sldMkLst>
        <pc:spChg chg="add mod">
          <ac:chgData name="binglin tao" userId="dee11500289e3549" providerId="LiveId" clId="{CB93C8E3-F3AA-4429-B04F-19911A0647B1}" dt="2024-02-01T09:05:58.590" v="13869" actId="108"/>
          <ac:spMkLst>
            <pc:docMk/>
            <pc:sldMk cId="3937097453" sldId="979"/>
            <ac:spMk id="3" creationId="{A5244647-50D5-09DB-F850-FABE083827CF}"/>
          </ac:spMkLst>
        </pc:spChg>
        <pc:picChg chg="del mod">
          <ac:chgData name="binglin tao" userId="dee11500289e3549" providerId="LiveId" clId="{CB93C8E3-F3AA-4429-B04F-19911A0647B1}" dt="2024-02-01T09:05:54.513" v="13868" actId="478"/>
          <ac:picMkLst>
            <pc:docMk/>
            <pc:sldMk cId="3937097453" sldId="979"/>
            <ac:picMk id="20" creationId="{52124799-A999-BE1C-4C62-D17052EEA5B0}"/>
          </ac:picMkLst>
        </pc:picChg>
      </pc:sldChg>
      <pc:sldChg chg="del">
        <pc:chgData name="binglin tao" userId="dee11500289e3549" providerId="LiveId" clId="{CB93C8E3-F3AA-4429-B04F-19911A0647B1}" dt="2024-02-01T09:06:47.236" v="14023" actId="47"/>
        <pc:sldMkLst>
          <pc:docMk/>
          <pc:sldMk cId="2253899503" sldId="980"/>
        </pc:sldMkLst>
      </pc:sldChg>
      <pc:sldChg chg="del">
        <pc:chgData name="binglin tao" userId="dee11500289e3549" providerId="LiveId" clId="{CB93C8E3-F3AA-4429-B04F-19911A0647B1}" dt="2024-02-01T09:06:47.236" v="14023" actId="47"/>
        <pc:sldMkLst>
          <pc:docMk/>
          <pc:sldMk cId="108063169" sldId="982"/>
        </pc:sldMkLst>
      </pc:sldChg>
      <pc:sldChg chg="modSp mod modNotesTx">
        <pc:chgData name="binglin tao" userId="dee11500289e3549" providerId="LiveId" clId="{CB93C8E3-F3AA-4429-B04F-19911A0647B1}" dt="2024-02-01T09:15:35.175" v="14767" actId="403"/>
        <pc:sldMkLst>
          <pc:docMk/>
          <pc:sldMk cId="1916230280" sldId="983"/>
        </pc:sldMkLst>
        <pc:spChg chg="mod">
          <ac:chgData name="binglin tao" userId="dee11500289e3549" providerId="LiveId" clId="{CB93C8E3-F3AA-4429-B04F-19911A0647B1}" dt="2024-02-01T09:15:35.175" v="14767" actId="403"/>
          <ac:spMkLst>
            <pc:docMk/>
            <pc:sldMk cId="1916230280" sldId="983"/>
            <ac:spMk id="2" creationId="{CE8DD400-2A46-2855-DD54-00929A435B80}"/>
          </ac:spMkLst>
        </pc:spChg>
        <pc:spChg chg="mod">
          <ac:chgData name="binglin tao" userId="dee11500289e3549" providerId="LiveId" clId="{CB93C8E3-F3AA-4429-B04F-19911A0647B1}" dt="2024-02-01T09:13:39.229" v="14632" actId="113"/>
          <ac:spMkLst>
            <pc:docMk/>
            <pc:sldMk cId="1916230280" sldId="983"/>
            <ac:spMk id="4" creationId="{B7321349-1DB0-76B2-0BCE-2EA277E43EC5}"/>
          </ac:spMkLst>
        </pc:spChg>
        <pc:spChg chg="mod">
          <ac:chgData name="binglin tao" userId="dee11500289e3549" providerId="LiveId" clId="{CB93C8E3-F3AA-4429-B04F-19911A0647B1}" dt="2024-02-01T09:11:19.882" v="14361" actId="403"/>
          <ac:spMkLst>
            <pc:docMk/>
            <pc:sldMk cId="1916230280" sldId="983"/>
            <ac:spMk id="5" creationId="{148A6784-83E3-5D7E-F106-5F18E2DA7CF7}"/>
          </ac:spMkLst>
        </pc:spChg>
      </pc:sldChg>
      <pc:sldChg chg="modSp mod modNotesTx">
        <pc:chgData name="binglin tao" userId="dee11500289e3549" providerId="LiveId" clId="{CB93C8E3-F3AA-4429-B04F-19911A0647B1}" dt="2024-02-01T09:24:15.876" v="15515" actId="20577"/>
        <pc:sldMkLst>
          <pc:docMk/>
          <pc:sldMk cId="3132531001" sldId="984"/>
        </pc:sldMkLst>
        <pc:spChg chg="mod">
          <ac:chgData name="binglin tao" userId="dee11500289e3549" providerId="LiveId" clId="{CB93C8E3-F3AA-4429-B04F-19911A0647B1}" dt="2024-02-01T09:22:09.372" v="15456" actId="20577"/>
          <ac:spMkLst>
            <pc:docMk/>
            <pc:sldMk cId="3132531001" sldId="984"/>
            <ac:spMk id="2" creationId="{CE8DD400-2A46-2855-DD54-00929A435B80}"/>
          </ac:spMkLst>
        </pc:spChg>
        <pc:spChg chg="mod">
          <ac:chgData name="binglin tao" userId="dee11500289e3549" providerId="LiveId" clId="{CB93C8E3-F3AA-4429-B04F-19911A0647B1}" dt="2024-02-01T09:15:00.618" v="14743" actId="403"/>
          <ac:spMkLst>
            <pc:docMk/>
            <pc:sldMk cId="3132531001" sldId="984"/>
            <ac:spMk id="6" creationId="{647C6A48-C5DE-66C5-083A-E0171723304A}"/>
          </ac:spMkLst>
        </pc:spChg>
        <pc:spChg chg="mod">
          <ac:chgData name="binglin tao" userId="dee11500289e3549" providerId="LiveId" clId="{CB93C8E3-F3AA-4429-B04F-19911A0647B1}" dt="2024-02-01T09:15:00.618" v="14743" actId="403"/>
          <ac:spMkLst>
            <pc:docMk/>
            <pc:sldMk cId="3132531001" sldId="984"/>
            <ac:spMk id="7" creationId="{9E0A3ACF-B85D-3EDE-3904-BA2D466F6844}"/>
          </ac:spMkLst>
        </pc:spChg>
        <pc:spChg chg="mod">
          <ac:chgData name="binglin tao" userId="dee11500289e3549" providerId="LiveId" clId="{CB93C8E3-F3AA-4429-B04F-19911A0647B1}" dt="2024-02-01T09:16:50.486" v="14920" actId="1076"/>
          <ac:spMkLst>
            <pc:docMk/>
            <pc:sldMk cId="3132531001" sldId="984"/>
            <ac:spMk id="8" creationId="{8E882A53-ABB8-97A1-B511-3E45583EC221}"/>
          </ac:spMkLst>
        </pc:spChg>
        <pc:spChg chg="mod">
          <ac:chgData name="binglin tao" userId="dee11500289e3549" providerId="LiveId" clId="{CB93C8E3-F3AA-4429-B04F-19911A0647B1}" dt="2024-02-01T09:16:53.877" v="14921" actId="1076"/>
          <ac:spMkLst>
            <pc:docMk/>
            <pc:sldMk cId="3132531001" sldId="984"/>
            <ac:spMk id="9" creationId="{B46682EC-9C84-9B00-0235-2FE717576DE1}"/>
          </ac:spMkLst>
        </pc:spChg>
        <pc:spChg chg="mod">
          <ac:chgData name="binglin tao" userId="dee11500289e3549" providerId="LiveId" clId="{CB93C8E3-F3AA-4429-B04F-19911A0647B1}" dt="2024-02-01T09:18:17.215" v="15111" actId="404"/>
          <ac:spMkLst>
            <pc:docMk/>
            <pc:sldMk cId="3132531001" sldId="984"/>
            <ac:spMk id="10" creationId="{FB0656CF-CC17-FD50-8AAD-12C11368A72B}"/>
          </ac:spMkLst>
        </pc:spChg>
        <pc:spChg chg="mod">
          <ac:chgData name="binglin tao" userId="dee11500289e3549" providerId="LiveId" clId="{CB93C8E3-F3AA-4429-B04F-19911A0647B1}" dt="2024-02-01T09:15:00.618" v="14743" actId="403"/>
          <ac:spMkLst>
            <pc:docMk/>
            <pc:sldMk cId="3132531001" sldId="984"/>
            <ac:spMk id="12" creationId="{98202A4F-47BF-2022-3F7E-679C03C4CF77}"/>
          </ac:spMkLst>
        </pc:spChg>
        <pc:spChg chg="mod">
          <ac:chgData name="binglin tao" userId="dee11500289e3549" providerId="LiveId" clId="{CB93C8E3-F3AA-4429-B04F-19911A0647B1}" dt="2024-02-01T09:18:19.050" v="15112" actId="404"/>
          <ac:spMkLst>
            <pc:docMk/>
            <pc:sldMk cId="3132531001" sldId="984"/>
            <ac:spMk id="15" creationId="{A735C2B9-F486-20C7-76C6-A37D5C359BE4}"/>
          </ac:spMkLst>
        </pc:spChg>
        <pc:spChg chg="mod">
          <ac:chgData name="binglin tao" userId="dee11500289e3549" providerId="LiveId" clId="{CB93C8E3-F3AA-4429-B04F-19911A0647B1}" dt="2024-02-01T09:15:00.618" v="14743" actId="403"/>
          <ac:spMkLst>
            <pc:docMk/>
            <pc:sldMk cId="3132531001" sldId="984"/>
            <ac:spMk id="16" creationId="{D4EF980A-156B-62D5-0E68-BC5D5E7EF763}"/>
          </ac:spMkLst>
        </pc:spChg>
        <pc:spChg chg="mod">
          <ac:chgData name="binglin tao" userId="dee11500289e3549" providerId="LiveId" clId="{CB93C8E3-F3AA-4429-B04F-19911A0647B1}" dt="2024-02-01T09:15:04.910" v="14745" actId="403"/>
          <ac:spMkLst>
            <pc:docMk/>
            <pc:sldMk cId="3132531001" sldId="984"/>
            <ac:spMk id="17" creationId="{F8433A87-B29B-3EB8-6403-1BCB0C99C13E}"/>
          </ac:spMkLst>
        </pc:spChg>
        <pc:spChg chg="mod">
          <ac:chgData name="binglin tao" userId="dee11500289e3549" providerId="LiveId" clId="{CB93C8E3-F3AA-4429-B04F-19911A0647B1}" dt="2024-02-01T09:15:00.618" v="14743" actId="403"/>
          <ac:spMkLst>
            <pc:docMk/>
            <pc:sldMk cId="3132531001" sldId="984"/>
            <ac:spMk id="19" creationId="{672F4A26-6785-99D9-F87D-07C35616DCE4}"/>
          </ac:spMkLst>
        </pc:spChg>
        <pc:spChg chg="mod">
          <ac:chgData name="binglin tao" userId="dee11500289e3549" providerId="LiveId" clId="{CB93C8E3-F3AA-4429-B04F-19911A0647B1}" dt="2024-02-01T09:15:07.027" v="14747" actId="403"/>
          <ac:spMkLst>
            <pc:docMk/>
            <pc:sldMk cId="3132531001" sldId="984"/>
            <ac:spMk id="20" creationId="{C2D0C1B8-DC8D-5FE6-3FD7-6FD842F6AE53}"/>
          </ac:spMkLst>
        </pc:spChg>
        <pc:spChg chg="mod">
          <ac:chgData name="binglin tao" userId="dee11500289e3549" providerId="LiveId" clId="{CB93C8E3-F3AA-4429-B04F-19911A0647B1}" dt="2024-02-01T09:15:00.618" v="14743" actId="403"/>
          <ac:spMkLst>
            <pc:docMk/>
            <pc:sldMk cId="3132531001" sldId="984"/>
            <ac:spMk id="22" creationId="{11646B74-9E6F-DD76-8572-39B1A2BD7280}"/>
          </ac:spMkLst>
        </pc:spChg>
        <pc:spChg chg="mod">
          <ac:chgData name="binglin tao" userId="dee11500289e3549" providerId="LiveId" clId="{CB93C8E3-F3AA-4429-B04F-19911A0647B1}" dt="2024-02-01T09:15:00.618" v="14743" actId="403"/>
          <ac:spMkLst>
            <pc:docMk/>
            <pc:sldMk cId="3132531001" sldId="984"/>
            <ac:spMk id="26" creationId="{343B7963-26F6-ED2D-9082-3003E620B3F9}"/>
          </ac:spMkLst>
        </pc:spChg>
        <pc:spChg chg="mod">
          <ac:chgData name="binglin tao" userId="dee11500289e3549" providerId="LiveId" clId="{CB93C8E3-F3AA-4429-B04F-19911A0647B1}" dt="2024-02-01T09:19:19.874" v="15211" actId="14100"/>
          <ac:spMkLst>
            <pc:docMk/>
            <pc:sldMk cId="3132531001" sldId="984"/>
            <ac:spMk id="45" creationId="{1D5A6405-E990-1C77-CBF7-4C90448B0420}"/>
          </ac:spMkLst>
        </pc:spChg>
      </pc:sldChg>
      <pc:sldChg chg="delSp modSp mod modNotesTx">
        <pc:chgData name="binglin tao" userId="dee11500289e3549" providerId="LiveId" clId="{CB93C8E3-F3AA-4429-B04F-19911A0647B1}" dt="2024-02-01T09:28:25.723" v="16137" actId="20577"/>
        <pc:sldMkLst>
          <pc:docMk/>
          <pc:sldMk cId="1201545047" sldId="985"/>
        </pc:sldMkLst>
        <pc:spChg chg="mod">
          <ac:chgData name="binglin tao" userId="dee11500289e3549" providerId="LiveId" clId="{CB93C8E3-F3AA-4429-B04F-19911A0647B1}" dt="2024-02-01T09:22:46.070" v="15463" actId="403"/>
          <ac:spMkLst>
            <pc:docMk/>
            <pc:sldMk cId="1201545047" sldId="985"/>
            <ac:spMk id="2" creationId="{CE8DD400-2A46-2855-DD54-00929A435B80}"/>
          </ac:spMkLst>
        </pc:spChg>
        <pc:spChg chg="mod">
          <ac:chgData name="binglin tao" userId="dee11500289e3549" providerId="LiveId" clId="{CB93C8E3-F3AA-4429-B04F-19911A0647B1}" dt="2024-02-01T09:23:14.907" v="15471" actId="207"/>
          <ac:spMkLst>
            <pc:docMk/>
            <pc:sldMk cId="1201545047" sldId="985"/>
            <ac:spMk id="4" creationId="{4E6C17C3-D1C7-5A69-94DD-AF778B97D48C}"/>
          </ac:spMkLst>
        </pc:spChg>
        <pc:spChg chg="del mod">
          <ac:chgData name="binglin tao" userId="dee11500289e3549" providerId="LiveId" clId="{CB93C8E3-F3AA-4429-B04F-19911A0647B1}" dt="2024-02-01T09:22:36.428" v="15459" actId="478"/>
          <ac:spMkLst>
            <pc:docMk/>
            <pc:sldMk cId="1201545047" sldId="985"/>
            <ac:spMk id="5" creationId="{EF1A3AA1-45E6-D3C9-873B-1BDD70EFC716}"/>
          </ac:spMkLst>
        </pc:spChg>
        <pc:spChg chg="mod">
          <ac:chgData name="binglin tao" userId="dee11500289e3549" providerId="LiveId" clId="{CB93C8E3-F3AA-4429-B04F-19911A0647B1}" dt="2024-02-01T09:22:48.786" v="15465" actId="403"/>
          <ac:spMkLst>
            <pc:docMk/>
            <pc:sldMk cId="1201545047" sldId="985"/>
            <ac:spMk id="14" creationId="{C38DFF82-9345-0E8D-EFAF-339B92C310A2}"/>
          </ac:spMkLst>
        </pc:spChg>
        <pc:spChg chg="mod">
          <ac:chgData name="binglin tao" userId="dee11500289e3549" providerId="LiveId" clId="{CB93C8E3-F3AA-4429-B04F-19911A0647B1}" dt="2024-02-01T09:23:22.645" v="15472" actId="1076"/>
          <ac:spMkLst>
            <pc:docMk/>
            <pc:sldMk cId="1201545047" sldId="985"/>
            <ac:spMk id="21" creationId="{4F48BC66-4A1A-A5F5-B1E4-51C516C5F70A}"/>
          </ac:spMkLst>
        </pc:spChg>
        <pc:spChg chg="mod">
          <ac:chgData name="binglin tao" userId="dee11500289e3549" providerId="LiveId" clId="{CB93C8E3-F3AA-4429-B04F-19911A0647B1}" dt="2024-02-01T09:23:22.645" v="15472" actId="1076"/>
          <ac:spMkLst>
            <pc:docMk/>
            <pc:sldMk cId="1201545047" sldId="985"/>
            <ac:spMk id="25" creationId="{10859940-5974-41D3-8EEC-ECC63AB2D421}"/>
          </ac:spMkLst>
        </pc:spChg>
        <pc:spChg chg="mod">
          <ac:chgData name="binglin tao" userId="dee11500289e3549" providerId="LiveId" clId="{CB93C8E3-F3AA-4429-B04F-19911A0647B1}" dt="2024-02-01T09:23:22.645" v="15472" actId="1076"/>
          <ac:spMkLst>
            <pc:docMk/>
            <pc:sldMk cId="1201545047" sldId="985"/>
            <ac:spMk id="28" creationId="{7989756E-7786-4EB6-A66C-CDBE52C9133D}"/>
          </ac:spMkLst>
        </pc:spChg>
        <pc:spChg chg="mod">
          <ac:chgData name="binglin tao" userId="dee11500289e3549" providerId="LiveId" clId="{CB93C8E3-F3AA-4429-B04F-19911A0647B1}" dt="2024-02-01T09:23:43.111" v="15476" actId="404"/>
          <ac:spMkLst>
            <pc:docMk/>
            <pc:sldMk cId="1201545047" sldId="985"/>
            <ac:spMk id="32" creationId="{2F0C3147-C52D-B7D1-14CE-8BD4F853B3D1}"/>
          </ac:spMkLst>
        </pc:spChg>
      </pc:sldChg>
      <pc:sldChg chg="modSp mod modNotesTx">
        <pc:chgData name="binglin tao" userId="dee11500289e3549" providerId="LiveId" clId="{CB93C8E3-F3AA-4429-B04F-19911A0647B1}" dt="2024-02-01T09:41:46.006" v="17260" actId="27636"/>
        <pc:sldMkLst>
          <pc:docMk/>
          <pc:sldMk cId="1857196371" sldId="986"/>
        </pc:sldMkLst>
        <pc:spChg chg="mod">
          <ac:chgData name="binglin tao" userId="dee11500289e3549" providerId="LiveId" clId="{CB93C8E3-F3AA-4429-B04F-19911A0647B1}" dt="2024-02-01T09:41:27.068" v="17244" actId="27636"/>
          <ac:spMkLst>
            <pc:docMk/>
            <pc:sldMk cId="1857196371" sldId="986"/>
            <ac:spMk id="2" creationId="{1528772D-380C-4CED-369F-1B5AD644262C}"/>
          </ac:spMkLst>
        </pc:spChg>
        <pc:spChg chg="mod">
          <ac:chgData name="binglin tao" userId="dee11500289e3549" providerId="LiveId" clId="{CB93C8E3-F3AA-4429-B04F-19911A0647B1}" dt="2024-02-01T09:41:36.547" v="17253" actId="14100"/>
          <ac:spMkLst>
            <pc:docMk/>
            <pc:sldMk cId="1857196371" sldId="986"/>
            <ac:spMk id="3" creationId="{7E8D5649-45FA-6489-4E2E-E9394C1DEEA9}"/>
          </ac:spMkLst>
        </pc:spChg>
        <pc:spChg chg="mod">
          <ac:chgData name="binglin tao" userId="dee11500289e3549" providerId="LiveId" clId="{CB93C8E3-F3AA-4429-B04F-19911A0647B1}" dt="2024-02-01T09:41:46.006" v="17260" actId="27636"/>
          <ac:spMkLst>
            <pc:docMk/>
            <pc:sldMk cId="1857196371" sldId="986"/>
            <ac:spMk id="8" creationId="{8E5323ED-6D8E-B5AC-3B79-9DEEAEF9CAC6}"/>
          </ac:spMkLst>
        </pc:spChg>
        <pc:spChg chg="mod">
          <ac:chgData name="binglin tao" userId="dee11500289e3549" providerId="LiveId" clId="{CB93C8E3-F3AA-4429-B04F-19911A0647B1}" dt="2024-02-01T09:29:08.618" v="16145" actId="20577"/>
          <ac:spMkLst>
            <pc:docMk/>
            <pc:sldMk cId="1857196371" sldId="986"/>
            <ac:spMk id="9" creationId="{679BCA73-EA57-7FDC-502A-1724A3743AA0}"/>
          </ac:spMkLst>
        </pc:spChg>
        <pc:spChg chg="mod">
          <ac:chgData name="binglin tao" userId="dee11500289e3549" providerId="LiveId" clId="{CB93C8E3-F3AA-4429-B04F-19911A0647B1}" dt="2024-02-01T09:36:12.534" v="16741"/>
          <ac:spMkLst>
            <pc:docMk/>
            <pc:sldMk cId="1857196371" sldId="986"/>
            <ac:spMk id="11" creationId="{FDCDC1A4-27DE-B193-649F-0E5A42EC629C}"/>
          </ac:spMkLst>
        </pc:spChg>
        <pc:spChg chg="mod">
          <ac:chgData name="binglin tao" userId="dee11500289e3549" providerId="LiveId" clId="{CB93C8E3-F3AA-4429-B04F-19911A0647B1}" dt="2024-02-01T09:28:30.476" v="16139" actId="403"/>
          <ac:spMkLst>
            <pc:docMk/>
            <pc:sldMk cId="1857196371" sldId="986"/>
            <ac:spMk id="19" creationId="{F52FA8CB-15B6-A640-A6E3-0077EF7177FF}"/>
          </ac:spMkLst>
        </pc:spChg>
      </pc:sldChg>
      <pc:sldChg chg="modSp mod modNotesTx">
        <pc:chgData name="binglin tao" userId="dee11500289e3549" providerId="LiveId" clId="{CB93C8E3-F3AA-4429-B04F-19911A0647B1}" dt="2024-02-01T09:38:20.954" v="17092" actId="20577"/>
        <pc:sldMkLst>
          <pc:docMk/>
          <pc:sldMk cId="2617198524" sldId="987"/>
        </pc:sldMkLst>
        <pc:spChg chg="mod">
          <ac:chgData name="binglin tao" userId="dee11500289e3549" providerId="LiveId" clId="{CB93C8E3-F3AA-4429-B04F-19911A0647B1}" dt="2024-02-01T09:35:23.690" v="16579"/>
          <ac:spMkLst>
            <pc:docMk/>
            <pc:sldMk cId="2617198524" sldId="987"/>
            <ac:spMk id="10" creationId="{932FD5F0-44E6-DF3D-56B5-27A79FB8569A}"/>
          </ac:spMkLst>
        </pc:spChg>
        <pc:spChg chg="mod">
          <ac:chgData name="binglin tao" userId="dee11500289e3549" providerId="LiveId" clId="{CB93C8E3-F3AA-4429-B04F-19911A0647B1}" dt="2024-02-01T09:33:02.083" v="16415" actId="20577"/>
          <ac:spMkLst>
            <pc:docMk/>
            <pc:sldMk cId="2617198524" sldId="987"/>
            <ac:spMk id="15" creationId="{B1A5401F-BC02-17BA-1AAD-B06CD1250F01}"/>
          </ac:spMkLst>
        </pc:spChg>
        <pc:spChg chg="mod">
          <ac:chgData name="binglin tao" userId="dee11500289e3549" providerId="LiveId" clId="{CB93C8E3-F3AA-4429-B04F-19911A0647B1}" dt="2024-02-01T09:33:12.112" v="16418" actId="1076"/>
          <ac:spMkLst>
            <pc:docMk/>
            <pc:sldMk cId="2617198524" sldId="987"/>
            <ac:spMk id="16" creationId="{3473578D-6778-8AE4-2D2E-198763F45578}"/>
          </ac:spMkLst>
        </pc:spChg>
        <pc:spChg chg="mod">
          <ac:chgData name="binglin tao" userId="dee11500289e3549" providerId="LiveId" clId="{CB93C8E3-F3AA-4429-B04F-19911A0647B1}" dt="2024-02-01T09:33:43.714" v="16430" actId="14100"/>
          <ac:spMkLst>
            <pc:docMk/>
            <pc:sldMk cId="2617198524" sldId="987"/>
            <ac:spMk id="17" creationId="{A7EC0BCC-9200-FD6C-F957-9C8766D1193B}"/>
          </ac:spMkLst>
        </pc:spChg>
        <pc:spChg chg="mod">
          <ac:chgData name="binglin tao" userId="dee11500289e3549" providerId="LiveId" clId="{CB93C8E3-F3AA-4429-B04F-19911A0647B1}" dt="2024-02-01T09:31:28.479" v="16366" actId="403"/>
          <ac:spMkLst>
            <pc:docMk/>
            <pc:sldMk cId="2617198524" sldId="987"/>
            <ac:spMk id="19" creationId="{F52FA8CB-15B6-A640-A6E3-0077EF7177FF}"/>
          </ac:spMkLst>
        </pc:spChg>
        <pc:spChg chg="mod">
          <ac:chgData name="binglin tao" userId="dee11500289e3549" providerId="LiveId" clId="{CB93C8E3-F3AA-4429-B04F-19911A0647B1}" dt="2024-02-01T09:33:45.786" v="16431" actId="1076"/>
          <ac:spMkLst>
            <pc:docMk/>
            <pc:sldMk cId="2617198524" sldId="987"/>
            <ac:spMk id="21" creationId="{261BA5AD-69F0-83DB-FD74-0C560C27E032}"/>
          </ac:spMkLst>
        </pc:spChg>
        <pc:spChg chg="mod">
          <ac:chgData name="binglin tao" userId="dee11500289e3549" providerId="LiveId" clId="{CB93C8E3-F3AA-4429-B04F-19911A0647B1}" dt="2024-02-01T09:33:47.138" v="16432" actId="1076"/>
          <ac:spMkLst>
            <pc:docMk/>
            <pc:sldMk cId="2617198524" sldId="987"/>
            <ac:spMk id="22" creationId="{689AA60E-D640-83B0-3046-50664F72045B}"/>
          </ac:spMkLst>
        </pc:spChg>
        <pc:spChg chg="mod">
          <ac:chgData name="binglin tao" userId="dee11500289e3549" providerId="LiveId" clId="{CB93C8E3-F3AA-4429-B04F-19911A0647B1}" dt="2024-02-01T09:34:01.681" v="16433" actId="1076"/>
          <ac:spMkLst>
            <pc:docMk/>
            <pc:sldMk cId="2617198524" sldId="987"/>
            <ac:spMk id="23" creationId="{8CA3A678-1404-EC66-8379-E2AAC0212C46}"/>
          </ac:spMkLst>
        </pc:spChg>
        <pc:spChg chg="mod">
          <ac:chgData name="binglin tao" userId="dee11500289e3549" providerId="LiveId" clId="{CB93C8E3-F3AA-4429-B04F-19911A0647B1}" dt="2024-02-01T09:33:27.865" v="16426" actId="14100"/>
          <ac:spMkLst>
            <pc:docMk/>
            <pc:sldMk cId="2617198524" sldId="987"/>
            <ac:spMk id="24" creationId="{6357D37F-15CF-5834-BA0F-399A602C27F8}"/>
          </ac:spMkLst>
        </pc:spChg>
        <pc:spChg chg="mod">
          <ac:chgData name="binglin tao" userId="dee11500289e3549" providerId="LiveId" clId="{CB93C8E3-F3AA-4429-B04F-19911A0647B1}" dt="2024-02-01T09:33:07.752" v="16416" actId="1076"/>
          <ac:spMkLst>
            <pc:docMk/>
            <pc:sldMk cId="2617198524" sldId="987"/>
            <ac:spMk id="27" creationId="{25B37E84-7724-C02B-FFB6-AF87A0C7B44B}"/>
          </ac:spMkLst>
        </pc:spChg>
        <pc:spChg chg="mod">
          <ac:chgData name="binglin tao" userId="dee11500289e3549" providerId="LiveId" clId="{CB93C8E3-F3AA-4429-B04F-19911A0647B1}" dt="2024-02-01T09:33:15.592" v="16419" actId="1076"/>
          <ac:spMkLst>
            <pc:docMk/>
            <pc:sldMk cId="2617198524" sldId="987"/>
            <ac:spMk id="28" creationId="{360E7E82-6D46-9CFA-DA32-90E6CD6A4DA4}"/>
          </ac:spMkLst>
        </pc:spChg>
      </pc:sldChg>
      <pc:sldChg chg="modSp mod modNotesTx">
        <pc:chgData name="binglin tao" userId="dee11500289e3549" providerId="LiveId" clId="{CB93C8E3-F3AA-4429-B04F-19911A0647B1}" dt="2024-02-01T09:43:47.786" v="17623" actId="20577"/>
        <pc:sldMkLst>
          <pc:docMk/>
          <pc:sldMk cId="3459957499" sldId="988"/>
        </pc:sldMkLst>
        <pc:spChg chg="mod">
          <ac:chgData name="binglin tao" userId="dee11500289e3549" providerId="LiveId" clId="{CB93C8E3-F3AA-4429-B04F-19911A0647B1}" dt="2024-02-01T09:41:59.749" v="17273" actId="14100"/>
          <ac:spMkLst>
            <pc:docMk/>
            <pc:sldMk cId="3459957499" sldId="988"/>
            <ac:spMk id="3" creationId="{E164996E-7C2F-C1CA-7110-BAA9E303819E}"/>
          </ac:spMkLst>
        </pc:spChg>
        <pc:spChg chg="mod">
          <ac:chgData name="binglin tao" userId="dee11500289e3549" providerId="LiveId" clId="{CB93C8E3-F3AA-4429-B04F-19911A0647B1}" dt="2024-02-01T09:40:51.405" v="17170" actId="1076"/>
          <ac:spMkLst>
            <pc:docMk/>
            <pc:sldMk cId="3459957499" sldId="988"/>
            <ac:spMk id="8" creationId="{FC4EDD19-CC45-D530-EF76-42492969C0F6}"/>
          </ac:spMkLst>
        </pc:spChg>
        <pc:spChg chg="mod">
          <ac:chgData name="binglin tao" userId="dee11500289e3549" providerId="LiveId" clId="{CB93C8E3-F3AA-4429-B04F-19911A0647B1}" dt="2024-02-01T09:40:51.405" v="17170" actId="1076"/>
          <ac:spMkLst>
            <pc:docMk/>
            <pc:sldMk cId="3459957499" sldId="988"/>
            <ac:spMk id="9" creationId="{42A18904-FA13-ADC2-757B-235460657225}"/>
          </ac:spMkLst>
        </pc:spChg>
        <pc:spChg chg="mod">
          <ac:chgData name="binglin tao" userId="dee11500289e3549" providerId="LiveId" clId="{CB93C8E3-F3AA-4429-B04F-19911A0647B1}" dt="2024-02-01T09:40:51.405" v="17170" actId="1076"/>
          <ac:spMkLst>
            <pc:docMk/>
            <pc:sldMk cId="3459957499" sldId="988"/>
            <ac:spMk id="11" creationId="{726D7295-BB1D-C4C0-967E-B6EE64355E91}"/>
          </ac:spMkLst>
        </pc:spChg>
        <pc:spChg chg="mod">
          <ac:chgData name="binglin tao" userId="dee11500289e3549" providerId="LiveId" clId="{CB93C8E3-F3AA-4429-B04F-19911A0647B1}" dt="2024-02-01T09:40:51.405" v="17170" actId="1076"/>
          <ac:spMkLst>
            <pc:docMk/>
            <pc:sldMk cId="3459957499" sldId="988"/>
            <ac:spMk id="12" creationId="{E2A8F07A-C63C-2DF9-C9AB-E41CF631A172}"/>
          </ac:spMkLst>
        </pc:spChg>
        <pc:spChg chg="mod">
          <ac:chgData name="binglin tao" userId="dee11500289e3549" providerId="LiveId" clId="{CB93C8E3-F3AA-4429-B04F-19911A0647B1}" dt="2024-02-01T09:39:26.821" v="17136" actId="1076"/>
          <ac:spMkLst>
            <pc:docMk/>
            <pc:sldMk cId="3459957499" sldId="988"/>
            <ac:spMk id="19" creationId="{F52FA8CB-15B6-A640-A6E3-0077EF7177FF}"/>
          </ac:spMkLst>
        </pc:spChg>
        <pc:spChg chg="mod">
          <ac:chgData name="binglin tao" userId="dee11500289e3549" providerId="LiveId" clId="{CB93C8E3-F3AA-4429-B04F-19911A0647B1}" dt="2024-02-01T09:40:51.405" v="17170" actId="1076"/>
          <ac:spMkLst>
            <pc:docMk/>
            <pc:sldMk cId="3459957499" sldId="988"/>
            <ac:spMk id="20" creationId="{8C47E56E-794C-75C5-C217-9034082F0BB1}"/>
          </ac:spMkLst>
        </pc:spChg>
        <pc:spChg chg="mod">
          <ac:chgData name="binglin tao" userId="dee11500289e3549" providerId="LiveId" clId="{CB93C8E3-F3AA-4429-B04F-19911A0647B1}" dt="2024-02-01T09:40:51.405" v="17170" actId="1076"/>
          <ac:spMkLst>
            <pc:docMk/>
            <pc:sldMk cId="3459957499" sldId="988"/>
            <ac:spMk id="29" creationId="{F6FC6808-B2F9-74E7-DB0D-862E8BBA7BE0}"/>
          </ac:spMkLst>
        </pc:spChg>
        <pc:spChg chg="mod">
          <ac:chgData name="binglin tao" userId="dee11500289e3549" providerId="LiveId" clId="{CB93C8E3-F3AA-4429-B04F-19911A0647B1}" dt="2024-02-01T09:41:04.510" v="17172" actId="1076"/>
          <ac:spMkLst>
            <pc:docMk/>
            <pc:sldMk cId="3459957499" sldId="988"/>
            <ac:spMk id="30" creationId="{8A7DC4CD-C9C1-CFA7-378B-8B9732CB422E}"/>
          </ac:spMkLst>
        </pc:spChg>
        <pc:spChg chg="mod">
          <ac:chgData name="binglin tao" userId="dee11500289e3549" providerId="LiveId" clId="{CB93C8E3-F3AA-4429-B04F-19911A0647B1}" dt="2024-02-01T09:41:04.510" v="17172" actId="1076"/>
          <ac:spMkLst>
            <pc:docMk/>
            <pc:sldMk cId="3459957499" sldId="988"/>
            <ac:spMk id="31" creationId="{C69D89DB-4A13-5455-48F6-4FA6BD83C10B}"/>
          </ac:spMkLst>
        </pc:spChg>
        <pc:spChg chg="mod ord">
          <ac:chgData name="binglin tao" userId="dee11500289e3549" providerId="LiveId" clId="{CB93C8E3-F3AA-4429-B04F-19911A0647B1}" dt="2024-02-01T09:41:01.400" v="17171" actId="167"/>
          <ac:spMkLst>
            <pc:docMk/>
            <pc:sldMk cId="3459957499" sldId="988"/>
            <ac:spMk id="32" creationId="{A13902F3-DBD6-09FC-7240-F80DB09B7269}"/>
          </ac:spMkLst>
        </pc:spChg>
        <pc:spChg chg="mod ord">
          <ac:chgData name="binglin tao" userId="dee11500289e3549" providerId="LiveId" clId="{CB93C8E3-F3AA-4429-B04F-19911A0647B1}" dt="2024-02-01T09:41:01.400" v="17171" actId="167"/>
          <ac:spMkLst>
            <pc:docMk/>
            <pc:sldMk cId="3459957499" sldId="988"/>
            <ac:spMk id="35" creationId="{FEEECB46-5E27-FA74-B3D2-6B3BC3CB15BF}"/>
          </ac:spMkLst>
        </pc:spChg>
        <pc:spChg chg="mod">
          <ac:chgData name="binglin tao" userId="dee11500289e3549" providerId="LiveId" clId="{CB93C8E3-F3AA-4429-B04F-19911A0647B1}" dt="2024-02-01T09:42:18.345" v="17284" actId="14100"/>
          <ac:spMkLst>
            <pc:docMk/>
            <pc:sldMk cId="3459957499" sldId="988"/>
            <ac:spMk id="36" creationId="{282148CA-61AC-7F0B-75B0-EC05BA93A706}"/>
          </ac:spMkLst>
        </pc:spChg>
        <pc:spChg chg="mod">
          <ac:chgData name="binglin tao" userId="dee11500289e3549" providerId="LiveId" clId="{CB93C8E3-F3AA-4429-B04F-19911A0647B1}" dt="2024-02-01T09:39:57.358" v="17156" actId="1076"/>
          <ac:spMkLst>
            <pc:docMk/>
            <pc:sldMk cId="3459957499" sldId="988"/>
            <ac:spMk id="37" creationId="{6E649E2A-C821-0250-F226-1B840C1495F3}"/>
          </ac:spMkLst>
        </pc:spChg>
      </pc:sldChg>
      <pc:sldChg chg="addSp modSp mod modNotesTx">
        <pc:chgData name="binglin tao" userId="dee11500289e3549" providerId="LiveId" clId="{CB93C8E3-F3AA-4429-B04F-19911A0647B1}" dt="2024-02-01T09:58:23.758" v="18830" actId="20577"/>
        <pc:sldMkLst>
          <pc:docMk/>
          <pc:sldMk cId="2423159748" sldId="989"/>
        </pc:sldMkLst>
        <pc:spChg chg="mod">
          <ac:chgData name="binglin tao" userId="dee11500289e3549" providerId="LiveId" clId="{CB93C8E3-F3AA-4429-B04F-19911A0647B1}" dt="2024-02-01T09:44:46.995" v="17764" actId="403"/>
          <ac:spMkLst>
            <pc:docMk/>
            <pc:sldMk cId="2423159748" sldId="989"/>
            <ac:spMk id="2" creationId="{CE8DD400-2A46-2855-DD54-00929A435B80}"/>
          </ac:spMkLst>
        </pc:spChg>
        <pc:spChg chg="mod">
          <ac:chgData name="binglin tao" userId="dee11500289e3549" providerId="LiveId" clId="{CB93C8E3-F3AA-4429-B04F-19911A0647B1}" dt="2024-02-01T09:44:49.583" v="17765" actId="403"/>
          <ac:spMkLst>
            <pc:docMk/>
            <pc:sldMk cId="2423159748" sldId="989"/>
            <ac:spMk id="4" creationId="{4E6C17C3-D1C7-5A69-94DD-AF778B97D48C}"/>
          </ac:spMkLst>
        </pc:spChg>
        <pc:spChg chg="mod">
          <ac:chgData name="binglin tao" userId="dee11500289e3549" providerId="LiveId" clId="{CB93C8E3-F3AA-4429-B04F-19911A0647B1}" dt="2024-02-01T09:44:23.315" v="17751" actId="14100"/>
          <ac:spMkLst>
            <pc:docMk/>
            <pc:sldMk cId="2423159748" sldId="989"/>
            <ac:spMk id="6" creationId="{57767B26-E093-29B2-806C-8F32C40C9DA5}"/>
          </ac:spMkLst>
        </pc:spChg>
        <pc:spChg chg="mod">
          <ac:chgData name="binglin tao" userId="dee11500289e3549" providerId="LiveId" clId="{CB93C8E3-F3AA-4429-B04F-19911A0647B1}" dt="2024-02-01T09:45:07.102" v="17772" actId="403"/>
          <ac:spMkLst>
            <pc:docMk/>
            <pc:sldMk cId="2423159748" sldId="989"/>
            <ac:spMk id="7" creationId="{4215C859-F107-7988-696A-79B0FCDBD726}"/>
          </ac:spMkLst>
        </pc:spChg>
        <pc:spChg chg="mod">
          <ac:chgData name="binglin tao" userId="dee11500289e3549" providerId="LiveId" clId="{CB93C8E3-F3AA-4429-B04F-19911A0647B1}" dt="2024-02-01T09:44:31.755" v="17758" actId="14100"/>
          <ac:spMkLst>
            <pc:docMk/>
            <pc:sldMk cId="2423159748" sldId="989"/>
            <ac:spMk id="8" creationId="{885AE693-A9F9-CBD8-0041-A3BCCD8D8834}"/>
          </ac:spMkLst>
        </pc:spChg>
        <pc:spChg chg="mod">
          <ac:chgData name="binglin tao" userId="dee11500289e3549" providerId="LiveId" clId="{CB93C8E3-F3AA-4429-B04F-19911A0647B1}" dt="2024-02-01T09:44:37.646" v="17762" actId="14100"/>
          <ac:spMkLst>
            <pc:docMk/>
            <pc:sldMk cId="2423159748" sldId="989"/>
            <ac:spMk id="9" creationId="{4FF2CAD7-6BB6-0AA9-9EEF-2000DF8EB26A}"/>
          </ac:spMkLst>
        </pc:spChg>
        <pc:spChg chg="mod">
          <ac:chgData name="binglin tao" userId="dee11500289e3549" providerId="LiveId" clId="{CB93C8E3-F3AA-4429-B04F-19911A0647B1}" dt="2024-02-01T09:57:41.600" v="18745" actId="1076"/>
          <ac:spMkLst>
            <pc:docMk/>
            <pc:sldMk cId="2423159748" sldId="989"/>
            <ac:spMk id="10" creationId="{76558945-478C-6ED5-8314-DC5C18449FC3}"/>
          </ac:spMkLst>
        </pc:spChg>
        <pc:spChg chg="add mod">
          <ac:chgData name="binglin tao" userId="dee11500289e3549" providerId="LiveId" clId="{CB93C8E3-F3AA-4429-B04F-19911A0647B1}" dt="2024-02-01T09:54:33.774" v="18344" actId="1076"/>
          <ac:spMkLst>
            <pc:docMk/>
            <pc:sldMk cId="2423159748" sldId="989"/>
            <ac:spMk id="12" creationId="{3EB29DFB-752C-9A28-7B88-610B68CD392A}"/>
          </ac:spMkLst>
        </pc:spChg>
        <pc:spChg chg="mod">
          <ac:chgData name="binglin tao" userId="dee11500289e3549" providerId="LiveId" clId="{CB93C8E3-F3AA-4429-B04F-19911A0647B1}" dt="2024-02-01T09:44:51.380" v="17767" actId="403"/>
          <ac:spMkLst>
            <pc:docMk/>
            <pc:sldMk cId="2423159748" sldId="989"/>
            <ac:spMk id="14" creationId="{C38DFF82-9345-0E8D-EFAF-339B92C310A2}"/>
          </ac:spMkLst>
        </pc:spChg>
        <pc:spChg chg="add mod">
          <ac:chgData name="binglin tao" userId="dee11500289e3549" providerId="LiveId" clId="{CB93C8E3-F3AA-4429-B04F-19911A0647B1}" dt="2024-02-01T09:58:11.632" v="18797" actId="1076"/>
          <ac:spMkLst>
            <pc:docMk/>
            <pc:sldMk cId="2423159748" sldId="989"/>
            <ac:spMk id="16" creationId="{638AEB83-3C26-56D6-F827-879A05E90981}"/>
          </ac:spMkLst>
        </pc:spChg>
      </pc:sldChg>
      <pc:sldChg chg="addSp delSp modSp mod modNotesTx">
        <pc:chgData name="binglin tao" userId="dee11500289e3549" providerId="LiveId" clId="{CB93C8E3-F3AA-4429-B04F-19911A0647B1}" dt="2024-02-01T10:07:20.073" v="20245"/>
        <pc:sldMkLst>
          <pc:docMk/>
          <pc:sldMk cId="3933354220" sldId="990"/>
        </pc:sldMkLst>
        <pc:spChg chg="mod">
          <ac:chgData name="binglin tao" userId="dee11500289e3549" providerId="LiveId" clId="{CB93C8E3-F3AA-4429-B04F-19911A0647B1}" dt="2024-02-01T10:06:56.824" v="20175"/>
          <ac:spMkLst>
            <pc:docMk/>
            <pc:sldMk cId="3933354220" sldId="990"/>
            <ac:spMk id="2" creationId="{CE8DD400-2A46-2855-DD54-00929A435B80}"/>
          </ac:spMkLst>
        </pc:spChg>
        <pc:spChg chg="add mod">
          <ac:chgData name="binglin tao" userId="dee11500289e3549" providerId="LiveId" clId="{CB93C8E3-F3AA-4429-B04F-19911A0647B1}" dt="2024-02-01T10:02:58.229" v="19437" actId="1076"/>
          <ac:spMkLst>
            <pc:docMk/>
            <pc:sldMk cId="3933354220" sldId="990"/>
            <ac:spMk id="4" creationId="{2D201678-7CD6-A8AB-613E-B9FD3E149D3F}"/>
          </ac:spMkLst>
        </pc:spChg>
        <pc:spChg chg="add mod">
          <ac:chgData name="binglin tao" userId="dee11500289e3549" providerId="LiveId" clId="{CB93C8E3-F3AA-4429-B04F-19911A0647B1}" dt="2024-02-01T10:06:52.459" v="20173" actId="1076"/>
          <ac:spMkLst>
            <pc:docMk/>
            <pc:sldMk cId="3933354220" sldId="990"/>
            <ac:spMk id="5" creationId="{D6CE8C79-9A18-AC4F-1ED8-D584C47788DA}"/>
          </ac:spMkLst>
        </pc:spChg>
        <pc:spChg chg="add mod">
          <ac:chgData name="binglin tao" userId="dee11500289e3549" providerId="LiveId" clId="{CB93C8E3-F3AA-4429-B04F-19911A0647B1}" dt="2024-02-01T10:07:20.073" v="20245"/>
          <ac:spMkLst>
            <pc:docMk/>
            <pc:sldMk cId="3933354220" sldId="990"/>
            <ac:spMk id="7" creationId="{6DD9D5BE-0D00-9470-7632-3EB9F441E61F}"/>
          </ac:spMkLst>
        </pc:spChg>
        <pc:spChg chg="mod">
          <ac:chgData name="binglin tao" userId="dee11500289e3549" providerId="LiveId" clId="{CB93C8E3-F3AA-4429-B04F-19911A0647B1}" dt="2024-02-01T09:58:36.757" v="18834" actId="1076"/>
          <ac:spMkLst>
            <pc:docMk/>
            <pc:sldMk cId="3933354220" sldId="990"/>
            <ac:spMk id="17" creationId="{BC3C547F-507C-6F82-6D3C-C6FE8F1A191E}"/>
          </ac:spMkLst>
        </pc:spChg>
        <pc:spChg chg="mod">
          <ac:chgData name="binglin tao" userId="dee11500289e3549" providerId="LiveId" clId="{CB93C8E3-F3AA-4429-B04F-19911A0647B1}" dt="2024-02-01T09:58:52.478" v="18845" actId="14100"/>
          <ac:spMkLst>
            <pc:docMk/>
            <pc:sldMk cId="3933354220" sldId="990"/>
            <ac:spMk id="22" creationId="{CE34EBB7-CDE7-A591-B362-37105809295D}"/>
          </ac:spMkLst>
        </pc:spChg>
        <pc:spChg chg="mod">
          <ac:chgData name="binglin tao" userId="dee11500289e3549" providerId="LiveId" clId="{CB93C8E3-F3AA-4429-B04F-19911A0647B1}" dt="2024-02-01T09:58:48.873" v="18841" actId="1076"/>
          <ac:spMkLst>
            <pc:docMk/>
            <pc:sldMk cId="3933354220" sldId="990"/>
            <ac:spMk id="24" creationId="{94F96E4B-B328-9987-4064-1E0CAF4FBA90}"/>
          </ac:spMkLst>
        </pc:spChg>
        <pc:spChg chg="mod">
          <ac:chgData name="binglin tao" userId="dee11500289e3549" providerId="LiveId" clId="{CB93C8E3-F3AA-4429-B04F-19911A0647B1}" dt="2024-02-01T09:59:20.114" v="18859" actId="1076"/>
          <ac:spMkLst>
            <pc:docMk/>
            <pc:sldMk cId="3933354220" sldId="990"/>
            <ac:spMk id="25" creationId="{C4F8FCC5-0349-4321-0B7C-456EBB44F9E3}"/>
          </ac:spMkLst>
        </pc:spChg>
        <pc:spChg chg="del mod">
          <ac:chgData name="binglin tao" userId="dee11500289e3549" providerId="LiveId" clId="{CB93C8E3-F3AA-4429-B04F-19911A0647B1}" dt="2024-02-01T10:02:39.923" v="19431" actId="21"/>
          <ac:spMkLst>
            <pc:docMk/>
            <pc:sldMk cId="3933354220" sldId="990"/>
            <ac:spMk id="26" creationId="{2D201678-7CD6-A8AB-613E-B9FD3E149D3F}"/>
          </ac:spMkLst>
        </pc:spChg>
        <pc:spChg chg="del mod">
          <ac:chgData name="binglin tao" userId="dee11500289e3549" providerId="LiveId" clId="{CB93C8E3-F3AA-4429-B04F-19911A0647B1}" dt="2024-02-01T10:02:39.923" v="19431" actId="21"/>
          <ac:spMkLst>
            <pc:docMk/>
            <pc:sldMk cId="3933354220" sldId="990"/>
            <ac:spMk id="27" creationId="{D6CE8C79-9A18-AC4F-1ED8-D584C47788DA}"/>
          </ac:spMkLst>
        </pc:spChg>
        <pc:spChg chg="mod">
          <ac:chgData name="binglin tao" userId="dee11500289e3549" providerId="LiveId" clId="{CB93C8E3-F3AA-4429-B04F-19911A0647B1}" dt="2024-02-01T10:02:54.768" v="19435" actId="1076"/>
          <ac:spMkLst>
            <pc:docMk/>
            <pc:sldMk cId="3933354220" sldId="990"/>
            <ac:spMk id="28" creationId="{7707BEA5-EFA1-1205-2C3C-1A47FBC3A4F6}"/>
          </ac:spMkLst>
        </pc:spChg>
        <pc:spChg chg="mod">
          <ac:chgData name="binglin tao" userId="dee11500289e3549" providerId="LiveId" clId="{CB93C8E3-F3AA-4429-B04F-19911A0647B1}" dt="2024-02-01T10:02:42.510" v="19432" actId="1076"/>
          <ac:spMkLst>
            <pc:docMk/>
            <pc:sldMk cId="3933354220" sldId="990"/>
            <ac:spMk id="31" creationId="{4E6C17C3-D1C7-5A69-94DD-AF778B97D48C}"/>
          </ac:spMkLst>
        </pc:spChg>
        <pc:spChg chg="mod">
          <ac:chgData name="binglin tao" userId="dee11500289e3549" providerId="LiveId" clId="{CB93C8E3-F3AA-4429-B04F-19911A0647B1}" dt="2024-02-01T10:02:42.510" v="19432" actId="1076"/>
          <ac:spMkLst>
            <pc:docMk/>
            <pc:sldMk cId="3933354220" sldId="990"/>
            <ac:spMk id="32" creationId="{1725AC52-0EEC-A16A-13AA-35FB32F4CE32}"/>
          </ac:spMkLst>
        </pc:spChg>
        <pc:spChg chg="mod">
          <ac:chgData name="binglin tao" userId="dee11500289e3549" providerId="LiveId" clId="{CB93C8E3-F3AA-4429-B04F-19911A0647B1}" dt="2024-02-01T10:02:54.768" v="19435" actId="1076"/>
          <ac:spMkLst>
            <pc:docMk/>
            <pc:sldMk cId="3933354220" sldId="990"/>
            <ac:spMk id="34" creationId="{736758DD-AB13-AB41-7970-186F004BC099}"/>
          </ac:spMkLst>
        </pc:spChg>
        <pc:spChg chg="mod">
          <ac:chgData name="binglin tao" userId="dee11500289e3549" providerId="LiveId" clId="{CB93C8E3-F3AA-4429-B04F-19911A0647B1}" dt="2024-02-01T10:02:54.768" v="19435" actId="1076"/>
          <ac:spMkLst>
            <pc:docMk/>
            <pc:sldMk cId="3933354220" sldId="990"/>
            <ac:spMk id="35" creationId="{CC1A1F97-0E82-2884-C34F-784710F0A96F}"/>
          </ac:spMkLst>
        </pc:spChg>
        <pc:spChg chg="mod">
          <ac:chgData name="binglin tao" userId="dee11500289e3549" providerId="LiveId" clId="{CB93C8E3-F3AA-4429-B04F-19911A0647B1}" dt="2024-02-01T10:02:54.768" v="19435" actId="1076"/>
          <ac:spMkLst>
            <pc:docMk/>
            <pc:sldMk cId="3933354220" sldId="990"/>
            <ac:spMk id="36" creationId="{CE62B04C-7836-A766-CB51-9202D14208D6}"/>
          </ac:spMkLst>
        </pc:spChg>
        <pc:spChg chg="mod">
          <ac:chgData name="binglin tao" userId="dee11500289e3549" providerId="LiveId" clId="{CB93C8E3-F3AA-4429-B04F-19911A0647B1}" dt="2024-02-01T10:02:46.765" v="19434" actId="1076"/>
          <ac:spMkLst>
            <pc:docMk/>
            <pc:sldMk cId="3933354220" sldId="990"/>
            <ac:spMk id="37" creationId="{CAF77416-188B-9596-689B-ACC8C87CF24C}"/>
          </ac:spMkLst>
        </pc:spChg>
        <pc:spChg chg="mod">
          <ac:chgData name="binglin tao" userId="dee11500289e3549" providerId="LiveId" clId="{CB93C8E3-F3AA-4429-B04F-19911A0647B1}" dt="2024-02-01T10:02:54.768" v="19435" actId="1076"/>
          <ac:spMkLst>
            <pc:docMk/>
            <pc:sldMk cId="3933354220" sldId="990"/>
            <ac:spMk id="40" creationId="{42CA61D7-BA2F-7599-1391-7717DC5FBC40}"/>
          </ac:spMkLst>
        </pc:spChg>
        <pc:spChg chg="mod">
          <ac:chgData name="binglin tao" userId="dee11500289e3549" providerId="LiveId" clId="{CB93C8E3-F3AA-4429-B04F-19911A0647B1}" dt="2024-02-01T10:02:54.768" v="19435" actId="1076"/>
          <ac:spMkLst>
            <pc:docMk/>
            <pc:sldMk cId="3933354220" sldId="990"/>
            <ac:spMk id="43" creationId="{5D53C20E-5576-DC3D-D150-7E6E18AA9B35}"/>
          </ac:spMkLst>
        </pc:spChg>
        <pc:spChg chg="mod">
          <ac:chgData name="binglin tao" userId="dee11500289e3549" providerId="LiveId" clId="{CB93C8E3-F3AA-4429-B04F-19911A0647B1}" dt="2024-02-01T10:02:44.538" v="19433" actId="1076"/>
          <ac:spMkLst>
            <pc:docMk/>
            <pc:sldMk cId="3933354220" sldId="990"/>
            <ac:spMk id="44" creationId="{8474F8C1-FB94-5E3A-62E9-05B8858495CB}"/>
          </ac:spMkLst>
        </pc:spChg>
      </pc:sldChg>
      <pc:sldChg chg="del">
        <pc:chgData name="binglin tao" userId="dee11500289e3549" providerId="LiveId" clId="{CB93C8E3-F3AA-4429-B04F-19911A0647B1}" dt="2024-02-01T05:47:59.329" v="3533" actId="47"/>
        <pc:sldMkLst>
          <pc:docMk/>
          <pc:sldMk cId="1358259326" sldId="1055"/>
        </pc:sldMkLst>
      </pc:sldChg>
      <pc:sldChg chg="del">
        <pc:chgData name="binglin tao" userId="dee11500289e3549" providerId="LiveId" clId="{CB93C8E3-F3AA-4429-B04F-19911A0647B1}" dt="2024-02-01T09:07:39.566" v="14024" actId="47"/>
        <pc:sldMkLst>
          <pc:docMk/>
          <pc:sldMk cId="1569312967" sldId="1056"/>
        </pc:sldMkLst>
      </pc:sldChg>
      <pc:sldChg chg="del">
        <pc:chgData name="binglin tao" userId="dee11500289e3549" providerId="LiveId" clId="{CB93C8E3-F3AA-4429-B04F-19911A0647B1}" dt="2024-02-01T09:09:39.522" v="14223" actId="47"/>
        <pc:sldMkLst>
          <pc:docMk/>
          <pc:sldMk cId="1647696942" sldId="1057"/>
        </pc:sldMkLst>
      </pc:sldChg>
      <pc:sldChg chg="modSp mod">
        <pc:chgData name="binglin tao" userId="dee11500289e3549" providerId="LiveId" clId="{CB93C8E3-F3AA-4429-B04F-19911A0647B1}" dt="2024-02-01T05:08:40.838" v="21" actId="27636"/>
        <pc:sldMkLst>
          <pc:docMk/>
          <pc:sldMk cId="1541494219" sldId="1097"/>
        </pc:sldMkLst>
        <pc:spChg chg="mod">
          <ac:chgData name="binglin tao" userId="dee11500289e3549" providerId="LiveId" clId="{CB93C8E3-F3AA-4429-B04F-19911A0647B1}" dt="2024-02-01T05:08:40.838" v="21" actId="27636"/>
          <ac:spMkLst>
            <pc:docMk/>
            <pc:sldMk cId="1541494219" sldId="1097"/>
            <ac:spMk id="14" creationId="{A9B45C55-D5F1-9762-B3FF-6BC8A79CB83F}"/>
          </ac:spMkLst>
        </pc:spChg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728222590" sldId="1131"/>
        </pc:sldMkLst>
      </pc:sldChg>
      <pc:sldChg chg="delSp modSp add mod ord modNotesTx">
        <pc:chgData name="binglin tao" userId="dee11500289e3549" providerId="LiveId" clId="{CB93C8E3-F3AA-4429-B04F-19911A0647B1}" dt="2024-02-01T05:42:54.904" v="2924" actId="20577"/>
        <pc:sldMkLst>
          <pc:docMk/>
          <pc:sldMk cId="351614352" sldId="1143"/>
        </pc:sldMkLst>
        <pc:spChg chg="mod">
          <ac:chgData name="binglin tao" userId="dee11500289e3549" providerId="LiveId" clId="{CB93C8E3-F3AA-4429-B04F-19911A0647B1}" dt="2024-02-01T05:42:44.229" v="2906" actId="108"/>
          <ac:spMkLst>
            <pc:docMk/>
            <pc:sldMk cId="351614352" sldId="1143"/>
            <ac:spMk id="2" creationId="{CE8DD400-2A46-2855-DD54-00929A435B80}"/>
          </ac:spMkLst>
        </pc:spChg>
        <pc:spChg chg="mod">
          <ac:chgData name="binglin tao" userId="dee11500289e3549" providerId="LiveId" clId="{CB93C8E3-F3AA-4429-B04F-19911A0647B1}" dt="2024-02-01T05:30:51.379" v="2097"/>
          <ac:spMkLst>
            <pc:docMk/>
            <pc:sldMk cId="351614352" sldId="1143"/>
            <ac:spMk id="13" creationId="{00000000-0000-0000-0000-000000000000}"/>
          </ac:spMkLst>
        </pc:spChg>
        <pc:spChg chg="del">
          <ac:chgData name="binglin tao" userId="dee11500289e3549" providerId="LiveId" clId="{CB93C8E3-F3AA-4429-B04F-19911A0647B1}" dt="2024-02-01T05:30:29.187" v="2036" actId="478"/>
          <ac:spMkLst>
            <pc:docMk/>
            <pc:sldMk cId="351614352" sldId="1143"/>
            <ac:spMk id="19" creationId="{F21AF1E7-E360-27DC-6BA9-EFAD693674D4}"/>
          </ac:spMkLst>
        </pc:spChg>
        <pc:spChg chg="del">
          <ac:chgData name="binglin tao" userId="dee11500289e3549" providerId="LiveId" clId="{CB93C8E3-F3AA-4429-B04F-19911A0647B1}" dt="2024-02-01T05:30:39.001" v="2043" actId="478"/>
          <ac:spMkLst>
            <pc:docMk/>
            <pc:sldMk cId="351614352" sldId="1143"/>
            <ac:spMk id="20" creationId="{4C75D0DA-1DA2-867D-89B1-E2B53B9EE041}"/>
          </ac:spMkLst>
        </pc:spChg>
        <pc:spChg chg="del">
          <ac:chgData name="binglin tao" userId="dee11500289e3549" providerId="LiveId" clId="{CB93C8E3-F3AA-4429-B04F-19911A0647B1}" dt="2024-02-01T05:30:39.001" v="2043" actId="478"/>
          <ac:spMkLst>
            <pc:docMk/>
            <pc:sldMk cId="351614352" sldId="1143"/>
            <ac:spMk id="21" creationId="{A7187516-E20C-F226-9099-2451379DEF0F}"/>
          </ac:spMkLst>
        </pc:spChg>
        <pc:spChg chg="del">
          <ac:chgData name="binglin tao" userId="dee11500289e3549" providerId="LiveId" clId="{CB93C8E3-F3AA-4429-B04F-19911A0647B1}" dt="2024-02-01T05:30:39.001" v="2043" actId="478"/>
          <ac:spMkLst>
            <pc:docMk/>
            <pc:sldMk cId="351614352" sldId="1143"/>
            <ac:spMk id="22" creationId="{D9E4ABFD-49B2-384B-E638-BA3035F9D9C1}"/>
          </ac:spMkLst>
        </pc:spChg>
        <pc:spChg chg="del mod">
          <ac:chgData name="binglin tao" userId="dee11500289e3549" providerId="LiveId" clId="{CB93C8E3-F3AA-4429-B04F-19911A0647B1}" dt="2024-02-01T05:30:36.651" v="2042" actId="478"/>
          <ac:spMkLst>
            <pc:docMk/>
            <pc:sldMk cId="351614352" sldId="1143"/>
            <ac:spMk id="24" creationId="{F9398851-2A82-F145-F9AA-33F11C7EDDBA}"/>
          </ac:spMkLst>
        </pc:spChg>
        <pc:spChg chg="del">
          <ac:chgData name="binglin tao" userId="dee11500289e3549" providerId="LiveId" clId="{CB93C8E3-F3AA-4429-B04F-19911A0647B1}" dt="2024-02-01T05:30:35.040" v="2040" actId="478"/>
          <ac:spMkLst>
            <pc:docMk/>
            <pc:sldMk cId="351614352" sldId="1143"/>
            <ac:spMk id="25" creationId="{8F74F704-BE02-561D-6047-86C1B031FB51}"/>
          </ac:spMkLst>
        </pc:spChg>
        <pc:spChg chg="del">
          <ac:chgData name="binglin tao" userId="dee11500289e3549" providerId="LiveId" clId="{CB93C8E3-F3AA-4429-B04F-19911A0647B1}" dt="2024-02-01T05:30:34.009" v="2039" actId="478"/>
          <ac:spMkLst>
            <pc:docMk/>
            <pc:sldMk cId="351614352" sldId="1143"/>
            <ac:spMk id="26" creationId="{E4654F03-57FF-D5E1-F09E-0D12D8C922D8}"/>
          </ac:spMkLst>
        </pc:spChg>
        <pc:spChg chg="del">
          <ac:chgData name="binglin tao" userId="dee11500289e3549" providerId="LiveId" clId="{CB93C8E3-F3AA-4429-B04F-19911A0647B1}" dt="2024-02-01T05:30:30.928" v="2037" actId="478"/>
          <ac:spMkLst>
            <pc:docMk/>
            <pc:sldMk cId="351614352" sldId="1143"/>
            <ac:spMk id="29" creationId="{1AF1D6C2-E458-ECAE-B706-B029B853DE87}"/>
          </ac:spMkLst>
        </pc:spChg>
        <pc:spChg chg="del">
          <ac:chgData name="binglin tao" userId="dee11500289e3549" providerId="LiveId" clId="{CB93C8E3-F3AA-4429-B04F-19911A0647B1}" dt="2024-02-01T05:30:32.679" v="2038" actId="478"/>
          <ac:spMkLst>
            <pc:docMk/>
            <pc:sldMk cId="351614352" sldId="1143"/>
            <ac:spMk id="30" creationId="{36C2FEF0-6532-06BD-308E-1585CA42DD59}"/>
          </ac:spMkLst>
        </pc:spChg>
      </pc:sldChg>
      <pc:sldChg chg="modSp add del mod ord">
        <pc:chgData name="binglin tao" userId="dee11500289e3549" providerId="LiveId" clId="{CB93C8E3-F3AA-4429-B04F-19911A0647B1}" dt="2024-02-01T05:19:41.496" v="631" actId="47"/>
        <pc:sldMkLst>
          <pc:docMk/>
          <pc:sldMk cId="1246187688" sldId="1143"/>
        </pc:sldMkLst>
        <pc:spChg chg="mod">
          <ac:chgData name="binglin tao" userId="dee11500289e3549" providerId="LiveId" clId="{CB93C8E3-F3AA-4429-B04F-19911A0647B1}" dt="2024-02-01T05:17:24.233" v="630"/>
          <ac:spMkLst>
            <pc:docMk/>
            <pc:sldMk cId="1246187688" sldId="1143"/>
            <ac:spMk id="13" creationId="{00000000-0000-0000-0000-000000000000}"/>
          </ac:spMkLst>
        </pc:spChg>
      </pc:sldChg>
      <pc:sldChg chg="add del">
        <pc:chgData name="binglin tao" userId="dee11500289e3549" providerId="LiveId" clId="{CB93C8E3-F3AA-4429-B04F-19911A0647B1}" dt="2024-02-01T05:13:24.400" v="364"/>
        <pc:sldMkLst>
          <pc:docMk/>
          <pc:sldMk cId="1500132742" sldId="1143"/>
        </pc:sldMkLst>
      </pc:sldChg>
      <pc:sldChg chg="modSp add del mod">
        <pc:chgData name="binglin tao" userId="dee11500289e3549" providerId="LiveId" clId="{CB93C8E3-F3AA-4429-B04F-19911A0647B1}" dt="2024-02-01T05:14:12.788" v="377" actId="47"/>
        <pc:sldMkLst>
          <pc:docMk/>
          <pc:sldMk cId="3495579665" sldId="1143"/>
        </pc:sldMkLst>
        <pc:spChg chg="mod">
          <ac:chgData name="binglin tao" userId="dee11500289e3549" providerId="LiveId" clId="{CB93C8E3-F3AA-4429-B04F-19911A0647B1}" dt="2024-02-01T05:14:09.966" v="376" actId="6549"/>
          <ac:spMkLst>
            <pc:docMk/>
            <pc:sldMk cId="3495579665" sldId="1143"/>
            <ac:spMk id="13" creationId="{00000000-0000-0000-0000-000000000000}"/>
          </ac:spMkLst>
        </pc:spChg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5141951" sldId="1144"/>
        </pc:sldMkLst>
      </pc:sldChg>
      <pc:sldChg chg="add del">
        <pc:chgData name="binglin tao" userId="dee11500289e3549" providerId="LiveId" clId="{CB93C8E3-F3AA-4429-B04F-19911A0647B1}" dt="2024-02-01T09:04:24.490" v="13739"/>
        <pc:sldMkLst>
          <pc:docMk/>
          <pc:sldMk cId="41117685" sldId="1144"/>
        </pc:sldMkLst>
      </pc:sldChg>
      <pc:sldChg chg="add del">
        <pc:chgData name="binglin tao" userId="dee11500289e3549" providerId="LiveId" clId="{CB93C8E3-F3AA-4429-B04F-19911A0647B1}" dt="2024-02-01T12:26:21.979" v="20247" actId="2890"/>
        <pc:sldMkLst>
          <pc:docMk/>
          <pc:sldMk cId="2939066584" sldId="1144"/>
        </pc:sldMkLst>
      </pc:sldChg>
      <pc:sldChg chg="new del">
        <pc:chgData name="binglin tao" userId="dee11500289e3549" providerId="LiveId" clId="{CB93C8E3-F3AA-4429-B04F-19911A0647B1}" dt="2024-02-01T12:26:29.915" v="20249" actId="680"/>
        <pc:sldMkLst>
          <pc:docMk/>
          <pc:sldMk cId="3221897826" sldId="114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010645251" sldId="114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273293204" sldId="114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632562041" sldId="114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91807591" sldId="114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214561762" sldId="114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620964833" sldId="115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906139534" sldId="115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802679004" sldId="115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39567843" sldId="1153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852095367" sldId="115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406588538" sldId="115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704906887" sldId="115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35017370" sldId="115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18316879" sldId="115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078218862" sldId="115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607249982" sldId="116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696060964" sldId="116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267656745" sldId="116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830135248" sldId="1163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45258543" sldId="116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885883338" sldId="116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4208882078" sldId="116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942078221" sldId="116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545010600" sldId="116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296355309" sldId="116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482187997" sldId="117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349104856" sldId="117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550565193" sldId="117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4049913792" sldId="1173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110243165" sldId="117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558976360" sldId="117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529684154" sldId="117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320602638" sldId="117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23557476" sldId="117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529817040" sldId="117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261321000" sldId="118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775816366" sldId="118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610160175" sldId="118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4014255676" sldId="1183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308005609" sldId="118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806629496" sldId="118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713514823" sldId="118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963826338" sldId="118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112983598" sldId="118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923478117" sldId="118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646180845" sldId="119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4073641327" sldId="119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840734459" sldId="119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9151664" sldId="1193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032479844" sldId="119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454434403" sldId="119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417832536" sldId="119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711801447" sldId="119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394707641" sldId="119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478137251" sldId="119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80914485" sldId="120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213729220" sldId="120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977332844" sldId="120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765460768" sldId="1203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222180162" sldId="120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584783714" sldId="120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482553029" sldId="120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258642913" sldId="120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810516143" sldId="120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339735682" sldId="120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949204995" sldId="121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892541417" sldId="121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830771174" sldId="121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425441972" sldId="1213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241258546" sldId="121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894392586" sldId="121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020150307" sldId="121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123681412" sldId="121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241005314" sldId="121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40339509" sldId="121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668879183" sldId="122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26538145" sldId="122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564398809" sldId="122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684507271" sldId="1223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4138386489" sldId="122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175490327" sldId="122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739717989" sldId="122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16086629" sldId="122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4213101317" sldId="122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776599738" sldId="122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920809042" sldId="123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4131373295" sldId="123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777508424" sldId="123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711550366" sldId="1233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448481964" sldId="1234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51915289" sldId="1235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58255607" sldId="1236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014848024" sldId="1237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318180071" sldId="1238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1727497846" sldId="1239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546338621" sldId="1240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3295436576" sldId="1241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2990376824" sldId="1242"/>
        </pc:sldMkLst>
      </pc:sldChg>
      <pc:sldChg chg="add">
        <pc:chgData name="binglin tao" userId="dee11500289e3549" providerId="LiveId" clId="{CB93C8E3-F3AA-4429-B04F-19911A0647B1}" dt="2024-02-01T12:28:03.866" v="20250"/>
        <pc:sldMkLst>
          <pc:docMk/>
          <pc:sldMk cId="0" sldId="1243"/>
        </pc:sldMkLst>
      </pc:sldChg>
      <pc:sldChg chg="add">
        <pc:chgData name="binglin tao" userId="dee11500289e3549" providerId="LiveId" clId="{CB93C8E3-F3AA-4429-B04F-19911A0647B1}" dt="2024-02-01T12:31:33.526" v="20251"/>
        <pc:sldMkLst>
          <pc:docMk/>
          <pc:sldMk cId="172494171" sldId="1244"/>
        </pc:sldMkLst>
      </pc:sldChg>
    </pc:docChg>
  </pc:docChgLst>
  <pc:docChgLst>
    <pc:chgData name="binglin tao" userId="dee11500289e3549" providerId="LiveId" clId="{2966D763-A724-4869-B3DA-D86FA3268ED7}"/>
    <pc:docChg chg="custSel addSld modSld">
      <pc:chgData name="binglin tao" userId="dee11500289e3549" providerId="LiveId" clId="{2966D763-A724-4869-B3DA-D86FA3268ED7}" dt="2024-02-25T14:02:02.468" v="4"/>
      <pc:docMkLst>
        <pc:docMk/>
      </pc:docMkLst>
      <pc:sldChg chg="modSp mod">
        <pc:chgData name="binglin tao" userId="dee11500289e3549" providerId="LiveId" clId="{2966D763-A724-4869-B3DA-D86FA3268ED7}" dt="2024-02-25T13:56:52.047" v="1" actId="27636"/>
        <pc:sldMkLst>
          <pc:docMk/>
          <pc:sldMk cId="1541494219" sldId="1097"/>
        </pc:sldMkLst>
        <pc:spChg chg="mod">
          <ac:chgData name="binglin tao" userId="dee11500289e3549" providerId="LiveId" clId="{2966D763-A724-4869-B3DA-D86FA3268ED7}" dt="2024-02-25T13:56:52.047" v="1" actId="27636"/>
          <ac:spMkLst>
            <pc:docMk/>
            <pc:sldMk cId="1541494219" sldId="1097"/>
            <ac:spMk id="14" creationId="{A9B45C55-D5F1-9762-B3FF-6BC8A79CB83F}"/>
          </ac:spMkLst>
        </pc:spChg>
      </pc:sldChg>
      <pc:sldChg chg="add">
        <pc:chgData name="binglin tao" userId="dee11500289e3549" providerId="LiveId" clId="{2966D763-A724-4869-B3DA-D86FA3268ED7}" dt="2024-02-25T13:56:46.825" v="0"/>
        <pc:sldMkLst>
          <pc:docMk/>
          <pc:sldMk cId="1243064522" sldId="1344"/>
        </pc:sldMkLst>
      </pc:sldChg>
      <pc:sldChg chg="add">
        <pc:chgData name="binglin tao" userId="dee11500289e3549" providerId="LiveId" clId="{2966D763-A724-4869-B3DA-D86FA3268ED7}" dt="2024-02-25T13:58:18.123" v="2"/>
        <pc:sldMkLst>
          <pc:docMk/>
          <pc:sldMk cId="97727707" sldId="1345"/>
        </pc:sldMkLst>
      </pc:sldChg>
      <pc:sldChg chg="add">
        <pc:chgData name="binglin tao" userId="dee11500289e3549" providerId="LiveId" clId="{2966D763-A724-4869-B3DA-D86FA3268ED7}" dt="2024-02-25T13:59:20.842" v="3"/>
        <pc:sldMkLst>
          <pc:docMk/>
          <pc:sldMk cId="2413143868" sldId="1346"/>
        </pc:sldMkLst>
      </pc:sldChg>
      <pc:sldChg chg="add">
        <pc:chgData name="binglin tao" userId="dee11500289e3549" providerId="LiveId" clId="{2966D763-A724-4869-B3DA-D86FA3268ED7}" dt="2024-02-25T14:02:02.468" v="4"/>
        <pc:sldMkLst>
          <pc:docMk/>
          <pc:sldMk cId="2786421433" sldId="1347"/>
        </pc:sldMkLst>
      </pc:sldChg>
    </pc:docChg>
  </pc:docChgLst>
  <pc:docChgLst>
    <pc:chgData name="binglin tao" userId="dee11500289e3549" providerId="LiveId" clId="{269AD241-EA14-4DD3-9A0C-E020EC6AB3EB}"/>
    <pc:docChg chg="undo redo custSel addSld delSld modSld">
      <pc:chgData name="binglin tao" userId="dee11500289e3549" providerId="LiveId" clId="{269AD241-EA14-4DD3-9A0C-E020EC6AB3EB}" dt="2024-01-17T11:19:56.974" v="45993" actId="27636"/>
      <pc:docMkLst>
        <pc:docMk/>
      </pc:docMkLst>
      <pc:sldChg chg="modSp mod">
        <pc:chgData name="binglin tao" userId="dee11500289e3549" providerId="LiveId" clId="{269AD241-EA14-4DD3-9A0C-E020EC6AB3EB}" dt="2024-01-13T13:55:26.795" v="9727" actId="20577"/>
        <pc:sldMkLst>
          <pc:docMk/>
          <pc:sldMk cId="0" sldId="908"/>
        </pc:sldMkLst>
        <pc:spChg chg="mod">
          <ac:chgData name="binglin tao" userId="dee11500289e3549" providerId="LiveId" clId="{269AD241-EA14-4DD3-9A0C-E020EC6AB3EB}" dt="2024-01-13T13:55:26.795" v="9727" actId="20577"/>
          <ac:spMkLst>
            <pc:docMk/>
            <pc:sldMk cId="0" sldId="908"/>
            <ac:spMk id="2" creationId="{A7B31E07-0906-E596-803E-5F0B40958613}"/>
          </ac:spMkLst>
        </pc:spChg>
      </pc:sldChg>
      <pc:sldChg chg="addSp delSp modSp mod">
        <pc:chgData name="binglin tao" userId="dee11500289e3549" providerId="LiveId" clId="{269AD241-EA14-4DD3-9A0C-E020EC6AB3EB}" dt="2024-01-14T12:44:13.645" v="25916" actId="27636"/>
        <pc:sldMkLst>
          <pc:docMk/>
          <pc:sldMk cId="0" sldId="938"/>
        </pc:sldMkLst>
        <pc:spChg chg="add mod">
          <ac:chgData name="binglin tao" userId="dee11500289e3549" providerId="LiveId" clId="{269AD241-EA14-4DD3-9A0C-E020EC6AB3EB}" dt="2024-01-14T12:44:13.582" v="25915" actId="27636"/>
          <ac:spMkLst>
            <pc:docMk/>
            <pc:sldMk cId="0" sldId="938"/>
            <ac:spMk id="20" creationId="{4C75D0DA-1DA2-867D-89B1-E2B53B9EE041}"/>
          </ac:spMkLst>
        </pc:spChg>
        <pc:spChg chg="add mod">
          <ac:chgData name="binglin tao" userId="dee11500289e3549" providerId="LiveId" clId="{269AD241-EA14-4DD3-9A0C-E020EC6AB3EB}" dt="2024-01-14T12:44:13.557" v="25914" actId="27636"/>
          <ac:spMkLst>
            <pc:docMk/>
            <pc:sldMk cId="0" sldId="938"/>
            <ac:spMk id="21" creationId="{A7187516-E20C-F226-9099-2451379DEF0F}"/>
          </ac:spMkLst>
        </pc:spChg>
        <pc:spChg chg="add mod">
          <ac:chgData name="binglin tao" userId="dee11500289e3549" providerId="LiveId" clId="{269AD241-EA14-4DD3-9A0C-E020EC6AB3EB}" dt="2024-01-14T12:44:13.513" v="25912" actId="27636"/>
          <ac:spMkLst>
            <pc:docMk/>
            <pc:sldMk cId="0" sldId="938"/>
            <ac:spMk id="22" creationId="{D9E4ABFD-49B2-384B-E638-BA3035F9D9C1}"/>
          </ac:spMkLst>
        </pc:spChg>
        <pc:spChg chg="add mod">
          <ac:chgData name="binglin tao" userId="dee11500289e3549" providerId="LiveId" clId="{269AD241-EA14-4DD3-9A0C-E020EC6AB3EB}" dt="2024-01-14T12:44:13.645" v="25916" actId="27636"/>
          <ac:spMkLst>
            <pc:docMk/>
            <pc:sldMk cId="0" sldId="938"/>
            <ac:spMk id="24" creationId="{F9398851-2A82-F145-F9AA-33F11C7EDDBA}"/>
          </ac:spMkLst>
        </pc:spChg>
        <pc:spChg chg="add mod">
          <ac:chgData name="binglin tao" userId="dee11500289e3549" providerId="LiveId" clId="{269AD241-EA14-4DD3-9A0C-E020EC6AB3EB}" dt="2024-01-14T12:44:13.543" v="25913" actId="27636"/>
          <ac:spMkLst>
            <pc:docMk/>
            <pc:sldMk cId="0" sldId="938"/>
            <ac:spMk id="25" creationId="{8F74F704-BE02-561D-6047-86C1B031FB51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0" sldId="938"/>
            <ac:spMk id="26" creationId="{E4654F03-57FF-D5E1-F09E-0D12D8C922D8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0" sldId="938"/>
            <ac:graphicFrameMk id="4" creationId="{4C75D0DA-1DA2-867D-89B1-E2B53B9EE04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0" sldId="938"/>
            <ac:graphicFrameMk id="6" creationId="{A7187516-E20C-F226-9099-2451379DEF0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0" sldId="938"/>
            <ac:graphicFrameMk id="8" creationId="{D9E4ABFD-49B2-384B-E638-BA3035F9D9C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0" sldId="938"/>
            <ac:graphicFrameMk id="10" creationId="{F9398851-2A82-F145-F9AA-33F11C7EDDBA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0" sldId="938"/>
            <ac:graphicFrameMk id="14" creationId="{8F74F704-BE02-561D-6047-86C1B031FB5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0" sldId="938"/>
            <ac:graphicFrameMk id="16" creationId="{E4654F03-57FF-D5E1-F09E-0D12D8C922D8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3.715" v="25919" actId="27636"/>
        <pc:sldMkLst>
          <pc:docMk/>
          <pc:sldMk cId="3486368323" sldId="962"/>
        </pc:sldMkLst>
        <pc:spChg chg="add mod">
          <ac:chgData name="binglin tao" userId="dee11500289e3549" providerId="LiveId" clId="{269AD241-EA14-4DD3-9A0C-E020EC6AB3EB}" dt="2024-01-14T12:44:13.715" v="25919" actId="27636"/>
          <ac:spMkLst>
            <pc:docMk/>
            <pc:sldMk cId="3486368323" sldId="962"/>
            <ac:spMk id="5" creationId="{3F6AA5CF-A0B7-4C56-EED4-2C7FA0F302E4}"/>
          </ac:spMkLst>
        </pc:spChg>
        <pc:spChg chg="add mod">
          <ac:chgData name="binglin tao" userId="dee11500289e3549" providerId="LiveId" clId="{269AD241-EA14-4DD3-9A0C-E020EC6AB3EB}" dt="2024-01-14T12:44:13.700" v="25918" actId="27636"/>
          <ac:spMkLst>
            <pc:docMk/>
            <pc:sldMk cId="3486368323" sldId="962"/>
            <ac:spMk id="12" creationId="{44A5C187-E4A2-1CD2-EB85-B6C6B4D251B0}"/>
          </ac:spMkLst>
        </pc:spChg>
        <pc:spChg chg="add mod">
          <ac:chgData name="binglin tao" userId="dee11500289e3549" providerId="LiveId" clId="{269AD241-EA14-4DD3-9A0C-E020EC6AB3EB}" dt="2024-01-14T12:44:13.675" v="25917" actId="27636"/>
          <ac:spMkLst>
            <pc:docMk/>
            <pc:sldMk cId="3486368323" sldId="962"/>
            <ac:spMk id="14" creationId="{2CE2DDC7-ECEF-E408-C000-C83EFBB3EBC6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86368323" sldId="962"/>
            <ac:graphicFrameMk id="7" creationId="{3F6AA5CF-A0B7-4C56-EED4-2C7FA0F302E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86368323" sldId="962"/>
            <ac:graphicFrameMk id="9" creationId="{44A5C187-E4A2-1CD2-EB85-B6C6B4D251B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86368323" sldId="962"/>
            <ac:graphicFrameMk id="15" creationId="{2CE2DDC7-ECEF-E408-C000-C83EFBB3EBC6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3.991" v="25925" actId="27636"/>
        <pc:sldMkLst>
          <pc:docMk/>
          <pc:sldMk cId="1034571809" sldId="963"/>
        </pc:sldMkLst>
        <pc:spChg chg="add mod">
          <ac:chgData name="binglin tao" userId="dee11500289e3549" providerId="LiveId" clId="{269AD241-EA14-4DD3-9A0C-E020EC6AB3EB}" dt="2024-01-14T12:44:13.855" v="25920" actId="27636"/>
          <ac:spMkLst>
            <pc:docMk/>
            <pc:sldMk cId="1034571809" sldId="963"/>
            <ac:spMk id="60" creationId="{B7E8581D-A9FA-C542-D1D6-5DB75310716F}"/>
          </ac:spMkLst>
        </pc:spChg>
        <pc:spChg chg="add mod">
          <ac:chgData name="binglin tao" userId="dee11500289e3549" providerId="LiveId" clId="{269AD241-EA14-4DD3-9A0C-E020EC6AB3EB}" dt="2024-01-14T12:44:13.978" v="25924" actId="27636"/>
          <ac:spMkLst>
            <pc:docMk/>
            <pc:sldMk cId="1034571809" sldId="963"/>
            <ac:spMk id="61" creationId="{03D0CD92-B7B5-49A1-7594-72CF0ADD3657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034571809" sldId="963"/>
            <ac:spMk id="62" creationId="{9048B610-72F2-B99D-6BD6-69068F61535E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034571809" sldId="963"/>
            <ac:spMk id="63" creationId="{1C7A5AEC-58C5-F281-43FE-B2AC1D11BB26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1034571809" sldId="963"/>
            <ac:spMk id="64" creationId="{C0842910-ABDC-65FD-455B-3B99B9D91151}"/>
          </ac:spMkLst>
        </pc:spChg>
        <pc:spChg chg="add mod">
          <ac:chgData name="binglin tao" userId="dee11500289e3549" providerId="LiveId" clId="{269AD241-EA14-4DD3-9A0C-E020EC6AB3EB}" dt="2024-01-14T12:44:13.904" v="25921" actId="27636"/>
          <ac:spMkLst>
            <pc:docMk/>
            <pc:sldMk cId="1034571809" sldId="963"/>
            <ac:spMk id="65" creationId="{227CF0B8-1DAD-62A4-5EF4-2CA6293E1D82}"/>
          </ac:spMkLst>
        </pc:spChg>
        <pc:spChg chg="add mod">
          <ac:chgData name="binglin tao" userId="dee11500289e3549" providerId="LiveId" clId="{269AD241-EA14-4DD3-9A0C-E020EC6AB3EB}" dt="2024-01-14T12:44:13.931" v="25922" actId="27636"/>
          <ac:spMkLst>
            <pc:docMk/>
            <pc:sldMk cId="1034571809" sldId="963"/>
            <ac:spMk id="66" creationId="{092C86C7-F1AA-A180-AA61-12B48F7315BE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034571809" sldId="963"/>
            <ac:spMk id="67" creationId="{F870AB6E-EA2C-161C-AEDE-C2FCB5B53C89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034571809" sldId="963"/>
            <ac:spMk id="68" creationId="{28C31775-9C14-A09D-EA30-ED39A39705DF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034571809" sldId="963"/>
            <ac:spMk id="69" creationId="{3DC495FF-F6FD-5086-64CA-AF39D6666F7F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034571809" sldId="963"/>
            <ac:spMk id="79" creationId="{694C678F-E7CD-B3B1-1F14-E98E9295DDBC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034571809" sldId="963"/>
            <ac:spMk id="80" creationId="{771B4B4C-C979-3987-F3FA-45F91D558BAF}"/>
          </ac:spMkLst>
        </pc:spChg>
        <pc:spChg chg="add mod">
          <ac:chgData name="binglin tao" userId="dee11500289e3549" providerId="LiveId" clId="{269AD241-EA14-4DD3-9A0C-E020EC6AB3EB}" dt="2024-01-14T12:44:13.966" v="25923" actId="27636"/>
          <ac:spMkLst>
            <pc:docMk/>
            <pc:sldMk cId="1034571809" sldId="963"/>
            <ac:spMk id="84" creationId="{2B6BEB7C-CDD9-ACC9-1E9F-858158DD78D8}"/>
          </ac:spMkLst>
        </pc:spChg>
        <pc:spChg chg="add mod">
          <ac:chgData name="binglin tao" userId="dee11500289e3549" providerId="LiveId" clId="{269AD241-EA14-4DD3-9A0C-E020EC6AB3EB}" dt="2024-01-14T12:44:13.991" v="25925" actId="27636"/>
          <ac:spMkLst>
            <pc:docMk/>
            <pc:sldMk cId="1034571809" sldId="963"/>
            <ac:spMk id="85" creationId="{FFE2957E-1DD3-EC3E-1A16-881B217AAF71}"/>
          </ac:spMkLst>
        </pc:s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1034571809" sldId="963"/>
            <ac:grpSpMk id="77" creationId="{4069DAA3-4977-948D-4ECF-F92A07A71B63}"/>
          </ac:grpSpMkLst>
        </pc:gr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034571809" sldId="963"/>
            <ac:graphicFrameMk id="2" creationId="{03D0CD92-B7B5-49A1-7594-72CF0ADD3657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034571809" sldId="963"/>
            <ac:graphicFrameMk id="8" creationId="{B7E8581D-A9FA-C542-D1D6-5DB75310716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034571809" sldId="963"/>
            <ac:graphicFrameMk id="10" creationId="{C0842910-ABDC-65FD-455B-3B99B9D9115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034571809" sldId="963"/>
            <ac:graphicFrameMk id="12" creationId="{227CF0B8-1DAD-62A4-5EF4-2CA6293E1D82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034571809" sldId="963"/>
            <ac:graphicFrameMk id="14" creationId="{092C86C7-F1AA-A180-AA61-12B48F7315B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034571809" sldId="963"/>
            <ac:graphicFrameMk id="16" creationId="{694C678F-E7CD-B3B1-1F14-E98E9295DDBC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034571809" sldId="963"/>
            <ac:graphicFrameMk id="18" creationId="{771B4B4C-C979-3987-F3FA-45F91D558BA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034571809" sldId="963"/>
            <ac:graphicFrameMk id="20" creationId="{2B6BEB7C-CDD9-ACC9-1E9F-858158DD78D8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034571809" sldId="963"/>
            <ac:graphicFrameMk id="22" creationId="{FFE2957E-1DD3-EC3E-1A16-881B217AAF71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4.137" v="25928" actId="27636"/>
        <pc:sldMkLst>
          <pc:docMk/>
          <pc:sldMk cId="1780793859" sldId="964"/>
        </pc:sldMkLst>
        <pc:spChg chg="add mod">
          <ac:chgData name="binglin tao" userId="dee11500289e3549" providerId="LiveId" clId="{269AD241-EA14-4DD3-9A0C-E020EC6AB3EB}" dt="2024-01-14T12:44:14.055" v="25926" actId="27636"/>
          <ac:spMkLst>
            <pc:docMk/>
            <pc:sldMk cId="1780793859" sldId="964"/>
            <ac:spMk id="24" creationId="{95C4473D-D73B-A974-49BA-4F7F939487AB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25" creationId="{FF1B70BE-A8CE-F820-A5FD-6910CC229289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26" creationId="{8D652537-7EC1-7358-974C-864B15D1D375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27" creationId="{8F9F01B0-7B74-4CE2-1569-BBBE6D8A9A59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28" creationId="{BEC7F52B-0B05-A4B0-97EE-88D7AB381F8C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29" creationId="{9E689A87-468B-9E15-49B4-B0F7DBA07034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30" creationId="{10CAD1A2-989F-CCEC-ED0A-AE8498C7BE05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31" creationId="{D58C25DF-D15D-3287-F534-9D52C371E1A9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32" creationId="{AFF86EBC-8C3E-A0AA-6657-59DBACC15F47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33" creationId="{7EAB3B4F-3CA0-FA08-E565-5AA829139719}"/>
          </ac:spMkLst>
        </pc:spChg>
        <pc:spChg chg="add mod">
          <ac:chgData name="binglin tao" userId="dee11500289e3549" providerId="LiveId" clId="{269AD241-EA14-4DD3-9A0C-E020EC6AB3EB}" dt="2024-01-14T12:44:14.097" v="25927" actId="27636"/>
          <ac:spMkLst>
            <pc:docMk/>
            <pc:sldMk cId="1780793859" sldId="964"/>
            <ac:spMk id="38" creationId="{4A536334-ACA8-AD35-F020-C7BD780FEA66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39" creationId="{C8BAD8B2-F828-FACE-04DF-2E77679C9172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780793859" sldId="964"/>
            <ac:spMk id="41" creationId="{D337D571-757F-4004-D545-37FB073972DC}"/>
          </ac:spMkLst>
        </pc:spChg>
        <pc:spChg chg="add mod">
          <ac:chgData name="binglin tao" userId="dee11500289e3549" providerId="LiveId" clId="{269AD241-EA14-4DD3-9A0C-E020EC6AB3EB}" dt="2024-01-14T12:44:14.137" v="25928" actId="27636"/>
          <ac:spMkLst>
            <pc:docMk/>
            <pc:sldMk cId="1780793859" sldId="964"/>
            <ac:spMk id="42" creationId="{F4D594E7-CD1D-9051-FD72-04EE9CB2113A}"/>
          </ac:spMkLst>
        </pc:s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1780793859" sldId="964"/>
            <ac:grpSpMk id="40" creationId="{EFD766D7-4F43-E991-4F8E-7B527DD212D1}"/>
          </ac:grpSpMkLst>
        </pc:gr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0793859" sldId="964"/>
            <ac:graphicFrameMk id="2" creationId="{95C4473D-D73B-A974-49BA-4F7F939487A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0793859" sldId="964"/>
            <ac:graphicFrameMk id="8" creationId="{4A536334-ACA8-AD35-F020-C7BD780FEA6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0793859" sldId="964"/>
            <ac:graphicFrameMk id="10" creationId="{FF1B70BE-A8CE-F820-A5FD-6910CC22928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0793859" sldId="964"/>
            <ac:graphicFrameMk id="12" creationId="{BEC7F52B-0B05-A4B0-97EE-88D7AB381F8C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0793859" sldId="964"/>
            <ac:graphicFrameMk id="14" creationId="{9E689A87-468B-9E15-49B4-B0F7DBA0703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0793859" sldId="964"/>
            <ac:graphicFrameMk id="16" creationId="{10CAD1A2-989F-CCEC-ED0A-AE8498C7BE0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0793859" sldId="964"/>
            <ac:graphicFrameMk id="18" creationId="{C8BAD8B2-F828-FACE-04DF-2E77679C9172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0793859" sldId="964"/>
            <ac:graphicFrameMk id="20" creationId="{D337D571-757F-4004-D545-37FB073972DC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0793859" sldId="964"/>
            <ac:graphicFrameMk id="22" creationId="{F4D594E7-CD1D-9051-FD72-04EE9CB2113A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3.405" v="25911"/>
        <pc:sldMkLst>
          <pc:docMk/>
          <pc:sldMk cId="1712494614" sldId="965"/>
        </pc:sldMkLst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712494614" sldId="965"/>
            <ac:spMk id="14" creationId="{51C51C0B-0970-E75C-C7BB-334191114F08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712494614" sldId="965"/>
            <ac:spMk id="15" creationId="{39B42491-CD0B-3FF4-0061-2808C5089B68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712494614" sldId="965"/>
            <ac:spMk id="16" creationId="{62BB9DFF-4527-E4CF-9988-50AB85244B9D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12494614" sldId="965"/>
            <ac:graphicFrameMk id="2" creationId="{51C51C0B-0970-E75C-C7BB-334191114F08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12494614" sldId="965"/>
            <ac:graphicFrameMk id="8" creationId="{39B42491-CD0B-3FF4-0061-2808C5089B68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12494614" sldId="965"/>
            <ac:graphicFrameMk id="10" creationId="{62BB9DFF-4527-E4CF-9988-50AB85244B9D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5.690" v="25937" actId="27636"/>
        <pc:sldMkLst>
          <pc:docMk/>
          <pc:sldMk cId="444670279" sldId="966"/>
        </pc:sldMkLst>
        <pc:spChg chg="add mod">
          <ac:chgData name="binglin tao" userId="dee11500289e3549" providerId="LiveId" clId="{269AD241-EA14-4DD3-9A0C-E020EC6AB3EB}" dt="2024-01-14T12:44:15.203" v="25935" actId="27636"/>
          <ac:spMkLst>
            <pc:docMk/>
            <pc:sldMk cId="444670279" sldId="966"/>
            <ac:spMk id="3" creationId="{FC02797A-C486-F5DF-F719-AC8731246EE8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444670279" sldId="966"/>
            <ac:spMk id="8" creationId="{1D9A2D5A-6BA2-9DF0-CD07-C328102D817D}"/>
          </ac:spMkLst>
        </pc:spChg>
        <pc:spChg chg="add mod">
          <ac:chgData name="binglin tao" userId="dee11500289e3549" providerId="LiveId" clId="{269AD241-EA14-4DD3-9A0C-E020EC6AB3EB}" dt="2024-01-14T12:44:15.587" v="25936" actId="27636"/>
          <ac:spMkLst>
            <pc:docMk/>
            <pc:sldMk cId="444670279" sldId="966"/>
            <ac:spMk id="9" creationId="{F4CEA5A4-6B5C-7B67-0FE5-E4C64F352B89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444670279" sldId="966"/>
            <ac:spMk id="10" creationId="{C3764D69-3838-827A-3065-FE54741F1958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444670279" sldId="966"/>
            <ac:spMk id="11" creationId="{EE1F7C5F-DA84-4814-5167-1F0D673B3860}"/>
          </ac:spMkLst>
        </pc:spChg>
        <pc:spChg chg="add mod">
          <ac:chgData name="binglin tao" userId="dee11500289e3549" providerId="LiveId" clId="{269AD241-EA14-4DD3-9A0C-E020EC6AB3EB}" dt="2024-01-14T12:44:15.690" v="25937" actId="27636"/>
          <ac:spMkLst>
            <pc:docMk/>
            <pc:sldMk cId="444670279" sldId="966"/>
            <ac:spMk id="15" creationId="{1D08780B-0461-2946-09C6-AA85AF92755B}"/>
          </ac:spMkLst>
        </pc:s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444670279" sldId="966"/>
            <ac:grpSpMk id="12" creationId="{94B8F32A-144D-AA1F-18E9-26B5CDAE2928}"/>
          </ac:grpSpMkLst>
        </pc:gr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44670279" sldId="966"/>
            <ac:graphicFrameMk id="2" creationId="{FC02797A-C486-F5DF-F719-AC8731246EE8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44670279" sldId="966"/>
            <ac:graphicFrameMk id="16" creationId="{F4CEA5A4-6B5C-7B67-0FE5-E4C64F352B8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44670279" sldId="966"/>
            <ac:graphicFrameMk id="18" creationId="{1D08780B-0461-2946-09C6-AA85AF92755B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4.437" v="25932" actId="27636"/>
        <pc:sldMkLst>
          <pc:docMk/>
          <pc:sldMk cId="3033824847" sldId="968"/>
        </pc:sldMkLst>
        <pc:spChg chg="add mod">
          <ac:chgData name="binglin tao" userId="dee11500289e3549" providerId="LiveId" clId="{269AD241-EA14-4DD3-9A0C-E020EC6AB3EB}" dt="2024-01-14T12:44:14.292" v="25930" actId="27636"/>
          <ac:spMkLst>
            <pc:docMk/>
            <pc:sldMk cId="3033824847" sldId="968"/>
            <ac:spMk id="2" creationId="{164AA44F-C3E4-237F-CE23-731C0872C29E}"/>
          </ac:spMkLst>
        </pc:spChg>
        <pc:spChg chg="add mod">
          <ac:chgData name="binglin tao" userId="dee11500289e3549" providerId="LiveId" clId="{269AD241-EA14-4DD3-9A0C-E020EC6AB3EB}" dt="2024-01-14T12:44:14.380" v="25931" actId="27636"/>
          <ac:spMkLst>
            <pc:docMk/>
            <pc:sldMk cId="3033824847" sldId="968"/>
            <ac:spMk id="12" creationId="{AAC9D6AD-81F0-932D-A422-6BB93630D2AE}"/>
          </ac:spMkLst>
        </pc:spChg>
        <pc:spChg chg="add mod">
          <ac:chgData name="binglin tao" userId="dee11500289e3549" providerId="LiveId" clId="{269AD241-EA14-4DD3-9A0C-E020EC6AB3EB}" dt="2024-01-14T12:44:14.437" v="25932" actId="27636"/>
          <ac:spMkLst>
            <pc:docMk/>
            <pc:sldMk cId="3033824847" sldId="968"/>
            <ac:spMk id="14" creationId="{8285DB2C-5A1B-9264-D873-58D78107E1DF}"/>
          </ac:spMkLst>
        </pc:spChg>
        <pc:spChg chg="add mod">
          <ac:chgData name="binglin tao" userId="dee11500289e3549" providerId="LiveId" clId="{269AD241-EA14-4DD3-9A0C-E020EC6AB3EB}" dt="2024-01-14T12:44:14.218" v="25929" actId="27636"/>
          <ac:spMkLst>
            <pc:docMk/>
            <pc:sldMk cId="3033824847" sldId="968"/>
            <ac:spMk id="15" creationId="{39A90ED6-5BEE-7BEA-E51A-C03669ACC38D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033824847" sldId="968"/>
            <ac:spMk id="20" creationId="{8A220715-B2B3-10D4-C170-633E452E8F13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33824847" sldId="968"/>
            <ac:graphicFrameMk id="6" creationId="{164AA44F-C3E4-237F-CE23-731C0872C29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33824847" sldId="968"/>
            <ac:graphicFrameMk id="10" creationId="{AAC9D6AD-81F0-932D-A422-6BB93630D2A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33824847" sldId="968"/>
            <ac:graphicFrameMk id="17" creationId="{8285DB2C-5A1B-9264-D873-58D78107E1D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33824847" sldId="968"/>
            <ac:graphicFrameMk id="21" creationId="{39A90ED6-5BEE-7BEA-E51A-C03669ACC38D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33824847" sldId="968"/>
            <ac:graphicFrameMk id="24" creationId="{8A220715-B2B3-10D4-C170-633E452E8F13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4.851" v="25934" actId="27636"/>
        <pc:sldMkLst>
          <pc:docMk/>
          <pc:sldMk cId="1177657736" sldId="969"/>
        </pc:sldMkLst>
        <pc:spChg chg="add mod">
          <ac:chgData name="binglin tao" userId="dee11500289e3549" providerId="LiveId" clId="{269AD241-EA14-4DD3-9A0C-E020EC6AB3EB}" dt="2024-01-14T12:44:14.572" v="25933" actId="27636"/>
          <ac:spMkLst>
            <pc:docMk/>
            <pc:sldMk cId="1177657736" sldId="969"/>
            <ac:spMk id="6" creationId="{1D4C8DC1-205D-F413-D74F-6443111CAECF}"/>
          </ac:spMkLst>
        </pc:spChg>
        <pc:spChg chg="add mod">
          <ac:chgData name="binglin tao" userId="dee11500289e3549" providerId="LiveId" clId="{269AD241-EA14-4DD3-9A0C-E020EC6AB3EB}" dt="2024-01-14T12:44:14.851" v="25934" actId="27636"/>
          <ac:spMkLst>
            <pc:docMk/>
            <pc:sldMk cId="1177657736" sldId="969"/>
            <ac:spMk id="18" creationId="{93A74D40-2FF5-990B-309A-664D947B1936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177657736" sldId="969"/>
            <ac:spMk id="21" creationId="{60B05302-5742-B333-739F-F1D64F9C2E28}"/>
          </ac:spMkLst>
        </pc:s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1177657736" sldId="969"/>
            <ac:grpSpMk id="22" creationId="{56520B87-4B5A-4BD0-81E3-7F3C1DC0D266}"/>
          </ac:grpSpMkLst>
        </pc:gr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177657736" sldId="969"/>
            <ac:graphicFrameMk id="2" creationId="{1D4C8DC1-205D-F413-D74F-6443111CAEC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177657736" sldId="969"/>
            <ac:graphicFrameMk id="4" creationId="{93A74D40-2FF5-990B-309A-664D947B1936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6.731" v="25942" actId="27636"/>
        <pc:sldMkLst>
          <pc:docMk/>
          <pc:sldMk cId="2230299717" sldId="970"/>
        </pc:sldMkLst>
        <pc:spChg chg="add mod">
          <ac:chgData name="binglin tao" userId="dee11500289e3549" providerId="LiveId" clId="{269AD241-EA14-4DD3-9A0C-E020EC6AB3EB}" dt="2024-01-14T12:44:16.428" v="25940" actId="27636"/>
          <ac:spMkLst>
            <pc:docMk/>
            <pc:sldMk cId="2230299717" sldId="970"/>
            <ac:spMk id="13" creationId="{81163C5B-28FD-61FF-7EAF-200C46B3F542}"/>
          </ac:spMkLst>
        </pc:spChg>
        <pc:spChg chg="add mod">
          <ac:chgData name="binglin tao" userId="dee11500289e3549" providerId="LiveId" clId="{269AD241-EA14-4DD3-9A0C-E020EC6AB3EB}" dt="2024-01-14T12:44:16.048" v="25939" actId="27636"/>
          <ac:spMkLst>
            <pc:docMk/>
            <pc:sldMk cId="2230299717" sldId="970"/>
            <ac:spMk id="15" creationId="{1D08780B-0461-2946-09C6-AA85AF92755B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2230299717" sldId="970"/>
            <ac:spMk id="16" creationId="{15A35C96-1090-FE66-AC61-2973FCA56874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2230299717" sldId="970"/>
            <ac:spMk id="17" creationId="{DDBC6030-E467-14ED-79CD-8FD23FC1B8DD}"/>
          </ac:spMkLst>
        </pc:spChg>
        <pc:spChg chg="add mod">
          <ac:chgData name="binglin tao" userId="dee11500289e3549" providerId="LiveId" clId="{269AD241-EA14-4DD3-9A0C-E020EC6AB3EB}" dt="2024-01-14T12:44:15.964" v="25938" actId="27636"/>
          <ac:spMkLst>
            <pc:docMk/>
            <pc:sldMk cId="2230299717" sldId="970"/>
            <ac:spMk id="18" creationId="{51C8B556-3111-DFB6-B38B-9833D3E2363E}"/>
          </ac:spMkLst>
        </pc:spChg>
        <pc:spChg chg="add mod">
          <ac:chgData name="binglin tao" userId="dee11500289e3549" providerId="LiveId" clId="{269AD241-EA14-4DD3-9A0C-E020EC6AB3EB}" dt="2024-01-14T12:44:16.731" v="25942" actId="27636"/>
          <ac:spMkLst>
            <pc:docMk/>
            <pc:sldMk cId="2230299717" sldId="970"/>
            <ac:spMk id="19" creationId="{3DAAB4B4-00C9-1385-D60F-212F92CE9866}"/>
          </ac:spMkLst>
        </pc:spChg>
        <pc:spChg chg="add mod">
          <ac:chgData name="binglin tao" userId="dee11500289e3549" providerId="LiveId" clId="{269AD241-EA14-4DD3-9A0C-E020EC6AB3EB}" dt="2024-01-14T12:44:16.502" v="25941" actId="27636"/>
          <ac:spMkLst>
            <pc:docMk/>
            <pc:sldMk cId="2230299717" sldId="970"/>
            <ac:spMk id="20" creationId="{CE42D782-31FD-CC11-E7FA-22D59C9D23E5}"/>
          </ac:spMkLst>
        </pc:s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2230299717" sldId="970"/>
            <ac:grpSpMk id="2" creationId="{0FF9C031-60C9-5C74-661B-7DA2B71C839D}"/>
          </ac:grpSpMkLst>
        </pc:gr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230299717" sldId="970"/>
            <ac:graphicFrameMk id="3" creationId="{1D08780B-0461-2946-09C6-AA85AF92755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230299717" sldId="970"/>
            <ac:graphicFrameMk id="9" creationId="{81163C5B-28FD-61FF-7EAF-200C46B3F542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230299717" sldId="970"/>
            <ac:graphicFrameMk id="11" creationId="{51C8B556-3111-DFB6-B38B-9833D3E2363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230299717" sldId="970"/>
            <ac:graphicFrameMk id="21" creationId="{3DAAB4B4-00C9-1385-D60F-212F92CE986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230299717" sldId="970"/>
            <ac:graphicFrameMk id="23" creationId="{CE42D782-31FD-CC11-E7FA-22D59C9D23E5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6.899" v="25943" actId="27636"/>
        <pc:sldMkLst>
          <pc:docMk/>
          <pc:sldMk cId="1784628052" sldId="971"/>
        </pc:sldMkLst>
        <pc:spChg chg="add mod">
          <ac:chgData name="binglin tao" userId="dee11500289e3549" providerId="LiveId" clId="{269AD241-EA14-4DD3-9A0C-E020EC6AB3EB}" dt="2024-01-14T12:44:16.899" v="25943" actId="27636"/>
          <ac:spMkLst>
            <pc:docMk/>
            <pc:sldMk cId="1784628052" sldId="971"/>
            <ac:spMk id="15" creationId="{1D08780B-0461-2946-09C6-AA85AF92755B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784628052" sldId="971"/>
            <ac:graphicFrameMk id="2" creationId="{1D08780B-0461-2946-09C6-AA85AF92755B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7.251" v="25946" actId="27636"/>
        <pc:sldMkLst>
          <pc:docMk/>
          <pc:sldMk cId="4142104777" sldId="972"/>
        </pc:sldMkLst>
        <pc:spChg chg="add mod">
          <ac:chgData name="binglin tao" userId="dee11500289e3549" providerId="LiveId" clId="{269AD241-EA14-4DD3-9A0C-E020EC6AB3EB}" dt="2024-01-14T12:44:17.024" v="25944" actId="27636"/>
          <ac:spMkLst>
            <pc:docMk/>
            <pc:sldMk cId="4142104777" sldId="972"/>
            <ac:spMk id="39" creationId="{70E7CDEB-0ADE-DAF0-E9E1-4B4A16EDB669}"/>
          </ac:spMkLst>
        </pc:spChg>
        <pc:spChg chg="add mod">
          <ac:chgData name="binglin tao" userId="dee11500289e3549" providerId="LiveId" clId="{269AD241-EA14-4DD3-9A0C-E020EC6AB3EB}" dt="2024-01-14T12:44:17.133" v="25945" actId="27636"/>
          <ac:spMkLst>
            <pc:docMk/>
            <pc:sldMk cId="4142104777" sldId="972"/>
            <ac:spMk id="40" creationId="{D7630997-A6C5-0A7C-3003-362D92B03992}"/>
          </ac:spMkLst>
        </pc:spChg>
        <pc:spChg chg="add mod">
          <ac:chgData name="binglin tao" userId="dee11500289e3549" providerId="LiveId" clId="{269AD241-EA14-4DD3-9A0C-E020EC6AB3EB}" dt="2024-01-14T12:44:17.251" v="25946" actId="27636"/>
          <ac:spMkLst>
            <pc:docMk/>
            <pc:sldMk cId="4142104777" sldId="972"/>
            <ac:spMk id="41" creationId="{AB8B5281-0B22-1D8B-434F-922399E4C182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4142104777" sldId="972"/>
            <ac:spMk id="42" creationId="{5FCFA305-E5EE-6EAB-951C-282266574DA9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4142104777" sldId="972"/>
            <ac:spMk id="43" creationId="{52D75569-0BEB-5DDE-D0D9-B54FE37B8D1D}"/>
          </ac:spMkLst>
        </pc:s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4142104777" sldId="972"/>
            <ac:grpSpMk id="38" creationId="{60D498CC-344D-9D22-54D2-BA5A5F3C9BB4}"/>
          </ac:grpSpMkLst>
        </pc:gr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142104777" sldId="972"/>
            <ac:graphicFrameMk id="2" creationId="{70E7CDEB-0ADE-DAF0-E9E1-4B4A16EDB66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142104777" sldId="972"/>
            <ac:graphicFrameMk id="8" creationId="{D7630997-A6C5-0A7C-3003-362D92B03992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142104777" sldId="972"/>
            <ac:graphicFrameMk id="10" creationId="{AB8B5281-0B22-1D8B-434F-922399E4C182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7.386" v="25950" actId="27636"/>
        <pc:sldMkLst>
          <pc:docMk/>
          <pc:sldMk cId="1908120910" sldId="973"/>
        </pc:sldMkLst>
        <pc:spChg chg="add mod">
          <ac:chgData name="binglin tao" userId="dee11500289e3549" providerId="LiveId" clId="{269AD241-EA14-4DD3-9A0C-E020EC6AB3EB}" dt="2024-01-14T12:44:17.342" v="25948" actId="27636"/>
          <ac:spMkLst>
            <pc:docMk/>
            <pc:sldMk cId="1908120910" sldId="973"/>
            <ac:spMk id="3" creationId="{A47CDDD8-476F-14C1-9DF8-E5B2803F8593}"/>
          </ac:spMkLst>
        </pc:spChg>
        <pc:spChg chg="add mod">
          <ac:chgData name="binglin tao" userId="dee11500289e3549" providerId="LiveId" clId="{269AD241-EA14-4DD3-9A0C-E020EC6AB3EB}" dt="2024-01-14T12:44:17.366" v="25949" actId="27636"/>
          <ac:spMkLst>
            <pc:docMk/>
            <pc:sldMk cId="1908120910" sldId="973"/>
            <ac:spMk id="10" creationId="{324A02F5-1243-1F89-6163-F6320C637AAE}"/>
          </ac:spMkLst>
        </pc:spChg>
        <pc:spChg chg="add mod">
          <ac:chgData name="binglin tao" userId="dee11500289e3549" providerId="LiveId" clId="{269AD241-EA14-4DD3-9A0C-E020EC6AB3EB}" dt="2024-01-14T12:44:17.386" v="25950" actId="27636"/>
          <ac:spMkLst>
            <pc:docMk/>
            <pc:sldMk cId="1908120910" sldId="973"/>
            <ac:spMk id="11" creationId="{72085912-28AD-B9F0-C0EB-EF4FD271E212}"/>
          </ac:spMkLst>
        </pc:spChg>
        <pc:spChg chg="add mod">
          <ac:chgData name="binglin tao" userId="dee11500289e3549" providerId="LiveId" clId="{269AD241-EA14-4DD3-9A0C-E020EC6AB3EB}" dt="2024-01-14T12:44:17.322" v="25947" actId="27636"/>
          <ac:spMkLst>
            <pc:docMk/>
            <pc:sldMk cId="1908120910" sldId="973"/>
            <ac:spMk id="12" creationId="{127C2A2D-5FA6-DAA0-001B-C594B8AA20E5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908120910" sldId="973"/>
            <ac:graphicFrameMk id="4" creationId="{A47CDDD8-476F-14C1-9DF8-E5B2803F8593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908120910" sldId="973"/>
            <ac:graphicFrameMk id="6" creationId="{324A02F5-1243-1F89-6163-F6320C637AA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908120910" sldId="973"/>
            <ac:graphicFrameMk id="13" creationId="{72085912-28AD-B9F0-C0EB-EF4FD271E212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908120910" sldId="973"/>
            <ac:graphicFrameMk id="15" creationId="{127C2A2D-5FA6-DAA0-001B-C594B8AA20E5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7.853" v="25952" actId="27636"/>
        <pc:sldMkLst>
          <pc:docMk/>
          <pc:sldMk cId="3285438299" sldId="974"/>
        </pc:sldMkLst>
        <pc:spChg chg="add mod">
          <ac:chgData name="binglin tao" userId="dee11500289e3549" providerId="LiveId" clId="{269AD241-EA14-4DD3-9A0C-E020EC6AB3EB}" dt="2024-01-14T12:44:17.853" v="25952" actId="27636"/>
          <ac:spMkLst>
            <pc:docMk/>
            <pc:sldMk cId="3285438299" sldId="974"/>
            <ac:spMk id="3" creationId="{4C399792-6449-7B4A-FDB7-257DB64F3D80}"/>
          </ac:spMkLst>
        </pc:spChg>
        <pc:spChg chg="add mod">
          <ac:chgData name="binglin tao" userId="dee11500289e3549" providerId="LiveId" clId="{269AD241-EA14-4DD3-9A0C-E020EC6AB3EB}" dt="2024-01-14T12:44:17.837" v="25951" actId="27636"/>
          <ac:spMkLst>
            <pc:docMk/>
            <pc:sldMk cId="3285438299" sldId="974"/>
            <ac:spMk id="9" creationId="{C9EF9C0C-B5A5-BFF0-B81A-F827FE03EE35}"/>
          </ac:spMkLst>
        </pc:s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3285438299" sldId="974"/>
            <ac:grpSpMk id="8" creationId="{7403D1C8-71DF-E012-B4B4-FEF9D8B29933}"/>
          </ac:grpSpMkLst>
        </pc:gr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285438299" sldId="974"/>
            <ac:graphicFrameMk id="2" creationId="{4C399792-6449-7B4A-FDB7-257DB64F3D80}"/>
          </ac:graphicFrameMkLst>
        </pc:graphicFrameChg>
        <pc:graphicFrameChg chg="mod">
          <ac:chgData name="binglin tao" userId="dee11500289e3549" providerId="LiveId" clId="{269AD241-EA14-4DD3-9A0C-E020EC6AB3EB}" dt="2024-01-14T12:44:13.405" v="25911"/>
          <ac:graphicFrameMkLst>
            <pc:docMk/>
            <pc:sldMk cId="3285438299" sldId="974"/>
            <ac:graphicFrameMk id="10" creationId="{480C746B-BD54-765B-91F5-7CDA2A7A86F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285438299" sldId="974"/>
            <ac:graphicFrameMk id="13" creationId="{C9EF9C0C-B5A5-BFF0-B81A-F827FE03EE35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8.429" v="25956" actId="27636"/>
        <pc:sldMkLst>
          <pc:docMk/>
          <pc:sldMk cId="3010037016" sldId="975"/>
        </pc:sldMkLst>
        <pc:spChg chg="add mod">
          <ac:chgData name="binglin tao" userId="dee11500289e3549" providerId="LiveId" clId="{269AD241-EA14-4DD3-9A0C-E020EC6AB3EB}" dt="2024-01-14T12:44:18.429" v="25956" actId="27636"/>
          <ac:spMkLst>
            <pc:docMk/>
            <pc:sldMk cId="3010037016" sldId="975"/>
            <ac:spMk id="13" creationId="{8D2BFD61-69E2-B025-1FDC-1D73035C27CA}"/>
          </ac:spMkLst>
        </pc:spChg>
        <pc:spChg chg="add mod">
          <ac:chgData name="binglin tao" userId="dee11500289e3549" providerId="LiveId" clId="{269AD241-EA14-4DD3-9A0C-E020EC6AB3EB}" dt="2024-01-14T12:44:18.315" v="25955" actId="27636"/>
          <ac:spMkLst>
            <pc:docMk/>
            <pc:sldMk cId="3010037016" sldId="975"/>
            <ac:spMk id="14" creationId="{F8ABA304-7FB8-8B52-DDBE-B10F448AFECB}"/>
          </ac:spMkLst>
        </pc:spChg>
        <pc:spChg chg="add mod">
          <ac:chgData name="binglin tao" userId="dee11500289e3549" providerId="LiveId" clId="{269AD241-EA14-4DD3-9A0C-E020EC6AB3EB}" dt="2024-01-14T12:44:18.194" v="25954" actId="27636"/>
          <ac:spMkLst>
            <pc:docMk/>
            <pc:sldMk cId="3010037016" sldId="975"/>
            <ac:spMk id="15" creationId="{F15B065A-7381-2E1F-B26F-C2BF84A8AE75}"/>
          </ac:spMkLst>
        </pc:spChg>
        <pc:spChg chg="add mod">
          <ac:chgData name="binglin tao" userId="dee11500289e3549" providerId="LiveId" clId="{269AD241-EA14-4DD3-9A0C-E020EC6AB3EB}" dt="2024-01-14T12:44:18.095" v="25953" actId="27636"/>
          <ac:spMkLst>
            <pc:docMk/>
            <pc:sldMk cId="3010037016" sldId="975"/>
            <ac:spMk id="16" creationId="{D529339E-15E2-A68D-D56B-47281D035C34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10037016" sldId="975"/>
            <ac:graphicFrameMk id="2" creationId="{8D2BFD61-69E2-B025-1FDC-1D73035C27CA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10037016" sldId="975"/>
            <ac:graphicFrameMk id="4" creationId="{F8ABA304-7FB8-8B52-DDBE-B10F448AFEC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10037016" sldId="975"/>
            <ac:graphicFrameMk id="8" creationId="{F15B065A-7381-2E1F-B26F-C2BF84A8AE7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10037016" sldId="975"/>
            <ac:graphicFrameMk id="10" creationId="{D529339E-15E2-A68D-D56B-47281D035C34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8.665" v="25959" actId="27636"/>
        <pc:sldMkLst>
          <pc:docMk/>
          <pc:sldMk cId="3853056252" sldId="976"/>
        </pc:sldMkLst>
        <pc:spChg chg="add mod">
          <ac:chgData name="binglin tao" userId="dee11500289e3549" providerId="LiveId" clId="{269AD241-EA14-4DD3-9A0C-E020EC6AB3EB}" dt="2024-01-14T12:44:18.644" v="25958" actId="27636"/>
          <ac:spMkLst>
            <pc:docMk/>
            <pc:sldMk cId="3853056252" sldId="976"/>
            <ac:spMk id="2" creationId="{164AA44F-C3E4-237F-CE23-731C0872C29E}"/>
          </ac:spMkLst>
        </pc:spChg>
        <pc:spChg chg="add mod">
          <ac:chgData name="binglin tao" userId="dee11500289e3549" providerId="LiveId" clId="{269AD241-EA14-4DD3-9A0C-E020EC6AB3EB}" dt="2024-01-14T12:44:18.563" v="25957" actId="27636"/>
          <ac:spMkLst>
            <pc:docMk/>
            <pc:sldMk cId="3853056252" sldId="976"/>
            <ac:spMk id="9" creationId="{4B00442A-8BE0-4821-7D4B-FC06EF845B74}"/>
          </ac:spMkLst>
        </pc:spChg>
        <pc:spChg chg="add mod">
          <ac:chgData name="binglin tao" userId="dee11500289e3549" providerId="LiveId" clId="{269AD241-EA14-4DD3-9A0C-E020EC6AB3EB}" dt="2024-01-14T12:44:18.665" v="25959" actId="27636"/>
          <ac:spMkLst>
            <pc:docMk/>
            <pc:sldMk cId="3853056252" sldId="976"/>
            <ac:spMk id="17" creationId="{99B99816-01DC-32E1-7693-DEBD08D0AF32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53056252" sldId="976"/>
            <ac:graphicFrameMk id="5" creationId="{164AA44F-C3E4-237F-CE23-731C0872C29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53056252" sldId="976"/>
            <ac:graphicFrameMk id="14" creationId="{4B00442A-8BE0-4821-7D4B-FC06EF845B7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53056252" sldId="976"/>
            <ac:graphicFrameMk id="18" creationId="{99B99816-01DC-32E1-7693-DEBD08D0AF32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8.904" v="25971" actId="27636"/>
        <pc:sldMkLst>
          <pc:docMk/>
          <pc:sldMk cId="771862546" sldId="977"/>
        </pc:sldMkLst>
        <pc:spChg chg="add mod">
          <ac:chgData name="binglin tao" userId="dee11500289e3549" providerId="LiveId" clId="{269AD241-EA14-4DD3-9A0C-E020EC6AB3EB}" dt="2024-01-14T12:44:18.886" v="25970" actId="27636"/>
          <ac:spMkLst>
            <pc:docMk/>
            <pc:sldMk cId="771862546" sldId="977"/>
            <ac:spMk id="5" creationId="{86C64D67-A0BF-AC4C-E879-15109D50BD70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771862546" sldId="977"/>
            <ac:spMk id="12" creationId="{DD243B7A-CB58-6E0C-8C60-77F5B07007A0}"/>
          </ac:spMkLst>
        </pc:spChg>
        <pc:spChg chg="add mod">
          <ac:chgData name="binglin tao" userId="dee11500289e3549" providerId="LiveId" clId="{269AD241-EA14-4DD3-9A0C-E020EC6AB3EB}" dt="2024-01-14T12:44:18.839" v="25969" actId="27636"/>
          <ac:spMkLst>
            <pc:docMk/>
            <pc:sldMk cId="771862546" sldId="977"/>
            <ac:spMk id="14" creationId="{4CA427E7-917C-3E76-E0FA-3653305BF75F}"/>
          </ac:spMkLst>
        </pc:spChg>
        <pc:spChg chg="add mod">
          <ac:chgData name="binglin tao" userId="dee11500289e3549" providerId="LiveId" clId="{269AD241-EA14-4DD3-9A0C-E020EC6AB3EB}" dt="2024-01-14T12:44:18.904" v="25971" actId="27636"/>
          <ac:spMkLst>
            <pc:docMk/>
            <pc:sldMk cId="771862546" sldId="977"/>
            <ac:spMk id="15" creationId="{EE21FEC9-9BCB-E2A9-FD5B-C41184AD4F7D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771862546" sldId="977"/>
            <ac:spMk id="18" creationId="{75FD8CD3-DBD1-6C77-E690-8EF96E838BBD}"/>
          </ac:spMkLst>
        </pc:spChg>
        <pc:spChg chg="add mod">
          <ac:chgData name="binglin tao" userId="dee11500289e3549" providerId="LiveId" clId="{269AD241-EA14-4DD3-9A0C-E020EC6AB3EB}" dt="2024-01-14T12:44:18.782" v="25967" actId="27636"/>
          <ac:spMkLst>
            <pc:docMk/>
            <pc:sldMk cId="771862546" sldId="977"/>
            <ac:spMk id="22" creationId="{0FCF2662-DF56-BB2B-009F-ABDF0AAA2BFC}"/>
          </ac:spMkLst>
        </pc:spChg>
        <pc:spChg chg="add mod">
          <ac:chgData name="binglin tao" userId="dee11500289e3549" providerId="LiveId" clId="{269AD241-EA14-4DD3-9A0C-E020EC6AB3EB}" dt="2024-01-14T12:44:18.795" v="25968" actId="27636"/>
          <ac:spMkLst>
            <pc:docMk/>
            <pc:sldMk cId="771862546" sldId="977"/>
            <ac:spMk id="24" creationId="{AB4F39D8-11A3-93EF-C8F6-B4EA6ED90E4D}"/>
          </ac:spMkLst>
        </pc:spChg>
        <pc:spChg chg="add mod">
          <ac:chgData name="binglin tao" userId="dee11500289e3549" providerId="LiveId" clId="{269AD241-EA14-4DD3-9A0C-E020EC6AB3EB}" dt="2024-01-14T12:44:18.718" v="25962" actId="27636"/>
          <ac:spMkLst>
            <pc:docMk/>
            <pc:sldMk cId="771862546" sldId="977"/>
            <ac:spMk id="25" creationId="{B80208C1-B1DA-4CD8-695D-CFA35DCF8DC6}"/>
          </ac:spMkLst>
        </pc:spChg>
        <pc:spChg chg="add mod">
          <ac:chgData name="binglin tao" userId="dee11500289e3549" providerId="LiveId" clId="{269AD241-EA14-4DD3-9A0C-E020EC6AB3EB}" dt="2024-01-14T12:44:18.725" v="25963" actId="27636"/>
          <ac:spMkLst>
            <pc:docMk/>
            <pc:sldMk cId="771862546" sldId="977"/>
            <ac:spMk id="26" creationId="{D77C8CB2-78A7-22DF-91C2-2C774C748029}"/>
          </ac:spMkLst>
        </pc:spChg>
        <pc:spChg chg="add mod">
          <ac:chgData name="binglin tao" userId="dee11500289e3549" providerId="LiveId" clId="{269AD241-EA14-4DD3-9A0C-E020EC6AB3EB}" dt="2024-01-14T12:44:18.743" v="25965" actId="27636"/>
          <ac:spMkLst>
            <pc:docMk/>
            <pc:sldMk cId="771862546" sldId="977"/>
            <ac:spMk id="27" creationId="{703ABF52-0694-8999-EA44-53ABA43BEB41}"/>
          </ac:spMkLst>
        </pc:spChg>
        <pc:spChg chg="add mod">
          <ac:chgData name="binglin tao" userId="dee11500289e3549" providerId="LiveId" clId="{269AD241-EA14-4DD3-9A0C-E020EC6AB3EB}" dt="2024-01-14T12:44:18.701" v="25961" actId="27636"/>
          <ac:spMkLst>
            <pc:docMk/>
            <pc:sldMk cId="771862546" sldId="977"/>
            <ac:spMk id="28" creationId="{F21BFDE3-6EBF-75D7-A429-9E6B7721CEB2}"/>
          </ac:spMkLst>
        </pc:spChg>
        <pc:spChg chg="add mod">
          <ac:chgData name="binglin tao" userId="dee11500289e3549" providerId="LiveId" clId="{269AD241-EA14-4DD3-9A0C-E020EC6AB3EB}" dt="2024-01-14T12:44:18.754" v="25966" actId="27636"/>
          <ac:spMkLst>
            <pc:docMk/>
            <pc:sldMk cId="771862546" sldId="977"/>
            <ac:spMk id="30" creationId="{93A482D8-900D-346C-19D6-0AAC0BBE7793}"/>
          </ac:spMkLst>
        </pc:spChg>
        <pc:spChg chg="add mod">
          <ac:chgData name="binglin tao" userId="dee11500289e3549" providerId="LiveId" clId="{269AD241-EA14-4DD3-9A0C-E020EC6AB3EB}" dt="2024-01-14T12:44:18.736" v="25964" actId="27636"/>
          <ac:spMkLst>
            <pc:docMk/>
            <pc:sldMk cId="771862546" sldId="977"/>
            <ac:spMk id="31" creationId="{BD1472BD-AAA3-1160-9305-97C8A27738D2}"/>
          </ac:spMkLst>
        </pc:spChg>
        <pc:spChg chg="add mod">
          <ac:chgData name="binglin tao" userId="dee11500289e3549" providerId="LiveId" clId="{269AD241-EA14-4DD3-9A0C-E020EC6AB3EB}" dt="2024-01-14T12:44:18.687" v="25960" actId="27636"/>
          <ac:spMkLst>
            <pc:docMk/>
            <pc:sldMk cId="771862546" sldId="977"/>
            <ac:spMk id="33" creationId="{77DC323C-9552-2C96-87E1-DC5E40D9B4D8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2" creationId="{86C64D67-A0BF-AC4C-E879-15109D50BD7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9" creationId="{DD243B7A-CB58-6E0C-8C60-77F5B07007A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16" creationId="{4CA427E7-917C-3E76-E0FA-3653305BF75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19" creationId="{EE21FEC9-9BCB-E2A9-FD5B-C41184AD4F7D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34" creationId="{75FD8CD3-DBD1-6C77-E690-8EF96E838BBD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36" creationId="{0FCF2662-DF56-BB2B-009F-ABDF0AAA2BFC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38" creationId="{AB4F39D8-11A3-93EF-C8F6-B4EA6ED90E4D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40" creationId="{B80208C1-B1DA-4CD8-695D-CFA35DCF8DC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42" creationId="{D77C8CB2-78A7-22DF-91C2-2C774C74802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44" creationId="{703ABF52-0694-8999-EA44-53ABA43BEB4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46" creationId="{F21BFDE3-6EBF-75D7-A429-9E6B7721CEB2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48" creationId="{93A482D8-900D-346C-19D6-0AAC0BBE7793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50" creationId="{BD1472BD-AAA3-1160-9305-97C8A27738D2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771862546" sldId="977"/>
            <ac:graphicFrameMk id="52" creationId="{77DC323C-9552-2C96-87E1-DC5E40D9B4D8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8.982" v="25973" actId="27636"/>
        <pc:sldMkLst>
          <pc:docMk/>
          <pc:sldMk cId="2298399514" sldId="978"/>
        </pc:sldMkLst>
        <pc:spChg chg="add mod">
          <ac:chgData name="binglin tao" userId="dee11500289e3549" providerId="LiveId" clId="{269AD241-EA14-4DD3-9A0C-E020EC6AB3EB}" dt="2024-01-14T12:44:18.967" v="25972" actId="27636"/>
          <ac:spMkLst>
            <pc:docMk/>
            <pc:sldMk cId="2298399514" sldId="978"/>
            <ac:spMk id="2" creationId="{22CF4AED-94B2-EE69-E118-5C145B0E3413}"/>
          </ac:spMkLst>
        </pc:spChg>
        <pc:spChg chg="add mod">
          <ac:chgData name="binglin tao" userId="dee11500289e3549" providerId="LiveId" clId="{269AD241-EA14-4DD3-9A0C-E020EC6AB3EB}" dt="2024-01-14T12:44:18.982" v="25973" actId="27636"/>
          <ac:spMkLst>
            <pc:docMk/>
            <pc:sldMk cId="2298399514" sldId="978"/>
            <ac:spMk id="11" creationId="{8EF82E3C-A229-D347-EA79-A4C2916D0FEC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298399514" sldId="978"/>
            <ac:graphicFrameMk id="3" creationId="{22CF4AED-94B2-EE69-E118-5C145B0E3413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298399514" sldId="978"/>
            <ac:graphicFrameMk id="9" creationId="{8EF82E3C-A229-D347-EA79-A4C2916D0FEC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9.040" v="25974" actId="27636"/>
        <pc:sldMkLst>
          <pc:docMk/>
          <pc:sldMk cId="1916230280" sldId="983"/>
        </pc:sldMkLst>
        <pc:spChg chg="add mod">
          <ac:chgData name="binglin tao" userId="dee11500289e3549" providerId="LiveId" clId="{269AD241-EA14-4DD3-9A0C-E020EC6AB3EB}" dt="2024-01-14T12:44:19.040" v="25974" actId="27636"/>
          <ac:spMkLst>
            <pc:docMk/>
            <pc:sldMk cId="1916230280" sldId="983"/>
            <ac:spMk id="5" creationId="{148A6784-83E3-5D7E-F106-5F18E2DA7CF7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916230280" sldId="983"/>
            <ac:graphicFrameMk id="6" creationId="{148A6784-83E3-5D7E-F106-5F18E2DA7CF7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9.244" v="25986" actId="27636"/>
        <pc:sldMkLst>
          <pc:docMk/>
          <pc:sldMk cId="3132531001" sldId="984"/>
        </pc:sldMkLst>
        <pc:spChg chg="add mod">
          <ac:chgData name="binglin tao" userId="dee11500289e3549" providerId="LiveId" clId="{269AD241-EA14-4DD3-9A0C-E020EC6AB3EB}" dt="2024-01-14T12:44:19.237" v="25985" actId="27636"/>
          <ac:spMkLst>
            <pc:docMk/>
            <pc:sldMk cId="3132531001" sldId="984"/>
            <ac:spMk id="6" creationId="{647C6A48-C5DE-66C5-083A-E0171723304A}"/>
          </ac:spMkLst>
        </pc:spChg>
        <pc:spChg chg="add mod">
          <ac:chgData name="binglin tao" userId="dee11500289e3549" providerId="LiveId" clId="{269AD241-EA14-4DD3-9A0C-E020EC6AB3EB}" dt="2024-01-14T12:44:19.102" v="25977" actId="27636"/>
          <ac:spMkLst>
            <pc:docMk/>
            <pc:sldMk cId="3132531001" sldId="984"/>
            <ac:spMk id="7" creationId="{9E0A3ACF-B85D-3EDE-3904-BA2D466F6844}"/>
          </ac:spMkLst>
        </pc:spChg>
        <pc:spChg chg="add mod">
          <ac:chgData name="binglin tao" userId="dee11500289e3549" providerId="LiveId" clId="{269AD241-EA14-4DD3-9A0C-E020EC6AB3EB}" dt="2024-01-14T12:44:19.071" v="25975" actId="27636"/>
          <ac:spMkLst>
            <pc:docMk/>
            <pc:sldMk cId="3132531001" sldId="984"/>
            <ac:spMk id="8" creationId="{8E882A53-ABB8-97A1-B511-3E45583EC221}"/>
          </ac:spMkLst>
        </pc:spChg>
        <pc:spChg chg="add mod">
          <ac:chgData name="binglin tao" userId="dee11500289e3549" providerId="LiveId" clId="{269AD241-EA14-4DD3-9A0C-E020EC6AB3EB}" dt="2024-01-14T12:44:19.211" v="25983" actId="27636"/>
          <ac:spMkLst>
            <pc:docMk/>
            <pc:sldMk cId="3132531001" sldId="984"/>
            <ac:spMk id="10" creationId="{FB0656CF-CC17-FD50-8AAD-12C11368A72B}"/>
          </ac:spMkLst>
        </pc:spChg>
        <pc:spChg chg="add mod">
          <ac:chgData name="binglin tao" userId="dee11500289e3549" providerId="LiveId" clId="{269AD241-EA14-4DD3-9A0C-E020EC6AB3EB}" dt="2024-01-14T12:44:19.244" v="25986" actId="27636"/>
          <ac:spMkLst>
            <pc:docMk/>
            <pc:sldMk cId="3132531001" sldId="984"/>
            <ac:spMk id="12" creationId="{98202A4F-47BF-2022-3F7E-679C03C4CF77}"/>
          </ac:spMkLst>
        </pc:spChg>
        <pc:spChg chg="add mod">
          <ac:chgData name="binglin tao" userId="dee11500289e3549" providerId="LiveId" clId="{269AD241-EA14-4DD3-9A0C-E020EC6AB3EB}" dt="2024-01-14T12:44:19.228" v="25984" actId="27636"/>
          <ac:spMkLst>
            <pc:docMk/>
            <pc:sldMk cId="3132531001" sldId="984"/>
            <ac:spMk id="15" creationId="{A735C2B9-F486-20C7-76C6-A37D5C359BE4}"/>
          </ac:spMkLst>
        </pc:spChg>
        <pc:spChg chg="add mod">
          <ac:chgData name="binglin tao" userId="dee11500289e3549" providerId="LiveId" clId="{269AD241-EA14-4DD3-9A0C-E020EC6AB3EB}" dt="2024-01-14T12:44:19.085" v="25976" actId="27636"/>
          <ac:spMkLst>
            <pc:docMk/>
            <pc:sldMk cId="3132531001" sldId="984"/>
            <ac:spMk id="16" creationId="{D4EF980A-156B-62D5-0E68-BC5D5E7EF763}"/>
          </ac:spMkLst>
        </pc:spChg>
        <pc:spChg chg="add mod">
          <ac:chgData name="binglin tao" userId="dee11500289e3549" providerId="LiveId" clId="{269AD241-EA14-4DD3-9A0C-E020EC6AB3EB}" dt="2024-01-14T12:44:19.123" v="25978" actId="27636"/>
          <ac:spMkLst>
            <pc:docMk/>
            <pc:sldMk cId="3132531001" sldId="984"/>
            <ac:spMk id="17" creationId="{F8433A87-B29B-3EB8-6403-1BCB0C99C13E}"/>
          </ac:spMkLst>
        </pc:spChg>
        <pc:spChg chg="add mod">
          <ac:chgData name="binglin tao" userId="dee11500289e3549" providerId="LiveId" clId="{269AD241-EA14-4DD3-9A0C-E020EC6AB3EB}" dt="2024-01-14T12:44:19.193" v="25982" actId="27636"/>
          <ac:spMkLst>
            <pc:docMk/>
            <pc:sldMk cId="3132531001" sldId="984"/>
            <ac:spMk id="19" creationId="{672F4A26-6785-99D9-F87D-07C35616DCE4}"/>
          </ac:spMkLst>
        </pc:spChg>
        <pc:spChg chg="add mod">
          <ac:chgData name="binglin tao" userId="dee11500289e3549" providerId="LiveId" clId="{269AD241-EA14-4DD3-9A0C-E020EC6AB3EB}" dt="2024-01-14T12:44:19.166" v="25980" actId="27636"/>
          <ac:spMkLst>
            <pc:docMk/>
            <pc:sldMk cId="3132531001" sldId="984"/>
            <ac:spMk id="20" creationId="{C2D0C1B8-DC8D-5FE6-3FD7-6FD842F6AE53}"/>
          </ac:spMkLst>
        </pc:spChg>
        <pc:spChg chg="add mod">
          <ac:chgData name="binglin tao" userId="dee11500289e3549" providerId="LiveId" clId="{269AD241-EA14-4DD3-9A0C-E020EC6AB3EB}" dt="2024-01-14T12:44:19.136" v="25979" actId="27636"/>
          <ac:spMkLst>
            <pc:docMk/>
            <pc:sldMk cId="3132531001" sldId="984"/>
            <ac:spMk id="22" creationId="{11646B74-9E6F-DD76-8572-39B1A2BD7280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132531001" sldId="984"/>
            <ac:spMk id="24" creationId="{BC4E0F2F-DAE6-F505-3AFF-1D3D5A4CD5A6}"/>
          </ac:spMkLst>
        </pc:spChg>
        <pc:spChg chg="add mod">
          <ac:chgData name="binglin tao" userId="dee11500289e3549" providerId="LiveId" clId="{269AD241-EA14-4DD3-9A0C-E020EC6AB3EB}" dt="2024-01-14T12:44:19.180" v="25981" actId="27636"/>
          <ac:spMkLst>
            <pc:docMk/>
            <pc:sldMk cId="3132531001" sldId="984"/>
            <ac:spMk id="26" creationId="{343B7963-26F6-ED2D-9082-3003E620B3F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132531001" sldId="984"/>
            <ac:spMk id="27" creationId="{6FB0897D-E566-CC26-A7C7-8F2306DB4A43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132531001" sldId="984"/>
            <ac:spMk id="29" creationId="{0A306EE2-13CA-4054-9EF8-4F34624A163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132531001" sldId="984"/>
            <ac:spMk id="30" creationId="{C6420178-6441-8BA1-827D-FDBE9276629A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132531001" sldId="984"/>
            <ac:spMk id="31" creationId="{4EFFEBC5-0393-D995-9301-7761A5E516F9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4" creationId="{647C6A48-C5DE-66C5-083A-E0171723304A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14" creationId="{9E0A3ACF-B85D-3EDE-3904-BA2D466F684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21" creationId="{8E882A53-ABB8-97A1-B511-3E45583EC22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28" creationId="{FB0656CF-CC17-FD50-8AAD-12C11368A72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33" creationId="{98202A4F-47BF-2022-3F7E-679C03C4CF77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47" creationId="{A735C2B9-F486-20C7-76C6-A37D5C359BE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49" creationId="{D4EF980A-156B-62D5-0E68-BC5D5E7EF763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51" creationId="{F8433A87-B29B-3EB8-6403-1BCB0C99C13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53" creationId="{672F4A26-6785-99D9-F87D-07C35616DCE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55" creationId="{C2D0C1B8-DC8D-5FE6-3FD7-6FD842F6AE53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57" creationId="{11646B74-9E6F-DD76-8572-39B1A2BD728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59" creationId="{BC4E0F2F-DAE6-F505-3AFF-1D3D5A4CD5A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61" creationId="{343B7963-26F6-ED2D-9082-3003E620B3F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63" creationId="{6FB0897D-E566-CC26-A7C7-8F2306DB4A43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65" creationId="{0A306EE2-13CA-4054-9EF8-4F34624A163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67" creationId="{C6420178-6441-8BA1-827D-FDBE9276629A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32531001" sldId="984"/>
            <ac:graphicFrameMk id="69" creationId="{4EFFEBC5-0393-D995-9301-7761A5E516F9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9.354" v="25987" actId="27636"/>
        <pc:sldMkLst>
          <pc:docMk/>
          <pc:sldMk cId="1201545047" sldId="985"/>
        </pc:sldMkLst>
        <pc:spChg chg="add mod">
          <ac:chgData name="binglin tao" userId="dee11500289e3549" providerId="LiveId" clId="{269AD241-EA14-4DD3-9A0C-E020EC6AB3EB}" dt="2024-01-14T12:44:19.354" v="25987" actId="27636"/>
          <ac:spMkLst>
            <pc:docMk/>
            <pc:sldMk cId="1201545047" sldId="985"/>
            <ac:spMk id="5" creationId="{EF1A3AA1-45E6-D3C9-873B-1BDD70EFC716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201545047" sldId="985"/>
            <ac:graphicFrameMk id="6" creationId="{EF1A3AA1-45E6-D3C9-873B-1BDD70EFC716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3.405" v="25911"/>
        <pc:sldMkLst>
          <pc:docMk/>
          <pc:sldMk cId="1857196371" sldId="986"/>
        </pc:sldMkLst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857196371" sldId="986"/>
            <ac:spMk id="2" creationId="{1528772D-380C-4CED-369F-1B5AD644262C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857196371" sldId="986"/>
            <ac:spMk id="3" creationId="{7E8D5649-45FA-6489-4E2E-E9394C1DEEA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857196371" sldId="986"/>
            <ac:spMk id="8" creationId="{8E5323ED-6D8E-B5AC-3B79-9DEEAEF9CAC6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857196371" sldId="986"/>
            <ac:spMk id="9" creationId="{679BCA73-EA57-7FDC-502A-1724A3743AA0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857196371" sldId="986"/>
            <ac:graphicFrameMk id="10" creationId="{1528772D-380C-4CED-369F-1B5AD644262C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857196371" sldId="986"/>
            <ac:graphicFrameMk id="13" creationId="{7E8D5649-45FA-6489-4E2E-E9394C1DEEA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857196371" sldId="986"/>
            <ac:graphicFrameMk id="15" creationId="{8E5323ED-6D8E-B5AC-3B79-9DEEAEF9CAC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857196371" sldId="986"/>
            <ac:graphicFrameMk id="17" creationId="{679BCA73-EA57-7FDC-502A-1724A3743AA0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0.089" v="25990" actId="27636"/>
        <pc:sldMkLst>
          <pc:docMk/>
          <pc:sldMk cId="2617198524" sldId="987"/>
        </pc:sldMkLst>
        <pc:spChg chg="add mod">
          <ac:chgData name="binglin tao" userId="dee11500289e3549" providerId="LiveId" clId="{269AD241-EA14-4DD3-9A0C-E020EC6AB3EB}" dt="2024-01-14T12:44:20.089" v="25990" actId="27636"/>
          <ac:spMkLst>
            <pc:docMk/>
            <pc:sldMk cId="2617198524" sldId="987"/>
            <ac:spMk id="15" creationId="{B1A5401F-BC02-17BA-1AAD-B06CD1250F01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617198524" sldId="987"/>
            <ac:spMk id="17" creationId="{A7EC0BCC-9200-FD6C-F957-9C8766D1193B}"/>
          </ac:spMkLst>
        </pc:spChg>
        <pc:spChg chg="add mod">
          <ac:chgData name="binglin tao" userId="dee11500289e3549" providerId="LiveId" clId="{269AD241-EA14-4DD3-9A0C-E020EC6AB3EB}" dt="2024-01-14T12:44:19.504" v="25988" actId="27636"/>
          <ac:spMkLst>
            <pc:docMk/>
            <pc:sldMk cId="2617198524" sldId="987"/>
            <ac:spMk id="23" creationId="{8CA3A678-1404-EC66-8379-E2AAC0212C46}"/>
          </ac:spMkLst>
        </pc:spChg>
        <pc:spChg chg="add mod">
          <ac:chgData name="binglin tao" userId="dee11500289e3549" providerId="LiveId" clId="{269AD241-EA14-4DD3-9A0C-E020EC6AB3EB}" dt="2024-01-14T12:44:19.575" v="25989" actId="27636"/>
          <ac:spMkLst>
            <pc:docMk/>
            <pc:sldMk cId="2617198524" sldId="987"/>
            <ac:spMk id="24" creationId="{6357D37F-15CF-5834-BA0F-399A602C27F8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617198524" sldId="987"/>
            <ac:graphicFrameMk id="2" creationId="{B1A5401F-BC02-17BA-1AAD-B06CD1250F0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617198524" sldId="987"/>
            <ac:graphicFrameMk id="8" creationId="{A7EC0BCC-9200-FD6C-F957-9C8766D1193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617198524" sldId="987"/>
            <ac:graphicFrameMk id="11" creationId="{8CA3A678-1404-EC66-8379-E2AAC0212C4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617198524" sldId="987"/>
            <ac:graphicFrameMk id="13" creationId="{6357D37F-15CF-5834-BA0F-399A602C27F8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0.932" v="26002" actId="27636"/>
        <pc:sldMkLst>
          <pc:docMk/>
          <pc:sldMk cId="3459957499" sldId="988"/>
        </pc:sldMkLst>
        <pc:spChg chg="add mod">
          <ac:chgData name="binglin tao" userId="dee11500289e3549" providerId="LiveId" clId="{269AD241-EA14-4DD3-9A0C-E020EC6AB3EB}" dt="2024-01-14T12:44:20.932" v="26002" actId="27636"/>
          <ac:spMkLst>
            <pc:docMk/>
            <pc:sldMk cId="3459957499" sldId="988"/>
            <ac:spMk id="3" creationId="{E164996E-7C2F-C1CA-7110-BAA9E303819E}"/>
          </ac:spMkLst>
        </pc:spChg>
        <pc:spChg chg="add mod">
          <ac:chgData name="binglin tao" userId="dee11500289e3549" providerId="LiveId" clId="{269AD241-EA14-4DD3-9A0C-E020EC6AB3EB}" dt="2024-01-14T12:44:20.248" v="25992" actId="27636"/>
          <ac:spMkLst>
            <pc:docMk/>
            <pc:sldMk cId="3459957499" sldId="988"/>
            <ac:spMk id="8" creationId="{FC4EDD19-CC45-D530-EF76-42492969C0F6}"/>
          </ac:spMkLst>
        </pc:spChg>
        <pc:spChg chg="add mod">
          <ac:chgData name="binglin tao" userId="dee11500289e3549" providerId="LiveId" clId="{269AD241-EA14-4DD3-9A0C-E020EC6AB3EB}" dt="2024-01-14T12:44:20.393" v="25994" actId="27636"/>
          <ac:spMkLst>
            <pc:docMk/>
            <pc:sldMk cId="3459957499" sldId="988"/>
            <ac:spMk id="9" creationId="{42A18904-FA13-ADC2-757B-235460657225}"/>
          </ac:spMkLst>
        </pc:spChg>
        <pc:spChg chg="add mod">
          <ac:chgData name="binglin tao" userId="dee11500289e3549" providerId="LiveId" clId="{269AD241-EA14-4DD3-9A0C-E020EC6AB3EB}" dt="2024-01-14T12:44:20.537" v="25997" actId="27636"/>
          <ac:spMkLst>
            <pc:docMk/>
            <pc:sldMk cId="3459957499" sldId="988"/>
            <ac:spMk id="11" creationId="{726D7295-BB1D-C4C0-967E-B6EE64355E91}"/>
          </ac:spMkLst>
        </pc:spChg>
        <pc:spChg chg="add mod">
          <ac:chgData name="binglin tao" userId="dee11500289e3549" providerId="LiveId" clId="{269AD241-EA14-4DD3-9A0C-E020EC6AB3EB}" dt="2024-01-14T12:44:20.190" v="25991" actId="27636"/>
          <ac:spMkLst>
            <pc:docMk/>
            <pc:sldMk cId="3459957499" sldId="988"/>
            <ac:spMk id="12" creationId="{E2A8F07A-C63C-2DF9-C9AB-E41CF631A172}"/>
          </ac:spMkLst>
        </pc:spChg>
        <pc:spChg chg="add mod">
          <ac:chgData name="binglin tao" userId="dee11500289e3549" providerId="LiveId" clId="{269AD241-EA14-4DD3-9A0C-E020EC6AB3EB}" dt="2024-01-14T12:44:20.780" v="26000" actId="27636"/>
          <ac:spMkLst>
            <pc:docMk/>
            <pc:sldMk cId="3459957499" sldId="988"/>
            <ac:spMk id="20" creationId="{8C47E56E-794C-75C5-C217-9034082F0BB1}"/>
          </ac:spMkLst>
        </pc:spChg>
        <pc:spChg chg="add mod">
          <ac:chgData name="binglin tao" userId="dee11500289e3549" providerId="LiveId" clId="{269AD241-EA14-4DD3-9A0C-E020EC6AB3EB}" dt="2024-01-14T12:44:20.624" v="25998" actId="27636"/>
          <ac:spMkLst>
            <pc:docMk/>
            <pc:sldMk cId="3459957499" sldId="988"/>
            <ac:spMk id="29" creationId="{F6FC6808-B2F9-74E7-DB0D-862E8BBA7BE0}"/>
          </ac:spMkLst>
        </pc:spChg>
        <pc:spChg chg="add mod">
          <ac:chgData name="binglin tao" userId="dee11500289e3549" providerId="LiveId" clId="{269AD241-EA14-4DD3-9A0C-E020EC6AB3EB}" dt="2024-01-14T12:44:20.826" v="26001" actId="27636"/>
          <ac:spMkLst>
            <pc:docMk/>
            <pc:sldMk cId="3459957499" sldId="988"/>
            <ac:spMk id="30" creationId="{8A7DC4CD-C9C1-CFA7-378B-8B9732CB422E}"/>
          </ac:spMkLst>
        </pc:spChg>
        <pc:spChg chg="add mod">
          <ac:chgData name="binglin tao" userId="dee11500289e3549" providerId="LiveId" clId="{269AD241-EA14-4DD3-9A0C-E020EC6AB3EB}" dt="2024-01-14T12:44:20.456" v="25996" actId="27636"/>
          <ac:spMkLst>
            <pc:docMk/>
            <pc:sldMk cId="3459957499" sldId="988"/>
            <ac:spMk id="31" creationId="{C69D89DB-4A13-5455-48F6-4FA6BD83C10B}"/>
          </ac:spMkLst>
        </pc:spChg>
        <pc:spChg chg="add mod">
          <ac:chgData name="binglin tao" userId="dee11500289e3549" providerId="LiveId" clId="{269AD241-EA14-4DD3-9A0C-E020EC6AB3EB}" dt="2024-01-14T12:44:20.691" v="25999" actId="27636"/>
          <ac:spMkLst>
            <pc:docMk/>
            <pc:sldMk cId="3459957499" sldId="988"/>
            <ac:spMk id="32" creationId="{A13902F3-DBD6-09FC-7240-F80DB09B7269}"/>
          </ac:spMkLst>
        </pc:spChg>
        <pc:spChg chg="add mod">
          <ac:chgData name="binglin tao" userId="dee11500289e3549" providerId="LiveId" clId="{269AD241-EA14-4DD3-9A0C-E020EC6AB3EB}" dt="2024-01-14T12:44:20.428" v="25995" actId="27636"/>
          <ac:spMkLst>
            <pc:docMk/>
            <pc:sldMk cId="3459957499" sldId="988"/>
            <ac:spMk id="35" creationId="{FEEECB46-5E27-FA74-B3D2-6B3BC3CB15BF}"/>
          </ac:spMkLst>
        </pc:spChg>
        <pc:spChg chg="add mod">
          <ac:chgData name="binglin tao" userId="dee11500289e3549" providerId="LiveId" clId="{269AD241-EA14-4DD3-9A0C-E020EC6AB3EB}" dt="2024-01-14T12:44:20.321" v="25993" actId="27636"/>
          <ac:spMkLst>
            <pc:docMk/>
            <pc:sldMk cId="3459957499" sldId="988"/>
            <ac:spMk id="36" creationId="{282148CA-61AC-7F0B-75B0-EC05BA93A706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2" creationId="{E164996E-7C2F-C1CA-7110-BAA9E303819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13" creationId="{FC4EDD19-CC45-D530-EF76-42492969C0F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15" creationId="{42A18904-FA13-ADC2-757B-23546065722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17" creationId="{726D7295-BB1D-C4C0-967E-B6EE64355E9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21" creationId="{E2A8F07A-C63C-2DF9-C9AB-E41CF631A172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23" creationId="{8C47E56E-794C-75C5-C217-9034082F0BB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25" creationId="{F6FC6808-B2F9-74E7-DB0D-862E8BBA7BE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27" creationId="{8A7DC4CD-C9C1-CFA7-378B-8B9732CB422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33" creationId="{C69D89DB-4A13-5455-48F6-4FA6BD83C10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38" creationId="{A13902F3-DBD6-09FC-7240-F80DB09B726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40" creationId="{FEEECB46-5E27-FA74-B3D2-6B3BC3CB15B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59957499" sldId="988"/>
            <ac:graphicFrameMk id="42" creationId="{282148CA-61AC-7F0B-75B0-EC05BA93A706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1.903" v="26006" actId="27636"/>
        <pc:sldMkLst>
          <pc:docMk/>
          <pc:sldMk cId="2423159748" sldId="989"/>
        </pc:sldMkLst>
        <pc:spChg chg="add mod">
          <ac:chgData name="binglin tao" userId="dee11500289e3549" providerId="LiveId" clId="{269AD241-EA14-4DD3-9A0C-E020EC6AB3EB}" dt="2024-01-14T12:44:21.903" v="26006" actId="27636"/>
          <ac:spMkLst>
            <pc:docMk/>
            <pc:sldMk cId="2423159748" sldId="989"/>
            <ac:spMk id="6" creationId="{57767B26-E093-29B2-806C-8F32C40C9DA5}"/>
          </ac:spMkLst>
        </pc:spChg>
        <pc:spChg chg="add mod">
          <ac:chgData name="binglin tao" userId="dee11500289e3549" providerId="LiveId" clId="{269AD241-EA14-4DD3-9A0C-E020EC6AB3EB}" dt="2024-01-14T12:44:21.160" v="26003" actId="27636"/>
          <ac:spMkLst>
            <pc:docMk/>
            <pc:sldMk cId="2423159748" sldId="989"/>
            <ac:spMk id="8" creationId="{885AE693-A9F9-CBD8-0041-A3BCCD8D8834}"/>
          </ac:spMkLst>
        </pc:spChg>
        <pc:spChg chg="add mod">
          <ac:chgData name="binglin tao" userId="dee11500289e3549" providerId="LiveId" clId="{269AD241-EA14-4DD3-9A0C-E020EC6AB3EB}" dt="2024-01-14T12:44:21.729" v="26005" actId="27636"/>
          <ac:spMkLst>
            <pc:docMk/>
            <pc:sldMk cId="2423159748" sldId="989"/>
            <ac:spMk id="9" creationId="{4FF2CAD7-6BB6-0AA9-9EEF-2000DF8EB26A}"/>
          </ac:spMkLst>
        </pc:spChg>
        <pc:spChg chg="add mod">
          <ac:chgData name="binglin tao" userId="dee11500289e3549" providerId="LiveId" clId="{269AD241-EA14-4DD3-9A0C-E020EC6AB3EB}" dt="2024-01-14T12:44:21.543" v="26004" actId="27636"/>
          <ac:spMkLst>
            <pc:docMk/>
            <pc:sldMk cId="2423159748" sldId="989"/>
            <ac:spMk id="10" creationId="{76558945-478C-6ED5-8314-DC5C18449FC3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423159748" sldId="989"/>
            <ac:graphicFrameMk id="5" creationId="{57767B26-E093-29B2-806C-8F32C40C9DA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423159748" sldId="989"/>
            <ac:graphicFrameMk id="15" creationId="{885AE693-A9F9-CBD8-0041-A3BCCD8D883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423159748" sldId="989"/>
            <ac:graphicFrameMk id="17" creationId="{4FF2CAD7-6BB6-0AA9-9EEF-2000DF8EB26A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423159748" sldId="989"/>
            <ac:graphicFrameMk id="19" creationId="{76558945-478C-6ED5-8314-DC5C18449FC3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3.864" v="26013" actId="27636"/>
        <pc:sldMkLst>
          <pc:docMk/>
          <pc:sldMk cId="3933354220" sldId="990"/>
        </pc:sldMkLst>
        <pc:spChg chg="add mod">
          <ac:chgData name="binglin tao" userId="dee11500289e3549" providerId="LiveId" clId="{269AD241-EA14-4DD3-9A0C-E020EC6AB3EB}" dt="2024-01-14T12:44:23.588" v="26011" actId="27636"/>
          <ac:spMkLst>
            <pc:docMk/>
            <pc:sldMk cId="3933354220" sldId="990"/>
            <ac:spMk id="17" creationId="{BC3C547F-507C-6F82-6D3C-C6FE8F1A191E}"/>
          </ac:spMkLst>
        </pc:spChg>
        <pc:spChg chg="add mod">
          <ac:chgData name="binglin tao" userId="dee11500289e3549" providerId="LiveId" clId="{269AD241-EA14-4DD3-9A0C-E020EC6AB3EB}" dt="2024-01-14T12:44:23.700" v="26012" actId="27636"/>
          <ac:spMkLst>
            <pc:docMk/>
            <pc:sldMk cId="3933354220" sldId="990"/>
            <ac:spMk id="22" creationId="{CE34EBB7-CDE7-A591-B362-37105809295D}"/>
          </ac:spMkLst>
        </pc:spChg>
        <pc:spChg chg="add mod">
          <ac:chgData name="binglin tao" userId="dee11500289e3549" providerId="LiveId" clId="{269AD241-EA14-4DD3-9A0C-E020EC6AB3EB}" dt="2024-01-14T12:44:22.086" v="26008" actId="27636"/>
          <ac:spMkLst>
            <pc:docMk/>
            <pc:sldMk cId="3933354220" sldId="990"/>
            <ac:spMk id="24" creationId="{94F96E4B-B328-9987-4064-1E0CAF4FBA90}"/>
          </ac:spMkLst>
        </pc:spChg>
        <pc:spChg chg="add mod">
          <ac:chgData name="binglin tao" userId="dee11500289e3549" providerId="LiveId" clId="{269AD241-EA14-4DD3-9A0C-E020EC6AB3EB}" dt="2024-01-14T12:44:22.002" v="26007" actId="27636"/>
          <ac:spMkLst>
            <pc:docMk/>
            <pc:sldMk cId="3933354220" sldId="990"/>
            <ac:spMk id="27" creationId="{D6CE8C79-9A18-AC4F-1ED8-D584C47788DA}"/>
          </ac:spMkLst>
        </pc:spChg>
        <pc:spChg chg="mod">
          <ac:chgData name="binglin tao" userId="dee11500289e3549" providerId="LiveId" clId="{269AD241-EA14-4DD3-9A0C-E020EC6AB3EB}" dt="2024-01-12T11:12:56.403" v="3030" actId="1076"/>
          <ac:spMkLst>
            <pc:docMk/>
            <pc:sldMk cId="3933354220" sldId="990"/>
            <ac:spMk id="28" creationId="{7707BEA5-EFA1-1205-2C3C-1A47FBC3A4F6}"/>
          </ac:spMkLst>
        </pc:spChg>
        <pc:spChg chg="add mod">
          <ac:chgData name="binglin tao" userId="dee11500289e3549" providerId="LiveId" clId="{269AD241-EA14-4DD3-9A0C-E020EC6AB3EB}" dt="2024-01-14T12:44:23.864" v="26013" actId="27636"/>
          <ac:spMkLst>
            <pc:docMk/>
            <pc:sldMk cId="3933354220" sldId="990"/>
            <ac:spMk id="34" creationId="{736758DD-AB13-AB41-7970-186F004BC099}"/>
          </ac:spMkLst>
        </pc:spChg>
        <pc:spChg chg="add mod">
          <ac:chgData name="binglin tao" userId="dee11500289e3549" providerId="LiveId" clId="{269AD241-EA14-4DD3-9A0C-E020EC6AB3EB}" dt="2024-01-14T12:44:23.183" v="26010" actId="27636"/>
          <ac:spMkLst>
            <pc:docMk/>
            <pc:sldMk cId="3933354220" sldId="990"/>
            <ac:spMk id="36" creationId="{CE62B04C-7836-A766-CB51-9202D14208D6}"/>
          </ac:spMkLst>
        </pc:spChg>
        <pc:spChg chg="add mod">
          <ac:chgData name="binglin tao" userId="dee11500289e3549" providerId="LiveId" clId="{269AD241-EA14-4DD3-9A0C-E020EC6AB3EB}" dt="2024-01-14T12:44:22.810" v="26009" actId="27636"/>
          <ac:spMkLst>
            <pc:docMk/>
            <pc:sldMk cId="3933354220" sldId="990"/>
            <ac:spMk id="37" creationId="{CAF77416-188B-9596-689B-ACC8C87CF24C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933354220" sldId="990"/>
            <ac:graphicFrameMk id="4" creationId="{BC3C547F-507C-6F82-6D3C-C6FE8F1A191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933354220" sldId="990"/>
            <ac:graphicFrameMk id="6" creationId="{CE34EBB7-CDE7-A591-B362-37105809295D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933354220" sldId="990"/>
            <ac:graphicFrameMk id="8" creationId="{94F96E4B-B328-9987-4064-1E0CAF4FBA9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933354220" sldId="990"/>
            <ac:graphicFrameMk id="10" creationId="{D6CE8C79-9A18-AC4F-1ED8-D584C47788DA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933354220" sldId="990"/>
            <ac:graphicFrameMk id="14" creationId="{736758DD-AB13-AB41-7970-186F004BC09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933354220" sldId="990"/>
            <ac:graphicFrameMk id="16" creationId="{CE62B04C-7836-A766-CB51-9202D14208D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933354220" sldId="990"/>
            <ac:graphicFrameMk id="19" creationId="{CAF77416-188B-9596-689B-ACC8C87CF24C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13.405" v="25911"/>
        <pc:sldMkLst>
          <pc:docMk/>
          <pc:sldMk cId="2256326496" sldId="991"/>
        </pc:sldMkLst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256326496" sldId="991"/>
            <ac:spMk id="7" creationId="{9590DEE8-F5A6-4DBE-FFB5-4E84D740741E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256326496" sldId="991"/>
            <ac:graphicFrameMk id="2" creationId="{9590DEE8-F5A6-4DBE-FFB5-4E84D740741E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5.238" v="26014" actId="27636"/>
        <pc:sldMkLst>
          <pc:docMk/>
          <pc:sldMk cId="4281654823" sldId="992"/>
        </pc:sldMkLst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281654823" sldId="992"/>
            <ac:spMk id="2" creationId="{F29C2554-4DBE-05E1-7134-5FC899BBD604}"/>
          </ac:spMkLst>
        </pc:spChg>
        <pc:spChg chg="add mod">
          <ac:chgData name="binglin tao" userId="dee11500289e3549" providerId="LiveId" clId="{269AD241-EA14-4DD3-9A0C-E020EC6AB3EB}" dt="2024-01-14T12:44:25.238" v="26014" actId="27636"/>
          <ac:spMkLst>
            <pc:docMk/>
            <pc:sldMk cId="4281654823" sldId="992"/>
            <ac:spMk id="17" creationId="{347F2B85-357A-B2D1-191B-275C66DE9B8A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281654823" sldId="992"/>
            <ac:graphicFrameMk id="4" creationId="{F29C2554-4DBE-05E1-7134-5FC899BBD60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281654823" sldId="992"/>
            <ac:graphicFrameMk id="7" creationId="{347F2B85-357A-B2D1-191B-275C66DE9B8A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5.305" v="26016" actId="27636"/>
        <pc:sldMkLst>
          <pc:docMk/>
          <pc:sldMk cId="659705648" sldId="993"/>
        </pc:sldMkLst>
        <pc:spChg chg="add mod">
          <ac:chgData name="binglin tao" userId="dee11500289e3549" providerId="LiveId" clId="{269AD241-EA14-4DD3-9A0C-E020EC6AB3EB}" dt="2024-01-14T12:44:25.305" v="26016" actId="27636"/>
          <ac:spMkLst>
            <pc:docMk/>
            <pc:sldMk cId="659705648" sldId="993"/>
            <ac:spMk id="4" creationId="{901EBB45-11DD-7731-E0D1-B4A7A319B942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659705648" sldId="993"/>
            <ac:graphicFrameMk id="2" creationId="{901EBB45-11DD-7731-E0D1-B4A7A319B942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5.393" v="26019" actId="27636"/>
        <pc:sldMkLst>
          <pc:docMk/>
          <pc:sldMk cId="2141872369" sldId="995"/>
        </pc:sldMkLst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141872369" sldId="995"/>
            <ac:spMk id="2" creationId="{E2AFE4F6-E260-48FF-08F8-3B03A1D88F8E}"/>
          </ac:spMkLst>
        </pc:spChg>
        <pc:spChg chg="add mod">
          <ac:chgData name="binglin tao" userId="dee11500289e3549" providerId="LiveId" clId="{269AD241-EA14-4DD3-9A0C-E020EC6AB3EB}" dt="2024-01-14T12:44:25.366" v="26018" actId="27636"/>
          <ac:spMkLst>
            <pc:docMk/>
            <pc:sldMk cId="2141872369" sldId="995"/>
            <ac:spMk id="4" creationId="{77DA4145-0C4B-5245-7D03-E92A3118483B}"/>
          </ac:spMkLst>
        </pc:spChg>
        <pc:spChg chg="add mod">
          <ac:chgData name="binglin tao" userId="dee11500289e3549" providerId="LiveId" clId="{269AD241-EA14-4DD3-9A0C-E020EC6AB3EB}" dt="2024-01-14T12:44:25.393" v="26019" actId="27636"/>
          <ac:spMkLst>
            <pc:docMk/>
            <pc:sldMk cId="2141872369" sldId="995"/>
            <ac:spMk id="5" creationId="{5E10311B-FCC2-D258-7764-F3B8231C2E50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141872369" sldId="995"/>
            <ac:spMk id="6" creationId="{D449099F-F091-891D-D475-8DBED2D0423B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141872369" sldId="995"/>
            <ac:spMk id="10" creationId="{F88EB22E-DA01-E023-B0BC-AC0019317555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141872369" sldId="995"/>
            <ac:spMk id="17" creationId="{3CDE98FF-B73D-E7FA-EB76-4F2DE30FE696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141872369" sldId="995"/>
            <ac:spMk id="18" creationId="{D8E044B9-5971-0475-4BD7-57DFE8A1C323}"/>
          </ac:spMkLst>
        </pc:spChg>
        <pc:spChg chg="add mod">
          <ac:chgData name="binglin tao" userId="dee11500289e3549" providerId="LiveId" clId="{269AD241-EA14-4DD3-9A0C-E020EC6AB3EB}" dt="2024-01-14T12:44:25.327" v="26017" actId="27636"/>
          <ac:spMkLst>
            <pc:docMk/>
            <pc:sldMk cId="2141872369" sldId="995"/>
            <ac:spMk id="20" creationId="{40914F87-47A6-A022-DE64-D3530D8D56A9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141872369" sldId="995"/>
            <ac:graphicFrameMk id="7" creationId="{E2AFE4F6-E260-48FF-08F8-3B03A1D88F8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141872369" sldId="995"/>
            <ac:graphicFrameMk id="22" creationId="{77DA4145-0C4B-5245-7D03-E92A3118483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141872369" sldId="995"/>
            <ac:graphicFrameMk id="25" creationId="{5E10311B-FCC2-D258-7764-F3B8231C2E5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141872369" sldId="995"/>
            <ac:graphicFrameMk id="27" creationId="{D449099F-F091-891D-D475-8DBED2D0423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141872369" sldId="995"/>
            <ac:graphicFrameMk id="29" creationId="{F88EB22E-DA01-E023-B0BC-AC001931755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141872369" sldId="995"/>
            <ac:graphicFrameMk id="31" creationId="{3CDE98FF-B73D-E7FA-EB76-4F2DE30FE69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141872369" sldId="995"/>
            <ac:graphicFrameMk id="33" creationId="{D8E044B9-5971-0475-4BD7-57DFE8A1C323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141872369" sldId="995"/>
            <ac:graphicFrameMk id="35" creationId="{40914F87-47A6-A022-DE64-D3530D8D56A9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5.473" v="26022" actId="27636"/>
        <pc:sldMkLst>
          <pc:docMk/>
          <pc:sldMk cId="4026526915" sldId="997"/>
        </pc:sldMkLst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026526915" sldId="997"/>
            <ac:spMk id="35" creationId="{6C4644F1-D51E-C232-EC27-C69EE6FEC845}"/>
          </ac:spMkLst>
        </pc:spChg>
        <pc:spChg chg="add mod">
          <ac:chgData name="binglin tao" userId="dee11500289e3549" providerId="LiveId" clId="{269AD241-EA14-4DD3-9A0C-E020EC6AB3EB}" dt="2024-01-14T12:44:25.458" v="26021" actId="27636"/>
          <ac:spMkLst>
            <pc:docMk/>
            <pc:sldMk cId="4026526915" sldId="997"/>
            <ac:spMk id="36" creationId="{99DEAF55-9639-5265-3F35-E5978AB3749C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026526915" sldId="997"/>
            <ac:spMk id="37" creationId="{17D00B5F-4C6F-55B8-AB41-E874AE6071A5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026526915" sldId="997"/>
            <ac:spMk id="40" creationId="{297803AD-6E93-444D-4C1F-896A1266A99E}"/>
          </ac:spMkLst>
        </pc:spChg>
        <pc:spChg chg="add mod">
          <ac:chgData name="binglin tao" userId="dee11500289e3549" providerId="LiveId" clId="{269AD241-EA14-4DD3-9A0C-E020EC6AB3EB}" dt="2024-01-14T12:44:25.473" v="26022" actId="27636"/>
          <ac:spMkLst>
            <pc:docMk/>
            <pc:sldMk cId="4026526915" sldId="997"/>
            <ac:spMk id="42" creationId="{880EB910-0720-8942-FFD9-7E27142D422A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026526915" sldId="997"/>
            <ac:spMk id="43" creationId="{4F74F2EE-1639-3396-1478-0734E7FDB291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026526915" sldId="997"/>
            <ac:spMk id="44" creationId="{59133750-9C0B-896E-C526-03FA60B4D511}"/>
          </ac:spMkLst>
        </pc:spChg>
        <pc:spChg chg="add mod">
          <ac:chgData name="binglin tao" userId="dee11500289e3549" providerId="LiveId" clId="{269AD241-EA14-4DD3-9A0C-E020EC6AB3EB}" dt="2024-01-14T12:44:25.418" v="26020" actId="27636"/>
          <ac:spMkLst>
            <pc:docMk/>
            <pc:sldMk cId="4026526915" sldId="997"/>
            <ac:spMk id="45" creationId="{E2F08EDA-5F8B-87D5-7147-ED049906D966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026526915" sldId="997"/>
            <ac:spMk id="46" creationId="{4DD23C25-1F57-BA4A-73B9-1C54FE074595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26526915" sldId="997"/>
            <ac:graphicFrameMk id="2" creationId="{6C4644F1-D51E-C232-EC27-C69EE6FEC84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26526915" sldId="997"/>
            <ac:graphicFrameMk id="5" creationId="{99DEAF55-9639-5265-3F35-E5978AB3749C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26526915" sldId="997"/>
            <ac:graphicFrameMk id="7" creationId="{17D00B5F-4C6F-55B8-AB41-E874AE6071A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26526915" sldId="997"/>
            <ac:graphicFrameMk id="9" creationId="{297803AD-6E93-444D-4C1F-896A1266A99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26526915" sldId="997"/>
            <ac:graphicFrameMk id="12" creationId="{880EB910-0720-8942-FFD9-7E27142D422A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26526915" sldId="997"/>
            <ac:graphicFrameMk id="17" creationId="{4F74F2EE-1639-3396-1478-0734E7FDB29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26526915" sldId="997"/>
            <ac:graphicFrameMk id="19" creationId="{59133750-9C0B-896E-C526-03FA60B4D511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26526915" sldId="997"/>
            <ac:graphicFrameMk id="21" creationId="{E2F08EDA-5F8B-87D5-7147-ED049906D966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26526915" sldId="997"/>
            <ac:graphicFrameMk id="24" creationId="{4DD23C25-1F57-BA4A-73B9-1C54FE074595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5.578" v="26026" actId="27636"/>
        <pc:sldMkLst>
          <pc:docMk/>
          <pc:sldMk cId="18812813" sldId="998"/>
        </pc:sldMkLst>
        <pc:spChg chg="add mod">
          <ac:chgData name="binglin tao" userId="dee11500289e3549" providerId="LiveId" clId="{269AD241-EA14-4DD3-9A0C-E020EC6AB3EB}" dt="2024-01-14T12:44:25.505" v="26023" actId="27636"/>
          <ac:spMkLst>
            <pc:docMk/>
            <pc:sldMk cId="18812813" sldId="998"/>
            <ac:spMk id="2" creationId="{3BEEAEA6-A3FF-18B0-9BA5-CF0FFC8FCF1B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8812813" sldId="998"/>
            <ac:spMk id="4" creationId="{801589F2-976D-15C5-CFED-E0F9A6B11EE5}"/>
          </ac:spMkLst>
        </pc:spChg>
        <pc:spChg chg="add mod">
          <ac:chgData name="binglin tao" userId="dee11500289e3549" providerId="LiveId" clId="{269AD241-EA14-4DD3-9A0C-E020EC6AB3EB}" dt="2024-01-14T12:44:25.578" v="26026" actId="27636"/>
          <ac:spMkLst>
            <pc:docMk/>
            <pc:sldMk cId="18812813" sldId="998"/>
            <ac:spMk id="5" creationId="{D6E5E5EE-809C-B58A-970E-1C810AB95024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8812813" sldId="998"/>
            <ac:spMk id="6" creationId="{0B737093-705F-C9F6-1420-28F02A0648DC}"/>
          </ac:spMkLst>
        </pc:spChg>
        <pc:spChg chg="add mod">
          <ac:chgData name="binglin tao" userId="dee11500289e3549" providerId="LiveId" clId="{269AD241-EA14-4DD3-9A0C-E020EC6AB3EB}" dt="2024-01-14T12:44:25.533" v="26024" actId="27636"/>
          <ac:spMkLst>
            <pc:docMk/>
            <pc:sldMk cId="18812813" sldId="998"/>
            <ac:spMk id="7" creationId="{E85DAD31-7D6C-39C7-EC68-2BC31FB01109}"/>
          </ac:spMkLst>
        </pc:spChg>
        <pc:spChg chg="add mod">
          <ac:chgData name="binglin tao" userId="dee11500289e3549" providerId="LiveId" clId="{269AD241-EA14-4DD3-9A0C-E020EC6AB3EB}" dt="2024-01-14T12:44:25.554" v="26025" actId="27636"/>
          <ac:spMkLst>
            <pc:docMk/>
            <pc:sldMk cId="18812813" sldId="998"/>
            <ac:spMk id="8" creationId="{D274F2A9-C32C-D67C-6B02-386AD2455E2B}"/>
          </ac:spMkLst>
        </pc:s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18812813" sldId="998"/>
            <ac:grpSpMk id="24" creationId="{7FB6C8B6-5779-E963-CFD6-7D35DD4CDD0A}"/>
          </ac:grpSpMkLst>
        </pc:gr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8812813" sldId="998"/>
            <ac:graphicFrameMk id="9" creationId="{3BEEAEA6-A3FF-18B0-9BA5-CF0FFC8FCF1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8812813" sldId="998"/>
            <ac:graphicFrameMk id="14" creationId="{D6E5E5EE-809C-B58A-970E-1C810AB9502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8812813" sldId="998"/>
            <ac:graphicFrameMk id="19" creationId="{E85DAD31-7D6C-39C7-EC68-2BC31FB0110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8812813" sldId="998"/>
            <ac:graphicFrameMk id="22" creationId="{D274F2A9-C32C-D67C-6B02-386AD2455E2B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5.721" v="26028" actId="27636"/>
        <pc:sldMkLst>
          <pc:docMk/>
          <pc:sldMk cId="1451763117" sldId="999"/>
        </pc:sldMkLst>
        <pc:spChg chg="add mod">
          <ac:chgData name="binglin tao" userId="dee11500289e3549" providerId="LiveId" clId="{269AD241-EA14-4DD3-9A0C-E020EC6AB3EB}" dt="2024-01-14T12:44:25.721" v="26028" actId="27636"/>
          <ac:spMkLst>
            <pc:docMk/>
            <pc:sldMk cId="1451763117" sldId="999"/>
            <ac:spMk id="9" creationId="{309B6FFF-5577-EF4E-13FB-6E9FE55DDA8F}"/>
          </ac:spMkLst>
        </pc:spChg>
        <pc:spChg chg="add mod">
          <ac:chgData name="binglin tao" userId="dee11500289e3549" providerId="LiveId" clId="{269AD241-EA14-4DD3-9A0C-E020EC6AB3EB}" dt="2024-01-14T12:44:25.640" v="26027" actId="27636"/>
          <ac:spMkLst>
            <pc:docMk/>
            <pc:sldMk cId="1451763117" sldId="999"/>
            <ac:spMk id="17" creationId="{86B33280-3C9E-B99B-BF9E-8093248FD553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451763117" sldId="999"/>
            <ac:graphicFrameMk id="2" creationId="{309B6FFF-5577-EF4E-13FB-6E9FE55DDA8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451763117" sldId="999"/>
            <ac:graphicFrameMk id="5" creationId="{86B33280-3C9E-B99B-BF9E-8093248FD553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6.008" v="26029" actId="27636"/>
        <pc:sldMkLst>
          <pc:docMk/>
          <pc:sldMk cId="3102485539" sldId="1000"/>
        </pc:sldMkLst>
        <pc:spChg chg="add mod">
          <ac:chgData name="binglin tao" userId="dee11500289e3549" providerId="LiveId" clId="{269AD241-EA14-4DD3-9A0C-E020EC6AB3EB}" dt="2024-01-14T12:44:26.008" v="26029" actId="27636"/>
          <ac:spMkLst>
            <pc:docMk/>
            <pc:sldMk cId="3102485539" sldId="1000"/>
            <ac:spMk id="2" creationId="{90A8FBDF-1590-4EA0-E22A-56FBD3ABB564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02485539" sldId="1000"/>
            <ac:graphicFrameMk id="4" creationId="{90A8FBDF-1590-4EA0-E22A-56FBD3ABB564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6.821" v="26035" actId="27636"/>
        <pc:sldMkLst>
          <pc:docMk/>
          <pc:sldMk cId="1406003057" sldId="1001"/>
        </pc:sldMkLst>
        <pc:spChg chg="add mod">
          <ac:chgData name="binglin tao" userId="dee11500289e3549" providerId="LiveId" clId="{269AD241-EA14-4DD3-9A0C-E020EC6AB3EB}" dt="2024-01-14T12:44:26.399" v="26031" actId="27636"/>
          <ac:spMkLst>
            <pc:docMk/>
            <pc:sldMk cId="1406003057" sldId="1001"/>
            <ac:spMk id="12" creationId="{119B8454-AE72-B872-0E12-872801352F1D}"/>
          </ac:spMkLst>
        </pc:spChg>
        <pc:spChg chg="add mod">
          <ac:chgData name="binglin tao" userId="dee11500289e3549" providerId="LiveId" clId="{269AD241-EA14-4DD3-9A0C-E020EC6AB3EB}" dt="2024-01-14T12:44:26.719" v="26032" actId="27636"/>
          <ac:spMkLst>
            <pc:docMk/>
            <pc:sldMk cId="1406003057" sldId="1001"/>
            <ac:spMk id="14" creationId="{480D251F-C7CF-135A-88CF-383DB0E1D8AF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406003057" sldId="1001"/>
            <ac:spMk id="16" creationId="{32B7A26D-BC6E-B1CC-369F-51C053112002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406003057" sldId="1001"/>
            <ac:spMk id="17" creationId="{B76975A5-609E-0E5E-E1AC-32A4FDC6F550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406003057" sldId="1001"/>
            <ac:spMk id="18" creationId="{191786AC-3AC2-C2B6-AA47-572B9672FC46}"/>
          </ac:spMkLst>
        </pc:spChg>
        <pc:spChg chg="add mod">
          <ac:chgData name="binglin tao" userId="dee11500289e3549" providerId="LiveId" clId="{269AD241-EA14-4DD3-9A0C-E020EC6AB3EB}" dt="2024-01-14T12:44:26.755" v="26033" actId="27636"/>
          <ac:spMkLst>
            <pc:docMk/>
            <pc:sldMk cId="1406003057" sldId="1001"/>
            <ac:spMk id="19" creationId="{D3DAF60D-9AFA-1F90-A757-774BB2A9B65C}"/>
          </ac:spMkLst>
        </pc:spChg>
        <pc:spChg chg="add mod">
          <ac:chgData name="binglin tao" userId="dee11500289e3549" providerId="LiveId" clId="{269AD241-EA14-4DD3-9A0C-E020EC6AB3EB}" dt="2024-01-14T12:44:26.788" v="26034" actId="27636"/>
          <ac:spMkLst>
            <pc:docMk/>
            <pc:sldMk cId="1406003057" sldId="1001"/>
            <ac:spMk id="20" creationId="{08211709-7881-3AC4-FD57-7BAE17989B55}"/>
          </ac:spMkLst>
        </pc:spChg>
        <pc:spChg chg="add mod">
          <ac:chgData name="binglin tao" userId="dee11500289e3549" providerId="LiveId" clId="{269AD241-EA14-4DD3-9A0C-E020EC6AB3EB}" dt="2024-01-14T12:44:26.821" v="26035" actId="27636"/>
          <ac:spMkLst>
            <pc:docMk/>
            <pc:sldMk cId="1406003057" sldId="1001"/>
            <ac:spMk id="21" creationId="{ADC1CBE9-BD9D-9602-CDFD-BD8D5976826A}"/>
          </ac:spMkLst>
        </pc:spChg>
        <pc:spChg chg="add mod">
          <ac:chgData name="binglin tao" userId="dee11500289e3549" providerId="LiveId" clId="{269AD241-EA14-4DD3-9A0C-E020EC6AB3EB}" dt="2024-01-14T12:44:26.170" v="26030" actId="27636"/>
          <ac:spMkLst>
            <pc:docMk/>
            <pc:sldMk cId="1406003057" sldId="1001"/>
            <ac:spMk id="22" creationId="{492D59C4-BEAF-E214-2BBE-C3D7AA83CB20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406003057" sldId="1001"/>
            <ac:spMk id="25" creationId="{6D645198-6E94-B585-4132-81BD436F56E5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406003057" sldId="1001"/>
            <ac:spMk id="27" creationId="{4733A625-9BC7-A06F-4B40-E4001A0D9CE4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406003057" sldId="1001"/>
            <ac:spMk id="28" creationId="{E92C84FF-06E7-6AB6-C46D-DD2A749CE364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1406003057" sldId="1001"/>
            <ac:spMk id="29" creationId="{9BC5EEDC-1381-C8AB-6E96-1B39EC7F3115}"/>
          </ac:spMkLst>
        </pc:s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1406003057" sldId="1001"/>
            <ac:grpSpMk id="24" creationId="{AEEC80F5-426D-BC46-58DB-315066B31B87}"/>
          </ac:grpSpMkLst>
        </pc:gr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1406003057" sldId="1001"/>
            <ac:grpSpMk id="26" creationId="{620C2662-BDAB-273F-B8C0-5712E180C3EF}"/>
          </ac:grpSpMkLst>
        </pc:grpChg>
        <pc:grpChg chg="mod">
          <ac:chgData name="binglin tao" userId="dee11500289e3549" providerId="LiveId" clId="{269AD241-EA14-4DD3-9A0C-E020EC6AB3EB}" dt="2024-01-14T12:44:13.405" v="25911"/>
          <ac:grpSpMkLst>
            <pc:docMk/>
            <pc:sldMk cId="1406003057" sldId="1001"/>
            <ac:grpSpMk id="30" creationId="{0545406B-9B60-F888-CBBA-A503DF073576}"/>
          </ac:grpSpMkLst>
        </pc:gr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406003057" sldId="1001"/>
            <ac:graphicFrameMk id="2" creationId="{119B8454-AE72-B872-0E12-872801352F1D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406003057" sldId="1001"/>
            <ac:graphicFrameMk id="5" creationId="{480D251F-C7CF-135A-88CF-383DB0E1D8A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406003057" sldId="1001"/>
            <ac:graphicFrameMk id="7" creationId="{D3DAF60D-9AFA-1F90-A757-774BB2A9B65C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406003057" sldId="1001"/>
            <ac:graphicFrameMk id="9" creationId="{08211709-7881-3AC4-FD57-7BAE17989B5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406003057" sldId="1001"/>
            <ac:graphicFrameMk id="31" creationId="{ADC1CBE9-BD9D-9602-CDFD-BD8D5976826A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406003057" sldId="1001"/>
            <ac:graphicFrameMk id="33" creationId="{492D59C4-BEAF-E214-2BBE-C3D7AA83CB20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7.128" v="26036" actId="27636"/>
        <pc:sldMkLst>
          <pc:docMk/>
          <pc:sldMk cId="3425229114" sldId="1003"/>
        </pc:sldMkLst>
        <pc:spChg chg="add mod">
          <ac:chgData name="binglin tao" userId="dee11500289e3549" providerId="LiveId" clId="{269AD241-EA14-4DD3-9A0C-E020EC6AB3EB}" dt="2024-01-14T12:44:27.128" v="26036" actId="27636"/>
          <ac:spMkLst>
            <pc:docMk/>
            <pc:sldMk cId="3425229114" sldId="1003"/>
            <ac:spMk id="4" creationId="{F57396E9-9A98-0398-85CE-CF638F7C1E5F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425229114" sldId="1003"/>
            <ac:graphicFrameMk id="5" creationId="{F57396E9-9A98-0398-85CE-CF638F7C1E5F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7.238" v="26037" actId="27636"/>
        <pc:sldMkLst>
          <pc:docMk/>
          <pc:sldMk cId="3822423715" sldId="1004"/>
        </pc:sldMkLst>
        <pc:spChg chg="add mod">
          <ac:chgData name="binglin tao" userId="dee11500289e3549" providerId="LiveId" clId="{269AD241-EA14-4DD3-9A0C-E020EC6AB3EB}" dt="2024-01-14T12:44:27.238" v="26037" actId="27636"/>
          <ac:spMkLst>
            <pc:docMk/>
            <pc:sldMk cId="3822423715" sldId="1004"/>
            <ac:spMk id="4" creationId="{BB1E4C79-21E7-25C6-C0D9-ADAC5D9963A4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822423715" sldId="1004"/>
            <ac:spMk id="5" creationId="{C76AE345-C3E7-1672-DDC6-6704AD7D512F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22423715" sldId="1004"/>
            <ac:graphicFrameMk id="6" creationId="{BB1E4C79-21E7-25C6-C0D9-ADAC5D9963A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22423715" sldId="1004"/>
            <ac:graphicFrameMk id="8" creationId="{C76AE345-C3E7-1672-DDC6-6704AD7D512F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8.033" v="26039" actId="27636"/>
        <pc:sldMkLst>
          <pc:docMk/>
          <pc:sldMk cId="2953341604" sldId="1005"/>
        </pc:sldMkLst>
        <pc:spChg chg="add mod">
          <ac:chgData name="binglin tao" userId="dee11500289e3549" providerId="LiveId" clId="{269AD241-EA14-4DD3-9A0C-E020EC6AB3EB}" dt="2024-01-14T12:44:28.033" v="26039" actId="27636"/>
          <ac:spMkLst>
            <pc:docMk/>
            <pc:sldMk cId="2953341604" sldId="1005"/>
            <ac:spMk id="6" creationId="{13C69E81-9BA5-DD23-3787-11F3DA007A3E}"/>
          </ac:spMkLst>
        </pc:spChg>
        <pc:spChg chg="add mod">
          <ac:chgData name="binglin tao" userId="dee11500289e3549" providerId="LiveId" clId="{269AD241-EA14-4DD3-9A0C-E020EC6AB3EB}" dt="2024-01-14T12:44:27.929" v="26038" actId="27636"/>
          <ac:spMkLst>
            <pc:docMk/>
            <pc:sldMk cId="2953341604" sldId="1005"/>
            <ac:spMk id="7" creationId="{19DC9416-82D5-5066-49DA-FF32AE6599EA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953341604" sldId="1005"/>
            <ac:graphicFrameMk id="4" creationId="{13C69E81-9BA5-DD23-3787-11F3DA007A3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953341604" sldId="1005"/>
            <ac:graphicFrameMk id="8" creationId="{19DC9416-82D5-5066-49DA-FF32AE6599EA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9.013" v="26046" actId="27636"/>
        <pc:sldMkLst>
          <pc:docMk/>
          <pc:sldMk cId="3071319992" sldId="1006"/>
        </pc:sldMkLst>
        <pc:spChg chg="add mod">
          <ac:chgData name="binglin tao" userId="dee11500289e3549" providerId="LiveId" clId="{269AD241-EA14-4DD3-9A0C-E020EC6AB3EB}" dt="2024-01-14T12:44:29.013" v="26046" actId="27636"/>
          <ac:spMkLst>
            <pc:docMk/>
            <pc:sldMk cId="3071319992" sldId="1006"/>
            <ac:spMk id="4" creationId="{EF6A660D-0976-9F57-22BE-FAACF8BB6699}"/>
          </ac:spMkLst>
        </pc:spChg>
        <pc:spChg chg="add mod">
          <ac:chgData name="binglin tao" userId="dee11500289e3549" providerId="LiveId" clId="{269AD241-EA14-4DD3-9A0C-E020EC6AB3EB}" dt="2024-01-14T12:44:28.446" v="26042" actId="27636"/>
          <ac:spMkLst>
            <pc:docMk/>
            <pc:sldMk cId="3071319992" sldId="1006"/>
            <ac:spMk id="5" creationId="{AF2DA964-B912-4F74-4BC4-60C186835B55}"/>
          </ac:spMkLst>
        </pc:spChg>
        <pc:spChg chg="add mod">
          <ac:chgData name="binglin tao" userId="dee11500289e3549" providerId="LiveId" clId="{269AD241-EA14-4DD3-9A0C-E020EC6AB3EB}" dt="2024-01-14T12:44:28.513" v="26043" actId="27636"/>
          <ac:spMkLst>
            <pc:docMk/>
            <pc:sldMk cId="3071319992" sldId="1006"/>
            <ac:spMk id="8" creationId="{98392AE7-759A-0EE6-FABB-873D76DEEC30}"/>
          </ac:spMkLst>
        </pc:spChg>
        <pc:spChg chg="add mod">
          <ac:chgData name="binglin tao" userId="dee11500289e3549" providerId="LiveId" clId="{269AD241-EA14-4DD3-9A0C-E020EC6AB3EB}" dt="2024-01-14T12:44:28.592" v="26044" actId="27636"/>
          <ac:spMkLst>
            <pc:docMk/>
            <pc:sldMk cId="3071319992" sldId="1006"/>
            <ac:spMk id="9" creationId="{84F84EC2-2BB6-61CB-82F7-B878BD57B6EC}"/>
          </ac:spMkLst>
        </pc:spChg>
        <pc:spChg chg="add mod">
          <ac:chgData name="binglin tao" userId="dee11500289e3549" providerId="LiveId" clId="{269AD241-EA14-4DD3-9A0C-E020EC6AB3EB}" dt="2024-01-14T12:44:28.400" v="26041" actId="27636"/>
          <ac:spMkLst>
            <pc:docMk/>
            <pc:sldMk cId="3071319992" sldId="1006"/>
            <ac:spMk id="10" creationId="{3A918715-ACEA-0CAA-E2DC-243D3D958B47}"/>
          </ac:spMkLst>
        </pc:spChg>
        <pc:spChg chg="add mod">
          <ac:chgData name="binglin tao" userId="dee11500289e3549" providerId="LiveId" clId="{269AD241-EA14-4DD3-9A0C-E020EC6AB3EB}" dt="2024-01-14T12:44:28.711" v="26045" actId="27636"/>
          <ac:spMkLst>
            <pc:docMk/>
            <pc:sldMk cId="3071319992" sldId="1006"/>
            <ac:spMk id="12" creationId="{F9D846B1-746D-610D-FA76-A6ECAB0468B6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71319992" sldId="1006"/>
            <ac:graphicFrameMk id="2" creationId="{EF6A660D-0976-9F57-22BE-FAACF8BB669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71319992" sldId="1006"/>
            <ac:graphicFrameMk id="7" creationId="{AF2DA964-B912-4F74-4BC4-60C186835B5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71319992" sldId="1006"/>
            <ac:graphicFrameMk id="16" creationId="{98392AE7-759A-0EE6-FABB-873D76DEEC3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71319992" sldId="1006"/>
            <ac:graphicFrameMk id="18" creationId="{84F84EC2-2BB6-61CB-82F7-B878BD57B6EC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71319992" sldId="1006"/>
            <ac:graphicFrameMk id="20" creationId="{3A918715-ACEA-0CAA-E2DC-243D3D958B47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071319992" sldId="1006"/>
            <ac:graphicFrameMk id="22" creationId="{F9D846B1-746D-610D-FA76-A6ECAB0468B6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9.549" v="26048" actId="27636"/>
        <pc:sldMkLst>
          <pc:docMk/>
          <pc:sldMk cId="3189207438" sldId="1007"/>
        </pc:sldMkLst>
        <pc:spChg chg="add mod">
          <ac:chgData name="binglin tao" userId="dee11500289e3549" providerId="LiveId" clId="{269AD241-EA14-4DD3-9A0C-E020EC6AB3EB}" dt="2024-01-14T12:44:29.444" v="26047" actId="27636"/>
          <ac:spMkLst>
            <pc:docMk/>
            <pc:sldMk cId="3189207438" sldId="1007"/>
            <ac:spMk id="2" creationId="{D754BFA9-EE48-8B58-6750-E59EC8933E34}"/>
          </ac:spMkLst>
        </pc:spChg>
        <pc:spChg chg="add mod">
          <ac:chgData name="binglin tao" userId="dee11500289e3549" providerId="LiveId" clId="{269AD241-EA14-4DD3-9A0C-E020EC6AB3EB}" dt="2024-01-14T12:44:29.549" v="26048" actId="27636"/>
          <ac:spMkLst>
            <pc:docMk/>
            <pc:sldMk cId="3189207438" sldId="1007"/>
            <ac:spMk id="6" creationId="{D6699C8E-6E16-AA40-9D36-91FE4154ACBA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89207438" sldId="1007"/>
            <ac:graphicFrameMk id="4" creationId="{D754BFA9-EE48-8B58-6750-E59EC8933E3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189207438" sldId="1007"/>
            <ac:graphicFrameMk id="7" creationId="{D6699C8E-6E16-AA40-9D36-91FE4154ACBA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29.893" v="26050" actId="27636"/>
        <pc:sldMkLst>
          <pc:docMk/>
          <pc:sldMk cId="4007627677" sldId="1008"/>
        </pc:sldMkLst>
        <pc:spChg chg="add mod">
          <ac:chgData name="binglin tao" userId="dee11500289e3549" providerId="LiveId" clId="{269AD241-EA14-4DD3-9A0C-E020EC6AB3EB}" dt="2024-01-14T12:44:29.809" v="26049" actId="27636"/>
          <ac:spMkLst>
            <pc:docMk/>
            <pc:sldMk cId="4007627677" sldId="1008"/>
            <ac:spMk id="4" creationId="{DE91DDD2-3838-6C64-14D7-9FB98080E4D5}"/>
          </ac:spMkLst>
        </pc:spChg>
        <pc:spChg chg="add mod">
          <ac:chgData name="binglin tao" userId="dee11500289e3549" providerId="LiveId" clId="{269AD241-EA14-4DD3-9A0C-E020EC6AB3EB}" dt="2024-01-14T12:44:29.893" v="26050" actId="27636"/>
          <ac:spMkLst>
            <pc:docMk/>
            <pc:sldMk cId="4007627677" sldId="1008"/>
            <ac:spMk id="5" creationId="{207B02C3-05B2-96B9-A565-DA5BF45E72E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007627677" sldId="1008"/>
            <ac:spMk id="7" creationId="{EDE9BA85-4A5B-6949-B9BE-11D93F720716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07627677" sldId="1008"/>
            <ac:graphicFrameMk id="2" creationId="{DE91DDD2-3838-6C64-14D7-9FB98080E4D5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07627677" sldId="1008"/>
            <ac:graphicFrameMk id="8" creationId="{207B02C3-05B2-96B9-A565-DA5BF45E72E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4007627677" sldId="1008"/>
            <ac:graphicFrameMk id="12" creationId="{EDE9BA85-4A5B-6949-B9BE-11D93F720716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30.437" v="26052" actId="27636"/>
        <pc:sldMkLst>
          <pc:docMk/>
          <pc:sldMk cId="1534475081" sldId="1009"/>
        </pc:sldMkLst>
        <pc:spChg chg="add mod">
          <ac:chgData name="binglin tao" userId="dee11500289e3549" providerId="LiveId" clId="{269AD241-EA14-4DD3-9A0C-E020EC6AB3EB}" dt="2024-01-14T12:44:30.437" v="26052" actId="27636"/>
          <ac:spMkLst>
            <pc:docMk/>
            <pc:sldMk cId="1534475081" sldId="1009"/>
            <ac:spMk id="2" creationId="{C8E9C58F-7B2F-F4F1-7B9A-89CF5BAF0010}"/>
          </ac:spMkLst>
        </pc:spChg>
        <pc:spChg chg="add mod">
          <ac:chgData name="binglin tao" userId="dee11500289e3549" providerId="LiveId" clId="{269AD241-EA14-4DD3-9A0C-E020EC6AB3EB}" dt="2024-01-14T12:44:30.302" v="26051" actId="27636"/>
          <ac:spMkLst>
            <pc:docMk/>
            <pc:sldMk cId="1534475081" sldId="1009"/>
            <ac:spMk id="6" creationId="{1D2F5236-376C-02E6-A605-CB5C326C947A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534475081" sldId="1009"/>
            <ac:graphicFrameMk id="4" creationId="{C8E9C58F-7B2F-F4F1-7B9A-89CF5BAF001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1534475081" sldId="1009"/>
            <ac:graphicFrameMk id="7" creationId="{1D2F5236-376C-02E6-A605-CB5C326C947A}"/>
          </ac:graphicFrameMkLst>
        </pc:graphicFrameChg>
      </pc:sldChg>
      <pc:sldChg chg="addSp delSp modSp mod">
        <pc:chgData name="binglin tao" userId="dee11500289e3549" providerId="LiveId" clId="{269AD241-EA14-4DD3-9A0C-E020EC6AB3EB}" dt="2024-01-14T12:44:30.841" v="26055" actId="27636"/>
        <pc:sldMkLst>
          <pc:docMk/>
          <pc:sldMk cId="299035203" sldId="1010"/>
        </pc:sldMkLst>
        <pc:spChg chg="add mod">
          <ac:chgData name="binglin tao" userId="dee11500289e3549" providerId="LiveId" clId="{269AD241-EA14-4DD3-9A0C-E020EC6AB3EB}" dt="2024-01-14T12:44:30.841" v="26055" actId="27636"/>
          <ac:spMkLst>
            <pc:docMk/>
            <pc:sldMk cId="299035203" sldId="1010"/>
            <ac:spMk id="2" creationId="{D754BFA9-EE48-8B58-6750-E59EC8933E34}"/>
          </ac:spMkLst>
        </pc:spChg>
        <pc:spChg chg="add mod">
          <ac:chgData name="binglin tao" userId="dee11500289e3549" providerId="LiveId" clId="{269AD241-EA14-4DD3-9A0C-E020EC6AB3EB}" dt="2024-01-14T12:44:30.599" v="26054" actId="27636"/>
          <ac:spMkLst>
            <pc:docMk/>
            <pc:sldMk cId="299035203" sldId="1010"/>
            <ac:spMk id="6" creationId="{D6699C8E-6E16-AA40-9D36-91FE4154ACBA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99035203" sldId="1010"/>
            <ac:graphicFrameMk id="4" creationId="{D754BFA9-EE48-8B58-6750-E59EC8933E34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99035203" sldId="1010"/>
            <ac:graphicFrameMk id="7" creationId="{D6699C8E-6E16-AA40-9D36-91FE4154ACBA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31.141" v="26057" actId="27636"/>
        <pc:sldMkLst>
          <pc:docMk/>
          <pc:sldMk cId="3377317808" sldId="1012"/>
        </pc:sldMkLst>
        <pc:spChg chg="add mod">
          <ac:chgData name="binglin tao" userId="dee11500289e3549" providerId="LiveId" clId="{269AD241-EA14-4DD3-9A0C-E020EC6AB3EB}" dt="2024-01-14T12:44:31.141" v="26057" actId="27636"/>
          <ac:spMkLst>
            <pc:docMk/>
            <pc:sldMk cId="3377317808" sldId="1012"/>
            <ac:spMk id="2" creationId="{C8E9C58F-7B2F-F4F1-7B9A-89CF5BAF0010}"/>
          </ac:spMkLst>
        </pc:spChg>
        <pc:spChg chg="add mod">
          <ac:chgData name="binglin tao" userId="dee11500289e3549" providerId="LiveId" clId="{269AD241-EA14-4DD3-9A0C-E020EC6AB3EB}" dt="2024-01-14T12:44:31.015" v="26056" actId="27636"/>
          <ac:spMkLst>
            <pc:docMk/>
            <pc:sldMk cId="3377317808" sldId="1012"/>
            <ac:spMk id="4" creationId="{1AFB8DD7-2975-63ED-8E77-B297A38A325E}"/>
          </ac:spMkLst>
        </pc:spChg>
        <pc:spChg chg="mod">
          <ac:chgData name="binglin tao" userId="dee11500289e3549" providerId="LiveId" clId="{269AD241-EA14-4DD3-9A0C-E020EC6AB3EB}" dt="2024-01-12T08:44:58.910" v="430" actId="20577"/>
          <ac:spMkLst>
            <pc:docMk/>
            <pc:sldMk cId="3377317808" sldId="1012"/>
            <ac:spMk id="15" creationId="{D71F486D-EE98-8A90-6162-7AE215FB2F9B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377317808" sldId="1012"/>
            <ac:graphicFrameMk id="5" creationId="{C8E9C58F-7B2F-F4F1-7B9A-89CF5BAF0010}"/>
          </ac:graphicFrameMkLst>
        </pc:graphicFrameChg>
        <pc:graphicFrameChg chg="del">
          <ac:chgData name="binglin tao" userId="dee11500289e3549" providerId="LiveId" clId="{269AD241-EA14-4DD3-9A0C-E020EC6AB3EB}" dt="2024-01-12T08:41:31.209" v="115" actId="478"/>
          <ac:graphicFrameMkLst>
            <pc:docMk/>
            <pc:sldMk cId="3377317808" sldId="1012"/>
            <ac:graphicFrameMk id="6" creationId="{1D2F5236-376C-02E6-A605-CB5C326C947A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377317808" sldId="1012"/>
            <ac:graphicFrameMk id="7" creationId="{1AFB8DD7-2975-63ED-8E77-B297A38A325E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31.521" v="26059" actId="27636"/>
        <pc:sldMkLst>
          <pc:docMk/>
          <pc:sldMk cId="706452198" sldId="1013"/>
        </pc:sldMkLst>
        <pc:spChg chg="add mod">
          <ac:chgData name="binglin tao" userId="dee11500289e3549" providerId="LiveId" clId="{269AD241-EA14-4DD3-9A0C-E020EC6AB3EB}" dt="2024-01-14T12:44:31.311" v="26058" actId="27636"/>
          <ac:spMkLst>
            <pc:docMk/>
            <pc:sldMk cId="706452198" sldId="1013"/>
            <ac:spMk id="5" creationId="{A2F729C6-77B5-7625-8090-252A53A63873}"/>
          </ac:spMkLst>
        </pc:spChg>
        <pc:spChg chg="add del">
          <ac:chgData name="binglin tao" userId="dee11500289e3549" providerId="LiveId" clId="{269AD241-EA14-4DD3-9A0C-E020EC6AB3EB}" dt="2024-01-12T08:47:07.983" v="459" actId="22"/>
          <ac:spMkLst>
            <pc:docMk/>
            <pc:sldMk cId="706452198" sldId="1013"/>
            <ac:spMk id="7" creationId="{B6669ADD-D941-9453-FEA3-F42C762E209C}"/>
          </ac:spMkLst>
        </pc:spChg>
        <pc:spChg chg="add mod">
          <ac:chgData name="binglin tao" userId="dee11500289e3549" providerId="LiveId" clId="{269AD241-EA14-4DD3-9A0C-E020EC6AB3EB}" dt="2024-01-12T09:11:54.412" v="1125" actId="14100"/>
          <ac:spMkLst>
            <pc:docMk/>
            <pc:sldMk cId="706452198" sldId="1013"/>
            <ac:spMk id="9" creationId="{1D71485C-1207-F21E-98AB-904A59C799FD}"/>
          </ac:spMkLst>
        </pc:spChg>
        <pc:spChg chg="add mod">
          <ac:chgData name="binglin tao" userId="dee11500289e3549" providerId="LiveId" clId="{269AD241-EA14-4DD3-9A0C-E020EC6AB3EB}" dt="2024-01-14T12:44:31.521" v="26059" actId="27636"/>
          <ac:spMkLst>
            <pc:docMk/>
            <pc:sldMk cId="706452198" sldId="1013"/>
            <ac:spMk id="10" creationId="{FCC9934B-5D9C-936B-CC93-6BDA2339D1B2}"/>
          </ac:spMkLst>
        </pc:spChg>
        <pc:spChg chg="add del mod">
          <ac:chgData name="binglin tao" userId="dee11500289e3549" providerId="LiveId" clId="{269AD241-EA14-4DD3-9A0C-E020EC6AB3EB}" dt="2024-01-12T09:01:00.729" v="869" actId="478"/>
          <ac:spMkLst>
            <pc:docMk/>
            <pc:sldMk cId="706452198" sldId="1013"/>
            <ac:spMk id="12" creationId="{2C7E25F3-F067-C56E-33D1-CA9510A6DF3C}"/>
          </ac:spMkLst>
        </pc:spChg>
        <pc:spChg chg="add mod">
          <ac:chgData name="binglin tao" userId="dee11500289e3549" providerId="LiveId" clId="{269AD241-EA14-4DD3-9A0C-E020EC6AB3EB}" dt="2024-01-12T09:01:41.073" v="880" actId="404"/>
          <ac:spMkLst>
            <pc:docMk/>
            <pc:sldMk cId="706452198" sldId="1013"/>
            <ac:spMk id="14" creationId="{6BA78730-00E3-751A-7DF8-9D6C4E919BE1}"/>
          </ac:spMkLst>
        </pc:spChg>
        <pc:spChg chg="mod">
          <ac:chgData name="binglin tao" userId="dee11500289e3549" providerId="LiveId" clId="{269AD241-EA14-4DD3-9A0C-E020EC6AB3EB}" dt="2024-01-12T08:47:04.608" v="457"/>
          <ac:spMkLst>
            <pc:docMk/>
            <pc:sldMk cId="706452198" sldId="1013"/>
            <ac:spMk id="15" creationId="{D71F486D-EE98-8A90-6162-7AE215FB2F9B}"/>
          </ac:spMkLst>
        </pc:spChg>
        <pc:spChg chg="add del mod">
          <ac:chgData name="binglin tao" userId="dee11500289e3549" providerId="LiveId" clId="{269AD241-EA14-4DD3-9A0C-E020EC6AB3EB}" dt="2024-01-12T09:02:11.542" v="884" actId="478"/>
          <ac:spMkLst>
            <pc:docMk/>
            <pc:sldMk cId="706452198" sldId="1013"/>
            <ac:spMk id="17" creationId="{BC392275-2762-800B-E5F2-BD80282134AB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06452198" sldId="1013"/>
            <ac:graphicFrameMk id="2" creationId="{A2F729C6-77B5-7625-8090-252A53A63873}"/>
          </ac:graphicFrameMkLst>
        </pc:graphicFrameChg>
        <pc:graphicFrameChg chg="del">
          <ac:chgData name="binglin tao" userId="dee11500289e3549" providerId="LiveId" clId="{269AD241-EA14-4DD3-9A0C-E020EC6AB3EB}" dt="2024-01-12T08:46:48.913" v="451" actId="478"/>
          <ac:graphicFrameMkLst>
            <pc:docMk/>
            <pc:sldMk cId="706452198" sldId="1013"/>
            <ac:graphicFrameMk id="2" creationId="{C8E9C58F-7B2F-F4F1-7B9A-89CF5BAF0010}"/>
          </ac:graphicFrameMkLst>
        </pc:graphicFrameChg>
        <pc:graphicFrameChg chg="del">
          <ac:chgData name="binglin tao" userId="dee11500289e3549" providerId="LiveId" clId="{269AD241-EA14-4DD3-9A0C-E020EC6AB3EB}" dt="2024-01-12T08:46:49.451" v="452" actId="478"/>
          <ac:graphicFrameMkLst>
            <pc:docMk/>
            <pc:sldMk cId="706452198" sldId="1013"/>
            <ac:graphicFrameMk id="4" creationId="{1AFB8DD7-2975-63ED-8E77-B297A38A325E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06452198" sldId="1013"/>
            <ac:graphicFrameMk id="6" creationId="{FCC9934B-5D9C-936B-CC93-6BDA2339D1B2}"/>
          </ac:graphicFrameMkLst>
        </pc:graphicFrameChg>
      </pc:sldChg>
      <pc:sldChg chg="new del">
        <pc:chgData name="binglin tao" userId="dee11500289e3549" providerId="LiveId" clId="{269AD241-EA14-4DD3-9A0C-E020EC6AB3EB}" dt="2024-01-12T09:12:28.055" v="1129" actId="47"/>
        <pc:sldMkLst>
          <pc:docMk/>
          <pc:sldMk cId="3450594282" sldId="1014"/>
        </pc:sldMkLst>
      </pc:sldChg>
      <pc:sldChg chg="addSp delSp modSp add mod">
        <pc:chgData name="binglin tao" userId="dee11500289e3549" providerId="LiveId" clId="{269AD241-EA14-4DD3-9A0C-E020EC6AB3EB}" dt="2024-01-14T12:44:31.844" v="26062" actId="27636"/>
        <pc:sldMkLst>
          <pc:docMk/>
          <pc:sldMk cId="2335965643" sldId="1015"/>
        </pc:sldMkLst>
        <pc:spChg chg="add mod">
          <ac:chgData name="binglin tao" userId="dee11500289e3549" providerId="LiveId" clId="{269AD241-EA14-4DD3-9A0C-E020EC6AB3EB}" dt="2024-01-14T12:44:31.674" v="26060" actId="27636"/>
          <ac:spMkLst>
            <pc:docMk/>
            <pc:sldMk cId="2335965643" sldId="1015"/>
            <ac:spMk id="2" creationId="{E376442A-1250-4528-AE86-FF8C514DE2E1}"/>
          </ac:spMkLst>
        </pc:spChg>
        <pc:spChg chg="add mod">
          <ac:chgData name="binglin tao" userId="dee11500289e3549" providerId="LiveId" clId="{269AD241-EA14-4DD3-9A0C-E020EC6AB3EB}" dt="2024-01-14T12:44:31.703" v="26061" actId="27636"/>
          <ac:spMkLst>
            <pc:docMk/>
            <pc:sldMk cId="2335965643" sldId="1015"/>
            <ac:spMk id="4" creationId="{B7532BDB-1AE7-47C3-2E4A-A7FB53520A57}"/>
          </ac:spMkLst>
        </pc:spChg>
        <pc:spChg chg="add mod">
          <ac:chgData name="binglin tao" userId="dee11500289e3549" providerId="LiveId" clId="{269AD241-EA14-4DD3-9A0C-E020EC6AB3EB}" dt="2024-01-14T12:44:31.844" v="26062" actId="27636"/>
          <ac:spMkLst>
            <pc:docMk/>
            <pc:sldMk cId="2335965643" sldId="1015"/>
            <ac:spMk id="6" creationId="{116761BA-BD5D-0262-295A-B82F5147A1B9}"/>
          </ac:spMkLst>
        </pc:spChg>
        <pc:spChg chg="del mod">
          <ac:chgData name="binglin tao" userId="dee11500289e3549" providerId="LiveId" clId="{269AD241-EA14-4DD3-9A0C-E020EC6AB3EB}" dt="2024-01-12T09:13:31.161" v="1205" actId="478"/>
          <ac:spMkLst>
            <pc:docMk/>
            <pc:sldMk cId="2335965643" sldId="1015"/>
            <ac:spMk id="9" creationId="{1D71485C-1207-F21E-98AB-904A59C799FD}"/>
          </ac:spMkLst>
        </pc:spChg>
        <pc:spChg chg="del">
          <ac:chgData name="binglin tao" userId="dee11500289e3549" providerId="LiveId" clId="{269AD241-EA14-4DD3-9A0C-E020EC6AB3EB}" dt="2024-01-12T09:12:33.235" v="1130" actId="478"/>
          <ac:spMkLst>
            <pc:docMk/>
            <pc:sldMk cId="2335965643" sldId="1015"/>
            <ac:spMk id="14" creationId="{6BA78730-00E3-751A-7DF8-9D6C4E919BE1}"/>
          </ac:spMkLst>
        </pc:spChg>
        <pc:spChg chg="mod">
          <ac:chgData name="binglin tao" userId="dee11500289e3549" providerId="LiveId" clId="{269AD241-EA14-4DD3-9A0C-E020EC6AB3EB}" dt="2024-01-12T09:14:18.333" v="1269"/>
          <ac:spMkLst>
            <pc:docMk/>
            <pc:sldMk cId="2335965643" sldId="1015"/>
            <ac:spMk id="15" creationId="{D71F486D-EE98-8A90-6162-7AE215FB2F9B}"/>
          </ac:spMkLst>
        </pc:spChg>
        <pc:graphicFrameChg chg="del">
          <ac:chgData name="binglin tao" userId="dee11500289e3549" providerId="LiveId" clId="{269AD241-EA14-4DD3-9A0C-E020EC6AB3EB}" dt="2024-01-12T09:12:33.235" v="1130" actId="478"/>
          <ac:graphicFrameMkLst>
            <pc:docMk/>
            <pc:sldMk cId="2335965643" sldId="1015"/>
            <ac:graphicFrameMk id="5" creationId="{A2F729C6-77B5-7625-8090-252A53A6387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35965643" sldId="1015"/>
            <ac:graphicFrameMk id="5" creationId="{E376442A-1250-4528-AE86-FF8C514DE2E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35965643" sldId="1015"/>
            <ac:graphicFrameMk id="8" creationId="{B7532BDB-1AE7-47C3-2E4A-A7FB53520A5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35965643" sldId="1015"/>
            <ac:graphicFrameMk id="10" creationId="{116761BA-BD5D-0262-295A-B82F5147A1B9}"/>
          </ac:graphicFrameMkLst>
        </pc:graphicFrameChg>
        <pc:graphicFrameChg chg="del">
          <ac:chgData name="binglin tao" userId="dee11500289e3549" providerId="LiveId" clId="{269AD241-EA14-4DD3-9A0C-E020EC6AB3EB}" dt="2024-01-12T09:12:33.235" v="1130" actId="478"/>
          <ac:graphicFrameMkLst>
            <pc:docMk/>
            <pc:sldMk cId="2335965643" sldId="1015"/>
            <ac:graphicFrameMk id="10" creationId="{FCC9934B-5D9C-936B-CC93-6BDA2339D1B2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32.552" v="26065" actId="27636"/>
        <pc:sldMkLst>
          <pc:docMk/>
          <pc:sldMk cId="2253255285" sldId="1016"/>
        </pc:sldMkLst>
        <pc:spChg chg="add mod">
          <ac:chgData name="binglin tao" userId="dee11500289e3549" providerId="LiveId" clId="{269AD241-EA14-4DD3-9A0C-E020EC6AB3EB}" dt="2024-01-14T12:44:32.552" v="26065" actId="27636"/>
          <ac:spMkLst>
            <pc:docMk/>
            <pc:sldMk cId="2253255285" sldId="1016"/>
            <ac:spMk id="2" creationId="{B4AB5DD6-3FB8-DC35-7A53-ACD3B5C438DC}"/>
          </ac:spMkLst>
        </pc:spChg>
        <pc:spChg chg="add mod">
          <ac:chgData name="binglin tao" userId="dee11500289e3549" providerId="LiveId" clId="{269AD241-EA14-4DD3-9A0C-E020EC6AB3EB}" dt="2024-01-14T12:44:32.026" v="26063" actId="27636"/>
          <ac:spMkLst>
            <pc:docMk/>
            <pc:sldMk cId="2253255285" sldId="1016"/>
            <ac:spMk id="4" creationId="{B963865E-A97A-BB02-A2F3-25F07F5622D6}"/>
          </ac:spMkLst>
        </pc:spChg>
        <pc:spChg chg="add mod">
          <ac:chgData name="binglin tao" userId="dee11500289e3549" providerId="LiveId" clId="{269AD241-EA14-4DD3-9A0C-E020EC6AB3EB}" dt="2024-01-14T12:44:32.244" v="26064" actId="27636"/>
          <ac:spMkLst>
            <pc:docMk/>
            <pc:sldMk cId="2253255285" sldId="1016"/>
            <ac:spMk id="6" creationId="{2E4C2C6B-4E2D-012D-734C-C00CB2047D0D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253255285" sldId="1016"/>
            <ac:spMk id="7" creationId="{D317CD8E-36FA-8E36-D8D1-7EA3E16E18FB}"/>
          </ac:spMkLst>
        </pc:spChg>
        <pc:spChg chg="mod">
          <ac:chgData name="binglin tao" userId="dee11500289e3549" providerId="LiveId" clId="{269AD241-EA14-4DD3-9A0C-E020EC6AB3EB}" dt="2024-01-12T09:23:08.320" v="1346" actId="20577"/>
          <ac:spMkLst>
            <pc:docMk/>
            <pc:sldMk cId="2253255285" sldId="1016"/>
            <ac:spMk id="9" creationId="{1D71485C-1207-F21E-98AB-904A59C799FD}"/>
          </ac:spMkLst>
        </pc:spChg>
        <pc:spChg chg="mod">
          <ac:chgData name="binglin tao" userId="dee11500289e3549" providerId="LiveId" clId="{269AD241-EA14-4DD3-9A0C-E020EC6AB3EB}" dt="2024-01-12T09:22:05.093" v="1337" actId="20577"/>
          <ac:spMkLst>
            <pc:docMk/>
            <pc:sldMk cId="2253255285" sldId="1016"/>
            <ac:spMk id="14" creationId="{6BA78730-00E3-751A-7DF8-9D6C4E919BE1}"/>
          </ac:spMkLst>
        </pc:spChg>
        <pc:spChg chg="mod">
          <ac:chgData name="binglin tao" userId="dee11500289e3549" providerId="LiveId" clId="{269AD241-EA14-4DD3-9A0C-E020EC6AB3EB}" dt="2024-01-12T09:14:44.143" v="1276"/>
          <ac:spMkLst>
            <pc:docMk/>
            <pc:sldMk cId="2253255285" sldId="1016"/>
            <ac:spMk id="15" creationId="{D71F486D-EE98-8A90-6162-7AE215FB2F9B}"/>
          </ac:spMkLst>
        </pc:spChg>
        <pc:graphicFrameChg chg="del">
          <ac:chgData name="binglin tao" userId="dee11500289e3549" providerId="LiveId" clId="{269AD241-EA14-4DD3-9A0C-E020EC6AB3EB}" dt="2024-01-12T09:15:33.508" v="1277" actId="478"/>
          <ac:graphicFrameMkLst>
            <pc:docMk/>
            <pc:sldMk cId="2253255285" sldId="1016"/>
            <ac:graphicFrameMk id="5" creationId="{A2F729C6-77B5-7625-8090-252A53A6387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253255285" sldId="1016"/>
            <ac:graphicFrameMk id="5" creationId="{B4AB5DD6-3FB8-DC35-7A53-ACD3B5C438D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253255285" sldId="1016"/>
            <ac:graphicFrameMk id="10" creationId="{B963865E-A97A-BB02-A2F3-25F07F5622D6}"/>
          </ac:graphicFrameMkLst>
        </pc:graphicFrameChg>
        <pc:graphicFrameChg chg="del">
          <ac:chgData name="binglin tao" userId="dee11500289e3549" providerId="LiveId" clId="{269AD241-EA14-4DD3-9A0C-E020EC6AB3EB}" dt="2024-01-12T09:38:27.224" v="1352" actId="478"/>
          <ac:graphicFrameMkLst>
            <pc:docMk/>
            <pc:sldMk cId="2253255285" sldId="1016"/>
            <ac:graphicFrameMk id="10" creationId="{FCC9934B-5D9C-936B-CC93-6BDA2339D1B2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253255285" sldId="1016"/>
            <ac:graphicFrameMk id="16" creationId="{2E4C2C6B-4E2D-012D-734C-C00CB2047D0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253255285" sldId="1016"/>
            <ac:graphicFrameMk id="18" creationId="{D317CD8E-36FA-8E36-D8D1-7EA3E16E18FB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32.618" v="26066" actId="27636"/>
        <pc:sldMkLst>
          <pc:docMk/>
          <pc:sldMk cId="1756595337" sldId="1017"/>
        </pc:sldMkLst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756595337" sldId="1017"/>
            <ac:spMk id="5" creationId="{1F1C27FD-9796-D37B-2A22-0010012B9761}"/>
          </ac:spMkLst>
        </pc:spChg>
        <pc:spChg chg="add mod">
          <ac:chgData name="binglin tao" userId="dee11500289e3549" providerId="LiveId" clId="{269AD241-EA14-4DD3-9A0C-E020EC6AB3EB}" dt="2024-01-14T12:44:32.618" v="26066" actId="27636"/>
          <ac:spMkLst>
            <pc:docMk/>
            <pc:sldMk cId="1756595337" sldId="1017"/>
            <ac:spMk id="8" creationId="{7CDC7679-C812-031D-9FBB-23BAC714296F}"/>
          </ac:spMkLst>
        </pc:spChg>
        <pc:spChg chg="del">
          <ac:chgData name="binglin tao" userId="dee11500289e3549" providerId="LiveId" clId="{269AD241-EA14-4DD3-9A0C-E020EC6AB3EB}" dt="2024-01-12T09:38:50.236" v="1357" actId="478"/>
          <ac:spMkLst>
            <pc:docMk/>
            <pc:sldMk cId="1756595337" sldId="1017"/>
            <ac:spMk id="9" creationId="{1D71485C-1207-F21E-98AB-904A59C799FD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756595337" sldId="1017"/>
            <ac:spMk id="10" creationId="{E2C9C840-43B6-C381-5AC7-EE15BF1B595D}"/>
          </ac:spMkLst>
        </pc:spChg>
        <pc:spChg chg="add mod">
          <ac:chgData name="binglin tao" userId="dee11500289e3549" providerId="LiveId" clId="{269AD241-EA14-4DD3-9A0C-E020EC6AB3EB}" dt="2024-01-12T09:39:36.429" v="1367" actId="1076"/>
          <ac:spMkLst>
            <pc:docMk/>
            <pc:sldMk cId="1756595337" sldId="1017"/>
            <ac:spMk id="12" creationId="{C6987A64-3C88-3EF2-A5CB-B92CCBED0404}"/>
          </ac:spMkLst>
        </pc:spChg>
        <pc:spChg chg="del">
          <ac:chgData name="binglin tao" userId="dee11500289e3549" providerId="LiveId" clId="{269AD241-EA14-4DD3-9A0C-E020EC6AB3EB}" dt="2024-01-12T09:38:50.236" v="1357" actId="478"/>
          <ac:spMkLst>
            <pc:docMk/>
            <pc:sldMk cId="1756595337" sldId="1017"/>
            <ac:spMk id="14" creationId="{6BA78730-00E3-751A-7DF8-9D6C4E919BE1}"/>
          </ac:spMkLst>
        </pc:spChg>
        <pc:spChg chg="mod">
          <ac:chgData name="binglin tao" userId="dee11500289e3549" providerId="LiveId" clId="{269AD241-EA14-4DD3-9A0C-E020EC6AB3EB}" dt="2024-01-12T09:40:06.398" v="1370" actId="6549"/>
          <ac:spMkLst>
            <pc:docMk/>
            <pc:sldMk cId="1756595337" sldId="1017"/>
            <ac:spMk id="15" creationId="{D71F486D-EE98-8A90-6162-7AE215FB2F9B}"/>
          </ac:spMkLst>
        </pc:spChg>
        <pc:spChg chg="add mod">
          <ac:chgData name="binglin tao" userId="dee11500289e3549" providerId="LiveId" clId="{269AD241-EA14-4DD3-9A0C-E020EC6AB3EB}" dt="2024-01-12T09:39:36.429" v="1367" actId="1076"/>
          <ac:spMkLst>
            <pc:docMk/>
            <pc:sldMk cId="1756595337" sldId="1017"/>
            <ac:spMk id="16" creationId="{A0F139B5-F81A-7B02-E1D2-9D917FD2A4A1}"/>
          </ac:spMkLst>
        </pc:spChg>
        <pc:spChg chg="add mod">
          <ac:chgData name="binglin tao" userId="dee11500289e3549" providerId="LiveId" clId="{269AD241-EA14-4DD3-9A0C-E020EC6AB3EB}" dt="2024-01-12T09:39:59.327" v="1368"/>
          <ac:spMkLst>
            <pc:docMk/>
            <pc:sldMk cId="1756595337" sldId="1017"/>
            <ac:spMk id="17" creationId="{D7CE11F2-0D41-EB6E-D06A-FD2C1F0F2AF0}"/>
          </ac:spMkLst>
        </pc:spChg>
        <pc:spChg chg="add mod">
          <ac:chgData name="binglin tao" userId="dee11500289e3549" providerId="LiveId" clId="{269AD241-EA14-4DD3-9A0C-E020EC6AB3EB}" dt="2024-01-12T09:39:59.327" v="1368"/>
          <ac:spMkLst>
            <pc:docMk/>
            <pc:sldMk cId="1756595337" sldId="1017"/>
            <ac:spMk id="18" creationId="{46686A1D-6E55-3722-ACB9-42F54C53FB5E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56595337" sldId="1017"/>
            <ac:graphicFrameMk id="2" creationId="{1F1C27FD-9796-D37B-2A22-0010012B9761}"/>
          </ac:graphicFrameMkLst>
        </pc:graphicFrameChg>
        <pc:graphicFrameChg chg="del">
          <ac:chgData name="binglin tao" userId="dee11500289e3549" providerId="LiveId" clId="{269AD241-EA14-4DD3-9A0C-E020EC6AB3EB}" dt="2024-01-12T09:38:50.236" v="1357" actId="478"/>
          <ac:graphicFrameMkLst>
            <pc:docMk/>
            <pc:sldMk cId="1756595337" sldId="1017"/>
            <ac:graphicFrameMk id="2" creationId="{B4AB5DD6-3FB8-DC35-7A53-ACD3B5C438DC}"/>
          </ac:graphicFrameMkLst>
        </pc:graphicFrameChg>
        <pc:graphicFrameChg chg="del">
          <ac:chgData name="binglin tao" userId="dee11500289e3549" providerId="LiveId" clId="{269AD241-EA14-4DD3-9A0C-E020EC6AB3EB}" dt="2024-01-12T09:38:50.236" v="1357" actId="478"/>
          <ac:graphicFrameMkLst>
            <pc:docMk/>
            <pc:sldMk cId="1756595337" sldId="1017"/>
            <ac:graphicFrameMk id="4" creationId="{B963865E-A97A-BB02-A2F3-25F07F5622D6}"/>
          </ac:graphicFrameMkLst>
        </pc:graphicFrameChg>
        <pc:graphicFrameChg chg="del">
          <ac:chgData name="binglin tao" userId="dee11500289e3549" providerId="LiveId" clId="{269AD241-EA14-4DD3-9A0C-E020EC6AB3EB}" dt="2024-01-12T09:38:50.236" v="1357" actId="478"/>
          <ac:graphicFrameMkLst>
            <pc:docMk/>
            <pc:sldMk cId="1756595337" sldId="1017"/>
            <ac:graphicFrameMk id="6" creationId="{2E4C2C6B-4E2D-012D-734C-C00CB2047D0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56595337" sldId="1017"/>
            <ac:graphicFrameMk id="6" creationId="{7CDC7679-C812-031D-9FBB-23BAC714296F}"/>
          </ac:graphicFrameMkLst>
        </pc:graphicFrameChg>
        <pc:graphicFrameChg chg="del">
          <ac:chgData name="binglin tao" userId="dee11500289e3549" providerId="LiveId" clId="{269AD241-EA14-4DD3-9A0C-E020EC6AB3EB}" dt="2024-01-12T09:38:50.236" v="1357" actId="478"/>
          <ac:graphicFrameMkLst>
            <pc:docMk/>
            <pc:sldMk cId="1756595337" sldId="1017"/>
            <ac:graphicFrameMk id="7" creationId="{D317CD8E-36FA-8E36-D8D1-7EA3E16E18F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56595337" sldId="1017"/>
            <ac:graphicFrameMk id="9" creationId="{E2C9C840-43B6-C381-5AC7-EE15BF1B595D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4T12:44:32.941" v="26068" actId="27636"/>
        <pc:sldMkLst>
          <pc:docMk/>
          <pc:sldMk cId="809441896" sldId="1018"/>
        </pc:sldMkLst>
        <pc:spChg chg="add mod">
          <ac:chgData name="binglin tao" userId="dee11500289e3549" providerId="LiveId" clId="{269AD241-EA14-4DD3-9A0C-E020EC6AB3EB}" dt="2024-01-14T12:44:32.941" v="26068" actId="27636"/>
          <ac:spMkLst>
            <pc:docMk/>
            <pc:sldMk cId="809441896" sldId="1018"/>
            <ac:spMk id="2" creationId="{0B9B8543-DC11-E335-A1F9-25B7F4A45D92}"/>
          </ac:spMkLst>
        </pc:spChg>
        <pc:spChg chg="mod">
          <ac:chgData name="binglin tao" userId="dee11500289e3549" providerId="LiveId" clId="{269AD241-EA14-4DD3-9A0C-E020EC6AB3EB}" dt="2024-01-12T09:46:53.646" v="1631" actId="1076"/>
          <ac:spMkLst>
            <pc:docMk/>
            <pc:sldMk cId="809441896" sldId="1018"/>
            <ac:spMk id="6" creationId="{86A2CDA2-0E59-24E4-2E34-DF543671B903}"/>
          </ac:spMkLst>
        </pc:spChg>
        <pc:spChg chg="mod">
          <ac:chgData name="binglin tao" userId="dee11500289e3549" providerId="LiveId" clId="{269AD241-EA14-4DD3-9A0C-E020EC6AB3EB}" dt="2024-01-12T09:46:53.646" v="1631" actId="1076"/>
          <ac:spMkLst>
            <pc:docMk/>
            <pc:sldMk cId="809441896" sldId="1018"/>
            <ac:spMk id="7" creationId="{B415B8D1-7668-4499-1492-00B2A03BB518}"/>
          </ac:spMkLst>
        </pc:spChg>
        <pc:spChg chg="mod">
          <ac:chgData name="binglin tao" userId="dee11500289e3549" providerId="LiveId" clId="{269AD241-EA14-4DD3-9A0C-E020EC6AB3EB}" dt="2024-01-12T09:46:53.646" v="1631" actId="1076"/>
          <ac:spMkLst>
            <pc:docMk/>
            <pc:sldMk cId="809441896" sldId="1018"/>
            <ac:spMk id="9" creationId="{5C834EC6-1E44-1AA3-4525-476BA5F3129B}"/>
          </ac:spMkLst>
        </pc:spChg>
        <pc:spChg chg="del">
          <ac:chgData name="binglin tao" userId="dee11500289e3549" providerId="LiveId" clId="{269AD241-EA14-4DD3-9A0C-E020EC6AB3EB}" dt="2024-01-12T09:43:13.571" v="1530" actId="478"/>
          <ac:spMkLst>
            <pc:docMk/>
            <pc:sldMk cId="809441896" sldId="1018"/>
            <ac:spMk id="12" creationId="{C6987A64-3C88-3EF2-A5CB-B92CCBED0404}"/>
          </ac:spMkLst>
        </pc:spChg>
        <pc:spChg chg="mod">
          <ac:chgData name="binglin tao" userId="dee11500289e3549" providerId="LiveId" clId="{269AD241-EA14-4DD3-9A0C-E020EC6AB3EB}" dt="2024-01-12T09:46:57.691" v="1633" actId="20577"/>
          <ac:spMkLst>
            <pc:docMk/>
            <pc:sldMk cId="809441896" sldId="1018"/>
            <ac:spMk id="15" creationId="{D71F486D-EE98-8A90-6162-7AE215FB2F9B}"/>
          </ac:spMkLst>
        </pc:spChg>
        <pc:spChg chg="del">
          <ac:chgData name="binglin tao" userId="dee11500289e3549" providerId="LiveId" clId="{269AD241-EA14-4DD3-9A0C-E020EC6AB3EB}" dt="2024-01-12T09:43:13.084" v="1529" actId="478"/>
          <ac:spMkLst>
            <pc:docMk/>
            <pc:sldMk cId="809441896" sldId="1018"/>
            <ac:spMk id="16" creationId="{A0F139B5-F81A-7B02-E1D2-9D917FD2A4A1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809441896" sldId="1018"/>
            <ac:spMk id="17" creationId="{405C7C5C-B821-B09E-CF33-81F2DF22CED3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809441896" sldId="1018"/>
            <ac:spMk id="18" creationId="{E22614D0-F142-9F6C-93DE-9531A90E86DA}"/>
          </ac:spMkLst>
        </pc:spChg>
        <pc:spChg chg="add mod">
          <ac:chgData name="binglin tao" userId="dee11500289e3549" providerId="LiveId" clId="{269AD241-EA14-4DD3-9A0C-E020EC6AB3EB}" dt="2024-01-14T12:44:32.732" v="26067" actId="27636"/>
          <ac:spMkLst>
            <pc:docMk/>
            <pc:sldMk cId="809441896" sldId="1018"/>
            <ac:spMk id="19" creationId="{81A54DB4-BE93-F6B3-CFA4-23F7DB1F333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809441896" sldId="1018"/>
            <ac:spMk id="20" creationId="{3DEBF4DE-299C-38AF-5982-89DF8881D02F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809441896" sldId="1018"/>
            <ac:spMk id="22" creationId="{625C638D-25B8-E6C1-FCCF-4C12B3698757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809441896" sldId="1018"/>
            <ac:spMk id="24" creationId="{D36C0FF1-06D6-E761-F6BA-9057BA231505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809441896" sldId="1018"/>
            <ac:spMk id="25" creationId="{8426689A-512D-4ABB-3B66-9A62AAA951C9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809441896" sldId="1018"/>
            <ac:spMk id="27" creationId="{C97F7533-5CE2-A315-168D-D501AE7E5EAA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809441896" sldId="1018"/>
            <ac:spMk id="28" creationId="{C4691B8D-7CF7-B6C2-2183-40AF2B4D8F3B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809441896" sldId="1018"/>
            <ac:spMk id="29" creationId="{7D0DB826-88B9-F484-B58A-6C5D2064251A}"/>
          </ac:spMkLst>
        </pc:spChg>
        <pc:spChg chg="add mod">
          <ac:chgData name="binglin tao" userId="dee11500289e3549" providerId="LiveId" clId="{269AD241-EA14-4DD3-9A0C-E020EC6AB3EB}" dt="2024-01-12T09:49:02.923" v="1652" actId="14100"/>
          <ac:spMkLst>
            <pc:docMk/>
            <pc:sldMk cId="809441896" sldId="1018"/>
            <ac:spMk id="31" creationId="{A11A7634-FC83-471F-548E-4B4C8A6C461C}"/>
          </ac:spMkLst>
        </pc:spChg>
        <pc:spChg chg="add del">
          <ac:chgData name="binglin tao" userId="dee11500289e3549" providerId="LiveId" clId="{269AD241-EA14-4DD3-9A0C-E020EC6AB3EB}" dt="2024-01-12T09:49:21.288" v="1654" actId="22"/>
          <ac:spMkLst>
            <pc:docMk/>
            <pc:sldMk cId="809441896" sldId="1018"/>
            <ac:spMk id="33" creationId="{996097D4-BE2A-D522-E896-0A8B9311FB95}"/>
          </ac:spMkLst>
        </pc:spChg>
        <pc:grpChg chg="add mod">
          <ac:chgData name="binglin tao" userId="dee11500289e3549" providerId="LiveId" clId="{269AD241-EA14-4DD3-9A0C-E020EC6AB3EB}" dt="2024-01-12T09:46:53.646" v="1631" actId="1076"/>
          <ac:grpSpMkLst>
            <pc:docMk/>
            <pc:sldMk cId="809441896" sldId="1018"/>
            <ac:grpSpMk id="4" creationId="{7FFFA8CD-ACB3-D625-B8E0-69BEDAB78480}"/>
          </ac:grpSpMkLst>
        </pc:grpChg>
        <pc:grpChg chg="add mod">
          <ac:chgData name="binglin tao" userId="dee11500289e3549" providerId="LiveId" clId="{269AD241-EA14-4DD3-9A0C-E020EC6AB3EB}" dt="2024-01-14T12:44:13.405" v="25911"/>
          <ac:grpSpMkLst>
            <pc:docMk/>
            <pc:sldMk cId="809441896" sldId="1018"/>
            <ac:grpSpMk id="14" creationId="{14264547-BE00-542A-14B4-06852188000B}"/>
          </ac:grpSpMkLst>
        </pc:grpChg>
        <pc:grpChg chg="add mod">
          <ac:chgData name="binglin tao" userId="dee11500289e3549" providerId="LiveId" clId="{269AD241-EA14-4DD3-9A0C-E020EC6AB3EB}" dt="2024-01-14T12:44:13.405" v="25911"/>
          <ac:grpSpMkLst>
            <pc:docMk/>
            <pc:sldMk cId="809441896" sldId="1018"/>
            <ac:grpSpMk id="21" creationId="{63C41C0F-E045-C71E-FF5E-31166B467B5B}"/>
          </ac:grpSpMkLst>
        </pc:grpChg>
        <pc:grpChg chg="add mod">
          <ac:chgData name="binglin tao" userId="dee11500289e3549" providerId="LiveId" clId="{269AD241-EA14-4DD3-9A0C-E020EC6AB3EB}" dt="2024-01-14T12:44:13.405" v="25911"/>
          <ac:grpSpMkLst>
            <pc:docMk/>
            <pc:sldMk cId="809441896" sldId="1018"/>
            <ac:grpSpMk id="26" creationId="{BBA6D746-298D-CF11-1C6C-F722A4A1A68D}"/>
          </ac:grpSpMkLst>
        </pc:gr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809441896" sldId="1018"/>
            <ac:graphicFrameMk id="5" creationId="{0B9B8543-DC11-E335-A1F9-25B7F4A45D92}"/>
          </ac:graphicFrameMkLst>
        </pc:graphicFrameChg>
        <pc:graphicFrameChg chg="del">
          <ac:chgData name="binglin tao" userId="dee11500289e3549" providerId="LiveId" clId="{269AD241-EA14-4DD3-9A0C-E020EC6AB3EB}" dt="2024-01-12T09:43:29.496" v="1554" actId="478"/>
          <ac:graphicFrameMkLst>
            <pc:docMk/>
            <pc:sldMk cId="809441896" sldId="1018"/>
            <ac:graphicFrameMk id="5" creationId="{1F1C27FD-9796-D37B-2A22-0010012B9761}"/>
          </ac:graphicFrameMkLst>
        </pc:graphicFrameChg>
        <pc:graphicFrameChg chg="del">
          <ac:chgData name="binglin tao" userId="dee11500289e3549" providerId="LiveId" clId="{269AD241-EA14-4DD3-9A0C-E020EC6AB3EB}" dt="2024-01-12T09:46:23.979" v="1622" actId="478"/>
          <ac:graphicFrameMkLst>
            <pc:docMk/>
            <pc:sldMk cId="809441896" sldId="1018"/>
            <ac:graphicFrameMk id="8" creationId="{7CDC7679-C812-031D-9FBB-23BAC714296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809441896" sldId="1018"/>
            <ac:graphicFrameMk id="10" creationId="{E22614D0-F142-9F6C-93DE-9531A90E86DA}"/>
          </ac:graphicFrameMkLst>
        </pc:graphicFrameChg>
        <pc:graphicFrameChg chg="del">
          <ac:chgData name="binglin tao" userId="dee11500289e3549" providerId="LiveId" clId="{269AD241-EA14-4DD3-9A0C-E020EC6AB3EB}" dt="2024-01-12T09:43:11.831" v="1528" actId="478"/>
          <ac:graphicFrameMkLst>
            <pc:docMk/>
            <pc:sldMk cId="809441896" sldId="1018"/>
            <ac:graphicFrameMk id="10" creationId="{E2C9C840-43B6-C381-5AC7-EE15BF1B595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809441896" sldId="1018"/>
            <ac:graphicFrameMk id="16" creationId="{81A54DB4-BE93-F6B3-CFA4-23F7DB1F3339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809441896" sldId="1018"/>
            <ac:graphicFrameMk id="32" creationId="{3DEBF4DE-299C-38AF-5982-89DF8881D02F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809441896" sldId="1018"/>
            <ac:graphicFrameMk id="34" creationId="{8426689A-512D-4ABB-3B66-9A62AAA951C9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809441896" sldId="1018"/>
            <ac:graphicFrameMk id="36" creationId="{7D0DB826-88B9-F484-B58A-6C5D2064251A}"/>
          </ac:graphicFrameMkLst>
        </pc:graphicFrameChg>
      </pc:sldChg>
      <pc:sldChg chg="addSp delSp modSp add mod modAnim modNotesTx">
        <pc:chgData name="binglin tao" userId="dee11500289e3549" providerId="LiveId" clId="{269AD241-EA14-4DD3-9A0C-E020EC6AB3EB}" dt="2024-01-14T12:44:33.476" v="26072" actId="27636"/>
        <pc:sldMkLst>
          <pc:docMk/>
          <pc:sldMk cId="4171324211" sldId="1019"/>
        </pc:sldMkLst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171324211" sldId="1019"/>
            <ac:spMk id="5" creationId="{86F2C320-72B0-AAF2-1D25-8DEB9EC4F6A8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171324211" sldId="1019"/>
            <ac:spMk id="8" creationId="{3B800DEB-54DC-A253-1360-4B81910C240E}"/>
          </ac:spMkLst>
        </pc:spChg>
        <pc:spChg chg="add mod">
          <ac:chgData name="binglin tao" userId="dee11500289e3549" providerId="LiveId" clId="{269AD241-EA14-4DD3-9A0C-E020EC6AB3EB}" dt="2024-01-14T12:44:33.188" v="26069" actId="27636"/>
          <ac:spMkLst>
            <pc:docMk/>
            <pc:sldMk cId="4171324211" sldId="1019"/>
            <ac:spMk id="10" creationId="{D37EB0D1-8C54-7C89-105D-A49F906EF070}"/>
          </ac:spMkLst>
        </pc:spChg>
        <pc:spChg chg="add mod">
          <ac:chgData name="binglin tao" userId="dee11500289e3549" providerId="LiveId" clId="{269AD241-EA14-4DD3-9A0C-E020EC6AB3EB}" dt="2024-01-14T12:44:33.447" v="26071" actId="27636"/>
          <ac:spMkLst>
            <pc:docMk/>
            <pc:sldMk cId="4171324211" sldId="1019"/>
            <ac:spMk id="12" creationId="{063F413D-E2FF-5DF8-5210-853C2003A338}"/>
          </ac:spMkLst>
        </pc:spChg>
        <pc:spChg chg="mod">
          <ac:chgData name="binglin tao" userId="dee11500289e3549" providerId="LiveId" clId="{269AD241-EA14-4DD3-9A0C-E020EC6AB3EB}" dt="2024-01-12T10:47:57.952" v="2230" actId="20577"/>
          <ac:spMkLst>
            <pc:docMk/>
            <pc:sldMk cId="4171324211" sldId="1019"/>
            <ac:spMk id="15" creationId="{D71F486D-EE98-8A90-6162-7AE215FB2F9B}"/>
          </ac:spMkLst>
        </pc:spChg>
        <pc:spChg chg="add mod">
          <ac:chgData name="binglin tao" userId="dee11500289e3549" providerId="LiveId" clId="{269AD241-EA14-4DD3-9A0C-E020EC6AB3EB}" dt="2024-01-12T09:57:03.978" v="1828" actId="1076"/>
          <ac:spMkLst>
            <pc:docMk/>
            <pc:sldMk cId="4171324211" sldId="1019"/>
            <ac:spMk id="16" creationId="{6FFC11C8-868B-42DB-E531-386456C30B97}"/>
          </ac:spMkLst>
        </pc:spChg>
        <pc:spChg chg="del">
          <ac:chgData name="binglin tao" userId="dee11500289e3549" providerId="LiveId" clId="{269AD241-EA14-4DD3-9A0C-E020EC6AB3EB}" dt="2024-01-12T09:55:22.183" v="1713" actId="478"/>
          <ac:spMkLst>
            <pc:docMk/>
            <pc:sldMk cId="4171324211" sldId="1019"/>
            <ac:spMk id="31" creationId="{A11A7634-FC83-471F-548E-4B4C8A6C461C}"/>
          </ac:spMkLst>
        </pc:spChg>
        <pc:spChg chg="add mod">
          <ac:chgData name="binglin tao" userId="dee11500289e3549" providerId="LiveId" clId="{269AD241-EA14-4DD3-9A0C-E020EC6AB3EB}" dt="2024-01-12T09:58:26.507" v="1903"/>
          <ac:spMkLst>
            <pc:docMk/>
            <pc:sldMk cId="4171324211" sldId="1019"/>
            <ac:spMk id="32" creationId="{83763CF6-4C21-3E95-4E68-1114C1987069}"/>
          </ac:spMkLst>
        </pc:spChg>
        <pc:spChg chg="add mod">
          <ac:chgData name="binglin tao" userId="dee11500289e3549" providerId="LiveId" clId="{269AD241-EA14-4DD3-9A0C-E020EC6AB3EB}" dt="2024-01-12T09:58:43.479" v="1917"/>
          <ac:spMkLst>
            <pc:docMk/>
            <pc:sldMk cId="4171324211" sldId="1019"/>
            <ac:spMk id="33" creationId="{8F1287B7-40C7-657F-AC5C-C22D740A0EB1}"/>
          </ac:spMkLst>
        </pc:spChg>
        <pc:spChg chg="add mod">
          <ac:chgData name="binglin tao" userId="dee11500289e3549" providerId="LiveId" clId="{269AD241-EA14-4DD3-9A0C-E020EC6AB3EB}" dt="2024-01-14T12:44:33.476" v="26072" actId="27636"/>
          <ac:spMkLst>
            <pc:docMk/>
            <pc:sldMk cId="4171324211" sldId="1019"/>
            <ac:spMk id="34" creationId="{27E12FB2-4762-F0B4-631B-9BE1FC37B8D5}"/>
          </ac:spMkLst>
        </pc:spChg>
        <pc:spChg chg="add mod">
          <ac:chgData name="binglin tao" userId="dee11500289e3549" providerId="LiveId" clId="{269AD241-EA14-4DD3-9A0C-E020EC6AB3EB}" dt="2024-01-14T12:44:33.206" v="26070" actId="27636"/>
          <ac:spMkLst>
            <pc:docMk/>
            <pc:sldMk cId="4171324211" sldId="1019"/>
            <ac:spMk id="35" creationId="{44F461BE-669D-A27B-05BA-4D35720DF25E}"/>
          </ac:spMkLst>
        </pc:spChg>
        <pc:grpChg chg="del">
          <ac:chgData name="binglin tao" userId="dee11500289e3549" providerId="LiveId" clId="{269AD241-EA14-4DD3-9A0C-E020EC6AB3EB}" dt="2024-01-12T09:55:22.183" v="1713" actId="478"/>
          <ac:grpSpMkLst>
            <pc:docMk/>
            <pc:sldMk cId="4171324211" sldId="1019"/>
            <ac:grpSpMk id="4" creationId="{7FFFA8CD-ACB3-D625-B8E0-69BEDAB78480}"/>
          </ac:grpSpMkLst>
        </pc:grpChg>
        <pc:grpChg chg="del">
          <ac:chgData name="binglin tao" userId="dee11500289e3549" providerId="LiveId" clId="{269AD241-EA14-4DD3-9A0C-E020EC6AB3EB}" dt="2024-01-12T09:55:22.183" v="1713" actId="478"/>
          <ac:grpSpMkLst>
            <pc:docMk/>
            <pc:sldMk cId="4171324211" sldId="1019"/>
            <ac:grpSpMk id="14" creationId="{14264547-BE00-542A-14B4-06852188000B}"/>
          </ac:grpSpMkLst>
        </pc:grpChg>
        <pc:grpChg chg="del">
          <ac:chgData name="binglin tao" userId="dee11500289e3549" providerId="LiveId" clId="{269AD241-EA14-4DD3-9A0C-E020EC6AB3EB}" dt="2024-01-12T09:55:22.183" v="1713" actId="478"/>
          <ac:grpSpMkLst>
            <pc:docMk/>
            <pc:sldMk cId="4171324211" sldId="1019"/>
            <ac:grpSpMk id="21" creationId="{63C41C0F-E045-C71E-FF5E-31166B467B5B}"/>
          </ac:grpSpMkLst>
        </pc:grpChg>
        <pc:grpChg chg="del">
          <ac:chgData name="binglin tao" userId="dee11500289e3549" providerId="LiveId" clId="{269AD241-EA14-4DD3-9A0C-E020EC6AB3EB}" dt="2024-01-12T09:55:22.183" v="1713" actId="478"/>
          <ac:grpSpMkLst>
            <pc:docMk/>
            <pc:sldMk cId="4171324211" sldId="1019"/>
            <ac:grpSpMk id="26" creationId="{BBA6D746-298D-CF11-1C6C-F722A4A1A68D}"/>
          </ac:grpSpMkLst>
        </pc:grpChg>
        <pc:graphicFrameChg chg="del">
          <ac:chgData name="binglin tao" userId="dee11500289e3549" providerId="LiveId" clId="{269AD241-EA14-4DD3-9A0C-E020EC6AB3EB}" dt="2024-01-12T09:55:17.253" v="1712" actId="478"/>
          <ac:graphicFrameMkLst>
            <pc:docMk/>
            <pc:sldMk cId="4171324211" sldId="1019"/>
            <ac:graphicFrameMk id="2" creationId="{0B9B8543-DC11-E335-A1F9-25B7F4A45D92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71324211" sldId="1019"/>
            <ac:graphicFrameMk id="2" creationId="{86F2C320-72B0-AAF2-1D25-8DEB9EC4F6A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71324211" sldId="1019"/>
            <ac:graphicFrameMk id="6" creationId="{3B800DEB-54DC-A253-1360-4B81910C240E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71324211" sldId="1019"/>
            <ac:graphicFrameMk id="9" creationId="{D37EB0D1-8C54-7C89-105D-A49F906EF070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71324211" sldId="1019"/>
            <ac:graphicFrameMk id="17" creationId="{063F413D-E2FF-5DF8-5210-853C2003A33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71324211" sldId="1019"/>
            <ac:graphicFrameMk id="19" creationId="{27E12FB2-4762-F0B4-631B-9BE1FC37B8D5}"/>
          </ac:graphicFrameMkLst>
        </pc:graphicFrameChg>
        <pc:graphicFrameChg chg="del">
          <ac:chgData name="binglin tao" userId="dee11500289e3549" providerId="LiveId" clId="{269AD241-EA14-4DD3-9A0C-E020EC6AB3EB}" dt="2024-01-12T09:55:17.253" v="1712" actId="478"/>
          <ac:graphicFrameMkLst>
            <pc:docMk/>
            <pc:sldMk cId="4171324211" sldId="1019"/>
            <ac:graphicFrameMk id="19" creationId="{81A54DB4-BE93-F6B3-CFA4-23F7DB1F3339}"/>
          </ac:graphicFrameMkLst>
        </pc:graphicFrameChg>
        <pc:graphicFrameChg chg="del">
          <ac:chgData name="binglin tao" userId="dee11500289e3549" providerId="LiveId" clId="{269AD241-EA14-4DD3-9A0C-E020EC6AB3EB}" dt="2024-01-12T09:55:17.253" v="1712" actId="478"/>
          <ac:graphicFrameMkLst>
            <pc:docMk/>
            <pc:sldMk cId="4171324211" sldId="1019"/>
            <ac:graphicFrameMk id="20" creationId="{3DEBF4DE-299C-38AF-5982-89DF8881D02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71324211" sldId="1019"/>
            <ac:graphicFrameMk id="21" creationId="{44F461BE-669D-A27B-05BA-4D35720DF25E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4T12:44:34.050" v="26074" actId="27636"/>
        <pc:sldMkLst>
          <pc:docMk/>
          <pc:sldMk cId="1437501611" sldId="1020"/>
        </pc:sldMkLst>
        <pc:spChg chg="add mod">
          <ac:chgData name="binglin tao" userId="dee11500289e3549" providerId="LiveId" clId="{269AD241-EA14-4DD3-9A0C-E020EC6AB3EB}" dt="2024-01-14T12:44:34.033" v="26073" actId="27636"/>
          <ac:spMkLst>
            <pc:docMk/>
            <pc:sldMk cId="1437501611" sldId="1020"/>
            <ac:spMk id="2" creationId="{7ADEFAA9-A46F-FFB1-FC09-73B8516C5C27}"/>
          </ac:spMkLst>
        </pc:spChg>
        <pc:spChg chg="add mod">
          <ac:chgData name="binglin tao" userId="dee11500289e3549" providerId="LiveId" clId="{269AD241-EA14-4DD3-9A0C-E020EC6AB3EB}" dt="2024-01-12T10:44:37.932" v="1984" actId="1076"/>
          <ac:spMkLst>
            <pc:docMk/>
            <pc:sldMk cId="1437501611" sldId="1020"/>
            <ac:spMk id="7" creationId="{656DD143-D2C6-2C7E-3E73-D93E7987E4CD}"/>
          </ac:spMkLst>
        </pc:spChg>
        <pc:spChg chg="add mod">
          <ac:chgData name="binglin tao" userId="dee11500289e3549" providerId="LiveId" clId="{269AD241-EA14-4DD3-9A0C-E020EC6AB3EB}" dt="2024-01-12T10:44:52.925" v="1988" actId="1076"/>
          <ac:spMkLst>
            <pc:docMk/>
            <pc:sldMk cId="1437501611" sldId="1020"/>
            <ac:spMk id="9" creationId="{12BD8117-CED9-E1FC-7C99-AA77667B9BCD}"/>
          </ac:spMkLst>
        </pc:spChg>
        <pc:spChg chg="add mod">
          <ac:chgData name="binglin tao" userId="dee11500289e3549" providerId="LiveId" clId="{269AD241-EA14-4DD3-9A0C-E020EC6AB3EB}" dt="2024-01-12T10:44:46.985" v="1986" actId="1076"/>
          <ac:spMkLst>
            <pc:docMk/>
            <pc:sldMk cId="1437501611" sldId="1020"/>
            <ac:spMk id="14" creationId="{1FA63E61-4B25-5966-399D-3E70BB323842}"/>
          </ac:spMkLst>
        </pc:spChg>
        <pc:spChg chg="mod">
          <ac:chgData name="binglin tao" userId="dee11500289e3549" providerId="LiveId" clId="{269AD241-EA14-4DD3-9A0C-E020EC6AB3EB}" dt="2024-01-12T10:48:04.219" v="2231"/>
          <ac:spMkLst>
            <pc:docMk/>
            <pc:sldMk cId="1437501611" sldId="1020"/>
            <ac:spMk id="15" creationId="{D71F486D-EE98-8A90-6162-7AE215FB2F9B}"/>
          </ac:spMkLst>
        </pc:spChg>
        <pc:spChg chg="del">
          <ac:chgData name="binglin tao" userId="dee11500289e3549" providerId="LiveId" clId="{269AD241-EA14-4DD3-9A0C-E020EC6AB3EB}" dt="2024-01-12T10:43:43.219" v="1976" actId="478"/>
          <ac:spMkLst>
            <pc:docMk/>
            <pc:sldMk cId="1437501611" sldId="1020"/>
            <ac:spMk id="16" creationId="{6FFC11C8-868B-42DB-E531-386456C30B97}"/>
          </ac:spMkLst>
        </pc:spChg>
        <pc:spChg chg="add mod">
          <ac:chgData name="binglin tao" userId="dee11500289e3549" providerId="LiveId" clId="{269AD241-EA14-4DD3-9A0C-E020EC6AB3EB}" dt="2024-01-12T10:44:59.726" v="1990" actId="1076"/>
          <ac:spMkLst>
            <pc:docMk/>
            <pc:sldMk cId="1437501611" sldId="1020"/>
            <ac:spMk id="17" creationId="{BDE09A10-5001-0E5B-1584-918CA240B992}"/>
          </ac:spMkLst>
        </pc:spChg>
        <pc:spChg chg="add mod">
          <ac:chgData name="binglin tao" userId="dee11500289e3549" providerId="LiveId" clId="{269AD241-EA14-4DD3-9A0C-E020EC6AB3EB}" dt="2024-01-14T12:44:34.050" v="26074" actId="27636"/>
          <ac:spMkLst>
            <pc:docMk/>
            <pc:sldMk cId="1437501611" sldId="1020"/>
            <ac:spMk id="18" creationId="{B4D23A86-B860-4C17-6364-0ECAE6ACAD5C}"/>
          </ac:spMkLst>
        </pc:spChg>
        <pc:spChg chg="del">
          <ac:chgData name="binglin tao" userId="dee11500289e3549" providerId="LiveId" clId="{269AD241-EA14-4DD3-9A0C-E020EC6AB3EB}" dt="2024-01-12T10:43:43.219" v="1976" actId="478"/>
          <ac:spMkLst>
            <pc:docMk/>
            <pc:sldMk cId="1437501611" sldId="1020"/>
            <ac:spMk id="32" creationId="{83763CF6-4C21-3E95-4E68-1114C1987069}"/>
          </ac:spMkLst>
        </pc:spChg>
        <pc:spChg chg="del">
          <ac:chgData name="binglin tao" userId="dee11500289e3549" providerId="LiveId" clId="{269AD241-EA14-4DD3-9A0C-E020EC6AB3EB}" dt="2024-01-12T10:43:43.219" v="1976" actId="478"/>
          <ac:spMkLst>
            <pc:docMk/>
            <pc:sldMk cId="1437501611" sldId="1020"/>
            <ac:spMk id="33" creationId="{8F1287B7-40C7-657F-AC5C-C22D740A0EB1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437501611" sldId="1020"/>
            <ac:graphicFrameMk id="4" creationId="{7ADEFAA9-A46F-FFB1-FC09-73B8516C5C27}"/>
          </ac:graphicFrameMkLst>
        </pc:graphicFrameChg>
        <pc:graphicFrameChg chg="del">
          <ac:chgData name="binglin tao" userId="dee11500289e3549" providerId="LiveId" clId="{269AD241-EA14-4DD3-9A0C-E020EC6AB3EB}" dt="2024-01-12T10:43:20.083" v="1922" actId="478"/>
          <ac:graphicFrameMkLst>
            <pc:docMk/>
            <pc:sldMk cId="1437501611" sldId="1020"/>
            <ac:graphicFrameMk id="5" creationId="{86F2C320-72B0-AAF2-1D25-8DEB9EC4F6A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437501611" sldId="1020"/>
            <ac:graphicFrameMk id="6" creationId="{B4D23A86-B860-4C17-6364-0ECAE6ACAD5C}"/>
          </ac:graphicFrameMkLst>
        </pc:graphicFrameChg>
        <pc:graphicFrameChg chg="del">
          <ac:chgData name="binglin tao" userId="dee11500289e3549" providerId="LiveId" clId="{269AD241-EA14-4DD3-9A0C-E020EC6AB3EB}" dt="2024-01-12T10:43:20.083" v="1922" actId="478"/>
          <ac:graphicFrameMkLst>
            <pc:docMk/>
            <pc:sldMk cId="1437501611" sldId="1020"/>
            <ac:graphicFrameMk id="8" creationId="{3B800DEB-54DC-A253-1360-4B81910C240E}"/>
          </ac:graphicFrameMkLst>
        </pc:graphicFrameChg>
        <pc:graphicFrameChg chg="del">
          <ac:chgData name="binglin tao" userId="dee11500289e3549" providerId="LiveId" clId="{269AD241-EA14-4DD3-9A0C-E020EC6AB3EB}" dt="2024-01-12T10:43:43.219" v="1976" actId="478"/>
          <ac:graphicFrameMkLst>
            <pc:docMk/>
            <pc:sldMk cId="1437501611" sldId="1020"/>
            <ac:graphicFrameMk id="10" creationId="{D37EB0D1-8C54-7C89-105D-A49F906EF070}"/>
          </ac:graphicFrameMkLst>
        </pc:graphicFrameChg>
        <pc:graphicFrameChg chg="del">
          <ac:chgData name="binglin tao" userId="dee11500289e3549" providerId="LiveId" clId="{269AD241-EA14-4DD3-9A0C-E020EC6AB3EB}" dt="2024-01-12T10:43:43.219" v="1976" actId="478"/>
          <ac:graphicFrameMkLst>
            <pc:docMk/>
            <pc:sldMk cId="1437501611" sldId="1020"/>
            <ac:graphicFrameMk id="12" creationId="{063F413D-E2FF-5DF8-5210-853C2003A338}"/>
          </ac:graphicFrameMkLst>
        </pc:graphicFrameChg>
        <pc:graphicFrameChg chg="del">
          <ac:chgData name="binglin tao" userId="dee11500289e3549" providerId="LiveId" clId="{269AD241-EA14-4DD3-9A0C-E020EC6AB3EB}" dt="2024-01-12T10:43:43.219" v="1976" actId="478"/>
          <ac:graphicFrameMkLst>
            <pc:docMk/>
            <pc:sldMk cId="1437501611" sldId="1020"/>
            <ac:graphicFrameMk id="34" creationId="{27E12FB2-4762-F0B4-631B-9BE1FC37B8D5}"/>
          </ac:graphicFrameMkLst>
        </pc:graphicFrameChg>
        <pc:graphicFrameChg chg="del">
          <ac:chgData name="binglin tao" userId="dee11500289e3549" providerId="LiveId" clId="{269AD241-EA14-4DD3-9A0C-E020EC6AB3EB}" dt="2024-01-12T10:43:43.219" v="1976" actId="478"/>
          <ac:graphicFrameMkLst>
            <pc:docMk/>
            <pc:sldMk cId="1437501611" sldId="1020"/>
            <ac:graphicFrameMk id="35" creationId="{44F461BE-669D-A27B-05BA-4D35720DF25E}"/>
          </ac:graphicFrameMkLst>
        </pc:graphicFrameChg>
        <pc:picChg chg="add del mod">
          <ac:chgData name="binglin tao" userId="dee11500289e3549" providerId="LiveId" clId="{269AD241-EA14-4DD3-9A0C-E020EC6AB3EB}" dt="2024-01-12T10:45:36.406" v="2009" actId="478"/>
          <ac:picMkLst>
            <pc:docMk/>
            <pc:sldMk cId="1437501611" sldId="1020"/>
            <ac:picMk id="6" creationId="{1956BC98-DC6E-ECED-1BAA-99E376727ADA}"/>
          </ac:picMkLst>
        </pc:picChg>
      </pc:sldChg>
      <pc:sldChg chg="addSp delSp modSp add mod modAnim">
        <pc:chgData name="binglin tao" userId="dee11500289e3549" providerId="LiveId" clId="{269AD241-EA14-4DD3-9A0C-E020EC6AB3EB}" dt="2024-01-14T12:44:34.498" v="26080" actId="27636"/>
        <pc:sldMkLst>
          <pc:docMk/>
          <pc:sldMk cId="1188394449" sldId="1021"/>
        </pc:sldMkLst>
        <pc:spChg chg="add mod">
          <ac:chgData name="binglin tao" userId="dee11500289e3549" providerId="LiveId" clId="{269AD241-EA14-4DD3-9A0C-E020EC6AB3EB}" dt="2024-01-14T12:44:34.129" v="26075" actId="27636"/>
          <ac:spMkLst>
            <pc:docMk/>
            <pc:sldMk cId="1188394449" sldId="1021"/>
            <ac:spMk id="4" creationId="{50F2CF45-B604-BB38-F3F6-1C48FC93DB38}"/>
          </ac:spMkLst>
        </pc:spChg>
        <pc:spChg chg="add mod">
          <ac:chgData name="binglin tao" userId="dee11500289e3549" providerId="LiveId" clId="{269AD241-EA14-4DD3-9A0C-E020EC6AB3EB}" dt="2024-01-14T12:44:34.449" v="26079" actId="27636"/>
          <ac:spMkLst>
            <pc:docMk/>
            <pc:sldMk cId="1188394449" sldId="1021"/>
            <ac:spMk id="5" creationId="{146E508A-DC01-C67C-18D6-3D38D6961D17}"/>
          </ac:spMkLst>
        </pc:spChg>
        <pc:spChg chg="del">
          <ac:chgData name="binglin tao" userId="dee11500289e3549" providerId="LiveId" clId="{269AD241-EA14-4DD3-9A0C-E020EC6AB3EB}" dt="2024-01-12T10:45:59.142" v="2082" actId="478"/>
          <ac:spMkLst>
            <pc:docMk/>
            <pc:sldMk cId="1188394449" sldId="1021"/>
            <ac:spMk id="7" creationId="{656DD143-D2C6-2C7E-3E73-D93E7987E4CD}"/>
          </ac:spMkLst>
        </pc:spChg>
        <pc:spChg chg="add mod">
          <ac:chgData name="binglin tao" userId="dee11500289e3549" providerId="LiveId" clId="{269AD241-EA14-4DD3-9A0C-E020EC6AB3EB}" dt="2024-01-14T12:44:34.394" v="26078" actId="27636"/>
          <ac:spMkLst>
            <pc:docMk/>
            <pc:sldMk cId="1188394449" sldId="1021"/>
            <ac:spMk id="8" creationId="{CC0A9B2A-9D85-61B8-766D-31FBE25E45B3}"/>
          </ac:spMkLst>
        </pc:spChg>
        <pc:spChg chg="del">
          <ac:chgData name="binglin tao" userId="dee11500289e3549" providerId="LiveId" clId="{269AD241-EA14-4DD3-9A0C-E020EC6AB3EB}" dt="2024-01-12T10:45:59.142" v="2082" actId="478"/>
          <ac:spMkLst>
            <pc:docMk/>
            <pc:sldMk cId="1188394449" sldId="1021"/>
            <ac:spMk id="9" creationId="{12BD8117-CED9-E1FC-7C99-AA77667B9BCD}"/>
          </ac:spMkLst>
        </pc:spChg>
        <pc:spChg chg="add mod">
          <ac:chgData name="binglin tao" userId="dee11500289e3549" providerId="LiveId" clId="{269AD241-EA14-4DD3-9A0C-E020EC6AB3EB}" dt="2024-01-14T12:44:34.323" v="26077" actId="27636"/>
          <ac:spMkLst>
            <pc:docMk/>
            <pc:sldMk cId="1188394449" sldId="1021"/>
            <ac:spMk id="10" creationId="{5E26C128-6C72-7257-1123-5ED9FA8716F0}"/>
          </ac:spMkLst>
        </pc:spChg>
        <pc:spChg chg="add mod">
          <ac:chgData name="binglin tao" userId="dee11500289e3549" providerId="LiveId" clId="{269AD241-EA14-4DD3-9A0C-E020EC6AB3EB}" dt="2024-01-14T12:44:34.498" v="26080" actId="27636"/>
          <ac:spMkLst>
            <pc:docMk/>
            <pc:sldMk cId="1188394449" sldId="1021"/>
            <ac:spMk id="12" creationId="{0064923E-C874-8219-3E51-540E00C76AE7}"/>
          </ac:spMkLst>
        </pc:spChg>
        <pc:spChg chg="del">
          <ac:chgData name="binglin tao" userId="dee11500289e3549" providerId="LiveId" clId="{269AD241-EA14-4DD3-9A0C-E020EC6AB3EB}" dt="2024-01-12T10:45:59.142" v="2082" actId="478"/>
          <ac:spMkLst>
            <pc:docMk/>
            <pc:sldMk cId="1188394449" sldId="1021"/>
            <ac:spMk id="14" creationId="{1FA63E61-4B25-5966-399D-3E70BB323842}"/>
          </ac:spMkLst>
        </pc:spChg>
        <pc:spChg chg="mod">
          <ac:chgData name="binglin tao" userId="dee11500289e3549" providerId="LiveId" clId="{269AD241-EA14-4DD3-9A0C-E020EC6AB3EB}" dt="2024-01-12T10:48:07.412" v="2232"/>
          <ac:spMkLst>
            <pc:docMk/>
            <pc:sldMk cId="1188394449" sldId="1021"/>
            <ac:spMk id="15" creationId="{D71F486D-EE98-8A90-6162-7AE215FB2F9B}"/>
          </ac:spMkLst>
        </pc:spChg>
        <pc:spChg chg="add mod">
          <ac:chgData name="binglin tao" userId="dee11500289e3549" providerId="LiveId" clId="{269AD241-EA14-4DD3-9A0C-E020EC6AB3EB}" dt="2024-01-14T12:44:34.254" v="26076" actId="27636"/>
          <ac:spMkLst>
            <pc:docMk/>
            <pc:sldMk cId="1188394449" sldId="1021"/>
            <ac:spMk id="16" creationId="{3B2EACF8-FA4F-F899-D5CF-8EF2E2B2BA99}"/>
          </ac:spMkLst>
        </pc:spChg>
        <pc:spChg chg="del">
          <ac:chgData name="binglin tao" userId="dee11500289e3549" providerId="LiveId" clId="{269AD241-EA14-4DD3-9A0C-E020EC6AB3EB}" dt="2024-01-12T10:45:59.142" v="2082" actId="478"/>
          <ac:spMkLst>
            <pc:docMk/>
            <pc:sldMk cId="1188394449" sldId="1021"/>
            <ac:spMk id="17" creationId="{BDE09A10-5001-0E5B-1584-918CA240B992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188394449" sldId="1021"/>
            <ac:graphicFrameMk id="2" creationId="{50F2CF45-B604-BB38-F3F6-1C48FC93DB38}"/>
          </ac:graphicFrameMkLst>
        </pc:graphicFrameChg>
        <pc:graphicFrameChg chg="del">
          <ac:chgData name="binglin tao" userId="dee11500289e3549" providerId="LiveId" clId="{269AD241-EA14-4DD3-9A0C-E020EC6AB3EB}" dt="2024-01-12T10:45:56.617" v="2081" actId="478"/>
          <ac:graphicFrameMkLst>
            <pc:docMk/>
            <pc:sldMk cId="1188394449" sldId="1021"/>
            <ac:graphicFrameMk id="2" creationId="{7ADEFAA9-A46F-FFB1-FC09-73B8516C5C2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188394449" sldId="1021"/>
            <ac:graphicFrameMk id="7" creationId="{146E508A-DC01-C67C-18D6-3D38D6961D1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188394449" sldId="1021"/>
            <ac:graphicFrameMk id="14" creationId="{CC0A9B2A-9D85-61B8-766D-31FBE25E45B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188394449" sldId="1021"/>
            <ac:graphicFrameMk id="18" creationId="{5E26C128-6C72-7257-1123-5ED9FA8716F0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188394449" sldId="1021"/>
            <ac:graphicFrameMk id="20" creationId="{0064923E-C874-8219-3E51-540E00C76AE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188394449" sldId="1021"/>
            <ac:graphicFrameMk id="22" creationId="{3B2EACF8-FA4F-F899-D5CF-8EF2E2B2BA99}"/>
          </ac:graphicFrameMkLst>
        </pc:graphicFrameChg>
        <pc:picChg chg="del">
          <ac:chgData name="binglin tao" userId="dee11500289e3549" providerId="LiveId" clId="{269AD241-EA14-4DD3-9A0C-E020EC6AB3EB}" dt="2024-01-12T10:45:33.931" v="2008" actId="478"/>
          <ac:picMkLst>
            <pc:docMk/>
            <pc:sldMk cId="1188394449" sldId="1021"/>
            <ac:picMk id="6" creationId="{1956BC98-DC6E-ECED-1BAA-99E376727ADA}"/>
          </ac:picMkLst>
        </pc:picChg>
      </pc:sldChg>
      <pc:sldChg chg="modSp add del">
        <pc:chgData name="binglin tao" userId="dee11500289e3549" providerId="LiveId" clId="{269AD241-EA14-4DD3-9A0C-E020EC6AB3EB}" dt="2024-01-12T10:48:24.363" v="2234" actId="47"/>
        <pc:sldMkLst>
          <pc:docMk/>
          <pc:sldMk cId="1799748611" sldId="1022"/>
        </pc:sldMkLst>
        <pc:spChg chg="mod">
          <ac:chgData name="binglin tao" userId="dee11500289e3549" providerId="LiveId" clId="{269AD241-EA14-4DD3-9A0C-E020EC6AB3EB}" dt="2024-01-12T10:48:11.208" v="2233"/>
          <ac:spMkLst>
            <pc:docMk/>
            <pc:sldMk cId="1799748611" sldId="1022"/>
            <ac:spMk id="15" creationId="{D71F486D-EE98-8A90-6162-7AE215FB2F9B}"/>
          </ac:spMkLst>
        </pc:spChg>
      </pc:sldChg>
      <pc:sldChg chg="addSp delSp modSp add mod modAnim">
        <pc:chgData name="binglin tao" userId="dee11500289e3549" providerId="LiveId" clId="{269AD241-EA14-4DD3-9A0C-E020EC6AB3EB}" dt="2024-01-14T12:44:35.489" v="26087" actId="27636"/>
        <pc:sldMkLst>
          <pc:docMk/>
          <pc:sldMk cId="2515116024" sldId="1022"/>
        </pc:sldMkLst>
        <pc:spChg chg="add mod">
          <ac:chgData name="binglin tao" userId="dee11500289e3549" providerId="LiveId" clId="{269AD241-EA14-4DD3-9A0C-E020EC6AB3EB}" dt="2024-01-14T12:44:34.956" v="26084" actId="27636"/>
          <ac:spMkLst>
            <pc:docMk/>
            <pc:sldMk cId="2515116024" sldId="1022"/>
            <ac:spMk id="2" creationId="{0ABA44FB-0C91-6082-EB2D-DA8FDF681367}"/>
          </ac:spMkLst>
        </pc:spChg>
        <pc:spChg chg="add mod">
          <ac:chgData name="binglin tao" userId="dee11500289e3549" providerId="LiveId" clId="{269AD241-EA14-4DD3-9A0C-E020EC6AB3EB}" dt="2024-01-14T12:44:34.710" v="26082" actId="27636"/>
          <ac:spMkLst>
            <pc:docMk/>
            <pc:sldMk cId="2515116024" sldId="1022"/>
            <ac:spMk id="4" creationId="{10758F24-7C71-3AFD-FC74-1F69CF172F56}"/>
          </ac:spMkLst>
        </pc:spChg>
        <pc:spChg chg="add mod">
          <ac:chgData name="binglin tao" userId="dee11500289e3549" providerId="LiveId" clId="{269AD241-EA14-4DD3-9A0C-E020EC6AB3EB}" dt="2024-01-14T12:44:35.489" v="26087" actId="27636"/>
          <ac:spMkLst>
            <pc:docMk/>
            <pc:sldMk cId="2515116024" sldId="1022"/>
            <ac:spMk id="6" creationId="{BFE662DC-B4C2-AC63-AE91-9FED4C0402E6}"/>
          </ac:spMkLst>
        </pc:spChg>
        <pc:spChg chg="add mod">
          <ac:chgData name="binglin tao" userId="dee11500289e3549" providerId="LiveId" clId="{269AD241-EA14-4DD3-9A0C-E020EC6AB3EB}" dt="2024-01-14T12:44:35.206" v="26085" actId="27636"/>
          <ac:spMkLst>
            <pc:docMk/>
            <pc:sldMk cId="2515116024" sldId="1022"/>
            <ac:spMk id="7" creationId="{FC484321-E13F-1E19-169E-0C4568EA2F70}"/>
          </ac:spMkLst>
        </pc:spChg>
        <pc:spChg chg="add mod">
          <ac:chgData name="binglin tao" userId="dee11500289e3549" providerId="LiveId" clId="{269AD241-EA14-4DD3-9A0C-E020EC6AB3EB}" dt="2024-01-12T10:48:53.709" v="2245" actId="1076"/>
          <ac:spMkLst>
            <pc:docMk/>
            <pc:sldMk cId="2515116024" sldId="1022"/>
            <ac:spMk id="9" creationId="{7CFF3361-3A12-B2A0-5A5E-6DFC600A94DB}"/>
          </ac:spMkLst>
        </pc:spChg>
        <pc:spChg chg="add mod">
          <ac:chgData name="binglin tao" userId="dee11500289e3549" providerId="LiveId" clId="{269AD241-EA14-4DD3-9A0C-E020EC6AB3EB}" dt="2024-01-14T12:44:34.799" v="26083" actId="27636"/>
          <ac:spMkLst>
            <pc:docMk/>
            <pc:sldMk cId="2515116024" sldId="1022"/>
            <ac:spMk id="14" creationId="{9DAA2ECA-4214-D8EB-4C68-CD9D4816D8C3}"/>
          </ac:spMkLst>
        </pc:spChg>
        <pc:spChg chg="mod">
          <ac:chgData name="binglin tao" userId="dee11500289e3549" providerId="LiveId" clId="{269AD241-EA14-4DD3-9A0C-E020EC6AB3EB}" dt="2024-01-12T11:01:11.721" v="2519" actId="20577"/>
          <ac:spMkLst>
            <pc:docMk/>
            <pc:sldMk cId="2515116024" sldId="1022"/>
            <ac:spMk id="15" creationId="{D71F486D-EE98-8A90-6162-7AE215FB2F9B}"/>
          </ac:spMkLst>
        </pc:spChg>
        <pc:spChg chg="del">
          <ac:chgData name="binglin tao" userId="dee11500289e3549" providerId="LiveId" clId="{269AD241-EA14-4DD3-9A0C-E020EC6AB3EB}" dt="2024-01-12T10:48:48.368" v="2242" actId="478"/>
          <ac:spMkLst>
            <pc:docMk/>
            <pc:sldMk cId="2515116024" sldId="1022"/>
            <ac:spMk id="16" creationId="{6FFC11C8-868B-42DB-E531-386456C30B97}"/>
          </ac:spMkLst>
        </pc:spChg>
        <pc:spChg chg="add mod">
          <ac:chgData name="binglin tao" userId="dee11500289e3549" providerId="LiveId" clId="{269AD241-EA14-4DD3-9A0C-E020EC6AB3EB}" dt="2024-01-14T12:44:34.596" v="26081" actId="27636"/>
          <ac:spMkLst>
            <pc:docMk/>
            <pc:sldMk cId="2515116024" sldId="1022"/>
            <ac:spMk id="17" creationId="{B61E3B16-F2AE-1035-83F8-37528B690EF9}"/>
          </ac:spMkLst>
        </pc:spChg>
        <pc:spChg chg="add mod">
          <ac:chgData name="binglin tao" userId="dee11500289e3549" providerId="LiveId" clId="{269AD241-EA14-4DD3-9A0C-E020EC6AB3EB}" dt="2024-01-14T12:44:35.251" v="26086" actId="27636"/>
          <ac:spMkLst>
            <pc:docMk/>
            <pc:sldMk cId="2515116024" sldId="1022"/>
            <ac:spMk id="18" creationId="{CA4F34D0-F3F3-EF3C-93FA-64D56F2525CD}"/>
          </ac:spMkLst>
        </pc:spChg>
        <pc:spChg chg="add mod">
          <ac:chgData name="binglin tao" userId="dee11500289e3549" providerId="LiveId" clId="{269AD241-EA14-4DD3-9A0C-E020EC6AB3EB}" dt="2024-01-12T10:50:10.701" v="2264" actId="1076"/>
          <ac:spMkLst>
            <pc:docMk/>
            <pc:sldMk cId="2515116024" sldId="1022"/>
            <ac:spMk id="19" creationId="{408740FE-6182-38DA-F24D-B31137B550BF}"/>
          </ac:spMkLst>
        </pc:spChg>
        <pc:spChg chg="mod">
          <ac:chgData name="binglin tao" userId="dee11500289e3549" providerId="LiveId" clId="{269AD241-EA14-4DD3-9A0C-E020EC6AB3EB}" dt="2024-01-12T10:50:05.316" v="2262" actId="1076"/>
          <ac:spMkLst>
            <pc:docMk/>
            <pc:sldMk cId="2515116024" sldId="1022"/>
            <ac:spMk id="21" creationId="{DF97A7A4-5A1E-2600-F2A8-2934A43FBB96}"/>
          </ac:spMkLst>
        </pc:spChg>
        <pc:spChg chg="mod">
          <ac:chgData name="binglin tao" userId="dee11500289e3549" providerId="LiveId" clId="{269AD241-EA14-4DD3-9A0C-E020EC6AB3EB}" dt="2024-01-12T10:50:05.316" v="2262" actId="1076"/>
          <ac:spMkLst>
            <pc:docMk/>
            <pc:sldMk cId="2515116024" sldId="1022"/>
            <ac:spMk id="22" creationId="{8C55FD60-AED1-2485-5298-28BDF3F941DE}"/>
          </ac:spMkLst>
        </pc:spChg>
        <pc:spChg chg="mod">
          <ac:chgData name="binglin tao" userId="dee11500289e3549" providerId="LiveId" clId="{269AD241-EA14-4DD3-9A0C-E020EC6AB3EB}" dt="2024-01-12T10:49:06.366" v="2252" actId="20577"/>
          <ac:spMkLst>
            <pc:docMk/>
            <pc:sldMk cId="2515116024" sldId="1022"/>
            <ac:spMk id="32" creationId="{83763CF6-4C21-3E95-4E68-1114C1987069}"/>
          </ac:spMkLst>
        </pc:spChg>
        <pc:spChg chg="mod">
          <ac:chgData name="binglin tao" userId="dee11500289e3549" providerId="LiveId" clId="{269AD241-EA14-4DD3-9A0C-E020EC6AB3EB}" dt="2024-01-12T10:49:02.192" v="2250" actId="1076"/>
          <ac:spMkLst>
            <pc:docMk/>
            <pc:sldMk cId="2515116024" sldId="1022"/>
            <ac:spMk id="33" creationId="{8F1287B7-40C7-657F-AC5C-C22D740A0EB1}"/>
          </ac:spMkLst>
        </pc:spChg>
        <pc:grpChg chg="add mod">
          <ac:chgData name="binglin tao" userId="dee11500289e3549" providerId="LiveId" clId="{269AD241-EA14-4DD3-9A0C-E020EC6AB3EB}" dt="2024-01-12T10:50:05.316" v="2262" actId="1076"/>
          <ac:grpSpMkLst>
            <pc:docMk/>
            <pc:sldMk cId="2515116024" sldId="1022"/>
            <ac:grpSpMk id="20" creationId="{B6C7418A-AA1C-10C2-BF1E-F2B2C6D24FF9}"/>
          </ac:grpSpMkLst>
        </pc:gr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515116024" sldId="1022"/>
            <ac:graphicFrameMk id="5" creationId="{0ABA44FB-0C91-6082-EB2D-DA8FDF681367}"/>
          </ac:graphicFrameMkLst>
        </pc:graphicFrameChg>
        <pc:graphicFrameChg chg="del">
          <ac:chgData name="binglin tao" userId="dee11500289e3549" providerId="LiveId" clId="{269AD241-EA14-4DD3-9A0C-E020EC6AB3EB}" dt="2024-01-12T10:48:30.129" v="2236" actId="478"/>
          <ac:graphicFrameMkLst>
            <pc:docMk/>
            <pc:sldMk cId="2515116024" sldId="1022"/>
            <ac:graphicFrameMk id="5" creationId="{86F2C320-72B0-AAF2-1D25-8DEB9EC4F6A8}"/>
          </ac:graphicFrameMkLst>
        </pc:graphicFrameChg>
        <pc:graphicFrameChg chg="del">
          <ac:chgData name="binglin tao" userId="dee11500289e3549" providerId="LiveId" clId="{269AD241-EA14-4DD3-9A0C-E020EC6AB3EB}" dt="2024-01-12T10:48:30.525" v="2237" actId="478"/>
          <ac:graphicFrameMkLst>
            <pc:docMk/>
            <pc:sldMk cId="2515116024" sldId="1022"/>
            <ac:graphicFrameMk id="8" creationId="{3B800DEB-54DC-A253-1360-4B81910C240E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515116024" sldId="1022"/>
            <ac:graphicFrameMk id="10" creationId="{10758F24-7C71-3AFD-FC74-1F69CF172F56}"/>
          </ac:graphicFrameMkLst>
        </pc:graphicFrameChg>
        <pc:graphicFrameChg chg="del">
          <ac:chgData name="binglin tao" userId="dee11500289e3549" providerId="LiveId" clId="{269AD241-EA14-4DD3-9A0C-E020EC6AB3EB}" dt="2024-01-12T10:48:48.368" v="2242" actId="478"/>
          <ac:graphicFrameMkLst>
            <pc:docMk/>
            <pc:sldMk cId="2515116024" sldId="1022"/>
            <ac:graphicFrameMk id="10" creationId="{D37EB0D1-8C54-7C89-105D-A49F906EF070}"/>
          </ac:graphicFrameMkLst>
        </pc:graphicFrameChg>
        <pc:graphicFrameChg chg="del">
          <ac:chgData name="binglin tao" userId="dee11500289e3549" providerId="LiveId" clId="{269AD241-EA14-4DD3-9A0C-E020EC6AB3EB}" dt="2024-01-12T10:48:48.368" v="2242" actId="478"/>
          <ac:graphicFrameMkLst>
            <pc:docMk/>
            <pc:sldMk cId="2515116024" sldId="1022"/>
            <ac:graphicFrameMk id="12" creationId="{063F413D-E2FF-5DF8-5210-853C2003A33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515116024" sldId="1022"/>
            <ac:graphicFrameMk id="16" creationId="{BFE662DC-B4C2-AC63-AE91-9FED4C0402E6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515116024" sldId="1022"/>
            <ac:graphicFrameMk id="25" creationId="{FC484321-E13F-1E19-169E-0C4568EA2F70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515116024" sldId="1022"/>
            <ac:graphicFrameMk id="27" creationId="{9DAA2ECA-4214-D8EB-4C68-CD9D4816D8C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515116024" sldId="1022"/>
            <ac:graphicFrameMk id="29" creationId="{B61E3B16-F2AE-1035-83F8-37528B690EF9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515116024" sldId="1022"/>
            <ac:graphicFrameMk id="31" creationId="{CA4F34D0-F3F3-EF3C-93FA-64D56F2525CD}"/>
          </ac:graphicFrameMkLst>
        </pc:graphicFrameChg>
        <pc:graphicFrameChg chg="del">
          <ac:chgData name="binglin tao" userId="dee11500289e3549" providerId="LiveId" clId="{269AD241-EA14-4DD3-9A0C-E020EC6AB3EB}" dt="2024-01-12T10:49:46.203" v="2253" actId="478"/>
          <ac:graphicFrameMkLst>
            <pc:docMk/>
            <pc:sldMk cId="2515116024" sldId="1022"/>
            <ac:graphicFrameMk id="34" creationId="{27E12FB2-4762-F0B4-631B-9BE1FC37B8D5}"/>
          </ac:graphicFrameMkLst>
        </pc:graphicFrameChg>
        <pc:graphicFrameChg chg="del">
          <ac:chgData name="binglin tao" userId="dee11500289e3549" providerId="LiveId" clId="{269AD241-EA14-4DD3-9A0C-E020EC6AB3EB}" dt="2024-01-12T10:49:46.203" v="2253" actId="478"/>
          <ac:graphicFrameMkLst>
            <pc:docMk/>
            <pc:sldMk cId="2515116024" sldId="1022"/>
            <ac:graphicFrameMk id="35" creationId="{44F461BE-669D-A27B-05BA-4D35720DF25E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4T12:44:35.821" v="26090" actId="27636"/>
        <pc:sldMkLst>
          <pc:docMk/>
          <pc:sldMk cId="3206958886" sldId="1023"/>
        </pc:sldMkLst>
        <pc:spChg chg="mod">
          <ac:chgData name="binglin tao" userId="dee11500289e3549" providerId="LiveId" clId="{269AD241-EA14-4DD3-9A0C-E020EC6AB3EB}" dt="2024-01-12T10:50:42.297" v="2269"/>
          <ac:spMkLst>
            <pc:docMk/>
            <pc:sldMk cId="3206958886" sldId="1023"/>
            <ac:spMk id="6" creationId="{6A49B0A1-957C-3D04-981D-C8D5A871EBAC}"/>
          </ac:spMkLst>
        </pc:spChg>
        <pc:spChg chg="del">
          <ac:chgData name="binglin tao" userId="dee11500289e3549" providerId="LiveId" clId="{269AD241-EA14-4DD3-9A0C-E020EC6AB3EB}" dt="2024-01-12T10:50:44.713" v="2271" actId="478"/>
          <ac:spMkLst>
            <pc:docMk/>
            <pc:sldMk cId="3206958886" sldId="1023"/>
            <ac:spMk id="7" creationId="{656DD143-D2C6-2C7E-3E73-D93E7987E4CD}"/>
          </ac:spMkLst>
        </pc:spChg>
        <pc:spChg chg="mod">
          <ac:chgData name="binglin tao" userId="dee11500289e3549" providerId="LiveId" clId="{269AD241-EA14-4DD3-9A0C-E020EC6AB3EB}" dt="2024-01-12T10:50:42.297" v="2269"/>
          <ac:spMkLst>
            <pc:docMk/>
            <pc:sldMk cId="3206958886" sldId="1023"/>
            <ac:spMk id="8" creationId="{91F74CF4-3009-2631-8FDC-0939A624C906}"/>
          </ac:spMkLst>
        </pc:spChg>
        <pc:spChg chg="del">
          <ac:chgData name="binglin tao" userId="dee11500289e3549" providerId="LiveId" clId="{269AD241-EA14-4DD3-9A0C-E020EC6AB3EB}" dt="2024-01-12T10:50:44.713" v="2271" actId="478"/>
          <ac:spMkLst>
            <pc:docMk/>
            <pc:sldMk cId="3206958886" sldId="1023"/>
            <ac:spMk id="9" creationId="{12BD8117-CED9-E1FC-7C99-AA77667B9BCD}"/>
          </ac:spMkLst>
        </pc:spChg>
        <pc:spChg chg="mod">
          <ac:chgData name="binglin tao" userId="dee11500289e3549" providerId="LiveId" clId="{269AD241-EA14-4DD3-9A0C-E020EC6AB3EB}" dt="2024-01-12T10:50:42.297" v="2269"/>
          <ac:spMkLst>
            <pc:docMk/>
            <pc:sldMk cId="3206958886" sldId="1023"/>
            <ac:spMk id="10" creationId="{878DF15F-DB38-ED4C-9EB3-852231F2C69A}"/>
          </ac:spMkLst>
        </pc:spChg>
        <pc:spChg chg="add mod">
          <ac:chgData name="binglin tao" userId="dee11500289e3549" providerId="LiveId" clId="{269AD241-EA14-4DD3-9A0C-E020EC6AB3EB}" dt="2024-01-12T10:50:42.297" v="2269"/>
          <ac:spMkLst>
            <pc:docMk/>
            <pc:sldMk cId="3206958886" sldId="1023"/>
            <ac:spMk id="12" creationId="{E4CF5B2F-AEF4-057E-CC00-BE12F9B87180}"/>
          </ac:spMkLst>
        </pc:spChg>
        <pc:spChg chg="del">
          <ac:chgData name="binglin tao" userId="dee11500289e3549" providerId="LiveId" clId="{269AD241-EA14-4DD3-9A0C-E020EC6AB3EB}" dt="2024-01-12T10:50:44.713" v="2271" actId="478"/>
          <ac:spMkLst>
            <pc:docMk/>
            <pc:sldMk cId="3206958886" sldId="1023"/>
            <ac:spMk id="14" creationId="{1FA63E61-4B25-5966-399D-3E70BB323842}"/>
          </ac:spMkLst>
        </pc:spChg>
        <pc:spChg chg="mod">
          <ac:chgData name="binglin tao" userId="dee11500289e3549" providerId="LiveId" clId="{269AD241-EA14-4DD3-9A0C-E020EC6AB3EB}" dt="2024-01-12T11:01:14.751" v="2520" actId="20577"/>
          <ac:spMkLst>
            <pc:docMk/>
            <pc:sldMk cId="3206958886" sldId="1023"/>
            <ac:spMk id="15" creationId="{D71F486D-EE98-8A90-6162-7AE215FB2F9B}"/>
          </ac:spMkLst>
        </pc:spChg>
        <pc:spChg chg="del">
          <ac:chgData name="binglin tao" userId="dee11500289e3549" providerId="LiveId" clId="{269AD241-EA14-4DD3-9A0C-E020EC6AB3EB}" dt="2024-01-12T10:50:44.713" v="2271" actId="478"/>
          <ac:spMkLst>
            <pc:docMk/>
            <pc:sldMk cId="3206958886" sldId="1023"/>
            <ac:spMk id="17" creationId="{BDE09A10-5001-0E5B-1584-918CA240B992}"/>
          </ac:spMkLst>
        </pc:spChg>
        <pc:spChg chg="add mod">
          <ac:chgData name="binglin tao" userId="dee11500289e3549" providerId="LiveId" clId="{269AD241-EA14-4DD3-9A0C-E020EC6AB3EB}" dt="2024-01-14T12:44:35.764" v="26089" actId="27636"/>
          <ac:spMkLst>
            <pc:docMk/>
            <pc:sldMk cId="3206958886" sldId="1023"/>
            <ac:spMk id="22" creationId="{D284E50F-4FAC-DA3A-E4EC-7118D324ABCC}"/>
          </ac:spMkLst>
        </pc:spChg>
        <pc:spChg chg="mod">
          <ac:chgData name="binglin tao" userId="dee11500289e3549" providerId="LiveId" clId="{269AD241-EA14-4DD3-9A0C-E020EC6AB3EB}" dt="2024-01-12T10:50:58.223" v="2275" actId="1076"/>
          <ac:spMkLst>
            <pc:docMk/>
            <pc:sldMk cId="3206958886" sldId="1023"/>
            <ac:spMk id="25" creationId="{A03C98BB-4C6B-4B6B-DBFE-D92C54AC0A4B}"/>
          </ac:spMkLst>
        </pc:spChg>
        <pc:spChg chg="mod">
          <ac:chgData name="binglin tao" userId="dee11500289e3549" providerId="LiveId" clId="{269AD241-EA14-4DD3-9A0C-E020EC6AB3EB}" dt="2024-01-12T10:50:58.223" v="2275" actId="1076"/>
          <ac:spMkLst>
            <pc:docMk/>
            <pc:sldMk cId="3206958886" sldId="1023"/>
            <ac:spMk id="26" creationId="{6722F09C-96BE-D384-ADA4-A8F54C649DBB}"/>
          </ac:spMkLst>
        </pc:spChg>
        <pc:spChg chg="mod">
          <ac:chgData name="binglin tao" userId="dee11500289e3549" providerId="LiveId" clId="{269AD241-EA14-4DD3-9A0C-E020EC6AB3EB}" dt="2024-01-12T10:50:58.223" v="2275" actId="1076"/>
          <ac:spMkLst>
            <pc:docMk/>
            <pc:sldMk cId="3206958886" sldId="1023"/>
            <ac:spMk id="27" creationId="{DEC2E3A0-031D-B452-91C6-4A6F42EF82AB}"/>
          </ac:spMkLst>
        </pc:spChg>
        <pc:spChg chg="add mod">
          <ac:chgData name="binglin tao" userId="dee11500289e3549" providerId="LiveId" clId="{269AD241-EA14-4DD3-9A0C-E020EC6AB3EB}" dt="2024-01-12T10:51:01.120" v="2276" actId="1076"/>
          <ac:spMkLst>
            <pc:docMk/>
            <pc:sldMk cId="3206958886" sldId="1023"/>
            <ac:spMk id="28" creationId="{34F122EB-68B9-1ACA-3A52-CB8612BDDBAB}"/>
          </ac:spMkLst>
        </pc:spChg>
        <pc:spChg chg="add mod">
          <ac:chgData name="binglin tao" userId="dee11500289e3549" providerId="LiveId" clId="{269AD241-EA14-4DD3-9A0C-E020EC6AB3EB}" dt="2024-01-14T12:44:35.626" v="26088" actId="27636"/>
          <ac:spMkLst>
            <pc:docMk/>
            <pc:sldMk cId="3206958886" sldId="1023"/>
            <ac:spMk id="29" creationId="{6882E57D-1B5D-6601-4496-754C2D19CAEF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206958886" sldId="1023"/>
            <ac:spMk id="30" creationId="{073601A6-16AD-80AA-38A5-C7FCC43E617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206958886" sldId="1023"/>
            <ac:spMk id="31" creationId="{1D147D02-7F4C-BCAB-D71C-F889DC64EE63}"/>
          </ac:spMkLst>
        </pc:spChg>
        <pc:spChg chg="add mod">
          <ac:chgData name="binglin tao" userId="dee11500289e3549" providerId="LiveId" clId="{269AD241-EA14-4DD3-9A0C-E020EC6AB3EB}" dt="2024-01-14T12:44:35.821" v="26090" actId="27636"/>
          <ac:spMkLst>
            <pc:docMk/>
            <pc:sldMk cId="3206958886" sldId="1023"/>
            <ac:spMk id="32" creationId="{B7628D00-3809-7543-77E8-4AD586F94B08}"/>
          </ac:spMkLst>
        </pc:spChg>
        <pc:spChg chg="add mod">
          <ac:chgData name="binglin tao" userId="dee11500289e3549" providerId="LiveId" clId="{269AD241-EA14-4DD3-9A0C-E020EC6AB3EB}" dt="2024-01-12T10:51:37.986" v="2310" actId="1076"/>
          <ac:spMkLst>
            <pc:docMk/>
            <pc:sldMk cId="3206958886" sldId="1023"/>
            <ac:spMk id="36" creationId="{726C6A06-F3E4-5360-429A-F637CD46BCB7}"/>
          </ac:spMkLst>
        </pc:spChg>
        <pc:spChg chg="add del">
          <ac:chgData name="binglin tao" userId="dee11500289e3549" providerId="LiveId" clId="{269AD241-EA14-4DD3-9A0C-E020EC6AB3EB}" dt="2024-01-12T10:52:24.716" v="2315" actId="22"/>
          <ac:spMkLst>
            <pc:docMk/>
            <pc:sldMk cId="3206958886" sldId="1023"/>
            <ac:spMk id="38" creationId="{F18A7AA3-4C19-BB80-74A7-C653F5E2937D}"/>
          </ac:spMkLst>
        </pc:spChg>
        <pc:grpChg chg="add mod">
          <ac:chgData name="binglin tao" userId="dee11500289e3549" providerId="LiveId" clId="{269AD241-EA14-4DD3-9A0C-E020EC6AB3EB}" dt="2024-01-12T10:50:42.297" v="2269"/>
          <ac:grpSpMkLst>
            <pc:docMk/>
            <pc:sldMk cId="3206958886" sldId="1023"/>
            <ac:grpSpMk id="5" creationId="{9C3BE6B4-F591-89F6-0BA7-D0D3B10E73AA}"/>
          </ac:grpSpMkLst>
        </pc:grpChg>
        <pc:grpChg chg="add mod">
          <ac:chgData name="binglin tao" userId="dee11500289e3549" providerId="LiveId" clId="{269AD241-EA14-4DD3-9A0C-E020EC6AB3EB}" dt="2024-01-12T10:50:58.223" v="2275" actId="1076"/>
          <ac:grpSpMkLst>
            <pc:docMk/>
            <pc:sldMk cId="3206958886" sldId="1023"/>
            <ac:grpSpMk id="24" creationId="{E56C8CA2-05C1-93AE-8150-214EADA33149}"/>
          </ac:grpSpMkLst>
        </pc:grpChg>
        <pc:graphicFrameChg chg="del">
          <ac:chgData name="binglin tao" userId="dee11500289e3549" providerId="LiveId" clId="{269AD241-EA14-4DD3-9A0C-E020EC6AB3EB}" dt="2024-01-12T10:50:41.964" v="2268" actId="478"/>
          <ac:graphicFrameMkLst>
            <pc:docMk/>
            <pc:sldMk cId="3206958886" sldId="1023"/>
            <ac:graphicFrameMk id="2" creationId="{7ADEFAA9-A46F-FFB1-FC09-73B8516C5C2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206958886" sldId="1023"/>
            <ac:graphicFrameMk id="2" creationId="{D284E50F-4FAC-DA3A-E4EC-7118D324ABCC}"/>
          </ac:graphicFrameMkLst>
        </pc:graphicFrameChg>
        <pc:graphicFrameChg chg="add mod">
          <ac:chgData name="binglin tao" userId="dee11500289e3549" providerId="LiveId" clId="{269AD241-EA14-4DD3-9A0C-E020EC6AB3EB}" dt="2024-01-12T10:50:42.297" v="2269"/>
          <ac:graphicFrameMkLst>
            <pc:docMk/>
            <pc:sldMk cId="3206958886" sldId="1023"/>
            <ac:graphicFrameMk id="4" creationId="{D8E8B164-9ACA-C9AD-EBEC-1AC3141B12B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206958886" sldId="1023"/>
            <ac:graphicFrameMk id="5" creationId="{6882E57D-1B5D-6601-4496-754C2D19CAE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206958886" sldId="1023"/>
            <ac:graphicFrameMk id="7" creationId="{073601A6-16AD-80AA-38A5-C7FCC43E6179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206958886" sldId="1023"/>
            <ac:graphicFrameMk id="9" creationId="{1D147D02-7F4C-BCAB-D71C-F889DC64EE6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206958886" sldId="1023"/>
            <ac:graphicFrameMk id="12" creationId="{B7628D00-3809-7543-77E8-4AD586F94B08}"/>
          </ac:graphicFrameMkLst>
        </pc:graphicFrameChg>
        <pc:graphicFrameChg chg="add mod">
          <ac:chgData name="binglin tao" userId="dee11500289e3549" providerId="LiveId" clId="{269AD241-EA14-4DD3-9A0C-E020EC6AB3EB}" dt="2024-01-12T10:50:42.297" v="2269"/>
          <ac:graphicFrameMkLst>
            <pc:docMk/>
            <pc:sldMk cId="3206958886" sldId="1023"/>
            <ac:graphicFrameMk id="16" creationId="{EDDE3E1A-477E-45D3-4417-F8F7C78210D4}"/>
          </ac:graphicFrameMkLst>
        </pc:graphicFrameChg>
        <pc:graphicFrameChg chg="del">
          <ac:chgData name="binglin tao" userId="dee11500289e3549" providerId="LiveId" clId="{269AD241-EA14-4DD3-9A0C-E020EC6AB3EB}" dt="2024-01-12T10:50:40.440" v="2267" actId="478"/>
          <ac:graphicFrameMkLst>
            <pc:docMk/>
            <pc:sldMk cId="3206958886" sldId="1023"/>
            <ac:graphicFrameMk id="18" creationId="{B4D23A86-B860-4C17-6364-0ECAE6ACAD5C}"/>
          </ac:graphicFrameMkLst>
        </pc:graphicFrameChg>
        <pc:graphicFrameChg chg="add mod">
          <ac:chgData name="binglin tao" userId="dee11500289e3549" providerId="LiveId" clId="{269AD241-EA14-4DD3-9A0C-E020EC6AB3EB}" dt="2024-01-12T10:50:42.297" v="2269"/>
          <ac:graphicFrameMkLst>
            <pc:docMk/>
            <pc:sldMk cId="3206958886" sldId="1023"/>
            <ac:graphicFrameMk id="19" creationId="{2629D322-6E63-7479-0139-437A04664079}"/>
          </ac:graphicFrameMkLst>
        </pc:graphicFrameChg>
        <pc:graphicFrameChg chg="add mod">
          <ac:chgData name="binglin tao" userId="dee11500289e3549" providerId="LiveId" clId="{269AD241-EA14-4DD3-9A0C-E020EC6AB3EB}" dt="2024-01-12T10:50:42.297" v="2269"/>
          <ac:graphicFrameMkLst>
            <pc:docMk/>
            <pc:sldMk cId="3206958886" sldId="1023"/>
            <ac:graphicFrameMk id="20" creationId="{3E47924C-4AD8-BA71-9E84-5C78BB7299C7}"/>
          </ac:graphicFrameMkLst>
        </pc:graphicFrameChg>
        <pc:graphicFrameChg chg="add mod">
          <ac:chgData name="binglin tao" userId="dee11500289e3549" providerId="LiveId" clId="{269AD241-EA14-4DD3-9A0C-E020EC6AB3EB}" dt="2024-01-12T10:50:42.297" v="2269"/>
          <ac:graphicFrameMkLst>
            <pc:docMk/>
            <pc:sldMk cId="3206958886" sldId="1023"/>
            <ac:graphicFrameMk id="21" creationId="{0D279A6E-71E0-5CF0-1FF8-247483368DE9}"/>
          </ac:graphicFrameMkLst>
        </pc:graphicFrameChg>
        <pc:cxnChg chg="add">
          <ac:chgData name="binglin tao" userId="dee11500289e3549" providerId="LiveId" clId="{269AD241-EA14-4DD3-9A0C-E020EC6AB3EB}" dt="2024-01-12T10:51:20.448" v="2278" actId="11529"/>
          <ac:cxnSpMkLst>
            <pc:docMk/>
            <pc:sldMk cId="3206958886" sldId="1023"/>
            <ac:cxnSpMk id="34" creationId="{44F60262-C4F7-F157-2B52-040C9220B82E}"/>
          </ac:cxnSpMkLst>
        </pc:cxnChg>
      </pc:sldChg>
      <pc:sldChg chg="addSp delSp modSp add mod modAnim">
        <pc:chgData name="binglin tao" userId="dee11500289e3549" providerId="LiveId" clId="{269AD241-EA14-4DD3-9A0C-E020EC6AB3EB}" dt="2024-01-14T12:44:36.386" v="26096" actId="27636"/>
        <pc:sldMkLst>
          <pc:docMk/>
          <pc:sldMk cId="759132770" sldId="1024"/>
        </pc:sldMkLst>
        <pc:spChg chg="add mod">
          <ac:chgData name="binglin tao" userId="dee11500289e3549" providerId="LiveId" clId="{269AD241-EA14-4DD3-9A0C-E020EC6AB3EB}" dt="2024-01-14T12:44:36.211" v="26092" actId="27636"/>
          <ac:spMkLst>
            <pc:docMk/>
            <pc:sldMk cId="759132770" sldId="1024"/>
            <ac:spMk id="2" creationId="{D4F1A22A-E183-93AE-3995-CFD1DD72B016}"/>
          </ac:spMkLst>
        </pc:spChg>
        <pc:spChg chg="add mod">
          <ac:chgData name="binglin tao" userId="dee11500289e3549" providerId="LiveId" clId="{269AD241-EA14-4DD3-9A0C-E020EC6AB3EB}" dt="2024-01-12T10:54:45.767" v="2388" actId="1076"/>
          <ac:spMkLst>
            <pc:docMk/>
            <pc:sldMk cId="759132770" sldId="1024"/>
            <ac:spMk id="4" creationId="{328A2648-697B-1990-5805-592057994F85}"/>
          </ac:spMkLst>
        </pc:spChg>
        <pc:spChg chg="add mod">
          <ac:chgData name="binglin tao" userId="dee11500289e3549" providerId="LiveId" clId="{269AD241-EA14-4DD3-9A0C-E020EC6AB3EB}" dt="2024-01-12T10:54:58.111" v="2391" actId="1076"/>
          <ac:spMkLst>
            <pc:docMk/>
            <pc:sldMk cId="759132770" sldId="1024"/>
            <ac:spMk id="5" creationId="{6AC3B1D0-4A80-684F-4612-254B5F2CCAD1}"/>
          </ac:spMkLst>
        </pc:spChg>
        <pc:spChg chg="add mod">
          <ac:chgData name="binglin tao" userId="dee11500289e3549" providerId="LiveId" clId="{269AD241-EA14-4DD3-9A0C-E020EC6AB3EB}" dt="2024-01-12T10:55:03.791" v="2393" actId="14100"/>
          <ac:spMkLst>
            <pc:docMk/>
            <pc:sldMk cId="759132770" sldId="1024"/>
            <ac:spMk id="6" creationId="{515576CC-0B7F-518D-6EB9-B81D76AD6188}"/>
          </ac:spMkLst>
        </pc:spChg>
        <pc:spChg chg="add mod">
          <ac:chgData name="binglin tao" userId="dee11500289e3549" providerId="LiveId" clId="{269AD241-EA14-4DD3-9A0C-E020EC6AB3EB}" dt="2024-01-12T10:54:55.679" v="2390" actId="1076"/>
          <ac:spMkLst>
            <pc:docMk/>
            <pc:sldMk cId="759132770" sldId="1024"/>
            <ac:spMk id="7" creationId="{252EE1A3-8E24-4D6C-FC66-4AEE5336E470}"/>
          </ac:spMkLst>
        </pc:spChg>
        <pc:spChg chg="add mod">
          <ac:chgData name="binglin tao" userId="dee11500289e3549" providerId="LiveId" clId="{269AD241-EA14-4DD3-9A0C-E020EC6AB3EB}" dt="2024-01-14T12:44:36.250" v="26093" actId="27636"/>
          <ac:spMkLst>
            <pc:docMk/>
            <pc:sldMk cId="759132770" sldId="1024"/>
            <ac:spMk id="8" creationId="{831F106C-2668-4778-C038-1D3DFF9829C3}"/>
          </ac:spMkLst>
        </pc:spChg>
        <pc:spChg chg="add mod">
          <ac:chgData name="binglin tao" userId="dee11500289e3549" providerId="LiveId" clId="{269AD241-EA14-4DD3-9A0C-E020EC6AB3EB}" dt="2024-01-14T12:44:36.355" v="26095" actId="27636"/>
          <ac:spMkLst>
            <pc:docMk/>
            <pc:sldMk cId="759132770" sldId="1024"/>
            <ac:spMk id="9" creationId="{7C87DAA1-E80F-4D44-B42B-145AE7B7C5A1}"/>
          </ac:spMkLst>
        </pc:spChg>
        <pc:spChg chg="mod">
          <ac:chgData name="binglin tao" userId="dee11500289e3549" providerId="LiveId" clId="{269AD241-EA14-4DD3-9A0C-E020EC6AB3EB}" dt="2024-01-12T11:01:17.029" v="2521" actId="20577"/>
          <ac:spMkLst>
            <pc:docMk/>
            <pc:sldMk cId="759132770" sldId="1024"/>
            <ac:spMk id="15" creationId="{D71F486D-EE98-8A90-6162-7AE215FB2F9B}"/>
          </ac:spMkLst>
        </pc:spChg>
        <pc:spChg chg="add mod">
          <ac:chgData name="binglin tao" userId="dee11500289e3549" providerId="LiveId" clId="{269AD241-EA14-4DD3-9A0C-E020EC6AB3EB}" dt="2024-01-12T10:54:48.732" v="2389" actId="1076"/>
          <ac:spMkLst>
            <pc:docMk/>
            <pc:sldMk cId="759132770" sldId="1024"/>
            <ac:spMk id="16" creationId="{49E1BFB4-83D6-2442-57BF-E372896A51BE}"/>
          </ac:spMkLst>
        </pc:spChg>
        <pc:spChg chg="add mod">
          <ac:chgData name="binglin tao" userId="dee11500289e3549" providerId="LiveId" clId="{269AD241-EA14-4DD3-9A0C-E020EC6AB3EB}" dt="2024-01-12T10:54:48.732" v="2389" actId="1076"/>
          <ac:spMkLst>
            <pc:docMk/>
            <pc:sldMk cId="759132770" sldId="1024"/>
            <ac:spMk id="17" creationId="{D0CBE086-94B5-B6AB-41F7-C10B308CAD4B}"/>
          </ac:spMkLst>
        </pc:spChg>
        <pc:spChg chg="add mod">
          <ac:chgData name="binglin tao" userId="dee11500289e3549" providerId="LiveId" clId="{269AD241-EA14-4DD3-9A0C-E020EC6AB3EB}" dt="2024-01-14T12:44:35.887" v="26091" actId="27636"/>
          <ac:spMkLst>
            <pc:docMk/>
            <pc:sldMk cId="759132770" sldId="1024"/>
            <ac:spMk id="18" creationId="{A7A5C156-0D0D-4C44-C516-A7429A4025F2}"/>
          </ac:spMkLst>
        </pc:spChg>
        <pc:spChg chg="add mod">
          <ac:chgData name="binglin tao" userId="dee11500289e3549" providerId="LiveId" clId="{269AD241-EA14-4DD3-9A0C-E020EC6AB3EB}" dt="2024-01-14T12:44:36.386" v="26096" actId="27636"/>
          <ac:spMkLst>
            <pc:docMk/>
            <pc:sldMk cId="759132770" sldId="1024"/>
            <ac:spMk id="19" creationId="{2C583796-7AD5-1126-EB13-DA84C20AB099}"/>
          </ac:spMkLst>
        </pc:spChg>
        <pc:spChg chg="add mod">
          <ac:chgData name="binglin tao" userId="dee11500289e3549" providerId="LiveId" clId="{269AD241-EA14-4DD3-9A0C-E020EC6AB3EB}" dt="2024-01-14T12:44:36.314" v="26094" actId="27636"/>
          <ac:spMkLst>
            <pc:docMk/>
            <pc:sldMk cId="759132770" sldId="1024"/>
            <ac:spMk id="20" creationId="{C5256067-8617-B2A6-2697-F2137A4182C2}"/>
          </ac:spMkLst>
        </pc:spChg>
        <pc:spChg chg="del">
          <ac:chgData name="binglin tao" userId="dee11500289e3549" providerId="LiveId" clId="{269AD241-EA14-4DD3-9A0C-E020EC6AB3EB}" dt="2024-01-12T10:52:34.065" v="2318" actId="478"/>
          <ac:spMkLst>
            <pc:docMk/>
            <pc:sldMk cId="759132770" sldId="1024"/>
            <ac:spMk id="28" creationId="{34F122EB-68B9-1ACA-3A52-CB8612BDDBAB}"/>
          </ac:spMkLst>
        </pc:spChg>
        <pc:spChg chg="del">
          <ac:chgData name="binglin tao" userId="dee11500289e3549" providerId="LiveId" clId="{269AD241-EA14-4DD3-9A0C-E020EC6AB3EB}" dt="2024-01-12T10:52:30.988" v="2317" actId="478"/>
          <ac:spMkLst>
            <pc:docMk/>
            <pc:sldMk cId="759132770" sldId="1024"/>
            <ac:spMk id="36" creationId="{726C6A06-F3E4-5360-429A-F637CD46BCB7}"/>
          </ac:spMkLst>
        </pc:spChg>
        <pc:grpChg chg="del">
          <ac:chgData name="binglin tao" userId="dee11500289e3549" providerId="LiveId" clId="{269AD241-EA14-4DD3-9A0C-E020EC6AB3EB}" dt="2024-01-12T10:52:34.065" v="2318" actId="478"/>
          <ac:grpSpMkLst>
            <pc:docMk/>
            <pc:sldMk cId="759132770" sldId="1024"/>
            <ac:grpSpMk id="24" creationId="{E56C8CA2-05C1-93AE-8150-214EADA33149}"/>
          </ac:grpSpMkLst>
        </pc:grpChg>
        <pc:graphicFrameChg chg="add del mod">
          <ac:chgData name="binglin tao" userId="dee11500289e3549" providerId="LiveId" clId="{269AD241-EA14-4DD3-9A0C-E020EC6AB3EB}" dt="2024-01-12T10:54:15.500" v="2382" actId="478"/>
          <ac:graphicFrameMkLst>
            <pc:docMk/>
            <pc:sldMk cId="759132770" sldId="1024"/>
            <ac:graphicFrameMk id="10" creationId="{35CFB472-3CAE-E519-DA4D-CEB3D0ED1FB0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59132770" sldId="1024"/>
            <ac:graphicFrameMk id="10" creationId="{D4F1A22A-E183-93AE-3995-CFD1DD72B016}"/>
          </ac:graphicFrameMkLst>
        </pc:graphicFrameChg>
        <pc:graphicFrameChg chg="add del mod">
          <ac:chgData name="binglin tao" userId="dee11500289e3549" providerId="LiveId" clId="{269AD241-EA14-4DD3-9A0C-E020EC6AB3EB}" dt="2024-01-12T10:54:15.500" v="2382" actId="478"/>
          <ac:graphicFrameMkLst>
            <pc:docMk/>
            <pc:sldMk cId="759132770" sldId="1024"/>
            <ac:graphicFrameMk id="12" creationId="{3F2ED3C6-4AA3-13C1-27DF-A8648AE8A474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59132770" sldId="1024"/>
            <ac:graphicFrameMk id="14" creationId="{831F106C-2668-4778-C038-1D3DFF9829C3}"/>
          </ac:graphicFrameMkLst>
        </pc:graphicFrameChg>
        <pc:graphicFrameChg chg="add del mod">
          <ac:chgData name="binglin tao" userId="dee11500289e3549" providerId="LiveId" clId="{269AD241-EA14-4DD3-9A0C-E020EC6AB3EB}" dt="2024-01-12T10:55:26.637" v="2399" actId="478"/>
          <ac:graphicFrameMkLst>
            <pc:docMk/>
            <pc:sldMk cId="759132770" sldId="1024"/>
            <ac:graphicFrameMk id="21" creationId="{DF31B5F0-5DE7-C914-F2C1-D7C1876A2F8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59132770" sldId="1024"/>
            <ac:graphicFrameMk id="22" creationId="{7C87DAA1-E80F-4D44-B42B-145AE7B7C5A1}"/>
          </ac:graphicFrameMkLst>
        </pc:graphicFrameChg>
        <pc:graphicFrameChg chg="del">
          <ac:chgData name="binglin tao" userId="dee11500289e3549" providerId="LiveId" clId="{269AD241-EA14-4DD3-9A0C-E020EC6AB3EB}" dt="2024-01-12T10:52:30.988" v="2317" actId="478"/>
          <ac:graphicFrameMkLst>
            <pc:docMk/>
            <pc:sldMk cId="759132770" sldId="1024"/>
            <ac:graphicFrameMk id="22" creationId="{D284E50F-4FAC-DA3A-E4EC-7118D324ABC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59132770" sldId="1024"/>
            <ac:graphicFrameMk id="25" creationId="{A7A5C156-0D0D-4C44-C516-A7429A4025F2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59132770" sldId="1024"/>
            <ac:graphicFrameMk id="27" creationId="{2C583796-7AD5-1126-EB13-DA84C20AB099}"/>
          </ac:graphicFrameMkLst>
        </pc:graphicFrameChg>
        <pc:graphicFrameChg chg="del">
          <ac:chgData name="binglin tao" userId="dee11500289e3549" providerId="LiveId" clId="{269AD241-EA14-4DD3-9A0C-E020EC6AB3EB}" dt="2024-01-12T10:52:30.988" v="2317" actId="478"/>
          <ac:graphicFrameMkLst>
            <pc:docMk/>
            <pc:sldMk cId="759132770" sldId="1024"/>
            <ac:graphicFrameMk id="29" creationId="{6882E57D-1B5D-6601-4496-754C2D19CAE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59132770" sldId="1024"/>
            <ac:graphicFrameMk id="29" creationId="{C5256067-8617-B2A6-2697-F2137A4182C2}"/>
          </ac:graphicFrameMkLst>
        </pc:graphicFrameChg>
        <pc:graphicFrameChg chg="del">
          <ac:chgData name="binglin tao" userId="dee11500289e3549" providerId="LiveId" clId="{269AD241-EA14-4DD3-9A0C-E020EC6AB3EB}" dt="2024-01-12T10:52:34.065" v="2318" actId="478"/>
          <ac:graphicFrameMkLst>
            <pc:docMk/>
            <pc:sldMk cId="759132770" sldId="1024"/>
            <ac:graphicFrameMk id="30" creationId="{073601A6-16AD-80AA-38A5-C7FCC43E6179}"/>
          </ac:graphicFrameMkLst>
        </pc:graphicFrameChg>
        <pc:graphicFrameChg chg="del">
          <ac:chgData name="binglin tao" userId="dee11500289e3549" providerId="LiveId" clId="{269AD241-EA14-4DD3-9A0C-E020EC6AB3EB}" dt="2024-01-12T10:52:34.065" v="2318" actId="478"/>
          <ac:graphicFrameMkLst>
            <pc:docMk/>
            <pc:sldMk cId="759132770" sldId="1024"/>
            <ac:graphicFrameMk id="31" creationId="{1D147D02-7F4C-BCAB-D71C-F889DC64EE63}"/>
          </ac:graphicFrameMkLst>
        </pc:graphicFrameChg>
        <pc:graphicFrameChg chg="del">
          <ac:chgData name="binglin tao" userId="dee11500289e3549" providerId="LiveId" clId="{269AD241-EA14-4DD3-9A0C-E020EC6AB3EB}" dt="2024-01-12T10:52:30.988" v="2317" actId="478"/>
          <ac:graphicFrameMkLst>
            <pc:docMk/>
            <pc:sldMk cId="759132770" sldId="1024"/>
            <ac:graphicFrameMk id="32" creationId="{B7628D00-3809-7543-77E8-4AD586F94B08}"/>
          </ac:graphicFrameMkLst>
        </pc:graphicFrameChg>
        <pc:graphicFrameChg chg="add mod">
          <ac:chgData name="binglin tao" userId="dee11500289e3549" providerId="LiveId" clId="{269AD241-EA14-4DD3-9A0C-E020EC6AB3EB}" dt="2024-01-12T10:56:26.667" v="2400"/>
          <ac:graphicFrameMkLst>
            <pc:docMk/>
            <pc:sldMk cId="759132770" sldId="1024"/>
            <ac:graphicFrameMk id="33" creationId="{B949F9BC-0CFE-28E2-2ED9-707664CCDC5A}"/>
          </ac:graphicFrameMkLst>
        </pc:graphicFrameChg>
        <pc:graphicFrameChg chg="add mod">
          <ac:chgData name="binglin tao" userId="dee11500289e3549" providerId="LiveId" clId="{269AD241-EA14-4DD3-9A0C-E020EC6AB3EB}" dt="2024-01-12T10:56:26.667" v="2400"/>
          <ac:graphicFrameMkLst>
            <pc:docMk/>
            <pc:sldMk cId="759132770" sldId="1024"/>
            <ac:graphicFrameMk id="35" creationId="{C0F755F8-4704-52D3-FB7F-13C0629327A8}"/>
          </ac:graphicFrameMkLst>
        </pc:graphicFrameChg>
        <pc:graphicFrameChg chg="add mod">
          <ac:chgData name="binglin tao" userId="dee11500289e3549" providerId="LiveId" clId="{269AD241-EA14-4DD3-9A0C-E020EC6AB3EB}" dt="2024-01-12T10:56:26.667" v="2400"/>
          <ac:graphicFrameMkLst>
            <pc:docMk/>
            <pc:sldMk cId="759132770" sldId="1024"/>
            <ac:graphicFrameMk id="37" creationId="{A9078CC8-4623-632C-8272-0CB766E4252B}"/>
          </ac:graphicFrameMkLst>
        </pc:graphicFrameChg>
        <pc:graphicFrameChg chg="add mod">
          <ac:chgData name="binglin tao" userId="dee11500289e3549" providerId="LiveId" clId="{269AD241-EA14-4DD3-9A0C-E020EC6AB3EB}" dt="2024-01-12T10:56:26.667" v="2400"/>
          <ac:graphicFrameMkLst>
            <pc:docMk/>
            <pc:sldMk cId="759132770" sldId="1024"/>
            <ac:graphicFrameMk id="38" creationId="{50692486-79CF-D05F-6DB4-C92017D8F510}"/>
          </ac:graphicFrameMkLst>
        </pc:graphicFrameChg>
        <pc:cxnChg chg="del">
          <ac:chgData name="binglin tao" userId="dee11500289e3549" providerId="LiveId" clId="{269AD241-EA14-4DD3-9A0C-E020EC6AB3EB}" dt="2024-01-12T10:52:34.065" v="2318" actId="478"/>
          <ac:cxnSpMkLst>
            <pc:docMk/>
            <pc:sldMk cId="759132770" sldId="1024"/>
            <ac:cxnSpMk id="34" creationId="{44F60262-C4F7-F157-2B52-040C9220B82E}"/>
          </ac:cxnSpMkLst>
        </pc:cxnChg>
      </pc:sldChg>
      <pc:sldChg chg="new del">
        <pc:chgData name="binglin tao" userId="dee11500289e3549" providerId="LiveId" clId="{269AD241-EA14-4DD3-9A0C-E020EC6AB3EB}" dt="2024-01-12T10:56:32.856" v="2402" actId="680"/>
        <pc:sldMkLst>
          <pc:docMk/>
          <pc:sldMk cId="2747481137" sldId="1025"/>
        </pc:sldMkLst>
      </pc:sldChg>
      <pc:sldChg chg="addSp delSp modSp add mod">
        <pc:chgData name="binglin tao" userId="dee11500289e3549" providerId="LiveId" clId="{269AD241-EA14-4DD3-9A0C-E020EC6AB3EB}" dt="2024-01-14T12:44:36.568" v="26097" actId="27636"/>
        <pc:sldMkLst>
          <pc:docMk/>
          <pc:sldMk cId="4258290705" sldId="1025"/>
        </pc:sldMkLst>
        <pc:spChg chg="del">
          <ac:chgData name="binglin tao" userId="dee11500289e3549" providerId="LiveId" clId="{269AD241-EA14-4DD3-9A0C-E020EC6AB3EB}" dt="2024-01-12T10:56:40.273" v="2405" actId="478"/>
          <ac:spMkLst>
            <pc:docMk/>
            <pc:sldMk cId="4258290705" sldId="1025"/>
            <ac:spMk id="4" creationId="{328A2648-697B-1990-5805-592057994F85}"/>
          </ac:spMkLst>
        </pc:spChg>
        <pc:spChg chg="del">
          <ac:chgData name="binglin tao" userId="dee11500289e3549" providerId="LiveId" clId="{269AD241-EA14-4DD3-9A0C-E020EC6AB3EB}" dt="2024-01-12T10:56:40.273" v="2405" actId="478"/>
          <ac:spMkLst>
            <pc:docMk/>
            <pc:sldMk cId="4258290705" sldId="1025"/>
            <ac:spMk id="5" creationId="{6AC3B1D0-4A80-684F-4612-254B5F2CCAD1}"/>
          </ac:spMkLst>
        </pc:spChg>
        <pc:spChg chg="del">
          <ac:chgData name="binglin tao" userId="dee11500289e3549" providerId="LiveId" clId="{269AD241-EA14-4DD3-9A0C-E020EC6AB3EB}" dt="2024-01-12T10:56:40.273" v="2405" actId="478"/>
          <ac:spMkLst>
            <pc:docMk/>
            <pc:sldMk cId="4258290705" sldId="1025"/>
            <ac:spMk id="6" creationId="{515576CC-0B7F-518D-6EB9-B81D76AD6188}"/>
          </ac:spMkLst>
        </pc:spChg>
        <pc:spChg chg="del">
          <ac:chgData name="binglin tao" userId="dee11500289e3549" providerId="LiveId" clId="{269AD241-EA14-4DD3-9A0C-E020EC6AB3EB}" dt="2024-01-12T10:56:40.273" v="2405" actId="478"/>
          <ac:spMkLst>
            <pc:docMk/>
            <pc:sldMk cId="4258290705" sldId="1025"/>
            <ac:spMk id="7" creationId="{252EE1A3-8E24-4D6C-FC66-4AEE5336E470}"/>
          </ac:spMkLst>
        </pc:spChg>
        <pc:spChg chg="add mod">
          <ac:chgData name="binglin tao" userId="dee11500289e3549" providerId="LiveId" clId="{269AD241-EA14-4DD3-9A0C-E020EC6AB3EB}" dt="2024-01-14T12:44:36.568" v="26097" actId="27636"/>
          <ac:spMkLst>
            <pc:docMk/>
            <pc:sldMk cId="4258290705" sldId="1025"/>
            <ac:spMk id="12" creationId="{24F6E15F-0675-D313-E52D-4014B4611435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258290705" sldId="1025"/>
            <ac:spMk id="14" creationId="{FF7F7369-9FFC-7DA2-D603-5C365526A17D}"/>
          </ac:spMkLst>
        </pc:spChg>
        <pc:spChg chg="mod">
          <ac:chgData name="binglin tao" userId="dee11500289e3549" providerId="LiveId" clId="{269AD241-EA14-4DD3-9A0C-E020EC6AB3EB}" dt="2024-01-12T11:01:19.599" v="2522" actId="20577"/>
          <ac:spMkLst>
            <pc:docMk/>
            <pc:sldMk cId="4258290705" sldId="1025"/>
            <ac:spMk id="15" creationId="{D71F486D-EE98-8A90-6162-7AE215FB2F9B}"/>
          </ac:spMkLst>
        </pc:spChg>
        <pc:spChg chg="del">
          <ac:chgData name="binglin tao" userId="dee11500289e3549" providerId="LiveId" clId="{269AD241-EA14-4DD3-9A0C-E020EC6AB3EB}" dt="2024-01-12T10:56:40.273" v="2405" actId="478"/>
          <ac:spMkLst>
            <pc:docMk/>
            <pc:sldMk cId="4258290705" sldId="1025"/>
            <ac:spMk id="16" creationId="{49E1BFB4-83D6-2442-57BF-E372896A51BE}"/>
          </ac:spMkLst>
        </pc:spChg>
        <pc:spChg chg="del">
          <ac:chgData name="binglin tao" userId="dee11500289e3549" providerId="LiveId" clId="{269AD241-EA14-4DD3-9A0C-E020EC6AB3EB}" dt="2024-01-12T10:56:40.273" v="2405" actId="478"/>
          <ac:spMkLst>
            <pc:docMk/>
            <pc:sldMk cId="4258290705" sldId="1025"/>
            <ac:spMk id="17" creationId="{D0CBE086-94B5-B6AB-41F7-C10B308CAD4B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258290705" sldId="1025"/>
            <ac:spMk id="21" creationId="{BC3119C5-8BF7-0E3D-935C-6B8012EE540A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4258290705" sldId="1025"/>
            <ac:spMk id="24" creationId="{D42AB748-5E3E-6FF1-C1B1-5FD091B3E256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8290705" sldId="1025"/>
            <ac:graphicFrameMk id="2" creationId="{24F6E15F-0675-D313-E52D-4014B4611435}"/>
          </ac:graphicFrameMkLst>
        </pc:graphicFrameChg>
        <pc:graphicFrameChg chg="del">
          <ac:chgData name="binglin tao" userId="dee11500289e3549" providerId="LiveId" clId="{269AD241-EA14-4DD3-9A0C-E020EC6AB3EB}" dt="2024-01-12T10:56:38.722" v="2404" actId="478"/>
          <ac:graphicFrameMkLst>
            <pc:docMk/>
            <pc:sldMk cId="4258290705" sldId="1025"/>
            <ac:graphicFrameMk id="2" creationId="{D4F1A22A-E183-93AE-3995-CFD1DD72B016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8290705" sldId="1025"/>
            <ac:graphicFrameMk id="5" creationId="{FF7F7369-9FFC-7DA2-D603-5C365526A17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8290705" sldId="1025"/>
            <ac:graphicFrameMk id="7" creationId="{BC3119C5-8BF7-0E3D-935C-6B8012EE540A}"/>
          </ac:graphicFrameMkLst>
        </pc:graphicFrameChg>
        <pc:graphicFrameChg chg="del">
          <ac:chgData name="binglin tao" userId="dee11500289e3549" providerId="LiveId" clId="{269AD241-EA14-4DD3-9A0C-E020EC6AB3EB}" dt="2024-01-12T10:56:40.273" v="2405" actId="478"/>
          <ac:graphicFrameMkLst>
            <pc:docMk/>
            <pc:sldMk cId="4258290705" sldId="1025"/>
            <ac:graphicFrameMk id="8" creationId="{831F106C-2668-4778-C038-1D3DFF9829C3}"/>
          </ac:graphicFrameMkLst>
        </pc:graphicFrameChg>
        <pc:graphicFrameChg chg="del">
          <ac:chgData name="binglin tao" userId="dee11500289e3549" providerId="LiveId" clId="{269AD241-EA14-4DD3-9A0C-E020EC6AB3EB}" dt="2024-01-12T10:56:40.273" v="2405" actId="478"/>
          <ac:graphicFrameMkLst>
            <pc:docMk/>
            <pc:sldMk cId="4258290705" sldId="1025"/>
            <ac:graphicFrameMk id="9" creationId="{7C87DAA1-E80F-4D44-B42B-145AE7B7C5A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8290705" sldId="1025"/>
            <ac:graphicFrameMk id="9" creationId="{D42AB748-5E3E-6FF1-C1B1-5FD091B3E256}"/>
          </ac:graphicFrameMkLst>
        </pc:graphicFrameChg>
        <pc:graphicFrameChg chg="add mod">
          <ac:chgData name="binglin tao" userId="dee11500289e3549" providerId="LiveId" clId="{269AD241-EA14-4DD3-9A0C-E020EC6AB3EB}" dt="2024-01-12T11:00:06.918" v="2500"/>
          <ac:graphicFrameMkLst>
            <pc:docMk/>
            <pc:sldMk cId="4258290705" sldId="1025"/>
            <ac:graphicFrameMk id="10" creationId="{40070B5D-F546-6581-EB2F-3F770FF98676}"/>
          </ac:graphicFrameMkLst>
        </pc:graphicFrameChg>
        <pc:graphicFrameChg chg="del">
          <ac:chgData name="binglin tao" userId="dee11500289e3549" providerId="LiveId" clId="{269AD241-EA14-4DD3-9A0C-E020EC6AB3EB}" dt="2024-01-12T10:56:41.585" v="2406" actId="478"/>
          <ac:graphicFrameMkLst>
            <pc:docMk/>
            <pc:sldMk cId="4258290705" sldId="1025"/>
            <ac:graphicFrameMk id="18" creationId="{A7A5C156-0D0D-4C44-C516-A7429A4025F2}"/>
          </ac:graphicFrameMkLst>
        </pc:graphicFrameChg>
        <pc:graphicFrameChg chg="del">
          <ac:chgData name="binglin tao" userId="dee11500289e3549" providerId="LiveId" clId="{269AD241-EA14-4DD3-9A0C-E020EC6AB3EB}" dt="2024-01-12T10:56:40.273" v="2405" actId="478"/>
          <ac:graphicFrameMkLst>
            <pc:docMk/>
            <pc:sldMk cId="4258290705" sldId="1025"/>
            <ac:graphicFrameMk id="19" creationId="{2C583796-7AD5-1126-EB13-DA84C20AB099}"/>
          </ac:graphicFrameMkLst>
        </pc:graphicFrameChg>
        <pc:graphicFrameChg chg="del">
          <ac:chgData name="binglin tao" userId="dee11500289e3549" providerId="LiveId" clId="{269AD241-EA14-4DD3-9A0C-E020EC6AB3EB}" dt="2024-01-12T10:56:40.273" v="2405" actId="478"/>
          <ac:graphicFrameMkLst>
            <pc:docMk/>
            <pc:sldMk cId="4258290705" sldId="1025"/>
            <ac:graphicFrameMk id="20" creationId="{C5256067-8617-B2A6-2697-F2137A4182C2}"/>
          </ac:graphicFrameMkLst>
        </pc:graphicFrameChg>
        <pc:graphicFrameChg chg="add del mod">
          <ac:chgData name="binglin tao" userId="dee11500289e3549" providerId="LiveId" clId="{269AD241-EA14-4DD3-9A0C-E020EC6AB3EB}" dt="2024-01-12T11:00:45.516" v="2512" actId="478"/>
          <ac:graphicFrameMkLst>
            <pc:docMk/>
            <pc:sldMk cId="4258290705" sldId="1025"/>
            <ac:graphicFrameMk id="22" creationId="{91D592EE-F377-F186-03DF-127BA0E519AD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37.531" v="26099" actId="27636"/>
        <pc:sldMkLst>
          <pc:docMk/>
          <pc:sldMk cId="1382128383" sldId="1026"/>
        </pc:sldMkLst>
        <pc:spChg chg="add mod">
          <ac:chgData name="binglin tao" userId="dee11500289e3549" providerId="LiveId" clId="{269AD241-EA14-4DD3-9A0C-E020EC6AB3EB}" dt="2024-01-14T12:44:36.632" v="26098" actId="27636"/>
          <ac:spMkLst>
            <pc:docMk/>
            <pc:sldMk cId="1382128383" sldId="1026"/>
            <ac:spMk id="2" creationId="{6987AD00-3BED-B9CD-5E2B-6B9ED172A96E}"/>
          </ac:spMkLst>
        </pc:spChg>
        <pc:spChg chg="add mod">
          <ac:chgData name="binglin tao" userId="dee11500289e3549" providerId="LiveId" clId="{269AD241-EA14-4DD3-9A0C-E020EC6AB3EB}" dt="2024-01-14T12:44:37.531" v="26099" actId="27636"/>
          <ac:spMkLst>
            <pc:docMk/>
            <pc:sldMk cId="1382128383" sldId="1026"/>
            <ac:spMk id="6" creationId="{EDF9EF2F-F5E1-5591-8865-5E75D5ECD6B5}"/>
          </ac:spMkLst>
        </pc:spChg>
        <pc:spChg chg="mod">
          <ac:chgData name="binglin tao" userId="dee11500289e3549" providerId="LiveId" clId="{269AD241-EA14-4DD3-9A0C-E020EC6AB3EB}" dt="2024-01-12T11:03:30.629" v="2636"/>
          <ac:spMkLst>
            <pc:docMk/>
            <pc:sldMk cId="1382128383" sldId="1026"/>
            <ac:spMk id="15" creationId="{D71F486D-EE98-8A90-6162-7AE215FB2F9B}"/>
          </ac:spMkLst>
        </pc:spChg>
        <pc:graphicFrameChg chg="del">
          <ac:chgData name="binglin tao" userId="dee11500289e3549" providerId="LiveId" clId="{269AD241-EA14-4DD3-9A0C-E020EC6AB3EB}" dt="2024-01-12T11:02:16.521" v="2577" actId="478"/>
          <ac:graphicFrameMkLst>
            <pc:docMk/>
            <pc:sldMk cId="1382128383" sldId="1026"/>
            <ac:graphicFrameMk id="4" creationId="{50F2CF45-B604-BB38-F3F6-1C48FC93DB3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382128383" sldId="1026"/>
            <ac:graphicFrameMk id="4" creationId="{6987AD00-3BED-B9CD-5E2B-6B9ED172A96E}"/>
          </ac:graphicFrameMkLst>
        </pc:graphicFrameChg>
        <pc:graphicFrameChg chg="del">
          <ac:chgData name="binglin tao" userId="dee11500289e3549" providerId="LiveId" clId="{269AD241-EA14-4DD3-9A0C-E020EC6AB3EB}" dt="2024-01-12T11:02:16.521" v="2577" actId="478"/>
          <ac:graphicFrameMkLst>
            <pc:docMk/>
            <pc:sldMk cId="1382128383" sldId="1026"/>
            <ac:graphicFrameMk id="5" creationId="{146E508A-DC01-C67C-18D6-3D38D6961D1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382128383" sldId="1026"/>
            <ac:graphicFrameMk id="7" creationId="{EDF9EF2F-F5E1-5591-8865-5E75D5ECD6B5}"/>
          </ac:graphicFrameMkLst>
        </pc:graphicFrameChg>
        <pc:graphicFrameChg chg="add mod">
          <ac:chgData name="binglin tao" userId="dee11500289e3549" providerId="LiveId" clId="{269AD241-EA14-4DD3-9A0C-E020EC6AB3EB}" dt="2024-01-12T11:04:09.299" v="2640"/>
          <ac:graphicFrameMkLst>
            <pc:docMk/>
            <pc:sldMk cId="1382128383" sldId="1026"/>
            <ac:graphicFrameMk id="7" creationId="{FC6FEEE7-8AF6-7DE8-4261-C9C3CB4F8130}"/>
          </ac:graphicFrameMkLst>
        </pc:graphicFrameChg>
        <pc:graphicFrameChg chg="del">
          <ac:chgData name="binglin tao" userId="dee11500289e3549" providerId="LiveId" clId="{269AD241-EA14-4DD3-9A0C-E020EC6AB3EB}" dt="2024-01-12T11:02:16.521" v="2577" actId="478"/>
          <ac:graphicFrameMkLst>
            <pc:docMk/>
            <pc:sldMk cId="1382128383" sldId="1026"/>
            <ac:graphicFrameMk id="8" creationId="{CC0A9B2A-9D85-61B8-766D-31FBE25E45B3}"/>
          </ac:graphicFrameMkLst>
        </pc:graphicFrameChg>
        <pc:graphicFrameChg chg="del">
          <ac:chgData name="binglin tao" userId="dee11500289e3549" providerId="LiveId" clId="{269AD241-EA14-4DD3-9A0C-E020EC6AB3EB}" dt="2024-01-12T11:02:16.521" v="2577" actId="478"/>
          <ac:graphicFrameMkLst>
            <pc:docMk/>
            <pc:sldMk cId="1382128383" sldId="1026"/>
            <ac:graphicFrameMk id="10" creationId="{5E26C128-6C72-7257-1123-5ED9FA8716F0}"/>
          </ac:graphicFrameMkLst>
        </pc:graphicFrameChg>
        <pc:graphicFrameChg chg="del">
          <ac:chgData name="binglin tao" userId="dee11500289e3549" providerId="LiveId" clId="{269AD241-EA14-4DD3-9A0C-E020EC6AB3EB}" dt="2024-01-12T11:02:16.521" v="2577" actId="478"/>
          <ac:graphicFrameMkLst>
            <pc:docMk/>
            <pc:sldMk cId="1382128383" sldId="1026"/>
            <ac:graphicFrameMk id="12" creationId="{0064923E-C874-8219-3E51-540E00C76AE7}"/>
          </ac:graphicFrameMkLst>
        </pc:graphicFrameChg>
        <pc:graphicFrameChg chg="del">
          <ac:chgData name="binglin tao" userId="dee11500289e3549" providerId="LiveId" clId="{269AD241-EA14-4DD3-9A0C-E020EC6AB3EB}" dt="2024-01-12T11:02:16.521" v="2577" actId="478"/>
          <ac:graphicFrameMkLst>
            <pc:docMk/>
            <pc:sldMk cId="1382128383" sldId="1026"/>
            <ac:graphicFrameMk id="16" creationId="{3B2EACF8-FA4F-F899-D5CF-8EF2E2B2BA99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37.838" v="26104" actId="27636"/>
        <pc:sldMkLst>
          <pc:docMk/>
          <pc:sldMk cId="1607415087" sldId="1027"/>
        </pc:sldMkLst>
        <pc:spChg chg="add mod">
          <ac:chgData name="binglin tao" userId="dee11500289e3549" providerId="LiveId" clId="{269AD241-EA14-4DD3-9A0C-E020EC6AB3EB}" dt="2024-01-14T12:44:37.781" v="26103" actId="27636"/>
          <ac:spMkLst>
            <pc:docMk/>
            <pc:sldMk cId="1607415087" sldId="1027"/>
            <ac:spMk id="4" creationId="{07EEAFE5-64DD-3CB5-55F1-20B779C27336}"/>
          </ac:spMkLst>
        </pc:spChg>
        <pc:spChg chg="add mod">
          <ac:chgData name="binglin tao" userId="dee11500289e3549" providerId="LiveId" clId="{269AD241-EA14-4DD3-9A0C-E020EC6AB3EB}" dt="2024-01-12T11:05:46.765" v="2796" actId="108"/>
          <ac:spMkLst>
            <pc:docMk/>
            <pc:sldMk cId="1607415087" sldId="1027"/>
            <ac:spMk id="7" creationId="{F716F58E-1B4D-3F94-4C46-5EB726684F10}"/>
          </ac:spMkLst>
        </pc:spChg>
        <pc:spChg chg="add mod">
          <ac:chgData name="binglin tao" userId="dee11500289e3549" providerId="LiveId" clId="{269AD241-EA14-4DD3-9A0C-E020EC6AB3EB}" dt="2024-01-14T12:44:37.838" v="26104" actId="27636"/>
          <ac:spMkLst>
            <pc:docMk/>
            <pc:sldMk cId="1607415087" sldId="1027"/>
            <ac:spMk id="8" creationId="{94CA6864-6FB8-A5E0-59E8-B3DD49435F36}"/>
          </ac:spMkLst>
        </pc:spChg>
        <pc:spChg chg="add mod">
          <ac:chgData name="binglin tao" userId="dee11500289e3549" providerId="LiveId" clId="{269AD241-EA14-4DD3-9A0C-E020EC6AB3EB}" dt="2024-01-14T12:44:37.665" v="26101" actId="27636"/>
          <ac:spMkLst>
            <pc:docMk/>
            <pc:sldMk cId="1607415087" sldId="1027"/>
            <ac:spMk id="9" creationId="{57041A09-1720-5EDD-BE17-6A2A71068E75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607415087" sldId="1027"/>
            <ac:spMk id="10" creationId="{403C55F4-9B20-6F45-A0BA-1D4D7B3EF0DE}"/>
          </ac:spMkLst>
        </pc:spChg>
        <pc:spChg chg="add mod">
          <ac:chgData name="binglin tao" userId="dee11500289e3549" providerId="LiveId" clId="{269AD241-EA14-4DD3-9A0C-E020EC6AB3EB}" dt="2024-01-14T12:44:37.673" v="26102" actId="27636"/>
          <ac:spMkLst>
            <pc:docMk/>
            <pc:sldMk cId="1607415087" sldId="1027"/>
            <ac:spMk id="12" creationId="{81ED3CA0-C291-A4EA-F795-5CF24126B72B}"/>
          </ac:spMkLst>
        </pc:spChg>
        <pc:spChg chg="add mod">
          <ac:chgData name="binglin tao" userId="dee11500289e3549" providerId="LiveId" clId="{269AD241-EA14-4DD3-9A0C-E020EC6AB3EB}" dt="2024-01-12T11:05:57.384" v="2799" actId="1076"/>
          <ac:spMkLst>
            <pc:docMk/>
            <pc:sldMk cId="1607415087" sldId="1027"/>
            <ac:spMk id="14" creationId="{07952868-F9E2-77A7-80EA-979C5D9065BC}"/>
          </ac:spMkLst>
        </pc:spChg>
        <pc:spChg chg="mod">
          <ac:chgData name="binglin tao" userId="dee11500289e3549" providerId="LiveId" clId="{269AD241-EA14-4DD3-9A0C-E020EC6AB3EB}" dt="2024-01-12T11:04:47.275" v="2687"/>
          <ac:spMkLst>
            <pc:docMk/>
            <pc:sldMk cId="1607415087" sldId="1027"/>
            <ac:spMk id="15" creationId="{D71F486D-EE98-8A90-6162-7AE215FB2F9B}"/>
          </ac:spMkLst>
        </pc:spChg>
        <pc:spChg chg="add del mod topLvl">
          <ac:chgData name="binglin tao" userId="dee11500289e3549" providerId="LiveId" clId="{269AD241-EA14-4DD3-9A0C-E020EC6AB3EB}" dt="2024-01-12T11:08:38.467" v="2820" actId="478"/>
          <ac:spMkLst>
            <pc:docMk/>
            <pc:sldMk cId="1607415087" sldId="1027"/>
            <ac:spMk id="19" creationId="{3FF000DD-AB54-52F0-9D7F-35BDE4A8762A}"/>
          </ac:spMkLst>
        </pc:spChg>
        <pc:spChg chg="add mod ord">
          <ac:chgData name="binglin tao" userId="dee11500289e3549" providerId="LiveId" clId="{269AD241-EA14-4DD3-9A0C-E020EC6AB3EB}" dt="2024-01-12T11:07:53.490" v="2815" actId="1076"/>
          <ac:spMkLst>
            <pc:docMk/>
            <pc:sldMk cId="1607415087" sldId="1027"/>
            <ac:spMk id="21" creationId="{CA5C400C-E54A-B893-E525-3CE3C3745B01}"/>
          </ac:spMkLst>
        </pc:spChg>
        <pc:grpChg chg="add del mod">
          <ac:chgData name="binglin tao" userId="dee11500289e3549" providerId="LiveId" clId="{269AD241-EA14-4DD3-9A0C-E020EC6AB3EB}" dt="2024-01-12T11:08:37.778" v="2819" actId="478"/>
          <ac:grpSpMkLst>
            <pc:docMk/>
            <pc:sldMk cId="1607415087" sldId="1027"/>
            <ac:grpSpMk id="22" creationId="{AE850D57-81C1-20E3-B9EB-297AA0B77656}"/>
          </ac:grpSpMkLst>
        </pc:gr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07415087" sldId="1027"/>
            <ac:graphicFrameMk id="2" creationId="{07EEAFE5-64DD-3CB5-55F1-20B779C27336}"/>
          </ac:graphicFrameMkLst>
        </pc:graphicFrameChg>
        <pc:graphicFrameChg chg="del">
          <ac:chgData name="binglin tao" userId="dee11500289e3549" providerId="LiveId" clId="{269AD241-EA14-4DD3-9A0C-E020EC6AB3EB}" dt="2024-01-12T11:04:28.543" v="2652" actId="478"/>
          <ac:graphicFrameMkLst>
            <pc:docMk/>
            <pc:sldMk cId="1607415087" sldId="1027"/>
            <ac:graphicFrameMk id="2" creationId="{6987AD00-3BED-B9CD-5E2B-6B9ED172A96E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07415087" sldId="1027"/>
            <ac:graphicFrameMk id="6" creationId="{94CA6864-6FB8-A5E0-59E8-B3DD49435F36}"/>
          </ac:graphicFrameMkLst>
        </pc:graphicFrameChg>
        <pc:graphicFrameChg chg="del">
          <ac:chgData name="binglin tao" userId="dee11500289e3549" providerId="LiveId" clId="{269AD241-EA14-4DD3-9A0C-E020EC6AB3EB}" dt="2024-01-12T11:04:28.543" v="2652" actId="478"/>
          <ac:graphicFrameMkLst>
            <pc:docMk/>
            <pc:sldMk cId="1607415087" sldId="1027"/>
            <ac:graphicFrameMk id="6" creationId="{EDF9EF2F-F5E1-5591-8865-5E75D5ECD6B5}"/>
          </ac:graphicFrameMkLst>
        </pc:graphicFrameChg>
        <pc:graphicFrameChg chg="add del mod">
          <ac:chgData name="binglin tao" userId="dee11500289e3549" providerId="LiveId" clId="{269AD241-EA14-4DD3-9A0C-E020EC6AB3EB}" dt="2024-01-12T11:08:37.778" v="2819" actId="478"/>
          <ac:graphicFrameMkLst>
            <pc:docMk/>
            <pc:sldMk cId="1607415087" sldId="1027"/>
            <ac:graphicFrameMk id="16" creationId="{7B4DA124-5DD5-EF91-953D-68C102308D09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07415087" sldId="1027"/>
            <ac:graphicFrameMk id="17" creationId="{57041A09-1720-5EDD-BE17-6A2A71068E7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07415087" sldId="1027"/>
            <ac:graphicFrameMk id="19" creationId="{403C55F4-9B20-6F45-A0BA-1D4D7B3EF0DE}"/>
          </ac:graphicFrameMkLst>
        </pc:graphicFrameChg>
        <pc:graphicFrameChg chg="add del mod ord topLvl">
          <ac:chgData name="binglin tao" userId="dee11500289e3549" providerId="LiveId" clId="{269AD241-EA14-4DD3-9A0C-E020EC6AB3EB}" dt="2024-01-12T11:08:37.778" v="2819" actId="478"/>
          <ac:graphicFrameMkLst>
            <pc:docMk/>
            <pc:sldMk cId="1607415087" sldId="1027"/>
            <ac:graphicFrameMk id="20" creationId="{58FAFC6C-461C-04E5-6CD8-B87E8E7D3F00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07415087" sldId="1027"/>
            <ac:graphicFrameMk id="22" creationId="{81ED3CA0-C291-A4EA-F795-5CF24126B72B}"/>
          </ac:graphicFrameMkLst>
        </pc:graphicFrameChg>
        <pc:picChg chg="add del">
          <ac:chgData name="binglin tao" userId="dee11500289e3549" providerId="LiveId" clId="{269AD241-EA14-4DD3-9A0C-E020EC6AB3EB}" dt="2024-01-12T11:06:57.859" v="2804" actId="22"/>
          <ac:picMkLst>
            <pc:docMk/>
            <pc:sldMk cId="1607415087" sldId="1027"/>
            <ac:picMk id="18" creationId="{7CCC98FA-04FA-8355-5B03-3CCFDB704B18}"/>
          </ac:picMkLst>
        </pc:picChg>
        <pc:picChg chg="add mod">
          <ac:chgData name="binglin tao" userId="dee11500289e3549" providerId="LiveId" clId="{269AD241-EA14-4DD3-9A0C-E020EC6AB3EB}" dt="2024-01-12T11:08:46.628" v="2823" actId="1076"/>
          <ac:picMkLst>
            <pc:docMk/>
            <pc:sldMk cId="1607415087" sldId="1027"/>
            <ac:picMk id="25" creationId="{57D6023F-BB07-06E6-74B0-43FF5F212BB9}"/>
          </ac:picMkLst>
        </pc:picChg>
        <pc:picChg chg="add mod">
          <ac:chgData name="binglin tao" userId="dee11500289e3549" providerId="LiveId" clId="{269AD241-EA14-4DD3-9A0C-E020EC6AB3EB}" dt="2024-01-12T11:08:55.646" v="2826" actId="1076"/>
          <ac:picMkLst>
            <pc:docMk/>
            <pc:sldMk cId="1607415087" sldId="1027"/>
            <ac:picMk id="27" creationId="{E1412293-905F-3B83-37B5-F2FE94D97043}"/>
          </ac:picMkLst>
        </pc:picChg>
        <pc:picChg chg="add mod">
          <ac:chgData name="binglin tao" userId="dee11500289e3549" providerId="LiveId" clId="{269AD241-EA14-4DD3-9A0C-E020EC6AB3EB}" dt="2024-01-12T11:09:05.417" v="2830" actId="1076"/>
          <ac:picMkLst>
            <pc:docMk/>
            <pc:sldMk cId="1607415087" sldId="1027"/>
            <ac:picMk id="29" creationId="{C0DA7DAC-0BB7-F94B-0FEB-766074B1C55C}"/>
          </ac:picMkLst>
        </pc:picChg>
      </pc:sldChg>
      <pc:sldChg chg="addSp delSp modSp add mod">
        <pc:chgData name="binglin tao" userId="dee11500289e3549" providerId="LiveId" clId="{269AD241-EA14-4DD3-9A0C-E020EC6AB3EB}" dt="2024-01-14T12:44:39.235" v="26114" actId="27636"/>
        <pc:sldMkLst>
          <pc:docMk/>
          <pc:sldMk cId="2137813334" sldId="1028"/>
        </pc:sldMkLst>
        <pc:spChg chg="add del mod">
          <ac:chgData name="binglin tao" userId="dee11500289e3549" providerId="LiveId" clId="{269AD241-EA14-4DD3-9A0C-E020EC6AB3EB}" dt="2024-01-12T11:09:39.892" v="2835" actId="478"/>
          <ac:spMkLst>
            <pc:docMk/>
            <pc:sldMk cId="2137813334" sldId="1028"/>
            <ac:spMk id="5" creationId="{A360A6A3-6C59-EEFE-C2E2-CFD9D719FA22}"/>
          </ac:spMkLst>
        </pc:spChg>
        <pc:spChg chg="add mod">
          <ac:chgData name="binglin tao" userId="dee11500289e3549" providerId="LiveId" clId="{269AD241-EA14-4DD3-9A0C-E020EC6AB3EB}" dt="2024-01-14T12:44:38.534" v="26106" actId="27636"/>
          <ac:spMkLst>
            <pc:docMk/>
            <pc:sldMk cId="2137813334" sldId="1028"/>
            <ac:spMk id="6" creationId="{DB0107E2-2823-127D-777A-3841ACE8F775}"/>
          </ac:spMkLst>
        </pc:spChg>
        <pc:spChg chg="del">
          <ac:chgData name="binglin tao" userId="dee11500289e3549" providerId="LiveId" clId="{269AD241-EA14-4DD3-9A0C-E020EC6AB3EB}" dt="2024-01-12T11:09:28.029" v="2832" actId="478"/>
          <ac:spMkLst>
            <pc:docMk/>
            <pc:sldMk cId="2137813334" sldId="1028"/>
            <ac:spMk id="7" creationId="{F716F58E-1B4D-3F94-4C46-5EB726684F10}"/>
          </ac:spMkLst>
        </pc:spChg>
        <pc:spChg chg="del">
          <ac:chgData name="binglin tao" userId="dee11500289e3549" providerId="LiveId" clId="{269AD241-EA14-4DD3-9A0C-E020EC6AB3EB}" dt="2024-01-12T11:09:28.029" v="2832" actId="478"/>
          <ac:spMkLst>
            <pc:docMk/>
            <pc:sldMk cId="2137813334" sldId="1028"/>
            <ac:spMk id="14" creationId="{07952868-F9E2-77A7-80EA-979C5D9065BC}"/>
          </ac:spMkLst>
        </pc:spChg>
        <pc:spChg chg="mod">
          <ac:chgData name="binglin tao" userId="dee11500289e3549" providerId="LiveId" clId="{269AD241-EA14-4DD3-9A0C-E020EC6AB3EB}" dt="2024-01-12T11:09:59.367" v="2921" actId="20577"/>
          <ac:spMkLst>
            <pc:docMk/>
            <pc:sldMk cId="2137813334" sldId="1028"/>
            <ac:spMk id="15" creationId="{D71F486D-EE98-8A90-6162-7AE215FB2F9B}"/>
          </ac:spMkLst>
        </pc:spChg>
        <pc:spChg chg="add mod">
          <ac:chgData name="binglin tao" userId="dee11500289e3549" providerId="LiveId" clId="{269AD241-EA14-4DD3-9A0C-E020EC6AB3EB}" dt="2024-01-12T11:14:29.707" v="3069" actId="20577"/>
          <ac:spMkLst>
            <pc:docMk/>
            <pc:sldMk cId="2137813334" sldId="1028"/>
            <ac:spMk id="17" creationId="{1EB55F83-B5E3-1C4F-4265-5264C6E01C48}"/>
          </ac:spMkLst>
        </pc:spChg>
        <pc:spChg chg="add mod">
          <ac:chgData name="binglin tao" userId="dee11500289e3549" providerId="LiveId" clId="{269AD241-EA14-4DD3-9A0C-E020EC6AB3EB}" dt="2024-01-14T12:44:38.798" v="26110" actId="27636"/>
          <ac:spMkLst>
            <pc:docMk/>
            <pc:sldMk cId="2137813334" sldId="1028"/>
            <ac:spMk id="18" creationId="{BAF7E8F2-0FAF-50DE-1807-256AAEFD8330}"/>
          </ac:spMkLst>
        </pc:spChg>
        <pc:spChg chg="add mod">
          <ac:chgData name="binglin tao" userId="dee11500289e3549" providerId="LiveId" clId="{269AD241-EA14-4DD3-9A0C-E020EC6AB3EB}" dt="2024-01-14T12:44:38.886" v="26111" actId="27636"/>
          <ac:spMkLst>
            <pc:docMk/>
            <pc:sldMk cId="2137813334" sldId="1028"/>
            <ac:spMk id="19" creationId="{84058129-4872-8695-16EA-5AB5F496B248}"/>
          </ac:spMkLst>
        </pc:spChg>
        <pc:spChg chg="del">
          <ac:chgData name="binglin tao" userId="dee11500289e3549" providerId="LiveId" clId="{269AD241-EA14-4DD3-9A0C-E020EC6AB3EB}" dt="2024-01-12T11:11:37.078" v="2983" actId="478"/>
          <ac:spMkLst>
            <pc:docMk/>
            <pc:sldMk cId="2137813334" sldId="1028"/>
            <ac:spMk id="21" creationId="{CA5C400C-E54A-B893-E525-3CE3C3745B01}"/>
          </ac:spMkLst>
        </pc:spChg>
        <pc:spChg chg="add mod">
          <ac:chgData name="binglin tao" userId="dee11500289e3549" providerId="LiveId" clId="{269AD241-EA14-4DD3-9A0C-E020EC6AB3EB}" dt="2024-01-14T12:44:39.142" v="26113" actId="27636"/>
          <ac:spMkLst>
            <pc:docMk/>
            <pc:sldMk cId="2137813334" sldId="1028"/>
            <ac:spMk id="22" creationId="{68ED2D55-0425-BDF7-4E4E-55F19C247A16}"/>
          </ac:spMkLst>
        </pc:spChg>
        <pc:spChg chg="add mod">
          <ac:chgData name="binglin tao" userId="dee11500289e3549" providerId="LiveId" clId="{269AD241-EA14-4DD3-9A0C-E020EC6AB3EB}" dt="2024-01-14T12:44:38.779" v="26109" actId="27636"/>
          <ac:spMkLst>
            <pc:docMk/>
            <pc:sldMk cId="2137813334" sldId="1028"/>
            <ac:spMk id="24" creationId="{5F9D88C7-AA15-ECAD-9BF0-82F3782C7124}"/>
          </ac:spMkLst>
        </pc:spChg>
        <pc:spChg chg="add mod">
          <ac:chgData name="binglin tao" userId="dee11500289e3549" providerId="LiveId" clId="{269AD241-EA14-4DD3-9A0C-E020EC6AB3EB}" dt="2024-01-12T11:16:04.963" v="3083" actId="14100"/>
          <ac:spMkLst>
            <pc:docMk/>
            <pc:sldMk cId="2137813334" sldId="1028"/>
            <ac:spMk id="26" creationId="{9B201A2A-5AFB-CBE1-B095-499474C6881F}"/>
          </ac:spMkLst>
        </pc:spChg>
        <pc:spChg chg="add mod">
          <ac:chgData name="binglin tao" userId="dee11500289e3549" providerId="LiveId" clId="{269AD241-EA14-4DD3-9A0C-E020EC6AB3EB}" dt="2024-01-14T12:44:39.040" v="26112" actId="27636"/>
          <ac:spMkLst>
            <pc:docMk/>
            <pc:sldMk cId="2137813334" sldId="1028"/>
            <ac:spMk id="28" creationId="{6A5161D3-7283-6897-ECF4-E5D3366DF592}"/>
          </ac:spMkLst>
        </pc:spChg>
        <pc:spChg chg="add mod">
          <ac:chgData name="binglin tao" userId="dee11500289e3549" providerId="LiveId" clId="{269AD241-EA14-4DD3-9A0C-E020EC6AB3EB}" dt="2024-01-12T11:16:08.040" v="3084" actId="14100"/>
          <ac:spMkLst>
            <pc:docMk/>
            <pc:sldMk cId="2137813334" sldId="1028"/>
            <ac:spMk id="30" creationId="{5EB977C3-002A-459B-C86E-036D658E69A5}"/>
          </ac:spMkLst>
        </pc:spChg>
        <pc:spChg chg="add mod">
          <ac:chgData name="binglin tao" userId="dee11500289e3549" providerId="LiveId" clId="{269AD241-EA14-4DD3-9A0C-E020EC6AB3EB}" dt="2024-01-14T12:44:39.235" v="26114" actId="27636"/>
          <ac:spMkLst>
            <pc:docMk/>
            <pc:sldMk cId="2137813334" sldId="1028"/>
            <ac:spMk id="31" creationId="{027014EF-A481-117B-ADB0-01197E65A783}"/>
          </ac:spMkLst>
        </pc:spChg>
        <pc:spChg chg="add mod">
          <ac:chgData name="binglin tao" userId="dee11500289e3549" providerId="LiveId" clId="{269AD241-EA14-4DD3-9A0C-E020EC6AB3EB}" dt="2024-01-14T12:44:38.680" v="26108" actId="27636"/>
          <ac:spMkLst>
            <pc:docMk/>
            <pc:sldMk cId="2137813334" sldId="1028"/>
            <ac:spMk id="32" creationId="{E2001440-332E-B4A2-8493-7AD2EDF22B6D}"/>
          </ac:spMkLst>
        </pc:spChg>
        <pc:spChg chg="add mod">
          <ac:chgData name="binglin tao" userId="dee11500289e3549" providerId="LiveId" clId="{269AD241-EA14-4DD3-9A0C-E020EC6AB3EB}" dt="2024-01-14T12:44:38.595" v="26107" actId="27636"/>
          <ac:spMkLst>
            <pc:docMk/>
            <pc:sldMk cId="2137813334" sldId="1028"/>
            <ac:spMk id="33" creationId="{CB323374-DBB2-3878-E72C-B8F1BE597752}"/>
          </ac:spMkLst>
        </pc:spChg>
        <pc:spChg chg="add mod">
          <ac:chgData name="binglin tao" userId="dee11500289e3549" providerId="LiveId" clId="{269AD241-EA14-4DD3-9A0C-E020EC6AB3EB}" dt="2024-01-14T12:44:38.160" v="26105" actId="27636"/>
          <ac:spMkLst>
            <pc:docMk/>
            <pc:sldMk cId="2137813334" sldId="1028"/>
            <ac:spMk id="34" creationId="{3CCE3D31-5550-6A2A-D992-524BE599BA1F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2" creationId="{DB0107E2-2823-127D-777A-3841ACE8F775}"/>
          </ac:graphicFrameMkLst>
        </pc:graphicFrameChg>
        <pc:graphicFrameChg chg="del">
          <ac:chgData name="binglin tao" userId="dee11500289e3549" providerId="LiveId" clId="{269AD241-EA14-4DD3-9A0C-E020EC6AB3EB}" dt="2024-01-12T11:09:28.029" v="2832" actId="478"/>
          <ac:graphicFrameMkLst>
            <pc:docMk/>
            <pc:sldMk cId="2137813334" sldId="1028"/>
            <ac:graphicFrameMk id="4" creationId="{07EEAFE5-64DD-3CB5-55F1-20B779C27336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5" creationId="{BAF7E8F2-0FAF-50DE-1807-256AAEFD8330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8" creationId="{84058129-4872-8695-16EA-5AB5F496B248}"/>
          </ac:graphicFrameMkLst>
        </pc:graphicFrameChg>
        <pc:graphicFrameChg chg="del">
          <ac:chgData name="binglin tao" userId="dee11500289e3549" providerId="LiveId" clId="{269AD241-EA14-4DD3-9A0C-E020EC6AB3EB}" dt="2024-01-12T11:09:28.029" v="2832" actId="478"/>
          <ac:graphicFrameMkLst>
            <pc:docMk/>
            <pc:sldMk cId="2137813334" sldId="1028"/>
            <ac:graphicFrameMk id="8" creationId="{94CA6864-6FB8-A5E0-59E8-B3DD49435F36}"/>
          </ac:graphicFrameMkLst>
        </pc:graphicFrameChg>
        <pc:graphicFrameChg chg="del">
          <ac:chgData name="binglin tao" userId="dee11500289e3549" providerId="LiveId" clId="{269AD241-EA14-4DD3-9A0C-E020EC6AB3EB}" dt="2024-01-12T11:09:28.029" v="2832" actId="478"/>
          <ac:graphicFrameMkLst>
            <pc:docMk/>
            <pc:sldMk cId="2137813334" sldId="1028"/>
            <ac:graphicFrameMk id="9" creationId="{57041A09-1720-5EDD-BE17-6A2A71068E75}"/>
          </ac:graphicFrameMkLst>
        </pc:graphicFrameChg>
        <pc:graphicFrameChg chg="del">
          <ac:chgData name="binglin tao" userId="dee11500289e3549" providerId="LiveId" clId="{269AD241-EA14-4DD3-9A0C-E020EC6AB3EB}" dt="2024-01-12T11:09:28.029" v="2832" actId="478"/>
          <ac:graphicFrameMkLst>
            <pc:docMk/>
            <pc:sldMk cId="2137813334" sldId="1028"/>
            <ac:graphicFrameMk id="10" creationId="{403C55F4-9B20-6F45-A0BA-1D4D7B3EF0DE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10" creationId="{68ED2D55-0425-BDF7-4E4E-55F19C247A16}"/>
          </ac:graphicFrameMkLst>
        </pc:graphicFrameChg>
        <pc:graphicFrameChg chg="del">
          <ac:chgData name="binglin tao" userId="dee11500289e3549" providerId="LiveId" clId="{269AD241-EA14-4DD3-9A0C-E020EC6AB3EB}" dt="2024-01-12T11:09:28.029" v="2832" actId="478"/>
          <ac:graphicFrameMkLst>
            <pc:docMk/>
            <pc:sldMk cId="2137813334" sldId="1028"/>
            <ac:graphicFrameMk id="12" creationId="{81ED3CA0-C291-A4EA-F795-5CF24126B72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14" creationId="{5F9D88C7-AA15-ECAD-9BF0-82F3782C7124}"/>
          </ac:graphicFrameMkLst>
        </pc:graphicFrameChg>
        <pc:graphicFrameChg chg="add del mod">
          <ac:chgData name="binglin tao" userId="dee11500289e3549" providerId="LiveId" clId="{269AD241-EA14-4DD3-9A0C-E020EC6AB3EB}" dt="2024-01-12T11:11:32.339" v="2982" actId="478"/>
          <ac:graphicFrameMkLst>
            <pc:docMk/>
            <pc:sldMk cId="2137813334" sldId="1028"/>
            <ac:graphicFrameMk id="20" creationId="{041B48DD-236E-42D9-66C3-6285F550855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20" creationId="{6A5161D3-7283-6897-ECF4-E5D3366DF592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25" creationId="{027014EF-A481-117B-ADB0-01197E65A78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29" creationId="{E2001440-332E-B4A2-8493-7AD2EDF22B6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36" creationId="{CB323374-DBB2-3878-E72C-B8F1BE597752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137813334" sldId="1028"/>
            <ac:graphicFrameMk id="38" creationId="{3CCE3D31-5550-6A2A-D992-524BE599BA1F}"/>
          </ac:graphicFrameMkLst>
        </pc:graphicFrameChg>
        <pc:picChg chg="del">
          <ac:chgData name="binglin tao" userId="dee11500289e3549" providerId="LiveId" clId="{269AD241-EA14-4DD3-9A0C-E020EC6AB3EB}" dt="2024-01-12T11:09:28.029" v="2832" actId="478"/>
          <ac:picMkLst>
            <pc:docMk/>
            <pc:sldMk cId="2137813334" sldId="1028"/>
            <ac:picMk id="25" creationId="{57D6023F-BB07-06E6-74B0-43FF5F212BB9}"/>
          </ac:picMkLst>
        </pc:picChg>
        <pc:picChg chg="del">
          <ac:chgData name="binglin tao" userId="dee11500289e3549" providerId="LiveId" clId="{269AD241-EA14-4DD3-9A0C-E020EC6AB3EB}" dt="2024-01-12T11:09:28.029" v="2832" actId="478"/>
          <ac:picMkLst>
            <pc:docMk/>
            <pc:sldMk cId="2137813334" sldId="1028"/>
            <ac:picMk id="27" creationId="{E1412293-905F-3B83-37B5-F2FE94D97043}"/>
          </ac:picMkLst>
        </pc:picChg>
        <pc:picChg chg="del">
          <ac:chgData name="binglin tao" userId="dee11500289e3549" providerId="LiveId" clId="{269AD241-EA14-4DD3-9A0C-E020EC6AB3EB}" dt="2024-01-12T11:09:28.029" v="2832" actId="478"/>
          <ac:picMkLst>
            <pc:docMk/>
            <pc:sldMk cId="2137813334" sldId="1028"/>
            <ac:picMk id="29" creationId="{C0DA7DAC-0BB7-F94B-0FEB-766074B1C55C}"/>
          </ac:picMkLst>
        </pc:picChg>
      </pc:sldChg>
      <pc:sldChg chg="addSp delSp modSp add mod">
        <pc:chgData name="binglin tao" userId="dee11500289e3549" providerId="LiveId" clId="{269AD241-EA14-4DD3-9A0C-E020EC6AB3EB}" dt="2024-01-14T12:57:44.925" v="26685" actId="14100"/>
        <pc:sldMkLst>
          <pc:docMk/>
          <pc:sldMk cId="2683514251" sldId="1029"/>
        </pc:sldMkLst>
        <pc:spChg chg="add mod">
          <ac:chgData name="binglin tao" userId="dee11500289e3549" providerId="LiveId" clId="{269AD241-EA14-4DD3-9A0C-E020EC6AB3EB}" dt="2024-01-12T11:17:11.130" v="3103" actId="688"/>
          <ac:spMkLst>
            <pc:docMk/>
            <pc:sldMk cId="2683514251" sldId="1029"/>
            <ac:spMk id="2" creationId="{CAEEB8C4-3EDF-81EE-9C14-642A379F5056}"/>
          </ac:spMkLst>
        </pc:spChg>
        <pc:spChg chg="add mod">
          <ac:chgData name="binglin tao" userId="dee11500289e3549" providerId="LiveId" clId="{269AD241-EA14-4DD3-9A0C-E020EC6AB3EB}" dt="2024-01-12T11:17:13.978" v="3104"/>
          <ac:spMkLst>
            <pc:docMk/>
            <pc:sldMk cId="2683514251" sldId="1029"/>
            <ac:spMk id="4" creationId="{AD6A51EF-7A22-8B00-02EA-94244E379C03}"/>
          </ac:spMkLst>
        </pc:spChg>
        <pc:spChg chg="add mod">
          <ac:chgData name="binglin tao" userId="dee11500289e3549" providerId="LiveId" clId="{269AD241-EA14-4DD3-9A0C-E020EC6AB3EB}" dt="2024-01-14T12:57:44.925" v="26685" actId="14100"/>
          <ac:spMkLst>
            <pc:docMk/>
            <pc:sldMk cId="2683514251" sldId="1029"/>
            <ac:spMk id="5" creationId="{0D328551-CABE-5751-51B0-65C49D44FA97}"/>
          </ac:spMkLst>
        </pc:spChg>
        <pc:spChg chg="add mod">
          <ac:chgData name="binglin tao" userId="dee11500289e3549" providerId="LiveId" clId="{269AD241-EA14-4DD3-9A0C-E020EC6AB3EB}" dt="2024-01-14T12:44:39.644" v="26115" actId="27636"/>
          <ac:spMkLst>
            <pc:docMk/>
            <pc:sldMk cId="2683514251" sldId="1029"/>
            <ac:spMk id="6" creationId="{DB0107E2-2823-127D-777A-3841ACE8F775}"/>
          </ac:spMkLst>
        </pc:spChg>
        <pc:spChg chg="add mod">
          <ac:chgData name="binglin tao" userId="dee11500289e3549" providerId="LiveId" clId="{269AD241-EA14-4DD3-9A0C-E020EC6AB3EB}" dt="2024-01-14T12:57:13.314" v="26677" actId="27636"/>
          <ac:spMkLst>
            <pc:docMk/>
            <pc:sldMk cId="2683514251" sldId="1029"/>
            <ac:spMk id="7" creationId="{ADC00582-7E3E-A73C-B2F0-246037E0853F}"/>
          </ac:spMkLst>
        </pc:spChg>
        <pc:spChg chg="add mod">
          <ac:chgData name="binglin tao" userId="dee11500289e3549" providerId="LiveId" clId="{269AD241-EA14-4DD3-9A0C-E020EC6AB3EB}" dt="2024-01-14T12:57:36.558" v="26681" actId="1076"/>
          <ac:spMkLst>
            <pc:docMk/>
            <pc:sldMk cId="2683514251" sldId="1029"/>
            <ac:spMk id="8" creationId="{68CF4E08-CB14-0669-48DC-F4BE707DE2D2}"/>
          </ac:spMkLst>
        </pc:spChg>
        <pc:spChg chg="del">
          <ac:chgData name="binglin tao" userId="dee11500289e3549" providerId="LiveId" clId="{269AD241-EA14-4DD3-9A0C-E020EC6AB3EB}" dt="2024-01-12T11:16:58.538" v="3096" actId="478"/>
          <ac:spMkLst>
            <pc:docMk/>
            <pc:sldMk cId="2683514251" sldId="1029"/>
            <ac:spMk id="17" creationId="{1EB55F83-B5E3-1C4F-4265-5264C6E01C48}"/>
          </ac:spMkLst>
        </pc:spChg>
        <pc:spChg chg="del">
          <ac:chgData name="binglin tao" userId="dee11500289e3549" providerId="LiveId" clId="{269AD241-EA14-4DD3-9A0C-E020EC6AB3EB}" dt="2024-01-12T11:17:00.009" v="3098" actId="478"/>
          <ac:spMkLst>
            <pc:docMk/>
            <pc:sldMk cId="2683514251" sldId="1029"/>
            <ac:spMk id="26" creationId="{9B201A2A-5AFB-CBE1-B095-499474C6881F}"/>
          </ac:spMkLst>
        </pc:spChg>
        <pc:spChg chg="del">
          <ac:chgData name="binglin tao" userId="dee11500289e3549" providerId="LiveId" clId="{269AD241-EA14-4DD3-9A0C-E020EC6AB3EB}" dt="2024-01-12T11:17:00.522" v="3099" actId="478"/>
          <ac:spMkLst>
            <pc:docMk/>
            <pc:sldMk cId="2683514251" sldId="1029"/>
            <ac:spMk id="30" creationId="{5EB977C3-002A-459B-C86E-036D658E69A5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2683514251" sldId="1029"/>
            <ac:graphicFrameMk id="4" creationId="{DB0107E2-2823-127D-777A-3841ACE8F77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83514251" sldId="1029"/>
            <ac:graphicFrameMk id="10" creationId="{0D328551-CABE-5751-51B0-65C49D44FA9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83514251" sldId="1029"/>
            <ac:graphicFrameMk id="14" creationId="{ADC00582-7E3E-A73C-B2F0-246037E0853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83514251" sldId="1029"/>
            <ac:graphicFrameMk id="17" creationId="{68CF4E08-CB14-0669-48DC-F4BE707DE2D2}"/>
          </ac:graphicFrameMkLst>
        </pc:graphicFrameChg>
        <pc:graphicFrameChg chg="del">
          <ac:chgData name="binglin tao" userId="dee11500289e3549" providerId="LiveId" clId="{269AD241-EA14-4DD3-9A0C-E020EC6AB3EB}" dt="2024-01-12T11:16:56.323" v="3095" actId="478"/>
          <ac:graphicFrameMkLst>
            <pc:docMk/>
            <pc:sldMk cId="2683514251" sldId="1029"/>
            <ac:graphicFrameMk id="18" creationId="{BAF7E8F2-0FAF-50DE-1807-256AAEFD8330}"/>
          </ac:graphicFrameMkLst>
        </pc:graphicFrameChg>
        <pc:graphicFrameChg chg="del">
          <ac:chgData name="binglin tao" userId="dee11500289e3549" providerId="LiveId" clId="{269AD241-EA14-4DD3-9A0C-E020EC6AB3EB}" dt="2024-01-12T11:16:56.323" v="3095" actId="478"/>
          <ac:graphicFrameMkLst>
            <pc:docMk/>
            <pc:sldMk cId="2683514251" sldId="1029"/>
            <ac:graphicFrameMk id="19" creationId="{84058129-4872-8695-16EA-5AB5F496B248}"/>
          </ac:graphicFrameMkLst>
        </pc:graphicFrameChg>
        <pc:graphicFrameChg chg="del">
          <ac:chgData name="binglin tao" userId="dee11500289e3549" providerId="LiveId" clId="{269AD241-EA14-4DD3-9A0C-E020EC6AB3EB}" dt="2024-01-12T11:16:56.323" v="3095" actId="478"/>
          <ac:graphicFrameMkLst>
            <pc:docMk/>
            <pc:sldMk cId="2683514251" sldId="1029"/>
            <ac:graphicFrameMk id="22" creationId="{68ED2D55-0425-BDF7-4E4E-55F19C247A16}"/>
          </ac:graphicFrameMkLst>
        </pc:graphicFrameChg>
        <pc:graphicFrameChg chg="del">
          <ac:chgData name="binglin tao" userId="dee11500289e3549" providerId="LiveId" clId="{269AD241-EA14-4DD3-9A0C-E020EC6AB3EB}" dt="2024-01-12T11:17:00.884" v="3100" actId="478"/>
          <ac:graphicFrameMkLst>
            <pc:docMk/>
            <pc:sldMk cId="2683514251" sldId="1029"/>
            <ac:graphicFrameMk id="24" creationId="{5F9D88C7-AA15-ECAD-9BF0-82F3782C7124}"/>
          </ac:graphicFrameMkLst>
        </pc:graphicFrameChg>
        <pc:graphicFrameChg chg="del">
          <ac:chgData name="binglin tao" userId="dee11500289e3549" providerId="LiveId" clId="{269AD241-EA14-4DD3-9A0C-E020EC6AB3EB}" dt="2024-01-12T11:16:59.523" v="3097" actId="478"/>
          <ac:graphicFrameMkLst>
            <pc:docMk/>
            <pc:sldMk cId="2683514251" sldId="1029"/>
            <ac:graphicFrameMk id="28" creationId="{6A5161D3-7283-6897-ECF4-E5D3366DF592}"/>
          </ac:graphicFrameMkLst>
        </pc:graphicFrameChg>
        <pc:graphicFrameChg chg="del">
          <ac:chgData name="binglin tao" userId="dee11500289e3549" providerId="LiveId" clId="{269AD241-EA14-4DD3-9A0C-E020EC6AB3EB}" dt="2024-01-12T11:16:56.323" v="3095" actId="478"/>
          <ac:graphicFrameMkLst>
            <pc:docMk/>
            <pc:sldMk cId="2683514251" sldId="1029"/>
            <ac:graphicFrameMk id="31" creationId="{027014EF-A481-117B-ADB0-01197E65A783}"/>
          </ac:graphicFrameMkLst>
        </pc:graphicFrameChg>
        <pc:graphicFrameChg chg="del">
          <ac:chgData name="binglin tao" userId="dee11500289e3549" providerId="LiveId" clId="{269AD241-EA14-4DD3-9A0C-E020EC6AB3EB}" dt="2024-01-12T11:16:56.323" v="3095" actId="478"/>
          <ac:graphicFrameMkLst>
            <pc:docMk/>
            <pc:sldMk cId="2683514251" sldId="1029"/>
            <ac:graphicFrameMk id="32" creationId="{E2001440-332E-B4A2-8493-7AD2EDF22B6D}"/>
          </ac:graphicFrameMkLst>
        </pc:graphicFrameChg>
        <pc:graphicFrameChg chg="del">
          <ac:chgData name="binglin tao" userId="dee11500289e3549" providerId="LiveId" clId="{269AD241-EA14-4DD3-9A0C-E020EC6AB3EB}" dt="2024-01-12T11:16:56.323" v="3095" actId="478"/>
          <ac:graphicFrameMkLst>
            <pc:docMk/>
            <pc:sldMk cId="2683514251" sldId="1029"/>
            <ac:graphicFrameMk id="33" creationId="{CB323374-DBB2-3878-E72C-B8F1BE597752}"/>
          </ac:graphicFrameMkLst>
        </pc:graphicFrameChg>
        <pc:graphicFrameChg chg="del">
          <ac:chgData name="binglin tao" userId="dee11500289e3549" providerId="LiveId" clId="{269AD241-EA14-4DD3-9A0C-E020EC6AB3EB}" dt="2024-01-12T11:16:56.323" v="3095" actId="478"/>
          <ac:graphicFrameMkLst>
            <pc:docMk/>
            <pc:sldMk cId="2683514251" sldId="1029"/>
            <ac:graphicFrameMk id="34" creationId="{3CCE3D31-5550-6A2A-D992-524BE599BA1F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4T12:44:40.503" v="26120" actId="27636"/>
        <pc:sldMkLst>
          <pc:docMk/>
          <pc:sldMk cId="60287183" sldId="1030"/>
        </pc:sldMkLst>
        <pc:spChg chg="del">
          <ac:chgData name="binglin tao" userId="dee11500289e3549" providerId="LiveId" clId="{269AD241-EA14-4DD3-9A0C-E020EC6AB3EB}" dt="2024-01-12T11:19:36.249" v="3163" actId="478"/>
          <ac:spMkLst>
            <pc:docMk/>
            <pc:sldMk cId="60287183" sldId="1030"/>
            <ac:spMk id="2" creationId="{CAEEB8C4-3EDF-81EE-9C14-642A379F5056}"/>
          </ac:spMkLst>
        </pc:spChg>
        <pc:spChg chg="mod">
          <ac:chgData name="binglin tao" userId="dee11500289e3549" providerId="LiveId" clId="{269AD241-EA14-4DD3-9A0C-E020EC6AB3EB}" dt="2024-01-12T11:30:00.647" v="3304" actId="14100"/>
          <ac:spMkLst>
            <pc:docMk/>
            <pc:sldMk cId="60287183" sldId="1030"/>
            <ac:spMk id="9" creationId="{4BF8814C-FBEF-744D-85F3-261ACEFD54F0}"/>
          </ac:spMkLst>
        </pc:spChg>
        <pc:spChg chg="mod">
          <ac:chgData name="binglin tao" userId="dee11500289e3549" providerId="LiveId" clId="{269AD241-EA14-4DD3-9A0C-E020EC6AB3EB}" dt="2024-01-12T11:30:00.647" v="3304" actId="14100"/>
          <ac:spMkLst>
            <pc:docMk/>
            <pc:sldMk cId="60287183" sldId="1030"/>
            <ac:spMk id="10" creationId="{6AFCEE3D-AD80-C245-5716-29FB1AC942A1}"/>
          </ac:spMkLst>
        </pc:spChg>
        <pc:spChg chg="add mod ord">
          <ac:chgData name="binglin tao" userId="dee11500289e3549" providerId="LiveId" clId="{269AD241-EA14-4DD3-9A0C-E020EC6AB3EB}" dt="2024-01-12T11:29:49.055" v="3300" actId="167"/>
          <ac:spMkLst>
            <pc:docMk/>
            <pc:sldMk cId="60287183" sldId="1030"/>
            <ac:spMk id="12" creationId="{73CADF44-3B27-4E97-0AFA-A9B58F50E233}"/>
          </ac:spMkLst>
        </pc:spChg>
        <pc:spChg chg="mod">
          <ac:chgData name="binglin tao" userId="dee11500289e3549" providerId="LiveId" clId="{269AD241-EA14-4DD3-9A0C-E020EC6AB3EB}" dt="2024-01-12T11:19:26.919" v="3162" actId="404"/>
          <ac:spMkLst>
            <pc:docMk/>
            <pc:sldMk cId="60287183" sldId="1030"/>
            <ac:spMk id="13" creationId="{00000000-0000-0000-0000-000000000000}"/>
          </ac:spMkLst>
        </pc:spChg>
        <pc:spChg chg="add mod">
          <ac:chgData name="binglin tao" userId="dee11500289e3549" providerId="LiveId" clId="{269AD241-EA14-4DD3-9A0C-E020EC6AB3EB}" dt="2024-01-14T12:44:40.503" v="26120" actId="27636"/>
          <ac:spMkLst>
            <pc:docMk/>
            <pc:sldMk cId="60287183" sldId="1030"/>
            <ac:spMk id="14" creationId="{986A001F-EF52-3A67-77DC-2E5A27075DCE}"/>
          </ac:spMkLst>
        </pc:spChg>
        <pc:spChg chg="mod">
          <ac:chgData name="binglin tao" userId="dee11500289e3549" providerId="LiveId" clId="{269AD241-EA14-4DD3-9A0C-E020EC6AB3EB}" dt="2024-01-12T11:30:57.897" v="3356"/>
          <ac:spMkLst>
            <pc:docMk/>
            <pc:sldMk cId="60287183" sldId="1030"/>
            <ac:spMk id="15" creationId="{D71F486D-EE98-8A90-6162-7AE215FB2F9B}"/>
          </ac:spMkLst>
        </pc:spChg>
        <pc:spChg chg="mod">
          <ac:chgData name="binglin tao" userId="dee11500289e3549" providerId="LiveId" clId="{269AD241-EA14-4DD3-9A0C-E020EC6AB3EB}" dt="2024-01-12T11:30:43.242" v="3344" actId="1076"/>
          <ac:spMkLst>
            <pc:docMk/>
            <pc:sldMk cId="60287183" sldId="1030"/>
            <ac:spMk id="17" creationId="{9107710B-4126-B33C-E25E-EEEC2F5522D6}"/>
          </ac:spMkLst>
        </pc:spChg>
        <pc:spChg chg="mod">
          <ac:chgData name="binglin tao" userId="dee11500289e3549" providerId="LiveId" clId="{269AD241-EA14-4DD3-9A0C-E020EC6AB3EB}" dt="2024-01-12T11:30:43.242" v="3344" actId="1076"/>
          <ac:spMkLst>
            <pc:docMk/>
            <pc:sldMk cId="60287183" sldId="1030"/>
            <ac:spMk id="18" creationId="{22B26B2A-D4A8-4F59-7001-56E7434537F0}"/>
          </ac:spMkLst>
        </pc:spChg>
        <pc:spChg chg="add mod">
          <ac:chgData name="binglin tao" userId="dee11500289e3549" providerId="LiveId" clId="{269AD241-EA14-4DD3-9A0C-E020EC6AB3EB}" dt="2024-01-14T12:44:40.461" v="26119" actId="27636"/>
          <ac:spMkLst>
            <pc:docMk/>
            <pc:sldMk cId="60287183" sldId="1030"/>
            <ac:spMk id="19" creationId="{A48B2F90-0C23-9458-DC78-D03357C18AD8}"/>
          </ac:spMkLst>
        </pc:spChg>
        <pc:spChg chg="mod">
          <ac:chgData name="binglin tao" userId="dee11500289e3549" providerId="LiveId" clId="{269AD241-EA14-4DD3-9A0C-E020EC6AB3EB}" dt="2024-01-12T11:31:30.315" v="3361" actId="1076"/>
          <ac:spMkLst>
            <pc:docMk/>
            <pc:sldMk cId="60287183" sldId="1030"/>
            <ac:spMk id="21" creationId="{72690662-A073-9E6E-08EF-958B479EA9FB}"/>
          </ac:spMkLst>
        </pc:spChg>
        <pc:spChg chg="mod">
          <ac:chgData name="binglin tao" userId="dee11500289e3549" providerId="LiveId" clId="{269AD241-EA14-4DD3-9A0C-E020EC6AB3EB}" dt="2024-01-12T11:31:30.315" v="3361" actId="1076"/>
          <ac:spMkLst>
            <pc:docMk/>
            <pc:sldMk cId="60287183" sldId="1030"/>
            <ac:spMk id="22" creationId="{1197E41A-7982-582E-0338-FC83D1EFCCAB}"/>
          </ac:spMkLst>
        </pc:spChg>
        <pc:spChg chg="mod">
          <ac:chgData name="binglin tao" userId="dee11500289e3549" providerId="LiveId" clId="{269AD241-EA14-4DD3-9A0C-E020EC6AB3EB}" dt="2024-01-12T11:31:50.117" v="3364" actId="14100"/>
          <ac:spMkLst>
            <pc:docMk/>
            <pc:sldMk cId="60287183" sldId="1030"/>
            <ac:spMk id="25" creationId="{9E046803-D842-939B-049D-6B8A1BA7FFB9}"/>
          </ac:spMkLst>
        </pc:spChg>
        <pc:spChg chg="mod">
          <ac:chgData name="binglin tao" userId="dee11500289e3549" providerId="LiveId" clId="{269AD241-EA14-4DD3-9A0C-E020EC6AB3EB}" dt="2024-01-12T11:31:50.117" v="3364" actId="14100"/>
          <ac:spMkLst>
            <pc:docMk/>
            <pc:sldMk cId="60287183" sldId="1030"/>
            <ac:spMk id="26" creationId="{1415B248-747E-DF91-5FA3-86E749E1FF72}"/>
          </ac:spMkLst>
        </pc:spChg>
        <pc:spChg chg="add mod">
          <ac:chgData name="binglin tao" userId="dee11500289e3549" providerId="LiveId" clId="{269AD241-EA14-4DD3-9A0C-E020EC6AB3EB}" dt="2024-01-12T11:31:35.394" v="3362" actId="14100"/>
          <ac:spMkLst>
            <pc:docMk/>
            <pc:sldMk cId="60287183" sldId="1030"/>
            <ac:spMk id="27" creationId="{73E07D3C-1B3B-9083-7887-DB3E1CA4D4CA}"/>
          </ac:spMkLst>
        </pc:spChg>
        <pc:spChg chg="mod">
          <ac:chgData name="binglin tao" userId="dee11500289e3549" providerId="LiveId" clId="{269AD241-EA14-4DD3-9A0C-E020EC6AB3EB}" dt="2024-01-12T11:31:39.962" v="3363" actId="1076"/>
          <ac:spMkLst>
            <pc:docMk/>
            <pc:sldMk cId="60287183" sldId="1030"/>
            <ac:spMk id="29" creationId="{FEA84A42-C02D-3102-7D82-A33737CFF07D}"/>
          </ac:spMkLst>
        </pc:spChg>
        <pc:spChg chg="mod">
          <ac:chgData name="binglin tao" userId="dee11500289e3549" providerId="LiveId" clId="{269AD241-EA14-4DD3-9A0C-E020EC6AB3EB}" dt="2024-01-12T11:31:39.962" v="3363" actId="1076"/>
          <ac:spMkLst>
            <pc:docMk/>
            <pc:sldMk cId="60287183" sldId="1030"/>
            <ac:spMk id="30" creationId="{6E13ECC4-8F0C-7FDF-C6C8-6CC00E495C89}"/>
          </ac:spMkLst>
        </pc:spChg>
        <pc:grpChg chg="add mod">
          <ac:chgData name="binglin tao" userId="dee11500289e3549" providerId="LiveId" clId="{269AD241-EA14-4DD3-9A0C-E020EC6AB3EB}" dt="2024-01-12T11:30:00.647" v="3304" actId="14100"/>
          <ac:grpSpMkLst>
            <pc:docMk/>
            <pc:sldMk cId="60287183" sldId="1030"/>
            <ac:grpSpMk id="4" creationId="{FCB7D77D-128A-1067-A671-60ABF2225706}"/>
          </ac:grpSpMkLst>
        </pc:grpChg>
        <pc:grpChg chg="add mod">
          <ac:chgData name="binglin tao" userId="dee11500289e3549" providerId="LiveId" clId="{269AD241-EA14-4DD3-9A0C-E020EC6AB3EB}" dt="2024-01-12T11:30:43.242" v="3344" actId="1076"/>
          <ac:grpSpMkLst>
            <pc:docMk/>
            <pc:sldMk cId="60287183" sldId="1030"/>
            <ac:grpSpMk id="16" creationId="{664B88AB-8E7B-A2B6-5CE7-27F442AAF82B}"/>
          </ac:grpSpMkLst>
        </pc:grpChg>
        <pc:grpChg chg="add mod">
          <ac:chgData name="binglin tao" userId="dee11500289e3549" providerId="LiveId" clId="{269AD241-EA14-4DD3-9A0C-E020EC6AB3EB}" dt="2024-01-12T11:31:30.315" v="3361" actId="1076"/>
          <ac:grpSpMkLst>
            <pc:docMk/>
            <pc:sldMk cId="60287183" sldId="1030"/>
            <ac:grpSpMk id="20" creationId="{1BEAE4B6-5F4E-6FB5-8E67-D92923D2E7B4}"/>
          </ac:grpSpMkLst>
        </pc:grpChg>
        <pc:grpChg chg="add mod">
          <ac:chgData name="binglin tao" userId="dee11500289e3549" providerId="LiveId" clId="{269AD241-EA14-4DD3-9A0C-E020EC6AB3EB}" dt="2024-01-12T11:31:50.117" v="3364" actId="14100"/>
          <ac:grpSpMkLst>
            <pc:docMk/>
            <pc:sldMk cId="60287183" sldId="1030"/>
            <ac:grpSpMk id="24" creationId="{1C7FE228-5DE5-C905-BA51-FEAFDA6CE8D8}"/>
          </ac:grpSpMkLst>
        </pc:grpChg>
        <pc:grpChg chg="add mod">
          <ac:chgData name="binglin tao" userId="dee11500289e3549" providerId="LiveId" clId="{269AD241-EA14-4DD3-9A0C-E020EC6AB3EB}" dt="2024-01-12T11:31:39.962" v="3363" actId="1076"/>
          <ac:grpSpMkLst>
            <pc:docMk/>
            <pc:sldMk cId="60287183" sldId="1030"/>
            <ac:grpSpMk id="28" creationId="{0D53E1AD-3F9C-8DBA-44AE-9D4AA6AB1B16}"/>
          </ac:grpSpMkLst>
        </pc:gr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60287183" sldId="1030"/>
            <ac:graphicFrameMk id="2" creationId="{986A001F-EF52-3A67-77DC-2E5A27075DCE}"/>
          </ac:graphicFrameMkLst>
        </pc:graphicFrameChg>
        <pc:graphicFrameChg chg="del">
          <ac:chgData name="binglin tao" userId="dee11500289e3549" providerId="LiveId" clId="{269AD241-EA14-4DD3-9A0C-E020EC6AB3EB}" dt="2024-01-12T11:19:36.249" v="3163" actId="478"/>
          <ac:graphicFrameMkLst>
            <pc:docMk/>
            <pc:sldMk cId="60287183" sldId="1030"/>
            <ac:graphicFrameMk id="5" creationId="{0D328551-CABE-5751-51B0-65C49D44FA9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60287183" sldId="1030"/>
            <ac:graphicFrameMk id="6" creationId="{A48B2F90-0C23-9458-DC78-D03357C18AD8}"/>
          </ac:graphicFrameMkLst>
        </pc:graphicFrameChg>
        <pc:graphicFrameChg chg="del">
          <ac:chgData name="binglin tao" userId="dee11500289e3549" providerId="LiveId" clId="{269AD241-EA14-4DD3-9A0C-E020EC6AB3EB}" dt="2024-01-12T11:19:36.249" v="3163" actId="478"/>
          <ac:graphicFrameMkLst>
            <pc:docMk/>
            <pc:sldMk cId="60287183" sldId="1030"/>
            <ac:graphicFrameMk id="6" creationId="{DB0107E2-2823-127D-777A-3841ACE8F775}"/>
          </ac:graphicFrameMkLst>
        </pc:graphicFrameChg>
        <pc:graphicFrameChg chg="del">
          <ac:chgData name="binglin tao" userId="dee11500289e3549" providerId="LiveId" clId="{269AD241-EA14-4DD3-9A0C-E020EC6AB3EB}" dt="2024-01-12T11:19:36.249" v="3163" actId="478"/>
          <ac:graphicFrameMkLst>
            <pc:docMk/>
            <pc:sldMk cId="60287183" sldId="1030"/>
            <ac:graphicFrameMk id="7" creationId="{ADC00582-7E3E-A73C-B2F0-246037E0853F}"/>
          </ac:graphicFrameMkLst>
        </pc:graphicFrameChg>
        <pc:graphicFrameChg chg="del">
          <ac:chgData name="binglin tao" userId="dee11500289e3549" providerId="LiveId" clId="{269AD241-EA14-4DD3-9A0C-E020EC6AB3EB}" dt="2024-01-12T11:19:36.249" v="3163" actId="478"/>
          <ac:graphicFrameMkLst>
            <pc:docMk/>
            <pc:sldMk cId="60287183" sldId="1030"/>
            <ac:graphicFrameMk id="8" creationId="{68CF4E08-CB14-0669-48DC-F4BE707DE2D2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4T12:44:40.793" v="26123" actId="27636"/>
        <pc:sldMkLst>
          <pc:docMk/>
          <pc:sldMk cId="2035722254" sldId="1031"/>
        </pc:sldMkLst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035722254" sldId="1031"/>
            <ac:spMk id="2" creationId="{967E672F-ACE9-8368-427E-65B979C41003}"/>
          </ac:spMkLst>
        </pc:spChg>
        <pc:spChg chg="add mod">
          <ac:chgData name="binglin tao" userId="dee11500289e3549" providerId="LiveId" clId="{269AD241-EA14-4DD3-9A0C-E020EC6AB3EB}" dt="2024-01-14T12:44:40.641" v="26121" actId="27636"/>
          <ac:spMkLst>
            <pc:docMk/>
            <pc:sldMk cId="2035722254" sldId="1031"/>
            <ac:spMk id="5" creationId="{23D72EF5-59D1-6477-C563-D55771E921E5}"/>
          </ac:spMkLst>
        </pc:spChg>
        <pc:spChg chg="add mod">
          <ac:chgData name="binglin tao" userId="dee11500289e3549" providerId="LiveId" clId="{269AD241-EA14-4DD3-9A0C-E020EC6AB3EB}" dt="2024-01-14T12:44:40.793" v="26123" actId="27636"/>
          <ac:spMkLst>
            <pc:docMk/>
            <pc:sldMk cId="2035722254" sldId="1031"/>
            <ac:spMk id="6" creationId="{BB3D2A7E-949A-AF51-25AC-E512D8A08BFD}"/>
          </ac:spMkLst>
        </pc:spChg>
        <pc:spChg chg="add mod">
          <ac:chgData name="binglin tao" userId="dee11500289e3549" providerId="LiveId" clId="{269AD241-EA14-4DD3-9A0C-E020EC6AB3EB}" dt="2024-01-14T12:44:40.701" v="26122" actId="27636"/>
          <ac:spMkLst>
            <pc:docMk/>
            <pc:sldMk cId="2035722254" sldId="1031"/>
            <ac:spMk id="7" creationId="{C1B3C471-5303-7D51-6727-FCFB2BDD0DEE}"/>
          </ac:spMkLst>
        </pc:spChg>
        <pc:spChg chg="mod">
          <ac:chgData name="binglin tao" userId="dee11500289e3549" providerId="LiveId" clId="{269AD241-EA14-4DD3-9A0C-E020EC6AB3EB}" dt="2024-01-12T11:38:34.490" v="3866"/>
          <ac:spMkLst>
            <pc:docMk/>
            <pc:sldMk cId="2035722254" sldId="1031"/>
            <ac:spMk id="15" creationId="{D71F486D-EE98-8A90-6162-7AE215FB2F9B}"/>
          </ac:spMkLst>
        </pc:spChg>
        <pc:spChg chg="del">
          <ac:chgData name="binglin tao" userId="dee11500289e3549" providerId="LiveId" clId="{269AD241-EA14-4DD3-9A0C-E020EC6AB3EB}" dt="2024-01-12T11:33:57.566" v="3370" actId="478"/>
          <ac:spMkLst>
            <pc:docMk/>
            <pc:sldMk cId="2035722254" sldId="1031"/>
            <ac:spMk id="25" creationId="{9E046803-D842-939B-049D-6B8A1BA7FFB9}"/>
          </ac:spMkLst>
        </pc:spChg>
        <pc:spChg chg="del mod">
          <ac:chgData name="binglin tao" userId="dee11500289e3549" providerId="LiveId" clId="{269AD241-EA14-4DD3-9A0C-E020EC6AB3EB}" dt="2024-01-12T11:33:58.740" v="3371" actId="478"/>
          <ac:spMkLst>
            <pc:docMk/>
            <pc:sldMk cId="2035722254" sldId="1031"/>
            <ac:spMk id="26" creationId="{1415B248-747E-DF91-5FA3-86E749E1FF72}"/>
          </ac:spMkLst>
        </pc:spChg>
        <pc:spChg chg="del">
          <ac:chgData name="binglin tao" userId="dee11500289e3549" providerId="LiveId" clId="{269AD241-EA14-4DD3-9A0C-E020EC6AB3EB}" dt="2024-01-12T11:33:56.294" v="3368" actId="478"/>
          <ac:spMkLst>
            <pc:docMk/>
            <pc:sldMk cId="2035722254" sldId="1031"/>
            <ac:spMk id="27" creationId="{73E07D3C-1B3B-9083-7887-DB3E1CA4D4CA}"/>
          </ac:spMkLst>
        </pc:spChg>
        <pc:grpChg chg="del">
          <ac:chgData name="binglin tao" userId="dee11500289e3549" providerId="LiveId" clId="{269AD241-EA14-4DD3-9A0C-E020EC6AB3EB}" dt="2024-01-12T11:33:55.564" v="3367" actId="478"/>
          <ac:grpSpMkLst>
            <pc:docMk/>
            <pc:sldMk cId="2035722254" sldId="1031"/>
            <ac:grpSpMk id="16" creationId="{664B88AB-8E7B-A2B6-5CE7-27F442AAF82B}"/>
          </ac:grpSpMkLst>
        </pc:grpChg>
        <pc:grpChg chg="del">
          <ac:chgData name="binglin tao" userId="dee11500289e3549" providerId="LiveId" clId="{269AD241-EA14-4DD3-9A0C-E020EC6AB3EB}" dt="2024-01-12T11:33:54.864" v="3366" actId="478"/>
          <ac:grpSpMkLst>
            <pc:docMk/>
            <pc:sldMk cId="2035722254" sldId="1031"/>
            <ac:grpSpMk id="20" creationId="{1BEAE4B6-5F4E-6FB5-8E67-D92923D2E7B4}"/>
          </ac:grpSpMkLst>
        </pc:grpChg>
        <pc:grpChg chg="del mod">
          <ac:chgData name="binglin tao" userId="dee11500289e3549" providerId="LiveId" clId="{269AD241-EA14-4DD3-9A0C-E020EC6AB3EB}" dt="2024-01-12T11:33:57.566" v="3370" actId="478"/>
          <ac:grpSpMkLst>
            <pc:docMk/>
            <pc:sldMk cId="2035722254" sldId="1031"/>
            <ac:grpSpMk id="24" creationId="{1C7FE228-5DE5-C905-BA51-FEAFDA6CE8D8}"/>
          </ac:grpSpMkLst>
        </pc:grpChg>
        <pc:grpChg chg="del">
          <ac:chgData name="binglin tao" userId="dee11500289e3549" providerId="LiveId" clId="{269AD241-EA14-4DD3-9A0C-E020EC6AB3EB}" dt="2024-01-12T11:34:01.916" v="3374" actId="478"/>
          <ac:grpSpMkLst>
            <pc:docMk/>
            <pc:sldMk cId="2035722254" sldId="1031"/>
            <ac:grpSpMk id="28" creationId="{0D53E1AD-3F9C-8DBA-44AE-9D4AA6AB1B16}"/>
          </ac:grpSpMkLst>
        </pc:gr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035722254" sldId="1031"/>
            <ac:graphicFrameMk id="8" creationId="{967E672F-ACE9-8368-427E-65B979C41003}"/>
          </ac:graphicFrameMkLst>
        </pc:graphicFrameChg>
        <pc:graphicFrameChg chg="del">
          <ac:chgData name="binglin tao" userId="dee11500289e3549" providerId="LiveId" clId="{269AD241-EA14-4DD3-9A0C-E020EC6AB3EB}" dt="2024-01-12T11:34:01.252" v="3373" actId="478"/>
          <ac:graphicFrameMkLst>
            <pc:docMk/>
            <pc:sldMk cId="2035722254" sldId="1031"/>
            <ac:graphicFrameMk id="14" creationId="{986A001F-EF52-3A67-77DC-2E5A27075DCE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035722254" sldId="1031"/>
            <ac:graphicFrameMk id="16" creationId="{23D72EF5-59D1-6477-C563-D55771E921E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035722254" sldId="1031"/>
            <ac:graphicFrameMk id="18" creationId="{BB3D2A7E-949A-AF51-25AC-E512D8A08BFD}"/>
          </ac:graphicFrameMkLst>
        </pc:graphicFrameChg>
        <pc:graphicFrameChg chg="del">
          <ac:chgData name="binglin tao" userId="dee11500289e3549" providerId="LiveId" clId="{269AD241-EA14-4DD3-9A0C-E020EC6AB3EB}" dt="2024-01-12T11:34:00.726" v="3372" actId="478"/>
          <ac:graphicFrameMkLst>
            <pc:docMk/>
            <pc:sldMk cId="2035722254" sldId="1031"/>
            <ac:graphicFrameMk id="19" creationId="{A48B2F90-0C23-9458-DC78-D03357C18AD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035722254" sldId="1031"/>
            <ac:graphicFrameMk id="20" creationId="{C1B3C471-5303-7D51-6727-FCFB2BDD0DEE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56:51.995" v="26670" actId="27636"/>
        <pc:sldMkLst>
          <pc:docMk/>
          <pc:sldMk cId="4135991936" sldId="1032"/>
        </pc:sldMkLst>
        <pc:spChg chg="add mod">
          <ac:chgData name="binglin tao" userId="dee11500289e3549" providerId="LiveId" clId="{269AD241-EA14-4DD3-9A0C-E020EC6AB3EB}" dt="2024-01-14T12:44:41.192" v="26125" actId="27636"/>
          <ac:spMkLst>
            <pc:docMk/>
            <pc:sldMk cId="4135991936" sldId="1032"/>
            <ac:spMk id="8" creationId="{8DDEDBAB-66F1-929D-614F-76292B2BE44A}"/>
          </ac:spMkLst>
        </pc:spChg>
        <pc:spChg chg="add mod">
          <ac:chgData name="binglin tao" userId="dee11500289e3549" providerId="LiveId" clId="{269AD241-EA14-4DD3-9A0C-E020EC6AB3EB}" dt="2024-01-14T12:44:41.057" v="26124" actId="27636"/>
          <ac:spMkLst>
            <pc:docMk/>
            <pc:sldMk cId="4135991936" sldId="1032"/>
            <ac:spMk id="14" creationId="{0F12C164-92FE-1113-5031-AE8A29CE7A9E}"/>
          </ac:spMkLst>
        </pc:spChg>
        <pc:spChg chg="add del mod">
          <ac:chgData name="binglin tao" userId="dee11500289e3549" providerId="LiveId" clId="{269AD241-EA14-4DD3-9A0C-E020EC6AB3EB}" dt="2024-01-12T11:39:14.314" v="3877" actId="20577"/>
          <ac:spMkLst>
            <pc:docMk/>
            <pc:sldMk cId="4135991936" sldId="1032"/>
            <ac:spMk id="15" creationId="{D71F486D-EE98-8A90-6162-7AE215FB2F9B}"/>
          </ac:spMkLst>
        </pc:spChg>
        <pc:spChg chg="add mod">
          <ac:chgData name="binglin tao" userId="dee11500289e3549" providerId="LiveId" clId="{269AD241-EA14-4DD3-9A0C-E020EC6AB3EB}" dt="2024-01-14T12:56:49.355" v="26668" actId="14100"/>
          <ac:spMkLst>
            <pc:docMk/>
            <pc:sldMk cId="4135991936" sldId="1032"/>
            <ac:spMk id="16" creationId="{93A544AA-8406-3E87-E46A-6FD055286F5B}"/>
          </ac:spMkLst>
        </pc:spChg>
        <pc:spChg chg="add mod">
          <ac:chgData name="binglin tao" userId="dee11500289e3549" providerId="LiveId" clId="{269AD241-EA14-4DD3-9A0C-E020EC6AB3EB}" dt="2024-01-14T12:56:51.995" v="26670" actId="27636"/>
          <ac:spMkLst>
            <pc:docMk/>
            <pc:sldMk cId="4135991936" sldId="1032"/>
            <ac:spMk id="17" creationId="{9CACFC7B-1CC9-7DAD-DD61-41C10BA3AEAB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35991936" sldId="1032"/>
            <ac:graphicFrameMk id="2" creationId="{8DDEDBAB-66F1-929D-614F-76292B2BE44A}"/>
          </ac:graphicFrameMkLst>
        </pc:graphicFrameChg>
        <pc:graphicFrameChg chg="add del">
          <ac:chgData name="binglin tao" userId="dee11500289e3549" providerId="LiveId" clId="{269AD241-EA14-4DD3-9A0C-E020EC6AB3EB}" dt="2024-01-12T11:39:06.935" v="3876" actId="478"/>
          <ac:graphicFrameMkLst>
            <pc:docMk/>
            <pc:sldMk cId="4135991936" sldId="1032"/>
            <ac:graphicFrameMk id="2" creationId="{967E672F-ACE9-8368-427E-65B979C41003}"/>
          </ac:graphicFrameMkLst>
        </pc:graphicFrameChg>
        <pc:graphicFrameChg chg="del">
          <ac:chgData name="binglin tao" userId="dee11500289e3549" providerId="LiveId" clId="{269AD241-EA14-4DD3-9A0C-E020EC6AB3EB}" dt="2024-01-12T11:39:05.323" v="3875" actId="478"/>
          <ac:graphicFrameMkLst>
            <pc:docMk/>
            <pc:sldMk cId="4135991936" sldId="1032"/>
            <ac:graphicFrameMk id="5" creationId="{23D72EF5-59D1-6477-C563-D55771E921E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35991936" sldId="1032"/>
            <ac:graphicFrameMk id="6" creationId="{0F12C164-92FE-1113-5031-AE8A29CE7A9E}"/>
          </ac:graphicFrameMkLst>
        </pc:graphicFrameChg>
        <pc:graphicFrameChg chg="del">
          <ac:chgData name="binglin tao" userId="dee11500289e3549" providerId="LiveId" clId="{269AD241-EA14-4DD3-9A0C-E020EC6AB3EB}" dt="2024-01-12T11:39:05.323" v="3875" actId="478"/>
          <ac:graphicFrameMkLst>
            <pc:docMk/>
            <pc:sldMk cId="4135991936" sldId="1032"/>
            <ac:graphicFrameMk id="6" creationId="{BB3D2A7E-949A-AF51-25AC-E512D8A08BFD}"/>
          </ac:graphicFrameMkLst>
        </pc:graphicFrameChg>
        <pc:graphicFrameChg chg="del">
          <ac:chgData name="binglin tao" userId="dee11500289e3549" providerId="LiveId" clId="{269AD241-EA14-4DD3-9A0C-E020EC6AB3EB}" dt="2024-01-12T11:39:05.323" v="3875" actId="478"/>
          <ac:graphicFrameMkLst>
            <pc:docMk/>
            <pc:sldMk cId="4135991936" sldId="1032"/>
            <ac:graphicFrameMk id="7" creationId="{C1B3C471-5303-7D51-6727-FCFB2BDD0DEE}"/>
          </ac:graphicFrameMkLst>
        </pc:graphicFrameChg>
        <pc:graphicFrameChg chg="add mod">
          <ac:chgData name="binglin tao" userId="dee11500289e3549" providerId="LiveId" clId="{269AD241-EA14-4DD3-9A0C-E020EC6AB3EB}" dt="2024-01-12T11:40:17.377" v="3892"/>
          <ac:graphicFrameMkLst>
            <pc:docMk/>
            <pc:sldMk cId="4135991936" sldId="1032"/>
            <ac:graphicFrameMk id="18" creationId="{165C0905-8D9C-2CDE-1865-722D56C53229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35991936" sldId="1032"/>
            <ac:graphicFrameMk id="18" creationId="{93A544AA-8406-3E87-E46A-6FD055286F5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135991936" sldId="1032"/>
            <ac:graphicFrameMk id="20" creationId="{9CACFC7B-1CC9-7DAD-DD61-41C10BA3AEAB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4T12:56:33.309" v="26661" actId="1076"/>
        <pc:sldMkLst>
          <pc:docMk/>
          <pc:sldMk cId="2002607109" sldId="1033"/>
        </pc:sldMkLst>
        <pc:spChg chg="mod">
          <ac:chgData name="binglin tao" userId="dee11500289e3549" providerId="LiveId" clId="{269AD241-EA14-4DD3-9A0C-E020EC6AB3EB}" dt="2024-01-12T11:40:43.139" v="3903" actId="14100"/>
          <ac:spMkLst>
            <pc:docMk/>
            <pc:sldMk cId="2002607109" sldId="1033"/>
            <ac:spMk id="7" creationId="{105204E1-ED76-288A-43C1-82B3ACDCBC6E}"/>
          </ac:spMkLst>
        </pc:spChg>
        <pc:spChg chg="mod">
          <ac:chgData name="binglin tao" userId="dee11500289e3549" providerId="LiveId" clId="{269AD241-EA14-4DD3-9A0C-E020EC6AB3EB}" dt="2024-01-12T11:40:43.139" v="3903" actId="14100"/>
          <ac:spMkLst>
            <pc:docMk/>
            <pc:sldMk cId="2002607109" sldId="1033"/>
            <ac:spMk id="18" creationId="{4C38C9A3-AF10-3ACA-A822-35BE17F2A0E0}"/>
          </ac:spMkLst>
        </pc:spChg>
        <pc:spChg chg="mod">
          <ac:chgData name="binglin tao" userId="dee11500289e3549" providerId="LiveId" clId="{269AD241-EA14-4DD3-9A0C-E020EC6AB3EB}" dt="2024-01-12T11:40:43.139" v="3903" actId="14100"/>
          <ac:spMkLst>
            <pc:docMk/>
            <pc:sldMk cId="2002607109" sldId="1033"/>
            <ac:spMk id="20" creationId="{7CFBC8C2-918A-0C39-4E6F-F377CB6068DF}"/>
          </ac:spMkLst>
        </pc:spChg>
        <pc:spChg chg="mod">
          <ac:chgData name="binglin tao" userId="dee11500289e3549" providerId="LiveId" clId="{269AD241-EA14-4DD3-9A0C-E020EC6AB3EB}" dt="2024-01-12T11:40:43.139" v="3903" actId="14100"/>
          <ac:spMkLst>
            <pc:docMk/>
            <pc:sldMk cId="2002607109" sldId="1033"/>
            <ac:spMk id="21" creationId="{66BAD285-D628-B787-643B-C784AA204E05}"/>
          </ac:spMkLst>
        </pc:spChg>
        <pc:spChg chg="mod">
          <ac:chgData name="binglin tao" userId="dee11500289e3549" providerId="LiveId" clId="{269AD241-EA14-4DD3-9A0C-E020EC6AB3EB}" dt="2024-01-12T11:40:43.139" v="3903" actId="14100"/>
          <ac:spMkLst>
            <pc:docMk/>
            <pc:sldMk cId="2002607109" sldId="1033"/>
            <ac:spMk id="24" creationId="{0AC239C9-82F3-E6D8-6D12-0C166E9152F2}"/>
          </ac:spMkLst>
        </pc:spChg>
        <pc:spChg chg="mod">
          <ac:chgData name="binglin tao" userId="dee11500289e3549" providerId="LiveId" clId="{269AD241-EA14-4DD3-9A0C-E020EC6AB3EB}" dt="2024-01-12T11:40:43.139" v="3903" actId="14100"/>
          <ac:spMkLst>
            <pc:docMk/>
            <pc:sldMk cId="2002607109" sldId="1033"/>
            <ac:spMk id="25" creationId="{F286B0A5-704F-E5FC-8CBC-71DD4BC97F84}"/>
          </ac:spMkLst>
        </pc:spChg>
        <pc:spChg chg="mod">
          <ac:chgData name="binglin tao" userId="dee11500289e3549" providerId="LiveId" clId="{269AD241-EA14-4DD3-9A0C-E020EC6AB3EB}" dt="2024-01-12T11:40:43.139" v="3903" actId="14100"/>
          <ac:spMkLst>
            <pc:docMk/>
            <pc:sldMk cId="2002607109" sldId="1033"/>
            <ac:spMk id="26" creationId="{05D15720-EDF0-298A-8780-BDBCF6800F56}"/>
          </ac:spMkLst>
        </pc:spChg>
        <pc:spChg chg="mod">
          <ac:chgData name="binglin tao" userId="dee11500289e3549" providerId="LiveId" clId="{269AD241-EA14-4DD3-9A0C-E020EC6AB3EB}" dt="2024-01-12T11:40:43.139" v="3903" actId="14100"/>
          <ac:spMkLst>
            <pc:docMk/>
            <pc:sldMk cId="2002607109" sldId="1033"/>
            <ac:spMk id="27" creationId="{BB0C8E1F-BAE8-52BD-38B3-1989BE96469B}"/>
          </ac:spMkLst>
        </pc:spChg>
        <pc:spChg chg="add mod">
          <ac:chgData name="binglin tao" userId="dee11500289e3549" providerId="LiveId" clId="{269AD241-EA14-4DD3-9A0C-E020EC6AB3EB}" dt="2024-01-14T12:56:26.862" v="26660" actId="1076"/>
          <ac:spMkLst>
            <pc:docMk/>
            <pc:sldMk cId="2002607109" sldId="1033"/>
            <ac:spMk id="28" creationId="{03763EAE-60D2-0077-1CA9-8A1617C6B48B}"/>
          </ac:spMkLst>
        </pc:spChg>
        <pc:spChg chg="add mod">
          <ac:chgData name="binglin tao" userId="dee11500289e3549" providerId="LiveId" clId="{269AD241-EA14-4DD3-9A0C-E020EC6AB3EB}" dt="2024-01-14T12:56:33.309" v="26661" actId="1076"/>
          <ac:spMkLst>
            <pc:docMk/>
            <pc:sldMk cId="2002607109" sldId="1033"/>
            <ac:spMk id="29" creationId="{D74EE75A-67E9-6D70-0F0D-0C1ED67B5AD7}"/>
          </ac:spMkLst>
        </pc:spChg>
        <pc:spChg chg="mod">
          <ac:chgData name="binglin tao" userId="dee11500289e3549" providerId="LiveId" clId="{269AD241-EA14-4DD3-9A0C-E020EC6AB3EB}" dt="2024-01-12T11:41:48.074" v="3926" actId="1076"/>
          <ac:spMkLst>
            <pc:docMk/>
            <pc:sldMk cId="2002607109" sldId="1033"/>
            <ac:spMk id="31" creationId="{73549BFF-1E2E-4EC4-E5DE-32DD0C8F3CB7}"/>
          </ac:spMkLst>
        </pc:spChg>
        <pc:spChg chg="mod">
          <ac:chgData name="binglin tao" userId="dee11500289e3549" providerId="LiveId" clId="{269AD241-EA14-4DD3-9A0C-E020EC6AB3EB}" dt="2024-01-12T11:41:48.074" v="3926" actId="1076"/>
          <ac:spMkLst>
            <pc:docMk/>
            <pc:sldMk cId="2002607109" sldId="1033"/>
            <ac:spMk id="32" creationId="{401077EB-4BED-B05F-F94A-9D79DC284544}"/>
          </ac:spMkLst>
        </pc:spChg>
        <pc:spChg chg="mod">
          <ac:chgData name="binglin tao" userId="dee11500289e3549" providerId="LiveId" clId="{269AD241-EA14-4DD3-9A0C-E020EC6AB3EB}" dt="2024-01-12T11:41:57.631" v="3929" actId="14100"/>
          <ac:spMkLst>
            <pc:docMk/>
            <pc:sldMk cId="2002607109" sldId="1033"/>
            <ac:spMk id="34" creationId="{743BE42F-F1FE-6F93-179C-345AD0956016}"/>
          </ac:spMkLst>
        </pc:spChg>
        <pc:spChg chg="mod">
          <ac:chgData name="binglin tao" userId="dee11500289e3549" providerId="LiveId" clId="{269AD241-EA14-4DD3-9A0C-E020EC6AB3EB}" dt="2024-01-12T11:41:57.631" v="3929" actId="14100"/>
          <ac:spMkLst>
            <pc:docMk/>
            <pc:sldMk cId="2002607109" sldId="1033"/>
            <ac:spMk id="35" creationId="{62BD3B47-BB61-6E85-AFC6-EF030E157699}"/>
          </ac:spMkLst>
        </pc:spChg>
        <pc:spChg chg="mod">
          <ac:chgData name="binglin tao" userId="dee11500289e3549" providerId="LiveId" clId="{269AD241-EA14-4DD3-9A0C-E020EC6AB3EB}" dt="2024-01-12T11:41:31.254" v="3921" actId="14100"/>
          <ac:spMkLst>
            <pc:docMk/>
            <pc:sldMk cId="2002607109" sldId="1033"/>
            <ac:spMk id="37" creationId="{AECF7201-936B-46EC-126D-90DDBC0B398A}"/>
          </ac:spMkLst>
        </pc:spChg>
        <pc:spChg chg="mod">
          <ac:chgData name="binglin tao" userId="dee11500289e3549" providerId="LiveId" clId="{269AD241-EA14-4DD3-9A0C-E020EC6AB3EB}" dt="2024-01-12T11:41:31.254" v="3921" actId="14100"/>
          <ac:spMkLst>
            <pc:docMk/>
            <pc:sldMk cId="2002607109" sldId="1033"/>
            <ac:spMk id="38" creationId="{6BF59E2B-E609-9385-BE95-AF8D90EE096D}"/>
          </ac:spMkLst>
        </pc:spChg>
        <pc:spChg chg="mod">
          <ac:chgData name="binglin tao" userId="dee11500289e3549" providerId="LiveId" clId="{269AD241-EA14-4DD3-9A0C-E020EC6AB3EB}" dt="2024-01-12T11:41:31.254" v="3921" actId="14100"/>
          <ac:spMkLst>
            <pc:docMk/>
            <pc:sldMk cId="2002607109" sldId="1033"/>
            <ac:spMk id="39" creationId="{6C993080-4C0B-453F-AE12-B1C50FC1E565}"/>
          </ac:spMkLst>
        </pc:spChg>
        <pc:spChg chg="mod">
          <ac:chgData name="binglin tao" userId="dee11500289e3549" providerId="LiveId" clId="{269AD241-EA14-4DD3-9A0C-E020EC6AB3EB}" dt="2024-01-12T11:41:31.254" v="3921" actId="14100"/>
          <ac:spMkLst>
            <pc:docMk/>
            <pc:sldMk cId="2002607109" sldId="1033"/>
            <ac:spMk id="40" creationId="{577D7391-84D6-441A-2D0F-18FE271B01BA}"/>
          </ac:spMkLst>
        </pc:spChg>
        <pc:grpChg chg="add mod">
          <ac:chgData name="binglin tao" userId="dee11500289e3549" providerId="LiveId" clId="{269AD241-EA14-4DD3-9A0C-E020EC6AB3EB}" dt="2024-01-12T11:40:43.139" v="3903" actId="14100"/>
          <ac:grpSpMkLst>
            <pc:docMk/>
            <pc:sldMk cId="2002607109" sldId="1033"/>
            <ac:grpSpMk id="6" creationId="{C6769085-2766-FE06-F83D-7A09CECBC68E}"/>
          </ac:grpSpMkLst>
        </pc:grpChg>
        <pc:grpChg chg="add mod">
          <ac:chgData name="binglin tao" userId="dee11500289e3549" providerId="LiveId" clId="{269AD241-EA14-4DD3-9A0C-E020EC6AB3EB}" dt="2024-01-12T11:40:43.139" v="3903" actId="14100"/>
          <ac:grpSpMkLst>
            <pc:docMk/>
            <pc:sldMk cId="2002607109" sldId="1033"/>
            <ac:grpSpMk id="19" creationId="{9FA327A2-747E-EB21-4913-D555AE709E39}"/>
          </ac:grpSpMkLst>
        </pc:grpChg>
        <pc:grpChg chg="add mod">
          <ac:chgData name="binglin tao" userId="dee11500289e3549" providerId="LiveId" clId="{269AD241-EA14-4DD3-9A0C-E020EC6AB3EB}" dt="2024-01-12T11:40:43.139" v="3903" actId="14100"/>
          <ac:grpSpMkLst>
            <pc:docMk/>
            <pc:sldMk cId="2002607109" sldId="1033"/>
            <ac:grpSpMk id="22" creationId="{6ED3BFC1-8D7C-C8D0-743B-3855C1A8A5B3}"/>
          </ac:grpSpMkLst>
        </pc:grpChg>
        <pc:grpChg chg="add mod">
          <ac:chgData name="binglin tao" userId="dee11500289e3549" providerId="LiveId" clId="{269AD241-EA14-4DD3-9A0C-E020EC6AB3EB}" dt="2024-01-12T11:41:48.074" v="3926" actId="1076"/>
          <ac:grpSpMkLst>
            <pc:docMk/>
            <pc:sldMk cId="2002607109" sldId="1033"/>
            <ac:grpSpMk id="30" creationId="{91677A39-644B-7573-6DAA-ED2F465DDD5D}"/>
          </ac:grpSpMkLst>
        </pc:grpChg>
        <pc:grpChg chg="add mod">
          <ac:chgData name="binglin tao" userId="dee11500289e3549" providerId="LiveId" clId="{269AD241-EA14-4DD3-9A0C-E020EC6AB3EB}" dt="2024-01-12T11:41:57.631" v="3929" actId="14100"/>
          <ac:grpSpMkLst>
            <pc:docMk/>
            <pc:sldMk cId="2002607109" sldId="1033"/>
            <ac:grpSpMk id="33" creationId="{EF22B3B3-4D94-EDD3-B13A-3E56C39CBEC9}"/>
          </ac:grpSpMkLst>
        </pc:grpChg>
        <pc:grpChg chg="add mod">
          <ac:chgData name="binglin tao" userId="dee11500289e3549" providerId="LiveId" clId="{269AD241-EA14-4DD3-9A0C-E020EC6AB3EB}" dt="2024-01-12T11:41:31.254" v="3921" actId="14100"/>
          <ac:grpSpMkLst>
            <pc:docMk/>
            <pc:sldMk cId="2002607109" sldId="1033"/>
            <ac:grpSpMk id="36" creationId="{FEABD19B-216A-7802-AC39-58DAE42035B0}"/>
          </ac:grpSpMkLst>
        </pc:gr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002607109" sldId="1033"/>
            <ac:graphicFrameMk id="2" creationId="{03763EAE-60D2-0077-1CA9-8A1617C6B48B}"/>
          </ac:graphicFrameMkLst>
        </pc:graphicFrameChg>
        <pc:graphicFrameChg chg="add mod">
          <ac:chgData name="binglin tao" userId="dee11500289e3549" providerId="LiveId" clId="{269AD241-EA14-4DD3-9A0C-E020EC6AB3EB}" dt="2024-01-12T11:40:43.139" v="3903" actId="14100"/>
          <ac:graphicFrameMkLst>
            <pc:docMk/>
            <pc:sldMk cId="2002607109" sldId="1033"/>
            <ac:graphicFrameMk id="2" creationId="{B01BB817-BF0E-2168-2EAC-3444837B20F1}"/>
          </ac:graphicFrameMkLst>
        </pc:graphicFrameChg>
        <pc:graphicFrameChg chg="add mod">
          <ac:chgData name="binglin tao" userId="dee11500289e3549" providerId="LiveId" clId="{269AD241-EA14-4DD3-9A0C-E020EC6AB3EB}" dt="2024-01-12T11:40:43.139" v="3903" actId="14100"/>
          <ac:graphicFrameMkLst>
            <pc:docMk/>
            <pc:sldMk cId="2002607109" sldId="1033"/>
            <ac:graphicFrameMk id="5" creationId="{327C9989-8B59-F054-9D8F-EF900D8EEFC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002607109" sldId="1033"/>
            <ac:graphicFrameMk id="6" creationId="{D74EE75A-67E9-6D70-0F0D-0C1ED67B5AD7}"/>
          </ac:graphicFrameMkLst>
        </pc:graphicFrameChg>
        <pc:graphicFrameChg chg="del">
          <ac:chgData name="binglin tao" userId="dee11500289e3549" providerId="LiveId" clId="{269AD241-EA14-4DD3-9A0C-E020EC6AB3EB}" dt="2024-01-12T11:40:27.970" v="3896" actId="478"/>
          <ac:graphicFrameMkLst>
            <pc:docMk/>
            <pc:sldMk cId="2002607109" sldId="1033"/>
            <ac:graphicFrameMk id="8" creationId="{8DDEDBAB-66F1-929D-614F-76292B2BE44A}"/>
          </ac:graphicFrameMkLst>
        </pc:graphicFrameChg>
        <pc:graphicFrameChg chg="del">
          <ac:chgData name="binglin tao" userId="dee11500289e3549" providerId="LiveId" clId="{269AD241-EA14-4DD3-9A0C-E020EC6AB3EB}" dt="2024-01-12T11:40:27.433" v="3895" actId="478"/>
          <ac:graphicFrameMkLst>
            <pc:docMk/>
            <pc:sldMk cId="2002607109" sldId="1033"/>
            <ac:graphicFrameMk id="14" creationId="{0F12C164-92FE-1113-5031-AE8A29CE7A9E}"/>
          </ac:graphicFrameMkLst>
        </pc:graphicFrameChg>
        <pc:graphicFrameChg chg="del">
          <ac:chgData name="binglin tao" userId="dee11500289e3549" providerId="LiveId" clId="{269AD241-EA14-4DD3-9A0C-E020EC6AB3EB}" dt="2024-01-12T11:40:24.821" v="3894" actId="478"/>
          <ac:graphicFrameMkLst>
            <pc:docMk/>
            <pc:sldMk cId="2002607109" sldId="1033"/>
            <ac:graphicFrameMk id="16" creationId="{93A544AA-8406-3E87-E46A-6FD055286F5B}"/>
          </ac:graphicFrameMkLst>
        </pc:graphicFrameChg>
        <pc:graphicFrameChg chg="del">
          <ac:chgData name="binglin tao" userId="dee11500289e3549" providerId="LiveId" clId="{269AD241-EA14-4DD3-9A0C-E020EC6AB3EB}" dt="2024-01-12T11:40:24.821" v="3894" actId="478"/>
          <ac:graphicFrameMkLst>
            <pc:docMk/>
            <pc:sldMk cId="2002607109" sldId="1033"/>
            <ac:graphicFrameMk id="17" creationId="{9CACFC7B-1CC9-7DAD-DD61-41C10BA3AEAB}"/>
          </ac:graphicFrameMkLst>
        </pc:graphicFrameChg>
      </pc:sldChg>
      <pc:sldChg chg="new del">
        <pc:chgData name="binglin tao" userId="dee11500289e3549" providerId="LiveId" clId="{269AD241-EA14-4DD3-9A0C-E020EC6AB3EB}" dt="2024-01-12T11:44:45.391" v="4220" actId="47"/>
        <pc:sldMkLst>
          <pc:docMk/>
          <pc:sldMk cId="1894138863" sldId="1034"/>
        </pc:sldMkLst>
      </pc:sldChg>
      <pc:sldChg chg="addSp delSp modSp add mod modAnim">
        <pc:chgData name="binglin tao" userId="dee11500289e3549" providerId="LiveId" clId="{269AD241-EA14-4DD3-9A0C-E020EC6AB3EB}" dt="2024-01-14T12:55:41.187" v="26639" actId="403"/>
        <pc:sldMkLst>
          <pc:docMk/>
          <pc:sldMk cId="395327574" sldId="1035"/>
        </pc:sldMkLst>
        <pc:spChg chg="add mod">
          <ac:chgData name="binglin tao" userId="dee11500289e3549" providerId="LiveId" clId="{269AD241-EA14-4DD3-9A0C-E020EC6AB3EB}" dt="2024-01-14T12:55:41.187" v="26639" actId="403"/>
          <ac:spMkLst>
            <pc:docMk/>
            <pc:sldMk cId="395327574" sldId="1035"/>
            <ac:spMk id="2" creationId="{74A15E6C-E0D4-EB5B-DF50-0C0B77507165}"/>
          </ac:spMkLst>
        </pc:spChg>
        <pc:spChg chg="mod">
          <ac:chgData name="binglin tao" userId="dee11500289e3549" providerId="LiveId" clId="{269AD241-EA14-4DD3-9A0C-E020EC6AB3EB}" dt="2024-01-12T11:43:41.012" v="3946" actId="1076"/>
          <ac:spMkLst>
            <pc:docMk/>
            <pc:sldMk cId="395327574" sldId="1035"/>
            <ac:spMk id="6" creationId="{2D040B94-CF0A-79E7-1F04-48E751D5E76D}"/>
          </ac:spMkLst>
        </pc:spChg>
        <pc:spChg chg="mod">
          <ac:chgData name="binglin tao" userId="dee11500289e3549" providerId="LiveId" clId="{269AD241-EA14-4DD3-9A0C-E020EC6AB3EB}" dt="2024-01-12T11:44:39.975" v="4219"/>
          <ac:spMkLst>
            <pc:docMk/>
            <pc:sldMk cId="395327574" sldId="1035"/>
            <ac:spMk id="7" creationId="{D51119AE-A998-90A3-EC93-826D3B0E5B7B}"/>
          </ac:spMkLst>
        </pc:spChg>
        <pc:grpChg chg="add mod">
          <ac:chgData name="binglin tao" userId="dee11500289e3549" providerId="LiveId" clId="{269AD241-EA14-4DD3-9A0C-E020EC6AB3EB}" dt="2024-01-12T11:43:41.012" v="3946" actId="1076"/>
          <ac:grpSpMkLst>
            <pc:docMk/>
            <pc:sldMk cId="395327574" sldId="1035"/>
            <ac:grpSpMk id="5" creationId="{301928CD-BE8A-6912-0704-97D45EFE30AE}"/>
          </ac:grpSpMkLst>
        </pc:grpChg>
        <pc:grpChg chg="del">
          <ac:chgData name="binglin tao" userId="dee11500289e3549" providerId="LiveId" clId="{269AD241-EA14-4DD3-9A0C-E020EC6AB3EB}" dt="2024-01-12T11:43:07.136" v="3933" actId="478"/>
          <ac:grpSpMkLst>
            <pc:docMk/>
            <pc:sldMk cId="395327574" sldId="1035"/>
            <ac:grpSpMk id="30" creationId="{91677A39-644B-7573-6DAA-ED2F465DDD5D}"/>
          </ac:grpSpMkLst>
        </pc:grpChg>
        <pc:grpChg chg="del">
          <ac:chgData name="binglin tao" userId="dee11500289e3549" providerId="LiveId" clId="{269AD241-EA14-4DD3-9A0C-E020EC6AB3EB}" dt="2024-01-12T11:43:07.136" v="3933" actId="478"/>
          <ac:grpSpMkLst>
            <pc:docMk/>
            <pc:sldMk cId="395327574" sldId="1035"/>
            <ac:grpSpMk id="33" creationId="{EF22B3B3-4D94-EDD3-B13A-3E56C39CBEC9}"/>
          </ac:grpSpMkLst>
        </pc:grpChg>
        <pc:grpChg chg="del">
          <ac:chgData name="binglin tao" userId="dee11500289e3549" providerId="LiveId" clId="{269AD241-EA14-4DD3-9A0C-E020EC6AB3EB}" dt="2024-01-12T11:43:07.136" v="3933" actId="478"/>
          <ac:grpSpMkLst>
            <pc:docMk/>
            <pc:sldMk cId="395327574" sldId="1035"/>
            <ac:grpSpMk id="36" creationId="{FEABD19B-216A-7802-AC39-58DAE42035B0}"/>
          </ac:grpSpMkLst>
        </pc:gr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95327574" sldId="1035"/>
            <ac:graphicFrameMk id="8" creationId="{74A15E6C-E0D4-EB5B-DF50-0C0B77507165}"/>
          </ac:graphicFrameMkLst>
        </pc:graphicFrameChg>
        <pc:graphicFrameChg chg="del">
          <ac:chgData name="binglin tao" userId="dee11500289e3549" providerId="LiveId" clId="{269AD241-EA14-4DD3-9A0C-E020EC6AB3EB}" dt="2024-01-12T11:43:03.995" v="3932" actId="478"/>
          <ac:graphicFrameMkLst>
            <pc:docMk/>
            <pc:sldMk cId="395327574" sldId="1035"/>
            <ac:graphicFrameMk id="28" creationId="{03763EAE-60D2-0077-1CA9-8A1617C6B48B}"/>
          </ac:graphicFrameMkLst>
        </pc:graphicFrameChg>
        <pc:graphicFrameChg chg="del">
          <ac:chgData name="binglin tao" userId="dee11500289e3549" providerId="LiveId" clId="{269AD241-EA14-4DD3-9A0C-E020EC6AB3EB}" dt="2024-01-12T11:43:03.995" v="3932" actId="478"/>
          <ac:graphicFrameMkLst>
            <pc:docMk/>
            <pc:sldMk cId="395327574" sldId="1035"/>
            <ac:graphicFrameMk id="29" creationId="{D74EE75A-67E9-6D70-0F0D-0C1ED67B5AD7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4T12:44:47.334" v="26142" actId="27636"/>
        <pc:sldMkLst>
          <pc:docMk/>
          <pc:sldMk cId="1675145952" sldId="1036"/>
        </pc:sldMkLst>
        <pc:spChg chg="mod">
          <ac:chgData name="binglin tao" userId="dee11500289e3549" providerId="LiveId" clId="{269AD241-EA14-4DD3-9A0C-E020EC6AB3EB}" dt="2024-01-12T11:48:29.492" v="4272" actId="6549"/>
          <ac:spMkLst>
            <pc:docMk/>
            <pc:sldMk cId="1675145952" sldId="1036"/>
            <ac:spMk id="7" creationId="{D51119AE-A998-90A3-EC93-826D3B0E5B7B}"/>
          </ac:spMkLst>
        </pc:spChg>
        <pc:spChg chg="add mod">
          <ac:chgData name="binglin tao" userId="dee11500289e3549" providerId="LiveId" clId="{269AD241-EA14-4DD3-9A0C-E020EC6AB3EB}" dt="2024-01-14T12:44:47.334" v="26142" actId="27636"/>
          <ac:spMkLst>
            <pc:docMk/>
            <pc:sldMk cId="1675145952" sldId="1036"/>
            <ac:spMk id="8" creationId="{AAD09F6B-4191-3E12-5F4C-AC0FB88C3DBF}"/>
          </ac:spMkLst>
        </pc:spChg>
        <pc:spChg chg="add del mod">
          <ac:chgData name="binglin tao" userId="dee11500289e3549" providerId="LiveId" clId="{269AD241-EA14-4DD3-9A0C-E020EC6AB3EB}" dt="2024-01-13T12:27:04.208" v="4781" actId="1076"/>
          <ac:spMkLst>
            <pc:docMk/>
            <pc:sldMk cId="1675145952" sldId="1036"/>
            <ac:spMk id="12" creationId="{73CADF44-3B27-4E97-0AFA-A9B58F50E233}"/>
          </ac:spMkLst>
        </pc:spChg>
        <pc:spChg chg="add mod">
          <ac:chgData name="binglin tao" userId="dee11500289e3549" providerId="LiveId" clId="{269AD241-EA14-4DD3-9A0C-E020EC6AB3EB}" dt="2024-01-14T12:44:47.266" v="26141" actId="27636"/>
          <ac:spMkLst>
            <pc:docMk/>
            <pc:sldMk cId="1675145952" sldId="1036"/>
            <ac:spMk id="14" creationId="{08DF0A08-3E4D-EAF3-A69A-019F21F79216}"/>
          </ac:spMkLst>
        </pc:spChg>
        <pc:spChg chg="del">
          <ac:chgData name="binglin tao" userId="dee11500289e3549" providerId="LiveId" clId="{269AD241-EA14-4DD3-9A0C-E020EC6AB3EB}" dt="2024-01-12T11:48:31.943" v="4274" actId="478"/>
          <ac:spMkLst>
            <pc:docMk/>
            <pc:sldMk cId="1675145952" sldId="1036"/>
            <ac:spMk id="15" creationId="{D71F486D-EE98-8A90-6162-7AE215FB2F9B}"/>
          </ac:spMkLst>
        </pc:spChg>
        <pc:spChg chg="add mod">
          <ac:chgData name="binglin tao" userId="dee11500289e3549" providerId="LiveId" clId="{269AD241-EA14-4DD3-9A0C-E020EC6AB3EB}" dt="2024-01-14T12:44:47.174" v="26140" actId="27636"/>
          <ac:spMkLst>
            <pc:docMk/>
            <pc:sldMk cId="1675145952" sldId="1036"/>
            <ac:spMk id="16" creationId="{8B07F7E8-040A-ED62-1C8F-6CB7A281F23B}"/>
          </ac:spMkLst>
        </pc:spChg>
        <pc:spChg chg="add del">
          <ac:chgData name="binglin tao" userId="dee11500289e3549" providerId="LiveId" clId="{269AD241-EA14-4DD3-9A0C-E020EC6AB3EB}" dt="2024-01-12T11:54:22.744" v="4486" actId="22"/>
          <ac:spMkLst>
            <pc:docMk/>
            <pc:sldMk cId="1675145952" sldId="1036"/>
            <ac:spMk id="18" creationId="{F0D4AF48-BE04-5511-4FA1-E300299F1C8A}"/>
          </ac:spMkLst>
        </pc:spChg>
        <pc:grpChg chg="del">
          <ac:chgData name="binglin tao" userId="dee11500289e3549" providerId="LiveId" clId="{269AD241-EA14-4DD3-9A0C-E020EC6AB3EB}" dt="2024-01-12T11:48:37.733" v="4277" actId="478"/>
          <ac:grpSpMkLst>
            <pc:docMk/>
            <pc:sldMk cId="1675145952" sldId="1036"/>
            <ac:grpSpMk id="4" creationId="{FCB7D77D-128A-1067-A671-60ABF2225706}"/>
          </ac:grpSpMkLst>
        </pc:grpChg>
        <pc:grpChg chg="del">
          <ac:chgData name="binglin tao" userId="dee11500289e3549" providerId="LiveId" clId="{269AD241-EA14-4DD3-9A0C-E020EC6AB3EB}" dt="2024-01-12T11:48:30.182" v="4273" actId="478"/>
          <ac:grpSpMkLst>
            <pc:docMk/>
            <pc:sldMk cId="1675145952" sldId="1036"/>
            <ac:grpSpMk id="5" creationId="{301928CD-BE8A-6912-0704-97D45EFE30AE}"/>
          </ac:grpSpMkLst>
        </pc:grpChg>
        <pc:graphicFrameChg chg="del">
          <ac:chgData name="binglin tao" userId="dee11500289e3549" providerId="LiveId" clId="{269AD241-EA14-4DD3-9A0C-E020EC6AB3EB}" dt="2024-01-12T11:48:28.716" v="4271" actId="478"/>
          <ac:graphicFrameMkLst>
            <pc:docMk/>
            <pc:sldMk cId="1675145952" sldId="1036"/>
            <ac:graphicFrameMk id="2" creationId="{74A15E6C-E0D4-EB5B-DF50-0C0B7750716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75145952" sldId="1036"/>
            <ac:graphicFrameMk id="2" creationId="{AAD09F6B-4191-3E12-5F4C-AC0FB88C3DB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75145952" sldId="1036"/>
            <ac:graphicFrameMk id="5" creationId="{08DF0A08-3E4D-EAF3-A69A-019F21F79216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75145952" sldId="1036"/>
            <ac:graphicFrameMk id="7" creationId="{8B07F7E8-040A-ED62-1C8F-6CB7A281F23B}"/>
          </ac:graphicFrameMkLst>
        </pc:graphicFrameChg>
      </pc:sldChg>
      <pc:sldChg chg="add del">
        <pc:chgData name="binglin tao" userId="dee11500289e3549" providerId="LiveId" clId="{269AD241-EA14-4DD3-9A0C-E020EC6AB3EB}" dt="2024-01-12T11:43:08.249" v="3935"/>
        <pc:sldMkLst>
          <pc:docMk/>
          <pc:sldMk cId="2830347719" sldId="1036"/>
        </pc:sldMkLst>
      </pc:sldChg>
      <pc:sldChg chg="addSp delSp modSp add mod delAnim modAnim">
        <pc:chgData name="binglin tao" userId="dee11500289e3549" providerId="LiveId" clId="{269AD241-EA14-4DD3-9A0C-E020EC6AB3EB}" dt="2024-01-14T12:55:25.658" v="26635" actId="14100"/>
        <pc:sldMkLst>
          <pc:docMk/>
          <pc:sldMk cId="3831577803" sldId="1037"/>
        </pc:sldMkLst>
        <pc:spChg chg="add mod">
          <ac:chgData name="binglin tao" userId="dee11500289e3549" providerId="LiveId" clId="{269AD241-EA14-4DD3-9A0C-E020EC6AB3EB}" dt="2024-01-14T12:55:25.658" v="26635" actId="14100"/>
          <ac:spMkLst>
            <pc:docMk/>
            <pc:sldMk cId="3831577803" sldId="1037"/>
            <ac:spMk id="2" creationId="{E8AC4DCF-C7AA-A8F5-170A-B60AAA39772F}"/>
          </ac:spMkLst>
        </pc:spChg>
        <pc:spChg chg="add mod">
          <ac:chgData name="binglin tao" userId="dee11500289e3549" providerId="LiveId" clId="{269AD241-EA14-4DD3-9A0C-E020EC6AB3EB}" dt="2024-01-14T12:44:47.793" v="26147" actId="27636"/>
          <ac:spMkLst>
            <pc:docMk/>
            <pc:sldMk cId="3831577803" sldId="1037"/>
            <ac:spMk id="4" creationId="{589D27A4-B99F-7763-2741-4EF46EE04F4E}"/>
          </ac:spMkLst>
        </pc:spChg>
        <pc:spChg chg="add mod">
          <ac:chgData name="binglin tao" userId="dee11500289e3549" providerId="LiveId" clId="{269AD241-EA14-4DD3-9A0C-E020EC6AB3EB}" dt="2024-01-14T12:44:48.461" v="26155" actId="27636"/>
          <ac:spMkLst>
            <pc:docMk/>
            <pc:sldMk cId="3831577803" sldId="1037"/>
            <ac:spMk id="5" creationId="{F98452A9-BE95-7C95-F986-AEFD93C832DA}"/>
          </ac:spMkLst>
        </pc:spChg>
        <pc:spChg chg="add mod">
          <ac:chgData name="binglin tao" userId="dee11500289e3549" providerId="LiveId" clId="{269AD241-EA14-4DD3-9A0C-E020EC6AB3EB}" dt="2024-01-14T12:44:47.959" v="26149" actId="27636"/>
          <ac:spMkLst>
            <pc:docMk/>
            <pc:sldMk cId="3831577803" sldId="1037"/>
            <ac:spMk id="6" creationId="{7B2E652E-EF51-8C9B-9AAD-70C628473776}"/>
          </ac:spMkLst>
        </pc:spChg>
        <pc:spChg chg="add mod">
          <ac:chgData name="binglin tao" userId="dee11500289e3549" providerId="LiveId" clId="{269AD241-EA14-4DD3-9A0C-E020EC6AB3EB}" dt="2024-01-14T12:44:48.715" v="26157" actId="27636"/>
          <ac:spMkLst>
            <pc:docMk/>
            <pc:sldMk cId="3831577803" sldId="1037"/>
            <ac:spMk id="9" creationId="{A019AC53-E409-2A0F-7BA0-1C457484585B}"/>
          </ac:spMkLst>
        </pc:spChg>
        <pc:spChg chg="mod">
          <ac:chgData name="binglin tao" userId="dee11500289e3549" providerId="LiveId" clId="{269AD241-EA14-4DD3-9A0C-E020EC6AB3EB}" dt="2024-01-13T12:26:45.959" v="4777" actId="1076"/>
          <ac:spMkLst>
            <pc:docMk/>
            <pc:sldMk cId="3831577803" sldId="1037"/>
            <ac:spMk id="12" creationId="{73CADF44-3B27-4E97-0AFA-A9B58F50E233}"/>
          </ac:spMkLst>
        </pc:spChg>
        <pc:spChg chg="add mod">
          <ac:chgData name="binglin tao" userId="dee11500289e3549" providerId="LiveId" clId="{269AD241-EA14-4DD3-9A0C-E020EC6AB3EB}" dt="2024-01-12T11:56:50.254" v="4604"/>
          <ac:spMkLst>
            <pc:docMk/>
            <pc:sldMk cId="3831577803" sldId="1037"/>
            <ac:spMk id="20" creationId="{CF3326CF-9305-9657-376F-5FFBB385719E}"/>
          </ac:spMkLst>
        </pc:spChg>
        <pc:spChg chg="add mod">
          <ac:chgData name="binglin tao" userId="dee11500289e3549" providerId="LiveId" clId="{269AD241-EA14-4DD3-9A0C-E020EC6AB3EB}" dt="2024-01-12T11:56:50.254" v="4604"/>
          <ac:spMkLst>
            <pc:docMk/>
            <pc:sldMk cId="3831577803" sldId="1037"/>
            <ac:spMk id="21" creationId="{378942DA-6922-1159-9BFF-21692D75CC1B}"/>
          </ac:spMkLst>
        </pc:spChg>
        <pc:spChg chg="add mod">
          <ac:chgData name="binglin tao" userId="dee11500289e3549" providerId="LiveId" clId="{269AD241-EA14-4DD3-9A0C-E020EC6AB3EB}" dt="2024-01-12T11:56:50.254" v="4604"/>
          <ac:spMkLst>
            <pc:docMk/>
            <pc:sldMk cId="3831577803" sldId="1037"/>
            <ac:spMk id="22" creationId="{6490B8AA-0A7E-4BAD-2EDA-1719684857EC}"/>
          </ac:spMkLst>
        </pc:spChg>
        <pc:spChg chg="add mod">
          <ac:chgData name="binglin tao" userId="dee11500289e3549" providerId="LiveId" clId="{269AD241-EA14-4DD3-9A0C-E020EC6AB3EB}" dt="2024-01-12T11:56:50.254" v="4604"/>
          <ac:spMkLst>
            <pc:docMk/>
            <pc:sldMk cId="3831577803" sldId="1037"/>
            <ac:spMk id="24" creationId="{1C468A4A-5CB2-5314-CC6F-614F06BD71DC}"/>
          </ac:spMkLst>
        </pc:spChg>
        <pc:spChg chg="add mod">
          <ac:chgData name="binglin tao" userId="dee11500289e3549" providerId="LiveId" clId="{269AD241-EA14-4DD3-9A0C-E020EC6AB3EB}" dt="2024-01-12T11:56:50.254" v="4604"/>
          <ac:spMkLst>
            <pc:docMk/>
            <pc:sldMk cId="3831577803" sldId="1037"/>
            <ac:spMk id="25" creationId="{7F100D8E-6EA4-7A7E-D875-B4F3AEA940F0}"/>
          </ac:spMkLst>
        </pc:spChg>
        <pc:spChg chg="add mod">
          <ac:chgData name="binglin tao" userId="dee11500289e3549" providerId="LiveId" clId="{269AD241-EA14-4DD3-9A0C-E020EC6AB3EB}" dt="2024-01-12T11:57:03.794" v="4606"/>
          <ac:spMkLst>
            <pc:docMk/>
            <pc:sldMk cId="3831577803" sldId="1037"/>
            <ac:spMk id="30" creationId="{2AD4FE40-6443-EB61-472D-52E42652C3B7}"/>
          </ac:spMkLst>
        </pc:spChg>
        <pc:spChg chg="add mod">
          <ac:chgData name="binglin tao" userId="dee11500289e3549" providerId="LiveId" clId="{269AD241-EA14-4DD3-9A0C-E020EC6AB3EB}" dt="2024-01-12T11:57:02.871" v="4605"/>
          <ac:spMkLst>
            <pc:docMk/>
            <pc:sldMk cId="3831577803" sldId="1037"/>
            <ac:spMk id="37" creationId="{B6A71235-FE9A-841E-B9BE-B453EAF7E590}"/>
          </ac:spMkLst>
        </pc:spChg>
        <pc:spChg chg="add mod">
          <ac:chgData name="binglin tao" userId="dee11500289e3549" providerId="LiveId" clId="{269AD241-EA14-4DD3-9A0C-E020EC6AB3EB}" dt="2024-01-12T11:57:02.871" v="4605"/>
          <ac:spMkLst>
            <pc:docMk/>
            <pc:sldMk cId="3831577803" sldId="1037"/>
            <ac:spMk id="38" creationId="{F9C80C83-6B4A-BE02-86FA-777301794070}"/>
          </ac:spMkLst>
        </pc:spChg>
        <pc:spChg chg="add mod">
          <ac:chgData name="binglin tao" userId="dee11500289e3549" providerId="LiveId" clId="{269AD241-EA14-4DD3-9A0C-E020EC6AB3EB}" dt="2024-01-12T11:57:02.871" v="4605"/>
          <ac:spMkLst>
            <pc:docMk/>
            <pc:sldMk cId="3831577803" sldId="1037"/>
            <ac:spMk id="39" creationId="{AF032CEB-DE27-8AA4-E287-47D635911A88}"/>
          </ac:spMkLst>
        </pc:spChg>
        <pc:spChg chg="add mod">
          <ac:chgData name="binglin tao" userId="dee11500289e3549" providerId="LiveId" clId="{269AD241-EA14-4DD3-9A0C-E020EC6AB3EB}" dt="2024-01-12T11:57:02.871" v="4605"/>
          <ac:spMkLst>
            <pc:docMk/>
            <pc:sldMk cId="3831577803" sldId="1037"/>
            <ac:spMk id="40" creationId="{85CF33D3-CBB8-2E17-8573-6C6590AADDDA}"/>
          </ac:spMkLst>
        </pc:spChg>
        <pc:spChg chg="add mod">
          <ac:chgData name="binglin tao" userId="dee11500289e3549" providerId="LiveId" clId="{269AD241-EA14-4DD3-9A0C-E020EC6AB3EB}" dt="2024-01-12T11:57:02.871" v="4605"/>
          <ac:spMkLst>
            <pc:docMk/>
            <pc:sldMk cId="3831577803" sldId="1037"/>
            <ac:spMk id="41" creationId="{EEEF1BA3-C396-7CCA-64E8-2B74C22F9181}"/>
          </ac:spMkLst>
        </pc:spChg>
        <pc:spChg chg="add mod">
          <ac:chgData name="binglin tao" userId="dee11500289e3549" providerId="LiveId" clId="{269AD241-EA14-4DD3-9A0C-E020EC6AB3EB}" dt="2024-01-12T11:57:02.871" v="4605"/>
          <ac:spMkLst>
            <pc:docMk/>
            <pc:sldMk cId="3831577803" sldId="1037"/>
            <ac:spMk id="42" creationId="{4AB40BBF-6935-E740-5288-9869F7F007B3}"/>
          </ac:spMkLst>
        </pc:spChg>
        <pc:spChg chg="add mod">
          <ac:chgData name="binglin tao" userId="dee11500289e3549" providerId="LiveId" clId="{269AD241-EA14-4DD3-9A0C-E020EC6AB3EB}" dt="2024-01-14T12:44:48.589" v="26156" actId="27636"/>
          <ac:spMkLst>
            <pc:docMk/>
            <pc:sldMk cId="3831577803" sldId="1037"/>
            <ac:spMk id="48" creationId="{D7E42456-87E0-7392-0D1E-A2597FA2A150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3831577803" sldId="1037"/>
            <ac:spMk id="49" creationId="{A147F31D-8278-1783-C7EB-107C8338B67A}"/>
          </ac:spMkLst>
        </pc:spChg>
        <pc:spChg chg="add mod">
          <ac:chgData name="binglin tao" userId="dee11500289e3549" providerId="LiveId" clId="{269AD241-EA14-4DD3-9A0C-E020EC6AB3EB}" dt="2024-01-14T12:44:48.048" v="26151" actId="27636"/>
          <ac:spMkLst>
            <pc:docMk/>
            <pc:sldMk cId="3831577803" sldId="1037"/>
            <ac:spMk id="50" creationId="{BF457A86-C4FF-966C-B9A2-C614792F07EA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3831577803" sldId="1037"/>
            <ac:spMk id="51" creationId="{0B284BFC-BCDD-E2E3-7F4E-0C0B25D1ECE5}"/>
          </ac:spMkLst>
        </pc:spChg>
        <pc:spChg chg="add mod">
          <ac:chgData name="binglin tao" userId="dee11500289e3549" providerId="LiveId" clId="{269AD241-EA14-4DD3-9A0C-E020EC6AB3EB}" dt="2024-01-14T12:44:47.481" v="26144" actId="27636"/>
          <ac:spMkLst>
            <pc:docMk/>
            <pc:sldMk cId="3831577803" sldId="1037"/>
            <ac:spMk id="52" creationId="{013C16FC-9905-A783-BB62-F6B5FDEA1E6F}"/>
          </ac:spMkLst>
        </pc:spChg>
        <pc:spChg chg="add mod">
          <ac:chgData name="binglin tao" userId="dee11500289e3549" providerId="LiveId" clId="{269AD241-EA14-4DD3-9A0C-E020EC6AB3EB}" dt="2024-01-14T12:44:47.727" v="26146" actId="27636"/>
          <ac:spMkLst>
            <pc:docMk/>
            <pc:sldMk cId="3831577803" sldId="1037"/>
            <ac:spMk id="53" creationId="{A1F193FA-E044-EBF9-9BB2-541C4C40A6DE}"/>
          </ac:spMkLst>
        </pc:spChg>
        <pc:spChg chg="add mod">
          <ac:chgData name="binglin tao" userId="dee11500289e3549" providerId="LiveId" clId="{269AD241-EA14-4DD3-9A0C-E020EC6AB3EB}" dt="2024-01-14T12:44:48.340" v="26154" actId="27636"/>
          <ac:spMkLst>
            <pc:docMk/>
            <pc:sldMk cId="3831577803" sldId="1037"/>
            <ac:spMk id="55" creationId="{BB161FA3-79C2-BD2C-BA62-78909200B8D9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3831577803" sldId="1037"/>
            <ac:spMk id="56" creationId="{CF94BCFA-F98B-9343-280A-BFA71BF2FD1F}"/>
          </ac:spMkLst>
        </pc:spChg>
        <pc:spChg chg="add mod">
          <ac:chgData name="binglin tao" userId="dee11500289e3549" providerId="LiveId" clId="{269AD241-EA14-4DD3-9A0C-E020EC6AB3EB}" dt="2024-01-14T12:44:47.425" v="26143" actId="27636"/>
          <ac:spMkLst>
            <pc:docMk/>
            <pc:sldMk cId="3831577803" sldId="1037"/>
            <ac:spMk id="58" creationId="{2F2DE5FA-2ED3-FF2A-4636-F037AF16C42F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3831577803" sldId="1037"/>
            <ac:spMk id="59" creationId="{2BE6D7CA-F230-0ED1-DABD-DE524E9510B4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3831577803" sldId="1037"/>
            <ac:spMk id="60" creationId="{A13EF86E-7E4F-4D3E-7B6A-5F3AD4F2D979}"/>
          </ac:spMkLst>
        </pc:spChg>
        <pc:spChg chg="add mod">
          <ac:chgData name="binglin tao" userId="dee11500289e3549" providerId="LiveId" clId="{269AD241-EA14-4DD3-9A0C-E020EC6AB3EB}" dt="2024-01-14T12:44:48.243" v="26152" actId="27636"/>
          <ac:spMkLst>
            <pc:docMk/>
            <pc:sldMk cId="3831577803" sldId="1037"/>
            <ac:spMk id="61" creationId="{971919AA-1B49-799E-C01A-E729E0A67013}"/>
          </ac:spMkLst>
        </pc:spChg>
        <pc:spChg chg="add mod">
          <ac:chgData name="binglin tao" userId="dee11500289e3549" providerId="LiveId" clId="{269AD241-EA14-4DD3-9A0C-E020EC6AB3EB}" dt="2024-01-14T12:44:48.035" v="26150" actId="27636"/>
          <ac:spMkLst>
            <pc:docMk/>
            <pc:sldMk cId="3831577803" sldId="1037"/>
            <ac:spMk id="62" creationId="{ADBF1D62-5E5B-E184-5E29-6BA608A32C1D}"/>
          </ac:spMkLst>
        </pc:spChg>
        <pc:spChg chg="mod">
          <ac:chgData name="binglin tao" userId="dee11500289e3549" providerId="LiveId" clId="{269AD241-EA14-4DD3-9A0C-E020EC6AB3EB}" dt="2024-01-14T12:55:17.078" v="26634" actId="1076"/>
          <ac:spMkLst>
            <pc:docMk/>
            <pc:sldMk cId="3831577803" sldId="1037"/>
            <ac:spMk id="64" creationId="{E5AD1B9A-D1EA-A0B7-F716-01023872B603}"/>
          </ac:spMkLst>
        </pc:spChg>
        <pc:spChg chg="add mod">
          <ac:chgData name="binglin tao" userId="dee11500289e3549" providerId="LiveId" clId="{269AD241-EA14-4DD3-9A0C-E020EC6AB3EB}" dt="2024-01-14T12:55:17.078" v="26634" actId="1076"/>
          <ac:spMkLst>
            <pc:docMk/>
            <pc:sldMk cId="3831577803" sldId="1037"/>
            <ac:spMk id="65" creationId="{6BE13710-28EC-C69E-49C3-1E769EBEEB64}"/>
          </ac:spMkLst>
        </pc:spChg>
        <pc:spChg chg="mod">
          <ac:chgData name="binglin tao" userId="dee11500289e3549" providerId="LiveId" clId="{269AD241-EA14-4DD3-9A0C-E020EC6AB3EB}" dt="2024-01-14T12:55:17.078" v="26634" actId="1076"/>
          <ac:spMkLst>
            <pc:docMk/>
            <pc:sldMk cId="3831577803" sldId="1037"/>
            <ac:spMk id="66" creationId="{81052C8E-5C40-EC55-AFB9-7CB3BCFAF082}"/>
          </ac:spMkLst>
        </pc:spChg>
        <pc:spChg chg="add mod">
          <ac:chgData name="binglin tao" userId="dee11500289e3549" providerId="LiveId" clId="{269AD241-EA14-4DD3-9A0C-E020EC6AB3EB}" dt="2024-01-14T12:44:47.657" v="26145" actId="27636"/>
          <ac:spMkLst>
            <pc:docMk/>
            <pc:sldMk cId="3831577803" sldId="1037"/>
            <ac:spMk id="67" creationId="{34B813B7-6410-5354-E2E2-63B8E1345749}"/>
          </ac:spMkLst>
        </pc:spChg>
        <pc:spChg chg="add mod">
          <ac:chgData name="binglin tao" userId="dee11500289e3549" providerId="LiveId" clId="{269AD241-EA14-4DD3-9A0C-E020EC6AB3EB}" dt="2024-01-12T12:01:45.715" v="4704" actId="1076"/>
          <ac:spMkLst>
            <pc:docMk/>
            <pc:sldMk cId="3831577803" sldId="1037"/>
            <ac:spMk id="68" creationId="{A14FB44D-0397-B317-165A-D81783B2E27B}"/>
          </ac:spMkLst>
        </pc:spChg>
        <pc:grpChg chg="add mod">
          <ac:chgData name="binglin tao" userId="dee11500289e3549" providerId="LiveId" clId="{269AD241-EA14-4DD3-9A0C-E020EC6AB3EB}" dt="2024-01-14T12:44:13.405" v="25911"/>
          <ac:grpSpMkLst>
            <pc:docMk/>
            <pc:sldMk cId="3831577803" sldId="1037"/>
            <ac:grpSpMk id="47" creationId="{F3308EE0-D7AA-3B28-2C1A-C771245A4C75}"/>
          </ac:grpSpMkLst>
        </pc:grpChg>
        <pc:grpChg chg="add mod">
          <ac:chgData name="binglin tao" userId="dee11500289e3549" providerId="LiveId" clId="{269AD241-EA14-4DD3-9A0C-E020EC6AB3EB}" dt="2024-01-14T12:44:13.405" v="25911"/>
          <ac:grpSpMkLst>
            <pc:docMk/>
            <pc:sldMk cId="3831577803" sldId="1037"/>
            <ac:grpSpMk id="54" creationId="{00CB8B86-768E-4B65-58CC-354502EDAC14}"/>
          </ac:grpSpMkLst>
        </pc:grpChg>
        <pc:grpChg chg="add mod">
          <ac:chgData name="binglin tao" userId="dee11500289e3549" providerId="LiveId" clId="{269AD241-EA14-4DD3-9A0C-E020EC6AB3EB}" dt="2024-01-14T12:44:13.405" v="25911"/>
          <ac:grpSpMkLst>
            <pc:docMk/>
            <pc:sldMk cId="3831577803" sldId="1037"/>
            <ac:grpSpMk id="57" creationId="{966566BA-8FA3-97B2-2601-C8D1850AAEB2}"/>
          </ac:grpSpMkLst>
        </pc:grpChg>
        <pc:grpChg chg="add mod">
          <ac:chgData name="binglin tao" userId="dee11500289e3549" providerId="LiveId" clId="{269AD241-EA14-4DD3-9A0C-E020EC6AB3EB}" dt="2024-01-14T12:55:17.078" v="26634" actId="1076"/>
          <ac:grpSpMkLst>
            <pc:docMk/>
            <pc:sldMk cId="3831577803" sldId="1037"/>
            <ac:grpSpMk id="63" creationId="{5188C3ED-82F1-9557-387E-753EC55A03BD}"/>
          </ac:grpSpMkLst>
        </pc:grpChg>
        <pc:graphicFrameChg chg="add del mod">
          <ac:chgData name="binglin tao" userId="dee11500289e3549" providerId="LiveId" clId="{269AD241-EA14-4DD3-9A0C-E020EC6AB3EB}" dt="2024-01-12T11:59:37.248" v="4669" actId="478"/>
          <ac:graphicFrameMkLst>
            <pc:docMk/>
            <pc:sldMk cId="3831577803" sldId="1037"/>
            <ac:graphicFrameMk id="7" creationId="{6E14F6C3-2893-A46B-C0B6-BED09B3FEBA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7" creationId="{E8AC4DCF-C7AA-A8F5-170A-B60AAA39772F}"/>
          </ac:graphicFrameMkLst>
        </pc:graphicFrameChg>
        <pc:graphicFrameChg chg="del">
          <ac:chgData name="binglin tao" userId="dee11500289e3549" providerId="LiveId" clId="{269AD241-EA14-4DD3-9A0C-E020EC6AB3EB}" dt="2024-01-12T11:54:45.313" v="4520" actId="478"/>
          <ac:graphicFrameMkLst>
            <pc:docMk/>
            <pc:sldMk cId="3831577803" sldId="1037"/>
            <ac:graphicFrameMk id="8" creationId="{AAD09F6B-4191-3E12-5F4C-AC0FB88C3DBF}"/>
          </ac:graphicFrameMkLst>
        </pc:graphicFrameChg>
        <pc:graphicFrameChg chg="add mod">
          <ac:chgData name="binglin tao" userId="dee11500289e3549" providerId="LiveId" clId="{269AD241-EA14-4DD3-9A0C-E020EC6AB3EB}" dt="2024-01-12T11:56:50.254" v="4604"/>
          <ac:graphicFrameMkLst>
            <pc:docMk/>
            <pc:sldMk cId="3831577803" sldId="1037"/>
            <ac:graphicFrameMk id="10" creationId="{183EBC27-68D2-5B70-6995-C37A35BD7D5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10" creationId="{589D27A4-B99F-7763-2741-4EF46EE04F4E}"/>
          </ac:graphicFrameMkLst>
        </pc:graphicFrameChg>
        <pc:graphicFrameChg chg="del">
          <ac:chgData name="binglin tao" userId="dee11500289e3549" providerId="LiveId" clId="{269AD241-EA14-4DD3-9A0C-E020EC6AB3EB}" dt="2024-01-12T11:54:45.949" v="4521" actId="478"/>
          <ac:graphicFrameMkLst>
            <pc:docMk/>
            <pc:sldMk cId="3831577803" sldId="1037"/>
            <ac:graphicFrameMk id="14" creationId="{08DF0A08-3E4D-EAF3-A69A-019F21F79216}"/>
          </ac:graphicFrameMkLst>
        </pc:graphicFrameChg>
        <pc:graphicFrameChg chg="add mod">
          <ac:chgData name="binglin tao" userId="dee11500289e3549" providerId="LiveId" clId="{269AD241-EA14-4DD3-9A0C-E020EC6AB3EB}" dt="2024-01-12T11:56:50.254" v="4604"/>
          <ac:graphicFrameMkLst>
            <pc:docMk/>
            <pc:sldMk cId="3831577803" sldId="1037"/>
            <ac:graphicFrameMk id="15" creationId="{B7B9B129-B377-7A1D-EF3E-8312DC963CC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15" creationId="{F98452A9-BE95-7C95-F986-AEFD93C832DA}"/>
          </ac:graphicFrameMkLst>
        </pc:graphicFrameChg>
        <pc:graphicFrameChg chg="del">
          <ac:chgData name="binglin tao" userId="dee11500289e3549" providerId="LiveId" clId="{269AD241-EA14-4DD3-9A0C-E020EC6AB3EB}" dt="2024-01-12T11:54:46.627" v="4522" actId="478"/>
          <ac:graphicFrameMkLst>
            <pc:docMk/>
            <pc:sldMk cId="3831577803" sldId="1037"/>
            <ac:graphicFrameMk id="16" creationId="{8B07F7E8-040A-ED62-1C8F-6CB7A281F23B}"/>
          </ac:graphicFrameMkLst>
        </pc:graphicFrameChg>
        <pc:graphicFrameChg chg="add mod">
          <ac:chgData name="binglin tao" userId="dee11500289e3549" providerId="LiveId" clId="{269AD241-EA14-4DD3-9A0C-E020EC6AB3EB}" dt="2024-01-12T11:56:50.254" v="4604"/>
          <ac:graphicFrameMkLst>
            <pc:docMk/>
            <pc:sldMk cId="3831577803" sldId="1037"/>
            <ac:graphicFrameMk id="17" creationId="{46180B12-AE9E-E0FB-C044-48A57A5A84C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17" creationId="{7B2E652E-EF51-8C9B-9AAD-70C628473776}"/>
          </ac:graphicFrameMkLst>
        </pc:graphicFrameChg>
        <pc:graphicFrameChg chg="add mod">
          <ac:chgData name="binglin tao" userId="dee11500289e3549" providerId="LiveId" clId="{269AD241-EA14-4DD3-9A0C-E020EC6AB3EB}" dt="2024-01-12T11:56:50.254" v="4604"/>
          <ac:graphicFrameMkLst>
            <pc:docMk/>
            <pc:sldMk cId="3831577803" sldId="1037"/>
            <ac:graphicFrameMk id="18" creationId="{10370A51-C472-8002-2DE7-418B07A900D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19" creationId="{A019AC53-E409-2A0F-7BA0-1C457484585B}"/>
          </ac:graphicFrameMkLst>
        </pc:graphicFrameChg>
        <pc:graphicFrameChg chg="add mod">
          <ac:chgData name="binglin tao" userId="dee11500289e3549" providerId="LiveId" clId="{269AD241-EA14-4DD3-9A0C-E020EC6AB3EB}" dt="2024-01-12T11:56:50.254" v="4604"/>
          <ac:graphicFrameMkLst>
            <pc:docMk/>
            <pc:sldMk cId="3831577803" sldId="1037"/>
            <ac:graphicFrameMk id="19" creationId="{D97550EA-E079-B69A-9A1C-71801DFCAA8E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21" creationId="{D7E42456-87E0-7392-0D1E-A2597FA2A15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24" creationId="{BF457A86-C4FF-966C-B9A2-C614792F07EA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26" creationId="{013C16FC-9905-A783-BB62-F6B5FDEA1E6F}"/>
          </ac:graphicFrameMkLst>
        </pc:graphicFrameChg>
        <pc:graphicFrameChg chg="add mod">
          <ac:chgData name="binglin tao" userId="dee11500289e3549" providerId="LiveId" clId="{269AD241-EA14-4DD3-9A0C-E020EC6AB3EB}" dt="2024-01-12T11:56:50.254" v="4604"/>
          <ac:graphicFrameMkLst>
            <pc:docMk/>
            <pc:sldMk cId="3831577803" sldId="1037"/>
            <ac:graphicFrameMk id="26" creationId="{17067154-2BF6-C013-9F3C-D26F37D34BE3}"/>
          </ac:graphicFrameMkLst>
        </pc:graphicFrameChg>
        <pc:graphicFrameChg chg="add mod">
          <ac:chgData name="binglin tao" userId="dee11500289e3549" providerId="LiveId" clId="{269AD241-EA14-4DD3-9A0C-E020EC6AB3EB}" dt="2024-01-12T11:56:50.254" v="4604"/>
          <ac:graphicFrameMkLst>
            <pc:docMk/>
            <pc:sldMk cId="3831577803" sldId="1037"/>
            <ac:graphicFrameMk id="27" creationId="{2F7B30A6-F340-2158-9CC2-997278308E0E}"/>
          </ac:graphicFrameMkLst>
        </pc:graphicFrameChg>
        <pc:graphicFrameChg chg="add mod">
          <ac:chgData name="binglin tao" userId="dee11500289e3549" providerId="LiveId" clId="{269AD241-EA14-4DD3-9A0C-E020EC6AB3EB}" dt="2024-01-12T11:56:50.254" v="4604"/>
          <ac:graphicFrameMkLst>
            <pc:docMk/>
            <pc:sldMk cId="3831577803" sldId="1037"/>
            <ac:graphicFrameMk id="28" creationId="{7B5AECFF-C56D-161C-C8EB-C0629B61E63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28" creationId="{A1F193FA-E044-EBF9-9BB2-541C4C40A6DE}"/>
          </ac:graphicFrameMkLst>
        </pc:graphicFrameChg>
        <pc:graphicFrameChg chg="add mod">
          <ac:chgData name="binglin tao" userId="dee11500289e3549" providerId="LiveId" clId="{269AD241-EA14-4DD3-9A0C-E020EC6AB3EB}" dt="2024-01-12T11:56:50.254" v="4604"/>
          <ac:graphicFrameMkLst>
            <pc:docMk/>
            <pc:sldMk cId="3831577803" sldId="1037"/>
            <ac:graphicFrameMk id="29" creationId="{30A393B0-2B86-08CA-9086-0C901E6A1BFC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30" creationId="{BB161FA3-79C2-BD2C-BA62-78909200B8D9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31" creationId="{7B534C73-6695-634F-7ED0-B71EFA79DE47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32" creationId="{2F2DE5FA-2ED3-FF2A-4636-F037AF16C42F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32" creationId="{A9F68E76-3D44-563D-7020-3BAD57E0FF88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33" creationId="{BEE3562C-86D5-17AA-BBEC-FC77E8AF197C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34" creationId="{03B94C8B-218E-7502-53B5-73FDEA787AB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34" creationId="{971919AA-1B49-799E-C01A-E729E0A67013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35" creationId="{161B4431-780B-4D2D-8D65-07576B1826F6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36" creationId="{ADBF1D62-5E5B-E184-5E29-6BA608A32C1D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36" creationId="{C66EFC7E-B2F9-61A7-E0FD-D7CE256C778B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38" creationId="{6BE13710-28EC-C69E-49C3-1E769EBEEB64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1577803" sldId="1037"/>
            <ac:graphicFrameMk id="40" creationId="{34B813B7-6410-5354-E2E2-63B8E1345749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43" creationId="{ABD7DA46-9C95-B159-9E54-B1EB48FBFB06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44" creationId="{3B1F67AE-CF27-5A13-9349-0301BB156832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45" creationId="{D4FFCEF3-0462-09F8-F71D-1144A5B2F3D1}"/>
          </ac:graphicFrameMkLst>
        </pc:graphicFrameChg>
        <pc:graphicFrameChg chg="add mod">
          <ac:chgData name="binglin tao" userId="dee11500289e3549" providerId="LiveId" clId="{269AD241-EA14-4DD3-9A0C-E020EC6AB3EB}" dt="2024-01-12T11:57:02.871" v="4605"/>
          <ac:graphicFrameMkLst>
            <pc:docMk/>
            <pc:sldMk cId="3831577803" sldId="1037"/>
            <ac:graphicFrameMk id="46" creationId="{42B2D4B0-7E93-D9BC-0EB8-7AC18CB5471B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49.011" v="26158" actId="27636"/>
        <pc:sldMkLst>
          <pc:docMk/>
          <pc:sldMk cId="2322038782" sldId="1038"/>
        </pc:sldMkLst>
        <pc:spChg chg="add mod">
          <ac:chgData name="binglin tao" userId="dee11500289e3549" providerId="LiveId" clId="{269AD241-EA14-4DD3-9A0C-E020EC6AB3EB}" dt="2024-01-12T11:57:23.679" v="4613"/>
          <ac:spMkLst>
            <pc:docMk/>
            <pc:sldMk cId="2322038782" sldId="1038"/>
            <ac:spMk id="8" creationId="{CF40A3B6-C9E0-B681-01C3-E08B147C4EE0}"/>
          </ac:spMkLst>
        </pc:spChg>
        <pc:spChg chg="mod">
          <ac:chgData name="binglin tao" userId="dee11500289e3549" providerId="LiveId" clId="{269AD241-EA14-4DD3-9A0C-E020EC6AB3EB}" dt="2024-01-12T11:58:11.277" v="4628"/>
          <ac:spMkLst>
            <pc:docMk/>
            <pc:sldMk cId="2322038782" sldId="1038"/>
            <ac:spMk id="12" creationId="{73CADF44-3B27-4E97-0AFA-A9B58F50E233}"/>
          </ac:spMkLst>
        </pc:spChg>
        <pc:spChg chg="add mod">
          <ac:chgData name="binglin tao" userId="dee11500289e3549" providerId="LiveId" clId="{269AD241-EA14-4DD3-9A0C-E020EC6AB3EB}" dt="2024-01-12T11:57:21.194" v="4612"/>
          <ac:spMkLst>
            <pc:docMk/>
            <pc:sldMk cId="2322038782" sldId="1038"/>
            <ac:spMk id="19" creationId="{DBC657D4-7C62-CDEE-0458-A0B19AA2E72B}"/>
          </ac:spMkLst>
        </pc:spChg>
        <pc:spChg chg="add mod">
          <ac:chgData name="binglin tao" userId="dee11500289e3549" providerId="LiveId" clId="{269AD241-EA14-4DD3-9A0C-E020EC6AB3EB}" dt="2024-01-12T11:57:21.194" v="4612"/>
          <ac:spMkLst>
            <pc:docMk/>
            <pc:sldMk cId="2322038782" sldId="1038"/>
            <ac:spMk id="20" creationId="{046D5DFD-9541-9119-B9AB-6F2826F5E8E4}"/>
          </ac:spMkLst>
        </pc:spChg>
        <pc:spChg chg="add mod">
          <ac:chgData name="binglin tao" userId="dee11500289e3549" providerId="LiveId" clId="{269AD241-EA14-4DD3-9A0C-E020EC6AB3EB}" dt="2024-01-12T11:57:21.194" v="4612"/>
          <ac:spMkLst>
            <pc:docMk/>
            <pc:sldMk cId="2322038782" sldId="1038"/>
            <ac:spMk id="21" creationId="{68641329-AD75-4189-5E18-A2CF95BB31DE}"/>
          </ac:spMkLst>
        </pc:spChg>
        <pc:spChg chg="add mod">
          <ac:chgData name="binglin tao" userId="dee11500289e3549" providerId="LiveId" clId="{269AD241-EA14-4DD3-9A0C-E020EC6AB3EB}" dt="2024-01-12T11:57:21.194" v="4612"/>
          <ac:spMkLst>
            <pc:docMk/>
            <pc:sldMk cId="2322038782" sldId="1038"/>
            <ac:spMk id="22" creationId="{16D16494-B559-F78A-DAC0-496EE0A4FED7}"/>
          </ac:spMkLst>
        </pc:spChg>
        <pc:spChg chg="add mod">
          <ac:chgData name="binglin tao" userId="dee11500289e3549" providerId="LiveId" clId="{269AD241-EA14-4DD3-9A0C-E020EC6AB3EB}" dt="2024-01-12T11:57:21.194" v="4612"/>
          <ac:spMkLst>
            <pc:docMk/>
            <pc:sldMk cId="2322038782" sldId="1038"/>
            <ac:spMk id="24" creationId="{02CEC21C-AB56-0BC6-65FE-E79775E535D0}"/>
          </ac:spMkLst>
        </pc:spChg>
        <pc:spChg chg="add mod">
          <ac:chgData name="binglin tao" userId="dee11500289e3549" providerId="LiveId" clId="{269AD241-EA14-4DD3-9A0C-E020EC6AB3EB}" dt="2024-01-12T11:57:21.194" v="4612"/>
          <ac:spMkLst>
            <pc:docMk/>
            <pc:sldMk cId="2322038782" sldId="1038"/>
            <ac:spMk id="25" creationId="{EDEEFE58-8D8D-E129-CFF1-A71CEB71B41E}"/>
          </ac:spMkLst>
        </pc:spChg>
        <pc:spChg chg="add mod">
          <ac:chgData name="binglin tao" userId="dee11500289e3549" providerId="LiveId" clId="{269AD241-EA14-4DD3-9A0C-E020EC6AB3EB}" dt="2024-01-14T12:44:49.011" v="26158" actId="27636"/>
          <ac:spMkLst>
            <pc:docMk/>
            <pc:sldMk cId="2322038782" sldId="1038"/>
            <ac:spMk id="31" creationId="{C4A0E032-5F40-B62B-3913-B2373C2D28E5}"/>
          </ac:spMkLst>
        </pc:spChg>
        <pc:spChg chg="add mod">
          <ac:chgData name="binglin tao" userId="dee11500289e3549" providerId="LiveId" clId="{269AD241-EA14-4DD3-9A0C-E020EC6AB3EB}" dt="2024-01-12T11:58:18.030" v="4639"/>
          <ac:spMkLst>
            <pc:docMk/>
            <pc:sldMk cId="2322038782" sldId="1038"/>
            <ac:spMk id="33" creationId="{8FCB8AE6-D274-2055-404D-4B713EDDC437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22038782" sldId="1038"/>
            <ac:graphicFrameMk id="2" creationId="{C4A0E032-5F40-B62B-3913-B2373C2D28E5}"/>
          </ac:graphicFrameMkLst>
        </pc:graphicFrameChg>
        <pc:graphicFrameChg chg="del">
          <ac:chgData name="binglin tao" userId="dee11500289e3549" providerId="LiveId" clId="{269AD241-EA14-4DD3-9A0C-E020EC6AB3EB}" dt="2024-01-12T11:57:09.025" v="4608" actId="478"/>
          <ac:graphicFrameMkLst>
            <pc:docMk/>
            <pc:sldMk cId="2322038782" sldId="1038"/>
            <ac:graphicFrameMk id="2" creationId="{E8AC4DCF-C7AA-A8F5-170A-B60AAA39772F}"/>
          </ac:graphicFrameMkLst>
        </pc:graphicFrameChg>
        <pc:graphicFrameChg chg="del">
          <ac:chgData name="binglin tao" userId="dee11500289e3549" providerId="LiveId" clId="{269AD241-EA14-4DD3-9A0C-E020EC6AB3EB}" dt="2024-01-12T11:57:09.025" v="4608" actId="478"/>
          <ac:graphicFrameMkLst>
            <pc:docMk/>
            <pc:sldMk cId="2322038782" sldId="1038"/>
            <ac:graphicFrameMk id="4" creationId="{589D27A4-B99F-7763-2741-4EF46EE04F4E}"/>
          </ac:graphicFrameMkLst>
        </pc:graphicFrameChg>
        <pc:graphicFrameChg chg="del">
          <ac:chgData name="binglin tao" userId="dee11500289e3549" providerId="LiveId" clId="{269AD241-EA14-4DD3-9A0C-E020EC6AB3EB}" dt="2024-01-12T11:57:13.760" v="4610" actId="478"/>
          <ac:graphicFrameMkLst>
            <pc:docMk/>
            <pc:sldMk cId="2322038782" sldId="1038"/>
            <ac:graphicFrameMk id="5" creationId="{F98452A9-BE95-7C95-F986-AEFD93C832DA}"/>
          </ac:graphicFrameMkLst>
        </pc:graphicFrameChg>
        <pc:graphicFrameChg chg="del">
          <ac:chgData name="binglin tao" userId="dee11500289e3549" providerId="LiveId" clId="{269AD241-EA14-4DD3-9A0C-E020EC6AB3EB}" dt="2024-01-12T11:57:13.760" v="4610" actId="478"/>
          <ac:graphicFrameMkLst>
            <pc:docMk/>
            <pc:sldMk cId="2322038782" sldId="1038"/>
            <ac:graphicFrameMk id="6" creationId="{7B2E652E-EF51-8C9B-9AAD-70C628473776}"/>
          </ac:graphicFrameMkLst>
        </pc:graphicFrameChg>
        <pc:graphicFrameChg chg="del">
          <ac:chgData name="binglin tao" userId="dee11500289e3549" providerId="LiveId" clId="{269AD241-EA14-4DD3-9A0C-E020EC6AB3EB}" dt="2024-01-12T11:57:11.447" v="4609" actId="478"/>
          <ac:graphicFrameMkLst>
            <pc:docMk/>
            <pc:sldMk cId="2322038782" sldId="1038"/>
            <ac:graphicFrameMk id="7" creationId="{6E14F6C3-2893-A46B-C0B6-BED09B3FEBA3}"/>
          </ac:graphicFrameMkLst>
        </pc:graphicFrameChg>
        <pc:graphicFrameChg chg="del">
          <ac:chgData name="binglin tao" userId="dee11500289e3549" providerId="LiveId" clId="{269AD241-EA14-4DD3-9A0C-E020EC6AB3EB}" dt="2024-01-12T11:57:09.025" v="4608" actId="478"/>
          <ac:graphicFrameMkLst>
            <pc:docMk/>
            <pc:sldMk cId="2322038782" sldId="1038"/>
            <ac:graphicFrameMk id="9" creationId="{A019AC53-E409-2A0F-7BA0-1C457484585B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10" creationId="{872FF5B0-DDAC-54F1-E5A6-1CBDD3280D5C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14" creationId="{92DFC8AD-A813-A8C9-5AE4-F36BF0A35053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15" creationId="{1914257A-9C5B-73A5-CBCE-DF049873389C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16" creationId="{C4935581-4C84-BF37-6E9F-52707A3BD60A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17" creationId="{A87FDD84-353B-C4C1-04F1-F7CEFD6C6F7A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18" creationId="{CEB0359B-E81B-9DA0-5B71-A0DD4DBE88C6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26" creationId="{8807198C-CA1A-9EBE-1E92-88A12D8BEC49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27" creationId="{61D91AB4-9D0E-D608-D7D7-B93E6BA310BD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28" creationId="{E3716C5D-EE21-8A1D-963E-F4044D3EDF37}"/>
          </ac:graphicFrameMkLst>
        </pc:graphicFrameChg>
        <pc:graphicFrameChg chg="add mod">
          <ac:chgData name="binglin tao" userId="dee11500289e3549" providerId="LiveId" clId="{269AD241-EA14-4DD3-9A0C-E020EC6AB3EB}" dt="2024-01-12T11:57:21.194" v="4612"/>
          <ac:graphicFrameMkLst>
            <pc:docMk/>
            <pc:sldMk cId="2322038782" sldId="1038"/>
            <ac:graphicFrameMk id="29" creationId="{B1C3FF37-9A4E-8338-9F4B-1C37B10B57C3}"/>
          </ac:graphicFrameMkLst>
        </pc:graphicFrameChg>
        <pc:picChg chg="add mod">
          <ac:chgData name="binglin tao" userId="dee11500289e3549" providerId="LiveId" clId="{269AD241-EA14-4DD3-9A0C-E020EC6AB3EB}" dt="2024-01-12T11:57:40.219" v="4620" actId="1076"/>
          <ac:picMkLst>
            <pc:docMk/>
            <pc:sldMk cId="2322038782" sldId="1038"/>
            <ac:picMk id="30" creationId="{CF0495FB-C10E-203A-DA89-9953A250A768}"/>
          </ac:picMkLst>
        </pc:picChg>
      </pc:sldChg>
      <pc:sldChg chg="addSp delSp modSp add mod">
        <pc:chgData name="binglin tao" userId="dee11500289e3549" providerId="LiveId" clId="{269AD241-EA14-4DD3-9A0C-E020EC6AB3EB}" dt="2024-01-13T12:35:47.160" v="5530" actId="207"/>
        <pc:sldMkLst>
          <pc:docMk/>
          <pc:sldMk cId="754158585" sldId="1039"/>
        </pc:sldMkLst>
        <pc:spChg chg="add mod">
          <ac:chgData name="binglin tao" userId="dee11500289e3549" providerId="LiveId" clId="{269AD241-EA14-4DD3-9A0C-E020EC6AB3EB}" dt="2024-01-13T12:35:47.160" v="5530" actId="207"/>
          <ac:spMkLst>
            <pc:docMk/>
            <pc:sldMk cId="754158585" sldId="1039"/>
            <ac:spMk id="2" creationId="{64BD4D46-8E03-C6BE-22A6-039DD4A349E9}"/>
          </ac:spMkLst>
        </pc:spChg>
        <pc:spChg chg="del mod">
          <ac:chgData name="binglin tao" userId="dee11500289e3549" providerId="LiveId" clId="{269AD241-EA14-4DD3-9A0C-E020EC6AB3EB}" dt="2024-01-12T12:06:00.557" v="4707" actId="478"/>
          <ac:spMkLst>
            <pc:docMk/>
            <pc:sldMk cId="754158585" sldId="1039"/>
            <ac:spMk id="12" creationId="{73CADF44-3B27-4E97-0AFA-A9B58F50E233}"/>
          </ac:spMkLst>
        </pc:spChg>
        <pc:spChg chg="del">
          <ac:chgData name="binglin tao" userId="dee11500289e3549" providerId="LiveId" clId="{269AD241-EA14-4DD3-9A0C-E020EC6AB3EB}" dt="2024-01-12T11:58:47.048" v="4642" actId="478"/>
          <ac:spMkLst>
            <pc:docMk/>
            <pc:sldMk cId="754158585" sldId="1039"/>
            <ac:spMk id="33" creationId="{8FCB8AE6-D274-2055-404D-4B713EDDC437}"/>
          </ac:spMkLst>
        </pc:spChg>
        <pc:graphicFrameChg chg="del">
          <ac:chgData name="binglin tao" userId="dee11500289e3549" providerId="LiveId" clId="{269AD241-EA14-4DD3-9A0C-E020EC6AB3EB}" dt="2024-01-12T11:58:42.899" v="4641" actId="478"/>
          <ac:graphicFrameMkLst>
            <pc:docMk/>
            <pc:sldMk cId="754158585" sldId="1039"/>
            <ac:graphicFrameMk id="31" creationId="{C4A0E032-5F40-B62B-3913-B2373C2D28E5}"/>
          </ac:graphicFrameMkLst>
        </pc:graphicFrameChg>
        <pc:picChg chg="del">
          <ac:chgData name="binglin tao" userId="dee11500289e3549" providerId="LiveId" clId="{269AD241-EA14-4DD3-9A0C-E020EC6AB3EB}" dt="2024-01-12T11:58:42.899" v="4641" actId="478"/>
          <ac:picMkLst>
            <pc:docMk/>
            <pc:sldMk cId="754158585" sldId="1039"/>
            <ac:picMk id="30" creationId="{CF0495FB-C10E-203A-DA89-9953A250A768}"/>
          </ac:picMkLst>
        </pc:picChg>
      </pc:sldChg>
      <pc:sldChg chg="addSp delSp modSp add mod">
        <pc:chgData name="binglin tao" userId="dee11500289e3549" providerId="LiveId" clId="{269AD241-EA14-4DD3-9A0C-E020EC6AB3EB}" dt="2024-01-14T12:44:49.537" v="26164" actId="27636"/>
        <pc:sldMkLst>
          <pc:docMk/>
          <pc:sldMk cId="3833729231" sldId="1040"/>
        </pc:sldMkLst>
        <pc:spChg chg="mod">
          <ac:chgData name="binglin tao" userId="dee11500289e3549" providerId="LiveId" clId="{269AD241-EA14-4DD3-9A0C-E020EC6AB3EB}" dt="2024-01-13T12:57:14.652" v="6532"/>
          <ac:spMkLst>
            <pc:docMk/>
            <pc:sldMk cId="3833729231" sldId="1040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4:49.537" v="26164" actId="27636"/>
          <ac:spMkLst>
            <pc:docMk/>
            <pc:sldMk cId="3833729231" sldId="1040"/>
            <ac:spMk id="4" creationId="{9AE9B485-E63F-3411-6A69-FE3E53CD9512}"/>
          </ac:spMkLst>
        </pc:spChg>
        <pc:spChg chg="add mod">
          <ac:chgData name="binglin tao" userId="dee11500289e3549" providerId="LiveId" clId="{269AD241-EA14-4DD3-9A0C-E020EC6AB3EB}" dt="2024-01-14T12:44:49.447" v="26163" actId="27636"/>
          <ac:spMkLst>
            <pc:docMk/>
            <pc:sldMk cId="3833729231" sldId="1040"/>
            <ac:spMk id="5" creationId="{AF60E6A7-442E-C561-FF06-9BCB16A6A80B}"/>
          </ac:spMkLst>
        </pc:spChg>
        <pc:spChg chg="add mod">
          <ac:chgData name="binglin tao" userId="dee11500289e3549" providerId="LiveId" clId="{269AD241-EA14-4DD3-9A0C-E020EC6AB3EB}" dt="2024-01-14T12:44:49.300" v="26161" actId="27636"/>
          <ac:spMkLst>
            <pc:docMk/>
            <pc:sldMk cId="3833729231" sldId="1040"/>
            <ac:spMk id="8" creationId="{7E9810D4-E634-98DB-F965-7030861C677F}"/>
          </ac:spMkLst>
        </pc:spChg>
        <pc:spChg chg="add mod">
          <ac:chgData name="binglin tao" userId="dee11500289e3549" providerId="LiveId" clId="{269AD241-EA14-4DD3-9A0C-E020EC6AB3EB}" dt="2024-01-14T12:44:49.352" v="26162" actId="27636"/>
          <ac:spMkLst>
            <pc:docMk/>
            <pc:sldMk cId="3833729231" sldId="1040"/>
            <ac:spMk id="9" creationId="{3F71B190-C369-CF11-6DA1-8411FE6BE09A}"/>
          </ac:spMkLst>
        </pc:spChg>
        <pc:spChg chg="add mod">
          <ac:chgData name="binglin tao" userId="dee11500289e3549" providerId="LiveId" clId="{269AD241-EA14-4DD3-9A0C-E020EC6AB3EB}" dt="2024-01-13T12:44:44.195" v="5777" actId="1076"/>
          <ac:spMkLst>
            <pc:docMk/>
            <pc:sldMk cId="3833729231" sldId="1040"/>
            <ac:spMk id="10" creationId="{9B1B3BBD-AD43-9D8B-2CF3-3CBB2BB4E47E}"/>
          </ac:spMkLst>
        </pc:spChg>
        <pc:spChg chg="add mod">
          <ac:chgData name="binglin tao" userId="dee11500289e3549" providerId="LiveId" clId="{269AD241-EA14-4DD3-9A0C-E020EC6AB3EB}" dt="2024-01-13T12:44:57.146" v="5778" actId="1076"/>
          <ac:spMkLst>
            <pc:docMk/>
            <pc:sldMk cId="3833729231" sldId="1040"/>
            <ac:spMk id="12" creationId="{03CAB51B-21B5-EC10-6DAF-3E093326538C}"/>
          </ac:spMkLst>
        </pc:spChg>
        <pc:spChg chg="add mod">
          <ac:chgData name="binglin tao" userId="dee11500289e3549" providerId="LiveId" clId="{269AD241-EA14-4DD3-9A0C-E020EC6AB3EB}" dt="2024-01-13T12:45:11.841" v="5788" actId="1076"/>
          <ac:spMkLst>
            <pc:docMk/>
            <pc:sldMk cId="3833729231" sldId="1040"/>
            <ac:spMk id="14" creationId="{51479E47-EB9C-09F3-72AE-9CC242ED950B}"/>
          </ac:spMkLst>
        </pc:spChg>
        <pc:spChg chg="add mod">
          <ac:chgData name="binglin tao" userId="dee11500289e3549" providerId="LiveId" clId="{269AD241-EA14-4DD3-9A0C-E020EC6AB3EB}" dt="2024-01-14T12:44:49.232" v="26160" actId="27636"/>
          <ac:spMkLst>
            <pc:docMk/>
            <pc:sldMk cId="3833729231" sldId="1040"/>
            <ac:spMk id="15" creationId="{9BB936BB-4B5E-FD1F-9514-77B38ABA3438}"/>
          </ac:spMkLst>
        </pc:spChg>
        <pc:graphicFrameChg chg="add del mod">
          <ac:chgData name="binglin tao" userId="dee11500289e3549" providerId="LiveId" clId="{269AD241-EA14-4DD3-9A0C-E020EC6AB3EB}" dt="2024-01-13T12:44:30.370" v="5775" actId="478"/>
          <ac:graphicFrameMkLst>
            <pc:docMk/>
            <pc:sldMk cId="3833729231" sldId="1040"/>
            <ac:graphicFrameMk id="6" creationId="{1840A9EF-E44B-4F17-606F-AC4D09DCBE8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3729231" sldId="1040"/>
            <ac:graphicFrameMk id="6" creationId="{9AE9B485-E63F-3411-6A69-FE3E53CD9512}"/>
          </ac:graphicFrameMkLst>
        </pc:graphicFrameChg>
        <pc:graphicFrameChg chg="add del mod">
          <ac:chgData name="binglin tao" userId="dee11500289e3549" providerId="LiveId" clId="{269AD241-EA14-4DD3-9A0C-E020EC6AB3EB}" dt="2024-01-13T12:44:30.370" v="5775" actId="478"/>
          <ac:graphicFrameMkLst>
            <pc:docMk/>
            <pc:sldMk cId="3833729231" sldId="1040"/>
            <ac:graphicFrameMk id="7" creationId="{8B04C169-9CF7-1B89-74BB-88D7BCB9FD39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3729231" sldId="1040"/>
            <ac:graphicFrameMk id="16" creationId="{AF60E6A7-442E-C561-FF06-9BCB16A6A80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3729231" sldId="1040"/>
            <ac:graphicFrameMk id="18" creationId="{7E9810D4-E634-98DB-F965-7030861C677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3729231" sldId="1040"/>
            <ac:graphicFrameMk id="20" creationId="{3F71B190-C369-CF11-6DA1-8411FE6BE09A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3729231" sldId="1040"/>
            <ac:graphicFrameMk id="22" creationId="{9BB936BB-4B5E-FD1F-9514-77B38ABA3438}"/>
          </ac:graphicFrameMkLst>
        </pc:graphicFrameChg>
      </pc:sldChg>
      <pc:sldChg chg="addSp modSp add mod">
        <pc:chgData name="binglin tao" userId="dee11500289e3549" providerId="LiveId" clId="{269AD241-EA14-4DD3-9A0C-E020EC6AB3EB}" dt="2024-01-13T13:13:22.773" v="7591"/>
        <pc:sldMkLst>
          <pc:docMk/>
          <pc:sldMk cId="881603608" sldId="1041"/>
        </pc:sldMkLst>
        <pc:spChg chg="mod">
          <ac:chgData name="binglin tao" userId="dee11500289e3549" providerId="LiveId" clId="{269AD241-EA14-4DD3-9A0C-E020EC6AB3EB}" dt="2024-01-13T13:13:22.773" v="7591"/>
          <ac:spMkLst>
            <pc:docMk/>
            <pc:sldMk cId="881603608" sldId="1041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3T13:07:22.726" v="7313" actId="1076"/>
          <ac:spMkLst>
            <pc:docMk/>
            <pc:sldMk cId="881603608" sldId="1041"/>
            <ac:spMk id="4" creationId="{8C1F2895-FE0C-5899-64BB-9D7E9D93F7E6}"/>
          </ac:spMkLst>
        </pc:spChg>
        <pc:spChg chg="add mod">
          <ac:chgData name="binglin tao" userId="dee11500289e3549" providerId="LiveId" clId="{269AD241-EA14-4DD3-9A0C-E020EC6AB3EB}" dt="2024-01-13T13:12:47.968" v="7550"/>
          <ac:spMkLst>
            <pc:docMk/>
            <pc:sldMk cId="881603608" sldId="1041"/>
            <ac:spMk id="5" creationId="{E68F4183-7008-4DB1-87A2-E470C55968B6}"/>
          </ac:spMkLst>
        </pc:spChg>
        <pc:spChg chg="add mod">
          <ac:chgData name="binglin tao" userId="dee11500289e3549" providerId="LiveId" clId="{269AD241-EA14-4DD3-9A0C-E020EC6AB3EB}" dt="2024-01-13T13:12:47.099" v="7549"/>
          <ac:spMkLst>
            <pc:docMk/>
            <pc:sldMk cId="881603608" sldId="1041"/>
            <ac:spMk id="6" creationId="{421464EE-BF13-E277-23C1-82EF5984D90B}"/>
          </ac:spMkLst>
        </pc:spChg>
        <pc:spChg chg="add mod">
          <ac:chgData name="binglin tao" userId="dee11500289e3549" providerId="LiveId" clId="{269AD241-EA14-4DD3-9A0C-E020EC6AB3EB}" dt="2024-01-13T13:13:05.086" v="7555" actId="1076"/>
          <ac:spMkLst>
            <pc:docMk/>
            <pc:sldMk cId="881603608" sldId="1041"/>
            <ac:spMk id="7" creationId="{98D019DD-0D70-0B37-362F-3CA4838B5A3B}"/>
          </ac:spMkLst>
        </pc:spChg>
        <pc:spChg chg="add mod">
          <ac:chgData name="binglin tao" userId="dee11500289e3549" providerId="LiveId" clId="{269AD241-EA14-4DD3-9A0C-E020EC6AB3EB}" dt="2024-01-13T13:13:08.006" v="7556"/>
          <ac:spMkLst>
            <pc:docMk/>
            <pc:sldMk cId="881603608" sldId="1041"/>
            <ac:spMk id="8" creationId="{669FB6F0-EA4E-E865-A4E9-390272D5957C}"/>
          </ac:spMkLst>
        </pc:spChg>
      </pc:sldChg>
      <pc:sldChg chg="addSp delSp modSp add mod">
        <pc:chgData name="binglin tao" userId="dee11500289e3549" providerId="LiveId" clId="{269AD241-EA14-4DD3-9A0C-E020EC6AB3EB}" dt="2024-01-14T12:44:50.069" v="26167" actId="27636"/>
        <pc:sldMkLst>
          <pc:docMk/>
          <pc:sldMk cId="3645327255" sldId="1042"/>
        </pc:sldMkLst>
        <pc:spChg chg="mod">
          <ac:chgData name="binglin tao" userId="dee11500289e3549" providerId="LiveId" clId="{269AD241-EA14-4DD3-9A0C-E020EC6AB3EB}" dt="2024-01-13T13:19:56.213" v="8334"/>
          <ac:spMkLst>
            <pc:docMk/>
            <pc:sldMk cId="3645327255" sldId="1042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3T13:14:46.459" v="7830" actId="478"/>
          <ac:spMkLst>
            <pc:docMk/>
            <pc:sldMk cId="3645327255" sldId="1042"/>
            <ac:spMk id="4" creationId="{8C1F2895-FE0C-5899-64BB-9D7E9D93F7E6}"/>
          </ac:spMkLst>
        </pc:spChg>
        <pc:spChg chg="add mod">
          <ac:chgData name="binglin tao" userId="dee11500289e3549" providerId="LiveId" clId="{269AD241-EA14-4DD3-9A0C-E020EC6AB3EB}" dt="2024-01-14T12:44:49.803" v="26165" actId="27636"/>
          <ac:spMkLst>
            <pc:docMk/>
            <pc:sldMk cId="3645327255" sldId="1042"/>
            <ac:spMk id="5" creationId="{3971C4EE-3E30-DDCB-CAE7-2188314B681C}"/>
          </ac:spMkLst>
        </pc:spChg>
        <pc:spChg chg="add mod">
          <ac:chgData name="binglin tao" userId="dee11500289e3549" providerId="LiveId" clId="{269AD241-EA14-4DD3-9A0C-E020EC6AB3EB}" dt="2024-01-14T12:44:50.069" v="26167" actId="27636"/>
          <ac:spMkLst>
            <pc:docMk/>
            <pc:sldMk cId="3645327255" sldId="1042"/>
            <ac:spMk id="6" creationId="{A6F48B07-D1D9-BF10-3A48-5E93A855F5DC}"/>
          </ac:spMkLst>
        </pc:spChg>
        <pc:spChg chg="del">
          <ac:chgData name="binglin tao" userId="dee11500289e3549" providerId="LiveId" clId="{269AD241-EA14-4DD3-9A0C-E020EC6AB3EB}" dt="2024-01-13T13:14:46.459" v="7830" actId="478"/>
          <ac:spMkLst>
            <pc:docMk/>
            <pc:sldMk cId="3645327255" sldId="1042"/>
            <ac:spMk id="7" creationId="{98D019DD-0D70-0B37-362F-3CA4838B5A3B}"/>
          </ac:spMkLst>
        </pc:spChg>
        <pc:spChg chg="add mod">
          <ac:chgData name="binglin tao" userId="dee11500289e3549" providerId="LiveId" clId="{269AD241-EA14-4DD3-9A0C-E020EC6AB3EB}" dt="2024-01-14T12:44:49.969" v="26166" actId="27636"/>
          <ac:spMkLst>
            <pc:docMk/>
            <pc:sldMk cId="3645327255" sldId="1042"/>
            <ac:spMk id="8" creationId="{F5F90FC5-4BBB-58B5-1D54-A953B9F1F982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645327255" sldId="1042"/>
            <ac:graphicFrameMk id="4" creationId="{3971C4EE-3E30-DDCB-CAE7-2188314B681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645327255" sldId="1042"/>
            <ac:graphicFrameMk id="9" creationId="{A6F48B07-D1D9-BF10-3A48-5E93A855F5DC}"/>
          </ac:graphicFrameMkLst>
        </pc:graphicFrameChg>
        <pc:graphicFrameChg chg="add mod">
          <ac:chgData name="binglin tao" userId="dee11500289e3549" providerId="LiveId" clId="{269AD241-EA14-4DD3-9A0C-E020EC6AB3EB}" dt="2024-01-13T13:20:47.797" v="8337"/>
          <ac:graphicFrameMkLst>
            <pc:docMk/>
            <pc:sldMk cId="3645327255" sldId="1042"/>
            <ac:graphicFrameMk id="9" creationId="{B2EDE6FC-19C1-C805-D833-6C9625568B1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645327255" sldId="1042"/>
            <ac:graphicFrameMk id="12" creationId="{F5F90FC5-4BBB-58B5-1D54-A953B9F1F982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13.405" v="25911"/>
        <pc:sldMkLst>
          <pc:docMk/>
          <pc:sldMk cId="2020985740" sldId="1043"/>
        </pc:sldMkLst>
        <pc:spChg chg="mod">
          <ac:chgData name="binglin tao" userId="dee11500289e3549" providerId="LiveId" clId="{269AD241-EA14-4DD3-9A0C-E020EC6AB3EB}" dt="2024-01-13T13:23:19.851" v="8548"/>
          <ac:spMkLst>
            <pc:docMk/>
            <pc:sldMk cId="2020985740" sldId="1043"/>
            <ac:spMk id="2" creationId="{64BD4D46-8E03-C6BE-22A6-039DD4A349E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020985740" sldId="1043"/>
            <ac:spMk id="4" creationId="{35896F27-F537-116F-EBD7-E528EE2BF2C6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020985740" sldId="1043"/>
            <ac:graphicFrameMk id="5" creationId="{35896F27-F537-116F-EBD7-E528EE2BF2C6}"/>
          </ac:graphicFrameMkLst>
        </pc:graphicFrameChg>
        <pc:graphicFrameChg chg="del">
          <ac:chgData name="binglin tao" userId="dee11500289e3549" providerId="LiveId" clId="{269AD241-EA14-4DD3-9A0C-E020EC6AB3EB}" dt="2024-01-13T13:21:01.845" v="8348" actId="478"/>
          <ac:graphicFrameMkLst>
            <pc:docMk/>
            <pc:sldMk cId="2020985740" sldId="1043"/>
            <ac:graphicFrameMk id="5" creationId="{3971C4EE-3E30-DDCB-CAE7-2188314B681C}"/>
          </ac:graphicFrameMkLst>
        </pc:graphicFrameChg>
        <pc:graphicFrameChg chg="del">
          <ac:chgData name="binglin tao" userId="dee11500289e3549" providerId="LiveId" clId="{269AD241-EA14-4DD3-9A0C-E020EC6AB3EB}" dt="2024-01-13T13:21:01.845" v="8348" actId="478"/>
          <ac:graphicFrameMkLst>
            <pc:docMk/>
            <pc:sldMk cId="2020985740" sldId="1043"/>
            <ac:graphicFrameMk id="6" creationId="{A6F48B07-D1D9-BF10-3A48-5E93A855F5DC}"/>
          </ac:graphicFrameMkLst>
        </pc:graphicFrameChg>
        <pc:graphicFrameChg chg="del">
          <ac:chgData name="binglin tao" userId="dee11500289e3549" providerId="LiveId" clId="{269AD241-EA14-4DD3-9A0C-E020EC6AB3EB}" dt="2024-01-13T13:21:01.845" v="8348" actId="478"/>
          <ac:graphicFrameMkLst>
            <pc:docMk/>
            <pc:sldMk cId="2020985740" sldId="1043"/>
            <ac:graphicFrameMk id="8" creationId="{F5F90FC5-4BBB-58B5-1D54-A953B9F1F982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50.675" v="26171" actId="27636"/>
        <pc:sldMkLst>
          <pc:docMk/>
          <pc:sldMk cId="3591648127" sldId="1044"/>
        </pc:sldMkLst>
        <pc:spChg chg="mod">
          <ac:chgData name="binglin tao" userId="dee11500289e3549" providerId="LiveId" clId="{269AD241-EA14-4DD3-9A0C-E020EC6AB3EB}" dt="2024-01-13T13:32:03.340" v="9072"/>
          <ac:spMkLst>
            <pc:docMk/>
            <pc:sldMk cId="3591648127" sldId="1044"/>
            <ac:spMk id="2" creationId="{64BD4D46-8E03-C6BE-22A6-039DD4A349E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591648127" sldId="1044"/>
            <ac:spMk id="5" creationId="{25A4EA7B-861E-E373-4036-BE6580BE3283}"/>
          </ac:spMkLst>
        </pc:spChg>
        <pc:spChg chg="add mod">
          <ac:chgData name="binglin tao" userId="dee11500289e3549" providerId="LiveId" clId="{269AD241-EA14-4DD3-9A0C-E020EC6AB3EB}" dt="2024-01-14T12:44:50.675" v="26171" actId="27636"/>
          <ac:spMkLst>
            <pc:docMk/>
            <pc:sldMk cId="3591648127" sldId="1044"/>
            <ac:spMk id="6" creationId="{533EEE76-FE09-067A-2E27-D30F6542BFA2}"/>
          </ac:spMkLst>
        </pc:spChg>
        <pc:spChg chg="add mod">
          <ac:chgData name="binglin tao" userId="dee11500289e3549" providerId="LiveId" clId="{269AD241-EA14-4DD3-9A0C-E020EC6AB3EB}" dt="2024-01-14T12:44:50.432" v="26168" actId="27636"/>
          <ac:spMkLst>
            <pc:docMk/>
            <pc:sldMk cId="3591648127" sldId="1044"/>
            <ac:spMk id="7" creationId="{A893CD94-9C43-9021-E87B-FE1CFC4BEE6C}"/>
          </ac:spMkLst>
        </pc:spChg>
        <pc:spChg chg="add mod">
          <ac:chgData name="binglin tao" userId="dee11500289e3549" providerId="LiveId" clId="{269AD241-EA14-4DD3-9A0C-E020EC6AB3EB}" dt="2024-01-14T12:44:50.525" v="26169" actId="27636"/>
          <ac:spMkLst>
            <pc:docMk/>
            <pc:sldMk cId="3591648127" sldId="1044"/>
            <ac:spMk id="8" creationId="{8454F919-9874-3354-FA33-95D0CDC8FE3B}"/>
          </ac:spMkLst>
        </pc:spChg>
        <pc:spChg chg="add mod">
          <ac:chgData name="binglin tao" userId="dee11500289e3549" providerId="LiveId" clId="{269AD241-EA14-4DD3-9A0C-E020EC6AB3EB}" dt="2024-01-14T12:44:50.620" v="26170" actId="27636"/>
          <ac:spMkLst>
            <pc:docMk/>
            <pc:sldMk cId="3591648127" sldId="1044"/>
            <ac:spMk id="9" creationId="{38038E64-1651-CD6D-3946-EE3AC175CC8A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591648127" sldId="1044"/>
            <ac:spMk id="10" creationId="{D5C86ADC-B9BD-0605-3176-0E00765FEEFE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591648127" sldId="1044"/>
            <ac:graphicFrameMk id="4" creationId="{25A4EA7B-861E-E373-4036-BE6580BE3283}"/>
          </ac:graphicFrameMkLst>
        </pc:graphicFrameChg>
        <pc:graphicFrameChg chg="del">
          <ac:chgData name="binglin tao" userId="dee11500289e3549" providerId="LiveId" clId="{269AD241-EA14-4DD3-9A0C-E020EC6AB3EB}" dt="2024-01-13T13:24:06.856" v="8638" actId="478"/>
          <ac:graphicFrameMkLst>
            <pc:docMk/>
            <pc:sldMk cId="3591648127" sldId="1044"/>
            <ac:graphicFrameMk id="4" creationId="{35896F27-F537-116F-EBD7-E528EE2BF2C6}"/>
          </ac:graphicFrameMkLst>
        </pc:graphicFrameChg>
        <pc:graphicFrameChg chg="add mod">
          <ac:chgData name="binglin tao" userId="dee11500289e3549" providerId="LiveId" clId="{269AD241-EA14-4DD3-9A0C-E020EC6AB3EB}" dt="2024-01-13T13:28:00.932" v="8854"/>
          <ac:graphicFrameMkLst>
            <pc:docMk/>
            <pc:sldMk cId="3591648127" sldId="1044"/>
            <ac:graphicFrameMk id="12" creationId="{52F5A634-5B9F-CD25-B0CA-3247E861228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591648127" sldId="1044"/>
            <ac:graphicFrameMk id="14" creationId="{533EEE76-FE09-067A-2E27-D30F6542BFA2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591648127" sldId="1044"/>
            <ac:graphicFrameMk id="16" creationId="{A893CD94-9C43-9021-E87B-FE1CFC4BEE6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591648127" sldId="1044"/>
            <ac:graphicFrameMk id="18" creationId="{8454F919-9874-3354-FA33-95D0CDC8FE3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591648127" sldId="1044"/>
            <ac:graphicFrameMk id="20" creationId="{38038E64-1651-CD6D-3946-EE3AC175CC8A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591648127" sldId="1044"/>
            <ac:graphicFrameMk id="22" creationId="{D5C86ADC-B9BD-0605-3176-0E00765FEEFE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55:03.126" v="26633" actId="1076"/>
        <pc:sldMkLst>
          <pc:docMk/>
          <pc:sldMk cId="3732222915" sldId="1045"/>
        </pc:sldMkLst>
        <pc:spChg chg="mod">
          <ac:chgData name="binglin tao" userId="dee11500289e3549" providerId="LiveId" clId="{269AD241-EA14-4DD3-9A0C-E020EC6AB3EB}" dt="2024-01-13T13:32:09.601" v="9081"/>
          <ac:spMkLst>
            <pc:docMk/>
            <pc:sldMk cId="3732222915" sldId="1045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4:50.962" v="26172" actId="27636"/>
          <ac:spMkLst>
            <pc:docMk/>
            <pc:sldMk cId="3732222915" sldId="1045"/>
            <ac:spMk id="4" creationId="{2705A951-73BF-B1ED-12C1-BF7D6AC8F1ED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732222915" sldId="1045"/>
            <ac:spMk id="5" creationId="{25A4EA7B-861E-E373-4036-BE6580BE3283}"/>
          </ac:spMkLst>
        </pc:spChg>
        <pc:spChg chg="add mod">
          <ac:chgData name="binglin tao" userId="dee11500289e3549" providerId="LiveId" clId="{269AD241-EA14-4DD3-9A0C-E020EC6AB3EB}" dt="2024-01-14T12:44:51.049" v="26173" actId="27636"/>
          <ac:spMkLst>
            <pc:docMk/>
            <pc:sldMk cId="3732222915" sldId="1045"/>
            <ac:spMk id="12" creationId="{F9F38251-9FAB-7E7B-90CE-4B09BF20E49B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732222915" sldId="1045"/>
            <ac:spMk id="14" creationId="{35484FCD-6784-CF27-A5F4-2C9021EBAD23}"/>
          </ac:spMkLst>
        </pc:spChg>
        <pc:spChg chg="add mod">
          <ac:chgData name="binglin tao" userId="dee11500289e3549" providerId="LiveId" clId="{269AD241-EA14-4DD3-9A0C-E020EC6AB3EB}" dt="2024-01-14T12:54:58.905" v="26632" actId="1076"/>
          <ac:spMkLst>
            <pc:docMk/>
            <pc:sldMk cId="3732222915" sldId="1045"/>
            <ac:spMk id="15" creationId="{D63AAE11-FFA9-A9B5-2B8E-8240B0D5B38E}"/>
          </ac:spMkLst>
        </pc:spChg>
        <pc:spChg chg="add mod">
          <ac:chgData name="binglin tao" userId="dee11500289e3549" providerId="LiveId" clId="{269AD241-EA14-4DD3-9A0C-E020EC6AB3EB}" dt="2024-01-14T12:55:03.126" v="26633" actId="1076"/>
          <ac:spMkLst>
            <pc:docMk/>
            <pc:sldMk cId="3732222915" sldId="1045"/>
            <ac:spMk id="16" creationId="{17AD4AAD-498B-5F26-2DC4-AF12D63FE816}"/>
          </ac:spMkLst>
        </pc:spChg>
        <pc:spChg chg="add mod">
          <ac:chgData name="binglin tao" userId="dee11500289e3549" providerId="LiveId" clId="{269AD241-EA14-4DD3-9A0C-E020EC6AB3EB}" dt="2024-01-14T12:54:58.905" v="26632" actId="1076"/>
          <ac:spMkLst>
            <pc:docMk/>
            <pc:sldMk cId="3732222915" sldId="1045"/>
            <ac:spMk id="17" creationId="{5CD20B73-134C-5E08-0529-854F8F85AED2}"/>
          </ac:spMkLst>
        </pc:spChg>
        <pc:spChg chg="add mod">
          <ac:chgData name="binglin tao" userId="dee11500289e3549" providerId="LiveId" clId="{269AD241-EA14-4DD3-9A0C-E020EC6AB3EB}" dt="2024-01-14T12:55:03.126" v="26633" actId="1076"/>
          <ac:spMkLst>
            <pc:docMk/>
            <pc:sldMk cId="3732222915" sldId="1045"/>
            <ac:spMk id="18" creationId="{E6A81C34-C8E9-E4DB-ABC0-EF119B462E01}"/>
          </ac:spMkLst>
        </pc:sp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3732222915" sldId="1045"/>
            <ac:graphicFrameMk id="6" creationId="{25A4EA7B-861E-E373-4036-BE6580BE3283}"/>
          </ac:graphicFrameMkLst>
        </pc:graphicFrameChg>
        <pc:graphicFrameChg chg="del">
          <ac:chgData name="binglin tao" userId="dee11500289e3549" providerId="LiveId" clId="{269AD241-EA14-4DD3-9A0C-E020EC6AB3EB}" dt="2024-01-13T13:28:26.352" v="8895" actId="478"/>
          <ac:graphicFrameMkLst>
            <pc:docMk/>
            <pc:sldMk cId="3732222915" sldId="1045"/>
            <ac:graphicFrameMk id="6" creationId="{533EEE76-FE09-067A-2E27-D30F6542BFA2}"/>
          </ac:graphicFrameMkLst>
        </pc:graphicFrameChg>
        <pc:graphicFrameChg chg="del">
          <ac:chgData name="binglin tao" userId="dee11500289e3549" providerId="LiveId" clId="{269AD241-EA14-4DD3-9A0C-E020EC6AB3EB}" dt="2024-01-13T13:28:28.565" v="8896" actId="478"/>
          <ac:graphicFrameMkLst>
            <pc:docMk/>
            <pc:sldMk cId="3732222915" sldId="1045"/>
            <ac:graphicFrameMk id="7" creationId="{A893CD94-9C43-9021-E87B-FE1CFC4BEE6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732222915" sldId="1045"/>
            <ac:graphicFrameMk id="8" creationId="{2705A951-73BF-B1ED-12C1-BF7D6AC8F1ED}"/>
          </ac:graphicFrameMkLst>
        </pc:graphicFrameChg>
        <pc:graphicFrameChg chg="del">
          <ac:chgData name="binglin tao" userId="dee11500289e3549" providerId="LiveId" clId="{269AD241-EA14-4DD3-9A0C-E020EC6AB3EB}" dt="2024-01-13T13:28:46.676" v="8901" actId="478"/>
          <ac:graphicFrameMkLst>
            <pc:docMk/>
            <pc:sldMk cId="3732222915" sldId="1045"/>
            <ac:graphicFrameMk id="8" creationId="{8454F919-9874-3354-FA33-95D0CDC8FE3B}"/>
          </ac:graphicFrameMkLst>
        </pc:graphicFrameChg>
        <pc:graphicFrameChg chg="del">
          <ac:chgData name="binglin tao" userId="dee11500289e3549" providerId="LiveId" clId="{269AD241-EA14-4DD3-9A0C-E020EC6AB3EB}" dt="2024-01-13T13:28:46.676" v="8901" actId="478"/>
          <ac:graphicFrameMkLst>
            <pc:docMk/>
            <pc:sldMk cId="3732222915" sldId="1045"/>
            <ac:graphicFrameMk id="9" creationId="{38038E64-1651-CD6D-3946-EE3AC175CC8A}"/>
          </ac:graphicFrameMkLst>
        </pc:graphicFrameChg>
        <pc:graphicFrameChg chg="del">
          <ac:chgData name="binglin tao" userId="dee11500289e3549" providerId="LiveId" clId="{269AD241-EA14-4DD3-9A0C-E020EC6AB3EB}" dt="2024-01-13T13:28:46.676" v="8901" actId="478"/>
          <ac:graphicFrameMkLst>
            <pc:docMk/>
            <pc:sldMk cId="3732222915" sldId="1045"/>
            <ac:graphicFrameMk id="10" creationId="{D5C86ADC-B9BD-0605-3176-0E00765FEEFE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732222915" sldId="1045"/>
            <ac:graphicFrameMk id="10" creationId="{F9F38251-9FAB-7E7B-90CE-4B09BF20E49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732222915" sldId="1045"/>
            <ac:graphicFrameMk id="20" creationId="{35484FCD-6784-CF27-A5F4-2C9021EBAD23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51.518" v="26175" actId="27636"/>
        <pc:sldMkLst>
          <pc:docMk/>
          <pc:sldMk cId="740164851" sldId="1046"/>
        </pc:sldMkLst>
        <pc:spChg chg="mod">
          <ac:chgData name="binglin tao" userId="dee11500289e3549" providerId="LiveId" clId="{269AD241-EA14-4DD3-9A0C-E020EC6AB3EB}" dt="2024-01-13T13:33:00.941" v="9150" actId="20577"/>
          <ac:spMkLst>
            <pc:docMk/>
            <pc:sldMk cId="740164851" sldId="1046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4:51.442" v="26174" actId="27636"/>
          <ac:spMkLst>
            <pc:docMk/>
            <pc:sldMk cId="740164851" sldId="1046"/>
            <ac:spMk id="6" creationId="{CCAA4C6F-F956-A0B5-6662-659A0C16FDA8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740164851" sldId="1046"/>
            <ac:spMk id="7" creationId="{8E6360ED-D0B4-6DDD-AE42-560DF5A9AA4D}"/>
          </ac:spMkLst>
        </pc:spChg>
        <pc:spChg chg="add mod">
          <ac:chgData name="binglin tao" userId="dee11500289e3549" providerId="LiveId" clId="{269AD241-EA14-4DD3-9A0C-E020EC6AB3EB}" dt="2024-01-14T12:44:51.518" v="26175" actId="27636"/>
          <ac:spMkLst>
            <pc:docMk/>
            <pc:sldMk cId="740164851" sldId="1046"/>
            <ac:spMk id="8" creationId="{AE963DA3-AE48-4BD2-EA0C-745D499738CA}"/>
          </ac:spMkLst>
        </pc:spChg>
        <pc:spChg chg="del">
          <ac:chgData name="binglin tao" userId="dee11500289e3549" providerId="LiveId" clId="{269AD241-EA14-4DD3-9A0C-E020EC6AB3EB}" dt="2024-01-13T13:32:57.762" v="9149" actId="478"/>
          <ac:spMkLst>
            <pc:docMk/>
            <pc:sldMk cId="740164851" sldId="1046"/>
            <ac:spMk id="15" creationId="{D63AAE11-FFA9-A9B5-2B8E-8240B0D5B38E}"/>
          </ac:spMkLst>
        </pc:spChg>
        <pc:spChg chg="del">
          <ac:chgData name="binglin tao" userId="dee11500289e3549" providerId="LiveId" clId="{269AD241-EA14-4DD3-9A0C-E020EC6AB3EB}" dt="2024-01-13T13:32:57.762" v="9149" actId="478"/>
          <ac:spMkLst>
            <pc:docMk/>
            <pc:sldMk cId="740164851" sldId="1046"/>
            <ac:spMk id="16" creationId="{17AD4AAD-498B-5F26-2DC4-AF12D63FE816}"/>
          </ac:spMkLst>
        </pc:spChg>
        <pc:spChg chg="del">
          <ac:chgData name="binglin tao" userId="dee11500289e3549" providerId="LiveId" clId="{269AD241-EA14-4DD3-9A0C-E020EC6AB3EB}" dt="2024-01-13T13:32:57.762" v="9149" actId="478"/>
          <ac:spMkLst>
            <pc:docMk/>
            <pc:sldMk cId="740164851" sldId="1046"/>
            <ac:spMk id="17" creationId="{5CD20B73-134C-5E08-0529-854F8F85AED2}"/>
          </ac:spMkLst>
        </pc:spChg>
        <pc:spChg chg="del">
          <ac:chgData name="binglin tao" userId="dee11500289e3549" providerId="LiveId" clId="{269AD241-EA14-4DD3-9A0C-E020EC6AB3EB}" dt="2024-01-13T13:32:57.762" v="9149" actId="478"/>
          <ac:spMkLst>
            <pc:docMk/>
            <pc:sldMk cId="740164851" sldId="1046"/>
            <ac:spMk id="18" creationId="{E6A81C34-C8E9-E4DB-ABC0-EF119B462E01}"/>
          </ac:spMkLst>
        </pc:spChg>
        <pc:graphicFrameChg chg="del">
          <ac:chgData name="binglin tao" userId="dee11500289e3549" providerId="LiveId" clId="{269AD241-EA14-4DD3-9A0C-E020EC6AB3EB}" dt="2024-01-13T13:32:54.250" v="9148" actId="478"/>
          <ac:graphicFrameMkLst>
            <pc:docMk/>
            <pc:sldMk cId="740164851" sldId="1046"/>
            <ac:graphicFrameMk id="4" creationId="{2705A951-73BF-B1ED-12C1-BF7D6AC8F1E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40164851" sldId="1046"/>
            <ac:graphicFrameMk id="4" creationId="{CCAA4C6F-F956-A0B5-6662-659A0C16FDA8}"/>
          </ac:graphicFrameMkLst>
        </pc:graphicFrameChg>
        <pc:graphicFrameChg chg="del">
          <ac:chgData name="binglin tao" userId="dee11500289e3549" providerId="LiveId" clId="{269AD241-EA14-4DD3-9A0C-E020EC6AB3EB}" dt="2024-01-13T13:32:18.462" v="9086" actId="478"/>
          <ac:graphicFrameMkLst>
            <pc:docMk/>
            <pc:sldMk cId="740164851" sldId="1046"/>
            <ac:graphicFrameMk id="5" creationId="{25A4EA7B-861E-E373-4036-BE6580BE328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40164851" sldId="1046"/>
            <ac:graphicFrameMk id="9" creationId="{8E6360ED-D0B4-6DDD-AE42-560DF5A9AA4D}"/>
          </ac:graphicFrameMkLst>
        </pc:graphicFrameChg>
        <pc:graphicFrameChg chg="add mod">
          <ac:chgData name="binglin tao" userId="dee11500289e3549" providerId="LiveId" clId="{269AD241-EA14-4DD3-9A0C-E020EC6AB3EB}" dt="2024-01-13T13:33:16.304" v="9153"/>
          <ac:graphicFrameMkLst>
            <pc:docMk/>
            <pc:sldMk cId="740164851" sldId="1046"/>
            <ac:graphicFrameMk id="9" creationId="{C966D80E-2423-5487-C137-D8CD8C4392F0}"/>
          </ac:graphicFrameMkLst>
        </pc:graphicFrameChg>
        <pc:graphicFrameChg chg="add mod">
          <ac:chgData name="binglin tao" userId="dee11500289e3549" providerId="LiveId" clId="{269AD241-EA14-4DD3-9A0C-E020EC6AB3EB}" dt="2024-01-13T13:33:16.304" v="9153"/>
          <ac:graphicFrameMkLst>
            <pc:docMk/>
            <pc:sldMk cId="740164851" sldId="1046"/>
            <ac:graphicFrameMk id="10" creationId="{25C30F27-B508-E1DF-A91C-2C24036CD23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740164851" sldId="1046"/>
            <ac:graphicFrameMk id="12" creationId="{AE963DA3-AE48-4BD2-EA0C-745D499738CA}"/>
          </ac:graphicFrameMkLst>
        </pc:graphicFrameChg>
        <pc:graphicFrameChg chg="del">
          <ac:chgData name="binglin tao" userId="dee11500289e3549" providerId="LiveId" clId="{269AD241-EA14-4DD3-9A0C-E020EC6AB3EB}" dt="2024-01-13T13:32:54.250" v="9148" actId="478"/>
          <ac:graphicFrameMkLst>
            <pc:docMk/>
            <pc:sldMk cId="740164851" sldId="1046"/>
            <ac:graphicFrameMk id="12" creationId="{F9F38251-9FAB-7E7B-90CE-4B09BF20E49B}"/>
          </ac:graphicFrameMkLst>
        </pc:graphicFrameChg>
        <pc:graphicFrameChg chg="del">
          <ac:chgData name="binglin tao" userId="dee11500289e3549" providerId="LiveId" clId="{269AD241-EA14-4DD3-9A0C-E020EC6AB3EB}" dt="2024-01-13T13:32:54.250" v="9148" actId="478"/>
          <ac:graphicFrameMkLst>
            <pc:docMk/>
            <pc:sldMk cId="740164851" sldId="1046"/>
            <ac:graphicFrameMk id="14" creationId="{35484FCD-6784-CF27-A5F4-2C9021EBAD23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4T12:44:52.203" v="26179" actId="27636"/>
        <pc:sldMkLst>
          <pc:docMk/>
          <pc:sldMk cId="873258891" sldId="1047"/>
        </pc:sldMkLst>
        <pc:spChg chg="mod">
          <ac:chgData name="binglin tao" userId="dee11500289e3549" providerId="LiveId" clId="{269AD241-EA14-4DD3-9A0C-E020EC6AB3EB}" dt="2024-01-13T13:33:48.402" v="9161"/>
          <ac:spMkLst>
            <pc:docMk/>
            <pc:sldMk cId="873258891" sldId="1047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4:52.091" v="26178" actId="27636"/>
          <ac:spMkLst>
            <pc:docMk/>
            <pc:sldMk cId="873258891" sldId="1047"/>
            <ac:spMk id="4" creationId="{BA6E2199-753C-000F-B1F1-17096FFDE461}"/>
          </ac:spMkLst>
        </pc:spChg>
        <pc:spChg chg="add mod">
          <ac:chgData name="binglin tao" userId="dee11500289e3549" providerId="LiveId" clId="{269AD241-EA14-4DD3-9A0C-E020EC6AB3EB}" dt="2024-01-14T12:44:51.665" v="26176" actId="27636"/>
          <ac:spMkLst>
            <pc:docMk/>
            <pc:sldMk cId="873258891" sldId="1047"/>
            <ac:spMk id="5" creationId="{D4CCB13D-07BA-CDFD-EAC8-5DB4F56B7980}"/>
          </ac:spMkLst>
        </pc:spChg>
        <pc:spChg chg="add mod">
          <ac:chgData name="binglin tao" userId="dee11500289e3549" providerId="LiveId" clId="{269AD241-EA14-4DD3-9A0C-E020EC6AB3EB}" dt="2024-01-14T12:44:51.952" v="26177" actId="27636"/>
          <ac:spMkLst>
            <pc:docMk/>
            <pc:sldMk cId="873258891" sldId="1047"/>
            <ac:spMk id="6" creationId="{CCAA4C6F-F956-A0B5-6662-659A0C16FDA8}"/>
          </ac:spMkLst>
        </pc:spChg>
        <pc:spChg chg="add mod">
          <ac:chgData name="binglin tao" userId="dee11500289e3549" providerId="LiveId" clId="{269AD241-EA14-4DD3-9A0C-E020EC6AB3EB}" dt="2024-01-14T12:44:52.203" v="26179" actId="27636"/>
          <ac:spMkLst>
            <pc:docMk/>
            <pc:sldMk cId="873258891" sldId="1047"/>
            <ac:spMk id="10" creationId="{4C649DDA-AC9E-61F4-E6E7-8CE546F84B42}"/>
          </ac:spMkLst>
        </pc:spChg>
        <pc:spChg chg="mod">
          <ac:chgData name="binglin tao" userId="dee11500289e3549" providerId="LiveId" clId="{269AD241-EA14-4DD3-9A0C-E020EC6AB3EB}" dt="2024-01-14T12:44:13.405" v="25911"/>
          <ac:spMkLst>
            <pc:docMk/>
            <pc:sldMk cId="873258891" sldId="1047"/>
            <ac:spMk id="12" creationId="{41FAD237-4C5E-B6BA-32E3-CC80FFFF7FB3}"/>
          </ac:spMkLst>
        </pc:spChg>
        <pc:grpChg chg="add mod">
          <ac:chgData name="binglin tao" userId="dee11500289e3549" providerId="LiveId" clId="{269AD241-EA14-4DD3-9A0C-E020EC6AB3EB}" dt="2024-01-14T12:44:13.405" v="25911"/>
          <ac:grpSpMkLst>
            <pc:docMk/>
            <pc:sldMk cId="873258891" sldId="1047"/>
            <ac:grpSpMk id="9" creationId="{73D0A3A5-C490-5B69-A2C0-7BD5C55D535D}"/>
          </ac:grpSpMkLst>
        </pc:grpChg>
        <pc:graphicFrameChg chg="del">
          <ac:chgData name="binglin tao" userId="dee11500289e3549" providerId="LiveId" clId="{269AD241-EA14-4DD3-9A0C-E020EC6AB3EB}" dt="2024-01-13T13:33:31.951" v="9158" actId="478"/>
          <ac:graphicFrameMkLst>
            <pc:docMk/>
            <pc:sldMk cId="873258891" sldId="1047"/>
            <ac:graphicFrameMk id="7" creationId="{8E6360ED-D0B4-6DDD-AE42-560DF5A9AA4D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873258891" sldId="1047"/>
            <ac:graphicFrameMk id="7" creationId="{CCAA4C6F-F956-A0B5-6662-659A0C16FDA8}"/>
          </ac:graphicFrameMkLst>
        </pc:graphicFrameChg>
        <pc:graphicFrameChg chg="del">
          <ac:chgData name="binglin tao" userId="dee11500289e3549" providerId="LiveId" clId="{269AD241-EA14-4DD3-9A0C-E020EC6AB3EB}" dt="2024-01-13T13:33:31.951" v="9158" actId="478"/>
          <ac:graphicFrameMkLst>
            <pc:docMk/>
            <pc:sldMk cId="873258891" sldId="1047"/>
            <ac:graphicFrameMk id="8" creationId="{AE963DA3-AE48-4BD2-EA0C-745D499738CA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873258891" sldId="1047"/>
            <ac:graphicFrameMk id="14" creationId="{BA6E2199-753C-000F-B1F1-17096FFDE46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873258891" sldId="1047"/>
            <ac:graphicFrameMk id="16" creationId="{D4CCB13D-07BA-CDFD-EAC8-5DB4F56B7980}"/>
          </ac:graphicFrameMkLst>
        </pc:graphicFrameChg>
        <pc:graphicFrameChg chg="del mod replId">
          <ac:chgData name="binglin tao" userId="dee11500289e3549" providerId="LiveId" clId="{269AD241-EA14-4DD3-9A0C-E020EC6AB3EB}" dt="2024-01-14T12:44:13.405" v="25911"/>
          <ac:graphicFrameMkLst>
            <pc:docMk/>
            <pc:sldMk cId="873258891" sldId="1047"/>
            <ac:graphicFrameMk id="18" creationId="{4C649DDA-AC9E-61F4-E6E7-8CE546F84B42}"/>
          </ac:graphicFrameMkLst>
        </pc:graphicFrameChg>
      </pc:sldChg>
      <pc:sldChg chg="addSp delSp modSp add mod modAnim modShow modNotesTx">
        <pc:chgData name="binglin tao" userId="dee11500289e3549" providerId="LiveId" clId="{269AD241-EA14-4DD3-9A0C-E020EC6AB3EB}" dt="2024-01-14T12:44:52.584" v="26183" actId="27636"/>
        <pc:sldMkLst>
          <pc:docMk/>
          <pc:sldMk cId="1774356221" sldId="1048"/>
        </pc:sldMkLst>
        <pc:spChg chg="mod">
          <ac:chgData name="binglin tao" userId="dee11500289e3549" providerId="LiveId" clId="{269AD241-EA14-4DD3-9A0C-E020EC6AB3EB}" dt="2024-01-13T13:48:21.468" v="9624" actId="20577"/>
          <ac:spMkLst>
            <pc:docMk/>
            <pc:sldMk cId="1774356221" sldId="1048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4:52.469" v="26182" actId="27636"/>
          <ac:spMkLst>
            <pc:docMk/>
            <pc:sldMk cId="1774356221" sldId="1048"/>
            <ac:spMk id="7" creationId="{F071FF53-E8ED-16C7-0ACF-1E1427392DD6}"/>
          </ac:spMkLst>
        </pc:spChg>
        <pc:spChg chg="add mod">
          <ac:chgData name="binglin tao" userId="dee11500289e3549" providerId="LiveId" clId="{269AD241-EA14-4DD3-9A0C-E020EC6AB3EB}" dt="2024-01-14T12:44:52.584" v="26183" actId="27636"/>
          <ac:spMkLst>
            <pc:docMk/>
            <pc:sldMk cId="1774356221" sldId="1048"/>
            <ac:spMk id="8" creationId="{AD23748C-4B55-3583-0887-642693E53A30}"/>
          </ac:spMkLst>
        </pc:spChg>
        <pc:spChg chg="mod">
          <ac:chgData name="binglin tao" userId="dee11500289e3549" providerId="LiveId" clId="{269AD241-EA14-4DD3-9A0C-E020EC6AB3EB}" dt="2024-01-13T13:55:51.306" v="9735"/>
          <ac:spMkLst>
            <pc:docMk/>
            <pc:sldMk cId="1774356221" sldId="1048"/>
            <ac:spMk id="13" creationId="{00000000-0000-0000-0000-000000000000}"/>
          </ac:spMkLst>
        </pc:spChg>
        <pc:spChg chg="add mod">
          <ac:chgData name="binglin tao" userId="dee11500289e3549" providerId="LiveId" clId="{269AD241-EA14-4DD3-9A0C-E020EC6AB3EB}" dt="2024-01-14T12:44:52.376" v="26181" actId="27636"/>
          <ac:spMkLst>
            <pc:docMk/>
            <pc:sldMk cId="1774356221" sldId="1048"/>
            <ac:spMk id="14" creationId="{5E815358-2291-5D39-3792-03976D86E780}"/>
          </ac:spMkLst>
        </pc:spChg>
        <pc:spChg chg="add mod">
          <ac:chgData name="binglin tao" userId="dee11500289e3549" providerId="LiveId" clId="{269AD241-EA14-4DD3-9A0C-E020EC6AB3EB}" dt="2024-01-13T13:48:27.909" v="9626" actId="1076"/>
          <ac:spMkLst>
            <pc:docMk/>
            <pc:sldMk cId="1774356221" sldId="1048"/>
            <ac:spMk id="15" creationId="{0DADFDC9-722F-16A5-1506-A7C90A8249D6}"/>
          </ac:spMkLst>
        </pc:spChg>
        <pc:grpChg chg="del">
          <ac:chgData name="binglin tao" userId="dee11500289e3549" providerId="LiveId" clId="{269AD241-EA14-4DD3-9A0C-E020EC6AB3EB}" dt="2024-01-13T13:42:33.338" v="9208" actId="478"/>
          <ac:grpSpMkLst>
            <pc:docMk/>
            <pc:sldMk cId="1774356221" sldId="1048"/>
            <ac:grpSpMk id="9" creationId="{73D0A3A5-C490-5B69-A2C0-7BD5C55D535D}"/>
          </ac:grpSpMkLst>
        </pc:grpChg>
        <pc:graphicFrameChg chg="del">
          <ac:chgData name="binglin tao" userId="dee11500289e3549" providerId="LiveId" clId="{269AD241-EA14-4DD3-9A0C-E020EC6AB3EB}" dt="2024-01-13T13:42:33.338" v="9208" actId="478"/>
          <ac:graphicFrameMkLst>
            <pc:docMk/>
            <pc:sldMk cId="1774356221" sldId="1048"/>
            <ac:graphicFrameMk id="4" creationId="{BA6E2199-753C-000F-B1F1-17096FFDE46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74356221" sldId="1048"/>
            <ac:graphicFrameMk id="4" creationId="{F071FF53-E8ED-16C7-0ACF-1E1427392DD6}"/>
          </ac:graphicFrameMkLst>
        </pc:graphicFrameChg>
        <pc:graphicFrameChg chg="del">
          <ac:chgData name="binglin tao" userId="dee11500289e3549" providerId="LiveId" clId="{269AD241-EA14-4DD3-9A0C-E020EC6AB3EB}" dt="2024-01-13T13:42:33.338" v="9208" actId="478"/>
          <ac:graphicFrameMkLst>
            <pc:docMk/>
            <pc:sldMk cId="1774356221" sldId="1048"/>
            <ac:graphicFrameMk id="5" creationId="{D4CCB13D-07BA-CDFD-EAC8-5DB4F56B7980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74356221" sldId="1048"/>
            <ac:graphicFrameMk id="6" creationId="{AD23748C-4B55-3583-0887-642693E53A30}"/>
          </ac:graphicFrameMkLst>
        </pc:graphicFrameChg>
        <pc:graphicFrameChg chg="del">
          <ac:chgData name="binglin tao" userId="dee11500289e3549" providerId="LiveId" clId="{269AD241-EA14-4DD3-9A0C-E020EC6AB3EB}" dt="2024-01-13T13:42:27.709" v="9205" actId="478"/>
          <ac:graphicFrameMkLst>
            <pc:docMk/>
            <pc:sldMk cId="1774356221" sldId="1048"/>
            <ac:graphicFrameMk id="6" creationId="{CCAA4C6F-F956-A0B5-6662-659A0C16FDA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74356221" sldId="1048"/>
            <ac:graphicFrameMk id="10" creationId="{5E815358-2291-5D39-3792-03976D86E780}"/>
          </ac:graphicFrameMkLst>
        </pc:graphicFrameChg>
      </pc:sldChg>
      <pc:sldChg chg="modSp add del mod modShow">
        <pc:chgData name="binglin tao" userId="dee11500289e3549" providerId="LiveId" clId="{269AD241-EA14-4DD3-9A0C-E020EC6AB3EB}" dt="2024-01-13T13:53:24.969" v="9649" actId="47"/>
        <pc:sldMkLst>
          <pc:docMk/>
          <pc:sldMk cId="1362095541" sldId="1049"/>
        </pc:sldMkLst>
        <pc:spChg chg="mod">
          <ac:chgData name="binglin tao" userId="dee11500289e3549" providerId="LiveId" clId="{269AD241-EA14-4DD3-9A0C-E020EC6AB3EB}" dt="2024-01-13T13:48:44.504" v="9647" actId="20577"/>
          <ac:spMkLst>
            <pc:docMk/>
            <pc:sldMk cId="1362095541" sldId="1049"/>
            <ac:spMk id="2" creationId="{64BD4D46-8E03-C6BE-22A6-039DD4A349E9}"/>
          </ac:spMkLst>
        </pc:spChg>
      </pc:sldChg>
      <pc:sldChg chg="addSp delSp modSp add del mod modAnim modShow">
        <pc:chgData name="binglin tao" userId="dee11500289e3549" providerId="LiveId" clId="{269AD241-EA14-4DD3-9A0C-E020EC6AB3EB}" dt="2024-01-14T08:38:19.910" v="17389" actId="47"/>
        <pc:sldMkLst>
          <pc:docMk/>
          <pc:sldMk cId="2333887819" sldId="1049"/>
        </pc:sldMkLst>
        <pc:spChg chg="mod">
          <ac:chgData name="binglin tao" userId="dee11500289e3549" providerId="LiveId" clId="{269AD241-EA14-4DD3-9A0C-E020EC6AB3EB}" dt="2024-01-13T14:10:34.889" v="10759" actId="207"/>
          <ac:spMkLst>
            <pc:docMk/>
            <pc:sldMk cId="2333887819" sldId="1049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3T14:05:50.538" v="10362" actId="1076"/>
          <ac:spMkLst>
            <pc:docMk/>
            <pc:sldMk cId="2333887819" sldId="1049"/>
            <ac:spMk id="8" creationId="{1F2BC847-14AD-9C6C-0D82-E42AD8419AD9}"/>
          </ac:spMkLst>
        </pc:spChg>
        <pc:spChg chg="mod">
          <ac:chgData name="binglin tao" userId="dee11500289e3549" providerId="LiveId" clId="{269AD241-EA14-4DD3-9A0C-E020EC6AB3EB}" dt="2024-01-13T13:56:17.327" v="9764" actId="20577"/>
          <ac:spMkLst>
            <pc:docMk/>
            <pc:sldMk cId="2333887819" sldId="1049"/>
            <ac:spMk id="13" creationId="{00000000-0000-0000-0000-000000000000}"/>
          </ac:spMkLst>
        </pc:spChg>
        <pc:spChg chg="add mod">
          <ac:chgData name="binglin tao" userId="dee11500289e3549" providerId="LiveId" clId="{269AD241-EA14-4DD3-9A0C-E020EC6AB3EB}" dt="2024-01-13T14:07:31.156" v="10415" actId="1076"/>
          <ac:spMkLst>
            <pc:docMk/>
            <pc:sldMk cId="2333887819" sldId="1049"/>
            <ac:spMk id="14" creationId="{10D4868E-AB65-5B92-F36C-D08DF9A601E9}"/>
          </ac:spMkLst>
        </pc:spChg>
        <pc:spChg chg="add mod">
          <ac:chgData name="binglin tao" userId="dee11500289e3549" providerId="LiveId" clId="{269AD241-EA14-4DD3-9A0C-E020EC6AB3EB}" dt="2024-01-13T14:08:16.639" v="10449" actId="20577"/>
          <ac:spMkLst>
            <pc:docMk/>
            <pc:sldMk cId="2333887819" sldId="1049"/>
            <ac:spMk id="15" creationId="{A752C1FB-67CA-5B51-71F2-849ABF1B2012}"/>
          </ac:spMkLst>
        </pc:spChg>
        <pc:spChg chg="add del">
          <ac:chgData name="binglin tao" userId="dee11500289e3549" providerId="LiveId" clId="{269AD241-EA14-4DD3-9A0C-E020EC6AB3EB}" dt="2024-01-13T14:11:06.174" v="10761" actId="22"/>
          <ac:spMkLst>
            <pc:docMk/>
            <pc:sldMk cId="2333887819" sldId="1049"/>
            <ac:spMk id="17" creationId="{D0DFCA31-7ED0-740A-E4D0-3F8AE190F168}"/>
          </ac:spMkLst>
        </pc:spChg>
        <pc:grpChg chg="del">
          <ac:chgData name="binglin tao" userId="dee11500289e3549" providerId="LiveId" clId="{269AD241-EA14-4DD3-9A0C-E020EC6AB3EB}" dt="2024-01-13T13:56:39.253" v="9765" actId="478"/>
          <ac:grpSpMkLst>
            <pc:docMk/>
            <pc:sldMk cId="2333887819" sldId="1049"/>
            <ac:grpSpMk id="9" creationId="{73D0A3A5-C490-5B69-A2C0-7BD5C55D535D}"/>
          </ac:grpSpMkLst>
        </pc:grpChg>
        <pc:graphicFrameChg chg="del">
          <ac:chgData name="binglin tao" userId="dee11500289e3549" providerId="LiveId" clId="{269AD241-EA14-4DD3-9A0C-E020EC6AB3EB}" dt="2024-01-13T13:56:49.175" v="9768" actId="478"/>
          <ac:graphicFrameMkLst>
            <pc:docMk/>
            <pc:sldMk cId="2333887819" sldId="1049"/>
            <ac:graphicFrameMk id="4" creationId="{BA6E2199-753C-000F-B1F1-17096FFDE461}"/>
          </ac:graphicFrameMkLst>
        </pc:graphicFrameChg>
        <pc:graphicFrameChg chg="del">
          <ac:chgData name="binglin tao" userId="dee11500289e3549" providerId="LiveId" clId="{269AD241-EA14-4DD3-9A0C-E020EC6AB3EB}" dt="2024-01-13T13:56:39.253" v="9765" actId="478"/>
          <ac:graphicFrameMkLst>
            <pc:docMk/>
            <pc:sldMk cId="2333887819" sldId="1049"/>
            <ac:graphicFrameMk id="5" creationId="{D4CCB13D-07BA-CDFD-EAC8-5DB4F56B7980}"/>
          </ac:graphicFrameMkLst>
        </pc:graphicFrameChg>
        <pc:graphicFrameChg chg="del">
          <ac:chgData name="binglin tao" userId="dee11500289e3549" providerId="LiveId" clId="{269AD241-EA14-4DD3-9A0C-E020EC6AB3EB}" dt="2024-01-13T13:56:47.591" v="9767" actId="478"/>
          <ac:graphicFrameMkLst>
            <pc:docMk/>
            <pc:sldMk cId="2333887819" sldId="1049"/>
            <ac:graphicFrameMk id="6" creationId="{CCAA4C6F-F956-A0B5-6662-659A0C16FDA8}"/>
          </ac:graphicFrameMkLst>
        </pc:graphicFrameChg>
        <pc:graphicFrameChg chg="add del mod">
          <ac:chgData name="binglin tao" userId="dee11500289e3549" providerId="LiveId" clId="{269AD241-EA14-4DD3-9A0C-E020EC6AB3EB}" dt="2024-01-13T14:04:32.584" v="10302" actId="478"/>
          <ac:graphicFrameMkLst>
            <pc:docMk/>
            <pc:sldMk cId="2333887819" sldId="1049"/>
            <ac:graphicFrameMk id="7" creationId="{B1DB6B6B-2189-783B-9E6F-93EB11B2FBD4}"/>
          </ac:graphicFrameMkLst>
        </pc:graphicFrameChg>
      </pc:sldChg>
      <pc:sldChg chg="addSp modSp add del mod modShow">
        <pc:chgData name="binglin tao" userId="dee11500289e3549" providerId="LiveId" clId="{269AD241-EA14-4DD3-9A0C-E020EC6AB3EB}" dt="2024-01-14T08:38:19.910" v="17389" actId="47"/>
        <pc:sldMkLst>
          <pc:docMk/>
          <pc:sldMk cId="973037234" sldId="1050"/>
        </pc:sldMkLst>
        <pc:spChg chg="mod">
          <ac:chgData name="binglin tao" userId="dee11500289e3549" providerId="LiveId" clId="{269AD241-EA14-4DD3-9A0C-E020EC6AB3EB}" dt="2024-01-13T14:13:07.993" v="10919"/>
          <ac:spMkLst>
            <pc:docMk/>
            <pc:sldMk cId="973037234" sldId="1050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3T14:14:05.854" v="10958" actId="20577"/>
          <ac:spMkLst>
            <pc:docMk/>
            <pc:sldMk cId="973037234" sldId="1050"/>
            <ac:spMk id="4" creationId="{E249FF09-4F4D-C068-D3A0-91B5645DA267}"/>
          </ac:spMkLst>
        </pc:spChg>
        <pc:spChg chg="add mod">
          <ac:chgData name="binglin tao" userId="dee11500289e3549" providerId="LiveId" clId="{269AD241-EA14-4DD3-9A0C-E020EC6AB3EB}" dt="2024-01-13T14:16:00.805" v="11011" actId="20577"/>
          <ac:spMkLst>
            <pc:docMk/>
            <pc:sldMk cId="973037234" sldId="1050"/>
            <ac:spMk id="5" creationId="{C0EB0BC0-D491-13BA-BB0B-0ED3AA2F7560}"/>
          </ac:spMkLst>
        </pc:spChg>
        <pc:spChg chg="add mod">
          <ac:chgData name="binglin tao" userId="dee11500289e3549" providerId="LiveId" clId="{269AD241-EA14-4DD3-9A0C-E020EC6AB3EB}" dt="2024-01-13T14:18:38.594" v="11063"/>
          <ac:spMkLst>
            <pc:docMk/>
            <pc:sldMk cId="973037234" sldId="1050"/>
            <ac:spMk id="6" creationId="{6386D3C1-83E3-C5D2-203E-B70C06CC3093}"/>
          </ac:spMkLst>
        </pc:spChg>
        <pc:spChg chg="mod">
          <ac:chgData name="binglin tao" userId="dee11500289e3549" providerId="LiveId" clId="{269AD241-EA14-4DD3-9A0C-E020EC6AB3EB}" dt="2024-01-13T14:11:56.238" v="10790" actId="1076"/>
          <ac:spMkLst>
            <pc:docMk/>
            <pc:sldMk cId="973037234" sldId="1050"/>
            <ac:spMk id="8" creationId="{1F2BC847-14AD-9C6C-0D82-E42AD8419AD9}"/>
          </ac:spMkLst>
        </pc:spChg>
        <pc:spChg chg="mod">
          <ac:chgData name="binglin tao" userId="dee11500289e3549" providerId="LiveId" clId="{269AD241-EA14-4DD3-9A0C-E020EC6AB3EB}" dt="2024-01-13T14:12:00.784" v="10791" actId="1076"/>
          <ac:spMkLst>
            <pc:docMk/>
            <pc:sldMk cId="973037234" sldId="1050"/>
            <ac:spMk id="14" creationId="{10D4868E-AB65-5B92-F36C-D08DF9A601E9}"/>
          </ac:spMkLst>
        </pc:spChg>
        <pc:spChg chg="mod">
          <ac:chgData name="binglin tao" userId="dee11500289e3549" providerId="LiveId" clId="{269AD241-EA14-4DD3-9A0C-E020EC6AB3EB}" dt="2024-01-13T14:12:04.193" v="10792" actId="1076"/>
          <ac:spMkLst>
            <pc:docMk/>
            <pc:sldMk cId="973037234" sldId="1050"/>
            <ac:spMk id="15" creationId="{A752C1FB-67CA-5B51-71F2-849ABF1B2012}"/>
          </ac:spMkLst>
        </pc:spChg>
      </pc:sldChg>
      <pc:sldChg chg="addSp delSp modSp add del mod modShow">
        <pc:chgData name="binglin tao" userId="dee11500289e3549" providerId="LiveId" clId="{269AD241-EA14-4DD3-9A0C-E020EC6AB3EB}" dt="2024-01-14T08:38:19.910" v="17389" actId="47"/>
        <pc:sldMkLst>
          <pc:docMk/>
          <pc:sldMk cId="1002536283" sldId="1051"/>
        </pc:sldMkLst>
        <pc:spChg chg="mod">
          <ac:chgData name="binglin tao" userId="dee11500289e3549" providerId="LiveId" clId="{269AD241-EA14-4DD3-9A0C-E020EC6AB3EB}" dt="2024-01-13T14:21:01.076" v="11125" actId="20577"/>
          <ac:spMkLst>
            <pc:docMk/>
            <pc:sldMk cId="1002536283" sldId="1051"/>
            <ac:spMk id="2" creationId="{64BD4D46-8E03-C6BE-22A6-039DD4A349E9}"/>
          </ac:spMkLst>
        </pc:spChg>
        <pc:spChg chg="mod">
          <ac:chgData name="binglin tao" userId="dee11500289e3549" providerId="LiveId" clId="{269AD241-EA14-4DD3-9A0C-E020EC6AB3EB}" dt="2024-01-13T14:21:04.743" v="11126" actId="1076"/>
          <ac:spMkLst>
            <pc:docMk/>
            <pc:sldMk cId="1002536283" sldId="1051"/>
            <ac:spMk id="4" creationId="{E249FF09-4F4D-C068-D3A0-91B5645DA267}"/>
          </ac:spMkLst>
        </pc:spChg>
        <pc:spChg chg="del">
          <ac:chgData name="binglin tao" userId="dee11500289e3549" providerId="LiveId" clId="{269AD241-EA14-4DD3-9A0C-E020EC6AB3EB}" dt="2024-01-13T14:19:02.579" v="11065" actId="478"/>
          <ac:spMkLst>
            <pc:docMk/>
            <pc:sldMk cId="1002536283" sldId="1051"/>
            <ac:spMk id="5" creationId="{C0EB0BC0-D491-13BA-BB0B-0ED3AA2F7560}"/>
          </ac:spMkLst>
        </pc:spChg>
        <pc:spChg chg="del">
          <ac:chgData name="binglin tao" userId="dee11500289e3549" providerId="LiveId" clId="{269AD241-EA14-4DD3-9A0C-E020EC6AB3EB}" dt="2024-01-13T14:19:02.579" v="11065" actId="478"/>
          <ac:spMkLst>
            <pc:docMk/>
            <pc:sldMk cId="1002536283" sldId="1051"/>
            <ac:spMk id="6" creationId="{6386D3C1-83E3-C5D2-203E-B70C06CC3093}"/>
          </ac:spMkLst>
        </pc:spChg>
        <pc:graphicFrameChg chg="add mod">
          <ac:chgData name="binglin tao" userId="dee11500289e3549" providerId="LiveId" clId="{269AD241-EA14-4DD3-9A0C-E020EC6AB3EB}" dt="2024-01-13T14:21:11.731" v="11129" actId="1076"/>
          <ac:graphicFrameMkLst>
            <pc:docMk/>
            <pc:sldMk cId="1002536283" sldId="1051"/>
            <ac:graphicFrameMk id="7" creationId="{95B7D620-C528-D66A-D543-3DB2E67101C8}"/>
          </ac:graphicFrameMkLst>
        </pc:graphicFrameChg>
        <pc:graphicFrameChg chg="add mod">
          <ac:chgData name="binglin tao" userId="dee11500289e3549" providerId="LiveId" clId="{269AD241-EA14-4DD3-9A0C-E020EC6AB3EB}" dt="2024-01-13T14:21:11.731" v="11129" actId="1076"/>
          <ac:graphicFrameMkLst>
            <pc:docMk/>
            <pc:sldMk cId="1002536283" sldId="1051"/>
            <ac:graphicFrameMk id="9" creationId="{450D16DE-6159-BC6F-FC5D-F360CE230AB5}"/>
          </ac:graphicFrameMkLst>
        </pc:graphicFrameChg>
      </pc:sldChg>
      <pc:sldChg chg="addSp delSp modSp add del mod modShow">
        <pc:chgData name="binglin tao" userId="dee11500289e3549" providerId="LiveId" clId="{269AD241-EA14-4DD3-9A0C-E020EC6AB3EB}" dt="2024-01-14T08:38:19.910" v="17389" actId="47"/>
        <pc:sldMkLst>
          <pc:docMk/>
          <pc:sldMk cId="2222686835" sldId="1052"/>
        </pc:sldMkLst>
        <pc:spChg chg="mod">
          <ac:chgData name="binglin tao" userId="dee11500289e3549" providerId="LiveId" clId="{269AD241-EA14-4DD3-9A0C-E020EC6AB3EB}" dt="2024-01-13T14:27:55.737" v="11555"/>
          <ac:spMkLst>
            <pc:docMk/>
            <pc:sldMk cId="2222686835" sldId="1052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3T14:25:55.598" v="11486" actId="478"/>
          <ac:spMkLst>
            <pc:docMk/>
            <pc:sldMk cId="2222686835" sldId="1052"/>
            <ac:spMk id="4" creationId="{E249FF09-4F4D-C068-D3A0-91B5645DA267}"/>
          </ac:spMkLst>
        </pc:spChg>
        <pc:spChg chg="del">
          <ac:chgData name="binglin tao" userId="dee11500289e3549" providerId="LiveId" clId="{269AD241-EA14-4DD3-9A0C-E020EC6AB3EB}" dt="2024-01-13T14:22:28.088" v="11240" actId="478"/>
          <ac:spMkLst>
            <pc:docMk/>
            <pc:sldMk cId="2222686835" sldId="1052"/>
            <ac:spMk id="8" creationId="{1F2BC847-14AD-9C6C-0D82-E42AD8419AD9}"/>
          </ac:spMkLst>
        </pc:spChg>
        <pc:spChg chg="del">
          <ac:chgData name="binglin tao" userId="dee11500289e3549" providerId="LiveId" clId="{269AD241-EA14-4DD3-9A0C-E020EC6AB3EB}" dt="2024-01-13T14:23:44.350" v="11254" actId="478"/>
          <ac:spMkLst>
            <pc:docMk/>
            <pc:sldMk cId="2222686835" sldId="1052"/>
            <ac:spMk id="14" creationId="{10D4868E-AB65-5B92-F36C-D08DF9A601E9}"/>
          </ac:spMkLst>
        </pc:spChg>
        <pc:spChg chg="del">
          <ac:chgData name="binglin tao" userId="dee11500289e3549" providerId="LiveId" clId="{269AD241-EA14-4DD3-9A0C-E020EC6AB3EB}" dt="2024-01-13T14:24:01.662" v="11259" actId="478"/>
          <ac:spMkLst>
            <pc:docMk/>
            <pc:sldMk cId="2222686835" sldId="1052"/>
            <ac:spMk id="15" creationId="{A752C1FB-67CA-5B51-71F2-849ABF1B2012}"/>
          </ac:spMkLst>
        </pc:spChg>
        <pc:spChg chg="add mod">
          <ac:chgData name="binglin tao" userId="dee11500289e3549" providerId="LiveId" clId="{269AD241-EA14-4DD3-9A0C-E020EC6AB3EB}" dt="2024-01-13T14:27:48.846" v="11528" actId="1076"/>
          <ac:spMkLst>
            <pc:docMk/>
            <pc:sldMk cId="2222686835" sldId="1052"/>
            <ac:spMk id="28" creationId="{E2D257F2-D431-4A24-9F73-8383B1D8E903}"/>
          </ac:spMkLst>
        </pc:spChg>
        <pc:graphicFrameChg chg="add mod">
          <ac:chgData name="binglin tao" userId="dee11500289e3549" providerId="LiveId" clId="{269AD241-EA14-4DD3-9A0C-E020EC6AB3EB}" dt="2024-01-13T14:24:31.984" v="11265" actId="1076"/>
          <ac:graphicFrameMkLst>
            <pc:docMk/>
            <pc:sldMk cId="2222686835" sldId="1052"/>
            <ac:graphicFrameMk id="5" creationId="{4D4FA4E1-D04F-701B-DE8D-6773D554FA2A}"/>
          </ac:graphicFrameMkLst>
        </pc:graphicFrameChg>
        <pc:graphicFrameChg chg="add mod">
          <ac:chgData name="binglin tao" userId="dee11500289e3549" providerId="LiveId" clId="{269AD241-EA14-4DD3-9A0C-E020EC6AB3EB}" dt="2024-01-13T14:24:29.534" v="11264" actId="1076"/>
          <ac:graphicFrameMkLst>
            <pc:docMk/>
            <pc:sldMk cId="2222686835" sldId="1052"/>
            <ac:graphicFrameMk id="6" creationId="{D493CA33-C4FF-253F-3908-802395D638A0}"/>
          </ac:graphicFrameMkLst>
        </pc:graphicFrameChg>
        <pc:graphicFrameChg chg="del">
          <ac:chgData name="binglin tao" userId="dee11500289e3549" providerId="LiveId" clId="{269AD241-EA14-4DD3-9A0C-E020EC6AB3EB}" dt="2024-01-13T14:25:56.812" v="11487" actId="478"/>
          <ac:graphicFrameMkLst>
            <pc:docMk/>
            <pc:sldMk cId="2222686835" sldId="1052"/>
            <ac:graphicFrameMk id="7" creationId="{95B7D620-C528-D66A-D543-3DB2E67101C8}"/>
          </ac:graphicFrameMkLst>
        </pc:graphicFrameChg>
        <pc:graphicFrameChg chg="del">
          <ac:chgData name="binglin tao" userId="dee11500289e3549" providerId="LiveId" clId="{269AD241-EA14-4DD3-9A0C-E020EC6AB3EB}" dt="2024-01-13T14:25:57.861" v="11488" actId="478"/>
          <ac:graphicFrameMkLst>
            <pc:docMk/>
            <pc:sldMk cId="2222686835" sldId="1052"/>
            <ac:graphicFrameMk id="9" creationId="{450D16DE-6159-BC6F-FC5D-F360CE230AB5}"/>
          </ac:graphicFrameMkLst>
        </pc:graphicFrameChg>
        <pc:graphicFrameChg chg="add mod">
          <ac:chgData name="binglin tao" userId="dee11500289e3549" providerId="LiveId" clId="{269AD241-EA14-4DD3-9A0C-E020EC6AB3EB}" dt="2024-01-13T14:24:29.534" v="11264" actId="1076"/>
          <ac:graphicFrameMkLst>
            <pc:docMk/>
            <pc:sldMk cId="2222686835" sldId="1052"/>
            <ac:graphicFrameMk id="10" creationId="{09F5BB37-71A9-EB3B-B832-DA7C35E54B3E}"/>
          </ac:graphicFrameMkLst>
        </pc:graphicFrameChg>
        <pc:graphicFrameChg chg="add mod">
          <ac:chgData name="binglin tao" userId="dee11500289e3549" providerId="LiveId" clId="{269AD241-EA14-4DD3-9A0C-E020EC6AB3EB}" dt="2024-01-13T14:24:34.631" v="11266" actId="1076"/>
          <ac:graphicFrameMkLst>
            <pc:docMk/>
            <pc:sldMk cId="2222686835" sldId="1052"/>
            <ac:graphicFrameMk id="12" creationId="{418B65FC-F59B-678F-668B-8234220B75B0}"/>
          </ac:graphicFrameMkLst>
        </pc:graphicFrameChg>
        <pc:graphicFrameChg chg="add mod">
          <ac:chgData name="binglin tao" userId="dee11500289e3549" providerId="LiveId" clId="{269AD241-EA14-4DD3-9A0C-E020EC6AB3EB}" dt="2024-01-13T14:26:24.645" v="11494" actId="1076"/>
          <ac:graphicFrameMkLst>
            <pc:docMk/>
            <pc:sldMk cId="2222686835" sldId="1052"/>
            <ac:graphicFrameMk id="16" creationId="{8B127E4E-2187-4248-0A8E-F098D864308C}"/>
          </ac:graphicFrameMkLst>
        </pc:graphicFrameChg>
        <pc:graphicFrameChg chg="add mod">
          <ac:chgData name="binglin tao" userId="dee11500289e3549" providerId="LiveId" clId="{269AD241-EA14-4DD3-9A0C-E020EC6AB3EB}" dt="2024-01-13T14:26:20.537" v="11493" actId="1076"/>
          <ac:graphicFrameMkLst>
            <pc:docMk/>
            <pc:sldMk cId="2222686835" sldId="1052"/>
            <ac:graphicFrameMk id="17" creationId="{6DC8B24C-A427-7595-668F-27D3BE968FB4}"/>
          </ac:graphicFrameMkLst>
        </pc:graphicFrameChg>
        <pc:graphicFrameChg chg="add mod">
          <ac:chgData name="binglin tao" userId="dee11500289e3549" providerId="LiveId" clId="{269AD241-EA14-4DD3-9A0C-E020EC6AB3EB}" dt="2024-01-13T14:26:20.537" v="11493" actId="1076"/>
          <ac:graphicFrameMkLst>
            <pc:docMk/>
            <pc:sldMk cId="2222686835" sldId="1052"/>
            <ac:graphicFrameMk id="18" creationId="{0249DF3B-7967-4DC0-3B03-AF5A0015F820}"/>
          </ac:graphicFrameMkLst>
        </pc:graphicFrameChg>
        <pc:graphicFrameChg chg="add mod">
          <ac:chgData name="binglin tao" userId="dee11500289e3549" providerId="LiveId" clId="{269AD241-EA14-4DD3-9A0C-E020EC6AB3EB}" dt="2024-01-13T14:26:24.645" v="11494" actId="1076"/>
          <ac:graphicFrameMkLst>
            <pc:docMk/>
            <pc:sldMk cId="2222686835" sldId="1052"/>
            <ac:graphicFrameMk id="19" creationId="{B3808135-E06D-1457-889D-92CDDE502EC1}"/>
          </ac:graphicFrameMkLst>
        </pc:graphicFrameChg>
        <pc:graphicFrameChg chg="add mod">
          <ac:chgData name="binglin tao" userId="dee11500289e3549" providerId="LiveId" clId="{269AD241-EA14-4DD3-9A0C-E020EC6AB3EB}" dt="2024-01-13T14:26:24.645" v="11494" actId="1076"/>
          <ac:graphicFrameMkLst>
            <pc:docMk/>
            <pc:sldMk cId="2222686835" sldId="1052"/>
            <ac:graphicFrameMk id="20" creationId="{83DDE320-5ED4-97CD-B14D-88D240187929}"/>
          </ac:graphicFrameMkLst>
        </pc:graphicFrameChg>
        <pc:graphicFrameChg chg="add mod">
          <ac:chgData name="binglin tao" userId="dee11500289e3549" providerId="LiveId" clId="{269AD241-EA14-4DD3-9A0C-E020EC6AB3EB}" dt="2024-01-13T14:26:48.846" v="11503"/>
          <ac:graphicFrameMkLst>
            <pc:docMk/>
            <pc:sldMk cId="2222686835" sldId="1052"/>
            <ac:graphicFrameMk id="21" creationId="{B828DC9C-BF2C-1FA0-2034-D2D0E786073A}"/>
          </ac:graphicFrameMkLst>
        </pc:graphicFrameChg>
        <pc:graphicFrameChg chg="add mod">
          <ac:chgData name="binglin tao" userId="dee11500289e3549" providerId="LiveId" clId="{269AD241-EA14-4DD3-9A0C-E020EC6AB3EB}" dt="2024-01-13T14:26:48.846" v="11503"/>
          <ac:graphicFrameMkLst>
            <pc:docMk/>
            <pc:sldMk cId="2222686835" sldId="1052"/>
            <ac:graphicFrameMk id="22" creationId="{D7461CCA-B591-ED62-CF92-E7E44A659338}"/>
          </ac:graphicFrameMkLst>
        </pc:graphicFrameChg>
        <pc:graphicFrameChg chg="add mod">
          <ac:chgData name="binglin tao" userId="dee11500289e3549" providerId="LiveId" clId="{269AD241-EA14-4DD3-9A0C-E020EC6AB3EB}" dt="2024-01-13T14:26:59.552" v="11506" actId="1076"/>
          <ac:graphicFrameMkLst>
            <pc:docMk/>
            <pc:sldMk cId="2222686835" sldId="1052"/>
            <ac:graphicFrameMk id="24" creationId="{D274D6B3-3FEE-C78E-4D3B-1BAB69C9B1CF}"/>
          </ac:graphicFrameMkLst>
        </pc:graphicFrameChg>
        <pc:graphicFrameChg chg="add mod">
          <ac:chgData name="binglin tao" userId="dee11500289e3549" providerId="LiveId" clId="{269AD241-EA14-4DD3-9A0C-E020EC6AB3EB}" dt="2024-01-13T14:26:59.552" v="11506" actId="1076"/>
          <ac:graphicFrameMkLst>
            <pc:docMk/>
            <pc:sldMk cId="2222686835" sldId="1052"/>
            <ac:graphicFrameMk id="25" creationId="{0E4BA079-527B-9679-2998-5B0EAD49DE81}"/>
          </ac:graphicFrameMkLst>
        </pc:graphicFrameChg>
        <pc:graphicFrameChg chg="add mod">
          <ac:chgData name="binglin tao" userId="dee11500289e3549" providerId="LiveId" clId="{269AD241-EA14-4DD3-9A0C-E020EC6AB3EB}" dt="2024-01-13T14:27:48.846" v="11528" actId="1076"/>
          <ac:graphicFrameMkLst>
            <pc:docMk/>
            <pc:sldMk cId="2222686835" sldId="1052"/>
            <ac:graphicFrameMk id="26" creationId="{20123465-F501-BCE1-8E24-295A613F6B48}"/>
          </ac:graphicFrameMkLst>
        </pc:graphicFrameChg>
        <pc:graphicFrameChg chg="add mod">
          <ac:chgData name="binglin tao" userId="dee11500289e3549" providerId="LiveId" clId="{269AD241-EA14-4DD3-9A0C-E020EC6AB3EB}" dt="2024-01-13T14:27:48.846" v="11528" actId="1076"/>
          <ac:graphicFrameMkLst>
            <pc:docMk/>
            <pc:sldMk cId="2222686835" sldId="1052"/>
            <ac:graphicFrameMk id="27" creationId="{E8606EDB-1003-1B50-B7C0-8E351DF74879}"/>
          </ac:graphicFrameMkLst>
        </pc:graphicFrameChg>
      </pc:sldChg>
      <pc:sldChg chg="addSp delSp modSp add del mod modShow">
        <pc:chgData name="binglin tao" userId="dee11500289e3549" providerId="LiveId" clId="{269AD241-EA14-4DD3-9A0C-E020EC6AB3EB}" dt="2024-01-14T08:38:19.910" v="17389" actId="47"/>
        <pc:sldMkLst>
          <pc:docMk/>
          <pc:sldMk cId="3457017856" sldId="1053"/>
        </pc:sldMkLst>
        <pc:spChg chg="mod">
          <ac:chgData name="binglin tao" userId="dee11500289e3549" providerId="LiveId" clId="{269AD241-EA14-4DD3-9A0C-E020EC6AB3EB}" dt="2024-01-13T14:38:19.603" v="11921" actId="20577"/>
          <ac:spMkLst>
            <pc:docMk/>
            <pc:sldMk cId="3457017856" sldId="1053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3T14:38:35.858" v="11926" actId="1076"/>
          <ac:spMkLst>
            <pc:docMk/>
            <pc:sldMk cId="3457017856" sldId="1053"/>
            <ac:spMk id="15" creationId="{9DA2FB9A-B646-BF7B-ACB4-46507C1508CD}"/>
          </ac:spMkLst>
        </pc:spChg>
        <pc:spChg chg="del">
          <ac:chgData name="binglin tao" userId="dee11500289e3549" providerId="LiveId" clId="{269AD241-EA14-4DD3-9A0C-E020EC6AB3EB}" dt="2024-01-13T14:32:46.737" v="11561" actId="478"/>
          <ac:spMkLst>
            <pc:docMk/>
            <pc:sldMk cId="3457017856" sldId="1053"/>
            <ac:spMk id="28" creationId="{E2D257F2-D431-4A24-9F73-8383B1D8E903}"/>
          </ac:spMkLst>
        </pc:spChg>
        <pc:spChg chg="add mod">
          <ac:chgData name="binglin tao" userId="dee11500289e3549" providerId="LiveId" clId="{269AD241-EA14-4DD3-9A0C-E020EC6AB3EB}" dt="2024-01-13T14:39:37.612" v="11927"/>
          <ac:spMkLst>
            <pc:docMk/>
            <pc:sldMk cId="3457017856" sldId="1053"/>
            <ac:spMk id="29" creationId="{FF132623-FDAD-B0FF-6BF2-7867BC82B6BB}"/>
          </ac:spMkLst>
        </pc:spChg>
        <pc:graphicFrameChg chg="add mod">
          <ac:chgData name="binglin tao" userId="dee11500289e3549" providerId="LiveId" clId="{269AD241-EA14-4DD3-9A0C-E020EC6AB3EB}" dt="2024-01-13T14:37:33.667" v="11875" actId="1076"/>
          <ac:graphicFrameMkLst>
            <pc:docMk/>
            <pc:sldMk cId="3457017856" sldId="1053"/>
            <ac:graphicFrameMk id="4" creationId="{3CC2373B-1F59-CAF6-341E-8BF1CB2605D6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5" creationId="{4D4FA4E1-D04F-701B-DE8D-6773D554FA2A}"/>
          </ac:graphicFrameMkLst>
        </pc:graphicFrameChg>
        <pc:graphicFrameChg chg="del">
          <ac:chgData name="binglin tao" userId="dee11500289e3549" providerId="LiveId" clId="{269AD241-EA14-4DD3-9A0C-E020EC6AB3EB}" dt="2024-01-13T14:32:34.583" v="11559" actId="478"/>
          <ac:graphicFrameMkLst>
            <pc:docMk/>
            <pc:sldMk cId="3457017856" sldId="1053"/>
            <ac:graphicFrameMk id="6" creationId="{D493CA33-C4FF-253F-3908-802395D638A0}"/>
          </ac:graphicFrameMkLst>
        </pc:graphicFrameChg>
        <pc:graphicFrameChg chg="add mod">
          <ac:chgData name="binglin tao" userId="dee11500289e3549" providerId="LiveId" clId="{269AD241-EA14-4DD3-9A0C-E020EC6AB3EB}" dt="2024-01-13T14:38:21.797" v="11922" actId="1076"/>
          <ac:graphicFrameMkLst>
            <pc:docMk/>
            <pc:sldMk cId="3457017856" sldId="1053"/>
            <ac:graphicFrameMk id="7" creationId="{C0ECAE85-1EFD-3BE7-2E03-4F602B2FD6BA}"/>
          </ac:graphicFrameMkLst>
        </pc:graphicFrameChg>
        <pc:graphicFrameChg chg="add mod">
          <ac:chgData name="binglin tao" userId="dee11500289e3549" providerId="LiveId" clId="{269AD241-EA14-4DD3-9A0C-E020EC6AB3EB}" dt="2024-01-13T14:38:12.834" v="11920" actId="1076"/>
          <ac:graphicFrameMkLst>
            <pc:docMk/>
            <pc:sldMk cId="3457017856" sldId="1053"/>
            <ac:graphicFrameMk id="8" creationId="{FB3DC8AA-AC67-5799-FF31-B9540EF89FB7}"/>
          </ac:graphicFrameMkLst>
        </pc:graphicFrameChg>
        <pc:graphicFrameChg chg="add mod">
          <ac:chgData name="binglin tao" userId="dee11500289e3549" providerId="LiveId" clId="{269AD241-EA14-4DD3-9A0C-E020EC6AB3EB}" dt="2024-01-13T14:38:35.858" v="11926" actId="1076"/>
          <ac:graphicFrameMkLst>
            <pc:docMk/>
            <pc:sldMk cId="3457017856" sldId="1053"/>
            <ac:graphicFrameMk id="9" creationId="{BD0DD413-1B97-3049-76EE-8531FD7C7A4C}"/>
          </ac:graphicFrameMkLst>
        </pc:graphicFrameChg>
        <pc:graphicFrameChg chg="del">
          <ac:chgData name="binglin tao" userId="dee11500289e3549" providerId="LiveId" clId="{269AD241-EA14-4DD3-9A0C-E020EC6AB3EB}" dt="2024-01-13T14:32:34.583" v="11559" actId="478"/>
          <ac:graphicFrameMkLst>
            <pc:docMk/>
            <pc:sldMk cId="3457017856" sldId="1053"/>
            <ac:graphicFrameMk id="10" creationId="{09F5BB37-71A9-EB3B-B832-DA7C35E54B3E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12" creationId="{418B65FC-F59B-678F-668B-8234220B75B0}"/>
          </ac:graphicFrameMkLst>
        </pc:graphicFrameChg>
        <pc:graphicFrameChg chg="add mod">
          <ac:chgData name="binglin tao" userId="dee11500289e3549" providerId="LiveId" clId="{269AD241-EA14-4DD3-9A0C-E020EC6AB3EB}" dt="2024-01-13T14:38:35.858" v="11926" actId="1076"/>
          <ac:graphicFrameMkLst>
            <pc:docMk/>
            <pc:sldMk cId="3457017856" sldId="1053"/>
            <ac:graphicFrameMk id="14" creationId="{561453B1-D778-A737-9EC1-BA7F37A9FF71}"/>
          </ac:graphicFrameMkLst>
        </pc:graphicFrameChg>
        <pc:graphicFrameChg chg="del">
          <ac:chgData name="binglin tao" userId="dee11500289e3549" providerId="LiveId" clId="{269AD241-EA14-4DD3-9A0C-E020EC6AB3EB}" dt="2024-01-13T14:32:49.408" v="11562" actId="478"/>
          <ac:graphicFrameMkLst>
            <pc:docMk/>
            <pc:sldMk cId="3457017856" sldId="1053"/>
            <ac:graphicFrameMk id="16" creationId="{8B127E4E-2187-4248-0A8E-F098D864308C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17" creationId="{6DC8B24C-A427-7595-668F-27D3BE968FB4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18" creationId="{0249DF3B-7967-4DC0-3B03-AF5A0015F820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19" creationId="{B3808135-E06D-1457-889D-92CDDE502EC1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20" creationId="{83DDE320-5ED4-97CD-B14D-88D240187929}"/>
          </ac:graphicFrameMkLst>
        </pc:graphicFrameChg>
        <pc:graphicFrameChg chg="add mod">
          <ac:chgData name="binglin tao" userId="dee11500289e3549" providerId="LiveId" clId="{269AD241-EA14-4DD3-9A0C-E020EC6AB3EB}" dt="2024-01-13T14:39:37.612" v="11927"/>
          <ac:graphicFrameMkLst>
            <pc:docMk/>
            <pc:sldMk cId="3457017856" sldId="1053"/>
            <ac:graphicFrameMk id="21" creationId="{CEDFF03D-4540-8396-7929-B69ED6800808}"/>
          </ac:graphicFrameMkLst>
        </pc:graphicFrameChg>
        <pc:graphicFrameChg chg="add mod">
          <ac:chgData name="binglin tao" userId="dee11500289e3549" providerId="LiveId" clId="{269AD241-EA14-4DD3-9A0C-E020EC6AB3EB}" dt="2024-01-13T14:39:37.612" v="11927"/>
          <ac:graphicFrameMkLst>
            <pc:docMk/>
            <pc:sldMk cId="3457017856" sldId="1053"/>
            <ac:graphicFrameMk id="22" creationId="{79D93072-FAA2-DE70-4C7E-D983F76FC729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24" creationId="{D274D6B3-3FEE-C78E-4D3B-1BAB69C9B1CF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25" creationId="{0E4BA079-527B-9679-2998-5B0EAD49DE81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26" creationId="{20123465-F501-BCE1-8E24-295A613F6B48}"/>
          </ac:graphicFrameMkLst>
        </pc:graphicFrameChg>
        <pc:graphicFrameChg chg="del">
          <ac:chgData name="binglin tao" userId="dee11500289e3549" providerId="LiveId" clId="{269AD241-EA14-4DD3-9A0C-E020EC6AB3EB}" dt="2024-01-13T14:32:44.984" v="11560" actId="478"/>
          <ac:graphicFrameMkLst>
            <pc:docMk/>
            <pc:sldMk cId="3457017856" sldId="1053"/>
            <ac:graphicFrameMk id="27" creationId="{E8606EDB-1003-1B50-B7C0-8E351DF74879}"/>
          </ac:graphicFrameMkLst>
        </pc:graphicFrameChg>
      </pc:sldChg>
      <pc:sldChg chg="delSp modSp add del mod modShow">
        <pc:chgData name="binglin tao" userId="dee11500289e3549" providerId="LiveId" clId="{269AD241-EA14-4DD3-9A0C-E020EC6AB3EB}" dt="2024-01-14T08:38:19.910" v="17389" actId="47"/>
        <pc:sldMkLst>
          <pc:docMk/>
          <pc:sldMk cId="3902219491" sldId="1054"/>
        </pc:sldMkLst>
        <pc:spChg chg="mod">
          <ac:chgData name="binglin tao" userId="dee11500289e3549" providerId="LiveId" clId="{269AD241-EA14-4DD3-9A0C-E020EC6AB3EB}" dt="2024-01-13T14:46:44.610" v="12631" actId="207"/>
          <ac:spMkLst>
            <pc:docMk/>
            <pc:sldMk cId="3902219491" sldId="1054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3T14:40:23.479" v="11960" actId="478"/>
          <ac:spMkLst>
            <pc:docMk/>
            <pc:sldMk cId="3902219491" sldId="1054"/>
            <ac:spMk id="15" creationId="{9DA2FB9A-B646-BF7B-ACB4-46507C1508CD}"/>
          </ac:spMkLst>
        </pc:spChg>
        <pc:graphicFrameChg chg="del">
          <ac:chgData name="binglin tao" userId="dee11500289e3549" providerId="LiveId" clId="{269AD241-EA14-4DD3-9A0C-E020EC6AB3EB}" dt="2024-01-13T14:40:39.528" v="11964" actId="478"/>
          <ac:graphicFrameMkLst>
            <pc:docMk/>
            <pc:sldMk cId="3902219491" sldId="1054"/>
            <ac:graphicFrameMk id="4" creationId="{3CC2373B-1F59-CAF6-341E-8BF1CB2605D6}"/>
          </ac:graphicFrameMkLst>
        </pc:graphicFrameChg>
        <pc:graphicFrameChg chg="del">
          <ac:chgData name="binglin tao" userId="dee11500289e3549" providerId="LiveId" clId="{269AD241-EA14-4DD3-9A0C-E020EC6AB3EB}" dt="2024-01-13T14:40:39.528" v="11964" actId="478"/>
          <ac:graphicFrameMkLst>
            <pc:docMk/>
            <pc:sldMk cId="3902219491" sldId="1054"/>
            <ac:graphicFrameMk id="7" creationId="{C0ECAE85-1EFD-3BE7-2E03-4F602B2FD6BA}"/>
          </ac:graphicFrameMkLst>
        </pc:graphicFrameChg>
        <pc:graphicFrameChg chg="del">
          <ac:chgData name="binglin tao" userId="dee11500289e3549" providerId="LiveId" clId="{269AD241-EA14-4DD3-9A0C-E020EC6AB3EB}" dt="2024-01-13T14:40:21.766" v="11959" actId="478"/>
          <ac:graphicFrameMkLst>
            <pc:docMk/>
            <pc:sldMk cId="3902219491" sldId="1054"/>
            <ac:graphicFrameMk id="8" creationId="{FB3DC8AA-AC67-5799-FF31-B9540EF89FB7}"/>
          </ac:graphicFrameMkLst>
        </pc:graphicFrameChg>
        <pc:graphicFrameChg chg="del">
          <ac:chgData name="binglin tao" userId="dee11500289e3549" providerId="LiveId" clId="{269AD241-EA14-4DD3-9A0C-E020EC6AB3EB}" dt="2024-01-13T14:40:21.766" v="11959" actId="478"/>
          <ac:graphicFrameMkLst>
            <pc:docMk/>
            <pc:sldMk cId="3902219491" sldId="1054"/>
            <ac:graphicFrameMk id="9" creationId="{BD0DD413-1B97-3049-76EE-8531FD7C7A4C}"/>
          </ac:graphicFrameMkLst>
        </pc:graphicFrameChg>
        <pc:graphicFrameChg chg="del">
          <ac:chgData name="binglin tao" userId="dee11500289e3549" providerId="LiveId" clId="{269AD241-EA14-4DD3-9A0C-E020EC6AB3EB}" dt="2024-01-13T14:40:21.766" v="11959" actId="478"/>
          <ac:graphicFrameMkLst>
            <pc:docMk/>
            <pc:sldMk cId="3902219491" sldId="1054"/>
            <ac:graphicFrameMk id="14" creationId="{561453B1-D778-A737-9EC1-BA7F37A9FF71}"/>
          </ac:graphicFrameMkLst>
        </pc:graphicFrameChg>
      </pc:sldChg>
      <pc:sldChg chg="modSp add mod">
        <pc:chgData name="binglin tao" userId="dee11500289e3549" providerId="LiveId" clId="{269AD241-EA14-4DD3-9A0C-E020EC6AB3EB}" dt="2024-01-13T14:51:27.413" v="12676" actId="403"/>
        <pc:sldMkLst>
          <pc:docMk/>
          <pc:sldMk cId="1358259326" sldId="1055"/>
        </pc:sldMkLst>
        <pc:spChg chg="mod">
          <ac:chgData name="binglin tao" userId="dee11500289e3549" providerId="LiveId" clId="{269AD241-EA14-4DD3-9A0C-E020EC6AB3EB}" dt="2024-01-13T14:51:27.413" v="12676" actId="403"/>
          <ac:spMkLst>
            <pc:docMk/>
            <pc:sldMk cId="1358259326" sldId="1055"/>
            <ac:spMk id="5" creationId="{00000000-0000-0000-0000-000000000000}"/>
          </ac:spMkLst>
        </pc:spChg>
      </pc:sldChg>
      <pc:sldChg chg="modSp add mod">
        <pc:chgData name="binglin tao" userId="dee11500289e3549" providerId="LiveId" clId="{269AD241-EA14-4DD3-9A0C-E020EC6AB3EB}" dt="2024-01-13T14:51:44.292" v="12700"/>
        <pc:sldMkLst>
          <pc:docMk/>
          <pc:sldMk cId="1569312967" sldId="1056"/>
        </pc:sldMkLst>
        <pc:spChg chg="mod">
          <ac:chgData name="binglin tao" userId="dee11500289e3549" providerId="LiveId" clId="{269AD241-EA14-4DD3-9A0C-E020EC6AB3EB}" dt="2024-01-13T14:51:44.292" v="12700"/>
          <ac:spMkLst>
            <pc:docMk/>
            <pc:sldMk cId="1569312967" sldId="1056"/>
            <ac:spMk id="5" creationId="{00000000-0000-0000-0000-000000000000}"/>
          </ac:spMkLst>
        </pc:spChg>
      </pc:sldChg>
      <pc:sldChg chg="modSp add mod">
        <pc:chgData name="binglin tao" userId="dee11500289e3549" providerId="LiveId" clId="{269AD241-EA14-4DD3-9A0C-E020EC6AB3EB}" dt="2024-01-13T14:52:06.604" v="12725"/>
        <pc:sldMkLst>
          <pc:docMk/>
          <pc:sldMk cId="1647696942" sldId="1057"/>
        </pc:sldMkLst>
        <pc:spChg chg="mod">
          <ac:chgData name="binglin tao" userId="dee11500289e3549" providerId="LiveId" clId="{269AD241-EA14-4DD3-9A0C-E020EC6AB3EB}" dt="2024-01-13T14:52:06.604" v="12725"/>
          <ac:spMkLst>
            <pc:docMk/>
            <pc:sldMk cId="1647696942" sldId="1057"/>
            <ac:spMk id="5" creationId="{00000000-0000-0000-0000-000000000000}"/>
          </ac:spMkLst>
        </pc:spChg>
      </pc:sldChg>
      <pc:sldChg chg="modSp add mod">
        <pc:chgData name="binglin tao" userId="dee11500289e3549" providerId="LiveId" clId="{269AD241-EA14-4DD3-9A0C-E020EC6AB3EB}" dt="2024-01-13T14:52:36.069" v="12763"/>
        <pc:sldMkLst>
          <pc:docMk/>
          <pc:sldMk cId="2061823633" sldId="1058"/>
        </pc:sldMkLst>
        <pc:spChg chg="mod">
          <ac:chgData name="binglin tao" userId="dee11500289e3549" providerId="LiveId" clId="{269AD241-EA14-4DD3-9A0C-E020EC6AB3EB}" dt="2024-01-13T14:52:36.069" v="12763"/>
          <ac:spMkLst>
            <pc:docMk/>
            <pc:sldMk cId="2061823633" sldId="1058"/>
            <ac:spMk id="5" creationId="{00000000-0000-0000-0000-000000000000}"/>
          </ac:spMkLst>
        </pc:spChg>
      </pc:sldChg>
      <pc:sldChg chg="modSp add mod">
        <pc:chgData name="binglin tao" userId="dee11500289e3549" providerId="LiveId" clId="{269AD241-EA14-4DD3-9A0C-E020EC6AB3EB}" dt="2024-01-13T14:52:54.669" v="12795"/>
        <pc:sldMkLst>
          <pc:docMk/>
          <pc:sldMk cId="1785012677" sldId="1059"/>
        </pc:sldMkLst>
        <pc:spChg chg="mod">
          <ac:chgData name="binglin tao" userId="dee11500289e3549" providerId="LiveId" clId="{269AD241-EA14-4DD3-9A0C-E020EC6AB3EB}" dt="2024-01-13T14:52:54.669" v="12795"/>
          <ac:spMkLst>
            <pc:docMk/>
            <pc:sldMk cId="1785012677" sldId="1059"/>
            <ac:spMk id="5" creationId="{00000000-0000-0000-0000-000000000000}"/>
          </ac:spMkLst>
        </pc:spChg>
      </pc:sldChg>
      <pc:sldChg chg="delSp modSp add mod">
        <pc:chgData name="binglin tao" userId="dee11500289e3549" providerId="LiveId" clId="{269AD241-EA14-4DD3-9A0C-E020EC6AB3EB}" dt="2024-01-14T07:14:43.981" v="13415" actId="20577"/>
        <pc:sldMkLst>
          <pc:docMk/>
          <pc:sldMk cId="4232039490" sldId="1060"/>
        </pc:sldMkLst>
        <pc:spChg chg="mod">
          <ac:chgData name="binglin tao" userId="dee11500289e3549" providerId="LiveId" clId="{269AD241-EA14-4DD3-9A0C-E020EC6AB3EB}" dt="2024-01-14T07:14:43.981" v="13415" actId="20577"/>
          <ac:spMkLst>
            <pc:docMk/>
            <pc:sldMk cId="4232039490" sldId="1060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4T07:09:12.597" v="12916" actId="478"/>
          <ac:spMkLst>
            <pc:docMk/>
            <pc:sldMk cId="4232039490" sldId="1060"/>
            <ac:spMk id="8" creationId="{1F2BC847-14AD-9C6C-0D82-E42AD8419AD9}"/>
          </ac:spMkLst>
        </pc:spChg>
        <pc:spChg chg="del">
          <ac:chgData name="binglin tao" userId="dee11500289e3549" providerId="LiveId" clId="{269AD241-EA14-4DD3-9A0C-E020EC6AB3EB}" dt="2024-01-14T07:09:12.597" v="12916" actId="478"/>
          <ac:spMkLst>
            <pc:docMk/>
            <pc:sldMk cId="4232039490" sldId="1060"/>
            <ac:spMk id="14" creationId="{10D4868E-AB65-5B92-F36C-D08DF9A601E9}"/>
          </ac:spMkLst>
        </pc:spChg>
        <pc:spChg chg="del">
          <ac:chgData name="binglin tao" userId="dee11500289e3549" providerId="LiveId" clId="{269AD241-EA14-4DD3-9A0C-E020EC6AB3EB}" dt="2024-01-14T07:09:12.597" v="12916" actId="478"/>
          <ac:spMkLst>
            <pc:docMk/>
            <pc:sldMk cId="4232039490" sldId="1060"/>
            <ac:spMk id="15" creationId="{A752C1FB-67CA-5B51-71F2-849ABF1B2012}"/>
          </ac:spMkLst>
        </pc:spChg>
      </pc:sldChg>
      <pc:sldChg chg="modSp add mod">
        <pc:chgData name="binglin tao" userId="dee11500289e3549" providerId="LiveId" clId="{269AD241-EA14-4DD3-9A0C-E020EC6AB3EB}" dt="2024-01-14T07:20:29.481" v="13743" actId="20577"/>
        <pc:sldMkLst>
          <pc:docMk/>
          <pc:sldMk cId="3412904773" sldId="1061"/>
        </pc:sldMkLst>
        <pc:spChg chg="mod">
          <ac:chgData name="binglin tao" userId="dee11500289e3549" providerId="LiveId" clId="{269AD241-EA14-4DD3-9A0C-E020EC6AB3EB}" dt="2024-01-14T07:20:29.481" v="13743" actId="20577"/>
          <ac:spMkLst>
            <pc:docMk/>
            <pc:sldMk cId="3412904773" sldId="1061"/>
            <ac:spMk id="2" creationId="{64BD4D46-8E03-C6BE-22A6-039DD4A349E9}"/>
          </ac:spMkLst>
        </pc:spChg>
      </pc:sldChg>
      <pc:sldChg chg="modSp add mod">
        <pc:chgData name="binglin tao" userId="dee11500289e3549" providerId="LiveId" clId="{269AD241-EA14-4DD3-9A0C-E020EC6AB3EB}" dt="2024-01-14T08:00:13.167" v="15652" actId="20577"/>
        <pc:sldMkLst>
          <pc:docMk/>
          <pc:sldMk cId="3777012542" sldId="1062"/>
        </pc:sldMkLst>
        <pc:spChg chg="mod">
          <ac:chgData name="binglin tao" userId="dee11500289e3549" providerId="LiveId" clId="{269AD241-EA14-4DD3-9A0C-E020EC6AB3EB}" dt="2024-01-14T08:00:13.167" v="15652" actId="20577"/>
          <ac:spMkLst>
            <pc:docMk/>
            <pc:sldMk cId="3777012542" sldId="1062"/>
            <ac:spMk id="2" creationId="{64BD4D46-8E03-C6BE-22A6-039DD4A349E9}"/>
          </ac:spMkLst>
        </pc:spChg>
      </pc:sldChg>
      <pc:sldChg chg="modSp add mod">
        <pc:chgData name="binglin tao" userId="dee11500289e3549" providerId="LiveId" clId="{269AD241-EA14-4DD3-9A0C-E020EC6AB3EB}" dt="2024-01-14T07:39:08.901" v="14826"/>
        <pc:sldMkLst>
          <pc:docMk/>
          <pc:sldMk cId="2692467789" sldId="1063"/>
        </pc:sldMkLst>
        <pc:spChg chg="mod">
          <ac:chgData name="binglin tao" userId="dee11500289e3549" providerId="LiveId" clId="{269AD241-EA14-4DD3-9A0C-E020EC6AB3EB}" dt="2024-01-14T07:39:08.901" v="14826"/>
          <ac:spMkLst>
            <pc:docMk/>
            <pc:sldMk cId="2692467789" sldId="1063"/>
            <ac:spMk id="2" creationId="{64BD4D46-8E03-C6BE-22A6-039DD4A349E9}"/>
          </ac:spMkLst>
        </pc:spChg>
      </pc:sldChg>
      <pc:sldChg chg="addSp delSp modSp add mod">
        <pc:chgData name="binglin tao" userId="dee11500289e3549" providerId="LiveId" clId="{269AD241-EA14-4DD3-9A0C-E020EC6AB3EB}" dt="2024-01-14T07:50:25.403" v="15449"/>
        <pc:sldMkLst>
          <pc:docMk/>
          <pc:sldMk cId="358566518" sldId="1064"/>
        </pc:sldMkLst>
        <pc:spChg chg="mod">
          <ac:chgData name="binglin tao" userId="dee11500289e3549" providerId="LiveId" clId="{269AD241-EA14-4DD3-9A0C-E020EC6AB3EB}" dt="2024-01-14T07:50:25.403" v="15449"/>
          <ac:spMkLst>
            <pc:docMk/>
            <pc:sldMk cId="358566518" sldId="1064"/>
            <ac:spMk id="2" creationId="{64BD4D46-8E03-C6BE-22A6-039DD4A349E9}"/>
          </ac:spMkLst>
        </pc:spChg>
        <pc:spChg chg="add del">
          <ac:chgData name="binglin tao" userId="dee11500289e3549" providerId="LiveId" clId="{269AD241-EA14-4DD3-9A0C-E020EC6AB3EB}" dt="2024-01-14T07:43:04.023" v="15219" actId="22"/>
          <ac:spMkLst>
            <pc:docMk/>
            <pc:sldMk cId="358566518" sldId="1064"/>
            <ac:spMk id="5" creationId="{580C6459-D737-2671-D83B-6037A96E1A71}"/>
          </ac:spMkLst>
        </pc:spChg>
      </pc:sldChg>
      <pc:sldChg chg="addSp delSp modSp add mod">
        <pc:chgData name="binglin tao" userId="dee11500289e3549" providerId="LiveId" clId="{269AD241-EA14-4DD3-9A0C-E020EC6AB3EB}" dt="2024-01-14T08:02:24.545" v="15711" actId="22"/>
        <pc:sldMkLst>
          <pc:docMk/>
          <pc:sldMk cId="379621828" sldId="1065"/>
        </pc:sldMkLst>
        <pc:spChg chg="mod">
          <ac:chgData name="binglin tao" userId="dee11500289e3549" providerId="LiveId" clId="{269AD241-EA14-4DD3-9A0C-E020EC6AB3EB}" dt="2024-01-14T08:01:37.246" v="15709"/>
          <ac:spMkLst>
            <pc:docMk/>
            <pc:sldMk cId="379621828" sldId="1065"/>
            <ac:spMk id="2" creationId="{64BD4D46-8E03-C6BE-22A6-039DD4A349E9}"/>
          </ac:spMkLst>
        </pc:spChg>
        <pc:spChg chg="add del">
          <ac:chgData name="binglin tao" userId="dee11500289e3549" providerId="LiveId" clId="{269AD241-EA14-4DD3-9A0C-E020EC6AB3EB}" dt="2024-01-14T08:02:24.545" v="15711" actId="22"/>
          <ac:spMkLst>
            <pc:docMk/>
            <pc:sldMk cId="379621828" sldId="1065"/>
            <ac:spMk id="5" creationId="{06BDCD15-58DA-8C4E-6D81-9B205019AD92}"/>
          </ac:spMkLst>
        </pc:spChg>
      </pc:sldChg>
      <pc:sldChg chg="modSp add mod">
        <pc:chgData name="binglin tao" userId="dee11500289e3549" providerId="LiveId" clId="{269AD241-EA14-4DD3-9A0C-E020EC6AB3EB}" dt="2024-01-14T08:11:17.233" v="16280" actId="20577"/>
        <pc:sldMkLst>
          <pc:docMk/>
          <pc:sldMk cId="3318168358" sldId="1066"/>
        </pc:sldMkLst>
        <pc:spChg chg="mod">
          <ac:chgData name="binglin tao" userId="dee11500289e3549" providerId="LiveId" clId="{269AD241-EA14-4DD3-9A0C-E020EC6AB3EB}" dt="2024-01-14T08:11:17.233" v="16280" actId="20577"/>
          <ac:spMkLst>
            <pc:docMk/>
            <pc:sldMk cId="3318168358" sldId="1066"/>
            <ac:spMk id="2" creationId="{64BD4D46-8E03-C6BE-22A6-039DD4A349E9}"/>
          </ac:spMkLst>
        </pc:spChg>
      </pc:sldChg>
      <pc:sldChg chg="modSp add mod">
        <pc:chgData name="binglin tao" userId="dee11500289e3549" providerId="LiveId" clId="{269AD241-EA14-4DD3-9A0C-E020EC6AB3EB}" dt="2024-01-14T08:19:09.934" v="16770" actId="20577"/>
        <pc:sldMkLst>
          <pc:docMk/>
          <pc:sldMk cId="4284959481" sldId="1067"/>
        </pc:sldMkLst>
        <pc:spChg chg="mod">
          <ac:chgData name="binglin tao" userId="dee11500289e3549" providerId="LiveId" clId="{269AD241-EA14-4DD3-9A0C-E020EC6AB3EB}" dt="2024-01-14T08:19:09.934" v="16770" actId="20577"/>
          <ac:spMkLst>
            <pc:docMk/>
            <pc:sldMk cId="4284959481" sldId="1067"/>
            <ac:spMk id="2" creationId="{64BD4D46-8E03-C6BE-22A6-039DD4A349E9}"/>
          </ac:spMkLst>
        </pc:spChg>
      </pc:sldChg>
      <pc:sldChg chg="modSp add del mod">
        <pc:chgData name="binglin tao" userId="dee11500289e3549" providerId="LiveId" clId="{269AD241-EA14-4DD3-9A0C-E020EC6AB3EB}" dt="2024-01-14T08:19:13.350" v="16771" actId="47"/>
        <pc:sldMkLst>
          <pc:docMk/>
          <pc:sldMk cId="1439300034" sldId="1068"/>
        </pc:sldMkLst>
        <pc:spChg chg="mod">
          <ac:chgData name="binglin tao" userId="dee11500289e3549" providerId="LiveId" clId="{269AD241-EA14-4DD3-9A0C-E020EC6AB3EB}" dt="2024-01-14T08:18:54.662" v="16766" actId="1076"/>
          <ac:spMkLst>
            <pc:docMk/>
            <pc:sldMk cId="1439300034" sldId="1068"/>
            <ac:spMk id="2" creationId="{64BD4D46-8E03-C6BE-22A6-039DD4A349E9}"/>
          </ac:spMkLst>
        </pc:spChg>
      </pc:sldChg>
      <pc:sldChg chg="modSp add mod">
        <pc:chgData name="binglin tao" userId="dee11500289e3549" providerId="LiveId" clId="{269AD241-EA14-4DD3-9A0C-E020EC6AB3EB}" dt="2024-01-14T08:29:18.776" v="17228" actId="20577"/>
        <pc:sldMkLst>
          <pc:docMk/>
          <pc:sldMk cId="4235978210" sldId="1069"/>
        </pc:sldMkLst>
        <pc:spChg chg="mod">
          <ac:chgData name="binglin tao" userId="dee11500289e3549" providerId="LiveId" clId="{269AD241-EA14-4DD3-9A0C-E020EC6AB3EB}" dt="2024-01-14T08:29:18.776" v="17228" actId="20577"/>
          <ac:spMkLst>
            <pc:docMk/>
            <pc:sldMk cId="4235978210" sldId="1069"/>
            <ac:spMk id="2" creationId="{64BD4D46-8E03-C6BE-22A6-039DD4A349E9}"/>
          </ac:spMkLst>
        </pc:spChg>
      </pc:sldChg>
      <pc:sldChg chg="modSp add mod">
        <pc:chgData name="binglin tao" userId="dee11500289e3549" providerId="LiveId" clId="{269AD241-EA14-4DD3-9A0C-E020EC6AB3EB}" dt="2024-01-14T08:36:58.446" v="17388"/>
        <pc:sldMkLst>
          <pc:docMk/>
          <pc:sldMk cId="2220842775" sldId="1070"/>
        </pc:sldMkLst>
        <pc:spChg chg="mod">
          <ac:chgData name="binglin tao" userId="dee11500289e3549" providerId="LiveId" clId="{269AD241-EA14-4DD3-9A0C-E020EC6AB3EB}" dt="2024-01-14T08:36:58.446" v="17388"/>
          <ac:spMkLst>
            <pc:docMk/>
            <pc:sldMk cId="2220842775" sldId="1070"/>
            <ac:spMk id="2" creationId="{64BD4D46-8E03-C6BE-22A6-039DD4A349E9}"/>
          </ac:spMkLst>
        </pc:spChg>
      </pc:sldChg>
      <pc:sldChg chg="modSp add mod">
        <pc:chgData name="binglin tao" userId="dee11500289e3549" providerId="LiveId" clId="{269AD241-EA14-4DD3-9A0C-E020EC6AB3EB}" dt="2024-01-14T08:39:09.840" v="17434"/>
        <pc:sldMkLst>
          <pc:docMk/>
          <pc:sldMk cId="648915515" sldId="1071"/>
        </pc:sldMkLst>
        <pc:spChg chg="mod">
          <ac:chgData name="binglin tao" userId="dee11500289e3549" providerId="LiveId" clId="{269AD241-EA14-4DD3-9A0C-E020EC6AB3EB}" dt="2024-01-14T08:39:09.840" v="17434"/>
          <ac:spMkLst>
            <pc:docMk/>
            <pc:sldMk cId="648915515" sldId="1071"/>
            <ac:spMk id="5" creationId="{00000000-0000-0000-0000-000000000000}"/>
          </ac:spMkLst>
        </pc:spChg>
      </pc:sldChg>
      <pc:sldChg chg="addSp delSp modSp add mod">
        <pc:chgData name="binglin tao" userId="dee11500289e3549" providerId="LiveId" clId="{269AD241-EA14-4DD3-9A0C-E020EC6AB3EB}" dt="2024-01-14T08:53:32.172" v="18159"/>
        <pc:sldMkLst>
          <pc:docMk/>
          <pc:sldMk cId="1084613608" sldId="1072"/>
        </pc:sldMkLst>
        <pc:spChg chg="mod">
          <ac:chgData name="binglin tao" userId="dee11500289e3549" providerId="LiveId" clId="{269AD241-EA14-4DD3-9A0C-E020EC6AB3EB}" dt="2024-01-14T08:53:32.172" v="18159"/>
          <ac:spMkLst>
            <pc:docMk/>
            <pc:sldMk cId="1084613608" sldId="1072"/>
            <ac:spMk id="2" creationId="{64BD4D46-8E03-C6BE-22A6-039DD4A349E9}"/>
          </ac:spMkLst>
        </pc:spChg>
        <pc:spChg chg="add mod ord">
          <ac:chgData name="binglin tao" userId="dee11500289e3549" providerId="LiveId" clId="{269AD241-EA14-4DD3-9A0C-E020EC6AB3EB}" dt="2024-01-14T08:46:49.067" v="17800" actId="166"/>
          <ac:spMkLst>
            <pc:docMk/>
            <pc:sldMk cId="1084613608" sldId="1072"/>
            <ac:spMk id="6" creationId="{7A5FE5F3-DC6E-9734-4B5D-1663AF6E4829}"/>
          </ac:spMkLst>
        </pc:spChg>
        <pc:spChg chg="add del mod">
          <ac:chgData name="binglin tao" userId="dee11500289e3549" providerId="LiveId" clId="{269AD241-EA14-4DD3-9A0C-E020EC6AB3EB}" dt="2024-01-14T08:46:17.266" v="17792" actId="478"/>
          <ac:spMkLst>
            <pc:docMk/>
            <pc:sldMk cId="1084613608" sldId="1072"/>
            <ac:spMk id="7" creationId="{A6C78591-A3A9-C693-C4A5-A014E2FF9BB7}"/>
          </ac:spMkLst>
        </pc:spChg>
        <pc:spChg chg="mod">
          <ac:chgData name="binglin tao" userId="dee11500289e3549" providerId="LiveId" clId="{269AD241-EA14-4DD3-9A0C-E020EC6AB3EB}" dt="2024-01-14T08:39:34.672" v="17474"/>
          <ac:spMkLst>
            <pc:docMk/>
            <pc:sldMk cId="1084613608" sldId="1072"/>
            <ac:spMk id="13" creationId="{00000000-0000-0000-0000-000000000000}"/>
          </ac:spMkLst>
        </pc:spChg>
        <pc:picChg chg="add del mod">
          <ac:chgData name="binglin tao" userId="dee11500289e3549" providerId="LiveId" clId="{269AD241-EA14-4DD3-9A0C-E020EC6AB3EB}" dt="2024-01-14T08:46:37.217" v="17793" actId="478"/>
          <ac:picMkLst>
            <pc:docMk/>
            <pc:sldMk cId="1084613608" sldId="1072"/>
            <ac:picMk id="5" creationId="{966DA817-30F0-83C7-2931-D89541D1FEC9}"/>
          </ac:picMkLst>
        </pc:picChg>
        <pc:picChg chg="add mod">
          <ac:chgData name="binglin tao" userId="dee11500289e3549" providerId="LiveId" clId="{269AD241-EA14-4DD3-9A0C-E020EC6AB3EB}" dt="2024-01-14T08:46:45.871" v="17798" actId="1076"/>
          <ac:picMkLst>
            <pc:docMk/>
            <pc:sldMk cId="1084613608" sldId="1072"/>
            <ac:picMk id="9" creationId="{9A35DA8E-3513-DE01-89DD-8E1521514AF5}"/>
          </ac:picMkLst>
        </pc:picChg>
      </pc:sldChg>
      <pc:sldChg chg="addSp delSp modSp add mod">
        <pc:chgData name="binglin tao" userId="dee11500289e3549" providerId="LiveId" clId="{269AD241-EA14-4DD3-9A0C-E020EC6AB3EB}" dt="2024-01-14T12:44:53.740" v="26190" actId="27636"/>
        <pc:sldMkLst>
          <pc:docMk/>
          <pc:sldMk cId="3014046548" sldId="1073"/>
        </pc:sldMkLst>
        <pc:spChg chg="mod">
          <ac:chgData name="binglin tao" userId="dee11500289e3549" providerId="LiveId" clId="{269AD241-EA14-4DD3-9A0C-E020EC6AB3EB}" dt="2024-01-14T09:02:16.708" v="18342" actId="108"/>
          <ac:spMkLst>
            <pc:docMk/>
            <pc:sldMk cId="3014046548" sldId="1073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4:53.403" v="26186" actId="27636"/>
          <ac:spMkLst>
            <pc:docMk/>
            <pc:sldMk cId="3014046548" sldId="1073"/>
            <ac:spMk id="4" creationId="{2D30B323-5B18-1A5D-141E-F7512C0E5538}"/>
          </ac:spMkLst>
        </pc:spChg>
        <pc:spChg chg="add mod">
          <ac:chgData name="binglin tao" userId="dee11500289e3549" providerId="LiveId" clId="{269AD241-EA14-4DD3-9A0C-E020EC6AB3EB}" dt="2024-01-14T08:55:34.184" v="18201" actId="1076"/>
          <ac:spMkLst>
            <pc:docMk/>
            <pc:sldMk cId="3014046548" sldId="1073"/>
            <ac:spMk id="5" creationId="{163BEB19-23CE-29D4-16D6-6690207B9AF9}"/>
          </ac:spMkLst>
        </pc:spChg>
        <pc:spChg chg="del">
          <ac:chgData name="binglin tao" userId="dee11500289e3549" providerId="LiveId" clId="{269AD241-EA14-4DD3-9A0C-E020EC6AB3EB}" dt="2024-01-14T08:53:44.714" v="18162" actId="478"/>
          <ac:spMkLst>
            <pc:docMk/>
            <pc:sldMk cId="3014046548" sldId="1073"/>
            <ac:spMk id="6" creationId="{7A5FE5F3-DC6E-9734-4B5D-1663AF6E4829}"/>
          </ac:spMkLst>
        </pc:spChg>
        <pc:spChg chg="add mod">
          <ac:chgData name="binglin tao" userId="dee11500289e3549" providerId="LiveId" clId="{269AD241-EA14-4DD3-9A0C-E020EC6AB3EB}" dt="2024-01-14T12:44:53.466" v="26187" actId="27636"/>
          <ac:spMkLst>
            <pc:docMk/>
            <pc:sldMk cId="3014046548" sldId="1073"/>
            <ac:spMk id="7" creationId="{96E0075E-B4E5-5C9E-947C-417047FCFEA7}"/>
          </ac:spMkLst>
        </pc:spChg>
        <pc:spChg chg="add mod">
          <ac:chgData name="binglin tao" userId="dee11500289e3549" providerId="LiveId" clId="{269AD241-EA14-4DD3-9A0C-E020EC6AB3EB}" dt="2024-01-14T08:56:06.029" v="18213"/>
          <ac:spMkLst>
            <pc:docMk/>
            <pc:sldMk cId="3014046548" sldId="1073"/>
            <ac:spMk id="8" creationId="{B773D53B-04C2-713A-F4D2-8ABA51A708AB}"/>
          </ac:spMkLst>
        </pc:spChg>
        <pc:spChg chg="add mod">
          <ac:chgData name="binglin tao" userId="dee11500289e3549" providerId="LiveId" clId="{269AD241-EA14-4DD3-9A0C-E020EC6AB3EB}" dt="2024-01-14T08:56:04.741" v="18212"/>
          <ac:spMkLst>
            <pc:docMk/>
            <pc:sldMk cId="3014046548" sldId="1073"/>
            <ac:spMk id="17" creationId="{9963F3CF-13DD-7DB6-E867-BAB6952F196B}"/>
          </ac:spMkLst>
        </pc:spChg>
        <pc:spChg chg="add mod">
          <ac:chgData name="binglin tao" userId="dee11500289e3549" providerId="LiveId" clId="{269AD241-EA14-4DD3-9A0C-E020EC6AB3EB}" dt="2024-01-14T08:56:04.741" v="18212"/>
          <ac:spMkLst>
            <pc:docMk/>
            <pc:sldMk cId="3014046548" sldId="1073"/>
            <ac:spMk id="19" creationId="{40FBB5B3-6710-217D-5009-5147656F2C09}"/>
          </ac:spMkLst>
        </pc:spChg>
        <pc:spChg chg="add mod">
          <ac:chgData name="binglin tao" userId="dee11500289e3549" providerId="LiveId" clId="{269AD241-EA14-4DD3-9A0C-E020EC6AB3EB}" dt="2024-01-14T12:44:53.155" v="26185" actId="27636"/>
          <ac:spMkLst>
            <pc:docMk/>
            <pc:sldMk cId="3014046548" sldId="1073"/>
            <ac:spMk id="25" creationId="{6B03335B-4CB2-7A54-897F-4B99014AC168}"/>
          </ac:spMkLst>
        </pc:spChg>
        <pc:spChg chg="add mod">
          <ac:chgData name="binglin tao" userId="dee11500289e3549" providerId="LiveId" clId="{269AD241-EA14-4DD3-9A0C-E020EC6AB3EB}" dt="2024-01-14T08:59:48.469" v="18323" actId="1076"/>
          <ac:spMkLst>
            <pc:docMk/>
            <pc:sldMk cId="3014046548" sldId="1073"/>
            <ac:spMk id="26" creationId="{83F40F84-A6BB-24EC-73C1-19619B07AD63}"/>
          </ac:spMkLst>
        </pc:spChg>
        <pc:spChg chg="add mod">
          <ac:chgData name="binglin tao" userId="dee11500289e3549" providerId="LiveId" clId="{269AD241-EA14-4DD3-9A0C-E020EC6AB3EB}" dt="2024-01-14T12:44:52.915" v="26184" actId="27636"/>
          <ac:spMkLst>
            <pc:docMk/>
            <pc:sldMk cId="3014046548" sldId="1073"/>
            <ac:spMk id="27" creationId="{47643658-2B1E-E5DD-3959-17A773634A31}"/>
          </ac:spMkLst>
        </pc:spChg>
        <pc:spChg chg="add mod">
          <ac:chgData name="binglin tao" userId="dee11500289e3549" providerId="LiveId" clId="{269AD241-EA14-4DD3-9A0C-E020EC6AB3EB}" dt="2024-01-14T08:59:44.244" v="18322" actId="1076"/>
          <ac:spMkLst>
            <pc:docMk/>
            <pc:sldMk cId="3014046548" sldId="1073"/>
            <ac:spMk id="28" creationId="{1AC0530B-FE31-A2E2-2DC2-5EFF073F1EBB}"/>
          </ac:spMkLst>
        </pc:spChg>
        <pc:spChg chg="add mod">
          <ac:chgData name="binglin tao" userId="dee11500289e3549" providerId="LiveId" clId="{269AD241-EA14-4DD3-9A0C-E020EC6AB3EB}" dt="2024-01-14T12:44:53.618" v="26188" actId="27636"/>
          <ac:spMkLst>
            <pc:docMk/>
            <pc:sldMk cId="3014046548" sldId="1073"/>
            <ac:spMk id="30" creationId="{0F2EBAB4-BF3F-D930-D9AE-F6236A06FA34}"/>
          </ac:spMkLst>
        </pc:spChg>
        <pc:spChg chg="add mod">
          <ac:chgData name="binglin tao" userId="dee11500289e3549" providerId="LiveId" clId="{269AD241-EA14-4DD3-9A0C-E020EC6AB3EB}" dt="2024-01-14T12:44:53.697" v="26189" actId="27636"/>
          <ac:spMkLst>
            <pc:docMk/>
            <pc:sldMk cId="3014046548" sldId="1073"/>
            <ac:spMk id="31" creationId="{26806290-CD6B-5D84-F700-018FDCF73555}"/>
          </ac:spMkLst>
        </pc:spChg>
        <pc:spChg chg="add mod">
          <ac:chgData name="binglin tao" userId="dee11500289e3549" providerId="LiveId" clId="{269AD241-EA14-4DD3-9A0C-E020EC6AB3EB}" dt="2024-01-14T09:01:50.217" v="18338" actId="14100"/>
          <ac:spMkLst>
            <pc:docMk/>
            <pc:sldMk cId="3014046548" sldId="1073"/>
            <ac:spMk id="32" creationId="{C505B25C-C649-C95B-A227-2EF3B5495703}"/>
          </ac:spMkLst>
        </pc:spChg>
        <pc:spChg chg="add mod">
          <ac:chgData name="binglin tao" userId="dee11500289e3549" providerId="LiveId" clId="{269AD241-EA14-4DD3-9A0C-E020EC6AB3EB}" dt="2024-01-14T09:01:50.217" v="18338" actId="14100"/>
          <ac:spMkLst>
            <pc:docMk/>
            <pc:sldMk cId="3014046548" sldId="1073"/>
            <ac:spMk id="33" creationId="{C452CD61-839C-F114-56B1-E24C3421571E}"/>
          </ac:spMkLst>
        </pc:spChg>
        <pc:spChg chg="add mod">
          <ac:chgData name="binglin tao" userId="dee11500289e3549" providerId="LiveId" clId="{269AD241-EA14-4DD3-9A0C-E020EC6AB3EB}" dt="2024-01-14T12:44:53.740" v="26190" actId="27636"/>
          <ac:spMkLst>
            <pc:docMk/>
            <pc:sldMk cId="3014046548" sldId="1073"/>
            <ac:spMk id="34" creationId="{619CE2FC-AED6-ABD2-AC58-395966411BA9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014046548" sldId="1073"/>
            <ac:graphicFrameMk id="6" creationId="{2D30B323-5B18-1A5D-141E-F7512C0E553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014046548" sldId="1073"/>
            <ac:graphicFrameMk id="9" creationId="{96E0075E-B4E5-5C9E-947C-417047FCFEA7}"/>
          </ac:graphicFrameMkLst>
        </pc:graphicFrameChg>
        <pc:graphicFrameChg chg="add mod">
          <ac:chgData name="binglin tao" userId="dee11500289e3549" providerId="LiveId" clId="{269AD241-EA14-4DD3-9A0C-E020EC6AB3EB}" dt="2024-01-14T08:56:04.741" v="18212"/>
          <ac:graphicFrameMkLst>
            <pc:docMk/>
            <pc:sldMk cId="3014046548" sldId="1073"/>
            <ac:graphicFrameMk id="10" creationId="{F697B6FF-4D09-0D88-D759-C8F9253E309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014046548" sldId="1073"/>
            <ac:graphicFrameMk id="12" creationId="{6B03335B-4CB2-7A54-897F-4B99014AC168}"/>
          </ac:graphicFrameMkLst>
        </pc:graphicFrameChg>
        <pc:graphicFrameChg chg="add mod">
          <ac:chgData name="binglin tao" userId="dee11500289e3549" providerId="LiveId" clId="{269AD241-EA14-4DD3-9A0C-E020EC6AB3EB}" dt="2024-01-14T08:56:04.741" v="18212"/>
          <ac:graphicFrameMkLst>
            <pc:docMk/>
            <pc:sldMk cId="3014046548" sldId="1073"/>
            <ac:graphicFrameMk id="12" creationId="{6FC146D1-6112-D209-95EE-53DA8C4F668E}"/>
          </ac:graphicFrameMkLst>
        </pc:graphicFrameChg>
        <pc:graphicFrameChg chg="add mod">
          <ac:chgData name="binglin tao" userId="dee11500289e3549" providerId="LiveId" clId="{269AD241-EA14-4DD3-9A0C-E020EC6AB3EB}" dt="2024-01-14T08:56:04.741" v="18212"/>
          <ac:graphicFrameMkLst>
            <pc:docMk/>
            <pc:sldMk cId="3014046548" sldId="1073"/>
            <ac:graphicFrameMk id="14" creationId="{BF1CC306-B8A0-40EC-11C2-383962DBAA30}"/>
          </ac:graphicFrameMkLst>
        </pc:graphicFrameChg>
        <pc:graphicFrameChg chg="add mod">
          <ac:chgData name="binglin tao" userId="dee11500289e3549" providerId="LiveId" clId="{269AD241-EA14-4DD3-9A0C-E020EC6AB3EB}" dt="2024-01-14T08:56:04.741" v="18212"/>
          <ac:graphicFrameMkLst>
            <pc:docMk/>
            <pc:sldMk cId="3014046548" sldId="1073"/>
            <ac:graphicFrameMk id="15" creationId="{44A8F258-9DA8-33B0-C036-3669EB9433F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014046548" sldId="1073"/>
            <ac:graphicFrameMk id="15" creationId="{47643658-2B1E-E5DD-3959-17A773634A31}"/>
          </ac:graphicFrameMkLst>
        </pc:graphicFrameChg>
        <pc:graphicFrameChg chg="add mod">
          <ac:chgData name="binglin tao" userId="dee11500289e3549" providerId="LiveId" clId="{269AD241-EA14-4DD3-9A0C-E020EC6AB3EB}" dt="2024-01-14T08:56:04.741" v="18212"/>
          <ac:graphicFrameMkLst>
            <pc:docMk/>
            <pc:sldMk cId="3014046548" sldId="1073"/>
            <ac:graphicFrameMk id="16" creationId="{BA5E9C49-0249-62AF-A709-316A9B62A61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014046548" sldId="1073"/>
            <ac:graphicFrameMk id="17" creationId="{0F2EBAB4-BF3F-D930-D9AE-F6236A06FA34}"/>
          </ac:graphicFrameMkLst>
        </pc:graphicFrameChg>
        <pc:graphicFrameChg chg="add mod">
          <ac:chgData name="binglin tao" userId="dee11500289e3549" providerId="LiveId" clId="{269AD241-EA14-4DD3-9A0C-E020EC6AB3EB}" dt="2024-01-14T08:56:04.741" v="18212"/>
          <ac:graphicFrameMkLst>
            <pc:docMk/>
            <pc:sldMk cId="3014046548" sldId="1073"/>
            <ac:graphicFrameMk id="18" creationId="{7C2197F9-ED7B-29DC-EDAA-981ED4F2F1B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014046548" sldId="1073"/>
            <ac:graphicFrameMk id="19" creationId="{26806290-CD6B-5D84-F700-018FDCF73555}"/>
          </ac:graphicFrameMkLst>
        </pc:graphicFrameChg>
        <pc:graphicFrameChg chg="add del mod">
          <ac:chgData name="binglin tao" userId="dee11500289e3549" providerId="LiveId" clId="{269AD241-EA14-4DD3-9A0C-E020EC6AB3EB}" dt="2024-01-14T08:56:53.113" v="18221" actId="478"/>
          <ac:graphicFrameMkLst>
            <pc:docMk/>
            <pc:sldMk cId="3014046548" sldId="1073"/>
            <ac:graphicFrameMk id="20" creationId="{0CA926B3-22AF-25B4-52C9-03B2A981F2C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014046548" sldId="1073"/>
            <ac:graphicFrameMk id="21" creationId="{619CE2FC-AED6-ABD2-AC58-395966411BA9}"/>
          </ac:graphicFrameMkLst>
        </pc:graphicFrameChg>
        <pc:graphicFrameChg chg="add del mod">
          <ac:chgData name="binglin tao" userId="dee11500289e3549" providerId="LiveId" clId="{269AD241-EA14-4DD3-9A0C-E020EC6AB3EB}" dt="2024-01-14T08:56:53.113" v="18221" actId="478"/>
          <ac:graphicFrameMkLst>
            <pc:docMk/>
            <pc:sldMk cId="3014046548" sldId="1073"/>
            <ac:graphicFrameMk id="21" creationId="{6F89EBA8-EC51-F451-432A-D51FD6AAD623}"/>
          </ac:graphicFrameMkLst>
        </pc:graphicFrameChg>
        <pc:graphicFrameChg chg="add del mod">
          <ac:chgData name="binglin tao" userId="dee11500289e3549" providerId="LiveId" clId="{269AD241-EA14-4DD3-9A0C-E020EC6AB3EB}" dt="2024-01-14T08:56:53.113" v="18221" actId="478"/>
          <ac:graphicFrameMkLst>
            <pc:docMk/>
            <pc:sldMk cId="3014046548" sldId="1073"/>
            <ac:graphicFrameMk id="22" creationId="{F160C197-6ECD-0057-2DD3-CEE46620A85B}"/>
          </ac:graphicFrameMkLst>
        </pc:graphicFrameChg>
        <pc:graphicFrameChg chg="add del mod">
          <ac:chgData name="binglin tao" userId="dee11500289e3549" providerId="LiveId" clId="{269AD241-EA14-4DD3-9A0C-E020EC6AB3EB}" dt="2024-01-14T08:58:07.272" v="18283" actId="478"/>
          <ac:graphicFrameMkLst>
            <pc:docMk/>
            <pc:sldMk cId="3014046548" sldId="1073"/>
            <ac:graphicFrameMk id="24" creationId="{7E9E9883-3985-A3E8-BE20-D1C434B2A237}"/>
          </ac:graphicFrameMkLst>
        </pc:graphicFrameChg>
        <pc:graphicFrameChg chg="add mod">
          <ac:chgData name="binglin tao" userId="dee11500289e3549" providerId="LiveId" clId="{269AD241-EA14-4DD3-9A0C-E020EC6AB3EB}" dt="2024-01-14T09:02:02.054" v="18340" actId="1076"/>
          <ac:graphicFrameMkLst>
            <pc:docMk/>
            <pc:sldMk cId="3014046548" sldId="1073"/>
            <ac:graphicFrameMk id="29" creationId="{37AA1638-C066-F3C2-1027-7D862968C832}"/>
          </ac:graphicFrameMkLst>
        </pc:graphicFrameChg>
        <pc:picChg chg="del">
          <ac:chgData name="binglin tao" userId="dee11500289e3549" providerId="LiveId" clId="{269AD241-EA14-4DD3-9A0C-E020EC6AB3EB}" dt="2024-01-14T08:51:38.990" v="17999" actId="478"/>
          <ac:picMkLst>
            <pc:docMk/>
            <pc:sldMk cId="3014046548" sldId="1073"/>
            <ac:picMk id="9" creationId="{9A35DA8E-3513-DE01-89DD-8E1521514AF5}"/>
          </ac:picMkLst>
        </pc:picChg>
      </pc:sldChg>
      <pc:sldChg chg="addSp delSp modSp add mod">
        <pc:chgData name="binglin tao" userId="dee11500289e3549" providerId="LiveId" clId="{269AD241-EA14-4DD3-9A0C-E020EC6AB3EB}" dt="2024-01-14T12:44:54.331" v="26191" actId="27636"/>
        <pc:sldMkLst>
          <pc:docMk/>
          <pc:sldMk cId="1391184379" sldId="1074"/>
        </pc:sldMkLst>
        <pc:spChg chg="mod">
          <ac:chgData name="binglin tao" userId="dee11500289e3549" providerId="LiveId" clId="{269AD241-EA14-4DD3-9A0C-E020EC6AB3EB}" dt="2024-01-14T09:08:10.542" v="18829" actId="108"/>
          <ac:spMkLst>
            <pc:docMk/>
            <pc:sldMk cId="1391184379" sldId="1074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4T09:03:00.047" v="18368" actId="478"/>
          <ac:spMkLst>
            <pc:docMk/>
            <pc:sldMk cId="1391184379" sldId="1074"/>
            <ac:spMk id="5" creationId="{163BEB19-23CE-29D4-16D6-6690207B9AF9}"/>
          </ac:spMkLst>
        </pc:spChg>
        <pc:spChg chg="add mod">
          <ac:chgData name="binglin tao" userId="dee11500289e3549" providerId="LiveId" clId="{269AD241-EA14-4DD3-9A0C-E020EC6AB3EB}" dt="2024-01-14T12:44:54.331" v="26191" actId="27636"/>
          <ac:spMkLst>
            <pc:docMk/>
            <pc:sldMk cId="1391184379" sldId="1074"/>
            <ac:spMk id="6" creationId="{49730C68-B012-22E4-0427-B553AE309A6B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391184379" sldId="1074"/>
            <ac:spMk id="8" creationId="{4BBFEACA-16C8-8325-DF47-128A6B412F2A}"/>
          </ac:spMkLst>
        </pc:spChg>
        <pc:spChg chg="del">
          <ac:chgData name="binglin tao" userId="dee11500289e3549" providerId="LiveId" clId="{269AD241-EA14-4DD3-9A0C-E020EC6AB3EB}" dt="2024-01-14T09:03:00.047" v="18368" actId="478"/>
          <ac:spMkLst>
            <pc:docMk/>
            <pc:sldMk cId="1391184379" sldId="1074"/>
            <ac:spMk id="26" creationId="{83F40F84-A6BB-24EC-73C1-19619B07AD63}"/>
          </ac:spMkLst>
        </pc:spChg>
        <pc:spChg chg="del">
          <ac:chgData name="binglin tao" userId="dee11500289e3549" providerId="LiveId" clId="{269AD241-EA14-4DD3-9A0C-E020EC6AB3EB}" dt="2024-01-14T09:03:00.047" v="18368" actId="478"/>
          <ac:spMkLst>
            <pc:docMk/>
            <pc:sldMk cId="1391184379" sldId="1074"/>
            <ac:spMk id="28" creationId="{1AC0530B-FE31-A2E2-2DC2-5EFF073F1EBB}"/>
          </ac:spMkLst>
        </pc:spChg>
        <pc:spChg chg="del">
          <ac:chgData name="binglin tao" userId="dee11500289e3549" providerId="LiveId" clId="{269AD241-EA14-4DD3-9A0C-E020EC6AB3EB}" dt="2024-01-14T09:03:00.047" v="18368" actId="478"/>
          <ac:spMkLst>
            <pc:docMk/>
            <pc:sldMk cId="1391184379" sldId="1074"/>
            <ac:spMk id="32" creationId="{C505B25C-C649-C95B-A227-2EF3B5495703}"/>
          </ac:spMkLst>
        </pc:spChg>
        <pc:spChg chg="del">
          <ac:chgData name="binglin tao" userId="dee11500289e3549" providerId="LiveId" clId="{269AD241-EA14-4DD3-9A0C-E020EC6AB3EB}" dt="2024-01-14T09:03:00.047" v="18368" actId="478"/>
          <ac:spMkLst>
            <pc:docMk/>
            <pc:sldMk cId="1391184379" sldId="1074"/>
            <ac:spMk id="33" creationId="{C452CD61-839C-F114-56B1-E24C3421571E}"/>
          </ac:spMkLst>
        </pc:spChg>
        <pc:graphicFrameChg chg="del">
          <ac:chgData name="binglin tao" userId="dee11500289e3549" providerId="LiveId" clId="{269AD241-EA14-4DD3-9A0C-E020EC6AB3EB}" dt="2024-01-14T09:03:00.047" v="18368" actId="478"/>
          <ac:graphicFrameMkLst>
            <pc:docMk/>
            <pc:sldMk cId="1391184379" sldId="1074"/>
            <ac:graphicFrameMk id="4" creationId="{2D30B323-5B18-1A5D-141E-F7512C0E553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391184379" sldId="1074"/>
            <ac:graphicFrameMk id="4" creationId="{49730C68-B012-22E4-0427-B553AE309A6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391184379" sldId="1074"/>
            <ac:graphicFrameMk id="7" creationId="{4BBFEACA-16C8-8325-DF47-128A6B412F2A}"/>
          </ac:graphicFrameMkLst>
        </pc:graphicFrameChg>
        <pc:graphicFrameChg chg="del">
          <ac:chgData name="binglin tao" userId="dee11500289e3549" providerId="LiveId" clId="{269AD241-EA14-4DD3-9A0C-E020EC6AB3EB}" dt="2024-01-14T09:03:00.047" v="18368" actId="478"/>
          <ac:graphicFrameMkLst>
            <pc:docMk/>
            <pc:sldMk cId="1391184379" sldId="1074"/>
            <ac:graphicFrameMk id="7" creationId="{96E0075E-B4E5-5C9E-947C-417047FCFEA7}"/>
          </ac:graphicFrameMkLst>
        </pc:graphicFrameChg>
        <pc:graphicFrameChg chg="del">
          <ac:chgData name="binglin tao" userId="dee11500289e3549" providerId="LiveId" clId="{269AD241-EA14-4DD3-9A0C-E020EC6AB3EB}" dt="2024-01-14T09:03:00.047" v="18368" actId="478"/>
          <ac:graphicFrameMkLst>
            <pc:docMk/>
            <pc:sldMk cId="1391184379" sldId="1074"/>
            <ac:graphicFrameMk id="25" creationId="{6B03335B-4CB2-7A54-897F-4B99014AC168}"/>
          </ac:graphicFrameMkLst>
        </pc:graphicFrameChg>
        <pc:graphicFrameChg chg="del">
          <ac:chgData name="binglin tao" userId="dee11500289e3549" providerId="LiveId" clId="{269AD241-EA14-4DD3-9A0C-E020EC6AB3EB}" dt="2024-01-14T09:03:00.047" v="18368" actId="478"/>
          <ac:graphicFrameMkLst>
            <pc:docMk/>
            <pc:sldMk cId="1391184379" sldId="1074"/>
            <ac:graphicFrameMk id="27" creationId="{47643658-2B1E-E5DD-3959-17A773634A31}"/>
          </ac:graphicFrameMkLst>
        </pc:graphicFrameChg>
        <pc:graphicFrameChg chg="del">
          <ac:chgData name="binglin tao" userId="dee11500289e3549" providerId="LiveId" clId="{269AD241-EA14-4DD3-9A0C-E020EC6AB3EB}" dt="2024-01-14T09:03:00.047" v="18368" actId="478"/>
          <ac:graphicFrameMkLst>
            <pc:docMk/>
            <pc:sldMk cId="1391184379" sldId="1074"/>
            <ac:graphicFrameMk id="29" creationId="{37AA1638-C066-F3C2-1027-7D862968C832}"/>
          </ac:graphicFrameMkLst>
        </pc:graphicFrameChg>
        <pc:graphicFrameChg chg="del">
          <ac:chgData name="binglin tao" userId="dee11500289e3549" providerId="LiveId" clId="{269AD241-EA14-4DD3-9A0C-E020EC6AB3EB}" dt="2024-01-14T09:03:00.047" v="18368" actId="478"/>
          <ac:graphicFrameMkLst>
            <pc:docMk/>
            <pc:sldMk cId="1391184379" sldId="1074"/>
            <ac:graphicFrameMk id="30" creationId="{0F2EBAB4-BF3F-D930-D9AE-F6236A06FA34}"/>
          </ac:graphicFrameMkLst>
        </pc:graphicFrameChg>
        <pc:graphicFrameChg chg="del">
          <ac:chgData name="binglin tao" userId="dee11500289e3549" providerId="LiveId" clId="{269AD241-EA14-4DD3-9A0C-E020EC6AB3EB}" dt="2024-01-14T09:03:00.047" v="18368" actId="478"/>
          <ac:graphicFrameMkLst>
            <pc:docMk/>
            <pc:sldMk cId="1391184379" sldId="1074"/>
            <ac:graphicFrameMk id="31" creationId="{26806290-CD6B-5D84-F700-018FDCF73555}"/>
          </ac:graphicFrameMkLst>
        </pc:graphicFrameChg>
        <pc:graphicFrameChg chg="del">
          <ac:chgData name="binglin tao" userId="dee11500289e3549" providerId="LiveId" clId="{269AD241-EA14-4DD3-9A0C-E020EC6AB3EB}" dt="2024-01-14T09:03:00.047" v="18368" actId="478"/>
          <ac:graphicFrameMkLst>
            <pc:docMk/>
            <pc:sldMk cId="1391184379" sldId="1074"/>
            <ac:graphicFrameMk id="34" creationId="{619CE2FC-AED6-ABD2-AC58-395966411BA9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54.868" v="26192" actId="27636"/>
        <pc:sldMkLst>
          <pc:docMk/>
          <pc:sldMk cId="3453092970" sldId="1075"/>
        </pc:sldMkLst>
        <pc:spChg chg="mod">
          <ac:chgData name="binglin tao" userId="dee11500289e3549" providerId="LiveId" clId="{269AD241-EA14-4DD3-9A0C-E020EC6AB3EB}" dt="2024-01-14T09:19:50.291" v="19908" actId="21"/>
          <ac:spMkLst>
            <pc:docMk/>
            <pc:sldMk cId="3453092970" sldId="1075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4T09:09:46.701" v="18867" actId="478"/>
          <ac:spMkLst>
            <pc:docMk/>
            <pc:sldMk cId="3453092970" sldId="1075"/>
            <ac:spMk id="5" creationId="{163BEB19-23CE-29D4-16D6-6690207B9AF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453092970" sldId="1075"/>
            <ac:spMk id="6" creationId="{AE149BF4-4E58-9DF1-8189-CC5AB429294D}"/>
          </ac:spMkLst>
        </pc:spChg>
        <pc:spChg chg="add mod">
          <ac:chgData name="binglin tao" userId="dee11500289e3549" providerId="LiveId" clId="{269AD241-EA14-4DD3-9A0C-E020EC6AB3EB}" dt="2024-01-14T12:44:54.868" v="26192" actId="27636"/>
          <ac:spMkLst>
            <pc:docMk/>
            <pc:sldMk cId="3453092970" sldId="1075"/>
            <ac:spMk id="8" creationId="{455A8326-3047-CBDD-9691-16F883BE3F99}"/>
          </ac:spMkLst>
        </pc:spChg>
        <pc:spChg chg="del">
          <ac:chgData name="binglin tao" userId="dee11500289e3549" providerId="LiveId" clId="{269AD241-EA14-4DD3-9A0C-E020EC6AB3EB}" dt="2024-01-14T09:09:46.701" v="18867" actId="478"/>
          <ac:spMkLst>
            <pc:docMk/>
            <pc:sldMk cId="3453092970" sldId="1075"/>
            <ac:spMk id="26" creationId="{83F40F84-A6BB-24EC-73C1-19619B07AD63}"/>
          </ac:spMkLst>
        </pc:spChg>
        <pc:spChg chg="del">
          <ac:chgData name="binglin tao" userId="dee11500289e3549" providerId="LiveId" clId="{269AD241-EA14-4DD3-9A0C-E020EC6AB3EB}" dt="2024-01-14T09:09:46.701" v="18867" actId="478"/>
          <ac:spMkLst>
            <pc:docMk/>
            <pc:sldMk cId="3453092970" sldId="1075"/>
            <ac:spMk id="28" creationId="{1AC0530B-FE31-A2E2-2DC2-5EFF073F1EBB}"/>
          </ac:spMkLst>
        </pc:spChg>
        <pc:spChg chg="del">
          <ac:chgData name="binglin tao" userId="dee11500289e3549" providerId="LiveId" clId="{269AD241-EA14-4DD3-9A0C-E020EC6AB3EB}" dt="2024-01-14T09:09:46.701" v="18867" actId="478"/>
          <ac:spMkLst>
            <pc:docMk/>
            <pc:sldMk cId="3453092970" sldId="1075"/>
            <ac:spMk id="32" creationId="{C505B25C-C649-C95B-A227-2EF3B5495703}"/>
          </ac:spMkLst>
        </pc:spChg>
        <pc:spChg chg="del">
          <ac:chgData name="binglin tao" userId="dee11500289e3549" providerId="LiveId" clId="{269AD241-EA14-4DD3-9A0C-E020EC6AB3EB}" dt="2024-01-14T09:09:46.701" v="18867" actId="478"/>
          <ac:spMkLst>
            <pc:docMk/>
            <pc:sldMk cId="3453092970" sldId="1075"/>
            <ac:spMk id="33" creationId="{C452CD61-839C-F114-56B1-E24C3421571E}"/>
          </ac:spMkLst>
        </pc:spChg>
        <pc:graphicFrameChg chg="del">
          <ac:chgData name="binglin tao" userId="dee11500289e3549" providerId="LiveId" clId="{269AD241-EA14-4DD3-9A0C-E020EC6AB3EB}" dt="2024-01-14T09:09:46.701" v="18867" actId="478"/>
          <ac:graphicFrameMkLst>
            <pc:docMk/>
            <pc:sldMk cId="3453092970" sldId="1075"/>
            <ac:graphicFrameMk id="4" creationId="{2D30B323-5B18-1A5D-141E-F7512C0E553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453092970" sldId="1075"/>
            <ac:graphicFrameMk id="4" creationId="{AE149BF4-4E58-9DF1-8189-CC5AB429294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453092970" sldId="1075"/>
            <ac:graphicFrameMk id="7" creationId="{455A8326-3047-CBDD-9691-16F883BE3F99}"/>
          </ac:graphicFrameMkLst>
        </pc:graphicFrameChg>
        <pc:graphicFrameChg chg="del">
          <ac:chgData name="binglin tao" userId="dee11500289e3549" providerId="LiveId" clId="{269AD241-EA14-4DD3-9A0C-E020EC6AB3EB}" dt="2024-01-14T09:09:46.701" v="18867" actId="478"/>
          <ac:graphicFrameMkLst>
            <pc:docMk/>
            <pc:sldMk cId="3453092970" sldId="1075"/>
            <ac:graphicFrameMk id="7" creationId="{96E0075E-B4E5-5C9E-947C-417047FCFEA7}"/>
          </ac:graphicFrameMkLst>
        </pc:graphicFrameChg>
        <pc:graphicFrameChg chg="del">
          <ac:chgData name="binglin tao" userId="dee11500289e3549" providerId="LiveId" clId="{269AD241-EA14-4DD3-9A0C-E020EC6AB3EB}" dt="2024-01-14T09:09:46.701" v="18867" actId="478"/>
          <ac:graphicFrameMkLst>
            <pc:docMk/>
            <pc:sldMk cId="3453092970" sldId="1075"/>
            <ac:graphicFrameMk id="25" creationId="{6B03335B-4CB2-7A54-897F-4B99014AC168}"/>
          </ac:graphicFrameMkLst>
        </pc:graphicFrameChg>
        <pc:graphicFrameChg chg="del">
          <ac:chgData name="binglin tao" userId="dee11500289e3549" providerId="LiveId" clId="{269AD241-EA14-4DD3-9A0C-E020EC6AB3EB}" dt="2024-01-14T09:09:46.701" v="18867" actId="478"/>
          <ac:graphicFrameMkLst>
            <pc:docMk/>
            <pc:sldMk cId="3453092970" sldId="1075"/>
            <ac:graphicFrameMk id="27" creationId="{47643658-2B1E-E5DD-3959-17A773634A31}"/>
          </ac:graphicFrameMkLst>
        </pc:graphicFrameChg>
        <pc:graphicFrameChg chg="del">
          <ac:chgData name="binglin tao" userId="dee11500289e3549" providerId="LiveId" clId="{269AD241-EA14-4DD3-9A0C-E020EC6AB3EB}" dt="2024-01-14T09:09:46.701" v="18867" actId="478"/>
          <ac:graphicFrameMkLst>
            <pc:docMk/>
            <pc:sldMk cId="3453092970" sldId="1075"/>
            <ac:graphicFrameMk id="29" creationId="{37AA1638-C066-F3C2-1027-7D862968C832}"/>
          </ac:graphicFrameMkLst>
        </pc:graphicFrameChg>
        <pc:graphicFrameChg chg="del">
          <ac:chgData name="binglin tao" userId="dee11500289e3549" providerId="LiveId" clId="{269AD241-EA14-4DD3-9A0C-E020EC6AB3EB}" dt="2024-01-14T09:09:46.701" v="18867" actId="478"/>
          <ac:graphicFrameMkLst>
            <pc:docMk/>
            <pc:sldMk cId="3453092970" sldId="1075"/>
            <ac:graphicFrameMk id="30" creationId="{0F2EBAB4-BF3F-D930-D9AE-F6236A06FA34}"/>
          </ac:graphicFrameMkLst>
        </pc:graphicFrameChg>
        <pc:graphicFrameChg chg="del">
          <ac:chgData name="binglin tao" userId="dee11500289e3549" providerId="LiveId" clId="{269AD241-EA14-4DD3-9A0C-E020EC6AB3EB}" dt="2024-01-14T09:09:46.701" v="18867" actId="478"/>
          <ac:graphicFrameMkLst>
            <pc:docMk/>
            <pc:sldMk cId="3453092970" sldId="1075"/>
            <ac:graphicFrameMk id="31" creationId="{26806290-CD6B-5D84-F700-018FDCF73555}"/>
          </ac:graphicFrameMkLst>
        </pc:graphicFrameChg>
        <pc:graphicFrameChg chg="del">
          <ac:chgData name="binglin tao" userId="dee11500289e3549" providerId="LiveId" clId="{269AD241-EA14-4DD3-9A0C-E020EC6AB3EB}" dt="2024-01-14T09:09:46.701" v="18867" actId="478"/>
          <ac:graphicFrameMkLst>
            <pc:docMk/>
            <pc:sldMk cId="3453092970" sldId="1075"/>
            <ac:graphicFrameMk id="34" creationId="{619CE2FC-AED6-ABD2-AC58-395966411BA9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09:20:41.977" v="19998" actId="108"/>
        <pc:sldMkLst>
          <pc:docMk/>
          <pc:sldMk cId="1212841215" sldId="1076"/>
        </pc:sldMkLst>
        <pc:spChg chg="mod">
          <ac:chgData name="binglin tao" userId="dee11500289e3549" providerId="LiveId" clId="{269AD241-EA14-4DD3-9A0C-E020EC6AB3EB}" dt="2024-01-14T09:20:41.977" v="19998" actId="108"/>
          <ac:spMkLst>
            <pc:docMk/>
            <pc:sldMk cId="1212841215" sldId="1076"/>
            <ac:spMk id="2" creationId="{64BD4D46-8E03-C6BE-22A6-039DD4A349E9}"/>
          </ac:spMkLst>
        </pc:spChg>
        <pc:graphicFrameChg chg="add del mod">
          <ac:chgData name="binglin tao" userId="dee11500289e3549" providerId="LiveId" clId="{269AD241-EA14-4DD3-9A0C-E020EC6AB3EB}" dt="2024-01-14T09:16:22.702" v="19621" actId="478"/>
          <ac:graphicFrameMkLst>
            <pc:docMk/>
            <pc:sldMk cId="1212841215" sldId="1076"/>
            <ac:graphicFrameMk id="4" creationId="{CD90F315-B929-65A4-C80B-AA86384A6CD7}"/>
          </ac:graphicFrameMkLst>
        </pc:graphicFrameChg>
        <pc:graphicFrameChg chg="add del mod">
          <ac:chgData name="binglin tao" userId="dee11500289e3549" providerId="LiveId" clId="{269AD241-EA14-4DD3-9A0C-E020EC6AB3EB}" dt="2024-01-14T09:16:22.702" v="19621" actId="478"/>
          <ac:graphicFrameMkLst>
            <pc:docMk/>
            <pc:sldMk cId="1212841215" sldId="1076"/>
            <ac:graphicFrameMk id="5" creationId="{4C7FF37D-398B-9D75-D786-939D6AFABCE1}"/>
          </ac:graphicFrameMkLst>
        </pc:graphicFrameChg>
        <pc:graphicFrameChg chg="del">
          <ac:chgData name="binglin tao" userId="dee11500289e3549" providerId="LiveId" clId="{269AD241-EA14-4DD3-9A0C-E020EC6AB3EB}" dt="2024-01-14T09:16:24.676" v="19623" actId="478"/>
          <ac:graphicFrameMkLst>
            <pc:docMk/>
            <pc:sldMk cId="1212841215" sldId="1076"/>
            <ac:graphicFrameMk id="6" creationId="{AE149BF4-4E58-9DF1-8189-CC5AB429294D}"/>
          </ac:graphicFrameMkLst>
        </pc:graphicFrameChg>
        <pc:graphicFrameChg chg="del mod">
          <ac:chgData name="binglin tao" userId="dee11500289e3549" providerId="LiveId" clId="{269AD241-EA14-4DD3-9A0C-E020EC6AB3EB}" dt="2024-01-14T09:16:24.676" v="19623" actId="478"/>
          <ac:graphicFrameMkLst>
            <pc:docMk/>
            <pc:sldMk cId="1212841215" sldId="1076"/>
            <ac:graphicFrameMk id="8" creationId="{455A8326-3047-CBDD-9691-16F883BE3F99}"/>
          </ac:graphicFrameMkLst>
        </pc:graphicFrameChg>
      </pc:sldChg>
      <pc:sldChg chg="modSp add mod">
        <pc:chgData name="binglin tao" userId="dee11500289e3549" providerId="LiveId" clId="{269AD241-EA14-4DD3-9A0C-E020EC6AB3EB}" dt="2024-01-14T09:32:21.610" v="20633" actId="20577"/>
        <pc:sldMkLst>
          <pc:docMk/>
          <pc:sldMk cId="2544031798" sldId="1077"/>
        </pc:sldMkLst>
        <pc:spChg chg="mod">
          <ac:chgData name="binglin tao" userId="dee11500289e3549" providerId="LiveId" clId="{269AD241-EA14-4DD3-9A0C-E020EC6AB3EB}" dt="2024-01-14T09:32:21.610" v="20633" actId="20577"/>
          <ac:spMkLst>
            <pc:docMk/>
            <pc:sldMk cId="2544031798" sldId="1077"/>
            <ac:spMk id="2" creationId="{64BD4D46-8E03-C6BE-22A6-039DD4A349E9}"/>
          </ac:spMkLst>
        </pc:spChg>
      </pc:sldChg>
      <pc:sldChg chg="addSp delSp modSp add mod">
        <pc:chgData name="binglin tao" userId="dee11500289e3549" providerId="LiveId" clId="{269AD241-EA14-4DD3-9A0C-E020EC6AB3EB}" dt="2024-01-17T11:19:56.974" v="45993" actId="27636"/>
        <pc:sldMkLst>
          <pc:docMk/>
          <pc:sldMk cId="4252263641" sldId="1078"/>
        </pc:sldMkLst>
        <pc:spChg chg="mod">
          <ac:chgData name="binglin tao" userId="dee11500289e3549" providerId="LiveId" clId="{269AD241-EA14-4DD3-9A0C-E020EC6AB3EB}" dt="2024-01-14T09:37:55.905" v="21021" actId="20577"/>
          <ac:spMkLst>
            <pc:docMk/>
            <pc:sldMk cId="4252263641" sldId="1078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7T11:19:56.935" v="45991" actId="27636"/>
          <ac:spMkLst>
            <pc:docMk/>
            <pc:sldMk cId="4252263641" sldId="1078"/>
            <ac:spMk id="4" creationId="{C90E7F99-D03D-D8F7-9B18-40EFA49BDABD}"/>
          </ac:spMkLst>
        </pc:spChg>
        <pc:spChg chg="add mod">
          <ac:chgData name="binglin tao" userId="dee11500289e3549" providerId="LiveId" clId="{269AD241-EA14-4DD3-9A0C-E020EC6AB3EB}" dt="2024-01-17T11:19:56.882" v="45989" actId="27636"/>
          <ac:spMkLst>
            <pc:docMk/>
            <pc:sldMk cId="4252263641" sldId="1078"/>
            <ac:spMk id="5" creationId="{1888781A-A49E-2C77-7961-B0248A93AA1F}"/>
          </ac:spMkLst>
        </pc:spChg>
        <pc:spChg chg="add mod">
          <ac:chgData name="binglin tao" userId="dee11500289e3549" providerId="LiveId" clId="{269AD241-EA14-4DD3-9A0C-E020EC6AB3EB}" dt="2024-01-17T11:19:56.832" v="45987" actId="27636"/>
          <ac:spMkLst>
            <pc:docMk/>
            <pc:sldMk cId="4252263641" sldId="1078"/>
            <ac:spMk id="6" creationId="{3BED4E8D-0AF7-E369-6429-6DE6DD14BE0C}"/>
          </ac:spMkLst>
        </pc:spChg>
        <pc:spChg chg="add mod">
          <ac:chgData name="binglin tao" userId="dee11500289e3549" providerId="LiveId" clId="{269AD241-EA14-4DD3-9A0C-E020EC6AB3EB}" dt="2024-01-17T11:19:56.848" v="45988" actId="27636"/>
          <ac:spMkLst>
            <pc:docMk/>
            <pc:sldMk cId="4252263641" sldId="1078"/>
            <ac:spMk id="7" creationId="{659F82F8-03D5-2075-73C2-68D80C437B63}"/>
          </ac:spMkLst>
        </pc:spChg>
        <pc:spChg chg="add mod">
          <ac:chgData name="binglin tao" userId="dee11500289e3549" providerId="LiveId" clId="{269AD241-EA14-4DD3-9A0C-E020EC6AB3EB}" dt="2024-01-17T11:19:56.949" v="45992" actId="27636"/>
          <ac:spMkLst>
            <pc:docMk/>
            <pc:sldMk cId="4252263641" sldId="1078"/>
            <ac:spMk id="8" creationId="{7E5684E2-5FFA-CB91-94D0-99975D871276}"/>
          </ac:spMkLst>
        </pc:spChg>
        <pc:spChg chg="add mod">
          <ac:chgData name="binglin tao" userId="dee11500289e3549" providerId="LiveId" clId="{269AD241-EA14-4DD3-9A0C-E020EC6AB3EB}" dt="2024-01-17T11:19:56.903" v="45990" actId="27636"/>
          <ac:spMkLst>
            <pc:docMk/>
            <pc:sldMk cId="4252263641" sldId="1078"/>
            <ac:spMk id="9" creationId="{71E61F78-C1F5-1E67-4ED6-DE457AAA2866}"/>
          </ac:spMkLst>
        </pc:spChg>
        <pc:spChg chg="add mod">
          <ac:chgData name="binglin tao" userId="dee11500289e3549" providerId="LiveId" clId="{269AD241-EA14-4DD3-9A0C-E020EC6AB3EB}" dt="2024-01-17T11:19:56.974" v="45993" actId="27636"/>
          <ac:spMkLst>
            <pc:docMk/>
            <pc:sldMk cId="4252263641" sldId="1078"/>
            <ac:spMk id="10" creationId="{465C61FE-D6A7-60DC-5271-99C0883760CA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2263641" sldId="1078"/>
            <ac:graphicFrameMk id="12" creationId="{C90E7F99-D03D-D8F7-9B18-40EFA49BDABD}"/>
          </ac:graphicFrameMkLst>
        </pc:graphicFrameChg>
        <pc:graphicFrameChg chg="add mod">
          <ac:chgData name="binglin tao" userId="dee11500289e3549" providerId="LiveId" clId="{269AD241-EA14-4DD3-9A0C-E020EC6AB3EB}" dt="2024-01-14T09:38:34.670" v="21029"/>
          <ac:graphicFrameMkLst>
            <pc:docMk/>
            <pc:sldMk cId="4252263641" sldId="1078"/>
            <ac:graphicFrameMk id="12" creationId="{CFC04143-2D6D-BA75-14B1-BAC368A36F6B}"/>
          </ac:graphicFrameMkLst>
        </pc:graphicFrameChg>
        <pc:graphicFrameChg chg="add mod">
          <ac:chgData name="binglin tao" userId="dee11500289e3549" providerId="LiveId" clId="{269AD241-EA14-4DD3-9A0C-E020EC6AB3EB}" dt="2024-01-14T09:38:34.670" v="21029"/>
          <ac:graphicFrameMkLst>
            <pc:docMk/>
            <pc:sldMk cId="4252263641" sldId="1078"/>
            <ac:graphicFrameMk id="14" creationId="{B89C589A-C7DD-1FB9-08BA-00A2357DD7B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2263641" sldId="1078"/>
            <ac:graphicFrameMk id="15" creationId="{1888781A-A49E-2C77-7961-B0248A93AA1F}"/>
          </ac:graphicFrameMkLst>
        </pc:graphicFrameChg>
        <pc:graphicFrameChg chg="add mod">
          <ac:chgData name="binglin tao" userId="dee11500289e3549" providerId="LiveId" clId="{269AD241-EA14-4DD3-9A0C-E020EC6AB3EB}" dt="2024-01-14T09:38:34.670" v="21029"/>
          <ac:graphicFrameMkLst>
            <pc:docMk/>
            <pc:sldMk cId="4252263641" sldId="1078"/>
            <ac:graphicFrameMk id="15" creationId="{2D7F07D4-641D-CB99-E762-042B673C9653}"/>
          </ac:graphicFrameMkLst>
        </pc:graphicFrameChg>
        <pc:graphicFrameChg chg="add mod">
          <ac:chgData name="binglin tao" userId="dee11500289e3549" providerId="LiveId" clId="{269AD241-EA14-4DD3-9A0C-E020EC6AB3EB}" dt="2024-01-14T09:38:34.670" v="21029"/>
          <ac:graphicFrameMkLst>
            <pc:docMk/>
            <pc:sldMk cId="4252263641" sldId="1078"/>
            <ac:graphicFrameMk id="16" creationId="{0E3291A4-D695-3059-9498-C54C5EECFF1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2263641" sldId="1078"/>
            <ac:graphicFrameMk id="17" creationId="{3BED4E8D-0AF7-E369-6429-6DE6DD14BE0C}"/>
          </ac:graphicFrameMkLst>
        </pc:graphicFrameChg>
        <pc:graphicFrameChg chg="add mod">
          <ac:chgData name="binglin tao" userId="dee11500289e3549" providerId="LiveId" clId="{269AD241-EA14-4DD3-9A0C-E020EC6AB3EB}" dt="2024-01-14T09:38:34.670" v="21029"/>
          <ac:graphicFrameMkLst>
            <pc:docMk/>
            <pc:sldMk cId="4252263641" sldId="1078"/>
            <ac:graphicFrameMk id="17" creationId="{C3A7F781-FA6C-487A-3897-E28CCAC296E9}"/>
          </ac:graphicFrameMkLst>
        </pc:graphicFrameChg>
        <pc:graphicFrameChg chg="add mod">
          <ac:chgData name="binglin tao" userId="dee11500289e3549" providerId="LiveId" clId="{269AD241-EA14-4DD3-9A0C-E020EC6AB3EB}" dt="2024-01-14T09:38:34.670" v="21029"/>
          <ac:graphicFrameMkLst>
            <pc:docMk/>
            <pc:sldMk cId="4252263641" sldId="1078"/>
            <ac:graphicFrameMk id="18" creationId="{B4C81764-EA12-4C27-6D8A-2100CA12FEA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2263641" sldId="1078"/>
            <ac:graphicFrameMk id="19" creationId="{659F82F8-03D5-2075-73C2-68D80C437B63}"/>
          </ac:graphicFrameMkLst>
        </pc:graphicFrameChg>
        <pc:graphicFrameChg chg="add mod">
          <ac:chgData name="binglin tao" userId="dee11500289e3549" providerId="LiveId" clId="{269AD241-EA14-4DD3-9A0C-E020EC6AB3EB}" dt="2024-01-14T09:38:34.670" v="21029"/>
          <ac:graphicFrameMkLst>
            <pc:docMk/>
            <pc:sldMk cId="4252263641" sldId="1078"/>
            <ac:graphicFrameMk id="19" creationId="{820CBA8A-898E-F371-8D07-BFDF4D8A6F5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2263641" sldId="1078"/>
            <ac:graphicFrameMk id="21" creationId="{7E5684E2-5FFA-CB91-94D0-99975D871276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2263641" sldId="1078"/>
            <ac:graphicFrameMk id="24" creationId="{71E61F78-C1F5-1E67-4ED6-DE457AAA2866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4252263641" sldId="1078"/>
            <ac:graphicFrameMk id="26" creationId="{465C61FE-D6A7-60DC-5271-99C0883760CA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44:57.047" v="26204" actId="27636"/>
        <pc:sldMkLst>
          <pc:docMk/>
          <pc:sldMk cId="2356734601" sldId="1079"/>
        </pc:sldMkLst>
        <pc:spChg chg="mod">
          <ac:chgData name="binglin tao" userId="dee11500289e3549" providerId="LiveId" clId="{269AD241-EA14-4DD3-9A0C-E020EC6AB3EB}" dt="2024-01-14T09:42:46.637" v="21361" actId="108"/>
          <ac:spMkLst>
            <pc:docMk/>
            <pc:sldMk cId="2356734601" sldId="1079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4:57.047" v="26204" actId="27636"/>
          <ac:spMkLst>
            <pc:docMk/>
            <pc:sldMk cId="2356734601" sldId="1079"/>
            <ac:spMk id="12" creationId="{EFEB9CFF-48DE-4F32-56A3-26F08D31A2FF}"/>
          </ac:spMkLst>
        </pc:spChg>
        <pc:spChg chg="add mod">
          <ac:chgData name="binglin tao" userId="dee11500289e3549" providerId="LiveId" clId="{269AD241-EA14-4DD3-9A0C-E020EC6AB3EB}" dt="2024-01-14T12:44:56.713" v="26201" actId="27636"/>
          <ac:spMkLst>
            <pc:docMk/>
            <pc:sldMk cId="2356734601" sldId="1079"/>
            <ac:spMk id="15" creationId="{416330A6-A8A6-6F71-ADF1-7D26111EA6E7}"/>
          </ac:spMkLst>
        </pc:spChg>
        <pc:spChg chg="add mod">
          <ac:chgData name="binglin tao" userId="dee11500289e3549" providerId="LiveId" clId="{269AD241-EA14-4DD3-9A0C-E020EC6AB3EB}" dt="2024-01-14T12:44:56.829" v="26202" actId="27636"/>
          <ac:spMkLst>
            <pc:docMk/>
            <pc:sldMk cId="2356734601" sldId="1079"/>
            <ac:spMk id="16" creationId="{A5F235D2-9513-166C-48AB-E0514DD06978}"/>
          </ac:spMkLst>
        </pc:spChg>
        <pc:spChg chg="add mod">
          <ac:chgData name="binglin tao" userId="dee11500289e3549" providerId="LiveId" clId="{269AD241-EA14-4DD3-9A0C-E020EC6AB3EB}" dt="2024-01-14T12:44:56.589" v="26200" actId="27636"/>
          <ac:spMkLst>
            <pc:docMk/>
            <pc:sldMk cId="2356734601" sldId="1079"/>
            <ac:spMk id="17" creationId="{63392DF9-3022-25B8-922F-D3F22FF70DD8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356734601" sldId="1079"/>
            <ac:spMk id="18" creationId="{A60D0444-A9C2-EF58-6EA7-A98C4E606B25}"/>
          </ac:spMkLst>
        </pc:spChg>
        <pc:spChg chg="add mod">
          <ac:chgData name="binglin tao" userId="dee11500289e3549" providerId="LiveId" clId="{269AD241-EA14-4DD3-9A0C-E020EC6AB3EB}" dt="2024-01-14T12:44:56.884" v="26203" actId="27636"/>
          <ac:spMkLst>
            <pc:docMk/>
            <pc:sldMk cId="2356734601" sldId="1079"/>
            <ac:spMk id="19" creationId="{84B7083B-D57C-0565-21C8-53A8AB74A4C9}"/>
          </ac:spMkLst>
        </pc:spChg>
        <pc:spChg chg="add mod">
          <ac:chgData name="binglin tao" userId="dee11500289e3549" providerId="LiveId" clId="{269AD241-EA14-4DD3-9A0C-E020EC6AB3EB}" dt="2024-01-14T09:42:31.696" v="21359" actId="1076"/>
          <ac:spMkLst>
            <pc:docMk/>
            <pc:sldMk cId="2356734601" sldId="1079"/>
            <ac:spMk id="20" creationId="{41EB8F4D-3602-ABBB-E964-7D9D80F0D980}"/>
          </ac:spMkLst>
        </pc:spChg>
        <pc:spChg chg="add mod">
          <ac:chgData name="binglin tao" userId="dee11500289e3549" providerId="LiveId" clId="{269AD241-EA14-4DD3-9A0C-E020EC6AB3EB}" dt="2024-01-14T09:42:34.233" v="21360" actId="1076"/>
          <ac:spMkLst>
            <pc:docMk/>
            <pc:sldMk cId="2356734601" sldId="1079"/>
            <ac:spMk id="21" creationId="{7A32FB2D-B198-65E3-A52D-7B2938497AC4}"/>
          </ac:spMkLst>
        </pc:spChg>
        <pc:graphicFrameChg chg="del">
          <ac:chgData name="binglin tao" userId="dee11500289e3549" providerId="LiveId" clId="{269AD241-EA14-4DD3-9A0C-E020EC6AB3EB}" dt="2024-01-14T09:38:58.828" v="21056" actId="478"/>
          <ac:graphicFrameMkLst>
            <pc:docMk/>
            <pc:sldMk cId="2356734601" sldId="1079"/>
            <ac:graphicFrameMk id="4" creationId="{C90E7F99-D03D-D8F7-9B18-40EFA49BDAB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56734601" sldId="1079"/>
            <ac:graphicFrameMk id="4" creationId="{EFEB9CFF-48DE-4F32-56A3-26F08D31A2FF}"/>
          </ac:graphicFrameMkLst>
        </pc:graphicFrameChg>
        <pc:graphicFrameChg chg="del">
          <ac:chgData name="binglin tao" userId="dee11500289e3549" providerId="LiveId" clId="{269AD241-EA14-4DD3-9A0C-E020EC6AB3EB}" dt="2024-01-14T09:38:58.828" v="21056" actId="478"/>
          <ac:graphicFrameMkLst>
            <pc:docMk/>
            <pc:sldMk cId="2356734601" sldId="1079"/>
            <ac:graphicFrameMk id="5" creationId="{1888781A-A49E-2C77-7961-B0248A93AA1F}"/>
          </ac:graphicFrameMkLst>
        </pc:graphicFrameChg>
        <pc:graphicFrameChg chg="del">
          <ac:chgData name="binglin tao" userId="dee11500289e3549" providerId="LiveId" clId="{269AD241-EA14-4DD3-9A0C-E020EC6AB3EB}" dt="2024-01-14T09:38:58.828" v="21056" actId="478"/>
          <ac:graphicFrameMkLst>
            <pc:docMk/>
            <pc:sldMk cId="2356734601" sldId="1079"/>
            <ac:graphicFrameMk id="6" creationId="{3BED4E8D-0AF7-E369-6429-6DE6DD14BE0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56734601" sldId="1079"/>
            <ac:graphicFrameMk id="6" creationId="{416330A6-A8A6-6F71-ADF1-7D26111EA6E7}"/>
          </ac:graphicFrameMkLst>
        </pc:graphicFrameChg>
        <pc:graphicFrameChg chg="del">
          <ac:chgData name="binglin tao" userId="dee11500289e3549" providerId="LiveId" clId="{269AD241-EA14-4DD3-9A0C-E020EC6AB3EB}" dt="2024-01-14T09:38:58.828" v="21056" actId="478"/>
          <ac:graphicFrameMkLst>
            <pc:docMk/>
            <pc:sldMk cId="2356734601" sldId="1079"/>
            <ac:graphicFrameMk id="7" creationId="{659F82F8-03D5-2075-73C2-68D80C437B63}"/>
          </ac:graphicFrameMkLst>
        </pc:graphicFrameChg>
        <pc:graphicFrameChg chg="del">
          <ac:chgData name="binglin tao" userId="dee11500289e3549" providerId="LiveId" clId="{269AD241-EA14-4DD3-9A0C-E020EC6AB3EB}" dt="2024-01-14T09:38:58.828" v="21056" actId="478"/>
          <ac:graphicFrameMkLst>
            <pc:docMk/>
            <pc:sldMk cId="2356734601" sldId="1079"/>
            <ac:graphicFrameMk id="8" creationId="{7E5684E2-5FFA-CB91-94D0-99975D871276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56734601" sldId="1079"/>
            <ac:graphicFrameMk id="8" creationId="{A5F235D2-9513-166C-48AB-E0514DD06978}"/>
          </ac:graphicFrameMkLst>
        </pc:graphicFrameChg>
        <pc:graphicFrameChg chg="del">
          <ac:chgData name="binglin tao" userId="dee11500289e3549" providerId="LiveId" clId="{269AD241-EA14-4DD3-9A0C-E020EC6AB3EB}" dt="2024-01-14T09:38:58.828" v="21056" actId="478"/>
          <ac:graphicFrameMkLst>
            <pc:docMk/>
            <pc:sldMk cId="2356734601" sldId="1079"/>
            <ac:graphicFrameMk id="9" creationId="{71E61F78-C1F5-1E67-4ED6-DE457AAA2866}"/>
          </ac:graphicFrameMkLst>
        </pc:graphicFrameChg>
        <pc:graphicFrameChg chg="del">
          <ac:chgData name="binglin tao" userId="dee11500289e3549" providerId="LiveId" clId="{269AD241-EA14-4DD3-9A0C-E020EC6AB3EB}" dt="2024-01-14T09:38:58.828" v="21056" actId="478"/>
          <ac:graphicFrameMkLst>
            <pc:docMk/>
            <pc:sldMk cId="2356734601" sldId="1079"/>
            <ac:graphicFrameMk id="10" creationId="{465C61FE-D6A7-60DC-5271-99C0883760CA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56734601" sldId="1079"/>
            <ac:graphicFrameMk id="10" creationId="{63392DF9-3022-25B8-922F-D3F22FF70DD8}"/>
          </ac:graphicFrameMkLst>
        </pc:graphicFrameChg>
        <pc:graphicFrameChg chg="add mod">
          <ac:chgData name="binglin tao" userId="dee11500289e3549" providerId="LiveId" clId="{269AD241-EA14-4DD3-9A0C-E020EC6AB3EB}" dt="2024-01-14T09:41:30.192" v="21293" actId="1076"/>
          <ac:graphicFrameMkLst>
            <pc:docMk/>
            <pc:sldMk cId="2356734601" sldId="1079"/>
            <ac:graphicFrameMk id="14" creationId="{F6499A89-3528-96EF-F16B-267421F4717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56734601" sldId="1079"/>
            <ac:graphicFrameMk id="22" creationId="{A60D0444-A9C2-EF58-6EA7-A98C4E606B2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356734601" sldId="1079"/>
            <ac:graphicFrameMk id="25" creationId="{84B7083B-D57C-0565-21C8-53A8AB74A4C9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54:19.257" v="26631" actId="1076"/>
        <pc:sldMkLst>
          <pc:docMk/>
          <pc:sldMk cId="2600430766" sldId="1080"/>
        </pc:sldMkLst>
        <pc:spChg chg="mod">
          <ac:chgData name="binglin tao" userId="dee11500289e3549" providerId="LiveId" clId="{269AD241-EA14-4DD3-9A0C-E020EC6AB3EB}" dt="2024-01-14T09:45:06.378" v="21439" actId="20577"/>
          <ac:spMkLst>
            <pc:docMk/>
            <pc:sldMk cId="2600430766" sldId="1080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4:57.935" v="26210" actId="27636"/>
          <ac:spMkLst>
            <pc:docMk/>
            <pc:sldMk cId="2600430766" sldId="1080"/>
            <ac:spMk id="4" creationId="{D57EB5AE-F860-8848-0344-CCCB0C541770}"/>
          </ac:spMkLst>
        </pc:spChg>
        <pc:spChg chg="add mod">
          <ac:chgData name="binglin tao" userId="dee11500289e3549" providerId="LiveId" clId="{269AD241-EA14-4DD3-9A0C-E020EC6AB3EB}" dt="2024-01-14T12:44:57.249" v="26205" actId="27636"/>
          <ac:spMkLst>
            <pc:docMk/>
            <pc:sldMk cId="2600430766" sldId="1080"/>
            <ac:spMk id="5" creationId="{5DA9A451-AD54-30CF-5D09-DAB6A54B15C1}"/>
          </ac:spMkLst>
        </pc:spChg>
        <pc:spChg chg="add mod">
          <ac:chgData name="binglin tao" userId="dee11500289e3549" providerId="LiveId" clId="{269AD241-EA14-4DD3-9A0C-E020EC6AB3EB}" dt="2024-01-14T12:44:58.046" v="26212" actId="27636"/>
          <ac:spMkLst>
            <pc:docMk/>
            <pc:sldMk cId="2600430766" sldId="1080"/>
            <ac:spMk id="6" creationId="{D8C50D5F-BD94-B7AC-3E9E-17A601FFDD83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2600430766" sldId="1080"/>
            <ac:spMk id="7" creationId="{9B5D65F1-5F8D-53DE-40CA-133727071B57}"/>
          </ac:spMkLst>
        </pc:spChg>
        <pc:spChg chg="add mod">
          <ac:chgData name="binglin tao" userId="dee11500289e3549" providerId="LiveId" clId="{269AD241-EA14-4DD3-9A0C-E020EC6AB3EB}" dt="2024-01-14T09:45:31.441" v="21448" actId="1076"/>
          <ac:spMkLst>
            <pc:docMk/>
            <pc:sldMk cId="2600430766" sldId="1080"/>
            <ac:spMk id="8" creationId="{2E0BD116-008D-73D9-0D2F-15A15DE3741C}"/>
          </ac:spMkLst>
        </pc:spChg>
        <pc:spChg chg="add mod">
          <ac:chgData name="binglin tao" userId="dee11500289e3549" providerId="LiveId" clId="{269AD241-EA14-4DD3-9A0C-E020EC6AB3EB}" dt="2024-01-14T12:44:57.651" v="26208" actId="27636"/>
          <ac:spMkLst>
            <pc:docMk/>
            <pc:sldMk cId="2600430766" sldId="1080"/>
            <ac:spMk id="9" creationId="{4E890B7D-3A54-593F-EA0B-912E99D9330A}"/>
          </ac:spMkLst>
        </pc:spChg>
        <pc:spChg chg="add mod">
          <ac:chgData name="binglin tao" userId="dee11500289e3549" providerId="LiveId" clId="{269AD241-EA14-4DD3-9A0C-E020EC6AB3EB}" dt="2024-01-14T09:45:31.441" v="21448" actId="1076"/>
          <ac:spMkLst>
            <pc:docMk/>
            <pc:sldMk cId="2600430766" sldId="1080"/>
            <ac:spMk id="10" creationId="{A4B56A21-A04C-8F73-9726-3EC8A71E31DB}"/>
          </ac:spMkLst>
        </pc:spChg>
        <pc:spChg chg="add mod">
          <ac:chgData name="binglin tao" userId="dee11500289e3549" providerId="LiveId" clId="{269AD241-EA14-4DD3-9A0C-E020EC6AB3EB}" dt="2024-01-14T09:45:31.441" v="21448" actId="1076"/>
          <ac:spMkLst>
            <pc:docMk/>
            <pc:sldMk cId="2600430766" sldId="1080"/>
            <ac:spMk id="14" creationId="{947F3AC1-EBCA-F6D8-4B95-F256DDD24F96}"/>
          </ac:spMkLst>
        </pc:spChg>
        <pc:spChg chg="del">
          <ac:chgData name="binglin tao" userId="dee11500289e3549" providerId="LiveId" clId="{269AD241-EA14-4DD3-9A0C-E020EC6AB3EB}" dt="2024-01-14T09:43:05.526" v="21379" actId="478"/>
          <ac:spMkLst>
            <pc:docMk/>
            <pc:sldMk cId="2600430766" sldId="1080"/>
            <ac:spMk id="20" creationId="{41EB8F4D-3602-ABBB-E964-7D9D80F0D980}"/>
          </ac:spMkLst>
        </pc:spChg>
        <pc:spChg chg="del">
          <ac:chgData name="binglin tao" userId="dee11500289e3549" providerId="LiveId" clId="{269AD241-EA14-4DD3-9A0C-E020EC6AB3EB}" dt="2024-01-14T09:43:05.526" v="21379" actId="478"/>
          <ac:spMkLst>
            <pc:docMk/>
            <pc:sldMk cId="2600430766" sldId="1080"/>
            <ac:spMk id="21" creationId="{7A32FB2D-B198-65E3-A52D-7B2938497AC4}"/>
          </ac:spMkLst>
        </pc:spChg>
        <pc:spChg chg="add mod">
          <ac:chgData name="binglin tao" userId="dee11500289e3549" providerId="LiveId" clId="{269AD241-EA14-4DD3-9A0C-E020EC6AB3EB}" dt="2024-01-14T09:45:31.441" v="21448" actId="1076"/>
          <ac:spMkLst>
            <pc:docMk/>
            <pc:sldMk cId="2600430766" sldId="1080"/>
            <ac:spMk id="22" creationId="{E36D9679-79B9-708B-9F9E-D4D795030691}"/>
          </ac:spMkLst>
        </pc:spChg>
        <pc:spChg chg="add mod">
          <ac:chgData name="binglin tao" userId="dee11500289e3549" providerId="LiveId" clId="{269AD241-EA14-4DD3-9A0C-E020EC6AB3EB}" dt="2024-01-14T12:44:57.622" v="26207" actId="27636"/>
          <ac:spMkLst>
            <pc:docMk/>
            <pc:sldMk cId="2600430766" sldId="1080"/>
            <ac:spMk id="24" creationId="{98DF9C84-A524-CCAC-42AE-F08F74A2A047}"/>
          </ac:spMkLst>
        </pc:spChg>
        <pc:spChg chg="add del mod">
          <ac:chgData name="binglin tao" userId="dee11500289e3549" providerId="LiveId" clId="{269AD241-EA14-4DD3-9A0C-E020EC6AB3EB}" dt="2024-01-14T09:47:10.229" v="21456" actId="21"/>
          <ac:spMkLst>
            <pc:docMk/>
            <pc:sldMk cId="2600430766" sldId="1080"/>
            <ac:spMk id="28" creationId="{57C2D0CC-3FB4-2A37-8296-14FF2CAF7076}"/>
          </ac:spMkLst>
        </pc:spChg>
        <pc:spChg chg="add del mod">
          <ac:chgData name="binglin tao" userId="dee11500289e3549" providerId="LiveId" clId="{269AD241-EA14-4DD3-9A0C-E020EC6AB3EB}" dt="2024-01-14T09:47:10.229" v="21456" actId="21"/>
          <ac:spMkLst>
            <pc:docMk/>
            <pc:sldMk cId="2600430766" sldId="1080"/>
            <ac:spMk id="29" creationId="{103FE143-31E4-BCAD-D693-0FE613C764E2}"/>
          </ac:spMkLst>
        </pc:spChg>
        <pc:spChg chg="add mod">
          <ac:chgData name="binglin tao" userId="dee11500289e3549" providerId="LiveId" clId="{269AD241-EA14-4DD3-9A0C-E020EC6AB3EB}" dt="2024-01-14T09:47:16.849" v="21459" actId="14100"/>
          <ac:spMkLst>
            <pc:docMk/>
            <pc:sldMk cId="2600430766" sldId="1080"/>
            <ac:spMk id="35" creationId="{57C2D0CC-3FB4-2A37-8296-14FF2CAF7076}"/>
          </ac:spMkLst>
        </pc:spChg>
        <pc:spChg chg="add mod">
          <ac:chgData name="binglin tao" userId="dee11500289e3549" providerId="LiveId" clId="{269AD241-EA14-4DD3-9A0C-E020EC6AB3EB}" dt="2024-01-14T09:47:16.849" v="21459" actId="14100"/>
          <ac:spMkLst>
            <pc:docMk/>
            <pc:sldMk cId="2600430766" sldId="1080"/>
            <ac:spMk id="36" creationId="{103FE143-31E4-BCAD-D693-0FE613C764E2}"/>
          </ac:spMkLst>
        </pc:spChg>
        <pc:spChg chg="add mod">
          <ac:chgData name="binglin tao" userId="dee11500289e3549" providerId="LiveId" clId="{269AD241-EA14-4DD3-9A0C-E020EC6AB3EB}" dt="2024-01-14T12:44:57.872" v="26209" actId="27636"/>
          <ac:spMkLst>
            <pc:docMk/>
            <pc:sldMk cId="2600430766" sldId="1080"/>
            <ac:spMk id="43" creationId="{4D1E6A56-925A-3E48-DA08-D9B40B44421D}"/>
          </ac:spMkLst>
        </pc:spChg>
        <pc:spChg chg="add mod">
          <ac:chgData name="binglin tao" userId="dee11500289e3549" providerId="LiveId" clId="{269AD241-EA14-4DD3-9A0C-E020EC6AB3EB}" dt="2024-01-14T12:44:57.511" v="26206" actId="27636"/>
          <ac:spMkLst>
            <pc:docMk/>
            <pc:sldMk cId="2600430766" sldId="1080"/>
            <ac:spMk id="44" creationId="{B2606E20-E0B8-92C5-7D37-3A65F438AC58}"/>
          </ac:spMkLst>
        </pc:spChg>
        <pc:spChg chg="add mod">
          <ac:chgData name="binglin tao" userId="dee11500289e3549" providerId="LiveId" clId="{269AD241-EA14-4DD3-9A0C-E020EC6AB3EB}" dt="2024-01-14T12:54:13.689" v="26626" actId="1076"/>
          <ac:spMkLst>
            <pc:docMk/>
            <pc:sldMk cId="2600430766" sldId="1080"/>
            <ac:spMk id="45" creationId="{46E55571-7E29-E3BA-6FDF-5128C0BD6DD4}"/>
          </ac:spMkLst>
        </pc:spChg>
        <pc:spChg chg="add mod">
          <ac:chgData name="binglin tao" userId="dee11500289e3549" providerId="LiveId" clId="{269AD241-EA14-4DD3-9A0C-E020EC6AB3EB}" dt="2024-01-14T12:54:19.257" v="26631" actId="1076"/>
          <ac:spMkLst>
            <pc:docMk/>
            <pc:sldMk cId="2600430766" sldId="1080"/>
            <ac:spMk id="46" creationId="{53C0D3F2-8E0E-D43C-DF26-9BCA23D1DB9D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00430766" sldId="1080"/>
            <ac:graphicFrameMk id="12" creationId="{D57EB5AE-F860-8848-0344-CCCB0C541770}"/>
          </ac:graphicFrameMkLst>
        </pc:graphicFrameChg>
        <pc:graphicFrameChg chg="del">
          <ac:chgData name="binglin tao" userId="dee11500289e3549" providerId="LiveId" clId="{269AD241-EA14-4DD3-9A0C-E020EC6AB3EB}" dt="2024-01-14T09:43:05.526" v="21379" actId="478"/>
          <ac:graphicFrameMkLst>
            <pc:docMk/>
            <pc:sldMk cId="2600430766" sldId="1080"/>
            <ac:graphicFrameMk id="12" creationId="{EFEB9CFF-48DE-4F32-56A3-26F08D31A2FF}"/>
          </ac:graphicFrameMkLst>
        </pc:graphicFrameChg>
        <pc:graphicFrameChg chg="del">
          <ac:chgData name="binglin tao" userId="dee11500289e3549" providerId="LiveId" clId="{269AD241-EA14-4DD3-9A0C-E020EC6AB3EB}" dt="2024-01-14T09:43:05.526" v="21379" actId="478"/>
          <ac:graphicFrameMkLst>
            <pc:docMk/>
            <pc:sldMk cId="2600430766" sldId="1080"/>
            <ac:graphicFrameMk id="15" creationId="{416330A6-A8A6-6F71-ADF1-7D26111EA6E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00430766" sldId="1080"/>
            <ac:graphicFrameMk id="16" creationId="{5DA9A451-AD54-30CF-5D09-DAB6A54B15C1}"/>
          </ac:graphicFrameMkLst>
        </pc:graphicFrameChg>
        <pc:graphicFrameChg chg="del">
          <ac:chgData name="binglin tao" userId="dee11500289e3549" providerId="LiveId" clId="{269AD241-EA14-4DD3-9A0C-E020EC6AB3EB}" dt="2024-01-14T09:43:05.526" v="21379" actId="478"/>
          <ac:graphicFrameMkLst>
            <pc:docMk/>
            <pc:sldMk cId="2600430766" sldId="1080"/>
            <ac:graphicFrameMk id="16" creationId="{A5F235D2-9513-166C-48AB-E0514DD06978}"/>
          </ac:graphicFrameMkLst>
        </pc:graphicFrameChg>
        <pc:graphicFrameChg chg="del">
          <ac:chgData name="binglin tao" userId="dee11500289e3549" providerId="LiveId" clId="{269AD241-EA14-4DD3-9A0C-E020EC6AB3EB}" dt="2024-01-14T09:43:05.526" v="21379" actId="478"/>
          <ac:graphicFrameMkLst>
            <pc:docMk/>
            <pc:sldMk cId="2600430766" sldId="1080"/>
            <ac:graphicFrameMk id="17" creationId="{63392DF9-3022-25B8-922F-D3F22FF70DD8}"/>
          </ac:graphicFrameMkLst>
        </pc:graphicFrameChg>
        <pc:graphicFrameChg chg="del">
          <ac:chgData name="binglin tao" userId="dee11500289e3549" providerId="LiveId" clId="{269AD241-EA14-4DD3-9A0C-E020EC6AB3EB}" dt="2024-01-14T09:43:05.526" v="21379" actId="478"/>
          <ac:graphicFrameMkLst>
            <pc:docMk/>
            <pc:sldMk cId="2600430766" sldId="1080"/>
            <ac:graphicFrameMk id="18" creationId="{A60D0444-A9C2-EF58-6EA7-A98C4E606B2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00430766" sldId="1080"/>
            <ac:graphicFrameMk id="18" creationId="{D8C50D5F-BD94-B7AC-3E9E-17A601FFDD83}"/>
          </ac:graphicFrameMkLst>
        </pc:graphicFrameChg>
        <pc:graphicFrameChg chg="del">
          <ac:chgData name="binglin tao" userId="dee11500289e3549" providerId="LiveId" clId="{269AD241-EA14-4DD3-9A0C-E020EC6AB3EB}" dt="2024-01-14T09:43:05.526" v="21379" actId="478"/>
          <ac:graphicFrameMkLst>
            <pc:docMk/>
            <pc:sldMk cId="2600430766" sldId="1080"/>
            <ac:graphicFrameMk id="19" creationId="{84B7083B-D57C-0565-21C8-53A8AB74A4C9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00430766" sldId="1080"/>
            <ac:graphicFrameMk id="20" creationId="{9B5D65F1-5F8D-53DE-40CA-133727071B57}"/>
          </ac:graphicFrameMkLst>
        </pc:graphicFrameChg>
        <pc:graphicFrameChg chg="add del mod">
          <ac:chgData name="binglin tao" userId="dee11500289e3549" providerId="LiveId" clId="{269AD241-EA14-4DD3-9A0C-E020EC6AB3EB}" dt="2024-01-14T09:47:10.229" v="21456" actId="21"/>
          <ac:graphicFrameMkLst>
            <pc:docMk/>
            <pc:sldMk cId="2600430766" sldId="1080"/>
            <ac:graphicFrameMk id="25" creationId="{0D8E9C67-16BB-1691-1FD1-8FD743D63F9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00430766" sldId="1080"/>
            <ac:graphicFrameMk id="25" creationId="{4E890B7D-3A54-593F-EA0B-912E99D9330A}"/>
          </ac:graphicFrameMkLst>
        </pc:graphicFrameChg>
        <pc:graphicFrameChg chg="add del mod">
          <ac:chgData name="binglin tao" userId="dee11500289e3549" providerId="LiveId" clId="{269AD241-EA14-4DD3-9A0C-E020EC6AB3EB}" dt="2024-01-14T09:47:10.229" v="21456" actId="21"/>
          <ac:graphicFrameMkLst>
            <pc:docMk/>
            <pc:sldMk cId="2600430766" sldId="1080"/>
            <ac:graphicFrameMk id="26" creationId="{A3DB7D60-3D24-4EB6-0C6D-E6124BFB6C00}"/>
          </ac:graphicFrameMkLst>
        </pc:graphicFrameChg>
        <pc:graphicFrameChg chg="add del mod">
          <ac:chgData name="binglin tao" userId="dee11500289e3549" providerId="LiveId" clId="{269AD241-EA14-4DD3-9A0C-E020EC6AB3EB}" dt="2024-01-14T09:47:10.229" v="21456" actId="21"/>
          <ac:graphicFrameMkLst>
            <pc:docMk/>
            <pc:sldMk cId="2600430766" sldId="1080"/>
            <ac:graphicFrameMk id="27" creationId="{5CB1208B-BCC2-55CC-1459-6E87CD2C714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00430766" sldId="1080"/>
            <ac:graphicFrameMk id="27" creationId="{98DF9C84-A524-CCAC-42AE-F08F74A2A04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00430766" sldId="1080"/>
            <ac:graphicFrameMk id="29" creationId="{4D1E6A56-925A-3E48-DA08-D9B40B44421D}"/>
          </ac:graphicFrameMkLst>
        </pc:graphicFrameChg>
        <pc:graphicFrameChg chg="add del mod">
          <ac:chgData name="binglin tao" userId="dee11500289e3549" providerId="LiveId" clId="{269AD241-EA14-4DD3-9A0C-E020EC6AB3EB}" dt="2024-01-14T09:47:10.229" v="21456" actId="21"/>
          <ac:graphicFrameMkLst>
            <pc:docMk/>
            <pc:sldMk cId="2600430766" sldId="1080"/>
            <ac:graphicFrameMk id="30" creationId="{410512D4-6D3D-49D0-5680-19692B79591C}"/>
          </ac:graphicFrameMkLst>
        </pc:graphicFrameChg>
        <pc:graphicFrameChg chg="add del mod">
          <ac:chgData name="binglin tao" userId="dee11500289e3549" providerId="LiveId" clId="{269AD241-EA14-4DD3-9A0C-E020EC6AB3EB}" dt="2024-01-14T09:47:10.229" v="21456" actId="21"/>
          <ac:graphicFrameMkLst>
            <pc:docMk/>
            <pc:sldMk cId="2600430766" sldId="1080"/>
            <ac:graphicFrameMk id="31" creationId="{5C55300B-C5BF-4555-C098-8A08776AF9DE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00430766" sldId="1080"/>
            <ac:graphicFrameMk id="31" creationId="{B2606E20-E0B8-92C5-7D37-3A65F438AC58}"/>
          </ac:graphicFrameMkLst>
        </pc:graphicFrameChg>
        <pc:graphicFrameChg chg="add mod">
          <ac:chgData name="binglin tao" userId="dee11500289e3549" providerId="LiveId" clId="{269AD241-EA14-4DD3-9A0C-E020EC6AB3EB}" dt="2024-01-14T09:47:16.849" v="21459" actId="14100"/>
          <ac:graphicFrameMkLst>
            <pc:docMk/>
            <pc:sldMk cId="2600430766" sldId="1080"/>
            <ac:graphicFrameMk id="32" creationId="{0D8E9C67-16BB-1691-1FD1-8FD743D63F9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2600430766" sldId="1080"/>
            <ac:graphicFrameMk id="33" creationId="{53C0D3F2-8E0E-D43C-DF26-9BCA23D1DB9D}"/>
          </ac:graphicFrameMkLst>
        </pc:graphicFrameChg>
        <pc:graphicFrameChg chg="add mod">
          <ac:chgData name="binglin tao" userId="dee11500289e3549" providerId="LiveId" clId="{269AD241-EA14-4DD3-9A0C-E020EC6AB3EB}" dt="2024-01-14T09:47:16.849" v="21459" actId="14100"/>
          <ac:graphicFrameMkLst>
            <pc:docMk/>
            <pc:sldMk cId="2600430766" sldId="1080"/>
            <ac:graphicFrameMk id="33" creationId="{A3DB7D60-3D24-4EB6-0C6D-E6124BFB6C00}"/>
          </ac:graphicFrameMkLst>
        </pc:graphicFrameChg>
        <pc:graphicFrameChg chg="add mod">
          <ac:chgData name="binglin tao" userId="dee11500289e3549" providerId="LiveId" clId="{269AD241-EA14-4DD3-9A0C-E020EC6AB3EB}" dt="2024-01-14T09:47:16.849" v="21459" actId="14100"/>
          <ac:graphicFrameMkLst>
            <pc:docMk/>
            <pc:sldMk cId="2600430766" sldId="1080"/>
            <ac:graphicFrameMk id="34" creationId="{5CB1208B-BCC2-55CC-1459-6E87CD2C7141}"/>
          </ac:graphicFrameMkLst>
        </pc:graphicFrameChg>
        <pc:graphicFrameChg chg="add mod">
          <ac:chgData name="binglin tao" userId="dee11500289e3549" providerId="LiveId" clId="{269AD241-EA14-4DD3-9A0C-E020EC6AB3EB}" dt="2024-01-14T09:47:16.849" v="21459" actId="14100"/>
          <ac:graphicFrameMkLst>
            <pc:docMk/>
            <pc:sldMk cId="2600430766" sldId="1080"/>
            <ac:graphicFrameMk id="37" creationId="{410512D4-6D3D-49D0-5680-19692B79591C}"/>
          </ac:graphicFrameMkLst>
        </pc:graphicFrameChg>
        <pc:graphicFrameChg chg="add mod">
          <ac:chgData name="binglin tao" userId="dee11500289e3549" providerId="LiveId" clId="{269AD241-EA14-4DD3-9A0C-E020EC6AB3EB}" dt="2024-01-14T09:47:16.849" v="21459" actId="14100"/>
          <ac:graphicFrameMkLst>
            <pc:docMk/>
            <pc:sldMk cId="2600430766" sldId="1080"/>
            <ac:graphicFrameMk id="38" creationId="{5C55300B-C5BF-4555-C098-8A08776AF9DE}"/>
          </ac:graphicFrameMkLst>
        </pc:graphicFrameChg>
        <pc:graphicFrameChg chg="add mod">
          <ac:chgData name="binglin tao" userId="dee11500289e3549" providerId="LiveId" clId="{269AD241-EA14-4DD3-9A0C-E020EC6AB3EB}" dt="2024-01-14T09:47:58.977" v="21460"/>
          <ac:graphicFrameMkLst>
            <pc:docMk/>
            <pc:sldMk cId="2600430766" sldId="1080"/>
            <ac:graphicFrameMk id="39" creationId="{83702E56-E15B-E162-27CC-B8995197B643}"/>
          </ac:graphicFrameMkLst>
        </pc:graphicFrameChg>
        <pc:graphicFrameChg chg="add mod">
          <ac:chgData name="binglin tao" userId="dee11500289e3549" providerId="LiveId" clId="{269AD241-EA14-4DD3-9A0C-E020EC6AB3EB}" dt="2024-01-14T09:47:58.977" v="21460"/>
          <ac:graphicFrameMkLst>
            <pc:docMk/>
            <pc:sldMk cId="2600430766" sldId="1080"/>
            <ac:graphicFrameMk id="40" creationId="{619006CB-AA89-51E6-5A72-3BA7424B69F5}"/>
          </ac:graphicFrameMkLst>
        </pc:graphicFrameChg>
        <pc:graphicFrameChg chg="add mod">
          <ac:chgData name="binglin tao" userId="dee11500289e3549" providerId="LiveId" clId="{269AD241-EA14-4DD3-9A0C-E020EC6AB3EB}" dt="2024-01-14T09:47:58.977" v="21460"/>
          <ac:graphicFrameMkLst>
            <pc:docMk/>
            <pc:sldMk cId="2600430766" sldId="1080"/>
            <ac:graphicFrameMk id="41" creationId="{125E3D90-172D-13C7-4133-334180B5D0F2}"/>
          </ac:graphicFrameMkLst>
        </pc:graphicFrameChg>
        <pc:graphicFrameChg chg="add mod">
          <ac:chgData name="binglin tao" userId="dee11500289e3549" providerId="LiveId" clId="{269AD241-EA14-4DD3-9A0C-E020EC6AB3EB}" dt="2024-01-14T09:47:58.977" v="21460"/>
          <ac:graphicFrameMkLst>
            <pc:docMk/>
            <pc:sldMk cId="2600430766" sldId="1080"/>
            <ac:graphicFrameMk id="42" creationId="{3C213A3C-9CB1-2F60-69F7-481AD56DFA8A}"/>
          </ac:graphicFrameMkLst>
        </pc:graphicFrameChg>
        <pc:graphicFrameChg chg="add mod">
          <ac:chgData name="binglin tao" userId="dee11500289e3549" providerId="LiveId" clId="{269AD241-EA14-4DD3-9A0C-E020EC6AB3EB}" dt="2024-01-14T09:49:46.851" v="21471"/>
          <ac:graphicFrameMkLst>
            <pc:docMk/>
            <pc:sldMk cId="2600430766" sldId="1080"/>
            <ac:graphicFrameMk id="47" creationId="{995D6077-57BF-F8E1-9A59-D90E53C5DBB7}"/>
          </ac:graphicFrameMkLst>
        </pc:graphicFrameChg>
        <pc:graphicFrameChg chg="add mod">
          <ac:chgData name="binglin tao" userId="dee11500289e3549" providerId="LiveId" clId="{269AD241-EA14-4DD3-9A0C-E020EC6AB3EB}" dt="2024-01-14T09:49:46.851" v="21471"/>
          <ac:graphicFrameMkLst>
            <pc:docMk/>
            <pc:sldMk cId="2600430766" sldId="1080"/>
            <ac:graphicFrameMk id="48" creationId="{B645B2BD-E314-1F90-50C5-48D9FE8939C7}"/>
          </ac:graphicFrameMkLst>
        </pc:graphicFrameChg>
        <pc:graphicFrameChg chg="add mod">
          <ac:chgData name="binglin tao" userId="dee11500289e3549" providerId="LiveId" clId="{269AD241-EA14-4DD3-9A0C-E020EC6AB3EB}" dt="2024-01-14T09:49:46.851" v="21471"/>
          <ac:graphicFrameMkLst>
            <pc:docMk/>
            <pc:sldMk cId="2600430766" sldId="1080"/>
            <ac:graphicFrameMk id="49" creationId="{CA35078C-29D1-40C0-D80B-060A2A34814B}"/>
          </ac:graphicFrameMkLst>
        </pc:graphicFrameChg>
        <pc:graphicFrameChg chg="add mod">
          <ac:chgData name="binglin tao" userId="dee11500289e3549" providerId="LiveId" clId="{269AD241-EA14-4DD3-9A0C-E020EC6AB3EB}" dt="2024-01-14T09:49:46.851" v="21471"/>
          <ac:graphicFrameMkLst>
            <pc:docMk/>
            <pc:sldMk cId="2600430766" sldId="1080"/>
            <ac:graphicFrameMk id="50" creationId="{D1CC9CE3-FAF0-C409-03EE-885C7432A683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4T12:54:03.550" v="26625" actId="1076"/>
        <pc:sldMkLst>
          <pc:docMk/>
          <pc:sldMk cId="1702382618" sldId="1081"/>
        </pc:sldMkLst>
        <pc:spChg chg="add del mod">
          <ac:chgData name="binglin tao" userId="dee11500289e3549" providerId="LiveId" clId="{269AD241-EA14-4DD3-9A0C-E020EC6AB3EB}" dt="2024-01-14T09:52:10.160" v="21507" actId="20577"/>
          <ac:spMkLst>
            <pc:docMk/>
            <pc:sldMk cId="1702382618" sldId="1081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4T09:49:56.458" v="21474" actId="478"/>
          <ac:spMkLst>
            <pc:docMk/>
            <pc:sldMk cId="1702382618" sldId="1081"/>
            <ac:spMk id="8" creationId="{2E0BD116-008D-73D9-0D2F-15A15DE3741C}"/>
          </ac:spMkLst>
        </pc:spChg>
        <pc:spChg chg="del">
          <ac:chgData name="binglin tao" userId="dee11500289e3549" providerId="LiveId" clId="{269AD241-EA14-4DD3-9A0C-E020EC6AB3EB}" dt="2024-01-14T09:49:56.458" v="21474" actId="478"/>
          <ac:spMkLst>
            <pc:docMk/>
            <pc:sldMk cId="1702382618" sldId="1081"/>
            <ac:spMk id="10" creationId="{A4B56A21-A04C-8F73-9726-3EC8A71E31DB}"/>
          </ac:spMkLst>
        </pc:spChg>
        <pc:spChg chg="add mod">
          <ac:chgData name="binglin tao" userId="dee11500289e3549" providerId="LiveId" clId="{269AD241-EA14-4DD3-9A0C-E020EC6AB3EB}" dt="2024-01-14T12:44:59.167" v="26218" actId="27636"/>
          <ac:spMkLst>
            <pc:docMk/>
            <pc:sldMk cId="1702382618" sldId="1081"/>
            <ac:spMk id="12" creationId="{B92A56AB-9861-7BEA-252B-A6A3E4A3D54E}"/>
          </ac:spMkLst>
        </pc:spChg>
        <pc:spChg chg="del">
          <ac:chgData name="binglin tao" userId="dee11500289e3549" providerId="LiveId" clId="{269AD241-EA14-4DD3-9A0C-E020EC6AB3EB}" dt="2024-01-14T09:49:56.458" v="21474" actId="478"/>
          <ac:spMkLst>
            <pc:docMk/>
            <pc:sldMk cId="1702382618" sldId="1081"/>
            <ac:spMk id="14" creationId="{947F3AC1-EBCA-F6D8-4B95-F256DDD24F96}"/>
          </ac:spMkLst>
        </pc:spChg>
        <pc:spChg chg="add mod">
          <ac:chgData name="binglin tao" userId="dee11500289e3549" providerId="LiveId" clId="{269AD241-EA14-4DD3-9A0C-E020EC6AB3EB}" dt="2024-01-14T12:44:59.008" v="26217" actId="27636"/>
          <ac:spMkLst>
            <pc:docMk/>
            <pc:sldMk cId="1702382618" sldId="1081"/>
            <ac:spMk id="15" creationId="{CFA91D67-8450-29E9-7242-7CAE55FDFC35}"/>
          </ac:spMkLst>
        </pc:spChg>
        <pc:spChg chg="add mod">
          <ac:chgData name="binglin tao" userId="dee11500289e3549" providerId="LiveId" clId="{269AD241-EA14-4DD3-9A0C-E020EC6AB3EB}" dt="2024-01-14T12:44:58.408" v="26213" actId="27636"/>
          <ac:spMkLst>
            <pc:docMk/>
            <pc:sldMk cId="1702382618" sldId="1081"/>
            <ac:spMk id="16" creationId="{9A5904B4-985D-B484-16CF-E180603133A7}"/>
          </ac:spMkLst>
        </pc:spChg>
        <pc:spChg chg="add mod">
          <ac:chgData name="binglin tao" userId="dee11500289e3549" providerId="LiveId" clId="{269AD241-EA14-4DD3-9A0C-E020EC6AB3EB}" dt="2024-01-14T12:44:58.658" v="26215" actId="27636"/>
          <ac:spMkLst>
            <pc:docMk/>
            <pc:sldMk cId="1702382618" sldId="1081"/>
            <ac:spMk id="17" creationId="{4926863F-1E6A-5057-4398-D39027F79591}"/>
          </ac:spMkLst>
        </pc:spChg>
        <pc:spChg chg="add mod">
          <ac:chgData name="binglin tao" userId="dee11500289e3549" providerId="LiveId" clId="{269AD241-EA14-4DD3-9A0C-E020EC6AB3EB}" dt="2024-01-14T09:51:51.063" v="21504" actId="1076"/>
          <ac:spMkLst>
            <pc:docMk/>
            <pc:sldMk cId="1702382618" sldId="1081"/>
            <ac:spMk id="18" creationId="{54BFAE75-1B84-7D63-B166-D22E6B4781B4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1702382618" sldId="1081"/>
            <ac:spMk id="19" creationId="{40A7227A-30FC-A049-3610-49216A27FA68}"/>
          </ac:spMkLst>
        </pc:spChg>
        <pc:spChg chg="add mod">
          <ac:chgData name="binglin tao" userId="dee11500289e3549" providerId="LiveId" clId="{269AD241-EA14-4DD3-9A0C-E020EC6AB3EB}" dt="2024-01-14T09:51:51.063" v="21504" actId="1076"/>
          <ac:spMkLst>
            <pc:docMk/>
            <pc:sldMk cId="1702382618" sldId="1081"/>
            <ac:spMk id="20" creationId="{B31C98CB-E27F-7076-388B-6422CF85543D}"/>
          </ac:spMkLst>
        </pc:spChg>
        <pc:spChg chg="add mod">
          <ac:chgData name="binglin tao" userId="dee11500289e3549" providerId="LiveId" clId="{269AD241-EA14-4DD3-9A0C-E020EC6AB3EB}" dt="2024-01-14T12:44:59.175" v="26219" actId="27636"/>
          <ac:spMkLst>
            <pc:docMk/>
            <pc:sldMk cId="1702382618" sldId="1081"/>
            <ac:spMk id="21" creationId="{4AA69D72-428A-BCC3-84BF-CEE25754FF83}"/>
          </ac:spMkLst>
        </pc:spChg>
        <pc:spChg chg="del">
          <ac:chgData name="binglin tao" userId="dee11500289e3549" providerId="LiveId" clId="{269AD241-EA14-4DD3-9A0C-E020EC6AB3EB}" dt="2024-01-14T09:49:56.458" v="21474" actId="478"/>
          <ac:spMkLst>
            <pc:docMk/>
            <pc:sldMk cId="1702382618" sldId="1081"/>
            <ac:spMk id="22" creationId="{E36D9679-79B9-708B-9F9E-D4D795030691}"/>
          </ac:spMkLst>
        </pc:spChg>
        <pc:spChg chg="add mod">
          <ac:chgData name="binglin tao" userId="dee11500289e3549" providerId="LiveId" clId="{269AD241-EA14-4DD3-9A0C-E020EC6AB3EB}" dt="2024-01-14T09:51:32.923" v="21500" actId="14100"/>
          <ac:spMkLst>
            <pc:docMk/>
            <pc:sldMk cId="1702382618" sldId="1081"/>
            <ac:spMk id="28" creationId="{78DCA944-5B8B-27B0-4B45-9DBDADAD5AA6}"/>
          </ac:spMkLst>
        </pc:spChg>
        <pc:spChg chg="add mod">
          <ac:chgData name="binglin tao" userId="dee11500289e3549" providerId="LiveId" clId="{269AD241-EA14-4DD3-9A0C-E020EC6AB3EB}" dt="2024-01-14T09:51:32.923" v="21500" actId="14100"/>
          <ac:spMkLst>
            <pc:docMk/>
            <pc:sldMk cId="1702382618" sldId="1081"/>
            <ac:spMk id="29" creationId="{8A7EF4A4-2AF4-AFCF-7C32-57D98998C2FE}"/>
          </ac:spMkLst>
        </pc:spChg>
        <pc:spChg chg="add mod">
          <ac:chgData name="binglin tao" userId="dee11500289e3549" providerId="LiveId" clId="{269AD241-EA14-4DD3-9A0C-E020EC6AB3EB}" dt="2024-01-14T12:54:03.550" v="26625" actId="1076"/>
          <ac:spMkLst>
            <pc:docMk/>
            <pc:sldMk cId="1702382618" sldId="1081"/>
            <ac:spMk id="30" creationId="{CC3F4B04-02F9-FBE2-E28A-B3DCFE34B0BB}"/>
          </ac:spMkLst>
        </pc:spChg>
        <pc:spChg chg="add mod">
          <ac:chgData name="binglin tao" userId="dee11500289e3549" providerId="LiveId" clId="{269AD241-EA14-4DD3-9A0C-E020EC6AB3EB}" dt="2024-01-14T12:54:03.550" v="26625" actId="1076"/>
          <ac:spMkLst>
            <pc:docMk/>
            <pc:sldMk cId="1702382618" sldId="1081"/>
            <ac:spMk id="31" creationId="{CC9C0E6D-9D05-3CC1-19D5-B228D4744BC9}"/>
          </ac:spMkLst>
        </pc:spChg>
        <pc:spChg chg="add mod">
          <ac:chgData name="binglin tao" userId="dee11500289e3549" providerId="LiveId" clId="{269AD241-EA14-4DD3-9A0C-E020EC6AB3EB}" dt="2024-01-14T12:54:03.550" v="26625" actId="1076"/>
          <ac:spMkLst>
            <pc:docMk/>
            <pc:sldMk cId="1702382618" sldId="1081"/>
            <ac:spMk id="32" creationId="{732D5E6C-4CEB-8E63-5D32-E6EAFBBBDFC2}"/>
          </ac:spMkLst>
        </pc:spChg>
        <pc:spChg chg="add mod">
          <ac:chgData name="binglin tao" userId="dee11500289e3549" providerId="LiveId" clId="{269AD241-EA14-4DD3-9A0C-E020EC6AB3EB}" dt="2024-01-14T09:52:16.856" v="21508" actId="1076"/>
          <ac:spMkLst>
            <pc:docMk/>
            <pc:sldMk cId="1702382618" sldId="1081"/>
            <ac:spMk id="33" creationId="{1421A2F7-8A05-44A1-95F5-4545FDBBAB42}"/>
          </ac:spMkLst>
        </pc:spChg>
        <pc:spChg chg="add mod">
          <ac:chgData name="binglin tao" userId="dee11500289e3549" providerId="LiveId" clId="{269AD241-EA14-4DD3-9A0C-E020EC6AB3EB}" dt="2024-01-14T09:52:16.856" v="21508" actId="1076"/>
          <ac:spMkLst>
            <pc:docMk/>
            <pc:sldMk cId="1702382618" sldId="1081"/>
            <ac:spMk id="34" creationId="{CE0C9579-FC29-3410-3983-8C5406D75476}"/>
          </ac:spMkLst>
        </pc:spChg>
        <pc:spChg chg="add mod">
          <ac:chgData name="binglin tao" userId="dee11500289e3549" providerId="LiveId" clId="{269AD241-EA14-4DD3-9A0C-E020EC6AB3EB}" dt="2024-01-14T12:44:58.802" v="26216" actId="27636"/>
          <ac:spMkLst>
            <pc:docMk/>
            <pc:sldMk cId="1702382618" sldId="1081"/>
            <ac:spMk id="35" creationId="{BFFD6629-DF5A-8D91-11EC-9BCDC3D28388}"/>
          </ac:spMkLst>
        </pc:spChg>
        <pc:spChg chg="add mod">
          <ac:chgData name="binglin tao" userId="dee11500289e3549" providerId="LiveId" clId="{269AD241-EA14-4DD3-9A0C-E020EC6AB3EB}" dt="2024-01-14T12:44:58.440" v="26214" actId="27636"/>
          <ac:spMkLst>
            <pc:docMk/>
            <pc:sldMk cId="1702382618" sldId="1081"/>
            <ac:spMk id="36" creationId="{68316CBC-388D-EF58-B11B-EE7C2F5B5A05}"/>
          </ac:spMkLst>
        </pc:spChg>
        <pc:spChg chg="add mod">
          <ac:chgData name="binglin tao" userId="dee11500289e3549" providerId="LiveId" clId="{269AD241-EA14-4DD3-9A0C-E020EC6AB3EB}" dt="2024-01-14T09:53:42.494" v="21512" actId="14100"/>
          <ac:spMkLst>
            <pc:docMk/>
            <pc:sldMk cId="1702382618" sldId="1081"/>
            <ac:spMk id="37" creationId="{11D37895-3034-BA7C-5073-CCD182060835}"/>
          </ac:spMkLst>
        </pc:spChg>
        <pc:spChg chg="mod">
          <ac:chgData name="binglin tao" userId="dee11500289e3549" providerId="LiveId" clId="{269AD241-EA14-4DD3-9A0C-E020EC6AB3EB}" dt="2024-01-14T09:54:11.168" v="21517" actId="14100"/>
          <ac:spMkLst>
            <pc:docMk/>
            <pc:sldMk cId="1702382618" sldId="1081"/>
            <ac:spMk id="39" creationId="{1309DE8B-3216-7C56-14F4-86CE9E900DC0}"/>
          </ac:spMkLst>
        </pc:spChg>
        <pc:spChg chg="mod">
          <ac:chgData name="binglin tao" userId="dee11500289e3549" providerId="LiveId" clId="{269AD241-EA14-4DD3-9A0C-E020EC6AB3EB}" dt="2024-01-14T09:54:11.168" v="21517" actId="14100"/>
          <ac:spMkLst>
            <pc:docMk/>
            <pc:sldMk cId="1702382618" sldId="1081"/>
            <ac:spMk id="40" creationId="{1279F260-C114-21D1-E2C3-D39359222FE6}"/>
          </ac:spMkLst>
        </pc:spChg>
        <pc:spChg chg="add mod">
          <ac:chgData name="binglin tao" userId="dee11500289e3549" providerId="LiveId" clId="{269AD241-EA14-4DD3-9A0C-E020EC6AB3EB}" dt="2024-01-14T09:54:23.961" v="21520" actId="14100"/>
          <ac:spMkLst>
            <pc:docMk/>
            <pc:sldMk cId="1702382618" sldId="1081"/>
            <ac:spMk id="41" creationId="{C6990E06-77C9-87BD-8D23-85FDEC513F3E}"/>
          </ac:spMkLst>
        </pc:spChg>
        <pc:spChg chg="add mod">
          <ac:chgData name="binglin tao" userId="dee11500289e3549" providerId="LiveId" clId="{269AD241-EA14-4DD3-9A0C-E020EC6AB3EB}" dt="2024-01-14T09:54:32.175" v="21523" actId="14100"/>
          <ac:spMkLst>
            <pc:docMk/>
            <pc:sldMk cId="1702382618" sldId="1081"/>
            <ac:spMk id="42" creationId="{EFC60955-863A-FB14-BB55-86FE9CBED9EA}"/>
          </ac:spMkLst>
        </pc:spChg>
        <pc:spChg chg="del">
          <ac:chgData name="binglin tao" userId="dee11500289e3549" providerId="LiveId" clId="{269AD241-EA14-4DD3-9A0C-E020EC6AB3EB}" dt="2024-01-14T09:50:02.683" v="21481" actId="478"/>
          <ac:spMkLst>
            <pc:docMk/>
            <pc:sldMk cId="1702382618" sldId="1081"/>
            <ac:spMk id="45" creationId="{46E55571-7E29-E3BA-6FDF-5128C0BD6DD4}"/>
          </ac:spMkLst>
        </pc:spChg>
        <pc:grpChg chg="add mod">
          <ac:chgData name="binglin tao" userId="dee11500289e3549" providerId="LiveId" clId="{269AD241-EA14-4DD3-9A0C-E020EC6AB3EB}" dt="2024-01-14T09:54:11.168" v="21517" actId="14100"/>
          <ac:grpSpMkLst>
            <pc:docMk/>
            <pc:sldMk cId="1702382618" sldId="1081"/>
            <ac:grpSpMk id="38" creationId="{D6401268-04D1-CC7F-A52A-5BA8BB1B9B1D}"/>
          </ac:grpSpMkLst>
        </pc:gr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4" creationId="{B92A56AB-9861-7BEA-252B-A6A3E4A3D54E}"/>
          </ac:graphicFrameMkLst>
        </pc:graphicFrameChg>
        <pc:graphicFrameChg chg="del">
          <ac:chgData name="binglin tao" userId="dee11500289e3549" providerId="LiveId" clId="{269AD241-EA14-4DD3-9A0C-E020EC6AB3EB}" dt="2024-01-14T09:50:01.471" v="21479" actId="478"/>
          <ac:graphicFrameMkLst>
            <pc:docMk/>
            <pc:sldMk cId="1702382618" sldId="1081"/>
            <ac:graphicFrameMk id="4" creationId="{D57EB5AE-F860-8848-0344-CCCB0C541770}"/>
          </ac:graphicFrameMkLst>
        </pc:graphicFrameChg>
        <pc:graphicFrameChg chg="del">
          <ac:chgData name="binglin tao" userId="dee11500289e3549" providerId="LiveId" clId="{269AD241-EA14-4DD3-9A0C-E020EC6AB3EB}" dt="2024-01-14T09:49:57.249" v="21475" actId="478"/>
          <ac:graphicFrameMkLst>
            <pc:docMk/>
            <pc:sldMk cId="1702382618" sldId="1081"/>
            <ac:graphicFrameMk id="5" creationId="{5DA9A451-AD54-30CF-5D09-DAB6A54B15C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6" creationId="{CFA91D67-8450-29E9-7242-7CAE55FDFC35}"/>
          </ac:graphicFrameMkLst>
        </pc:graphicFrameChg>
        <pc:graphicFrameChg chg="del">
          <ac:chgData name="binglin tao" userId="dee11500289e3549" providerId="LiveId" clId="{269AD241-EA14-4DD3-9A0C-E020EC6AB3EB}" dt="2024-01-14T09:49:56.458" v="21474" actId="478"/>
          <ac:graphicFrameMkLst>
            <pc:docMk/>
            <pc:sldMk cId="1702382618" sldId="1081"/>
            <ac:graphicFrameMk id="6" creationId="{D8C50D5F-BD94-B7AC-3E9E-17A601FFDD83}"/>
          </ac:graphicFrameMkLst>
        </pc:graphicFrameChg>
        <pc:graphicFrameChg chg="del">
          <ac:chgData name="binglin tao" userId="dee11500289e3549" providerId="LiveId" clId="{269AD241-EA14-4DD3-9A0C-E020EC6AB3EB}" dt="2024-01-14T09:49:56.458" v="21474" actId="478"/>
          <ac:graphicFrameMkLst>
            <pc:docMk/>
            <pc:sldMk cId="1702382618" sldId="1081"/>
            <ac:graphicFrameMk id="7" creationId="{9B5D65F1-5F8D-53DE-40CA-133727071B5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8" creationId="{9A5904B4-985D-B484-16CF-E180603133A7}"/>
          </ac:graphicFrameMkLst>
        </pc:graphicFrameChg>
        <pc:graphicFrameChg chg="del">
          <ac:chgData name="binglin tao" userId="dee11500289e3549" providerId="LiveId" clId="{269AD241-EA14-4DD3-9A0C-E020EC6AB3EB}" dt="2024-01-14T09:49:56.458" v="21474" actId="478"/>
          <ac:graphicFrameMkLst>
            <pc:docMk/>
            <pc:sldMk cId="1702382618" sldId="1081"/>
            <ac:graphicFrameMk id="9" creationId="{4E890B7D-3A54-593F-EA0B-912E99D9330A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10" creationId="{4926863F-1E6A-5057-4398-D39027F7959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22" creationId="{40A7227A-30FC-A049-3610-49216A27FA68}"/>
          </ac:graphicFrameMkLst>
        </pc:graphicFrameChg>
        <pc:graphicFrameChg chg="del">
          <ac:chgData name="binglin tao" userId="dee11500289e3549" providerId="LiveId" clId="{269AD241-EA14-4DD3-9A0C-E020EC6AB3EB}" dt="2024-01-14T09:49:56.458" v="21474" actId="478"/>
          <ac:graphicFrameMkLst>
            <pc:docMk/>
            <pc:sldMk cId="1702382618" sldId="1081"/>
            <ac:graphicFrameMk id="24" creationId="{98DF9C84-A524-CCAC-42AE-F08F74A2A047}"/>
          </ac:graphicFrameMkLst>
        </pc:graphicFrameChg>
        <pc:graphicFrameChg chg="add mod">
          <ac:chgData name="binglin tao" userId="dee11500289e3549" providerId="LiveId" clId="{269AD241-EA14-4DD3-9A0C-E020EC6AB3EB}" dt="2024-01-14T09:51:32.923" v="21500" actId="14100"/>
          <ac:graphicFrameMkLst>
            <pc:docMk/>
            <pc:sldMk cId="1702382618" sldId="1081"/>
            <ac:graphicFrameMk id="25" creationId="{099F7171-2BEF-770B-4EA8-8A58DBAAD20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25" creationId="{4AA69D72-428A-BCC3-84BF-CEE25754FF83}"/>
          </ac:graphicFrameMkLst>
        </pc:graphicFrameChg>
        <pc:graphicFrameChg chg="add mod">
          <ac:chgData name="binglin tao" userId="dee11500289e3549" providerId="LiveId" clId="{269AD241-EA14-4DD3-9A0C-E020EC6AB3EB}" dt="2024-01-14T09:51:32.923" v="21500" actId="14100"/>
          <ac:graphicFrameMkLst>
            <pc:docMk/>
            <pc:sldMk cId="1702382618" sldId="1081"/>
            <ac:graphicFrameMk id="26" creationId="{8C563207-167D-A0AF-2F56-9E544FD1E9C1}"/>
          </ac:graphicFrameMkLst>
        </pc:graphicFrameChg>
        <pc:graphicFrameChg chg="add mod">
          <ac:chgData name="binglin tao" userId="dee11500289e3549" providerId="LiveId" clId="{269AD241-EA14-4DD3-9A0C-E020EC6AB3EB}" dt="2024-01-14T09:51:32.923" v="21500" actId="14100"/>
          <ac:graphicFrameMkLst>
            <pc:docMk/>
            <pc:sldMk cId="1702382618" sldId="1081"/>
            <ac:graphicFrameMk id="27" creationId="{38F62F3E-B156-0915-7E07-93881119AD8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27" creationId="{CC3F4B04-02F9-FBE2-E28A-B3DCFE34B0BB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29" creationId="{CC9C0E6D-9D05-3CC1-19D5-B228D4744BC9}"/>
          </ac:graphicFrameMkLst>
        </pc:graphicFrameChg>
        <pc:graphicFrameChg chg="del">
          <ac:chgData name="binglin tao" userId="dee11500289e3549" providerId="LiveId" clId="{269AD241-EA14-4DD3-9A0C-E020EC6AB3EB}" dt="2024-01-14T09:50:02.208" v="21480" actId="478"/>
          <ac:graphicFrameMkLst>
            <pc:docMk/>
            <pc:sldMk cId="1702382618" sldId="1081"/>
            <ac:graphicFrameMk id="43" creationId="{4D1E6A56-925A-3E48-DA08-D9B40B44421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44" creationId="{732D5E6C-4CEB-8E63-5D32-E6EAFBBBDFC2}"/>
          </ac:graphicFrameMkLst>
        </pc:graphicFrameChg>
        <pc:graphicFrameChg chg="del">
          <ac:chgData name="binglin tao" userId="dee11500289e3549" providerId="LiveId" clId="{269AD241-EA14-4DD3-9A0C-E020EC6AB3EB}" dt="2024-01-14T09:49:57.746" v="21476" actId="478"/>
          <ac:graphicFrameMkLst>
            <pc:docMk/>
            <pc:sldMk cId="1702382618" sldId="1081"/>
            <ac:graphicFrameMk id="44" creationId="{B2606E20-E0B8-92C5-7D37-3A65F438AC58}"/>
          </ac:graphicFrameMkLst>
        </pc:graphicFrameChg>
        <pc:graphicFrameChg chg="del">
          <ac:chgData name="binglin tao" userId="dee11500289e3549" providerId="LiveId" clId="{269AD241-EA14-4DD3-9A0C-E020EC6AB3EB}" dt="2024-01-14T09:50:03.059" v="21482" actId="478"/>
          <ac:graphicFrameMkLst>
            <pc:docMk/>
            <pc:sldMk cId="1702382618" sldId="1081"/>
            <ac:graphicFrameMk id="46" creationId="{53C0D3F2-8E0E-D43C-DF26-9BCA23D1DB9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46" creationId="{BFFD6629-DF5A-8D91-11EC-9BCDC3D2838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702382618" sldId="1081"/>
            <ac:graphicFrameMk id="48" creationId="{68316CBC-388D-EF58-B11B-EE7C2F5B5A05}"/>
          </ac:graphicFrameMkLst>
        </pc:graphicFrameChg>
      </pc:sldChg>
      <pc:sldChg chg="add del">
        <pc:chgData name="binglin tao" userId="dee11500289e3549" providerId="LiveId" clId="{269AD241-EA14-4DD3-9A0C-E020EC6AB3EB}" dt="2024-01-14T09:50:06.240" v="21484"/>
        <pc:sldMkLst>
          <pc:docMk/>
          <pc:sldMk cId="1406024037" sldId="1082"/>
        </pc:sldMkLst>
      </pc:sldChg>
      <pc:sldChg chg="addSp delSp modSp add mod modAnim modNotesTx">
        <pc:chgData name="binglin tao" userId="dee11500289e3549" providerId="LiveId" clId="{269AD241-EA14-4DD3-9A0C-E020EC6AB3EB}" dt="2024-01-14T12:44:59.462" v="26221" actId="27636"/>
        <pc:sldMkLst>
          <pc:docMk/>
          <pc:sldMk cId="3613647308" sldId="1082"/>
        </pc:sldMkLst>
        <pc:spChg chg="mod">
          <ac:chgData name="binglin tao" userId="dee11500289e3549" providerId="LiveId" clId="{269AD241-EA14-4DD3-9A0C-E020EC6AB3EB}" dt="2024-01-14T10:28:46.191" v="23366" actId="108"/>
          <ac:spMkLst>
            <pc:docMk/>
            <pc:sldMk cId="3613647308" sldId="1082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3613647308" sldId="1082"/>
            <ac:spMk id="5" creationId="{0335C44E-280E-FFEC-FAB5-CB69F6C31857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3613647308" sldId="1082"/>
            <ac:spMk id="6" creationId="{F2CE6CB6-078D-0B5A-0B1E-A61390D57D69}"/>
          </ac:spMkLst>
        </pc:spChg>
        <pc:spChg chg="add mod">
          <ac:chgData name="binglin tao" userId="dee11500289e3549" providerId="LiveId" clId="{269AD241-EA14-4DD3-9A0C-E020EC6AB3EB}" dt="2024-01-14T12:44:59.391" v="26220" actId="27636"/>
          <ac:spMkLst>
            <pc:docMk/>
            <pc:sldMk cId="3613647308" sldId="1082"/>
            <ac:spMk id="7" creationId="{61C304F8-57ED-6ACE-0C4C-8E9C5D31ACF9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3613647308" sldId="1082"/>
            <ac:spMk id="8" creationId="{015FDA7D-2323-0A31-988A-BC3B601E348A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3613647308" sldId="1082"/>
            <ac:spMk id="9" creationId="{A7894DDC-BDD4-D2A3-36CE-CE3D4F666AF2}"/>
          </ac:spMkLst>
        </pc:spChg>
        <pc:spChg chg="add mod">
          <ac:chgData name="binglin tao" userId="dee11500289e3549" providerId="LiveId" clId="{269AD241-EA14-4DD3-9A0C-E020EC6AB3EB}" dt="2024-01-14T12:44:13.405" v="25911"/>
          <ac:spMkLst>
            <pc:docMk/>
            <pc:sldMk cId="3613647308" sldId="1082"/>
            <ac:spMk id="10" creationId="{C62F77B8-4A8E-0756-D0E7-6323C561BA88}"/>
          </ac:spMkLst>
        </pc:spChg>
        <pc:spChg chg="add mod">
          <ac:chgData name="binglin tao" userId="dee11500289e3549" providerId="LiveId" clId="{269AD241-EA14-4DD3-9A0C-E020EC6AB3EB}" dt="2024-01-14T12:44:59.462" v="26221" actId="27636"/>
          <ac:spMkLst>
            <pc:docMk/>
            <pc:sldMk cId="3613647308" sldId="1082"/>
            <ac:spMk id="14" creationId="{806CDE4C-C978-6727-DC70-118299166CBA}"/>
          </ac:spMkLst>
        </pc:spChg>
        <pc:spChg chg="del">
          <ac:chgData name="binglin tao" userId="dee11500289e3549" providerId="LiveId" clId="{269AD241-EA14-4DD3-9A0C-E020EC6AB3EB}" dt="2024-01-14T09:55:14.711" v="21539" actId="478"/>
          <ac:spMkLst>
            <pc:docMk/>
            <pc:sldMk cId="3613647308" sldId="1082"/>
            <ac:spMk id="18" creationId="{54BFAE75-1B84-7D63-B166-D22E6B4781B4}"/>
          </ac:spMkLst>
        </pc:spChg>
        <pc:spChg chg="del mod">
          <ac:chgData name="binglin tao" userId="dee11500289e3549" providerId="LiveId" clId="{269AD241-EA14-4DD3-9A0C-E020EC6AB3EB}" dt="2024-01-14T09:55:17.886" v="21542" actId="478"/>
          <ac:spMkLst>
            <pc:docMk/>
            <pc:sldMk cId="3613647308" sldId="1082"/>
            <ac:spMk id="20" creationId="{B31C98CB-E27F-7076-388B-6422CF85543D}"/>
          </ac:spMkLst>
        </pc:spChg>
        <pc:spChg chg="add mod">
          <ac:chgData name="binglin tao" userId="dee11500289e3549" providerId="LiveId" clId="{269AD241-EA14-4DD3-9A0C-E020EC6AB3EB}" dt="2024-01-14T10:28:40.735" v="23365" actId="1076"/>
          <ac:spMkLst>
            <pc:docMk/>
            <pc:sldMk cId="3613647308" sldId="1082"/>
            <ac:spMk id="24" creationId="{3E115446-0C2F-B6BE-9AEF-D9CFBEBEF1A7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613647308" sldId="1082"/>
            <ac:spMk id="25" creationId="{ACCD98DA-B0BB-8EB9-A6B2-6069F0BA63D8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613647308" sldId="1082"/>
            <ac:spMk id="26" creationId="{5913BEF3-BF7F-A1F1-9FD2-8668CB032C1A}"/>
          </ac:spMkLst>
        </pc:spChg>
        <pc:spChg chg="add mod">
          <ac:chgData name="binglin tao" userId="dee11500289e3549" providerId="LiveId" clId="{269AD241-EA14-4DD3-9A0C-E020EC6AB3EB}" dt="2024-01-14T10:28:40.735" v="23365" actId="1076"/>
          <ac:spMkLst>
            <pc:docMk/>
            <pc:sldMk cId="3613647308" sldId="1082"/>
            <ac:spMk id="27" creationId="{3A43DA4D-2BAA-90E3-B273-046977F6989D}"/>
          </ac:spMkLst>
        </pc:spChg>
        <pc:spChg chg="add mod">
          <ac:chgData name="binglin tao" userId="dee11500289e3549" providerId="LiveId" clId="{269AD241-EA14-4DD3-9A0C-E020EC6AB3EB}" dt="2024-01-14T10:28:40.735" v="23365" actId="1076"/>
          <ac:spMkLst>
            <pc:docMk/>
            <pc:sldMk cId="3613647308" sldId="1082"/>
            <ac:spMk id="28" creationId="{CD62EA8E-94BD-51DB-44CA-A69720FBF456}"/>
          </ac:spMkLst>
        </pc:spChg>
        <pc:spChg chg="del">
          <ac:chgData name="binglin tao" userId="dee11500289e3549" providerId="LiveId" clId="{269AD241-EA14-4DD3-9A0C-E020EC6AB3EB}" dt="2024-01-14T09:55:14.711" v="21539" actId="478"/>
          <ac:spMkLst>
            <pc:docMk/>
            <pc:sldMk cId="3613647308" sldId="1082"/>
            <ac:spMk id="33" creationId="{1421A2F7-8A05-44A1-95F5-4545FDBBAB42}"/>
          </ac:spMkLst>
        </pc:spChg>
        <pc:spChg chg="del">
          <ac:chgData name="binglin tao" userId="dee11500289e3549" providerId="LiveId" clId="{269AD241-EA14-4DD3-9A0C-E020EC6AB3EB}" dt="2024-01-14T09:55:16.748" v="21541" actId="478"/>
          <ac:spMkLst>
            <pc:docMk/>
            <pc:sldMk cId="3613647308" sldId="1082"/>
            <ac:spMk id="34" creationId="{CE0C9579-FC29-3410-3983-8C5406D75476}"/>
          </ac:spMkLst>
        </pc:spChg>
        <pc:spChg chg="del">
          <ac:chgData name="binglin tao" userId="dee11500289e3549" providerId="LiveId" clId="{269AD241-EA14-4DD3-9A0C-E020EC6AB3EB}" dt="2024-01-14T09:55:14.711" v="21539" actId="478"/>
          <ac:spMkLst>
            <pc:docMk/>
            <pc:sldMk cId="3613647308" sldId="1082"/>
            <ac:spMk id="37" creationId="{11D37895-3034-BA7C-5073-CCD182060835}"/>
          </ac:spMkLst>
        </pc:spChg>
        <pc:spChg chg="del">
          <ac:chgData name="binglin tao" userId="dee11500289e3549" providerId="LiveId" clId="{269AD241-EA14-4DD3-9A0C-E020EC6AB3EB}" dt="2024-01-14T09:55:14.711" v="21539" actId="478"/>
          <ac:spMkLst>
            <pc:docMk/>
            <pc:sldMk cId="3613647308" sldId="1082"/>
            <ac:spMk id="41" creationId="{C6990E06-77C9-87BD-8D23-85FDEC513F3E}"/>
          </ac:spMkLst>
        </pc:spChg>
        <pc:spChg chg="del">
          <ac:chgData name="binglin tao" userId="dee11500289e3549" providerId="LiveId" clId="{269AD241-EA14-4DD3-9A0C-E020EC6AB3EB}" dt="2024-01-14T09:55:14.711" v="21539" actId="478"/>
          <ac:spMkLst>
            <pc:docMk/>
            <pc:sldMk cId="3613647308" sldId="1082"/>
            <ac:spMk id="42" creationId="{EFC60955-863A-FB14-BB55-86FE9CBED9EA}"/>
          </ac:spMkLst>
        </pc:spChg>
        <pc:grpChg chg="add mod">
          <ac:chgData name="binglin tao" userId="dee11500289e3549" providerId="LiveId" clId="{269AD241-EA14-4DD3-9A0C-E020EC6AB3EB}" dt="2024-01-14T12:44:13.405" v="25911"/>
          <ac:grpSpMkLst>
            <pc:docMk/>
            <pc:sldMk cId="3613647308" sldId="1082"/>
            <ac:grpSpMk id="22" creationId="{DF90AED3-69EC-60A8-37A5-99A5B27A41C7}"/>
          </ac:grpSpMkLst>
        </pc:grpChg>
        <pc:grpChg chg="del">
          <ac:chgData name="binglin tao" userId="dee11500289e3549" providerId="LiveId" clId="{269AD241-EA14-4DD3-9A0C-E020EC6AB3EB}" dt="2024-01-14T09:55:14.711" v="21539" actId="478"/>
          <ac:grpSpMkLst>
            <pc:docMk/>
            <pc:sldMk cId="3613647308" sldId="1082"/>
            <ac:grpSpMk id="38" creationId="{D6401268-04D1-CC7F-A52A-5BA8BB1B9B1D}"/>
          </ac:grpSpMkLst>
        </pc:gr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613647308" sldId="1082"/>
            <ac:graphicFrameMk id="4" creationId="{0335C44E-280E-FFEC-FAB5-CB69F6C31857}"/>
          </ac:graphicFrameMkLst>
        </pc:graphicFrameChg>
        <pc:graphicFrameChg chg="add mod">
          <ac:chgData name="binglin tao" userId="dee11500289e3549" providerId="LiveId" clId="{269AD241-EA14-4DD3-9A0C-E020EC6AB3EB}" dt="2024-01-14T09:56:12.979" v="21624"/>
          <ac:graphicFrameMkLst>
            <pc:docMk/>
            <pc:sldMk cId="3613647308" sldId="1082"/>
            <ac:graphicFrameMk id="4" creationId="{93AFB054-6D62-9ECF-F5CF-14FE358A5D71}"/>
          </ac:graphicFrameMkLst>
        </pc:graphicFrameChg>
        <pc:graphicFrameChg chg="del">
          <ac:chgData name="binglin tao" userId="dee11500289e3549" providerId="LiveId" clId="{269AD241-EA14-4DD3-9A0C-E020EC6AB3EB}" dt="2024-01-14T09:55:14.711" v="21539" actId="478"/>
          <ac:graphicFrameMkLst>
            <pc:docMk/>
            <pc:sldMk cId="3613647308" sldId="1082"/>
            <ac:graphicFrameMk id="12" creationId="{B92A56AB-9861-7BEA-252B-A6A3E4A3D54E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613647308" sldId="1082"/>
            <ac:graphicFrameMk id="15" creationId="{61C304F8-57ED-6ACE-0C4C-8E9C5D31ACF9}"/>
          </ac:graphicFrameMkLst>
        </pc:graphicFrameChg>
        <pc:graphicFrameChg chg="del">
          <ac:chgData name="binglin tao" userId="dee11500289e3549" providerId="LiveId" clId="{269AD241-EA14-4DD3-9A0C-E020EC6AB3EB}" dt="2024-01-14T09:55:14.711" v="21539" actId="478"/>
          <ac:graphicFrameMkLst>
            <pc:docMk/>
            <pc:sldMk cId="3613647308" sldId="1082"/>
            <ac:graphicFrameMk id="15" creationId="{CFA91D67-8450-29E9-7242-7CAE55FDFC35}"/>
          </ac:graphicFrameMkLst>
        </pc:graphicFrameChg>
        <pc:graphicFrameChg chg="del">
          <ac:chgData name="binglin tao" userId="dee11500289e3549" providerId="LiveId" clId="{269AD241-EA14-4DD3-9A0C-E020EC6AB3EB}" dt="2024-01-14T09:55:14.711" v="21539" actId="478"/>
          <ac:graphicFrameMkLst>
            <pc:docMk/>
            <pc:sldMk cId="3613647308" sldId="1082"/>
            <ac:graphicFrameMk id="16" creationId="{9A5904B4-985D-B484-16CF-E180603133A7}"/>
          </ac:graphicFrameMkLst>
        </pc:graphicFrameChg>
        <pc:graphicFrameChg chg="del">
          <ac:chgData name="binglin tao" userId="dee11500289e3549" providerId="LiveId" clId="{269AD241-EA14-4DD3-9A0C-E020EC6AB3EB}" dt="2024-01-14T09:55:14.711" v="21539" actId="478"/>
          <ac:graphicFrameMkLst>
            <pc:docMk/>
            <pc:sldMk cId="3613647308" sldId="1082"/>
            <ac:graphicFrameMk id="17" creationId="{4926863F-1E6A-5057-4398-D39027F79591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613647308" sldId="1082"/>
            <ac:graphicFrameMk id="17" creationId="{806CDE4C-C978-6727-DC70-118299166CBA}"/>
          </ac:graphicFrameMkLst>
        </pc:graphicFrameChg>
        <pc:graphicFrameChg chg="del">
          <ac:chgData name="binglin tao" userId="dee11500289e3549" providerId="LiveId" clId="{269AD241-EA14-4DD3-9A0C-E020EC6AB3EB}" dt="2024-01-14T09:55:18.357" v="21543" actId="478"/>
          <ac:graphicFrameMkLst>
            <pc:docMk/>
            <pc:sldMk cId="3613647308" sldId="1082"/>
            <ac:graphicFrameMk id="19" creationId="{40A7227A-30FC-A049-3610-49216A27FA6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613647308" sldId="1082"/>
            <ac:graphicFrameMk id="19" creationId="{ACCD98DA-B0BB-8EB9-A6B2-6069F0BA63D8}"/>
          </ac:graphicFrameMkLst>
        </pc:graphicFrameChg>
        <pc:graphicFrameChg chg="del">
          <ac:chgData name="binglin tao" userId="dee11500289e3549" providerId="LiveId" clId="{269AD241-EA14-4DD3-9A0C-E020EC6AB3EB}" dt="2024-01-14T09:55:14.711" v="21539" actId="478"/>
          <ac:graphicFrameMkLst>
            <pc:docMk/>
            <pc:sldMk cId="3613647308" sldId="1082"/>
            <ac:graphicFrameMk id="21" creationId="{4AA69D72-428A-BCC3-84BF-CEE25754FF8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613647308" sldId="1082"/>
            <ac:graphicFrameMk id="21" creationId="{5913BEF3-BF7F-A1F1-9FD2-8668CB032C1A}"/>
          </ac:graphicFrameMkLst>
        </pc:graphicFrameChg>
        <pc:graphicFrameChg chg="del">
          <ac:chgData name="binglin tao" userId="dee11500289e3549" providerId="LiveId" clId="{269AD241-EA14-4DD3-9A0C-E020EC6AB3EB}" dt="2024-01-14T09:55:13.093" v="21538" actId="478"/>
          <ac:graphicFrameMkLst>
            <pc:docMk/>
            <pc:sldMk cId="3613647308" sldId="1082"/>
            <ac:graphicFrameMk id="30" creationId="{CC3F4B04-02F9-FBE2-E28A-B3DCFE34B0BB}"/>
          </ac:graphicFrameMkLst>
        </pc:graphicFrameChg>
        <pc:graphicFrameChg chg="del">
          <ac:chgData name="binglin tao" userId="dee11500289e3549" providerId="LiveId" clId="{269AD241-EA14-4DD3-9A0C-E020EC6AB3EB}" dt="2024-01-14T09:55:13.093" v="21538" actId="478"/>
          <ac:graphicFrameMkLst>
            <pc:docMk/>
            <pc:sldMk cId="3613647308" sldId="1082"/>
            <ac:graphicFrameMk id="31" creationId="{CC9C0E6D-9D05-3CC1-19D5-B228D4744BC9}"/>
          </ac:graphicFrameMkLst>
        </pc:graphicFrameChg>
        <pc:graphicFrameChg chg="del">
          <ac:chgData name="binglin tao" userId="dee11500289e3549" providerId="LiveId" clId="{269AD241-EA14-4DD3-9A0C-E020EC6AB3EB}" dt="2024-01-14T09:55:13.093" v="21538" actId="478"/>
          <ac:graphicFrameMkLst>
            <pc:docMk/>
            <pc:sldMk cId="3613647308" sldId="1082"/>
            <ac:graphicFrameMk id="32" creationId="{732D5E6C-4CEB-8E63-5D32-E6EAFBBBDFC2}"/>
          </ac:graphicFrameMkLst>
        </pc:graphicFrameChg>
        <pc:graphicFrameChg chg="del">
          <ac:chgData name="binglin tao" userId="dee11500289e3549" providerId="LiveId" clId="{269AD241-EA14-4DD3-9A0C-E020EC6AB3EB}" dt="2024-01-14T09:55:14.711" v="21539" actId="478"/>
          <ac:graphicFrameMkLst>
            <pc:docMk/>
            <pc:sldMk cId="3613647308" sldId="1082"/>
            <ac:graphicFrameMk id="35" creationId="{BFFD6629-DF5A-8D91-11EC-9BCDC3D28388}"/>
          </ac:graphicFrameMkLst>
        </pc:graphicFrameChg>
        <pc:graphicFrameChg chg="del">
          <ac:chgData name="binglin tao" userId="dee11500289e3549" providerId="LiveId" clId="{269AD241-EA14-4DD3-9A0C-E020EC6AB3EB}" dt="2024-01-14T09:55:14.711" v="21539" actId="478"/>
          <ac:graphicFrameMkLst>
            <pc:docMk/>
            <pc:sldMk cId="3613647308" sldId="1082"/>
            <ac:graphicFrameMk id="36" creationId="{68316CBC-388D-EF58-B11B-EE7C2F5B5A05}"/>
          </ac:graphicFrameMkLst>
        </pc:graphicFrameChg>
      </pc:sldChg>
      <pc:sldChg chg="addSp delSp modSp add mod modNotesTx">
        <pc:chgData name="binglin tao" userId="dee11500289e3549" providerId="LiveId" clId="{269AD241-EA14-4DD3-9A0C-E020EC6AB3EB}" dt="2024-01-14T12:44:59.971" v="26225" actId="27636"/>
        <pc:sldMkLst>
          <pc:docMk/>
          <pc:sldMk cId="614376333" sldId="1083"/>
        </pc:sldMkLst>
        <pc:spChg chg="mod">
          <ac:chgData name="binglin tao" userId="dee11500289e3549" providerId="LiveId" clId="{269AD241-EA14-4DD3-9A0C-E020EC6AB3EB}" dt="2024-01-14T10:37:30.638" v="23835" actId="20577"/>
          <ac:spMkLst>
            <pc:docMk/>
            <pc:sldMk cId="614376333" sldId="1083"/>
            <ac:spMk id="2" creationId="{64BD4D46-8E03-C6BE-22A6-039DD4A349E9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614376333" sldId="1083"/>
            <ac:spMk id="4" creationId="{617CB50F-E0BE-A9F0-ECB1-F0FDBEA5CD35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614376333" sldId="1083"/>
            <ac:spMk id="5" creationId="{E059FAB4-D268-3F56-35D4-1588117F3334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614376333" sldId="1083"/>
            <ac:spMk id="6" creationId="{7E5068CD-118E-9957-4832-149B35938AF7}"/>
          </ac:spMkLst>
        </pc:spChg>
        <pc:spChg chg="add mod">
          <ac:chgData name="binglin tao" userId="dee11500289e3549" providerId="LiveId" clId="{269AD241-EA14-4DD3-9A0C-E020EC6AB3EB}" dt="2024-01-14T10:32:25.298" v="23676" actId="1076"/>
          <ac:spMkLst>
            <pc:docMk/>
            <pc:sldMk cId="614376333" sldId="1083"/>
            <ac:spMk id="7" creationId="{9C655352-2C6F-02D4-4FCC-1C6C4784DF7F}"/>
          </ac:spMkLst>
        </pc:spChg>
        <pc:spChg chg="add mod">
          <ac:chgData name="binglin tao" userId="dee11500289e3549" providerId="LiveId" clId="{269AD241-EA14-4DD3-9A0C-E020EC6AB3EB}" dt="2024-01-14T12:44:59.971" v="26225" actId="27636"/>
          <ac:spMkLst>
            <pc:docMk/>
            <pc:sldMk cId="614376333" sldId="1083"/>
            <ac:spMk id="8" creationId="{3239CF56-7DC6-BF96-B7DC-D5C4AA909C93}"/>
          </ac:spMkLst>
        </pc:spChg>
        <pc:spChg chg="add mod">
          <ac:chgData name="binglin tao" userId="dee11500289e3549" providerId="LiveId" clId="{269AD241-EA14-4DD3-9A0C-E020EC6AB3EB}" dt="2024-01-14T12:44:59.622" v="26222" actId="27636"/>
          <ac:spMkLst>
            <pc:docMk/>
            <pc:sldMk cId="614376333" sldId="1083"/>
            <ac:spMk id="9" creationId="{07AFE5E8-90C5-B3F8-C391-32235951B840}"/>
          </ac:spMkLst>
        </pc:spChg>
        <pc:spChg chg="add mod">
          <ac:chgData name="binglin tao" userId="dee11500289e3549" providerId="LiveId" clId="{269AD241-EA14-4DD3-9A0C-E020EC6AB3EB}" dt="2024-01-14T12:44:59.793" v="26223" actId="27636"/>
          <ac:spMkLst>
            <pc:docMk/>
            <pc:sldMk cId="614376333" sldId="1083"/>
            <ac:spMk id="10" creationId="{FAB21702-27F6-4FB6-4550-9F1AC233C0EA}"/>
          </ac:spMkLst>
        </pc:spChg>
        <pc:spChg chg="add mod">
          <ac:chgData name="binglin tao" userId="dee11500289e3549" providerId="LiveId" clId="{269AD241-EA14-4DD3-9A0C-E020EC6AB3EB}" dt="2024-01-14T12:44:59.921" v="26224" actId="27636"/>
          <ac:spMkLst>
            <pc:docMk/>
            <pc:sldMk cId="614376333" sldId="1083"/>
            <ac:spMk id="12" creationId="{E6F0E9DC-10DB-CB6D-23ED-3B4D5A7D7190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614376333" sldId="1083"/>
            <ac:graphicFrameMk id="14" creationId="{617CB50F-E0BE-A9F0-ECB1-F0FDBEA5CD35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614376333" sldId="1083"/>
            <ac:graphicFrameMk id="16" creationId="{E059FAB4-D268-3F56-35D4-1588117F3334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614376333" sldId="1083"/>
            <ac:graphicFrameMk id="18" creationId="{7E5068CD-118E-9957-4832-149B35938AF7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614376333" sldId="1083"/>
            <ac:graphicFrameMk id="20" creationId="{3239CF56-7DC6-BF96-B7DC-D5C4AA909C93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614376333" sldId="1083"/>
            <ac:graphicFrameMk id="22" creationId="{07AFE5E8-90C5-B3F8-C391-32235951B840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614376333" sldId="1083"/>
            <ac:graphicFrameMk id="25" creationId="{FAB21702-27F6-4FB6-4550-9F1AC233C0EA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614376333" sldId="1083"/>
            <ac:graphicFrameMk id="27" creationId="{E6F0E9DC-10DB-CB6D-23ED-3B4D5A7D7190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0:42:59.598" v="24251"/>
        <pc:sldMkLst>
          <pc:docMk/>
          <pc:sldMk cId="898538576" sldId="1084"/>
        </pc:sldMkLst>
        <pc:spChg chg="mod">
          <ac:chgData name="binglin tao" userId="dee11500289e3549" providerId="LiveId" clId="{269AD241-EA14-4DD3-9A0C-E020EC6AB3EB}" dt="2024-01-14T10:42:59.598" v="24251"/>
          <ac:spMkLst>
            <pc:docMk/>
            <pc:sldMk cId="898538576" sldId="1084"/>
            <ac:spMk id="2" creationId="{64BD4D46-8E03-C6BE-22A6-039DD4A349E9}"/>
          </ac:spMkLst>
        </pc:spChg>
        <pc:spChg chg="add del">
          <ac:chgData name="binglin tao" userId="dee11500289e3549" providerId="LiveId" clId="{269AD241-EA14-4DD3-9A0C-E020EC6AB3EB}" dt="2024-01-14T10:00:37.998" v="21887" actId="22"/>
          <ac:spMkLst>
            <pc:docMk/>
            <pc:sldMk cId="898538576" sldId="1084"/>
            <ac:spMk id="5" creationId="{5E1C265D-818A-E6B0-B100-44FE53F213EF}"/>
          </ac:spMkLst>
        </pc:spChg>
        <pc:graphicFrameChg chg="add del mod">
          <ac:chgData name="binglin tao" userId="dee11500289e3549" providerId="LiveId" clId="{269AD241-EA14-4DD3-9A0C-E020EC6AB3EB}" dt="2024-01-14T10:40:05.609" v="24074" actId="478"/>
          <ac:graphicFrameMkLst>
            <pc:docMk/>
            <pc:sldMk cId="898538576" sldId="1084"/>
            <ac:graphicFrameMk id="6" creationId="{671B0C64-C639-5426-1659-BE764B4F7E64}"/>
          </ac:graphicFrameMkLst>
        </pc:graphicFrameChg>
        <pc:graphicFrameChg chg="add del mod">
          <ac:chgData name="binglin tao" userId="dee11500289e3549" providerId="LiveId" clId="{269AD241-EA14-4DD3-9A0C-E020EC6AB3EB}" dt="2024-01-14T10:39:55.810" v="24066" actId="478"/>
          <ac:graphicFrameMkLst>
            <pc:docMk/>
            <pc:sldMk cId="898538576" sldId="1084"/>
            <ac:graphicFrameMk id="7" creationId="{A6FEBF01-8D90-A0D5-EEAD-3415CBCCF66D}"/>
          </ac:graphicFrameMkLst>
        </pc:graphicFrameChg>
        <pc:graphicFrameChg chg="add del mod">
          <ac:chgData name="binglin tao" userId="dee11500289e3549" providerId="LiveId" clId="{269AD241-EA14-4DD3-9A0C-E020EC6AB3EB}" dt="2024-01-14T10:39:56.847" v="24067" actId="478"/>
          <ac:graphicFrameMkLst>
            <pc:docMk/>
            <pc:sldMk cId="898538576" sldId="1084"/>
            <ac:graphicFrameMk id="8" creationId="{6FDB78B2-7F14-CDED-48C4-98E4B71D716E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0:07:38.704" v="22665" actId="22"/>
        <pc:sldMkLst>
          <pc:docMk/>
          <pc:sldMk cId="3134777946" sldId="1085"/>
        </pc:sldMkLst>
        <pc:spChg chg="mod">
          <ac:chgData name="binglin tao" userId="dee11500289e3549" providerId="LiveId" clId="{269AD241-EA14-4DD3-9A0C-E020EC6AB3EB}" dt="2024-01-14T10:07:24.183" v="22663" actId="20577"/>
          <ac:spMkLst>
            <pc:docMk/>
            <pc:sldMk cId="3134777946" sldId="1085"/>
            <ac:spMk id="2" creationId="{64BD4D46-8E03-C6BE-22A6-039DD4A349E9}"/>
          </ac:spMkLst>
        </pc:spChg>
        <pc:spChg chg="add del">
          <ac:chgData name="binglin tao" userId="dee11500289e3549" providerId="LiveId" clId="{269AD241-EA14-4DD3-9A0C-E020EC6AB3EB}" dt="2024-01-14T10:07:38.704" v="22665" actId="22"/>
          <ac:spMkLst>
            <pc:docMk/>
            <pc:sldMk cId="3134777946" sldId="1085"/>
            <ac:spMk id="5" creationId="{332B77DD-D42F-E0DA-0B22-0B210E8EEF3D}"/>
          </ac:spMkLst>
        </pc:spChg>
      </pc:sldChg>
      <pc:sldChg chg="addSp delSp modSp add mod">
        <pc:chgData name="binglin tao" userId="dee11500289e3549" providerId="LiveId" clId="{269AD241-EA14-4DD3-9A0C-E020EC6AB3EB}" dt="2024-01-14T12:45:00.163" v="26226" actId="27636"/>
        <pc:sldMkLst>
          <pc:docMk/>
          <pc:sldMk cId="3830277537" sldId="1086"/>
        </pc:sldMkLst>
        <pc:spChg chg="mod">
          <ac:chgData name="binglin tao" userId="dee11500289e3549" providerId="LiveId" clId="{269AD241-EA14-4DD3-9A0C-E020EC6AB3EB}" dt="2024-01-14T10:10:07.937" v="22912"/>
          <ac:spMkLst>
            <pc:docMk/>
            <pc:sldMk cId="3830277537" sldId="1086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5:00.163" v="26226" actId="27636"/>
          <ac:spMkLst>
            <pc:docMk/>
            <pc:sldMk cId="3830277537" sldId="1086"/>
            <ac:spMk id="4" creationId="{A3418C98-32E4-9505-1766-A257DCFE9A0D}"/>
          </ac:spMkLst>
        </pc:spChg>
        <pc:spChg chg="add">
          <ac:chgData name="binglin tao" userId="dee11500289e3549" providerId="LiveId" clId="{269AD241-EA14-4DD3-9A0C-E020EC6AB3EB}" dt="2024-01-14T12:44:13.405" v="25911"/>
          <ac:spMkLst>
            <pc:docMk/>
            <pc:sldMk cId="3830277537" sldId="1086"/>
            <ac:spMk id="5" creationId="{0CC42F3B-D803-D408-6FAF-A452BB847E88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0277537" sldId="1086"/>
            <ac:graphicFrameMk id="6" creationId="{A3418C98-32E4-9505-1766-A257DCFE9A0D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830277537" sldId="1086"/>
            <ac:graphicFrameMk id="8" creationId="{0CC42F3B-D803-D408-6FAF-A452BB847E88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53:49.189" v="26624" actId="1076"/>
        <pc:sldMkLst>
          <pc:docMk/>
          <pc:sldMk cId="302814496" sldId="1087"/>
        </pc:sldMkLst>
        <pc:spChg chg="mod">
          <ac:chgData name="binglin tao" userId="dee11500289e3549" providerId="LiveId" clId="{269AD241-EA14-4DD3-9A0C-E020EC6AB3EB}" dt="2024-01-14T10:10:54.474" v="22982"/>
          <ac:spMkLst>
            <pc:docMk/>
            <pc:sldMk cId="302814496" sldId="1087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45:00.521" v="26227" actId="27636"/>
          <ac:spMkLst>
            <pc:docMk/>
            <pc:sldMk cId="302814496" sldId="1087"/>
            <ac:spMk id="6" creationId="{2E9709E2-BC10-6D11-C978-3368FC890F52}"/>
          </ac:spMkLst>
        </pc:spChg>
        <pc:spChg chg="add mod">
          <ac:chgData name="binglin tao" userId="dee11500289e3549" providerId="LiveId" clId="{269AD241-EA14-4DD3-9A0C-E020EC6AB3EB}" dt="2024-01-14T12:45:00.802" v="26228" actId="27636"/>
          <ac:spMkLst>
            <pc:docMk/>
            <pc:sldMk cId="302814496" sldId="1087"/>
            <ac:spMk id="7" creationId="{E953B5BA-8753-138A-2B07-12C3807ACBEF}"/>
          </ac:spMkLst>
        </pc:spChg>
        <pc:spChg chg="add mod">
          <ac:chgData name="binglin tao" userId="dee11500289e3549" providerId="LiveId" clId="{269AD241-EA14-4DD3-9A0C-E020EC6AB3EB}" dt="2024-01-14T12:53:49.189" v="26624" actId="1076"/>
          <ac:spMkLst>
            <pc:docMk/>
            <pc:sldMk cId="302814496" sldId="1087"/>
            <ac:spMk id="8" creationId="{491414FF-92C6-09BA-362D-707ACB028EBD}"/>
          </ac:spMkLst>
        </pc:spChg>
        <pc:spChg chg="add mod">
          <ac:chgData name="binglin tao" userId="dee11500289e3549" providerId="LiveId" clId="{269AD241-EA14-4DD3-9A0C-E020EC6AB3EB}" dt="2024-01-14T12:53:49.189" v="26624" actId="1076"/>
          <ac:spMkLst>
            <pc:docMk/>
            <pc:sldMk cId="302814496" sldId="1087"/>
            <ac:spMk id="9" creationId="{BB126A4B-066C-7C47-770F-C82B1B0D88F8}"/>
          </ac:spMkLst>
        </pc:spChg>
        <pc:spChg chg="add mod">
          <ac:chgData name="binglin tao" userId="dee11500289e3549" providerId="LiveId" clId="{269AD241-EA14-4DD3-9A0C-E020EC6AB3EB}" dt="2024-01-14T10:11:21.528" v="22985"/>
          <ac:spMkLst>
            <pc:docMk/>
            <pc:sldMk cId="302814496" sldId="1087"/>
            <ac:spMk id="14" creationId="{55AF54F3-E2AA-6CA7-7D2B-30AD62C7BFF9}"/>
          </ac:spMkLst>
        </pc:spChg>
        <pc:spChg chg="add mod">
          <ac:chgData name="binglin tao" userId="dee11500289e3549" providerId="LiveId" clId="{269AD241-EA14-4DD3-9A0C-E020EC6AB3EB}" dt="2024-01-14T10:11:21.528" v="22985"/>
          <ac:spMkLst>
            <pc:docMk/>
            <pc:sldMk cId="302814496" sldId="1087"/>
            <ac:spMk id="15" creationId="{3857160E-5FC5-C7B4-5D4B-75E8DE0CBC95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02814496" sldId="1087"/>
            <ac:graphicFrameMk id="4" creationId="{2E9709E2-BC10-6D11-C978-3368FC890F52}"/>
          </ac:graphicFrameMkLst>
        </pc:graphicFrameChg>
        <pc:graphicFrameChg chg="del">
          <ac:chgData name="binglin tao" userId="dee11500289e3549" providerId="LiveId" clId="{269AD241-EA14-4DD3-9A0C-E020EC6AB3EB}" dt="2024-01-14T10:10:31.376" v="22918" actId="478"/>
          <ac:graphicFrameMkLst>
            <pc:docMk/>
            <pc:sldMk cId="302814496" sldId="1087"/>
            <ac:graphicFrameMk id="4" creationId="{A3418C98-32E4-9505-1766-A257DCFE9A0D}"/>
          </ac:graphicFrameMkLst>
        </pc:graphicFrameChg>
        <pc:graphicFrameChg chg="del">
          <ac:chgData name="binglin tao" userId="dee11500289e3549" providerId="LiveId" clId="{269AD241-EA14-4DD3-9A0C-E020EC6AB3EB}" dt="2024-01-14T10:10:32.022" v="22919" actId="478"/>
          <ac:graphicFrameMkLst>
            <pc:docMk/>
            <pc:sldMk cId="302814496" sldId="1087"/>
            <ac:graphicFrameMk id="5" creationId="{0CC42F3B-D803-D408-6FAF-A452BB847E88}"/>
          </ac:graphicFrameMkLst>
        </pc:graphicFrameChg>
        <pc:graphicFrameChg chg="add mod">
          <ac:chgData name="binglin tao" userId="dee11500289e3549" providerId="LiveId" clId="{269AD241-EA14-4DD3-9A0C-E020EC6AB3EB}" dt="2024-01-14T10:11:21.528" v="22985"/>
          <ac:graphicFrameMkLst>
            <pc:docMk/>
            <pc:sldMk cId="302814496" sldId="1087"/>
            <ac:graphicFrameMk id="10" creationId="{9EC33533-190F-E55A-A35D-24CB2647AA6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302814496" sldId="1087"/>
            <ac:graphicFrameMk id="10" creationId="{E953B5BA-8753-138A-2B07-12C3807ACBEF}"/>
          </ac:graphicFrameMkLst>
        </pc:graphicFrameChg>
        <pc:graphicFrameChg chg="add mod">
          <ac:chgData name="binglin tao" userId="dee11500289e3549" providerId="LiveId" clId="{269AD241-EA14-4DD3-9A0C-E020EC6AB3EB}" dt="2024-01-14T10:11:21.528" v="22985"/>
          <ac:graphicFrameMkLst>
            <pc:docMk/>
            <pc:sldMk cId="302814496" sldId="1087"/>
            <ac:graphicFrameMk id="12" creationId="{0FFB0EAF-263D-4403-65AA-38A662AF69A6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2:53:34.435" v="26623" actId="1076"/>
        <pc:sldMkLst>
          <pc:docMk/>
          <pc:sldMk cId="1683177668" sldId="1088"/>
        </pc:sldMkLst>
        <pc:spChg chg="mod">
          <ac:chgData name="binglin tao" userId="dee11500289e3549" providerId="LiveId" clId="{269AD241-EA14-4DD3-9A0C-E020EC6AB3EB}" dt="2024-01-14T10:12:46.609" v="23095"/>
          <ac:spMkLst>
            <pc:docMk/>
            <pc:sldMk cId="1683177668" sldId="1088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2:53:13.755" v="26613" actId="27636"/>
          <ac:spMkLst>
            <pc:docMk/>
            <pc:sldMk cId="1683177668" sldId="1088"/>
            <ac:spMk id="5" creationId="{CE450ED7-D142-32DE-995A-80CF62EB4484}"/>
          </ac:spMkLst>
        </pc:spChg>
        <pc:spChg chg="del">
          <ac:chgData name="binglin tao" userId="dee11500289e3549" providerId="LiveId" clId="{269AD241-EA14-4DD3-9A0C-E020EC6AB3EB}" dt="2024-01-14T10:11:41.225" v="22996" actId="478"/>
          <ac:spMkLst>
            <pc:docMk/>
            <pc:sldMk cId="1683177668" sldId="1088"/>
            <ac:spMk id="8" creationId="{491414FF-92C6-09BA-362D-707ACB028EBD}"/>
          </ac:spMkLst>
        </pc:spChg>
        <pc:spChg chg="del">
          <ac:chgData name="binglin tao" userId="dee11500289e3549" providerId="LiveId" clId="{269AD241-EA14-4DD3-9A0C-E020EC6AB3EB}" dt="2024-01-14T10:11:41.225" v="22996" actId="478"/>
          <ac:spMkLst>
            <pc:docMk/>
            <pc:sldMk cId="1683177668" sldId="1088"/>
            <ac:spMk id="9" creationId="{BB126A4B-066C-7C47-770F-C82B1B0D88F8}"/>
          </ac:spMkLst>
        </pc:spChg>
        <pc:spChg chg="add mod">
          <ac:chgData name="binglin tao" userId="dee11500289e3549" providerId="LiveId" clId="{269AD241-EA14-4DD3-9A0C-E020EC6AB3EB}" dt="2024-01-14T12:53:15.828" v="26614" actId="14100"/>
          <ac:spMkLst>
            <pc:docMk/>
            <pc:sldMk cId="1683177668" sldId="1088"/>
            <ac:spMk id="10" creationId="{09FE2631-B36A-A4CE-8ADA-ED09DB5CCA97}"/>
          </ac:spMkLst>
        </pc:spChg>
        <pc:spChg chg="add mod">
          <ac:chgData name="binglin tao" userId="dee11500289e3549" providerId="LiveId" clId="{269AD241-EA14-4DD3-9A0C-E020EC6AB3EB}" dt="2024-01-14T12:53:17.785" v="26616" actId="27636"/>
          <ac:spMkLst>
            <pc:docMk/>
            <pc:sldMk cId="1683177668" sldId="1088"/>
            <ac:spMk id="12" creationId="{C5DC9E34-2DE1-2AF6-74C8-453BE642B559}"/>
          </ac:spMkLst>
        </pc:spChg>
        <pc:spChg chg="add mod">
          <ac:chgData name="binglin tao" userId="dee11500289e3549" providerId="LiveId" clId="{269AD241-EA14-4DD3-9A0C-E020EC6AB3EB}" dt="2024-01-14T12:53:09.340" v="26611" actId="14100"/>
          <ac:spMkLst>
            <pc:docMk/>
            <pc:sldMk cId="1683177668" sldId="1088"/>
            <ac:spMk id="14" creationId="{D6B41916-5E04-ACEA-F623-3636ACA48A9C}"/>
          </ac:spMkLst>
        </pc:spChg>
        <pc:spChg chg="add mod">
          <ac:chgData name="binglin tao" userId="dee11500289e3549" providerId="LiveId" clId="{269AD241-EA14-4DD3-9A0C-E020EC6AB3EB}" dt="2024-01-14T12:45:01.115" v="26229" actId="27636"/>
          <ac:spMkLst>
            <pc:docMk/>
            <pc:sldMk cId="1683177668" sldId="1088"/>
            <ac:spMk id="15" creationId="{5F332887-6E85-9D70-481A-5E3872415FE6}"/>
          </ac:spMkLst>
        </pc:spChg>
        <pc:spChg chg="add mod">
          <ac:chgData name="binglin tao" userId="dee11500289e3549" providerId="LiveId" clId="{269AD241-EA14-4DD3-9A0C-E020EC6AB3EB}" dt="2024-01-14T12:45:01.726" v="26233" actId="27636"/>
          <ac:spMkLst>
            <pc:docMk/>
            <pc:sldMk cId="1683177668" sldId="1088"/>
            <ac:spMk id="16" creationId="{35FF2E19-C41C-5CC8-1997-3D71C5E88848}"/>
          </ac:spMkLst>
        </pc:spChg>
        <pc:spChg chg="add mod">
          <ac:chgData name="binglin tao" userId="dee11500289e3549" providerId="LiveId" clId="{269AD241-EA14-4DD3-9A0C-E020EC6AB3EB}" dt="2024-01-14T12:53:34.435" v="26623" actId="1076"/>
          <ac:spMkLst>
            <pc:docMk/>
            <pc:sldMk cId="1683177668" sldId="1088"/>
            <ac:spMk id="17" creationId="{0E437645-BF40-5357-9469-66EEB7125504}"/>
          </ac:spMkLst>
        </pc:spChg>
        <pc:spChg chg="add mod">
          <ac:chgData name="binglin tao" userId="dee11500289e3549" providerId="LiveId" clId="{269AD241-EA14-4DD3-9A0C-E020EC6AB3EB}" dt="2024-01-14T12:53:25.037" v="26617" actId="1076"/>
          <ac:spMkLst>
            <pc:docMk/>
            <pc:sldMk cId="1683177668" sldId="1088"/>
            <ac:spMk id="18" creationId="{6CC708CA-18CD-CC77-FAC8-E4C7D6998EF2}"/>
          </ac:spMkLst>
        </pc:sp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83177668" sldId="1088"/>
            <ac:graphicFrameMk id="4" creationId="{CE450ED7-D142-32DE-995A-80CF62EB4484}"/>
          </ac:graphicFrameMkLst>
        </pc:graphicFrameChg>
        <pc:graphicFrameChg chg="add del mod">
          <ac:chgData name="binglin tao" userId="dee11500289e3549" providerId="LiveId" clId="{269AD241-EA14-4DD3-9A0C-E020EC6AB3EB}" dt="2024-01-14T10:11:50.835" v="22998" actId="478"/>
          <ac:graphicFrameMkLst>
            <pc:docMk/>
            <pc:sldMk cId="1683177668" sldId="1088"/>
            <ac:graphicFrameMk id="4" creationId="{EC83E9E7-1103-EF4A-2C80-DE26471C6823}"/>
          </ac:graphicFrameMkLst>
        </pc:graphicFrameChg>
        <pc:graphicFrameChg chg="del">
          <ac:chgData name="binglin tao" userId="dee11500289e3549" providerId="LiveId" clId="{269AD241-EA14-4DD3-9A0C-E020EC6AB3EB}" dt="2024-01-14T10:11:35.046" v="22994" actId="478"/>
          <ac:graphicFrameMkLst>
            <pc:docMk/>
            <pc:sldMk cId="1683177668" sldId="1088"/>
            <ac:graphicFrameMk id="6" creationId="{2E9709E2-BC10-6D11-C978-3368FC890F52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83177668" sldId="1088"/>
            <ac:graphicFrameMk id="7" creationId="{09FE2631-B36A-A4CE-8ADA-ED09DB5CCA97}"/>
          </ac:graphicFrameMkLst>
        </pc:graphicFrameChg>
        <pc:graphicFrameChg chg="del">
          <ac:chgData name="binglin tao" userId="dee11500289e3549" providerId="LiveId" clId="{269AD241-EA14-4DD3-9A0C-E020EC6AB3EB}" dt="2024-01-14T10:11:35.046" v="22994" actId="478"/>
          <ac:graphicFrameMkLst>
            <pc:docMk/>
            <pc:sldMk cId="1683177668" sldId="1088"/>
            <ac:graphicFrameMk id="7" creationId="{E953B5BA-8753-138A-2B07-12C3807ACBEF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83177668" sldId="1088"/>
            <ac:graphicFrameMk id="9" creationId="{C5DC9E34-2DE1-2AF6-74C8-453BE642B559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83177668" sldId="1088"/>
            <ac:graphicFrameMk id="20" creationId="{D6B41916-5E04-ACEA-F623-3636ACA48A9C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83177668" sldId="1088"/>
            <ac:graphicFrameMk id="22" creationId="{5F332887-6E85-9D70-481A-5E3872415FE6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83177668" sldId="1088"/>
            <ac:graphicFrameMk id="25" creationId="{35FF2E19-C41C-5CC8-1997-3D71C5E88848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83177668" sldId="1088"/>
            <ac:graphicFrameMk id="27" creationId="{0E437645-BF40-5357-9469-66EEB7125504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683177668" sldId="1088"/>
            <ac:graphicFrameMk id="29" creationId="{6CC708CA-18CD-CC77-FAC8-E4C7D6998EF2}"/>
          </ac:graphicFrameMkLst>
        </pc:graphicFrameChg>
      </pc:sldChg>
      <pc:sldChg chg="delSp modSp add mod">
        <pc:chgData name="binglin tao" userId="dee11500289e3549" providerId="LiveId" clId="{269AD241-EA14-4DD3-9A0C-E020EC6AB3EB}" dt="2024-01-14T12:20:59.828" v="25145" actId="20577"/>
        <pc:sldMkLst>
          <pc:docMk/>
          <pc:sldMk cId="79375940" sldId="1089"/>
        </pc:sldMkLst>
        <pc:spChg chg="mod">
          <ac:chgData name="binglin tao" userId="dee11500289e3549" providerId="LiveId" clId="{269AD241-EA14-4DD3-9A0C-E020EC6AB3EB}" dt="2024-01-14T12:20:59.828" v="25145" actId="20577"/>
          <ac:spMkLst>
            <pc:docMk/>
            <pc:sldMk cId="79375940" sldId="1089"/>
            <ac:spMk id="2" creationId="{64BD4D46-8E03-C6BE-22A6-039DD4A349E9}"/>
          </ac:spMkLst>
        </pc:spChg>
        <pc:graphicFrameChg chg="del">
          <ac:chgData name="binglin tao" userId="dee11500289e3549" providerId="LiveId" clId="{269AD241-EA14-4DD3-9A0C-E020EC6AB3EB}" dt="2024-01-14T12:11:25.112" v="24285" actId="478"/>
          <ac:graphicFrameMkLst>
            <pc:docMk/>
            <pc:sldMk cId="79375940" sldId="1089"/>
            <ac:graphicFrameMk id="5" creationId="{CE450ED7-D142-32DE-995A-80CF62EB4484}"/>
          </ac:graphicFrameMkLst>
        </pc:graphicFrameChg>
        <pc:graphicFrameChg chg="del">
          <ac:chgData name="binglin tao" userId="dee11500289e3549" providerId="LiveId" clId="{269AD241-EA14-4DD3-9A0C-E020EC6AB3EB}" dt="2024-01-14T12:11:25.112" v="24285" actId="478"/>
          <ac:graphicFrameMkLst>
            <pc:docMk/>
            <pc:sldMk cId="79375940" sldId="1089"/>
            <ac:graphicFrameMk id="10" creationId="{09FE2631-B36A-A4CE-8ADA-ED09DB5CCA97}"/>
          </ac:graphicFrameMkLst>
        </pc:graphicFrameChg>
        <pc:graphicFrameChg chg="del">
          <ac:chgData name="binglin tao" userId="dee11500289e3549" providerId="LiveId" clId="{269AD241-EA14-4DD3-9A0C-E020EC6AB3EB}" dt="2024-01-14T12:11:25.112" v="24285" actId="478"/>
          <ac:graphicFrameMkLst>
            <pc:docMk/>
            <pc:sldMk cId="79375940" sldId="1089"/>
            <ac:graphicFrameMk id="12" creationId="{C5DC9E34-2DE1-2AF6-74C8-453BE642B559}"/>
          </ac:graphicFrameMkLst>
        </pc:graphicFrameChg>
        <pc:graphicFrameChg chg="del">
          <ac:chgData name="binglin tao" userId="dee11500289e3549" providerId="LiveId" clId="{269AD241-EA14-4DD3-9A0C-E020EC6AB3EB}" dt="2024-01-14T12:11:25.112" v="24285" actId="478"/>
          <ac:graphicFrameMkLst>
            <pc:docMk/>
            <pc:sldMk cId="79375940" sldId="1089"/>
            <ac:graphicFrameMk id="14" creationId="{D6B41916-5E04-ACEA-F623-3636ACA48A9C}"/>
          </ac:graphicFrameMkLst>
        </pc:graphicFrameChg>
        <pc:graphicFrameChg chg="del">
          <ac:chgData name="binglin tao" userId="dee11500289e3549" providerId="LiveId" clId="{269AD241-EA14-4DD3-9A0C-E020EC6AB3EB}" dt="2024-01-14T12:11:25.112" v="24285" actId="478"/>
          <ac:graphicFrameMkLst>
            <pc:docMk/>
            <pc:sldMk cId="79375940" sldId="1089"/>
            <ac:graphicFrameMk id="15" creationId="{5F332887-6E85-9D70-481A-5E3872415FE6}"/>
          </ac:graphicFrameMkLst>
        </pc:graphicFrameChg>
        <pc:graphicFrameChg chg="del">
          <ac:chgData name="binglin tao" userId="dee11500289e3549" providerId="LiveId" clId="{269AD241-EA14-4DD3-9A0C-E020EC6AB3EB}" dt="2024-01-14T12:11:25.112" v="24285" actId="478"/>
          <ac:graphicFrameMkLst>
            <pc:docMk/>
            <pc:sldMk cId="79375940" sldId="1089"/>
            <ac:graphicFrameMk id="16" creationId="{35FF2E19-C41C-5CC8-1997-3D71C5E88848}"/>
          </ac:graphicFrameMkLst>
        </pc:graphicFrameChg>
        <pc:graphicFrameChg chg="del">
          <ac:chgData name="binglin tao" userId="dee11500289e3549" providerId="LiveId" clId="{269AD241-EA14-4DD3-9A0C-E020EC6AB3EB}" dt="2024-01-14T12:11:25.112" v="24285" actId="478"/>
          <ac:graphicFrameMkLst>
            <pc:docMk/>
            <pc:sldMk cId="79375940" sldId="1089"/>
            <ac:graphicFrameMk id="17" creationId="{0E437645-BF40-5357-9469-66EEB7125504}"/>
          </ac:graphicFrameMkLst>
        </pc:graphicFrameChg>
        <pc:graphicFrameChg chg="del">
          <ac:chgData name="binglin tao" userId="dee11500289e3549" providerId="LiveId" clId="{269AD241-EA14-4DD3-9A0C-E020EC6AB3EB}" dt="2024-01-14T12:11:25.112" v="24285" actId="478"/>
          <ac:graphicFrameMkLst>
            <pc:docMk/>
            <pc:sldMk cId="79375940" sldId="1089"/>
            <ac:graphicFrameMk id="18" creationId="{6CC708CA-18CD-CC77-FAC8-E4C7D6998EF2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3:01:38.897" v="26938" actId="20577"/>
        <pc:sldMkLst>
          <pc:docMk/>
          <pc:sldMk cId="1117978392" sldId="1090"/>
        </pc:sldMkLst>
        <pc:spChg chg="mod">
          <ac:chgData name="binglin tao" userId="dee11500289e3549" providerId="LiveId" clId="{269AD241-EA14-4DD3-9A0C-E020EC6AB3EB}" dt="2024-01-14T13:01:38.897" v="26938" actId="20577"/>
          <ac:spMkLst>
            <pc:docMk/>
            <pc:sldMk cId="1117978392" sldId="1090"/>
            <ac:spMk id="2" creationId="{64BD4D46-8E03-C6BE-22A6-039DD4A349E9}"/>
          </ac:spMkLst>
        </pc:spChg>
        <pc:spChg chg="add del mod">
          <ac:chgData name="binglin tao" userId="dee11500289e3549" providerId="LiveId" clId="{269AD241-EA14-4DD3-9A0C-E020EC6AB3EB}" dt="2024-01-14T12:44:49.015" v="26159" actId="478"/>
          <ac:spMkLst>
            <pc:docMk/>
            <pc:sldMk cId="1117978392" sldId="1090"/>
            <ac:spMk id="5" creationId="{9B845557-9B4B-3914-9A6D-92E77EBD33F5}"/>
          </ac:spMkLst>
        </pc:spChg>
        <pc:spChg chg="add mod">
          <ac:chgData name="binglin tao" userId="dee11500289e3549" providerId="LiveId" clId="{269AD241-EA14-4DD3-9A0C-E020EC6AB3EB}" dt="2024-01-14T12:59:31.378" v="26766" actId="1076"/>
          <ac:spMkLst>
            <pc:docMk/>
            <pc:sldMk cId="1117978392" sldId="1090"/>
            <ac:spMk id="9" creationId="{153DA66E-A517-2BD2-3ECE-3333DEDA613D}"/>
          </ac:spMkLst>
        </pc:spChg>
        <pc:graphicFrameChg chg="add mod">
          <ac:chgData name="binglin tao" userId="dee11500289e3549" providerId="LiveId" clId="{269AD241-EA14-4DD3-9A0C-E020EC6AB3EB}" dt="2024-01-14T12:43:41.103" v="25520"/>
          <ac:graphicFrameMkLst>
            <pc:docMk/>
            <pc:sldMk cId="1117978392" sldId="1090"/>
            <ac:graphicFrameMk id="4" creationId="{35AEAA2A-9EE3-E848-B98B-F1426EA5ECE0}"/>
          </ac:graphicFrameMkLst>
        </pc:graphicFrameChg>
        <pc:graphicFrameChg chg="add del mod replId">
          <ac:chgData name="binglin tao" userId="dee11500289e3549" providerId="LiveId" clId="{269AD241-EA14-4DD3-9A0C-E020EC6AB3EB}" dt="2024-01-14T12:44:13.405" v="25911"/>
          <ac:graphicFrameMkLst>
            <pc:docMk/>
            <pc:sldMk cId="1117978392" sldId="1090"/>
            <ac:graphicFrameMk id="6" creationId="{9B845557-9B4B-3914-9A6D-92E77EBD33F5}"/>
          </ac:graphicFrameMkLst>
        </pc:graphicFrameChg>
        <pc:cxnChg chg="add mod">
          <ac:chgData name="binglin tao" userId="dee11500289e3549" providerId="LiveId" clId="{269AD241-EA14-4DD3-9A0C-E020EC6AB3EB}" dt="2024-01-14T12:59:34.039" v="26767" actId="14100"/>
          <ac:cxnSpMkLst>
            <pc:docMk/>
            <pc:sldMk cId="1117978392" sldId="1090"/>
            <ac:cxnSpMk id="12" creationId="{598CF3BA-9D99-DA44-4A60-95920CD5904D}"/>
          </ac:cxnSpMkLst>
        </pc:cxnChg>
      </pc:sldChg>
      <pc:sldChg chg="delSp modSp add mod">
        <pc:chgData name="binglin tao" userId="dee11500289e3549" providerId="LiveId" clId="{269AD241-EA14-4DD3-9A0C-E020EC6AB3EB}" dt="2024-01-14T13:11:05.544" v="27460" actId="20577"/>
        <pc:sldMkLst>
          <pc:docMk/>
          <pc:sldMk cId="3577192660" sldId="1091"/>
        </pc:sldMkLst>
        <pc:spChg chg="mod">
          <ac:chgData name="binglin tao" userId="dee11500289e3549" providerId="LiveId" clId="{269AD241-EA14-4DD3-9A0C-E020EC6AB3EB}" dt="2024-01-14T13:11:05.544" v="27460" actId="20577"/>
          <ac:spMkLst>
            <pc:docMk/>
            <pc:sldMk cId="3577192660" sldId="1091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4T13:01:18.457" v="26917" actId="478"/>
          <ac:spMkLst>
            <pc:docMk/>
            <pc:sldMk cId="3577192660" sldId="1091"/>
            <ac:spMk id="9" creationId="{153DA66E-A517-2BD2-3ECE-3333DEDA613D}"/>
          </ac:spMkLst>
        </pc:spChg>
        <pc:cxnChg chg="del mod">
          <ac:chgData name="binglin tao" userId="dee11500289e3549" providerId="LiveId" clId="{269AD241-EA14-4DD3-9A0C-E020EC6AB3EB}" dt="2024-01-14T13:01:18.457" v="26917" actId="478"/>
          <ac:cxnSpMkLst>
            <pc:docMk/>
            <pc:sldMk cId="3577192660" sldId="1091"/>
            <ac:cxnSpMk id="12" creationId="{598CF3BA-9D99-DA44-4A60-95920CD5904D}"/>
          </ac:cxnSpMkLst>
        </pc:cxnChg>
      </pc:sldChg>
      <pc:sldChg chg="addSp delSp modSp add mod">
        <pc:chgData name="binglin tao" userId="dee11500289e3549" providerId="LiveId" clId="{269AD241-EA14-4DD3-9A0C-E020EC6AB3EB}" dt="2024-01-14T13:31:07.039" v="28816" actId="1076"/>
        <pc:sldMkLst>
          <pc:docMk/>
          <pc:sldMk cId="2423403933" sldId="1092"/>
        </pc:sldMkLst>
        <pc:spChg chg="mod">
          <ac:chgData name="binglin tao" userId="dee11500289e3549" providerId="LiveId" clId="{269AD241-EA14-4DD3-9A0C-E020EC6AB3EB}" dt="2024-01-14T13:30:59.665" v="28814" actId="20577"/>
          <ac:spMkLst>
            <pc:docMk/>
            <pc:sldMk cId="2423403933" sldId="1092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3:20:46.648" v="28134" actId="1076"/>
          <ac:spMkLst>
            <pc:docMk/>
            <pc:sldMk cId="2423403933" sldId="1092"/>
            <ac:spMk id="4" creationId="{684F70BA-923C-E30E-9D98-76B350862B5D}"/>
          </ac:spMkLst>
        </pc:spChg>
        <pc:spChg chg="add mod">
          <ac:chgData name="binglin tao" userId="dee11500289e3549" providerId="LiveId" clId="{269AD241-EA14-4DD3-9A0C-E020EC6AB3EB}" dt="2024-01-14T13:31:05.446" v="28815" actId="1076"/>
          <ac:spMkLst>
            <pc:docMk/>
            <pc:sldMk cId="2423403933" sldId="1092"/>
            <ac:spMk id="5" creationId="{BF137BB1-7E14-6509-941F-3341F9653A97}"/>
          </ac:spMkLst>
        </pc:spChg>
        <pc:spChg chg="add mod">
          <ac:chgData name="binglin tao" userId="dee11500289e3549" providerId="LiveId" clId="{269AD241-EA14-4DD3-9A0C-E020EC6AB3EB}" dt="2024-01-14T13:19:22.945" v="28013"/>
          <ac:spMkLst>
            <pc:docMk/>
            <pc:sldMk cId="2423403933" sldId="1092"/>
            <ac:spMk id="6" creationId="{F3473BB5-4D26-97F2-BD52-101C43CC6346}"/>
          </ac:spMkLst>
        </pc:spChg>
        <pc:spChg chg="add mod">
          <ac:chgData name="binglin tao" userId="dee11500289e3549" providerId="LiveId" clId="{269AD241-EA14-4DD3-9A0C-E020EC6AB3EB}" dt="2024-01-14T13:31:07.039" v="28816" actId="1076"/>
          <ac:spMkLst>
            <pc:docMk/>
            <pc:sldMk cId="2423403933" sldId="1092"/>
            <ac:spMk id="7" creationId="{B02B853F-0747-CD14-AA1A-091307FB6AFB}"/>
          </ac:spMkLst>
        </pc:spChg>
        <pc:spChg chg="add del">
          <ac:chgData name="binglin tao" userId="dee11500289e3549" providerId="LiveId" clId="{269AD241-EA14-4DD3-9A0C-E020EC6AB3EB}" dt="2024-01-14T13:22:55.814" v="28309" actId="22"/>
          <ac:spMkLst>
            <pc:docMk/>
            <pc:sldMk cId="2423403933" sldId="1092"/>
            <ac:spMk id="9" creationId="{0D18EE4D-F767-3835-42ED-6012007CBA91}"/>
          </ac:spMkLst>
        </pc:spChg>
      </pc:sldChg>
      <pc:sldChg chg="addSp delSp modSp add mod">
        <pc:chgData name="binglin tao" userId="dee11500289e3549" providerId="LiveId" clId="{269AD241-EA14-4DD3-9A0C-E020EC6AB3EB}" dt="2024-01-14T13:38:11.954" v="29270" actId="22"/>
        <pc:sldMkLst>
          <pc:docMk/>
          <pc:sldMk cId="2273030849" sldId="1093"/>
        </pc:sldMkLst>
        <pc:spChg chg="mod">
          <ac:chgData name="binglin tao" userId="dee11500289e3549" providerId="LiveId" clId="{269AD241-EA14-4DD3-9A0C-E020EC6AB3EB}" dt="2024-01-14T13:36:41.755" v="29268" actId="20577"/>
          <ac:spMkLst>
            <pc:docMk/>
            <pc:sldMk cId="2273030849" sldId="1093"/>
            <ac:spMk id="2" creationId="{64BD4D46-8E03-C6BE-22A6-039DD4A349E9}"/>
          </ac:spMkLst>
        </pc:spChg>
        <pc:spChg chg="mod">
          <ac:chgData name="binglin tao" userId="dee11500289e3549" providerId="LiveId" clId="{269AD241-EA14-4DD3-9A0C-E020EC6AB3EB}" dt="2024-01-14T13:28:36.844" v="28721" actId="1076"/>
          <ac:spMkLst>
            <pc:docMk/>
            <pc:sldMk cId="2273030849" sldId="1093"/>
            <ac:spMk id="4" creationId="{684F70BA-923C-E30E-9D98-76B350862B5D}"/>
          </ac:spMkLst>
        </pc:spChg>
        <pc:spChg chg="del">
          <ac:chgData name="binglin tao" userId="dee11500289e3549" providerId="LiveId" clId="{269AD241-EA14-4DD3-9A0C-E020EC6AB3EB}" dt="2024-01-14T13:35:16.676" v="29167" actId="478"/>
          <ac:spMkLst>
            <pc:docMk/>
            <pc:sldMk cId="2273030849" sldId="1093"/>
            <ac:spMk id="5" creationId="{BF137BB1-7E14-6509-941F-3341F9653A97}"/>
          </ac:spMkLst>
        </pc:spChg>
        <pc:spChg chg="add mod">
          <ac:chgData name="binglin tao" userId="dee11500289e3549" providerId="LiveId" clId="{269AD241-EA14-4DD3-9A0C-E020EC6AB3EB}" dt="2024-01-14T13:29:56.692" v="28800" actId="1076"/>
          <ac:spMkLst>
            <pc:docMk/>
            <pc:sldMk cId="2273030849" sldId="1093"/>
            <ac:spMk id="6" creationId="{01A39122-02C6-AF71-A31B-B6E968EC9B37}"/>
          </ac:spMkLst>
        </pc:spChg>
        <pc:spChg chg="del">
          <ac:chgData name="binglin tao" userId="dee11500289e3549" providerId="LiveId" clId="{269AD241-EA14-4DD3-9A0C-E020EC6AB3EB}" dt="2024-01-14T13:35:16.676" v="29167" actId="478"/>
          <ac:spMkLst>
            <pc:docMk/>
            <pc:sldMk cId="2273030849" sldId="1093"/>
            <ac:spMk id="7" creationId="{B02B853F-0747-CD14-AA1A-091307FB6AFB}"/>
          </ac:spMkLst>
        </pc:spChg>
        <pc:spChg chg="add mod">
          <ac:chgData name="binglin tao" userId="dee11500289e3549" providerId="LiveId" clId="{269AD241-EA14-4DD3-9A0C-E020EC6AB3EB}" dt="2024-01-14T13:31:46.096" v="28870" actId="1076"/>
          <ac:spMkLst>
            <pc:docMk/>
            <pc:sldMk cId="2273030849" sldId="1093"/>
            <ac:spMk id="8" creationId="{EE5FDEF4-67F0-7F07-98D7-A0D35E8EB1B2}"/>
          </ac:spMkLst>
        </pc:spChg>
        <pc:spChg chg="add del">
          <ac:chgData name="binglin tao" userId="dee11500289e3549" providerId="LiveId" clId="{269AD241-EA14-4DD3-9A0C-E020EC6AB3EB}" dt="2024-01-14T13:38:11.954" v="29270" actId="22"/>
          <ac:spMkLst>
            <pc:docMk/>
            <pc:sldMk cId="2273030849" sldId="1093"/>
            <ac:spMk id="10" creationId="{F0C08DD4-BB9F-0A74-05B2-8DC8120D2CCD}"/>
          </ac:spMkLst>
        </pc:spChg>
      </pc:sldChg>
      <pc:sldChg chg="delSp modSp add mod">
        <pc:chgData name="binglin tao" userId="dee11500289e3549" providerId="LiveId" clId="{269AD241-EA14-4DD3-9A0C-E020EC6AB3EB}" dt="2024-01-14T13:49:25.663" v="30194" actId="20577"/>
        <pc:sldMkLst>
          <pc:docMk/>
          <pc:sldMk cId="2794000947" sldId="1094"/>
        </pc:sldMkLst>
        <pc:spChg chg="mod">
          <ac:chgData name="binglin tao" userId="dee11500289e3549" providerId="LiveId" clId="{269AD241-EA14-4DD3-9A0C-E020EC6AB3EB}" dt="2024-01-14T13:49:25.663" v="30194" actId="20577"/>
          <ac:spMkLst>
            <pc:docMk/>
            <pc:sldMk cId="2794000947" sldId="1094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4T13:38:35.675" v="29293" actId="478"/>
          <ac:spMkLst>
            <pc:docMk/>
            <pc:sldMk cId="2794000947" sldId="1094"/>
            <ac:spMk id="4" creationId="{684F70BA-923C-E30E-9D98-76B350862B5D}"/>
          </ac:spMkLst>
        </pc:spChg>
        <pc:spChg chg="del">
          <ac:chgData name="binglin tao" userId="dee11500289e3549" providerId="LiveId" clId="{269AD241-EA14-4DD3-9A0C-E020EC6AB3EB}" dt="2024-01-14T13:38:35.675" v="29293" actId="478"/>
          <ac:spMkLst>
            <pc:docMk/>
            <pc:sldMk cId="2794000947" sldId="1094"/>
            <ac:spMk id="6" creationId="{01A39122-02C6-AF71-A31B-B6E968EC9B37}"/>
          </ac:spMkLst>
        </pc:spChg>
        <pc:spChg chg="del">
          <ac:chgData name="binglin tao" userId="dee11500289e3549" providerId="LiveId" clId="{269AD241-EA14-4DD3-9A0C-E020EC6AB3EB}" dt="2024-01-14T13:38:35.675" v="29293" actId="478"/>
          <ac:spMkLst>
            <pc:docMk/>
            <pc:sldMk cId="2794000947" sldId="1094"/>
            <ac:spMk id="8" creationId="{EE5FDEF4-67F0-7F07-98D7-A0D35E8EB1B2}"/>
          </ac:spMkLst>
        </pc:spChg>
      </pc:sldChg>
      <pc:sldChg chg="addSp delSp modSp add mod">
        <pc:chgData name="binglin tao" userId="dee11500289e3549" providerId="LiveId" clId="{269AD241-EA14-4DD3-9A0C-E020EC6AB3EB}" dt="2024-01-14T13:54:49.840" v="30567" actId="21"/>
        <pc:sldMkLst>
          <pc:docMk/>
          <pc:sldMk cId="3354368173" sldId="1095"/>
        </pc:sldMkLst>
        <pc:spChg chg="mod">
          <ac:chgData name="binglin tao" userId="dee11500289e3549" providerId="LiveId" clId="{269AD241-EA14-4DD3-9A0C-E020EC6AB3EB}" dt="2024-01-14T13:53:13.115" v="30543" actId="1076"/>
          <ac:spMkLst>
            <pc:docMk/>
            <pc:sldMk cId="3354368173" sldId="1095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3:54:38.180" v="30563" actId="1076"/>
          <ac:spMkLst>
            <pc:docMk/>
            <pc:sldMk cId="3354368173" sldId="1095"/>
            <ac:spMk id="4" creationId="{A9AD6E02-0D21-709E-7EB6-791694B4660B}"/>
          </ac:spMkLst>
        </pc:spChg>
        <pc:spChg chg="add mod">
          <ac:chgData name="binglin tao" userId="dee11500289e3549" providerId="LiveId" clId="{269AD241-EA14-4DD3-9A0C-E020EC6AB3EB}" dt="2024-01-14T13:52:57.157" v="30538"/>
          <ac:spMkLst>
            <pc:docMk/>
            <pc:sldMk cId="3354368173" sldId="1095"/>
            <ac:spMk id="7" creationId="{D2E18624-B069-8993-8419-CBE20B3EC677}"/>
          </ac:spMkLst>
        </pc:spChg>
        <pc:spChg chg="add del mod">
          <ac:chgData name="binglin tao" userId="dee11500289e3549" providerId="LiveId" clId="{269AD241-EA14-4DD3-9A0C-E020EC6AB3EB}" dt="2024-01-14T13:53:35.904" v="30550" actId="478"/>
          <ac:spMkLst>
            <pc:docMk/>
            <pc:sldMk cId="3354368173" sldId="1095"/>
            <ac:spMk id="9" creationId="{03A7AA9E-9A85-4A21-4E8B-71F04C192B9A}"/>
          </ac:spMkLst>
        </pc:spChg>
        <pc:spChg chg="add mod">
          <ac:chgData name="binglin tao" userId="dee11500289e3549" providerId="LiveId" clId="{269AD241-EA14-4DD3-9A0C-E020EC6AB3EB}" dt="2024-01-14T13:54:15.226" v="30554" actId="1076"/>
          <ac:spMkLst>
            <pc:docMk/>
            <pc:sldMk cId="3354368173" sldId="1095"/>
            <ac:spMk id="10" creationId="{B8DC5C1F-9CA8-278A-AC93-EF02BDAD5C7E}"/>
          </ac:spMkLst>
        </pc:spChg>
        <pc:spChg chg="add mod">
          <ac:chgData name="binglin tao" userId="dee11500289e3549" providerId="LiveId" clId="{269AD241-EA14-4DD3-9A0C-E020EC6AB3EB}" dt="2024-01-14T13:53:42.969" v="30552" actId="1076"/>
          <ac:spMkLst>
            <pc:docMk/>
            <pc:sldMk cId="3354368173" sldId="1095"/>
            <ac:spMk id="15" creationId="{97214A84-49A2-248C-DB38-2A6CA49150B0}"/>
          </ac:spMkLst>
        </pc:spChg>
        <pc:spChg chg="add del mod">
          <ac:chgData name="binglin tao" userId="dee11500289e3549" providerId="LiveId" clId="{269AD241-EA14-4DD3-9A0C-E020EC6AB3EB}" dt="2024-01-14T13:54:49.840" v="30567" actId="21"/>
          <ac:spMkLst>
            <pc:docMk/>
            <pc:sldMk cId="3354368173" sldId="1095"/>
            <ac:spMk id="17" creationId="{6649D2E3-7ED2-537E-FF4E-3B9052F2E050}"/>
          </ac:spMkLst>
        </pc:spChg>
        <pc:graphicFrameChg chg="add del mod replId">
          <ac:chgData name="binglin tao" userId="dee11500289e3549" providerId="LiveId" clId="{269AD241-EA14-4DD3-9A0C-E020EC6AB3EB}" dt="2024-01-14T13:52:31.197" v="30534"/>
          <ac:graphicFrameMkLst>
            <pc:docMk/>
            <pc:sldMk cId="3354368173" sldId="1095"/>
            <ac:graphicFrameMk id="5" creationId="{A9AD6E02-0D21-709E-7EB6-791694B4660B}"/>
          </ac:graphicFrameMkLst>
        </pc:graphicFrameChg>
        <pc:graphicFrameChg chg="add mod">
          <ac:chgData name="binglin tao" userId="dee11500289e3549" providerId="LiveId" clId="{269AD241-EA14-4DD3-9A0C-E020EC6AB3EB}" dt="2024-01-14T13:52:57.157" v="30538"/>
          <ac:graphicFrameMkLst>
            <pc:docMk/>
            <pc:sldMk cId="3354368173" sldId="1095"/>
            <ac:graphicFrameMk id="8" creationId="{CC205D78-EB44-C33F-ACA8-C6E2D1D55A11}"/>
          </ac:graphicFrameMkLst>
        </pc:graphicFrameChg>
        <pc:graphicFrameChg chg="add del mod replId">
          <ac:chgData name="binglin tao" userId="dee11500289e3549" providerId="LiveId" clId="{269AD241-EA14-4DD3-9A0C-E020EC6AB3EB}" dt="2024-01-14T13:53:17.301" v="30546"/>
          <ac:graphicFrameMkLst>
            <pc:docMk/>
            <pc:sldMk cId="3354368173" sldId="1095"/>
            <ac:graphicFrameMk id="12" creationId="{B8DC5C1F-9CA8-278A-AC93-EF02BDAD5C7E}"/>
          </ac:graphicFrameMkLst>
        </pc:graphicFrameChg>
        <pc:graphicFrameChg chg="add del mod">
          <ac:chgData name="binglin tao" userId="dee11500289e3549" providerId="LiveId" clId="{269AD241-EA14-4DD3-9A0C-E020EC6AB3EB}" dt="2024-01-14T13:54:40.201" v="30565" actId="478"/>
          <ac:graphicFrameMkLst>
            <pc:docMk/>
            <pc:sldMk cId="3354368173" sldId="1095"/>
            <ac:graphicFrameMk id="18" creationId="{AA011196-1C87-C5E6-3828-17394D3FF04A}"/>
          </ac:graphicFrameMkLst>
        </pc:graphicFrameChg>
        <pc:graphicFrameChg chg="add del mod">
          <ac:chgData name="binglin tao" userId="dee11500289e3549" providerId="LiveId" clId="{269AD241-EA14-4DD3-9A0C-E020EC6AB3EB}" dt="2024-01-14T13:54:40.201" v="30565" actId="478"/>
          <ac:graphicFrameMkLst>
            <pc:docMk/>
            <pc:sldMk cId="3354368173" sldId="1095"/>
            <ac:graphicFrameMk id="19" creationId="{404AB7B8-4F2B-7273-F6E6-AA87E117C9EE}"/>
          </ac:graphicFrameMkLst>
        </pc:graphicFrameChg>
        <pc:graphicFrameChg chg="add del mod">
          <ac:chgData name="binglin tao" userId="dee11500289e3549" providerId="LiveId" clId="{269AD241-EA14-4DD3-9A0C-E020EC6AB3EB}" dt="2024-01-14T13:54:40.201" v="30565" actId="478"/>
          <ac:graphicFrameMkLst>
            <pc:docMk/>
            <pc:sldMk cId="3354368173" sldId="1095"/>
            <ac:graphicFrameMk id="20" creationId="{AE24D75A-5F29-605C-22B6-95B3CEDB5462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3:57:20.758" v="30627" actId="1076"/>
        <pc:sldMkLst>
          <pc:docMk/>
          <pc:sldMk cId="1563371602" sldId="1096"/>
        </pc:sldMkLst>
        <pc:spChg chg="mod">
          <ac:chgData name="binglin tao" userId="dee11500289e3549" providerId="LiveId" clId="{269AD241-EA14-4DD3-9A0C-E020EC6AB3EB}" dt="2024-01-14T13:57:13.928" v="30625" actId="1076"/>
          <ac:spMkLst>
            <pc:docMk/>
            <pc:sldMk cId="1563371602" sldId="1096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4T13:55:01.328" v="30571" actId="478"/>
          <ac:spMkLst>
            <pc:docMk/>
            <pc:sldMk cId="1563371602" sldId="1096"/>
            <ac:spMk id="4" creationId="{A9AD6E02-0D21-709E-7EB6-791694B4660B}"/>
          </ac:spMkLst>
        </pc:spChg>
        <pc:spChg chg="add del mod">
          <ac:chgData name="binglin tao" userId="dee11500289e3549" providerId="LiveId" clId="{269AD241-EA14-4DD3-9A0C-E020EC6AB3EB}" dt="2024-01-14T13:55:42.690" v="30590" actId="478"/>
          <ac:spMkLst>
            <pc:docMk/>
            <pc:sldMk cId="1563371602" sldId="1096"/>
            <ac:spMk id="5" creationId="{75BA0F72-ABD0-4E65-81BD-8106A5A0E888}"/>
          </ac:spMkLst>
        </pc:spChg>
        <pc:spChg chg="add del mod">
          <ac:chgData name="binglin tao" userId="dee11500289e3549" providerId="LiveId" clId="{269AD241-EA14-4DD3-9A0C-E020EC6AB3EB}" dt="2024-01-14T13:55:54.188" v="30594" actId="478"/>
          <ac:spMkLst>
            <pc:docMk/>
            <pc:sldMk cId="1563371602" sldId="1096"/>
            <ac:spMk id="6" creationId="{B7351385-2627-B74A-4305-F1060A7B71E8}"/>
          </ac:spMkLst>
        </pc:spChg>
        <pc:spChg chg="add del mod">
          <ac:chgData name="binglin tao" userId="dee11500289e3549" providerId="LiveId" clId="{269AD241-EA14-4DD3-9A0C-E020EC6AB3EB}" dt="2024-01-14T13:56:09.775" v="30600" actId="478"/>
          <ac:spMkLst>
            <pc:docMk/>
            <pc:sldMk cId="1563371602" sldId="1096"/>
            <ac:spMk id="7" creationId="{4A7B9E85-9CB9-A9C4-A524-83E76AB669B4}"/>
          </ac:spMkLst>
        </pc:spChg>
        <pc:spChg chg="mod">
          <ac:chgData name="binglin tao" userId="dee11500289e3549" providerId="LiveId" clId="{269AD241-EA14-4DD3-9A0C-E020EC6AB3EB}" dt="2024-01-14T13:57:17.140" v="30626" actId="1076"/>
          <ac:spMkLst>
            <pc:docMk/>
            <pc:sldMk cId="1563371602" sldId="1096"/>
            <ac:spMk id="10" creationId="{B8DC5C1F-9CA8-278A-AC93-EF02BDAD5C7E}"/>
          </ac:spMkLst>
        </pc:spChg>
        <pc:spChg chg="del">
          <ac:chgData name="binglin tao" userId="dee11500289e3549" providerId="LiveId" clId="{269AD241-EA14-4DD3-9A0C-E020EC6AB3EB}" dt="2024-01-14T13:55:02.037" v="30572" actId="478"/>
          <ac:spMkLst>
            <pc:docMk/>
            <pc:sldMk cId="1563371602" sldId="1096"/>
            <ac:spMk id="15" creationId="{97214A84-49A2-248C-DB38-2A6CA49150B0}"/>
          </ac:spMkLst>
        </pc:spChg>
        <pc:spChg chg="del mod">
          <ac:chgData name="binglin tao" userId="dee11500289e3549" providerId="LiveId" clId="{269AD241-EA14-4DD3-9A0C-E020EC6AB3EB}" dt="2024-01-14T13:55:24.793" v="30579"/>
          <ac:spMkLst>
            <pc:docMk/>
            <pc:sldMk cId="1563371602" sldId="1096"/>
            <ac:spMk id="17" creationId="{6649D2E3-7ED2-537E-FF4E-3B9052F2E050}"/>
          </ac:spMkLst>
        </pc:spChg>
        <pc:spChg chg="add del mod">
          <ac:chgData name="binglin tao" userId="dee11500289e3549" providerId="LiveId" clId="{269AD241-EA14-4DD3-9A0C-E020EC6AB3EB}" dt="2024-01-14T13:57:03.475" v="30621" actId="478"/>
          <ac:spMkLst>
            <pc:docMk/>
            <pc:sldMk cId="1563371602" sldId="1096"/>
            <ac:spMk id="19" creationId="{4180E321-BB46-E7D1-645C-00667791C5FE}"/>
          </ac:spMkLst>
        </pc:spChg>
        <pc:spChg chg="add del mod">
          <ac:chgData name="binglin tao" userId="dee11500289e3549" providerId="LiveId" clId="{269AD241-EA14-4DD3-9A0C-E020EC6AB3EB}" dt="2024-01-14T13:56:48.388" v="30614" actId="478"/>
          <ac:spMkLst>
            <pc:docMk/>
            <pc:sldMk cId="1563371602" sldId="1096"/>
            <ac:spMk id="20" creationId="{CF147056-2B74-F326-137D-31A0F93FD435}"/>
          </ac:spMkLst>
        </pc:spChg>
        <pc:spChg chg="add mod">
          <ac:chgData name="binglin tao" userId="dee11500289e3549" providerId="LiveId" clId="{269AD241-EA14-4DD3-9A0C-E020EC6AB3EB}" dt="2024-01-14T13:57:20.758" v="30627" actId="1076"/>
          <ac:spMkLst>
            <pc:docMk/>
            <pc:sldMk cId="1563371602" sldId="1096"/>
            <ac:spMk id="25" creationId="{A0D7AFD0-0AC4-F392-A932-0EB6EA187FD7}"/>
          </ac:spMkLst>
        </pc:spChg>
        <pc:graphicFrameChg chg="add del mod replId">
          <ac:chgData name="binglin tao" userId="dee11500289e3549" providerId="LiveId" clId="{269AD241-EA14-4DD3-9A0C-E020EC6AB3EB}" dt="2024-01-14T13:55:31.523" v="30583"/>
          <ac:graphicFrameMkLst>
            <pc:docMk/>
            <pc:sldMk cId="1563371602" sldId="1096"/>
            <ac:graphicFrameMk id="8" creationId="{75BA0F72-ABD0-4E65-81BD-8106A5A0E888}"/>
          </ac:graphicFrameMkLst>
        </pc:graphicFrameChg>
        <pc:graphicFrameChg chg="add del mod replId">
          <ac:chgData name="binglin tao" userId="dee11500289e3549" providerId="LiveId" clId="{269AD241-EA14-4DD3-9A0C-E020EC6AB3EB}" dt="2024-01-14T13:55:33.194" v="30585"/>
          <ac:graphicFrameMkLst>
            <pc:docMk/>
            <pc:sldMk cId="1563371602" sldId="1096"/>
            <ac:graphicFrameMk id="12" creationId="{B7351385-2627-B74A-4305-F1060A7B71E8}"/>
          </ac:graphicFrameMkLst>
        </pc:graphicFrameChg>
        <pc:graphicFrameChg chg="add del mod replId">
          <ac:chgData name="binglin tao" userId="dee11500289e3549" providerId="LiveId" clId="{269AD241-EA14-4DD3-9A0C-E020EC6AB3EB}" dt="2024-01-14T13:55:34.819" v="30587"/>
          <ac:graphicFrameMkLst>
            <pc:docMk/>
            <pc:sldMk cId="1563371602" sldId="1096"/>
            <ac:graphicFrameMk id="16" creationId="{4A7B9E85-9CB9-A9C4-A524-83E76AB669B4}"/>
          </ac:graphicFrameMkLst>
        </pc:graphicFrameChg>
        <pc:graphicFrameChg chg="add del mod replId">
          <ac:chgData name="binglin tao" userId="dee11500289e3549" providerId="LiveId" clId="{269AD241-EA14-4DD3-9A0C-E020EC6AB3EB}" dt="2024-01-14T13:56:42.608" v="30609"/>
          <ac:graphicFrameMkLst>
            <pc:docMk/>
            <pc:sldMk cId="1563371602" sldId="1096"/>
            <ac:graphicFrameMk id="21" creationId="{CF147056-2B74-F326-137D-31A0F93FD435}"/>
          </ac:graphicFrameMkLst>
        </pc:graphicFrameChg>
        <pc:graphicFrameChg chg="add del mod replId">
          <ac:chgData name="binglin tao" userId="dee11500289e3549" providerId="LiveId" clId="{269AD241-EA14-4DD3-9A0C-E020EC6AB3EB}" dt="2024-01-14T13:56:54.448" v="30618"/>
          <ac:graphicFrameMkLst>
            <pc:docMk/>
            <pc:sldMk cId="1563371602" sldId="1096"/>
            <ac:graphicFrameMk id="26" creationId="{4180E321-BB46-E7D1-645C-00667791C5FE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4:01:10.223" v="30746" actId="207"/>
        <pc:sldMkLst>
          <pc:docMk/>
          <pc:sldMk cId="1541494219" sldId="1097"/>
        </pc:sldMkLst>
        <pc:spChg chg="add del mod">
          <ac:chgData name="binglin tao" userId="dee11500289e3549" providerId="LiveId" clId="{269AD241-EA14-4DD3-9A0C-E020EC6AB3EB}" dt="2024-01-14T13:57:59.513" v="30641" actId="478"/>
          <ac:spMkLst>
            <pc:docMk/>
            <pc:sldMk cId="1541494219" sldId="1097"/>
            <ac:spMk id="5" creationId="{6223CB17-28D3-5CF3-8BE7-AD40603C0B80}"/>
          </ac:spMkLst>
        </pc:spChg>
        <pc:spChg chg="add mod">
          <ac:chgData name="binglin tao" userId="dee11500289e3549" providerId="LiveId" clId="{269AD241-EA14-4DD3-9A0C-E020EC6AB3EB}" dt="2024-01-14T13:59:05.339" v="30667" actId="1076"/>
          <ac:spMkLst>
            <pc:docMk/>
            <pc:sldMk cId="1541494219" sldId="1097"/>
            <ac:spMk id="8" creationId="{49B9A336-34BD-7BDF-76ED-427B1F2F2E8A}"/>
          </ac:spMkLst>
        </pc:spChg>
        <pc:spChg chg="add del mod">
          <ac:chgData name="binglin tao" userId="dee11500289e3549" providerId="LiveId" clId="{269AD241-EA14-4DD3-9A0C-E020EC6AB3EB}" dt="2024-01-14T13:58:58.273" v="30662" actId="478"/>
          <ac:spMkLst>
            <pc:docMk/>
            <pc:sldMk cId="1541494219" sldId="1097"/>
            <ac:spMk id="9" creationId="{FA1195F6-ADEB-702C-848B-704346BD9410}"/>
          </ac:spMkLst>
        </pc:spChg>
        <pc:spChg chg="mod">
          <ac:chgData name="binglin tao" userId="dee11500289e3549" providerId="LiveId" clId="{269AD241-EA14-4DD3-9A0C-E020EC6AB3EB}" dt="2024-01-14T13:59:20.973" v="30671" actId="20577"/>
          <ac:spMkLst>
            <pc:docMk/>
            <pc:sldMk cId="1541494219" sldId="1097"/>
            <ac:spMk id="10" creationId="{B8DC5C1F-9CA8-278A-AC93-EF02BDAD5C7E}"/>
          </ac:spMkLst>
        </pc:spChg>
        <pc:spChg chg="add mod">
          <ac:chgData name="binglin tao" userId="dee11500289e3549" providerId="LiveId" clId="{269AD241-EA14-4DD3-9A0C-E020EC6AB3EB}" dt="2024-01-14T13:59:09.608" v="30668" actId="1076"/>
          <ac:spMkLst>
            <pc:docMk/>
            <pc:sldMk cId="1541494219" sldId="1097"/>
            <ac:spMk id="12" creationId="{F60EE1B2-56B0-5609-0BF8-DE5F70E04022}"/>
          </ac:spMkLst>
        </pc:spChg>
        <pc:spChg chg="add mod">
          <ac:chgData name="binglin tao" userId="dee11500289e3549" providerId="LiveId" clId="{269AD241-EA14-4DD3-9A0C-E020EC6AB3EB}" dt="2024-01-14T13:59:25.956" v="30672" actId="14100"/>
          <ac:spMkLst>
            <pc:docMk/>
            <pc:sldMk cId="1541494219" sldId="1097"/>
            <ac:spMk id="14" creationId="{A9B45C55-D5F1-9762-B3FF-6BC8A79CB83F}"/>
          </ac:spMkLst>
        </pc:spChg>
        <pc:spChg chg="add mod">
          <ac:chgData name="binglin tao" userId="dee11500289e3549" providerId="LiveId" clId="{269AD241-EA14-4DD3-9A0C-E020EC6AB3EB}" dt="2024-01-14T14:01:10.223" v="30746" actId="207"/>
          <ac:spMkLst>
            <pc:docMk/>
            <pc:sldMk cId="1541494219" sldId="1097"/>
            <ac:spMk id="15" creationId="{59CFA1D9-ED67-BEB1-FC41-0C25DA1CF71A}"/>
          </ac:spMkLst>
        </pc:spChg>
        <pc:spChg chg="del">
          <ac:chgData name="binglin tao" userId="dee11500289e3549" providerId="LiveId" clId="{269AD241-EA14-4DD3-9A0C-E020EC6AB3EB}" dt="2024-01-14T13:57:44.475" v="30631" actId="478"/>
          <ac:spMkLst>
            <pc:docMk/>
            <pc:sldMk cId="1541494219" sldId="1097"/>
            <ac:spMk id="25" creationId="{A0D7AFD0-0AC4-F392-A932-0EB6EA187FD7}"/>
          </ac:spMkLst>
        </pc:spChg>
        <pc:spChg chg="add mod">
          <ac:chgData name="binglin tao" userId="dee11500289e3549" providerId="LiveId" clId="{269AD241-EA14-4DD3-9A0C-E020EC6AB3EB}" dt="2024-01-14T14:00:31.567" v="30738" actId="108"/>
          <ac:spMkLst>
            <pc:docMk/>
            <pc:sldMk cId="1541494219" sldId="1097"/>
            <ac:spMk id="27" creationId="{963BD974-59A2-E0B5-0A6D-C0A441A867DF}"/>
          </ac:spMkLst>
        </pc:spChg>
        <pc:spChg chg="add del">
          <ac:chgData name="binglin tao" userId="dee11500289e3549" providerId="LiveId" clId="{269AD241-EA14-4DD3-9A0C-E020EC6AB3EB}" dt="2024-01-14T14:00:48.127" v="30740" actId="22"/>
          <ac:spMkLst>
            <pc:docMk/>
            <pc:sldMk cId="1541494219" sldId="1097"/>
            <ac:spMk id="29" creationId="{2E6EBCDE-D7E9-D724-9976-36C4A24D6CEB}"/>
          </ac:spMkLst>
        </pc:spChg>
        <pc:graphicFrameChg chg="add mod">
          <ac:chgData name="binglin tao" userId="dee11500289e3549" providerId="LiveId" clId="{269AD241-EA14-4DD3-9A0C-E020EC6AB3EB}" dt="2024-01-14T13:57:49.484" v="30633"/>
          <ac:graphicFrameMkLst>
            <pc:docMk/>
            <pc:sldMk cId="1541494219" sldId="1097"/>
            <ac:graphicFrameMk id="4" creationId="{3F1EC187-9E79-07F1-6BE1-DC25BBA8C36B}"/>
          </ac:graphicFrameMkLst>
        </pc:graphicFrameChg>
        <pc:graphicFrameChg chg="add del mod replId">
          <ac:chgData name="binglin tao" userId="dee11500289e3549" providerId="LiveId" clId="{269AD241-EA14-4DD3-9A0C-E020EC6AB3EB}" dt="2024-01-14T13:57:54.011" v="30636"/>
          <ac:graphicFrameMkLst>
            <pc:docMk/>
            <pc:sldMk cId="1541494219" sldId="1097"/>
            <ac:graphicFrameMk id="6" creationId="{6223CB17-28D3-5CF3-8BE7-AD40603C0B80}"/>
          </ac:graphicFrameMkLst>
        </pc:graphicFrameChg>
        <pc:graphicFrameChg chg="add del mod replId">
          <ac:chgData name="binglin tao" userId="dee11500289e3549" providerId="LiveId" clId="{269AD241-EA14-4DD3-9A0C-E020EC6AB3EB}" dt="2024-01-14T13:58:30.138" v="30647"/>
          <ac:graphicFrameMkLst>
            <pc:docMk/>
            <pc:sldMk cId="1541494219" sldId="1097"/>
            <ac:graphicFrameMk id="16" creationId="{49B9A336-34BD-7BDF-76ED-427B1F2F2E8A}"/>
          </ac:graphicFrameMkLst>
        </pc:graphicFrameChg>
        <pc:graphicFrameChg chg="add del mod replId">
          <ac:chgData name="binglin tao" userId="dee11500289e3549" providerId="LiveId" clId="{269AD241-EA14-4DD3-9A0C-E020EC6AB3EB}" dt="2024-01-14T13:58:31.864" v="30650"/>
          <ac:graphicFrameMkLst>
            <pc:docMk/>
            <pc:sldMk cId="1541494219" sldId="1097"/>
            <ac:graphicFrameMk id="18" creationId="{FA1195F6-ADEB-702C-848B-704346BD9410}"/>
          </ac:graphicFrameMkLst>
        </pc:graphicFrameChg>
        <pc:graphicFrameChg chg="add del mod replId">
          <ac:chgData name="binglin tao" userId="dee11500289e3549" providerId="LiveId" clId="{269AD241-EA14-4DD3-9A0C-E020EC6AB3EB}" dt="2024-01-14T13:58:39.482" v="30654"/>
          <ac:graphicFrameMkLst>
            <pc:docMk/>
            <pc:sldMk cId="1541494219" sldId="1097"/>
            <ac:graphicFrameMk id="20" creationId="{F60EE1B2-56B0-5609-0BF8-DE5F70E04022}"/>
          </ac:graphicFrameMkLst>
        </pc:graphicFrameChg>
        <pc:graphicFrameChg chg="add del mod replId">
          <ac:chgData name="binglin tao" userId="dee11500289e3549" providerId="LiveId" clId="{269AD241-EA14-4DD3-9A0C-E020EC6AB3EB}" dt="2024-01-14T13:58:43.641" v="30658"/>
          <ac:graphicFrameMkLst>
            <pc:docMk/>
            <pc:sldMk cId="1541494219" sldId="1097"/>
            <ac:graphicFrameMk id="22" creationId="{A9B45C55-D5F1-9762-B3FF-6BC8A79CB83F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4T14:04:17.415" v="30976" actId="113"/>
        <pc:sldMkLst>
          <pc:docMk/>
          <pc:sldMk cId="3769237441" sldId="1098"/>
        </pc:sldMkLst>
        <pc:spChg chg="mod">
          <ac:chgData name="binglin tao" userId="dee11500289e3549" providerId="LiveId" clId="{269AD241-EA14-4DD3-9A0C-E020EC6AB3EB}" dt="2024-01-14T14:04:17.415" v="30976" actId="113"/>
          <ac:spMkLst>
            <pc:docMk/>
            <pc:sldMk cId="3769237441" sldId="1098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4T14:03:10.510" v="30903" actId="1076"/>
          <ac:spMkLst>
            <pc:docMk/>
            <pc:sldMk cId="3769237441" sldId="1098"/>
            <ac:spMk id="4" creationId="{682603C0-E221-AF5D-0D65-7C2D4A6B168D}"/>
          </ac:spMkLst>
        </pc:spChg>
        <pc:spChg chg="add mod">
          <ac:chgData name="binglin tao" userId="dee11500289e3549" providerId="LiveId" clId="{269AD241-EA14-4DD3-9A0C-E020EC6AB3EB}" dt="2024-01-14T14:03:26.383" v="30908" actId="14100"/>
          <ac:spMkLst>
            <pc:docMk/>
            <pc:sldMk cId="3769237441" sldId="1098"/>
            <ac:spMk id="7" creationId="{F7F329FD-ED8F-7E29-F45D-6FED88AD7AFE}"/>
          </ac:spMkLst>
        </pc:spChg>
        <pc:spChg chg="del">
          <ac:chgData name="binglin tao" userId="dee11500289e3549" providerId="LiveId" clId="{269AD241-EA14-4DD3-9A0C-E020EC6AB3EB}" dt="2024-01-14T14:00:58.360" v="30742" actId="478"/>
          <ac:spMkLst>
            <pc:docMk/>
            <pc:sldMk cId="3769237441" sldId="1098"/>
            <ac:spMk id="8" creationId="{49B9A336-34BD-7BDF-76ED-427B1F2F2E8A}"/>
          </ac:spMkLst>
        </pc:spChg>
        <pc:spChg chg="add mod">
          <ac:chgData name="binglin tao" userId="dee11500289e3549" providerId="LiveId" clId="{269AD241-EA14-4DD3-9A0C-E020EC6AB3EB}" dt="2024-01-14T14:03:34.879" v="30914" actId="1076"/>
          <ac:spMkLst>
            <pc:docMk/>
            <pc:sldMk cId="3769237441" sldId="1098"/>
            <ac:spMk id="9" creationId="{87D949F6-8737-1633-C079-D97217F44A5A}"/>
          </ac:spMkLst>
        </pc:spChg>
        <pc:spChg chg="del">
          <ac:chgData name="binglin tao" userId="dee11500289e3549" providerId="LiveId" clId="{269AD241-EA14-4DD3-9A0C-E020EC6AB3EB}" dt="2024-01-14T14:00:58.360" v="30742" actId="478"/>
          <ac:spMkLst>
            <pc:docMk/>
            <pc:sldMk cId="3769237441" sldId="1098"/>
            <ac:spMk id="10" creationId="{B8DC5C1F-9CA8-278A-AC93-EF02BDAD5C7E}"/>
          </ac:spMkLst>
        </pc:spChg>
        <pc:spChg chg="del">
          <ac:chgData name="binglin tao" userId="dee11500289e3549" providerId="LiveId" clId="{269AD241-EA14-4DD3-9A0C-E020EC6AB3EB}" dt="2024-01-14T14:01:02.158" v="30743" actId="478"/>
          <ac:spMkLst>
            <pc:docMk/>
            <pc:sldMk cId="3769237441" sldId="1098"/>
            <ac:spMk id="12" creationId="{F60EE1B2-56B0-5609-0BF8-DE5F70E04022}"/>
          </ac:spMkLst>
        </pc:spChg>
        <pc:spChg chg="del">
          <ac:chgData name="binglin tao" userId="dee11500289e3549" providerId="LiveId" clId="{269AD241-EA14-4DD3-9A0C-E020EC6AB3EB}" dt="2024-01-14T14:00:58.360" v="30742" actId="478"/>
          <ac:spMkLst>
            <pc:docMk/>
            <pc:sldMk cId="3769237441" sldId="1098"/>
            <ac:spMk id="14" creationId="{A9B45C55-D5F1-9762-B3FF-6BC8A79CB83F}"/>
          </ac:spMkLst>
        </pc:spChg>
        <pc:spChg chg="del">
          <ac:chgData name="binglin tao" userId="dee11500289e3549" providerId="LiveId" clId="{269AD241-EA14-4DD3-9A0C-E020EC6AB3EB}" dt="2024-01-14T14:01:02.158" v="30743" actId="478"/>
          <ac:spMkLst>
            <pc:docMk/>
            <pc:sldMk cId="3769237441" sldId="1098"/>
            <ac:spMk id="15" creationId="{59CFA1D9-ED67-BEB1-FC41-0C25DA1CF71A}"/>
          </ac:spMkLst>
        </pc:spChg>
        <pc:spChg chg="add mod">
          <ac:chgData name="binglin tao" userId="dee11500289e3549" providerId="LiveId" clId="{269AD241-EA14-4DD3-9A0C-E020EC6AB3EB}" dt="2024-01-14T14:03:44.200" v="30919" actId="1076"/>
          <ac:spMkLst>
            <pc:docMk/>
            <pc:sldMk cId="3769237441" sldId="1098"/>
            <ac:spMk id="18" creationId="{E27A5C0A-2D31-3534-F4D1-09ED4D696295}"/>
          </ac:spMkLst>
        </pc:spChg>
        <pc:spChg chg="del">
          <ac:chgData name="binglin tao" userId="dee11500289e3549" providerId="LiveId" clId="{269AD241-EA14-4DD3-9A0C-E020EC6AB3EB}" dt="2024-01-14T14:01:02.158" v="30743" actId="478"/>
          <ac:spMkLst>
            <pc:docMk/>
            <pc:sldMk cId="3769237441" sldId="1098"/>
            <ac:spMk id="27" creationId="{963BD974-59A2-E0B5-0A6D-C0A441A867DF}"/>
          </ac:spMkLst>
        </pc:spChg>
        <pc:graphicFrameChg chg="add del mod replId">
          <ac:chgData name="binglin tao" userId="dee11500289e3549" providerId="LiveId" clId="{269AD241-EA14-4DD3-9A0C-E020EC6AB3EB}" dt="2024-01-14T14:03:04.171" v="30900"/>
          <ac:graphicFrameMkLst>
            <pc:docMk/>
            <pc:sldMk cId="3769237441" sldId="1098"/>
            <ac:graphicFrameMk id="5" creationId="{682603C0-E221-AF5D-0D65-7C2D4A6B168D}"/>
          </ac:graphicFrameMkLst>
        </pc:graphicFrameChg>
        <pc:graphicFrameChg chg="add del mod replId">
          <ac:chgData name="binglin tao" userId="dee11500289e3549" providerId="LiveId" clId="{269AD241-EA14-4DD3-9A0C-E020EC6AB3EB}" dt="2024-01-14T14:03:31.534" v="30911"/>
          <ac:graphicFrameMkLst>
            <pc:docMk/>
            <pc:sldMk cId="3769237441" sldId="1098"/>
            <ac:graphicFrameMk id="16" creationId="{87D949F6-8737-1633-C079-D97217F44A5A}"/>
          </ac:graphicFrameMkLst>
        </pc:graphicFrameChg>
        <pc:graphicFrameChg chg="add del mod replId">
          <ac:chgData name="binglin tao" userId="dee11500289e3549" providerId="LiveId" clId="{269AD241-EA14-4DD3-9A0C-E020EC6AB3EB}" dt="2024-01-14T14:03:40.314" v="30917"/>
          <ac:graphicFrameMkLst>
            <pc:docMk/>
            <pc:sldMk cId="3769237441" sldId="1098"/>
            <ac:graphicFrameMk id="19" creationId="{E27A5C0A-2D31-3534-F4D1-09ED4D696295}"/>
          </ac:graphicFrameMkLst>
        </pc:graphicFrameChg>
      </pc:sldChg>
      <pc:sldChg chg="modSp add mod">
        <pc:chgData name="binglin tao" userId="dee11500289e3549" providerId="LiveId" clId="{269AD241-EA14-4DD3-9A0C-E020EC6AB3EB}" dt="2024-01-14T14:05:32.633" v="31003"/>
        <pc:sldMkLst>
          <pc:docMk/>
          <pc:sldMk cId="3558732415" sldId="1099"/>
        </pc:sldMkLst>
        <pc:spChg chg="mod">
          <ac:chgData name="binglin tao" userId="dee11500289e3549" providerId="LiveId" clId="{269AD241-EA14-4DD3-9A0C-E020EC6AB3EB}" dt="2024-01-14T14:05:08.680" v="31000"/>
          <ac:spMkLst>
            <pc:docMk/>
            <pc:sldMk cId="3558732415" sldId="1099"/>
            <ac:spMk id="5" creationId="{00000000-0000-0000-0000-000000000000}"/>
          </ac:spMkLst>
        </pc:spChg>
        <pc:spChg chg="mod">
          <ac:chgData name="binglin tao" userId="dee11500289e3549" providerId="LiveId" clId="{269AD241-EA14-4DD3-9A0C-E020EC6AB3EB}" dt="2024-01-14T14:05:32.633" v="31003"/>
          <ac:spMkLst>
            <pc:docMk/>
            <pc:sldMk cId="3558732415" sldId="1099"/>
            <ac:spMk id="21506" creationId="{00000000-0000-0000-0000-000000000000}"/>
          </ac:spMkLst>
        </pc:spChg>
      </pc:sldChg>
      <pc:sldChg chg="modSp add mod">
        <pc:chgData name="binglin tao" userId="dee11500289e3549" providerId="LiveId" clId="{269AD241-EA14-4DD3-9A0C-E020EC6AB3EB}" dt="2024-01-17T05:20:23.042" v="45840" actId="403"/>
        <pc:sldMkLst>
          <pc:docMk/>
          <pc:sldMk cId="2797101886" sldId="1100"/>
        </pc:sldMkLst>
        <pc:spChg chg="mod">
          <ac:chgData name="binglin tao" userId="dee11500289e3549" providerId="LiveId" clId="{269AD241-EA14-4DD3-9A0C-E020EC6AB3EB}" dt="2024-01-17T05:20:23.042" v="45840" actId="403"/>
          <ac:spMkLst>
            <pc:docMk/>
            <pc:sldMk cId="2797101886" sldId="1100"/>
            <ac:spMk id="2" creationId="{A7B31E07-0906-E596-803E-5F0B40958613}"/>
          </ac:spMkLst>
        </pc:spChg>
        <pc:spChg chg="mod">
          <ac:chgData name="binglin tao" userId="dee11500289e3549" providerId="LiveId" clId="{269AD241-EA14-4DD3-9A0C-E020EC6AB3EB}" dt="2024-01-17T05:20:23.042" v="45840" actId="403"/>
          <ac:spMkLst>
            <pc:docMk/>
            <pc:sldMk cId="2797101886" sldId="1100"/>
            <ac:spMk id="6" creationId="{00000000-0000-0000-0000-000000000000}"/>
          </ac:spMkLst>
        </pc:spChg>
        <pc:spChg chg="mod">
          <ac:chgData name="binglin tao" userId="dee11500289e3549" providerId="LiveId" clId="{269AD241-EA14-4DD3-9A0C-E020EC6AB3EB}" dt="2024-01-17T05:20:23.042" v="45840" actId="403"/>
          <ac:spMkLst>
            <pc:docMk/>
            <pc:sldMk cId="2797101886" sldId="1100"/>
            <ac:spMk id="7" creationId="{00000000-0000-0000-0000-000000000000}"/>
          </ac:spMkLst>
        </pc:spChg>
        <pc:spChg chg="mod">
          <ac:chgData name="binglin tao" userId="dee11500289e3549" providerId="LiveId" clId="{269AD241-EA14-4DD3-9A0C-E020EC6AB3EB}" dt="2024-01-17T05:20:23.042" v="45840" actId="403"/>
          <ac:spMkLst>
            <pc:docMk/>
            <pc:sldMk cId="2797101886" sldId="1100"/>
            <ac:spMk id="9" creationId="{00000000-0000-0000-0000-000000000000}"/>
          </ac:spMkLst>
        </pc:spChg>
        <pc:picChg chg="mod">
          <ac:chgData name="binglin tao" userId="dee11500289e3549" providerId="LiveId" clId="{269AD241-EA14-4DD3-9A0C-E020EC6AB3EB}" dt="2024-01-17T05:20:23.042" v="45840" actId="403"/>
          <ac:picMkLst>
            <pc:docMk/>
            <pc:sldMk cId="2797101886" sldId="1100"/>
            <ac:picMk id="4" creationId="{00000000-0000-0000-0000-000000000000}"/>
          </ac:picMkLst>
        </pc:picChg>
        <pc:picChg chg="mod">
          <ac:chgData name="binglin tao" userId="dee11500289e3549" providerId="LiveId" clId="{269AD241-EA14-4DD3-9A0C-E020EC6AB3EB}" dt="2024-01-17T05:20:23.042" v="45840" actId="403"/>
          <ac:picMkLst>
            <pc:docMk/>
            <pc:sldMk cId="2797101886" sldId="1100"/>
            <ac:picMk id="5" creationId="{00000000-0000-0000-0000-000000000000}"/>
          </ac:picMkLst>
        </pc:picChg>
      </pc:sldChg>
      <pc:sldChg chg="delSp modSp add mod">
        <pc:chgData name="binglin tao" userId="dee11500289e3549" providerId="LiveId" clId="{269AD241-EA14-4DD3-9A0C-E020EC6AB3EB}" dt="2024-01-15T09:48:28.323" v="38887" actId="20577"/>
        <pc:sldMkLst>
          <pc:docMk/>
          <pc:sldMk cId="2873948030" sldId="1101"/>
        </pc:sldMkLst>
        <pc:spChg chg="mod">
          <ac:chgData name="binglin tao" userId="dee11500289e3549" providerId="LiveId" clId="{269AD241-EA14-4DD3-9A0C-E020EC6AB3EB}" dt="2024-01-15T08:26:23.229" v="34738"/>
          <ac:spMkLst>
            <pc:docMk/>
            <pc:sldMk cId="2873948030" sldId="1101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4T14:08:28.557" v="31228" actId="478"/>
          <ac:spMkLst>
            <pc:docMk/>
            <pc:sldMk cId="2873948030" sldId="1101"/>
            <ac:spMk id="4" creationId="{682603C0-E221-AF5D-0D65-7C2D4A6B168D}"/>
          </ac:spMkLst>
        </pc:spChg>
        <pc:spChg chg="del">
          <ac:chgData name="binglin tao" userId="dee11500289e3549" providerId="LiveId" clId="{269AD241-EA14-4DD3-9A0C-E020EC6AB3EB}" dt="2024-01-14T14:08:28.557" v="31228" actId="478"/>
          <ac:spMkLst>
            <pc:docMk/>
            <pc:sldMk cId="2873948030" sldId="1101"/>
            <ac:spMk id="7" creationId="{F7F329FD-ED8F-7E29-F45D-6FED88AD7AFE}"/>
          </ac:spMkLst>
        </pc:spChg>
        <pc:spChg chg="del">
          <ac:chgData name="binglin tao" userId="dee11500289e3549" providerId="LiveId" clId="{269AD241-EA14-4DD3-9A0C-E020EC6AB3EB}" dt="2024-01-14T14:08:28.557" v="31228" actId="478"/>
          <ac:spMkLst>
            <pc:docMk/>
            <pc:sldMk cId="2873948030" sldId="1101"/>
            <ac:spMk id="9" creationId="{87D949F6-8737-1633-C079-D97217F44A5A}"/>
          </ac:spMkLst>
        </pc:spChg>
        <pc:spChg chg="mod">
          <ac:chgData name="binglin tao" userId="dee11500289e3549" providerId="LiveId" clId="{269AD241-EA14-4DD3-9A0C-E020EC6AB3EB}" dt="2024-01-15T09:48:28.323" v="38887" actId="20577"/>
          <ac:spMkLst>
            <pc:docMk/>
            <pc:sldMk cId="2873948030" sldId="1101"/>
            <ac:spMk id="13" creationId="{00000000-0000-0000-0000-000000000000}"/>
          </ac:spMkLst>
        </pc:spChg>
        <pc:spChg chg="del">
          <ac:chgData name="binglin tao" userId="dee11500289e3549" providerId="LiveId" clId="{269AD241-EA14-4DD3-9A0C-E020EC6AB3EB}" dt="2024-01-14T14:08:28.557" v="31228" actId="478"/>
          <ac:spMkLst>
            <pc:docMk/>
            <pc:sldMk cId="2873948030" sldId="1101"/>
            <ac:spMk id="18" creationId="{E27A5C0A-2D31-3534-F4D1-09ED4D696295}"/>
          </ac:spMkLst>
        </pc:spChg>
      </pc:sldChg>
      <pc:sldChg chg="modSp add mod">
        <pc:chgData name="binglin tao" userId="dee11500289e3549" providerId="LiveId" clId="{269AD241-EA14-4DD3-9A0C-E020EC6AB3EB}" dt="2024-01-15T09:48:42.814" v="38891"/>
        <pc:sldMkLst>
          <pc:docMk/>
          <pc:sldMk cId="936230568" sldId="1102"/>
        </pc:sldMkLst>
        <pc:spChg chg="mod">
          <ac:chgData name="binglin tao" userId="dee11500289e3549" providerId="LiveId" clId="{269AD241-EA14-4DD3-9A0C-E020EC6AB3EB}" dt="2024-01-15T07:36:34.774" v="32627"/>
          <ac:spMkLst>
            <pc:docMk/>
            <pc:sldMk cId="936230568" sldId="1102"/>
            <ac:spMk id="2" creationId="{64BD4D46-8E03-C6BE-22A6-039DD4A349E9}"/>
          </ac:spMkLst>
        </pc:spChg>
        <pc:spChg chg="mod">
          <ac:chgData name="binglin tao" userId="dee11500289e3549" providerId="LiveId" clId="{269AD241-EA14-4DD3-9A0C-E020EC6AB3EB}" dt="2024-01-15T09:48:42.814" v="38891"/>
          <ac:spMkLst>
            <pc:docMk/>
            <pc:sldMk cId="936230568" sldId="1102"/>
            <ac:spMk id="13" creationId="{00000000-0000-0000-0000-000000000000}"/>
          </ac:spMkLst>
        </pc:spChg>
      </pc:sldChg>
      <pc:sldChg chg="addSp delSp modSp add mod">
        <pc:chgData name="binglin tao" userId="dee11500289e3549" providerId="LiveId" clId="{269AD241-EA14-4DD3-9A0C-E020EC6AB3EB}" dt="2024-01-15T09:49:11.254" v="38898"/>
        <pc:sldMkLst>
          <pc:docMk/>
          <pc:sldMk cId="672927111" sldId="1103"/>
        </pc:sldMkLst>
        <pc:spChg chg="mod">
          <ac:chgData name="binglin tao" userId="dee11500289e3549" providerId="LiveId" clId="{269AD241-EA14-4DD3-9A0C-E020EC6AB3EB}" dt="2024-01-15T07:45:34.340" v="33151"/>
          <ac:spMkLst>
            <pc:docMk/>
            <pc:sldMk cId="672927111" sldId="1103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7:41:34.781" v="33033" actId="1076"/>
          <ac:spMkLst>
            <pc:docMk/>
            <pc:sldMk cId="672927111" sldId="1103"/>
            <ac:spMk id="4" creationId="{FF4AC380-58C5-D79E-64FA-E9F30AB57FE6}"/>
          </ac:spMkLst>
        </pc:spChg>
        <pc:spChg chg="add mod">
          <ac:chgData name="binglin tao" userId="dee11500289e3549" providerId="LiveId" clId="{269AD241-EA14-4DD3-9A0C-E020EC6AB3EB}" dt="2024-01-15T07:46:43.992" v="33165" actId="27636"/>
          <ac:spMkLst>
            <pc:docMk/>
            <pc:sldMk cId="672927111" sldId="1103"/>
            <ac:spMk id="7" creationId="{9E279EF4-6227-BA4C-B731-BFE0DD534A03}"/>
          </ac:spMkLst>
        </pc:spChg>
        <pc:spChg chg="add mod">
          <ac:chgData name="binglin tao" userId="dee11500289e3549" providerId="LiveId" clId="{269AD241-EA14-4DD3-9A0C-E020EC6AB3EB}" dt="2024-01-15T07:46:47.617" v="33166" actId="1076"/>
          <ac:spMkLst>
            <pc:docMk/>
            <pc:sldMk cId="672927111" sldId="1103"/>
            <ac:spMk id="8" creationId="{338F3114-B8EF-D5A1-8439-5B017AA7FAD4}"/>
          </ac:spMkLst>
        </pc:spChg>
        <pc:spChg chg="mod">
          <ac:chgData name="binglin tao" userId="dee11500289e3549" providerId="LiveId" clId="{269AD241-EA14-4DD3-9A0C-E020EC6AB3EB}" dt="2024-01-15T09:49:11.254" v="38898"/>
          <ac:spMkLst>
            <pc:docMk/>
            <pc:sldMk cId="672927111" sldId="1103"/>
            <ac:spMk id="13" creationId="{00000000-0000-0000-0000-000000000000}"/>
          </ac:spMkLst>
        </pc:spChg>
        <pc:graphicFrameChg chg="add del mod replId">
          <ac:chgData name="binglin tao" userId="dee11500289e3549" providerId="LiveId" clId="{269AD241-EA14-4DD3-9A0C-E020EC6AB3EB}" dt="2024-01-15T07:41:15.595" v="33025"/>
          <ac:graphicFrameMkLst>
            <pc:docMk/>
            <pc:sldMk cId="672927111" sldId="1103"/>
            <ac:graphicFrameMk id="5" creationId="{FF4AC380-58C5-D79E-64FA-E9F30AB57FE6}"/>
          </ac:graphicFrameMkLst>
        </pc:graphicFrameChg>
        <pc:graphicFrameChg chg="add del mod replId">
          <ac:chgData name="binglin tao" userId="dee11500289e3549" providerId="LiveId" clId="{269AD241-EA14-4DD3-9A0C-E020EC6AB3EB}" dt="2024-01-15T07:46:32.032" v="33155"/>
          <ac:graphicFrameMkLst>
            <pc:docMk/>
            <pc:sldMk cId="672927111" sldId="1103"/>
            <ac:graphicFrameMk id="9" creationId="{9E279EF4-6227-BA4C-B731-BFE0DD534A03}"/>
          </ac:graphicFrameMkLst>
        </pc:graphicFrameChg>
        <pc:graphicFrameChg chg="add del mod replId">
          <ac:chgData name="binglin tao" userId="dee11500289e3549" providerId="LiveId" clId="{269AD241-EA14-4DD3-9A0C-E020EC6AB3EB}" dt="2024-01-15T07:46:36.894" v="33159"/>
          <ac:graphicFrameMkLst>
            <pc:docMk/>
            <pc:sldMk cId="672927111" sldId="1103"/>
            <ac:graphicFrameMk id="12" creationId="{338F3114-B8EF-D5A1-8439-5B017AA7FAD4}"/>
          </ac:graphicFrameMkLst>
        </pc:graphicFrameChg>
      </pc:sldChg>
      <pc:sldChg chg="add del">
        <pc:chgData name="binglin tao" userId="dee11500289e3549" providerId="LiveId" clId="{269AD241-EA14-4DD3-9A0C-E020EC6AB3EB}" dt="2024-01-15T07:19:50.490" v="31745" actId="47"/>
        <pc:sldMkLst>
          <pc:docMk/>
          <pc:sldMk cId="1780882027" sldId="1103"/>
        </pc:sldMkLst>
      </pc:sldChg>
      <pc:sldChg chg="addSp delSp modSp add del mod">
        <pc:chgData name="binglin tao" userId="dee11500289e3549" providerId="LiveId" clId="{269AD241-EA14-4DD3-9A0C-E020EC6AB3EB}" dt="2024-01-15T08:06:34.422" v="33887" actId="2696"/>
        <pc:sldMkLst>
          <pc:docMk/>
          <pc:sldMk cId="2480482062" sldId="1104"/>
        </pc:sldMkLst>
        <pc:spChg chg="mod">
          <ac:chgData name="binglin tao" userId="dee11500289e3549" providerId="LiveId" clId="{269AD241-EA14-4DD3-9A0C-E020EC6AB3EB}" dt="2024-01-15T08:04:25.097" v="33793" actId="207"/>
          <ac:spMkLst>
            <pc:docMk/>
            <pc:sldMk cId="2480482062" sldId="1104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7:50:54.873" v="33355" actId="27636"/>
          <ac:spMkLst>
            <pc:docMk/>
            <pc:sldMk cId="2480482062" sldId="1104"/>
            <ac:spMk id="4" creationId="{9B15A75C-22FE-2F63-015B-9D893ECBEFC7}"/>
          </ac:spMkLst>
        </pc:spChg>
        <pc:spChg chg="add mod">
          <ac:chgData name="binglin tao" userId="dee11500289e3549" providerId="LiveId" clId="{269AD241-EA14-4DD3-9A0C-E020EC6AB3EB}" dt="2024-01-15T07:51:05.419" v="33359" actId="1076"/>
          <ac:spMkLst>
            <pc:docMk/>
            <pc:sldMk cId="2480482062" sldId="1104"/>
            <ac:spMk id="5" creationId="{E67C88F3-83BB-ED77-607D-B58781019E45}"/>
          </ac:spMkLst>
        </pc:spChg>
        <pc:graphicFrameChg chg="add del mod replId">
          <ac:chgData name="binglin tao" userId="dee11500289e3549" providerId="LiveId" clId="{269AD241-EA14-4DD3-9A0C-E020EC6AB3EB}" dt="2024-01-15T07:50:24.707" v="33339"/>
          <ac:graphicFrameMkLst>
            <pc:docMk/>
            <pc:sldMk cId="2480482062" sldId="1104"/>
            <ac:graphicFrameMk id="6" creationId="{9B15A75C-22FE-2F63-015B-9D893ECBEFC7}"/>
          </ac:graphicFrameMkLst>
        </pc:graphicFrameChg>
        <pc:graphicFrameChg chg="add del mod replId">
          <ac:chgData name="binglin tao" userId="dee11500289e3549" providerId="LiveId" clId="{269AD241-EA14-4DD3-9A0C-E020EC6AB3EB}" dt="2024-01-15T07:50:30.088" v="33343"/>
          <ac:graphicFrameMkLst>
            <pc:docMk/>
            <pc:sldMk cId="2480482062" sldId="1104"/>
            <ac:graphicFrameMk id="8" creationId="{E67C88F3-83BB-ED77-607D-B58781019E45}"/>
          </ac:graphicFrameMkLst>
        </pc:graphicFrameChg>
      </pc:sldChg>
      <pc:sldChg chg="modSp add mod">
        <pc:chgData name="binglin tao" userId="dee11500289e3549" providerId="LiveId" clId="{269AD241-EA14-4DD3-9A0C-E020EC6AB3EB}" dt="2024-01-15T09:48:46.100" v="38892"/>
        <pc:sldMkLst>
          <pc:docMk/>
          <pc:sldMk cId="3147905909" sldId="1104"/>
        </pc:sldMkLst>
        <pc:spChg chg="mod">
          <ac:chgData name="binglin tao" userId="dee11500289e3549" providerId="LiveId" clId="{269AD241-EA14-4DD3-9A0C-E020EC6AB3EB}" dt="2024-01-15T09:48:46.100" v="38892"/>
          <ac:spMkLst>
            <pc:docMk/>
            <pc:sldMk cId="3147905909" sldId="1104"/>
            <ac:spMk id="13" creationId="{00000000-0000-0000-0000-000000000000}"/>
          </ac:spMkLst>
        </pc:spChg>
      </pc:sldChg>
      <pc:sldChg chg="modSp add del mod">
        <pc:chgData name="binglin tao" userId="dee11500289e3549" providerId="LiveId" clId="{269AD241-EA14-4DD3-9A0C-E020EC6AB3EB}" dt="2024-01-15T07:35:25.428" v="32553" actId="47"/>
        <pc:sldMkLst>
          <pc:docMk/>
          <pc:sldMk cId="4216028864" sldId="1104"/>
        </pc:sldMkLst>
        <pc:spChg chg="mod">
          <ac:chgData name="binglin tao" userId="dee11500289e3549" providerId="LiveId" clId="{269AD241-EA14-4DD3-9A0C-E020EC6AB3EB}" dt="2024-01-15T07:34:28.032" v="32548"/>
          <ac:spMkLst>
            <pc:docMk/>
            <pc:sldMk cId="4216028864" sldId="1104"/>
            <ac:spMk id="2" creationId="{64BD4D46-8E03-C6BE-22A6-039DD4A349E9}"/>
          </ac:spMkLst>
        </pc:spChg>
      </pc:sldChg>
      <pc:sldChg chg="modSp add mod">
        <pc:chgData name="binglin tao" userId="dee11500289e3549" providerId="LiveId" clId="{269AD241-EA14-4DD3-9A0C-E020EC6AB3EB}" dt="2024-01-15T09:48:51.466" v="38893"/>
        <pc:sldMkLst>
          <pc:docMk/>
          <pc:sldMk cId="1085381027" sldId="1105"/>
        </pc:sldMkLst>
        <pc:spChg chg="mod">
          <ac:chgData name="binglin tao" userId="dee11500289e3549" providerId="LiveId" clId="{269AD241-EA14-4DD3-9A0C-E020EC6AB3EB}" dt="2024-01-15T09:48:51.466" v="38893"/>
          <ac:spMkLst>
            <pc:docMk/>
            <pc:sldMk cId="1085381027" sldId="1105"/>
            <ac:spMk id="13" creationId="{00000000-0000-0000-0000-000000000000}"/>
          </ac:spMkLst>
        </pc:spChg>
      </pc:sldChg>
      <pc:sldChg chg="addSp delSp modSp add del mod">
        <pc:chgData name="binglin tao" userId="dee11500289e3549" providerId="LiveId" clId="{269AD241-EA14-4DD3-9A0C-E020EC6AB3EB}" dt="2024-01-15T08:06:34.422" v="33887" actId="2696"/>
        <pc:sldMkLst>
          <pc:docMk/>
          <pc:sldMk cId="2244236384" sldId="1105"/>
        </pc:sldMkLst>
        <pc:spChg chg="mod">
          <ac:chgData name="binglin tao" userId="dee11500289e3549" providerId="LiveId" clId="{269AD241-EA14-4DD3-9A0C-E020EC6AB3EB}" dt="2024-01-15T08:04:38.604" v="33799" actId="207"/>
          <ac:spMkLst>
            <pc:docMk/>
            <pc:sldMk cId="2244236384" sldId="1105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07:52:17.469" v="33373" actId="478"/>
          <ac:spMkLst>
            <pc:docMk/>
            <pc:sldMk cId="2244236384" sldId="1105"/>
            <ac:spMk id="4" creationId="{9B15A75C-22FE-2F63-015B-9D893ECBEFC7}"/>
          </ac:spMkLst>
        </pc:spChg>
        <pc:spChg chg="del">
          <ac:chgData name="binglin tao" userId="dee11500289e3549" providerId="LiveId" clId="{269AD241-EA14-4DD3-9A0C-E020EC6AB3EB}" dt="2024-01-15T07:52:19.108" v="33374" actId="478"/>
          <ac:spMkLst>
            <pc:docMk/>
            <pc:sldMk cId="2244236384" sldId="1105"/>
            <ac:spMk id="5" creationId="{E67C88F3-83BB-ED77-607D-B58781019E45}"/>
          </ac:spMkLst>
        </pc:spChg>
        <pc:spChg chg="add mod">
          <ac:chgData name="binglin tao" userId="dee11500289e3549" providerId="LiveId" clId="{269AD241-EA14-4DD3-9A0C-E020EC6AB3EB}" dt="2024-01-15T07:53:35.315" v="33436" actId="1076"/>
          <ac:spMkLst>
            <pc:docMk/>
            <pc:sldMk cId="2244236384" sldId="1105"/>
            <ac:spMk id="6" creationId="{2DE5EAB0-2BA6-073A-DD0F-1EF348E36A16}"/>
          </ac:spMkLst>
        </pc:spChg>
        <pc:spChg chg="add mod">
          <ac:chgData name="binglin tao" userId="dee11500289e3549" providerId="LiveId" clId="{269AD241-EA14-4DD3-9A0C-E020EC6AB3EB}" dt="2024-01-15T07:53:29.239" v="33433" actId="1076"/>
          <ac:spMkLst>
            <pc:docMk/>
            <pc:sldMk cId="2244236384" sldId="1105"/>
            <ac:spMk id="7" creationId="{539FB477-6BDB-4766-C136-9A81EF6A5D63}"/>
          </ac:spMkLst>
        </pc:spChg>
        <pc:spChg chg="add mod">
          <ac:chgData name="binglin tao" userId="dee11500289e3549" providerId="LiveId" clId="{269AD241-EA14-4DD3-9A0C-E020EC6AB3EB}" dt="2024-01-15T07:54:30.353" v="33503" actId="1076"/>
          <ac:spMkLst>
            <pc:docMk/>
            <pc:sldMk cId="2244236384" sldId="1105"/>
            <ac:spMk id="15" creationId="{6A826BF7-46F1-C71D-9896-CA53FBF5CF21}"/>
          </ac:spMkLst>
        </pc:spChg>
        <pc:spChg chg="add mod">
          <ac:chgData name="binglin tao" userId="dee11500289e3549" providerId="LiveId" clId="{269AD241-EA14-4DD3-9A0C-E020EC6AB3EB}" dt="2024-01-15T07:54:47.178" v="33506" actId="207"/>
          <ac:spMkLst>
            <pc:docMk/>
            <pc:sldMk cId="2244236384" sldId="1105"/>
            <ac:spMk id="16" creationId="{295EF575-20C9-B555-3B9A-F4712336D59C}"/>
          </ac:spMkLst>
        </pc:spChg>
        <pc:graphicFrameChg chg="add del mod replId">
          <ac:chgData name="binglin tao" userId="dee11500289e3549" providerId="LiveId" clId="{269AD241-EA14-4DD3-9A0C-E020EC6AB3EB}" dt="2024-01-15T07:53:01.342" v="33419"/>
          <ac:graphicFrameMkLst>
            <pc:docMk/>
            <pc:sldMk cId="2244236384" sldId="1105"/>
            <ac:graphicFrameMk id="8" creationId="{2DE5EAB0-2BA6-073A-DD0F-1EF348E36A16}"/>
          </ac:graphicFrameMkLst>
        </pc:graphicFrameChg>
        <pc:graphicFrameChg chg="add del mod replId">
          <ac:chgData name="binglin tao" userId="dee11500289e3549" providerId="LiveId" clId="{269AD241-EA14-4DD3-9A0C-E020EC6AB3EB}" dt="2024-01-15T07:53:06.621" v="33424"/>
          <ac:graphicFrameMkLst>
            <pc:docMk/>
            <pc:sldMk cId="2244236384" sldId="1105"/>
            <ac:graphicFrameMk id="10" creationId="{539FB477-6BDB-4766-C136-9A81EF6A5D63}"/>
          </ac:graphicFrameMkLst>
        </pc:graphicFrameChg>
      </pc:sldChg>
      <pc:sldChg chg="addSp delSp modSp add del mod">
        <pc:chgData name="binglin tao" userId="dee11500289e3549" providerId="LiveId" clId="{269AD241-EA14-4DD3-9A0C-E020EC6AB3EB}" dt="2024-01-15T08:06:34.422" v="33887" actId="2696"/>
        <pc:sldMkLst>
          <pc:docMk/>
          <pc:sldMk cId="3030966061" sldId="1106"/>
        </pc:sldMkLst>
        <pc:spChg chg="mod">
          <ac:chgData name="binglin tao" userId="dee11500289e3549" providerId="LiveId" clId="{269AD241-EA14-4DD3-9A0C-E020EC6AB3EB}" dt="2024-01-15T08:04:56.646" v="33807" actId="207"/>
          <ac:spMkLst>
            <pc:docMk/>
            <pc:sldMk cId="3030966061" sldId="1106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8:04:53.135" v="33806" actId="1076"/>
          <ac:spMkLst>
            <pc:docMk/>
            <pc:sldMk cId="3030966061" sldId="1106"/>
            <ac:spMk id="4" creationId="{3EC7214B-B80C-338B-EAF3-AB2577769432}"/>
          </ac:spMkLst>
        </pc:spChg>
        <pc:spChg chg="del">
          <ac:chgData name="binglin tao" userId="dee11500289e3549" providerId="LiveId" clId="{269AD241-EA14-4DD3-9A0C-E020EC6AB3EB}" dt="2024-01-15T07:55:00.495" v="33508" actId="478"/>
          <ac:spMkLst>
            <pc:docMk/>
            <pc:sldMk cId="3030966061" sldId="1106"/>
            <ac:spMk id="6" creationId="{2DE5EAB0-2BA6-073A-DD0F-1EF348E36A16}"/>
          </ac:spMkLst>
        </pc:spChg>
        <pc:spChg chg="del">
          <ac:chgData name="binglin tao" userId="dee11500289e3549" providerId="LiveId" clId="{269AD241-EA14-4DD3-9A0C-E020EC6AB3EB}" dt="2024-01-15T07:55:00.495" v="33508" actId="478"/>
          <ac:spMkLst>
            <pc:docMk/>
            <pc:sldMk cId="3030966061" sldId="1106"/>
            <ac:spMk id="7" creationId="{539FB477-6BDB-4766-C136-9A81EF6A5D63}"/>
          </ac:spMkLst>
        </pc:spChg>
        <pc:spChg chg="add mod">
          <ac:chgData name="binglin tao" userId="dee11500289e3549" providerId="LiveId" clId="{269AD241-EA14-4DD3-9A0C-E020EC6AB3EB}" dt="2024-01-15T08:04:49.815" v="33805" actId="1076"/>
          <ac:spMkLst>
            <pc:docMk/>
            <pc:sldMk cId="3030966061" sldId="1106"/>
            <ac:spMk id="9" creationId="{2EDE37E9-5EE0-4068-7551-317350B95469}"/>
          </ac:spMkLst>
        </pc:spChg>
        <pc:spChg chg="add mod">
          <ac:chgData name="binglin tao" userId="dee11500289e3549" providerId="LiveId" clId="{269AD241-EA14-4DD3-9A0C-E020EC6AB3EB}" dt="2024-01-15T08:04:49.815" v="33805" actId="1076"/>
          <ac:spMkLst>
            <pc:docMk/>
            <pc:sldMk cId="3030966061" sldId="1106"/>
            <ac:spMk id="10" creationId="{CFAEA610-A23E-8AE8-30AD-0A5BC1A5AF8A}"/>
          </ac:spMkLst>
        </pc:spChg>
        <pc:spChg chg="del">
          <ac:chgData name="binglin tao" userId="dee11500289e3549" providerId="LiveId" clId="{269AD241-EA14-4DD3-9A0C-E020EC6AB3EB}" dt="2024-01-15T07:55:04.093" v="33509" actId="478"/>
          <ac:spMkLst>
            <pc:docMk/>
            <pc:sldMk cId="3030966061" sldId="1106"/>
            <ac:spMk id="15" creationId="{6A826BF7-46F1-C71D-9896-CA53FBF5CF21}"/>
          </ac:spMkLst>
        </pc:spChg>
        <pc:spChg chg="del">
          <ac:chgData name="binglin tao" userId="dee11500289e3549" providerId="LiveId" clId="{269AD241-EA14-4DD3-9A0C-E020EC6AB3EB}" dt="2024-01-15T07:55:04.093" v="33509" actId="478"/>
          <ac:spMkLst>
            <pc:docMk/>
            <pc:sldMk cId="3030966061" sldId="1106"/>
            <ac:spMk id="16" creationId="{295EF575-20C9-B555-3B9A-F4712336D59C}"/>
          </ac:spMkLst>
        </pc:spChg>
        <pc:graphicFrameChg chg="add del mod replId">
          <ac:chgData name="binglin tao" userId="dee11500289e3549" providerId="LiveId" clId="{269AD241-EA14-4DD3-9A0C-E020EC6AB3EB}" dt="2024-01-15T07:55:34.648" v="33513"/>
          <ac:graphicFrameMkLst>
            <pc:docMk/>
            <pc:sldMk cId="3030966061" sldId="1106"/>
            <ac:graphicFrameMk id="5" creationId="{3EC7214B-B80C-338B-EAF3-AB2577769432}"/>
          </ac:graphicFrameMkLst>
        </pc:graphicFrameChg>
        <pc:graphicFrameChg chg="add del mod replId">
          <ac:chgData name="binglin tao" userId="dee11500289e3549" providerId="LiveId" clId="{269AD241-EA14-4DD3-9A0C-E020EC6AB3EB}" dt="2024-01-15T07:55:59.873" v="33520"/>
          <ac:graphicFrameMkLst>
            <pc:docMk/>
            <pc:sldMk cId="3030966061" sldId="1106"/>
            <ac:graphicFrameMk id="12" creationId="{2EDE37E9-5EE0-4068-7551-317350B95469}"/>
          </ac:graphicFrameMkLst>
        </pc:graphicFrameChg>
        <pc:graphicFrameChg chg="add del mod replId">
          <ac:chgData name="binglin tao" userId="dee11500289e3549" providerId="LiveId" clId="{269AD241-EA14-4DD3-9A0C-E020EC6AB3EB}" dt="2024-01-15T07:56:04.172" v="33523"/>
          <ac:graphicFrameMkLst>
            <pc:docMk/>
            <pc:sldMk cId="3030966061" sldId="1106"/>
            <ac:graphicFrameMk id="17" creationId="{CFAEA610-A23E-8AE8-30AD-0A5BC1A5AF8A}"/>
          </ac:graphicFrameMkLst>
        </pc:graphicFrameChg>
      </pc:sldChg>
      <pc:sldChg chg="modSp add mod">
        <pc:chgData name="binglin tao" userId="dee11500289e3549" providerId="LiveId" clId="{269AD241-EA14-4DD3-9A0C-E020EC6AB3EB}" dt="2024-01-15T09:48:55.326" v="38894"/>
        <pc:sldMkLst>
          <pc:docMk/>
          <pc:sldMk cId="3799006078" sldId="1106"/>
        </pc:sldMkLst>
        <pc:spChg chg="mod">
          <ac:chgData name="binglin tao" userId="dee11500289e3549" providerId="LiveId" clId="{269AD241-EA14-4DD3-9A0C-E020EC6AB3EB}" dt="2024-01-15T09:48:55.326" v="38894"/>
          <ac:spMkLst>
            <pc:docMk/>
            <pc:sldMk cId="3799006078" sldId="1106"/>
            <ac:spMk id="13" creationId="{00000000-0000-0000-0000-000000000000}"/>
          </ac:spMkLst>
        </pc:spChg>
      </pc:sldChg>
      <pc:sldChg chg="modSp add mod">
        <pc:chgData name="binglin tao" userId="dee11500289e3549" providerId="LiveId" clId="{269AD241-EA14-4DD3-9A0C-E020EC6AB3EB}" dt="2024-01-15T09:48:58.927" v="38895"/>
        <pc:sldMkLst>
          <pc:docMk/>
          <pc:sldMk cId="243219219" sldId="1107"/>
        </pc:sldMkLst>
        <pc:spChg chg="mod">
          <ac:chgData name="binglin tao" userId="dee11500289e3549" providerId="LiveId" clId="{269AD241-EA14-4DD3-9A0C-E020EC6AB3EB}" dt="2024-01-15T09:48:58.927" v="38895"/>
          <ac:spMkLst>
            <pc:docMk/>
            <pc:sldMk cId="243219219" sldId="1107"/>
            <ac:spMk id="13" creationId="{00000000-0000-0000-0000-000000000000}"/>
          </ac:spMkLst>
        </pc:spChg>
      </pc:sldChg>
      <pc:sldChg chg="addSp delSp modSp add del mod">
        <pc:chgData name="binglin tao" userId="dee11500289e3549" providerId="LiveId" clId="{269AD241-EA14-4DD3-9A0C-E020EC6AB3EB}" dt="2024-01-15T08:06:34.422" v="33887" actId="2696"/>
        <pc:sldMkLst>
          <pc:docMk/>
          <pc:sldMk cId="3495822653" sldId="1107"/>
        </pc:sldMkLst>
        <pc:spChg chg="mod">
          <ac:chgData name="binglin tao" userId="dee11500289e3549" providerId="LiveId" clId="{269AD241-EA14-4DD3-9A0C-E020EC6AB3EB}" dt="2024-01-15T08:05:11.210" v="33812"/>
          <ac:spMkLst>
            <pc:docMk/>
            <pc:sldMk cId="3495822653" sldId="1107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07:57:45.666" v="33592" actId="478"/>
          <ac:spMkLst>
            <pc:docMk/>
            <pc:sldMk cId="3495822653" sldId="1107"/>
            <ac:spMk id="4" creationId="{3EC7214B-B80C-338B-EAF3-AB2577769432}"/>
          </ac:spMkLst>
        </pc:spChg>
        <pc:spChg chg="add mod">
          <ac:chgData name="binglin tao" userId="dee11500289e3549" providerId="LiveId" clId="{269AD241-EA14-4DD3-9A0C-E020EC6AB3EB}" dt="2024-01-15T08:01:13.221" v="33666" actId="27636"/>
          <ac:spMkLst>
            <pc:docMk/>
            <pc:sldMk cId="3495822653" sldId="1107"/>
            <ac:spMk id="5" creationId="{70B089C5-6652-EEE4-79D1-7A66B5CBB321}"/>
          </ac:spMkLst>
        </pc:spChg>
        <pc:spChg chg="add mod">
          <ac:chgData name="binglin tao" userId="dee11500289e3549" providerId="LiveId" clId="{269AD241-EA14-4DD3-9A0C-E020EC6AB3EB}" dt="2024-01-15T08:01:18.329" v="33667" actId="1076"/>
          <ac:spMkLst>
            <pc:docMk/>
            <pc:sldMk cId="3495822653" sldId="1107"/>
            <ac:spMk id="6" creationId="{B3E4EF66-64B2-D063-E490-ADD1532811AE}"/>
          </ac:spMkLst>
        </pc:spChg>
        <pc:spChg chg="del">
          <ac:chgData name="binglin tao" userId="dee11500289e3549" providerId="LiveId" clId="{269AD241-EA14-4DD3-9A0C-E020EC6AB3EB}" dt="2024-01-15T07:57:49.892" v="33595" actId="478"/>
          <ac:spMkLst>
            <pc:docMk/>
            <pc:sldMk cId="3495822653" sldId="1107"/>
            <ac:spMk id="9" creationId="{2EDE37E9-5EE0-4068-7551-317350B95469}"/>
          </ac:spMkLst>
        </pc:spChg>
        <pc:spChg chg="del mod">
          <ac:chgData name="binglin tao" userId="dee11500289e3549" providerId="LiveId" clId="{269AD241-EA14-4DD3-9A0C-E020EC6AB3EB}" dt="2024-01-15T07:57:48.180" v="33594" actId="478"/>
          <ac:spMkLst>
            <pc:docMk/>
            <pc:sldMk cId="3495822653" sldId="1107"/>
            <ac:spMk id="10" creationId="{CFAEA610-A23E-8AE8-30AD-0A5BC1A5AF8A}"/>
          </ac:spMkLst>
        </pc:spChg>
        <pc:spChg chg="add mod">
          <ac:chgData name="binglin tao" userId="dee11500289e3549" providerId="LiveId" clId="{269AD241-EA14-4DD3-9A0C-E020EC6AB3EB}" dt="2024-01-15T08:01:31.790" v="33669" actId="1076"/>
          <ac:spMkLst>
            <pc:docMk/>
            <pc:sldMk cId="3495822653" sldId="1107"/>
            <ac:spMk id="15" creationId="{1FEDBA26-85B6-DBE5-BF85-5C72C99172DF}"/>
          </ac:spMkLst>
        </pc:spChg>
        <pc:spChg chg="add mod">
          <ac:chgData name="binglin tao" userId="dee11500289e3549" providerId="LiveId" clId="{269AD241-EA14-4DD3-9A0C-E020EC6AB3EB}" dt="2024-01-15T07:59:52.005" v="33641" actId="164"/>
          <ac:spMkLst>
            <pc:docMk/>
            <pc:sldMk cId="3495822653" sldId="1107"/>
            <ac:spMk id="16" creationId="{E3EC7CCD-40A0-72FD-1CBD-101DD8996254}"/>
          </ac:spMkLst>
        </pc:spChg>
        <pc:spChg chg="add del mod">
          <ac:chgData name="binglin tao" userId="dee11500289e3549" providerId="LiveId" clId="{269AD241-EA14-4DD3-9A0C-E020EC6AB3EB}" dt="2024-01-15T07:59:13.354" v="33630" actId="478"/>
          <ac:spMkLst>
            <pc:docMk/>
            <pc:sldMk cId="3495822653" sldId="1107"/>
            <ac:spMk id="17" creationId="{8B84DF41-E05D-6ED9-8BA2-A947695F3089}"/>
          </ac:spMkLst>
        </pc:spChg>
        <pc:spChg chg="add mod">
          <ac:chgData name="binglin tao" userId="dee11500289e3549" providerId="LiveId" clId="{269AD241-EA14-4DD3-9A0C-E020EC6AB3EB}" dt="2024-01-15T08:01:36.037" v="33670" actId="1076"/>
          <ac:spMkLst>
            <pc:docMk/>
            <pc:sldMk cId="3495822653" sldId="1107"/>
            <ac:spMk id="21" creationId="{42F33421-B4CF-8825-E9B9-584973A5777D}"/>
          </ac:spMkLst>
        </pc:spChg>
        <pc:grpChg chg="add mod">
          <ac:chgData name="binglin tao" userId="dee11500289e3549" providerId="LiveId" clId="{269AD241-EA14-4DD3-9A0C-E020EC6AB3EB}" dt="2024-01-15T08:05:20.472" v="33813" actId="1076"/>
          <ac:grpSpMkLst>
            <pc:docMk/>
            <pc:sldMk cId="3495822653" sldId="1107"/>
            <ac:grpSpMk id="22" creationId="{B56C05B5-A70E-0401-CC81-40779A59D6AD}"/>
          </ac:grpSpMkLst>
        </pc:grpChg>
        <pc:graphicFrameChg chg="add del mod replId">
          <ac:chgData name="binglin tao" userId="dee11500289e3549" providerId="LiveId" clId="{269AD241-EA14-4DD3-9A0C-E020EC6AB3EB}" dt="2024-01-15T07:57:57.307" v="33599"/>
          <ac:graphicFrameMkLst>
            <pc:docMk/>
            <pc:sldMk cId="3495822653" sldId="1107"/>
            <ac:graphicFrameMk id="7" creationId="{70B089C5-6652-EEE4-79D1-7A66B5CBB321}"/>
          </ac:graphicFrameMkLst>
        </pc:graphicFrameChg>
        <pc:graphicFrameChg chg="add del mod replId">
          <ac:chgData name="binglin tao" userId="dee11500289e3549" providerId="LiveId" clId="{269AD241-EA14-4DD3-9A0C-E020EC6AB3EB}" dt="2024-01-15T07:58:03.383" v="33603"/>
          <ac:graphicFrameMkLst>
            <pc:docMk/>
            <pc:sldMk cId="3495822653" sldId="1107"/>
            <ac:graphicFrameMk id="12" creationId="{B3E4EF66-64B2-D063-E490-ADD1532811AE}"/>
          </ac:graphicFrameMkLst>
        </pc:graphicFrameChg>
        <pc:graphicFrameChg chg="add del mod replId">
          <ac:chgData name="binglin tao" userId="dee11500289e3549" providerId="LiveId" clId="{269AD241-EA14-4DD3-9A0C-E020EC6AB3EB}" dt="2024-01-15T07:59:03.122" v="33621"/>
          <ac:graphicFrameMkLst>
            <pc:docMk/>
            <pc:sldMk cId="3495822653" sldId="1107"/>
            <ac:graphicFrameMk id="18" creationId="{8B84DF41-E05D-6ED9-8BA2-A947695F3089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49:04.563" v="38896"/>
        <pc:sldMkLst>
          <pc:docMk/>
          <pc:sldMk cId="314358871" sldId="1108"/>
        </pc:sldMkLst>
        <pc:spChg chg="mod">
          <ac:chgData name="binglin tao" userId="dee11500289e3549" providerId="LiveId" clId="{269AD241-EA14-4DD3-9A0C-E020EC6AB3EB}" dt="2024-01-15T08:07:04.665" v="33932"/>
          <ac:spMkLst>
            <pc:docMk/>
            <pc:sldMk cId="314358871" sldId="1108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8:07:27.707" v="33939" actId="207"/>
          <ac:spMkLst>
            <pc:docMk/>
            <pc:sldMk cId="314358871" sldId="1108"/>
            <ac:spMk id="5" creationId="{9008FC33-B9ED-5D1C-6C14-DDE66A6CCDF6}"/>
          </ac:spMkLst>
        </pc:spChg>
        <pc:spChg chg="add mod">
          <ac:chgData name="binglin tao" userId="dee11500289e3549" providerId="LiveId" clId="{269AD241-EA14-4DD3-9A0C-E020EC6AB3EB}" dt="2024-01-15T08:07:31.845" v="33943" actId="207"/>
          <ac:spMkLst>
            <pc:docMk/>
            <pc:sldMk cId="314358871" sldId="1108"/>
            <ac:spMk id="6" creationId="{F52763D3-58C3-BA14-AC47-496EDFFBF23B}"/>
          </ac:spMkLst>
        </pc:spChg>
        <pc:spChg chg="add mod">
          <ac:chgData name="binglin tao" userId="dee11500289e3549" providerId="LiveId" clId="{269AD241-EA14-4DD3-9A0C-E020EC6AB3EB}" dt="2024-01-15T08:07:51.055" v="33955" actId="207"/>
          <ac:spMkLst>
            <pc:docMk/>
            <pc:sldMk cId="314358871" sldId="1108"/>
            <ac:spMk id="7" creationId="{119BA72C-1C21-93AF-AB98-92DBD382E1EE}"/>
          </ac:spMkLst>
        </pc:spChg>
        <pc:spChg chg="add mod">
          <ac:chgData name="binglin tao" userId="dee11500289e3549" providerId="LiveId" clId="{269AD241-EA14-4DD3-9A0C-E020EC6AB3EB}" dt="2024-01-15T08:07:35.492" v="33947" actId="207"/>
          <ac:spMkLst>
            <pc:docMk/>
            <pc:sldMk cId="314358871" sldId="1108"/>
            <ac:spMk id="8" creationId="{F00E029D-1CF5-1662-04F0-06F4AEDDDC62}"/>
          </ac:spMkLst>
        </pc:spChg>
        <pc:spChg chg="add mod">
          <ac:chgData name="binglin tao" userId="dee11500289e3549" providerId="LiveId" clId="{269AD241-EA14-4DD3-9A0C-E020EC6AB3EB}" dt="2024-01-15T08:07:39.114" v="33950" actId="207"/>
          <ac:spMkLst>
            <pc:docMk/>
            <pc:sldMk cId="314358871" sldId="1108"/>
            <ac:spMk id="9" creationId="{B362491A-9ECE-A166-585F-96A140BF8B69}"/>
          </ac:spMkLst>
        </pc:spChg>
        <pc:spChg chg="add mod">
          <ac:chgData name="binglin tao" userId="dee11500289e3549" providerId="LiveId" clId="{269AD241-EA14-4DD3-9A0C-E020EC6AB3EB}" dt="2024-01-15T08:07:43.244" v="33954" actId="207"/>
          <ac:spMkLst>
            <pc:docMk/>
            <pc:sldMk cId="314358871" sldId="1108"/>
            <ac:spMk id="10" creationId="{E74BC26E-3FFA-B813-4D57-BAE72F4745CB}"/>
          </ac:spMkLst>
        </pc:spChg>
        <pc:spChg chg="mod">
          <ac:chgData name="binglin tao" userId="dee11500289e3549" providerId="LiveId" clId="{269AD241-EA14-4DD3-9A0C-E020EC6AB3EB}" dt="2024-01-15T09:49:04.563" v="38896"/>
          <ac:spMkLst>
            <pc:docMk/>
            <pc:sldMk cId="314358871" sldId="1108"/>
            <ac:spMk id="13" creationId="{00000000-0000-0000-0000-000000000000}"/>
          </ac:spMkLst>
        </pc:spChg>
        <pc:graphicFrameChg chg="add del mod replId">
          <ac:chgData name="binglin tao" userId="dee11500289e3549" providerId="LiveId" clId="{269AD241-EA14-4DD3-9A0C-E020EC6AB3EB}" dt="2024-01-15T08:07:23.823" v="33938"/>
          <ac:graphicFrameMkLst>
            <pc:docMk/>
            <pc:sldMk cId="314358871" sldId="1108"/>
            <ac:graphicFrameMk id="12" creationId="{9008FC33-B9ED-5D1C-6C14-DDE66A6CCDF6}"/>
          </ac:graphicFrameMkLst>
        </pc:graphicFrameChg>
        <pc:graphicFrameChg chg="add del mod replId">
          <ac:chgData name="binglin tao" userId="dee11500289e3549" providerId="LiveId" clId="{269AD241-EA14-4DD3-9A0C-E020EC6AB3EB}" dt="2024-01-15T08:07:30.366" v="33941"/>
          <ac:graphicFrameMkLst>
            <pc:docMk/>
            <pc:sldMk cId="314358871" sldId="1108"/>
            <ac:graphicFrameMk id="15" creationId="{F52763D3-58C3-BA14-AC47-496EDFFBF23B}"/>
          </ac:graphicFrameMkLst>
        </pc:graphicFrameChg>
        <pc:graphicFrameChg chg="add del mod replId">
          <ac:chgData name="binglin tao" userId="dee11500289e3549" providerId="LiveId" clId="{269AD241-EA14-4DD3-9A0C-E020EC6AB3EB}" dt="2024-01-15T08:07:33.805" v="33945"/>
          <ac:graphicFrameMkLst>
            <pc:docMk/>
            <pc:sldMk cId="314358871" sldId="1108"/>
            <ac:graphicFrameMk id="17" creationId="{F00E029D-1CF5-1662-04F0-06F4AEDDDC62}"/>
          </ac:graphicFrameMkLst>
        </pc:graphicFrameChg>
        <pc:graphicFrameChg chg="add del mod replId">
          <ac:chgData name="binglin tao" userId="dee11500289e3549" providerId="LiveId" clId="{269AD241-EA14-4DD3-9A0C-E020EC6AB3EB}" dt="2024-01-15T08:07:37.607" v="33949"/>
          <ac:graphicFrameMkLst>
            <pc:docMk/>
            <pc:sldMk cId="314358871" sldId="1108"/>
            <ac:graphicFrameMk id="19" creationId="{B362491A-9ECE-A166-585F-96A140BF8B69}"/>
          </ac:graphicFrameMkLst>
        </pc:graphicFrameChg>
        <pc:graphicFrameChg chg="add del mod replId">
          <ac:chgData name="binglin tao" userId="dee11500289e3549" providerId="LiveId" clId="{269AD241-EA14-4DD3-9A0C-E020EC6AB3EB}" dt="2024-01-15T08:07:41.427" v="33952"/>
          <ac:graphicFrameMkLst>
            <pc:docMk/>
            <pc:sldMk cId="314358871" sldId="1108"/>
            <ac:graphicFrameMk id="21" creationId="{E74BC26E-3FFA-B813-4D57-BAE72F4745CB}"/>
          </ac:graphicFrameMkLst>
        </pc:graphicFrameChg>
      </pc:sldChg>
      <pc:sldChg chg="addSp delSp modSp add del mod">
        <pc:chgData name="binglin tao" userId="dee11500289e3549" providerId="LiveId" clId="{269AD241-EA14-4DD3-9A0C-E020EC6AB3EB}" dt="2024-01-15T08:06:34.422" v="33887" actId="2696"/>
        <pc:sldMkLst>
          <pc:docMk/>
          <pc:sldMk cId="3135661708" sldId="1108"/>
        </pc:sldMkLst>
        <pc:spChg chg="mod">
          <ac:chgData name="binglin tao" userId="dee11500289e3549" providerId="LiveId" clId="{269AD241-EA14-4DD3-9A0C-E020EC6AB3EB}" dt="2024-01-15T08:06:20.025" v="33886" actId="207"/>
          <ac:spMkLst>
            <pc:docMk/>
            <pc:sldMk cId="3135661708" sldId="1108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8:05:51.190" v="33825" actId="1076"/>
          <ac:spMkLst>
            <pc:docMk/>
            <pc:sldMk cId="3135661708" sldId="1108"/>
            <ac:spMk id="4" creationId="{4D4383A1-DA80-4A13-D1C7-D90979BED1D7}"/>
          </ac:spMkLst>
        </pc:spChg>
        <pc:spChg chg="del">
          <ac:chgData name="binglin tao" userId="dee11500289e3549" providerId="LiveId" clId="{269AD241-EA14-4DD3-9A0C-E020EC6AB3EB}" dt="2024-01-15T08:04:05.115" v="33788" actId="478"/>
          <ac:spMkLst>
            <pc:docMk/>
            <pc:sldMk cId="3135661708" sldId="1108"/>
            <ac:spMk id="6" creationId="{2DE5EAB0-2BA6-073A-DD0F-1EF348E36A16}"/>
          </ac:spMkLst>
        </pc:spChg>
        <pc:spChg chg="del">
          <ac:chgData name="binglin tao" userId="dee11500289e3549" providerId="LiveId" clId="{269AD241-EA14-4DD3-9A0C-E020EC6AB3EB}" dt="2024-01-15T08:04:05.115" v="33788" actId="478"/>
          <ac:spMkLst>
            <pc:docMk/>
            <pc:sldMk cId="3135661708" sldId="1108"/>
            <ac:spMk id="7" creationId="{539FB477-6BDB-4766-C136-9A81EF6A5D63}"/>
          </ac:spMkLst>
        </pc:spChg>
        <pc:spChg chg="del">
          <ac:chgData name="binglin tao" userId="dee11500289e3549" providerId="LiveId" clId="{269AD241-EA14-4DD3-9A0C-E020EC6AB3EB}" dt="2024-01-15T08:04:08.413" v="33789" actId="478"/>
          <ac:spMkLst>
            <pc:docMk/>
            <pc:sldMk cId="3135661708" sldId="1108"/>
            <ac:spMk id="15" creationId="{6A826BF7-46F1-C71D-9896-CA53FBF5CF21}"/>
          </ac:spMkLst>
        </pc:spChg>
        <pc:spChg chg="del">
          <ac:chgData name="binglin tao" userId="dee11500289e3549" providerId="LiveId" clId="{269AD241-EA14-4DD3-9A0C-E020EC6AB3EB}" dt="2024-01-15T08:04:08.413" v="33789" actId="478"/>
          <ac:spMkLst>
            <pc:docMk/>
            <pc:sldMk cId="3135661708" sldId="1108"/>
            <ac:spMk id="16" creationId="{295EF575-20C9-B555-3B9A-F4712336D59C}"/>
          </ac:spMkLst>
        </pc:spChg>
        <pc:graphicFrameChg chg="add del mod replId">
          <ac:chgData name="binglin tao" userId="dee11500289e3549" providerId="LiveId" clId="{269AD241-EA14-4DD3-9A0C-E020EC6AB3EB}" dt="2024-01-15T08:05:41.900" v="33819"/>
          <ac:graphicFrameMkLst>
            <pc:docMk/>
            <pc:sldMk cId="3135661708" sldId="1108"/>
            <ac:graphicFrameMk id="5" creationId="{4D4383A1-DA80-4A13-D1C7-D90979BED1D7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49:07.714" v="38897"/>
        <pc:sldMkLst>
          <pc:docMk/>
          <pc:sldMk cId="648523397" sldId="1109"/>
        </pc:sldMkLst>
        <pc:spChg chg="mod">
          <ac:chgData name="binglin tao" userId="dee11500289e3549" providerId="LiveId" clId="{269AD241-EA14-4DD3-9A0C-E020EC6AB3EB}" dt="2024-01-15T08:13:33.128" v="34143"/>
          <ac:spMkLst>
            <pc:docMk/>
            <pc:sldMk cId="648523397" sldId="1109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08:10:51.986" v="34015" actId="478"/>
          <ac:spMkLst>
            <pc:docMk/>
            <pc:sldMk cId="648523397" sldId="1109"/>
            <ac:spMk id="4" creationId="{4D4383A1-DA80-4A13-D1C7-D90979BED1D7}"/>
          </ac:spMkLst>
        </pc:spChg>
        <pc:spChg chg="del">
          <ac:chgData name="binglin tao" userId="dee11500289e3549" providerId="LiveId" clId="{269AD241-EA14-4DD3-9A0C-E020EC6AB3EB}" dt="2024-01-15T08:10:31.948" v="34011" actId="478"/>
          <ac:spMkLst>
            <pc:docMk/>
            <pc:sldMk cId="648523397" sldId="1109"/>
            <ac:spMk id="5" creationId="{9008FC33-B9ED-5D1C-6C14-DDE66A6CCDF6}"/>
          </ac:spMkLst>
        </pc:spChg>
        <pc:spChg chg="del">
          <ac:chgData name="binglin tao" userId="dee11500289e3549" providerId="LiveId" clId="{269AD241-EA14-4DD3-9A0C-E020EC6AB3EB}" dt="2024-01-15T08:10:31.948" v="34011" actId="478"/>
          <ac:spMkLst>
            <pc:docMk/>
            <pc:sldMk cId="648523397" sldId="1109"/>
            <ac:spMk id="6" creationId="{F52763D3-58C3-BA14-AC47-496EDFFBF23B}"/>
          </ac:spMkLst>
        </pc:spChg>
        <pc:spChg chg="del">
          <ac:chgData name="binglin tao" userId="dee11500289e3549" providerId="LiveId" clId="{269AD241-EA14-4DD3-9A0C-E020EC6AB3EB}" dt="2024-01-15T08:10:31.948" v="34011" actId="478"/>
          <ac:spMkLst>
            <pc:docMk/>
            <pc:sldMk cId="648523397" sldId="1109"/>
            <ac:spMk id="7" creationId="{119BA72C-1C21-93AF-AB98-92DBD382E1EE}"/>
          </ac:spMkLst>
        </pc:spChg>
        <pc:spChg chg="del">
          <ac:chgData name="binglin tao" userId="dee11500289e3549" providerId="LiveId" clId="{269AD241-EA14-4DD3-9A0C-E020EC6AB3EB}" dt="2024-01-15T08:10:31.948" v="34011" actId="478"/>
          <ac:spMkLst>
            <pc:docMk/>
            <pc:sldMk cId="648523397" sldId="1109"/>
            <ac:spMk id="8" creationId="{F00E029D-1CF5-1662-04F0-06F4AEDDDC62}"/>
          </ac:spMkLst>
        </pc:spChg>
        <pc:spChg chg="del">
          <ac:chgData name="binglin tao" userId="dee11500289e3549" providerId="LiveId" clId="{269AD241-EA14-4DD3-9A0C-E020EC6AB3EB}" dt="2024-01-15T08:10:31.948" v="34011" actId="478"/>
          <ac:spMkLst>
            <pc:docMk/>
            <pc:sldMk cId="648523397" sldId="1109"/>
            <ac:spMk id="9" creationId="{B362491A-9ECE-A166-585F-96A140BF8B69}"/>
          </ac:spMkLst>
        </pc:spChg>
        <pc:spChg chg="del">
          <ac:chgData name="binglin tao" userId="dee11500289e3549" providerId="LiveId" clId="{269AD241-EA14-4DD3-9A0C-E020EC6AB3EB}" dt="2024-01-15T08:10:31.948" v="34011" actId="478"/>
          <ac:spMkLst>
            <pc:docMk/>
            <pc:sldMk cId="648523397" sldId="1109"/>
            <ac:spMk id="10" creationId="{E74BC26E-3FFA-B813-4D57-BAE72F4745CB}"/>
          </ac:spMkLst>
        </pc:spChg>
        <pc:spChg chg="add mod">
          <ac:chgData name="binglin tao" userId="dee11500289e3549" providerId="LiveId" clId="{269AD241-EA14-4DD3-9A0C-E020EC6AB3EB}" dt="2024-01-15T08:12:07.342" v="34116" actId="27636"/>
          <ac:spMkLst>
            <pc:docMk/>
            <pc:sldMk cId="648523397" sldId="1109"/>
            <ac:spMk id="12" creationId="{23CEB5EA-7D58-B003-C347-0E1C8D2A1320}"/>
          </ac:spMkLst>
        </pc:spChg>
        <pc:spChg chg="mod">
          <ac:chgData name="binglin tao" userId="dee11500289e3549" providerId="LiveId" clId="{269AD241-EA14-4DD3-9A0C-E020EC6AB3EB}" dt="2024-01-15T09:49:07.714" v="38897"/>
          <ac:spMkLst>
            <pc:docMk/>
            <pc:sldMk cId="648523397" sldId="1109"/>
            <ac:spMk id="13" creationId="{00000000-0000-0000-0000-000000000000}"/>
          </ac:spMkLst>
        </pc:spChg>
        <pc:spChg chg="add mod">
          <ac:chgData name="binglin tao" userId="dee11500289e3549" providerId="LiveId" clId="{269AD241-EA14-4DD3-9A0C-E020EC6AB3EB}" dt="2024-01-15T08:12:11.396" v="34118" actId="14100"/>
          <ac:spMkLst>
            <pc:docMk/>
            <pc:sldMk cId="648523397" sldId="1109"/>
            <ac:spMk id="14" creationId="{A48448EE-1DC9-BEA9-F137-B206566D8C96}"/>
          </ac:spMkLst>
        </pc:spChg>
        <pc:spChg chg="add mod">
          <ac:chgData name="binglin tao" userId="dee11500289e3549" providerId="LiveId" clId="{269AD241-EA14-4DD3-9A0C-E020EC6AB3EB}" dt="2024-01-15T08:12:28.112" v="34119" actId="1076"/>
          <ac:spMkLst>
            <pc:docMk/>
            <pc:sldMk cId="648523397" sldId="1109"/>
            <ac:spMk id="19" creationId="{7931D4BA-997E-83BC-54BF-747509DECB5E}"/>
          </ac:spMkLst>
        </pc:spChg>
        <pc:spChg chg="add mod">
          <ac:chgData name="binglin tao" userId="dee11500289e3549" providerId="LiveId" clId="{269AD241-EA14-4DD3-9A0C-E020EC6AB3EB}" dt="2024-01-15T08:12:47.869" v="34128" actId="1076"/>
          <ac:spMkLst>
            <pc:docMk/>
            <pc:sldMk cId="648523397" sldId="1109"/>
            <ac:spMk id="20" creationId="{399F9010-7986-3622-2E96-D076E6745A52}"/>
          </ac:spMkLst>
        </pc:spChg>
        <pc:spChg chg="add mod">
          <ac:chgData name="binglin tao" userId="dee11500289e3549" providerId="LiveId" clId="{269AD241-EA14-4DD3-9A0C-E020EC6AB3EB}" dt="2024-01-15T08:12:55.545" v="34131" actId="14100"/>
          <ac:spMkLst>
            <pc:docMk/>
            <pc:sldMk cId="648523397" sldId="1109"/>
            <ac:spMk id="26" creationId="{9845505F-130D-19E1-F098-6973A3BB47F3}"/>
          </ac:spMkLst>
        </pc:spChg>
        <pc:graphicFrameChg chg="add del mod replId">
          <ac:chgData name="binglin tao" userId="dee11500289e3549" providerId="LiveId" clId="{269AD241-EA14-4DD3-9A0C-E020EC6AB3EB}" dt="2024-01-15T08:11:12.556" v="34048"/>
          <ac:graphicFrameMkLst>
            <pc:docMk/>
            <pc:sldMk cId="648523397" sldId="1109"/>
            <ac:graphicFrameMk id="15" creationId="{23CEB5EA-7D58-B003-C347-0E1C8D2A1320}"/>
          </ac:graphicFrameMkLst>
        </pc:graphicFrameChg>
        <pc:graphicFrameChg chg="add del mod replId">
          <ac:chgData name="binglin tao" userId="dee11500289e3549" providerId="LiveId" clId="{269AD241-EA14-4DD3-9A0C-E020EC6AB3EB}" dt="2024-01-15T08:11:17.625" v="34052"/>
          <ac:graphicFrameMkLst>
            <pc:docMk/>
            <pc:sldMk cId="648523397" sldId="1109"/>
            <ac:graphicFrameMk id="17" creationId="{A48448EE-1DC9-BEA9-F137-B206566D8C96}"/>
          </ac:graphicFrameMkLst>
        </pc:graphicFrameChg>
        <pc:graphicFrameChg chg="add del mod replId">
          <ac:chgData name="binglin tao" userId="dee11500289e3549" providerId="LiveId" clId="{269AD241-EA14-4DD3-9A0C-E020EC6AB3EB}" dt="2024-01-15T08:11:50.118" v="34104"/>
          <ac:graphicFrameMkLst>
            <pc:docMk/>
            <pc:sldMk cId="648523397" sldId="1109"/>
            <ac:graphicFrameMk id="21" creationId="{7931D4BA-997E-83BC-54BF-747509DECB5E}"/>
          </ac:graphicFrameMkLst>
        </pc:graphicFrameChg>
        <pc:graphicFrameChg chg="add del mod replId">
          <ac:chgData name="binglin tao" userId="dee11500289e3549" providerId="LiveId" clId="{269AD241-EA14-4DD3-9A0C-E020EC6AB3EB}" dt="2024-01-15T08:11:53.595" v="34108"/>
          <ac:graphicFrameMkLst>
            <pc:docMk/>
            <pc:sldMk cId="648523397" sldId="1109"/>
            <ac:graphicFrameMk id="24" creationId="{399F9010-7986-3622-2E96-D076E6745A52}"/>
          </ac:graphicFrameMkLst>
        </pc:graphicFrameChg>
        <pc:graphicFrameChg chg="add del mod replId">
          <ac:chgData name="binglin tao" userId="dee11500289e3549" providerId="LiveId" clId="{269AD241-EA14-4DD3-9A0C-E020EC6AB3EB}" dt="2024-01-15T08:12:35.746" v="34123"/>
          <ac:graphicFrameMkLst>
            <pc:docMk/>
            <pc:sldMk cId="648523397" sldId="1109"/>
            <ac:graphicFrameMk id="27" creationId="{9845505F-130D-19E1-F098-6973A3BB47F3}"/>
          </ac:graphicFrameMkLst>
        </pc:graphicFrameChg>
      </pc:sldChg>
      <pc:sldChg chg="add del">
        <pc:chgData name="binglin tao" userId="dee11500289e3549" providerId="LiveId" clId="{269AD241-EA14-4DD3-9A0C-E020EC6AB3EB}" dt="2024-01-15T08:09:38.566" v="33957"/>
        <pc:sldMkLst>
          <pc:docMk/>
          <pc:sldMk cId="3788157772" sldId="1109"/>
        </pc:sldMkLst>
      </pc:sldChg>
      <pc:sldChg chg="addSp delSp modSp add del mod">
        <pc:chgData name="binglin tao" userId="dee11500289e3549" providerId="LiveId" clId="{269AD241-EA14-4DD3-9A0C-E020EC6AB3EB}" dt="2024-01-15T08:18:55.190" v="34411" actId="47"/>
        <pc:sldMkLst>
          <pc:docMk/>
          <pc:sldMk cId="241241781" sldId="1110"/>
        </pc:sldMkLst>
        <pc:spChg chg="mod">
          <ac:chgData name="binglin tao" userId="dee11500289e3549" providerId="LiveId" clId="{269AD241-EA14-4DD3-9A0C-E020EC6AB3EB}" dt="2024-01-15T08:16:03.659" v="34344" actId="20577"/>
          <ac:spMkLst>
            <pc:docMk/>
            <pc:sldMk cId="241241781" sldId="1110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08:14:33.844" v="34189" actId="478"/>
          <ac:spMkLst>
            <pc:docMk/>
            <pc:sldMk cId="241241781" sldId="1110"/>
            <ac:spMk id="4" creationId="{FF4AC380-58C5-D79E-64FA-E9F30AB57FE6}"/>
          </ac:spMkLst>
        </pc:spChg>
        <pc:spChg chg="add mod">
          <ac:chgData name="binglin tao" userId="dee11500289e3549" providerId="LiveId" clId="{269AD241-EA14-4DD3-9A0C-E020EC6AB3EB}" dt="2024-01-15T08:16:23.719" v="34352" actId="14100"/>
          <ac:spMkLst>
            <pc:docMk/>
            <pc:sldMk cId="241241781" sldId="1110"/>
            <ac:spMk id="5" creationId="{CDA734A5-B057-4F94-73C7-598F04C80076}"/>
          </ac:spMkLst>
        </pc:spChg>
        <pc:spChg chg="del">
          <ac:chgData name="binglin tao" userId="dee11500289e3549" providerId="LiveId" clId="{269AD241-EA14-4DD3-9A0C-E020EC6AB3EB}" dt="2024-01-15T08:14:33.844" v="34189" actId="478"/>
          <ac:spMkLst>
            <pc:docMk/>
            <pc:sldMk cId="241241781" sldId="1110"/>
            <ac:spMk id="7" creationId="{9E279EF4-6227-BA4C-B731-BFE0DD534A03}"/>
          </ac:spMkLst>
        </pc:spChg>
        <pc:spChg chg="del">
          <ac:chgData name="binglin tao" userId="dee11500289e3549" providerId="LiveId" clId="{269AD241-EA14-4DD3-9A0C-E020EC6AB3EB}" dt="2024-01-15T08:14:33.844" v="34189" actId="478"/>
          <ac:spMkLst>
            <pc:docMk/>
            <pc:sldMk cId="241241781" sldId="1110"/>
            <ac:spMk id="8" creationId="{338F3114-B8EF-D5A1-8439-5B017AA7FAD4}"/>
          </ac:spMkLst>
        </pc:spChg>
        <pc:spChg chg="add mod">
          <ac:chgData name="binglin tao" userId="dee11500289e3549" providerId="LiveId" clId="{269AD241-EA14-4DD3-9A0C-E020EC6AB3EB}" dt="2024-01-15T08:17:06.470" v="34372" actId="27636"/>
          <ac:spMkLst>
            <pc:docMk/>
            <pc:sldMk cId="241241781" sldId="1110"/>
            <ac:spMk id="10" creationId="{E2E3B1DE-8B81-273C-2CB0-77F96514E9FC}"/>
          </ac:spMkLst>
        </pc:spChg>
        <pc:spChg chg="add mod">
          <ac:chgData name="binglin tao" userId="dee11500289e3549" providerId="LiveId" clId="{269AD241-EA14-4DD3-9A0C-E020EC6AB3EB}" dt="2024-01-15T08:17:06.307" v="34370" actId="27636"/>
          <ac:spMkLst>
            <pc:docMk/>
            <pc:sldMk cId="241241781" sldId="1110"/>
            <ac:spMk id="12" creationId="{A845589D-BEA9-C1BC-C01C-8D4807A69A5B}"/>
          </ac:spMkLst>
        </pc:spChg>
        <pc:spChg chg="add mod">
          <ac:chgData name="binglin tao" userId="dee11500289e3549" providerId="LiveId" clId="{269AD241-EA14-4DD3-9A0C-E020EC6AB3EB}" dt="2024-01-15T08:17:15.322" v="34373" actId="1076"/>
          <ac:spMkLst>
            <pc:docMk/>
            <pc:sldMk cId="241241781" sldId="1110"/>
            <ac:spMk id="18" creationId="{0CC1A50F-061E-1ACE-F31A-8C4BE8F8FDF8}"/>
          </ac:spMkLst>
        </pc:spChg>
        <pc:graphicFrameChg chg="add del mod replId">
          <ac:chgData name="binglin tao" userId="dee11500289e3549" providerId="LiveId" clId="{269AD241-EA14-4DD3-9A0C-E020EC6AB3EB}" dt="2024-01-15T08:16:13.406" v="34348"/>
          <ac:graphicFrameMkLst>
            <pc:docMk/>
            <pc:sldMk cId="241241781" sldId="1110"/>
            <ac:graphicFrameMk id="6" creationId="{CDA734A5-B057-4F94-73C7-598F04C80076}"/>
          </ac:graphicFrameMkLst>
        </pc:graphicFrameChg>
        <pc:graphicFrameChg chg="add del mod replId">
          <ac:chgData name="binglin tao" userId="dee11500289e3549" providerId="LiveId" clId="{269AD241-EA14-4DD3-9A0C-E020EC6AB3EB}" dt="2024-01-15T08:16:37.706" v="34356"/>
          <ac:graphicFrameMkLst>
            <pc:docMk/>
            <pc:sldMk cId="241241781" sldId="1110"/>
            <ac:graphicFrameMk id="14" creationId="{E2E3B1DE-8B81-273C-2CB0-77F96514E9FC}"/>
          </ac:graphicFrameMkLst>
        </pc:graphicFrameChg>
        <pc:graphicFrameChg chg="add del mod replId">
          <ac:chgData name="binglin tao" userId="dee11500289e3549" providerId="LiveId" clId="{269AD241-EA14-4DD3-9A0C-E020EC6AB3EB}" dt="2024-01-15T08:16:41.379" v="34360"/>
          <ac:graphicFrameMkLst>
            <pc:docMk/>
            <pc:sldMk cId="241241781" sldId="1110"/>
            <ac:graphicFrameMk id="16" creationId="{A845589D-BEA9-C1BC-C01C-8D4807A69A5B}"/>
          </ac:graphicFrameMkLst>
        </pc:graphicFrameChg>
        <pc:graphicFrameChg chg="add del mod replId">
          <ac:chgData name="binglin tao" userId="dee11500289e3549" providerId="LiveId" clId="{269AD241-EA14-4DD3-9A0C-E020EC6AB3EB}" dt="2024-01-15T08:16:54.987" v="34366"/>
          <ac:graphicFrameMkLst>
            <pc:docMk/>
            <pc:sldMk cId="241241781" sldId="1110"/>
            <ac:graphicFrameMk id="19" creationId="{0CC1A50F-061E-1ACE-F31A-8C4BE8F8FDF8}"/>
          </ac:graphicFrameMkLst>
        </pc:graphicFrameChg>
      </pc:sldChg>
      <pc:sldChg chg="modSp add mod">
        <pc:chgData name="binglin tao" userId="dee11500289e3549" providerId="LiveId" clId="{269AD241-EA14-4DD3-9A0C-E020EC6AB3EB}" dt="2024-01-15T09:49:14.739" v="38899"/>
        <pc:sldMkLst>
          <pc:docMk/>
          <pc:sldMk cId="2841059749" sldId="1111"/>
        </pc:sldMkLst>
        <pc:spChg chg="mod">
          <ac:chgData name="binglin tao" userId="dee11500289e3549" providerId="LiveId" clId="{269AD241-EA14-4DD3-9A0C-E020EC6AB3EB}" dt="2024-01-15T08:18:45.254" v="34410" actId="20577"/>
          <ac:spMkLst>
            <pc:docMk/>
            <pc:sldMk cId="2841059749" sldId="1111"/>
            <ac:spMk id="2" creationId="{64BD4D46-8E03-C6BE-22A6-039DD4A349E9}"/>
          </ac:spMkLst>
        </pc:spChg>
        <pc:spChg chg="mod">
          <ac:chgData name="binglin tao" userId="dee11500289e3549" providerId="LiveId" clId="{269AD241-EA14-4DD3-9A0C-E020EC6AB3EB}" dt="2024-01-15T08:18:42.203" v="34408" actId="1076"/>
          <ac:spMkLst>
            <pc:docMk/>
            <pc:sldMk cId="2841059749" sldId="1111"/>
            <ac:spMk id="5" creationId="{CDA734A5-B057-4F94-73C7-598F04C80076}"/>
          </ac:spMkLst>
        </pc:spChg>
        <pc:spChg chg="mod">
          <ac:chgData name="binglin tao" userId="dee11500289e3549" providerId="LiveId" clId="{269AD241-EA14-4DD3-9A0C-E020EC6AB3EB}" dt="2024-01-15T09:49:14.739" v="38899"/>
          <ac:spMkLst>
            <pc:docMk/>
            <pc:sldMk cId="2841059749" sldId="1111"/>
            <ac:spMk id="13" creationId="{00000000-0000-0000-0000-000000000000}"/>
          </ac:spMkLst>
        </pc:spChg>
      </pc:sldChg>
      <pc:sldChg chg="addSp delSp modSp add mod">
        <pc:chgData name="binglin tao" userId="dee11500289e3549" providerId="LiveId" clId="{269AD241-EA14-4DD3-9A0C-E020EC6AB3EB}" dt="2024-01-15T09:49:17.679" v="38900"/>
        <pc:sldMkLst>
          <pc:docMk/>
          <pc:sldMk cId="3979804313" sldId="1112"/>
        </pc:sldMkLst>
        <pc:spChg chg="mod">
          <ac:chgData name="binglin tao" userId="dee11500289e3549" providerId="LiveId" clId="{269AD241-EA14-4DD3-9A0C-E020EC6AB3EB}" dt="2024-01-15T08:20:31.959" v="34439" actId="20577"/>
          <ac:spMkLst>
            <pc:docMk/>
            <pc:sldMk cId="3979804313" sldId="1112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8:20:37.112" v="34440" actId="1076"/>
          <ac:spMkLst>
            <pc:docMk/>
            <pc:sldMk cId="3979804313" sldId="1112"/>
            <ac:spMk id="4" creationId="{A639DA92-556A-7677-5B52-66CE7096AA37}"/>
          </ac:spMkLst>
        </pc:spChg>
        <pc:spChg chg="del">
          <ac:chgData name="binglin tao" userId="dee11500289e3549" providerId="LiveId" clId="{269AD241-EA14-4DD3-9A0C-E020EC6AB3EB}" dt="2024-01-15T08:19:42.942" v="34417" actId="478"/>
          <ac:spMkLst>
            <pc:docMk/>
            <pc:sldMk cId="3979804313" sldId="1112"/>
            <ac:spMk id="5" creationId="{CDA734A5-B057-4F94-73C7-598F04C80076}"/>
          </ac:spMkLst>
        </pc:spChg>
        <pc:spChg chg="add mod">
          <ac:chgData name="binglin tao" userId="dee11500289e3549" providerId="LiveId" clId="{269AD241-EA14-4DD3-9A0C-E020EC6AB3EB}" dt="2024-01-15T08:20:37.112" v="34440" actId="1076"/>
          <ac:spMkLst>
            <pc:docMk/>
            <pc:sldMk cId="3979804313" sldId="1112"/>
            <ac:spMk id="6" creationId="{507EE19C-7A84-E186-6B88-C114B119BE82}"/>
          </ac:spMkLst>
        </pc:spChg>
        <pc:spChg chg="del">
          <ac:chgData name="binglin tao" userId="dee11500289e3549" providerId="LiveId" clId="{269AD241-EA14-4DD3-9A0C-E020EC6AB3EB}" dt="2024-01-15T08:19:36.091" v="34416" actId="478"/>
          <ac:spMkLst>
            <pc:docMk/>
            <pc:sldMk cId="3979804313" sldId="1112"/>
            <ac:spMk id="10" creationId="{E2E3B1DE-8B81-273C-2CB0-77F96514E9FC}"/>
          </ac:spMkLst>
        </pc:spChg>
        <pc:spChg chg="del">
          <ac:chgData name="binglin tao" userId="dee11500289e3549" providerId="LiveId" clId="{269AD241-EA14-4DD3-9A0C-E020EC6AB3EB}" dt="2024-01-15T08:19:36.091" v="34416" actId="478"/>
          <ac:spMkLst>
            <pc:docMk/>
            <pc:sldMk cId="3979804313" sldId="1112"/>
            <ac:spMk id="12" creationId="{A845589D-BEA9-C1BC-C01C-8D4807A69A5B}"/>
          </ac:spMkLst>
        </pc:spChg>
        <pc:spChg chg="mod">
          <ac:chgData name="binglin tao" userId="dee11500289e3549" providerId="LiveId" clId="{269AD241-EA14-4DD3-9A0C-E020EC6AB3EB}" dt="2024-01-15T09:49:17.679" v="38900"/>
          <ac:spMkLst>
            <pc:docMk/>
            <pc:sldMk cId="3979804313" sldId="1112"/>
            <ac:spMk id="13" creationId="{00000000-0000-0000-0000-000000000000}"/>
          </ac:spMkLst>
        </pc:spChg>
        <pc:spChg chg="del">
          <ac:chgData name="binglin tao" userId="dee11500289e3549" providerId="LiveId" clId="{269AD241-EA14-4DD3-9A0C-E020EC6AB3EB}" dt="2024-01-15T08:19:36.091" v="34416" actId="478"/>
          <ac:spMkLst>
            <pc:docMk/>
            <pc:sldMk cId="3979804313" sldId="1112"/>
            <ac:spMk id="18" creationId="{0CC1A50F-061E-1ACE-F31A-8C4BE8F8FDF8}"/>
          </ac:spMkLst>
        </pc:spChg>
        <pc:graphicFrameChg chg="add del mod replId">
          <ac:chgData name="binglin tao" userId="dee11500289e3549" providerId="LiveId" clId="{269AD241-EA14-4DD3-9A0C-E020EC6AB3EB}" dt="2024-01-15T08:19:57.588" v="34423"/>
          <ac:graphicFrameMkLst>
            <pc:docMk/>
            <pc:sldMk cId="3979804313" sldId="1112"/>
            <ac:graphicFrameMk id="7" creationId="{A639DA92-556A-7677-5B52-66CE7096AA37}"/>
          </ac:graphicFrameMkLst>
        </pc:graphicFrameChg>
        <pc:graphicFrameChg chg="add del mod replId">
          <ac:chgData name="binglin tao" userId="dee11500289e3549" providerId="LiveId" clId="{269AD241-EA14-4DD3-9A0C-E020EC6AB3EB}" dt="2024-01-15T08:20:01.078" v="34427"/>
          <ac:graphicFrameMkLst>
            <pc:docMk/>
            <pc:sldMk cId="3979804313" sldId="1112"/>
            <ac:graphicFrameMk id="9" creationId="{507EE19C-7A84-E186-6B88-C114B119BE82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49:24.770" v="38901"/>
        <pc:sldMkLst>
          <pc:docMk/>
          <pc:sldMk cId="1165415207" sldId="1113"/>
        </pc:sldMkLst>
        <pc:spChg chg="mod">
          <ac:chgData name="binglin tao" userId="dee11500289e3549" providerId="LiveId" clId="{269AD241-EA14-4DD3-9A0C-E020EC6AB3EB}" dt="2024-01-15T08:28:24.109" v="34761" actId="20577"/>
          <ac:spMkLst>
            <pc:docMk/>
            <pc:sldMk cId="1165415207" sldId="1113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8:29:10.878" v="34777" actId="1076"/>
          <ac:spMkLst>
            <pc:docMk/>
            <pc:sldMk cId="1165415207" sldId="1113"/>
            <ac:spMk id="4" creationId="{A86CF03B-9A37-118B-E60F-52F8FC04733D}"/>
          </ac:spMkLst>
        </pc:spChg>
        <pc:spChg chg="mod">
          <ac:chgData name="binglin tao" userId="dee11500289e3549" providerId="LiveId" clId="{269AD241-EA14-4DD3-9A0C-E020EC6AB3EB}" dt="2024-01-15T08:28:45.779" v="34766" actId="1076"/>
          <ac:spMkLst>
            <pc:docMk/>
            <pc:sldMk cId="1165415207" sldId="1113"/>
            <ac:spMk id="5" creationId="{CDA734A5-B057-4F94-73C7-598F04C80076}"/>
          </ac:spMkLst>
        </pc:spChg>
        <pc:spChg chg="add mod">
          <ac:chgData name="binglin tao" userId="dee11500289e3549" providerId="LiveId" clId="{269AD241-EA14-4DD3-9A0C-E020EC6AB3EB}" dt="2024-01-15T08:29:10.878" v="34777" actId="1076"/>
          <ac:spMkLst>
            <pc:docMk/>
            <pc:sldMk cId="1165415207" sldId="1113"/>
            <ac:spMk id="6" creationId="{CA0FCBCC-6C48-9E09-7843-B47C9FFAD80B}"/>
          </ac:spMkLst>
        </pc:spChg>
        <pc:spChg chg="del">
          <ac:chgData name="binglin tao" userId="dee11500289e3549" providerId="LiveId" clId="{269AD241-EA14-4DD3-9A0C-E020EC6AB3EB}" dt="2024-01-15T08:28:32.425" v="34763" actId="478"/>
          <ac:spMkLst>
            <pc:docMk/>
            <pc:sldMk cId="1165415207" sldId="1113"/>
            <ac:spMk id="10" creationId="{E2E3B1DE-8B81-273C-2CB0-77F96514E9FC}"/>
          </ac:spMkLst>
        </pc:spChg>
        <pc:spChg chg="del">
          <ac:chgData name="binglin tao" userId="dee11500289e3549" providerId="LiveId" clId="{269AD241-EA14-4DD3-9A0C-E020EC6AB3EB}" dt="2024-01-15T08:28:32.425" v="34763" actId="478"/>
          <ac:spMkLst>
            <pc:docMk/>
            <pc:sldMk cId="1165415207" sldId="1113"/>
            <ac:spMk id="12" creationId="{A845589D-BEA9-C1BC-C01C-8D4807A69A5B}"/>
          </ac:spMkLst>
        </pc:spChg>
        <pc:spChg chg="mod">
          <ac:chgData name="binglin tao" userId="dee11500289e3549" providerId="LiveId" clId="{269AD241-EA14-4DD3-9A0C-E020EC6AB3EB}" dt="2024-01-15T09:49:24.770" v="38901"/>
          <ac:spMkLst>
            <pc:docMk/>
            <pc:sldMk cId="1165415207" sldId="1113"/>
            <ac:spMk id="13" creationId="{00000000-0000-0000-0000-000000000000}"/>
          </ac:spMkLst>
        </pc:spChg>
        <pc:spChg chg="del">
          <ac:chgData name="binglin tao" userId="dee11500289e3549" providerId="LiveId" clId="{269AD241-EA14-4DD3-9A0C-E020EC6AB3EB}" dt="2024-01-15T08:28:32.425" v="34763" actId="478"/>
          <ac:spMkLst>
            <pc:docMk/>
            <pc:sldMk cId="1165415207" sldId="1113"/>
            <ac:spMk id="18" creationId="{0CC1A50F-061E-1ACE-F31A-8C4BE8F8FDF8}"/>
          </ac:spMkLst>
        </pc:spChg>
        <pc:graphicFrameChg chg="add del mod replId">
          <ac:chgData name="binglin tao" userId="dee11500289e3549" providerId="LiveId" clId="{269AD241-EA14-4DD3-9A0C-E020EC6AB3EB}" dt="2024-01-15T08:28:48.204" v="34768"/>
          <ac:graphicFrameMkLst>
            <pc:docMk/>
            <pc:sldMk cId="1165415207" sldId="1113"/>
            <ac:graphicFrameMk id="7" creationId="{A86CF03B-9A37-118B-E60F-52F8FC04733D}"/>
          </ac:graphicFrameMkLst>
        </pc:graphicFrameChg>
        <pc:graphicFrameChg chg="add del mod replId">
          <ac:chgData name="binglin tao" userId="dee11500289e3549" providerId="LiveId" clId="{269AD241-EA14-4DD3-9A0C-E020EC6AB3EB}" dt="2024-01-15T08:28:52.245" v="34772"/>
          <ac:graphicFrameMkLst>
            <pc:docMk/>
            <pc:sldMk cId="1165415207" sldId="1113"/>
            <ac:graphicFrameMk id="9" creationId="{CA0FCBCC-6C48-9E09-7843-B47C9FFAD80B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49:28.225" v="38902"/>
        <pc:sldMkLst>
          <pc:docMk/>
          <pc:sldMk cId="2669888100" sldId="1114"/>
        </pc:sldMkLst>
        <pc:spChg chg="mod">
          <ac:chgData name="binglin tao" userId="dee11500289e3549" providerId="LiveId" clId="{269AD241-EA14-4DD3-9A0C-E020EC6AB3EB}" dt="2024-01-15T08:45:52.910" v="35674" actId="207"/>
          <ac:spMkLst>
            <pc:docMk/>
            <pc:sldMk cId="2669888100" sldId="1114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08:30:52.425" v="34781" actId="478"/>
          <ac:spMkLst>
            <pc:docMk/>
            <pc:sldMk cId="2669888100" sldId="1114"/>
            <ac:spMk id="4" creationId="{A86CF03B-9A37-118B-E60F-52F8FC04733D}"/>
          </ac:spMkLst>
        </pc:spChg>
        <pc:spChg chg="del">
          <ac:chgData name="binglin tao" userId="dee11500289e3549" providerId="LiveId" clId="{269AD241-EA14-4DD3-9A0C-E020EC6AB3EB}" dt="2024-01-15T08:30:48.938" v="34779" actId="478"/>
          <ac:spMkLst>
            <pc:docMk/>
            <pc:sldMk cId="2669888100" sldId="1114"/>
            <ac:spMk id="5" creationId="{CDA734A5-B057-4F94-73C7-598F04C80076}"/>
          </ac:spMkLst>
        </pc:spChg>
        <pc:spChg chg="del">
          <ac:chgData name="binglin tao" userId="dee11500289e3549" providerId="LiveId" clId="{269AD241-EA14-4DD3-9A0C-E020EC6AB3EB}" dt="2024-01-15T08:30:51.036" v="34780" actId="478"/>
          <ac:spMkLst>
            <pc:docMk/>
            <pc:sldMk cId="2669888100" sldId="1114"/>
            <ac:spMk id="6" creationId="{CA0FCBCC-6C48-9E09-7843-B47C9FFAD80B}"/>
          </ac:spMkLst>
        </pc:spChg>
        <pc:spChg chg="add mod">
          <ac:chgData name="binglin tao" userId="dee11500289e3549" providerId="LiveId" clId="{269AD241-EA14-4DD3-9A0C-E020EC6AB3EB}" dt="2024-01-15T08:44:54.969" v="35590" actId="1076"/>
          <ac:spMkLst>
            <pc:docMk/>
            <pc:sldMk cId="2669888100" sldId="1114"/>
            <ac:spMk id="7" creationId="{2AD5AE62-C47B-72B3-1DBB-216058FE8B9B}"/>
          </ac:spMkLst>
        </pc:spChg>
        <pc:spChg chg="add mod">
          <ac:chgData name="binglin tao" userId="dee11500289e3549" providerId="LiveId" clId="{269AD241-EA14-4DD3-9A0C-E020EC6AB3EB}" dt="2024-01-15T08:34:13.847" v="35253" actId="1076"/>
          <ac:spMkLst>
            <pc:docMk/>
            <pc:sldMk cId="2669888100" sldId="1114"/>
            <ac:spMk id="10" creationId="{CF7A7257-CC12-0E2B-C7F1-09CB2BC6781A}"/>
          </ac:spMkLst>
        </pc:spChg>
        <pc:spChg chg="add mod">
          <ac:chgData name="binglin tao" userId="dee11500289e3549" providerId="LiveId" clId="{269AD241-EA14-4DD3-9A0C-E020EC6AB3EB}" dt="2024-01-15T08:34:20.418" v="35256" actId="1076"/>
          <ac:spMkLst>
            <pc:docMk/>
            <pc:sldMk cId="2669888100" sldId="1114"/>
            <ac:spMk id="12" creationId="{FDC1D550-E568-33BE-1404-BE340C579E96}"/>
          </ac:spMkLst>
        </pc:spChg>
        <pc:spChg chg="mod">
          <ac:chgData name="binglin tao" userId="dee11500289e3549" providerId="LiveId" clId="{269AD241-EA14-4DD3-9A0C-E020EC6AB3EB}" dt="2024-01-15T09:49:28.225" v="38902"/>
          <ac:spMkLst>
            <pc:docMk/>
            <pc:sldMk cId="2669888100" sldId="1114"/>
            <ac:spMk id="13" creationId="{00000000-0000-0000-0000-000000000000}"/>
          </ac:spMkLst>
        </pc:spChg>
        <pc:spChg chg="add mod">
          <ac:chgData name="binglin tao" userId="dee11500289e3549" providerId="LiveId" clId="{269AD241-EA14-4DD3-9A0C-E020EC6AB3EB}" dt="2024-01-15T08:35:26.475" v="35371" actId="1076"/>
          <ac:spMkLst>
            <pc:docMk/>
            <pc:sldMk cId="2669888100" sldId="1114"/>
            <ac:spMk id="18" creationId="{DFD505DD-EA8E-964B-E67C-B81C18B135B7}"/>
          </ac:spMkLst>
        </pc:spChg>
        <pc:spChg chg="add mod">
          <ac:chgData name="binglin tao" userId="dee11500289e3549" providerId="LiveId" clId="{269AD241-EA14-4DD3-9A0C-E020EC6AB3EB}" dt="2024-01-15T08:35:12.719" v="35341" actId="1076"/>
          <ac:spMkLst>
            <pc:docMk/>
            <pc:sldMk cId="2669888100" sldId="1114"/>
            <ac:spMk id="19" creationId="{EE81A920-3BCE-5CA6-4358-7F4FB99EA0C6}"/>
          </ac:spMkLst>
        </pc:spChg>
        <pc:spChg chg="add mod">
          <ac:chgData name="binglin tao" userId="dee11500289e3549" providerId="LiveId" clId="{269AD241-EA14-4DD3-9A0C-E020EC6AB3EB}" dt="2024-01-15T08:36:34.939" v="35415" actId="14100"/>
          <ac:spMkLst>
            <pc:docMk/>
            <pc:sldMk cId="2669888100" sldId="1114"/>
            <ac:spMk id="25" creationId="{C9C056AD-9130-580D-2D42-9721362876EE}"/>
          </ac:spMkLst>
        </pc:spChg>
        <pc:spChg chg="add mod">
          <ac:chgData name="binglin tao" userId="dee11500289e3549" providerId="LiveId" clId="{269AD241-EA14-4DD3-9A0C-E020EC6AB3EB}" dt="2024-01-15T08:36:46.743" v="35418" actId="207"/>
          <ac:spMkLst>
            <pc:docMk/>
            <pc:sldMk cId="2669888100" sldId="1114"/>
            <ac:spMk id="26" creationId="{5ED683C6-B36E-6440-E31B-F4BA10E21E04}"/>
          </ac:spMkLst>
        </pc:spChg>
        <pc:spChg chg="add mod">
          <ac:chgData name="binglin tao" userId="dee11500289e3549" providerId="LiveId" clId="{269AD241-EA14-4DD3-9A0C-E020EC6AB3EB}" dt="2024-01-15T08:36:40.609" v="35417" actId="1076"/>
          <ac:spMkLst>
            <pc:docMk/>
            <pc:sldMk cId="2669888100" sldId="1114"/>
            <ac:spMk id="27" creationId="{72E466E6-1F3E-BEC2-67B1-CA0D2B3ECF70}"/>
          </ac:spMkLst>
        </pc:spChg>
        <pc:spChg chg="add mod">
          <ac:chgData name="binglin tao" userId="dee11500289e3549" providerId="LiveId" clId="{269AD241-EA14-4DD3-9A0C-E020EC6AB3EB}" dt="2024-01-15T08:36:18.503" v="35404" actId="14100"/>
          <ac:spMkLst>
            <pc:docMk/>
            <pc:sldMk cId="2669888100" sldId="1114"/>
            <ac:spMk id="28" creationId="{7BB53C78-7C80-7C98-99DE-D18BC32582EF}"/>
          </ac:spMkLst>
        </pc:spChg>
        <pc:spChg chg="add mod">
          <ac:chgData name="binglin tao" userId="dee11500289e3549" providerId="LiveId" clId="{269AD241-EA14-4DD3-9A0C-E020EC6AB3EB}" dt="2024-01-15T08:36:46.743" v="35418" actId="207"/>
          <ac:spMkLst>
            <pc:docMk/>
            <pc:sldMk cId="2669888100" sldId="1114"/>
            <ac:spMk id="29" creationId="{57CDD655-894B-503E-B027-A80C2096B503}"/>
          </ac:spMkLst>
        </pc:spChg>
        <pc:spChg chg="add mod">
          <ac:chgData name="binglin tao" userId="dee11500289e3549" providerId="LiveId" clId="{269AD241-EA14-4DD3-9A0C-E020EC6AB3EB}" dt="2024-01-15T08:36:31.633" v="35414" actId="14100"/>
          <ac:spMkLst>
            <pc:docMk/>
            <pc:sldMk cId="2669888100" sldId="1114"/>
            <ac:spMk id="30" creationId="{ECEFD48A-032A-0D66-E95B-73FE9D3F1742}"/>
          </ac:spMkLst>
        </pc:spChg>
        <pc:spChg chg="add mod">
          <ac:chgData name="binglin tao" userId="dee11500289e3549" providerId="LiveId" clId="{269AD241-EA14-4DD3-9A0C-E020EC6AB3EB}" dt="2024-01-15T08:36:38.649" v="35416" actId="1076"/>
          <ac:spMkLst>
            <pc:docMk/>
            <pc:sldMk cId="2669888100" sldId="1114"/>
            <ac:spMk id="31" creationId="{AFE8F5A5-FE28-4DD7-39A9-4910B1F36106}"/>
          </ac:spMkLst>
        </pc:spChg>
        <pc:spChg chg="add mod">
          <ac:chgData name="binglin tao" userId="dee11500289e3549" providerId="LiveId" clId="{269AD241-EA14-4DD3-9A0C-E020EC6AB3EB}" dt="2024-01-15T08:36:24.505" v="35408" actId="1076"/>
          <ac:spMkLst>
            <pc:docMk/>
            <pc:sldMk cId="2669888100" sldId="1114"/>
            <ac:spMk id="32" creationId="{D3AEB645-90C7-2AD4-2664-C60DB3A09D43}"/>
          </ac:spMkLst>
        </pc:spChg>
        <pc:spChg chg="add mod">
          <ac:chgData name="binglin tao" userId="dee11500289e3549" providerId="LiveId" clId="{269AD241-EA14-4DD3-9A0C-E020EC6AB3EB}" dt="2024-01-15T08:36:46.743" v="35418" actId="207"/>
          <ac:spMkLst>
            <pc:docMk/>
            <pc:sldMk cId="2669888100" sldId="1114"/>
            <ac:spMk id="33" creationId="{53FD2461-7DD6-896B-BFF0-BB1E00FFAAD3}"/>
          </ac:spMkLst>
        </pc:spChg>
        <pc:spChg chg="add mod">
          <ac:chgData name="binglin tao" userId="dee11500289e3549" providerId="LiveId" clId="{269AD241-EA14-4DD3-9A0C-E020EC6AB3EB}" dt="2024-01-15T08:36:46.743" v="35418" actId="207"/>
          <ac:spMkLst>
            <pc:docMk/>
            <pc:sldMk cId="2669888100" sldId="1114"/>
            <ac:spMk id="34" creationId="{C752F9B1-BA3F-D5D1-C760-91AFBBD7B160}"/>
          </ac:spMkLst>
        </pc:spChg>
        <pc:spChg chg="add mod">
          <ac:chgData name="binglin tao" userId="dee11500289e3549" providerId="LiveId" clId="{269AD241-EA14-4DD3-9A0C-E020EC6AB3EB}" dt="2024-01-15T08:37:46.020" v="35464" actId="1076"/>
          <ac:spMkLst>
            <pc:docMk/>
            <pc:sldMk cId="2669888100" sldId="1114"/>
            <ac:spMk id="47" creationId="{C46E436F-D1AA-A9B9-2C2A-AF25B8E7DC0F}"/>
          </ac:spMkLst>
        </pc:spChg>
        <pc:graphicFrameChg chg="add del mod replId">
          <ac:chgData name="binglin tao" userId="dee11500289e3549" providerId="LiveId" clId="{269AD241-EA14-4DD3-9A0C-E020EC6AB3EB}" dt="2024-01-15T08:32:50.190" v="35104"/>
          <ac:graphicFrameMkLst>
            <pc:docMk/>
            <pc:sldMk cId="2669888100" sldId="1114"/>
            <ac:graphicFrameMk id="8" creationId="{2AD5AE62-C47B-72B3-1DBB-216058FE8B9B}"/>
          </ac:graphicFrameMkLst>
        </pc:graphicFrameChg>
        <pc:graphicFrameChg chg="add del mod replId">
          <ac:chgData name="binglin tao" userId="dee11500289e3549" providerId="LiveId" clId="{269AD241-EA14-4DD3-9A0C-E020EC6AB3EB}" dt="2024-01-15T08:33:59.726" v="35241"/>
          <ac:graphicFrameMkLst>
            <pc:docMk/>
            <pc:sldMk cId="2669888100" sldId="1114"/>
            <ac:graphicFrameMk id="14" creationId="{FDC1D550-E568-33BE-1404-BE340C579E96}"/>
          </ac:graphicFrameMkLst>
        </pc:graphicFrameChg>
        <pc:graphicFrameChg chg="add del mod replId">
          <ac:chgData name="binglin tao" userId="dee11500289e3549" providerId="LiveId" clId="{269AD241-EA14-4DD3-9A0C-E020EC6AB3EB}" dt="2024-01-15T08:34:02.598" v="35245"/>
          <ac:graphicFrameMkLst>
            <pc:docMk/>
            <pc:sldMk cId="2669888100" sldId="1114"/>
            <ac:graphicFrameMk id="16" creationId="{CF7A7257-CC12-0E2B-C7F1-09CB2BC6781A}"/>
          </ac:graphicFrameMkLst>
        </pc:graphicFrameChg>
        <pc:graphicFrameChg chg="add del mod replId">
          <ac:chgData name="binglin tao" userId="dee11500289e3549" providerId="LiveId" clId="{269AD241-EA14-4DD3-9A0C-E020EC6AB3EB}" dt="2024-01-15T08:34:49.602" v="35327"/>
          <ac:graphicFrameMkLst>
            <pc:docMk/>
            <pc:sldMk cId="2669888100" sldId="1114"/>
            <ac:graphicFrameMk id="20" creationId="{DFD505DD-EA8E-964B-E67C-B81C18B135B7}"/>
          </ac:graphicFrameMkLst>
        </pc:graphicFrameChg>
        <pc:graphicFrameChg chg="add del mod replId">
          <ac:chgData name="binglin tao" userId="dee11500289e3549" providerId="LiveId" clId="{269AD241-EA14-4DD3-9A0C-E020EC6AB3EB}" dt="2024-01-15T08:34:52.663" v="35331"/>
          <ac:graphicFrameMkLst>
            <pc:docMk/>
            <pc:sldMk cId="2669888100" sldId="1114"/>
            <ac:graphicFrameMk id="22" creationId="{EE81A920-3BCE-5CA6-4358-7F4FB99EA0C6}"/>
          </ac:graphicFrameMkLst>
        </pc:graphicFrameChg>
        <pc:graphicFrameChg chg="add del mod replId">
          <ac:chgData name="binglin tao" userId="dee11500289e3549" providerId="LiveId" clId="{269AD241-EA14-4DD3-9A0C-E020EC6AB3EB}" dt="2024-01-15T08:35:52.286" v="35375"/>
          <ac:graphicFrameMkLst>
            <pc:docMk/>
            <pc:sldMk cId="2669888100" sldId="1114"/>
            <ac:graphicFrameMk id="35" creationId="{C9C056AD-9130-580D-2D42-9721362876EE}"/>
          </ac:graphicFrameMkLst>
        </pc:graphicFrameChg>
        <pc:graphicFrameChg chg="add del mod replId">
          <ac:chgData name="binglin tao" userId="dee11500289e3549" providerId="LiveId" clId="{269AD241-EA14-4DD3-9A0C-E020EC6AB3EB}" dt="2024-01-15T08:35:55.271" v="35379"/>
          <ac:graphicFrameMkLst>
            <pc:docMk/>
            <pc:sldMk cId="2669888100" sldId="1114"/>
            <ac:graphicFrameMk id="37" creationId="{ECEFD48A-032A-0D66-E95B-73FE9D3F1742}"/>
          </ac:graphicFrameMkLst>
        </pc:graphicFrameChg>
        <pc:graphicFrameChg chg="add del mod replId">
          <ac:chgData name="binglin tao" userId="dee11500289e3549" providerId="LiveId" clId="{269AD241-EA14-4DD3-9A0C-E020EC6AB3EB}" dt="2024-01-15T08:35:57.963" v="35383"/>
          <ac:graphicFrameMkLst>
            <pc:docMk/>
            <pc:sldMk cId="2669888100" sldId="1114"/>
            <ac:graphicFrameMk id="39" creationId="{7BB53C78-7C80-7C98-99DE-D18BC32582EF}"/>
          </ac:graphicFrameMkLst>
        </pc:graphicFrameChg>
        <pc:graphicFrameChg chg="add del mod replId">
          <ac:chgData name="binglin tao" userId="dee11500289e3549" providerId="LiveId" clId="{269AD241-EA14-4DD3-9A0C-E020EC6AB3EB}" dt="2024-01-15T08:36:01.164" v="35387"/>
          <ac:graphicFrameMkLst>
            <pc:docMk/>
            <pc:sldMk cId="2669888100" sldId="1114"/>
            <ac:graphicFrameMk id="41" creationId="{D3AEB645-90C7-2AD4-2664-C60DB3A09D43}"/>
          </ac:graphicFrameMkLst>
        </pc:graphicFrameChg>
        <pc:graphicFrameChg chg="add del mod replId">
          <ac:chgData name="binglin tao" userId="dee11500289e3549" providerId="LiveId" clId="{269AD241-EA14-4DD3-9A0C-E020EC6AB3EB}" dt="2024-01-15T08:36:04.283" v="35391"/>
          <ac:graphicFrameMkLst>
            <pc:docMk/>
            <pc:sldMk cId="2669888100" sldId="1114"/>
            <ac:graphicFrameMk id="43" creationId="{72E466E6-1F3E-BEC2-67B1-CA0D2B3ECF70}"/>
          </ac:graphicFrameMkLst>
        </pc:graphicFrameChg>
        <pc:graphicFrameChg chg="add del mod replId">
          <ac:chgData name="binglin tao" userId="dee11500289e3549" providerId="LiveId" clId="{269AD241-EA14-4DD3-9A0C-E020EC6AB3EB}" dt="2024-01-15T08:36:07.332" v="35395"/>
          <ac:graphicFrameMkLst>
            <pc:docMk/>
            <pc:sldMk cId="2669888100" sldId="1114"/>
            <ac:graphicFrameMk id="45" creationId="{AFE8F5A5-FE28-4DD7-39A9-4910B1F36106}"/>
          </ac:graphicFrameMkLst>
        </pc:graphicFrameChg>
        <pc:graphicFrameChg chg="add del mod replId">
          <ac:chgData name="binglin tao" userId="dee11500289e3549" providerId="LiveId" clId="{269AD241-EA14-4DD3-9A0C-E020EC6AB3EB}" dt="2024-01-15T08:37:38.104" v="35459"/>
          <ac:graphicFrameMkLst>
            <pc:docMk/>
            <pc:sldMk cId="2669888100" sldId="1114"/>
            <ac:graphicFrameMk id="48" creationId="{C46E436F-D1AA-A9B9-2C2A-AF25B8E7DC0F}"/>
          </ac:graphicFrameMkLst>
        </pc:graphicFrameChg>
        <pc:graphicFrameChg chg="add mod">
          <ac:chgData name="binglin tao" userId="dee11500289e3549" providerId="LiveId" clId="{269AD241-EA14-4DD3-9A0C-E020EC6AB3EB}" dt="2024-01-15T08:43:38.861" v="35509"/>
          <ac:graphicFrameMkLst>
            <pc:docMk/>
            <pc:sldMk cId="2669888100" sldId="1114"/>
            <ac:graphicFrameMk id="50" creationId="{349CE899-926F-AC82-8593-D702100D145D}"/>
          </ac:graphicFrameMkLst>
        </pc:graphicFrameChg>
      </pc:sldChg>
      <pc:sldChg chg="delSp modSp add mod">
        <pc:chgData name="binglin tao" userId="dee11500289e3549" providerId="LiveId" clId="{269AD241-EA14-4DD3-9A0C-E020EC6AB3EB}" dt="2024-01-15T09:49:32.191" v="38903"/>
        <pc:sldMkLst>
          <pc:docMk/>
          <pc:sldMk cId="1456469684" sldId="1115"/>
        </pc:sldMkLst>
        <pc:spChg chg="mod">
          <ac:chgData name="binglin tao" userId="dee11500289e3549" providerId="LiveId" clId="{269AD241-EA14-4DD3-9A0C-E020EC6AB3EB}" dt="2024-01-15T08:53:07.264" v="36482"/>
          <ac:spMkLst>
            <pc:docMk/>
            <pc:sldMk cId="1456469684" sldId="1115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08:44:09.487" v="35582" actId="478"/>
          <ac:spMkLst>
            <pc:docMk/>
            <pc:sldMk cId="1456469684" sldId="1115"/>
            <ac:spMk id="7" creationId="{2AD5AE62-C47B-72B3-1DBB-216058FE8B9B}"/>
          </ac:spMkLst>
        </pc:spChg>
        <pc:spChg chg="del mod">
          <ac:chgData name="binglin tao" userId="dee11500289e3549" providerId="LiveId" clId="{269AD241-EA14-4DD3-9A0C-E020EC6AB3EB}" dt="2024-01-15T08:44:11.317" v="35584" actId="478"/>
          <ac:spMkLst>
            <pc:docMk/>
            <pc:sldMk cId="1456469684" sldId="1115"/>
            <ac:spMk id="10" creationId="{CF7A7257-CC12-0E2B-C7F1-09CB2BC6781A}"/>
          </ac:spMkLst>
        </pc:spChg>
        <pc:spChg chg="del">
          <ac:chgData name="binglin tao" userId="dee11500289e3549" providerId="LiveId" clId="{269AD241-EA14-4DD3-9A0C-E020EC6AB3EB}" dt="2024-01-15T08:44:15.857" v="35587" actId="478"/>
          <ac:spMkLst>
            <pc:docMk/>
            <pc:sldMk cId="1456469684" sldId="1115"/>
            <ac:spMk id="12" creationId="{FDC1D550-E568-33BE-1404-BE340C579E96}"/>
          </ac:spMkLst>
        </pc:spChg>
        <pc:spChg chg="mod">
          <ac:chgData name="binglin tao" userId="dee11500289e3549" providerId="LiveId" clId="{269AD241-EA14-4DD3-9A0C-E020EC6AB3EB}" dt="2024-01-15T09:49:32.191" v="38903"/>
          <ac:spMkLst>
            <pc:docMk/>
            <pc:sldMk cId="1456469684" sldId="1115"/>
            <ac:spMk id="13" creationId="{00000000-0000-0000-0000-000000000000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18" creationId="{DFD505DD-EA8E-964B-E67C-B81C18B135B7}"/>
          </ac:spMkLst>
        </pc:spChg>
        <pc:spChg chg="del">
          <ac:chgData name="binglin tao" userId="dee11500289e3549" providerId="LiveId" clId="{269AD241-EA14-4DD3-9A0C-E020EC6AB3EB}" dt="2024-01-15T08:44:12.281" v="35585" actId="478"/>
          <ac:spMkLst>
            <pc:docMk/>
            <pc:sldMk cId="1456469684" sldId="1115"/>
            <ac:spMk id="19" creationId="{EE81A920-3BCE-5CA6-4358-7F4FB99EA0C6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25" creationId="{C9C056AD-9130-580D-2D42-9721362876EE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26" creationId="{5ED683C6-B36E-6440-E31B-F4BA10E21E04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27" creationId="{72E466E6-1F3E-BEC2-67B1-CA0D2B3ECF70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28" creationId="{7BB53C78-7C80-7C98-99DE-D18BC32582EF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29" creationId="{57CDD655-894B-503E-B027-A80C2096B503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30" creationId="{ECEFD48A-032A-0D66-E95B-73FE9D3F1742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31" creationId="{AFE8F5A5-FE28-4DD7-39A9-4910B1F36106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32" creationId="{D3AEB645-90C7-2AD4-2664-C60DB3A09D43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33" creationId="{53FD2461-7DD6-896B-BFF0-BB1E00FFAAD3}"/>
          </ac:spMkLst>
        </pc:spChg>
        <pc:spChg chg="del">
          <ac:chgData name="binglin tao" userId="dee11500289e3549" providerId="LiveId" clId="{269AD241-EA14-4DD3-9A0C-E020EC6AB3EB}" dt="2024-01-15T08:44:14.544" v="35586" actId="478"/>
          <ac:spMkLst>
            <pc:docMk/>
            <pc:sldMk cId="1456469684" sldId="1115"/>
            <ac:spMk id="34" creationId="{C752F9B1-BA3F-D5D1-C760-91AFBBD7B160}"/>
          </ac:spMkLst>
        </pc:spChg>
        <pc:spChg chg="del">
          <ac:chgData name="binglin tao" userId="dee11500289e3549" providerId="LiveId" clId="{269AD241-EA14-4DD3-9A0C-E020EC6AB3EB}" dt="2024-01-15T08:44:00.468" v="35580" actId="478"/>
          <ac:spMkLst>
            <pc:docMk/>
            <pc:sldMk cId="1456469684" sldId="1115"/>
            <ac:spMk id="47" creationId="{C46E436F-D1AA-A9B9-2C2A-AF25B8E7DC0F}"/>
          </ac:spMkLst>
        </pc:spChg>
      </pc:sldChg>
      <pc:sldChg chg="addSp modSp add mod">
        <pc:chgData name="binglin tao" userId="dee11500289e3549" providerId="LiveId" clId="{269AD241-EA14-4DD3-9A0C-E020EC6AB3EB}" dt="2024-01-15T09:49:35.299" v="38904"/>
        <pc:sldMkLst>
          <pc:docMk/>
          <pc:sldMk cId="2254084820" sldId="1116"/>
        </pc:sldMkLst>
        <pc:spChg chg="mod">
          <ac:chgData name="binglin tao" userId="dee11500289e3549" providerId="LiveId" clId="{269AD241-EA14-4DD3-9A0C-E020EC6AB3EB}" dt="2024-01-15T08:56:44.191" v="36628" actId="20577"/>
          <ac:spMkLst>
            <pc:docMk/>
            <pc:sldMk cId="2254084820" sldId="1116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8:56:55.654" v="36630" actId="1076"/>
          <ac:spMkLst>
            <pc:docMk/>
            <pc:sldMk cId="2254084820" sldId="1116"/>
            <ac:spMk id="6" creationId="{B66F7C4C-13D4-65E3-5725-7FCB196AA6B4}"/>
          </ac:spMkLst>
        </pc:spChg>
        <pc:spChg chg="add mod">
          <ac:chgData name="binglin tao" userId="dee11500289e3549" providerId="LiveId" clId="{269AD241-EA14-4DD3-9A0C-E020EC6AB3EB}" dt="2024-01-15T08:56:55.654" v="36630" actId="1076"/>
          <ac:spMkLst>
            <pc:docMk/>
            <pc:sldMk cId="2254084820" sldId="1116"/>
            <ac:spMk id="7" creationId="{53CC8471-F12C-E2B9-9E04-A95FEBD492A3}"/>
          </ac:spMkLst>
        </pc:spChg>
        <pc:spChg chg="add mod">
          <ac:chgData name="binglin tao" userId="dee11500289e3549" providerId="LiveId" clId="{269AD241-EA14-4DD3-9A0C-E020EC6AB3EB}" dt="2024-01-15T08:57:00.099" v="36631" actId="1076"/>
          <ac:spMkLst>
            <pc:docMk/>
            <pc:sldMk cId="2254084820" sldId="1116"/>
            <ac:spMk id="8" creationId="{04C3FFE9-0B52-D5E4-20FA-96BEC45BA2DC}"/>
          </ac:spMkLst>
        </pc:spChg>
        <pc:spChg chg="add mod">
          <ac:chgData name="binglin tao" userId="dee11500289e3549" providerId="LiveId" clId="{269AD241-EA14-4DD3-9A0C-E020EC6AB3EB}" dt="2024-01-15T08:57:12.971" v="36633" actId="1076"/>
          <ac:spMkLst>
            <pc:docMk/>
            <pc:sldMk cId="2254084820" sldId="1116"/>
            <ac:spMk id="9" creationId="{C80AF288-5791-1071-438C-9A3CB70FBEA0}"/>
          </ac:spMkLst>
        </pc:spChg>
        <pc:spChg chg="mod">
          <ac:chgData name="binglin tao" userId="dee11500289e3549" providerId="LiveId" clId="{269AD241-EA14-4DD3-9A0C-E020EC6AB3EB}" dt="2024-01-15T09:49:35.299" v="38904"/>
          <ac:spMkLst>
            <pc:docMk/>
            <pc:sldMk cId="2254084820" sldId="1116"/>
            <ac:spMk id="13" creationId="{00000000-0000-0000-0000-000000000000}"/>
          </ac:spMkLst>
        </pc:spChg>
        <pc:graphicFrameChg chg="add mod">
          <ac:chgData name="binglin tao" userId="dee11500289e3549" providerId="LiveId" clId="{269AD241-EA14-4DD3-9A0C-E020EC6AB3EB}" dt="2024-01-15T08:53:45.466" v="36528"/>
          <ac:graphicFrameMkLst>
            <pc:docMk/>
            <pc:sldMk cId="2254084820" sldId="1116"/>
            <ac:graphicFrameMk id="4" creationId="{20DE422C-25AC-37E1-F667-A631FEBDE074}"/>
          </ac:graphicFrameMkLst>
        </pc:graphicFrameChg>
        <pc:graphicFrameChg chg="add mod">
          <ac:chgData name="binglin tao" userId="dee11500289e3549" providerId="LiveId" clId="{269AD241-EA14-4DD3-9A0C-E020EC6AB3EB}" dt="2024-01-15T08:53:45.466" v="36528"/>
          <ac:graphicFrameMkLst>
            <pc:docMk/>
            <pc:sldMk cId="2254084820" sldId="1116"/>
            <ac:graphicFrameMk id="5" creationId="{0CB28E76-BA64-5747-6484-9B142E31FD40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49:38.874" v="38905"/>
        <pc:sldMkLst>
          <pc:docMk/>
          <pc:sldMk cId="2931392906" sldId="1117"/>
        </pc:sldMkLst>
        <pc:spChg chg="mod">
          <ac:chgData name="binglin tao" userId="dee11500289e3549" providerId="LiveId" clId="{269AD241-EA14-4DD3-9A0C-E020EC6AB3EB}" dt="2024-01-15T08:59:36.277" v="36883"/>
          <ac:spMkLst>
            <pc:docMk/>
            <pc:sldMk cId="2931392906" sldId="1117"/>
            <ac:spMk id="2" creationId="{64BD4D46-8E03-C6BE-22A6-039DD4A349E9}"/>
          </ac:spMkLst>
        </pc:spChg>
        <pc:spChg chg="add del mod">
          <ac:chgData name="binglin tao" userId="dee11500289e3549" providerId="LiveId" clId="{269AD241-EA14-4DD3-9A0C-E020EC6AB3EB}" dt="2024-01-15T08:58:24.960" v="36679" actId="478"/>
          <ac:spMkLst>
            <pc:docMk/>
            <pc:sldMk cId="2931392906" sldId="1117"/>
            <ac:spMk id="4" creationId="{ABA7BE0E-C26F-1855-DC2C-FCE3E720F6A8}"/>
          </ac:spMkLst>
        </pc:spChg>
        <pc:spChg chg="add del mod">
          <ac:chgData name="binglin tao" userId="dee11500289e3549" providerId="LiveId" clId="{269AD241-EA14-4DD3-9A0C-E020EC6AB3EB}" dt="2024-01-15T08:58:24.960" v="36679" actId="478"/>
          <ac:spMkLst>
            <pc:docMk/>
            <pc:sldMk cId="2931392906" sldId="1117"/>
            <ac:spMk id="5" creationId="{51AAAE8D-7BBE-123C-5E1A-677864B9A076}"/>
          </ac:spMkLst>
        </pc:spChg>
        <pc:spChg chg="add del mod">
          <ac:chgData name="binglin tao" userId="dee11500289e3549" providerId="LiveId" clId="{269AD241-EA14-4DD3-9A0C-E020EC6AB3EB}" dt="2024-01-15T08:58:24.960" v="36679" actId="478"/>
          <ac:spMkLst>
            <pc:docMk/>
            <pc:sldMk cId="2931392906" sldId="1117"/>
            <ac:spMk id="12" creationId="{517594E0-CAC8-3881-FA36-3D92FBCC0A60}"/>
          </ac:spMkLst>
        </pc:spChg>
        <pc:spChg chg="mod">
          <ac:chgData name="binglin tao" userId="dee11500289e3549" providerId="LiveId" clId="{269AD241-EA14-4DD3-9A0C-E020EC6AB3EB}" dt="2024-01-15T09:49:38.874" v="38905"/>
          <ac:spMkLst>
            <pc:docMk/>
            <pc:sldMk cId="2931392906" sldId="1117"/>
            <ac:spMk id="13" creationId="{00000000-0000-0000-0000-000000000000}"/>
          </ac:spMkLst>
        </pc:spChg>
        <pc:spChg chg="add del mod">
          <ac:chgData name="binglin tao" userId="dee11500289e3549" providerId="LiveId" clId="{269AD241-EA14-4DD3-9A0C-E020EC6AB3EB}" dt="2024-01-15T08:58:24.960" v="36679" actId="478"/>
          <ac:spMkLst>
            <pc:docMk/>
            <pc:sldMk cId="2931392906" sldId="1117"/>
            <ac:spMk id="14" creationId="{3C05D0EC-6CF6-74F0-A970-BB9EAF3514D7}"/>
          </ac:spMkLst>
        </pc:spChg>
        <pc:spChg chg="add mod">
          <ac:chgData name="binglin tao" userId="dee11500289e3549" providerId="LiveId" clId="{269AD241-EA14-4DD3-9A0C-E020EC6AB3EB}" dt="2024-01-15T08:58:37.391" v="36685" actId="207"/>
          <ac:spMkLst>
            <pc:docMk/>
            <pc:sldMk cId="2931392906" sldId="1117"/>
            <ac:spMk id="15" creationId="{8301DE32-8A7C-5FFD-87E2-5F6908082309}"/>
          </ac:spMkLst>
        </pc:spChg>
        <pc:spChg chg="add mod">
          <ac:chgData name="binglin tao" userId="dee11500289e3549" providerId="LiveId" clId="{269AD241-EA14-4DD3-9A0C-E020EC6AB3EB}" dt="2024-01-15T09:00:14.490" v="36892" actId="207"/>
          <ac:spMkLst>
            <pc:docMk/>
            <pc:sldMk cId="2931392906" sldId="1117"/>
            <ac:spMk id="16" creationId="{7BD8C5DD-CC74-1124-4FFA-9E33B4F0ADE5}"/>
          </ac:spMkLst>
        </pc:spChg>
        <pc:spChg chg="add mod">
          <ac:chgData name="binglin tao" userId="dee11500289e3549" providerId="LiveId" clId="{269AD241-EA14-4DD3-9A0C-E020EC6AB3EB}" dt="2024-01-15T08:58:44.339" v="36691" actId="27636"/>
          <ac:spMkLst>
            <pc:docMk/>
            <pc:sldMk cId="2931392906" sldId="1117"/>
            <ac:spMk id="17" creationId="{CA0E4B98-D66F-1FE7-8DF5-A8E82C042FB9}"/>
          </ac:spMkLst>
        </pc:spChg>
        <pc:spChg chg="add mod">
          <ac:chgData name="binglin tao" userId="dee11500289e3549" providerId="LiveId" clId="{269AD241-EA14-4DD3-9A0C-E020EC6AB3EB}" dt="2024-01-15T08:59:47.629" v="36891" actId="27636"/>
          <ac:spMkLst>
            <pc:docMk/>
            <pc:sldMk cId="2931392906" sldId="1117"/>
            <ac:spMk id="22" creationId="{74BCDBE8-6D03-C593-AA03-EB42751E1C0A}"/>
          </ac:spMkLst>
        </pc:spChg>
        <pc:graphicFrameChg chg="add del mod replId">
          <ac:chgData name="binglin tao" userId="dee11500289e3549" providerId="LiveId" clId="{269AD241-EA14-4DD3-9A0C-E020EC6AB3EB}" dt="2024-01-15T08:54:14.368" v="36535"/>
          <ac:graphicFrameMkLst>
            <pc:docMk/>
            <pc:sldMk cId="2931392906" sldId="1117"/>
            <ac:graphicFrameMk id="6" creationId="{ABA7BE0E-C26F-1855-DC2C-FCE3E720F6A8}"/>
          </ac:graphicFrameMkLst>
        </pc:graphicFrameChg>
        <pc:graphicFrameChg chg="add del mod replId">
          <ac:chgData name="binglin tao" userId="dee11500289e3549" providerId="LiveId" clId="{269AD241-EA14-4DD3-9A0C-E020EC6AB3EB}" dt="2024-01-15T08:54:18.732" v="36539"/>
          <ac:graphicFrameMkLst>
            <pc:docMk/>
            <pc:sldMk cId="2931392906" sldId="1117"/>
            <ac:graphicFrameMk id="8" creationId="{51AAAE8D-7BBE-123C-5E1A-677864B9A076}"/>
          </ac:graphicFrameMkLst>
        </pc:graphicFrameChg>
        <pc:graphicFrameChg chg="add del mod replId">
          <ac:chgData name="binglin tao" userId="dee11500289e3549" providerId="LiveId" clId="{269AD241-EA14-4DD3-9A0C-E020EC6AB3EB}" dt="2024-01-15T08:58:34.743" v="36684"/>
          <ac:graphicFrameMkLst>
            <pc:docMk/>
            <pc:sldMk cId="2931392906" sldId="1117"/>
            <ac:graphicFrameMk id="18" creationId="{8301DE32-8A7C-5FFD-87E2-5F6908082309}"/>
          </ac:graphicFrameMkLst>
        </pc:graphicFrameChg>
        <pc:graphicFrameChg chg="add del mod replId">
          <ac:chgData name="binglin tao" userId="dee11500289e3549" providerId="LiveId" clId="{269AD241-EA14-4DD3-9A0C-E020EC6AB3EB}" dt="2024-01-15T08:58:40.790" v="36687"/>
          <ac:graphicFrameMkLst>
            <pc:docMk/>
            <pc:sldMk cId="2931392906" sldId="1117"/>
            <ac:graphicFrameMk id="20" creationId="{CA0E4B98-D66F-1FE7-8DF5-A8E82C042FB9}"/>
          </ac:graphicFrameMkLst>
        </pc:graphicFrameChg>
        <pc:graphicFrameChg chg="add del mod replId">
          <ac:chgData name="binglin tao" userId="dee11500289e3549" providerId="LiveId" clId="{269AD241-EA14-4DD3-9A0C-E020EC6AB3EB}" dt="2024-01-15T08:59:44.579" v="36887"/>
          <ac:graphicFrameMkLst>
            <pc:docMk/>
            <pc:sldMk cId="2931392906" sldId="1117"/>
            <ac:graphicFrameMk id="24" creationId="{74BCDBE8-6D03-C593-AA03-EB42751E1C0A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49:41.798" v="38906"/>
        <pc:sldMkLst>
          <pc:docMk/>
          <pc:sldMk cId="1442703370" sldId="1118"/>
        </pc:sldMkLst>
        <pc:spChg chg="mod">
          <ac:chgData name="binglin tao" userId="dee11500289e3549" providerId="LiveId" clId="{269AD241-EA14-4DD3-9A0C-E020EC6AB3EB}" dt="2024-01-15T09:08:08.041" v="37434"/>
          <ac:spMkLst>
            <pc:docMk/>
            <pc:sldMk cId="1442703370" sldId="1118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9:06:50.696" v="37355" actId="1076"/>
          <ac:spMkLst>
            <pc:docMk/>
            <pc:sldMk cId="1442703370" sldId="1118"/>
            <ac:spMk id="4" creationId="{1EEED236-432D-9745-2136-22F77C72B841}"/>
          </ac:spMkLst>
        </pc:spChg>
        <pc:spChg chg="add mod">
          <ac:chgData name="binglin tao" userId="dee11500289e3549" providerId="LiveId" clId="{269AD241-EA14-4DD3-9A0C-E020EC6AB3EB}" dt="2024-01-15T09:07:04.795" v="37363" actId="1076"/>
          <ac:spMkLst>
            <pc:docMk/>
            <pc:sldMk cId="1442703370" sldId="1118"/>
            <ac:spMk id="5" creationId="{9F80705A-3D2D-BABB-03B3-AB1AA76408CD}"/>
          </ac:spMkLst>
        </pc:spChg>
        <pc:spChg chg="add mod">
          <ac:chgData name="binglin tao" userId="dee11500289e3549" providerId="LiveId" clId="{269AD241-EA14-4DD3-9A0C-E020EC6AB3EB}" dt="2024-01-15T09:08:15.474" v="37436" actId="1076"/>
          <ac:spMkLst>
            <pc:docMk/>
            <pc:sldMk cId="1442703370" sldId="1118"/>
            <ac:spMk id="6" creationId="{72EBDDD4-9411-8352-9E07-46A3606C9D4D}"/>
          </ac:spMkLst>
        </pc:spChg>
        <pc:spChg chg="add mod">
          <ac:chgData name="binglin tao" userId="dee11500289e3549" providerId="LiveId" clId="{269AD241-EA14-4DD3-9A0C-E020EC6AB3EB}" dt="2024-01-15T09:09:22.746" v="37437"/>
          <ac:spMkLst>
            <pc:docMk/>
            <pc:sldMk cId="1442703370" sldId="1118"/>
            <ac:spMk id="7" creationId="{AB77ABC9-7FD3-FAAD-22F2-A1AB9DBEA7F9}"/>
          </ac:spMkLst>
        </pc:spChg>
        <pc:spChg chg="mod">
          <ac:chgData name="binglin tao" userId="dee11500289e3549" providerId="LiveId" clId="{269AD241-EA14-4DD3-9A0C-E020EC6AB3EB}" dt="2024-01-15T09:49:41.798" v="38906"/>
          <ac:spMkLst>
            <pc:docMk/>
            <pc:sldMk cId="1442703370" sldId="1118"/>
            <ac:spMk id="13" creationId="{00000000-0000-0000-0000-000000000000}"/>
          </ac:spMkLst>
        </pc:spChg>
        <pc:spChg chg="del">
          <ac:chgData name="binglin tao" userId="dee11500289e3549" providerId="LiveId" clId="{269AD241-EA14-4DD3-9A0C-E020EC6AB3EB}" dt="2024-01-15T09:00:40.247" v="36907" actId="478"/>
          <ac:spMkLst>
            <pc:docMk/>
            <pc:sldMk cId="1442703370" sldId="1118"/>
            <ac:spMk id="15" creationId="{8301DE32-8A7C-5FFD-87E2-5F6908082309}"/>
          </ac:spMkLst>
        </pc:spChg>
        <pc:spChg chg="del">
          <ac:chgData name="binglin tao" userId="dee11500289e3549" providerId="LiveId" clId="{269AD241-EA14-4DD3-9A0C-E020EC6AB3EB}" dt="2024-01-15T09:00:40.247" v="36907" actId="478"/>
          <ac:spMkLst>
            <pc:docMk/>
            <pc:sldMk cId="1442703370" sldId="1118"/>
            <ac:spMk id="16" creationId="{7BD8C5DD-CC74-1124-4FFA-9E33B4F0ADE5}"/>
          </ac:spMkLst>
        </pc:spChg>
        <pc:spChg chg="del">
          <ac:chgData name="binglin tao" userId="dee11500289e3549" providerId="LiveId" clId="{269AD241-EA14-4DD3-9A0C-E020EC6AB3EB}" dt="2024-01-15T09:00:40.247" v="36907" actId="478"/>
          <ac:spMkLst>
            <pc:docMk/>
            <pc:sldMk cId="1442703370" sldId="1118"/>
            <ac:spMk id="17" creationId="{CA0E4B98-D66F-1FE7-8DF5-A8E82C042FB9}"/>
          </ac:spMkLst>
        </pc:spChg>
        <pc:spChg chg="del">
          <ac:chgData name="binglin tao" userId="dee11500289e3549" providerId="LiveId" clId="{269AD241-EA14-4DD3-9A0C-E020EC6AB3EB}" dt="2024-01-15T09:00:38.023" v="36906" actId="478"/>
          <ac:spMkLst>
            <pc:docMk/>
            <pc:sldMk cId="1442703370" sldId="1118"/>
            <ac:spMk id="22" creationId="{74BCDBE8-6D03-C593-AA03-EB42751E1C0A}"/>
          </ac:spMkLst>
        </pc:spChg>
      </pc:sldChg>
      <pc:sldChg chg="addSp delSp modSp add mod">
        <pc:chgData name="binglin tao" userId="dee11500289e3549" providerId="LiveId" clId="{269AD241-EA14-4DD3-9A0C-E020EC6AB3EB}" dt="2024-01-15T09:49:45.528" v="38907"/>
        <pc:sldMkLst>
          <pc:docMk/>
          <pc:sldMk cId="2352504588" sldId="1119"/>
        </pc:sldMkLst>
        <pc:spChg chg="mod">
          <ac:chgData name="binglin tao" userId="dee11500289e3549" providerId="LiveId" clId="{269AD241-EA14-4DD3-9A0C-E020EC6AB3EB}" dt="2024-01-15T09:09:35.069" v="37448" actId="20577"/>
          <ac:spMkLst>
            <pc:docMk/>
            <pc:sldMk cId="2352504588" sldId="1119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09:14:45.252" v="37449" actId="478"/>
          <ac:spMkLst>
            <pc:docMk/>
            <pc:sldMk cId="2352504588" sldId="1119"/>
            <ac:spMk id="4" creationId="{1EEED236-432D-9745-2136-22F77C72B841}"/>
          </ac:spMkLst>
        </pc:spChg>
        <pc:spChg chg="del">
          <ac:chgData name="binglin tao" userId="dee11500289e3549" providerId="LiveId" clId="{269AD241-EA14-4DD3-9A0C-E020EC6AB3EB}" dt="2024-01-15T09:14:45.252" v="37449" actId="478"/>
          <ac:spMkLst>
            <pc:docMk/>
            <pc:sldMk cId="2352504588" sldId="1119"/>
            <ac:spMk id="5" creationId="{9F80705A-3D2D-BABB-03B3-AB1AA76408CD}"/>
          </ac:spMkLst>
        </pc:spChg>
        <pc:spChg chg="del">
          <ac:chgData name="binglin tao" userId="dee11500289e3549" providerId="LiveId" clId="{269AD241-EA14-4DD3-9A0C-E020EC6AB3EB}" dt="2024-01-15T09:14:45.252" v="37449" actId="478"/>
          <ac:spMkLst>
            <pc:docMk/>
            <pc:sldMk cId="2352504588" sldId="1119"/>
            <ac:spMk id="6" creationId="{72EBDDD4-9411-8352-9E07-46A3606C9D4D}"/>
          </ac:spMkLst>
        </pc:spChg>
        <pc:spChg chg="add mod">
          <ac:chgData name="binglin tao" userId="dee11500289e3549" providerId="LiveId" clId="{269AD241-EA14-4DD3-9A0C-E020EC6AB3EB}" dt="2024-01-15T09:16:30.091" v="37477" actId="1076"/>
          <ac:spMkLst>
            <pc:docMk/>
            <pc:sldMk cId="2352504588" sldId="1119"/>
            <ac:spMk id="7" creationId="{20257C3D-0AC4-DA99-5595-00BBDBDE729C}"/>
          </ac:spMkLst>
        </pc:spChg>
        <pc:spChg chg="add mod">
          <ac:chgData name="binglin tao" userId="dee11500289e3549" providerId="LiveId" clId="{269AD241-EA14-4DD3-9A0C-E020EC6AB3EB}" dt="2024-01-15T09:16:25.865" v="37476" actId="1076"/>
          <ac:spMkLst>
            <pc:docMk/>
            <pc:sldMk cId="2352504588" sldId="1119"/>
            <ac:spMk id="8" creationId="{9A06C605-7238-3015-22D1-25BEFC73A8AC}"/>
          </ac:spMkLst>
        </pc:spChg>
        <pc:spChg chg="add mod">
          <ac:chgData name="binglin tao" userId="dee11500289e3549" providerId="LiveId" clId="{269AD241-EA14-4DD3-9A0C-E020EC6AB3EB}" dt="2024-01-15T09:16:22.379" v="37475" actId="1076"/>
          <ac:spMkLst>
            <pc:docMk/>
            <pc:sldMk cId="2352504588" sldId="1119"/>
            <ac:spMk id="9" creationId="{3A0F4840-8409-8F3E-913C-E7F4BAFAA58D}"/>
          </ac:spMkLst>
        </pc:spChg>
        <pc:spChg chg="mod">
          <ac:chgData name="binglin tao" userId="dee11500289e3549" providerId="LiveId" clId="{269AD241-EA14-4DD3-9A0C-E020EC6AB3EB}" dt="2024-01-15T09:49:45.528" v="38907"/>
          <ac:spMkLst>
            <pc:docMk/>
            <pc:sldMk cId="2352504588" sldId="1119"/>
            <ac:spMk id="13" creationId="{00000000-0000-0000-0000-000000000000}"/>
          </ac:spMkLst>
        </pc:spChg>
        <pc:spChg chg="add mod">
          <ac:chgData name="binglin tao" userId="dee11500289e3549" providerId="LiveId" clId="{269AD241-EA14-4DD3-9A0C-E020EC6AB3EB}" dt="2024-01-15T09:19:29.565" v="37498" actId="27636"/>
          <ac:spMkLst>
            <pc:docMk/>
            <pc:sldMk cId="2352504588" sldId="1119"/>
            <ac:spMk id="18" creationId="{7D6552A7-D157-D6CD-6CA8-79346B3267E6}"/>
          </ac:spMkLst>
        </pc:spChg>
        <pc:spChg chg="add mod">
          <ac:chgData name="binglin tao" userId="dee11500289e3549" providerId="LiveId" clId="{269AD241-EA14-4DD3-9A0C-E020EC6AB3EB}" dt="2024-01-15T09:19:29.586" v="37499" actId="27636"/>
          <ac:spMkLst>
            <pc:docMk/>
            <pc:sldMk cId="2352504588" sldId="1119"/>
            <ac:spMk id="19" creationId="{3F412CE4-09D6-F6AF-BB73-D7D05EAA5BD5}"/>
          </ac:spMkLst>
        </pc:spChg>
        <pc:spChg chg="add mod">
          <ac:chgData name="binglin tao" userId="dee11500289e3549" providerId="LiveId" clId="{269AD241-EA14-4DD3-9A0C-E020EC6AB3EB}" dt="2024-01-15T09:19:29.539" v="37497" actId="27636"/>
          <ac:spMkLst>
            <pc:docMk/>
            <pc:sldMk cId="2352504588" sldId="1119"/>
            <ac:spMk id="20" creationId="{44862CBA-A702-BEB4-F5A1-0F59224B0230}"/>
          </ac:spMkLst>
        </pc:spChg>
        <pc:spChg chg="add mod">
          <ac:chgData name="binglin tao" userId="dee11500289e3549" providerId="LiveId" clId="{269AD241-EA14-4DD3-9A0C-E020EC6AB3EB}" dt="2024-01-15T09:20:42.593" v="37541" actId="1076"/>
          <ac:spMkLst>
            <pc:docMk/>
            <pc:sldMk cId="2352504588" sldId="1119"/>
            <ac:spMk id="29" creationId="{FB617A5B-D9DE-8993-9D3A-5D839988EE3D}"/>
          </ac:spMkLst>
        </pc:spChg>
        <pc:spChg chg="add mod">
          <ac:chgData name="binglin tao" userId="dee11500289e3549" providerId="LiveId" clId="{269AD241-EA14-4DD3-9A0C-E020EC6AB3EB}" dt="2024-01-15T09:22:20.216" v="37586" actId="14100"/>
          <ac:spMkLst>
            <pc:docMk/>
            <pc:sldMk cId="2352504588" sldId="1119"/>
            <ac:spMk id="30" creationId="{C17CE7C0-5DCA-90C0-0416-BADCC60988AE}"/>
          </ac:spMkLst>
        </pc:spChg>
        <pc:spChg chg="add mod">
          <ac:chgData name="binglin tao" userId="dee11500289e3549" providerId="LiveId" clId="{269AD241-EA14-4DD3-9A0C-E020EC6AB3EB}" dt="2024-01-15T09:21:49.343" v="37583"/>
          <ac:spMkLst>
            <pc:docMk/>
            <pc:sldMk cId="2352504588" sldId="1119"/>
            <ac:spMk id="31" creationId="{BB27DAF3-7284-D6C0-3D55-4F933CDCB0B6}"/>
          </ac:spMkLst>
        </pc:spChg>
        <pc:spChg chg="add del">
          <ac:chgData name="binglin tao" userId="dee11500289e3549" providerId="LiveId" clId="{269AD241-EA14-4DD3-9A0C-E020EC6AB3EB}" dt="2024-01-15T09:23:11.349" v="37588" actId="22"/>
          <ac:spMkLst>
            <pc:docMk/>
            <pc:sldMk cId="2352504588" sldId="1119"/>
            <ac:spMk id="33" creationId="{D6FC995C-9554-E494-835D-8CCFD9CFB64A}"/>
          </ac:spMkLst>
        </pc:spChg>
        <pc:graphicFrameChg chg="add del mod replId">
          <ac:chgData name="binglin tao" userId="dee11500289e3549" providerId="LiveId" clId="{269AD241-EA14-4DD3-9A0C-E020EC6AB3EB}" dt="2024-01-15T09:15:52.763" v="37453"/>
          <ac:graphicFrameMkLst>
            <pc:docMk/>
            <pc:sldMk cId="2352504588" sldId="1119"/>
            <ac:graphicFrameMk id="10" creationId="{20257C3D-0AC4-DA99-5595-00BBDBDE729C}"/>
          </ac:graphicFrameMkLst>
        </pc:graphicFrameChg>
        <pc:graphicFrameChg chg="add del mod replId">
          <ac:chgData name="binglin tao" userId="dee11500289e3549" providerId="LiveId" clId="{269AD241-EA14-4DD3-9A0C-E020EC6AB3EB}" dt="2024-01-15T09:15:58.240" v="37457"/>
          <ac:graphicFrameMkLst>
            <pc:docMk/>
            <pc:sldMk cId="2352504588" sldId="1119"/>
            <ac:graphicFrameMk id="14" creationId="{9A06C605-7238-3015-22D1-25BEFC73A8AC}"/>
          </ac:graphicFrameMkLst>
        </pc:graphicFrameChg>
        <pc:graphicFrameChg chg="add del mod replId">
          <ac:chgData name="binglin tao" userId="dee11500289e3549" providerId="LiveId" clId="{269AD241-EA14-4DD3-9A0C-E020EC6AB3EB}" dt="2024-01-15T09:16:01.155" v="37461"/>
          <ac:graphicFrameMkLst>
            <pc:docMk/>
            <pc:sldMk cId="2352504588" sldId="1119"/>
            <ac:graphicFrameMk id="16" creationId="{3A0F4840-8409-8F3E-913C-E7F4BAFAA58D}"/>
          </ac:graphicFrameMkLst>
        </pc:graphicFrameChg>
        <pc:graphicFrameChg chg="add del mod replId">
          <ac:chgData name="binglin tao" userId="dee11500289e3549" providerId="LiveId" clId="{269AD241-EA14-4DD3-9A0C-E020EC6AB3EB}" dt="2024-01-15T09:19:09.568" v="37482"/>
          <ac:graphicFrameMkLst>
            <pc:docMk/>
            <pc:sldMk cId="2352504588" sldId="1119"/>
            <ac:graphicFrameMk id="21" creationId="{7D6552A7-D157-D6CD-6CA8-79346B3267E6}"/>
          </ac:graphicFrameMkLst>
        </pc:graphicFrameChg>
        <pc:graphicFrameChg chg="add del mod replId">
          <ac:chgData name="binglin tao" userId="dee11500289e3549" providerId="LiveId" clId="{269AD241-EA14-4DD3-9A0C-E020EC6AB3EB}" dt="2024-01-15T09:19:18.749" v="37489"/>
          <ac:graphicFrameMkLst>
            <pc:docMk/>
            <pc:sldMk cId="2352504588" sldId="1119"/>
            <ac:graphicFrameMk id="24" creationId="{3F412CE4-09D6-F6AF-BB73-D7D05EAA5BD5}"/>
          </ac:graphicFrameMkLst>
        </pc:graphicFrameChg>
        <pc:graphicFrameChg chg="add del mod replId">
          <ac:chgData name="binglin tao" userId="dee11500289e3549" providerId="LiveId" clId="{269AD241-EA14-4DD3-9A0C-E020EC6AB3EB}" dt="2024-01-15T09:19:22.507" v="37493"/>
          <ac:graphicFrameMkLst>
            <pc:docMk/>
            <pc:sldMk cId="2352504588" sldId="1119"/>
            <ac:graphicFrameMk id="26" creationId="{44862CBA-A702-BEB4-F5A1-0F59224B0230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49:48.645" v="38908"/>
        <pc:sldMkLst>
          <pc:docMk/>
          <pc:sldMk cId="2893253220" sldId="1120"/>
        </pc:sldMkLst>
        <pc:spChg chg="mod">
          <ac:chgData name="binglin tao" userId="dee11500289e3549" providerId="LiveId" clId="{269AD241-EA14-4DD3-9A0C-E020EC6AB3EB}" dt="2024-01-15T09:31:57.387" v="38168"/>
          <ac:spMkLst>
            <pc:docMk/>
            <pc:sldMk cId="2893253220" sldId="1120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9:29:02.007" v="38043" actId="207"/>
          <ac:spMkLst>
            <pc:docMk/>
            <pc:sldMk cId="2893253220" sldId="1120"/>
            <ac:spMk id="4" creationId="{5F3B5BE6-F1B3-D112-E6B8-7D27C2F725DB}"/>
          </ac:spMkLst>
        </pc:spChg>
        <pc:spChg chg="add mod">
          <ac:chgData name="binglin tao" userId="dee11500289e3549" providerId="LiveId" clId="{269AD241-EA14-4DD3-9A0C-E020EC6AB3EB}" dt="2024-01-15T09:29:05.028" v="38046" actId="207"/>
          <ac:spMkLst>
            <pc:docMk/>
            <pc:sldMk cId="2893253220" sldId="1120"/>
            <ac:spMk id="5" creationId="{911FE4F3-059D-F8D7-3B52-93914B8AF3ED}"/>
          </ac:spMkLst>
        </pc:spChg>
        <pc:spChg chg="add mod">
          <ac:chgData name="binglin tao" userId="dee11500289e3549" providerId="LiveId" clId="{269AD241-EA14-4DD3-9A0C-E020EC6AB3EB}" dt="2024-01-15T09:29:08.291" v="38049" actId="207"/>
          <ac:spMkLst>
            <pc:docMk/>
            <pc:sldMk cId="2893253220" sldId="1120"/>
            <ac:spMk id="6" creationId="{5E1B3B14-8B6F-33C2-1F5B-17C845A68F84}"/>
          </ac:spMkLst>
        </pc:spChg>
        <pc:spChg chg="del">
          <ac:chgData name="binglin tao" userId="dee11500289e3549" providerId="LiveId" clId="{269AD241-EA14-4DD3-9A0C-E020EC6AB3EB}" dt="2024-01-15T09:24:04.160" v="37640" actId="478"/>
          <ac:spMkLst>
            <pc:docMk/>
            <pc:sldMk cId="2893253220" sldId="1120"/>
            <ac:spMk id="7" creationId="{20257C3D-0AC4-DA99-5595-00BBDBDE729C}"/>
          </ac:spMkLst>
        </pc:spChg>
        <pc:spChg chg="del">
          <ac:chgData name="binglin tao" userId="dee11500289e3549" providerId="LiveId" clId="{269AD241-EA14-4DD3-9A0C-E020EC6AB3EB}" dt="2024-01-15T09:24:04.160" v="37640" actId="478"/>
          <ac:spMkLst>
            <pc:docMk/>
            <pc:sldMk cId="2893253220" sldId="1120"/>
            <ac:spMk id="8" creationId="{9A06C605-7238-3015-22D1-25BEFC73A8AC}"/>
          </ac:spMkLst>
        </pc:spChg>
        <pc:spChg chg="del">
          <ac:chgData name="binglin tao" userId="dee11500289e3549" providerId="LiveId" clId="{269AD241-EA14-4DD3-9A0C-E020EC6AB3EB}" dt="2024-01-15T09:24:04.160" v="37640" actId="478"/>
          <ac:spMkLst>
            <pc:docMk/>
            <pc:sldMk cId="2893253220" sldId="1120"/>
            <ac:spMk id="9" creationId="{3A0F4840-8409-8F3E-913C-E7F4BAFAA58D}"/>
          </ac:spMkLst>
        </pc:spChg>
        <pc:spChg chg="add mod">
          <ac:chgData name="binglin tao" userId="dee11500289e3549" providerId="LiveId" clId="{269AD241-EA14-4DD3-9A0C-E020EC6AB3EB}" dt="2024-01-15T09:29:12.732" v="38050" actId="207"/>
          <ac:spMkLst>
            <pc:docMk/>
            <pc:sldMk cId="2893253220" sldId="1120"/>
            <ac:spMk id="10" creationId="{F326356F-E12C-93CC-D5AF-BD70A9AD3618}"/>
          </ac:spMkLst>
        </pc:spChg>
        <pc:spChg chg="mod">
          <ac:chgData name="binglin tao" userId="dee11500289e3549" providerId="LiveId" clId="{269AD241-EA14-4DD3-9A0C-E020EC6AB3EB}" dt="2024-01-15T09:49:48.645" v="38908"/>
          <ac:spMkLst>
            <pc:docMk/>
            <pc:sldMk cId="2893253220" sldId="1120"/>
            <ac:spMk id="13" creationId="{00000000-0000-0000-0000-000000000000}"/>
          </ac:spMkLst>
        </pc:spChg>
        <pc:spChg chg="del">
          <ac:chgData name="binglin tao" userId="dee11500289e3549" providerId="LiveId" clId="{269AD241-EA14-4DD3-9A0C-E020EC6AB3EB}" dt="2024-01-15T09:24:04.160" v="37640" actId="478"/>
          <ac:spMkLst>
            <pc:docMk/>
            <pc:sldMk cId="2893253220" sldId="1120"/>
            <ac:spMk id="18" creationId="{7D6552A7-D157-D6CD-6CA8-79346B3267E6}"/>
          </ac:spMkLst>
        </pc:spChg>
        <pc:spChg chg="del">
          <ac:chgData name="binglin tao" userId="dee11500289e3549" providerId="LiveId" clId="{269AD241-EA14-4DD3-9A0C-E020EC6AB3EB}" dt="2024-01-15T09:24:04.160" v="37640" actId="478"/>
          <ac:spMkLst>
            <pc:docMk/>
            <pc:sldMk cId="2893253220" sldId="1120"/>
            <ac:spMk id="19" creationId="{3F412CE4-09D6-F6AF-BB73-D7D05EAA5BD5}"/>
          </ac:spMkLst>
        </pc:spChg>
        <pc:spChg chg="del">
          <ac:chgData name="binglin tao" userId="dee11500289e3549" providerId="LiveId" clId="{269AD241-EA14-4DD3-9A0C-E020EC6AB3EB}" dt="2024-01-15T09:24:06.460" v="37641" actId="478"/>
          <ac:spMkLst>
            <pc:docMk/>
            <pc:sldMk cId="2893253220" sldId="1120"/>
            <ac:spMk id="20" creationId="{44862CBA-A702-BEB4-F5A1-0F59224B0230}"/>
          </ac:spMkLst>
        </pc:spChg>
        <pc:spChg chg="add mod">
          <ac:chgData name="binglin tao" userId="dee11500289e3549" providerId="LiveId" clId="{269AD241-EA14-4DD3-9A0C-E020EC6AB3EB}" dt="2024-01-15T09:30:06.499" v="38153" actId="108"/>
          <ac:spMkLst>
            <pc:docMk/>
            <pc:sldMk cId="2893253220" sldId="1120"/>
            <ac:spMk id="24" creationId="{2EDD6E97-4469-EA7F-5147-781165495917}"/>
          </ac:spMkLst>
        </pc:spChg>
        <pc:spChg chg="add mod">
          <ac:chgData name="binglin tao" userId="dee11500289e3549" providerId="LiveId" clId="{269AD241-EA14-4DD3-9A0C-E020EC6AB3EB}" dt="2024-01-15T09:30:46.233" v="38161" actId="27636"/>
          <ac:spMkLst>
            <pc:docMk/>
            <pc:sldMk cId="2893253220" sldId="1120"/>
            <ac:spMk id="25" creationId="{DD472756-6F5C-7D3C-55C0-0670F56E3ED8}"/>
          </ac:spMkLst>
        </pc:spChg>
        <pc:spChg chg="add mod">
          <ac:chgData name="binglin tao" userId="dee11500289e3549" providerId="LiveId" clId="{269AD241-EA14-4DD3-9A0C-E020EC6AB3EB}" dt="2024-01-15T09:30:53.602" v="38163" actId="1076"/>
          <ac:spMkLst>
            <pc:docMk/>
            <pc:sldMk cId="2893253220" sldId="1120"/>
            <ac:spMk id="28" creationId="{75AAEFB9-F709-219B-7DA4-1AD3A4D08786}"/>
          </ac:spMkLst>
        </pc:spChg>
        <pc:spChg chg="del">
          <ac:chgData name="binglin tao" userId="dee11500289e3549" providerId="LiveId" clId="{269AD241-EA14-4DD3-9A0C-E020EC6AB3EB}" dt="2024-01-15T09:24:04.160" v="37640" actId="478"/>
          <ac:spMkLst>
            <pc:docMk/>
            <pc:sldMk cId="2893253220" sldId="1120"/>
            <ac:spMk id="29" creationId="{FB617A5B-D9DE-8993-9D3A-5D839988EE3D}"/>
          </ac:spMkLst>
        </pc:spChg>
        <pc:spChg chg="del">
          <ac:chgData name="binglin tao" userId="dee11500289e3549" providerId="LiveId" clId="{269AD241-EA14-4DD3-9A0C-E020EC6AB3EB}" dt="2024-01-15T09:24:04.160" v="37640" actId="478"/>
          <ac:spMkLst>
            <pc:docMk/>
            <pc:sldMk cId="2893253220" sldId="1120"/>
            <ac:spMk id="30" creationId="{C17CE7C0-5DCA-90C0-0416-BADCC60988AE}"/>
          </ac:spMkLst>
        </pc:spChg>
        <pc:spChg chg="del">
          <ac:chgData name="binglin tao" userId="dee11500289e3549" providerId="LiveId" clId="{269AD241-EA14-4DD3-9A0C-E020EC6AB3EB}" dt="2024-01-15T09:24:04.160" v="37640" actId="478"/>
          <ac:spMkLst>
            <pc:docMk/>
            <pc:sldMk cId="2893253220" sldId="1120"/>
            <ac:spMk id="31" creationId="{BB27DAF3-7284-D6C0-3D55-4F933CDCB0B6}"/>
          </ac:spMkLst>
        </pc:spChg>
        <pc:graphicFrameChg chg="add del mod replId">
          <ac:chgData name="binglin tao" userId="dee11500289e3549" providerId="LiveId" clId="{269AD241-EA14-4DD3-9A0C-E020EC6AB3EB}" dt="2024-01-15T09:29:00.408" v="38042"/>
          <ac:graphicFrameMkLst>
            <pc:docMk/>
            <pc:sldMk cId="2893253220" sldId="1120"/>
            <ac:graphicFrameMk id="12" creationId="{5F3B5BE6-F1B3-D112-E6B8-7D27C2F725DB}"/>
          </ac:graphicFrameMkLst>
        </pc:graphicFrameChg>
        <pc:graphicFrameChg chg="add del mod replId">
          <ac:chgData name="binglin tao" userId="dee11500289e3549" providerId="LiveId" clId="{269AD241-EA14-4DD3-9A0C-E020EC6AB3EB}" dt="2024-01-15T09:29:03.843" v="38045"/>
          <ac:graphicFrameMkLst>
            <pc:docMk/>
            <pc:sldMk cId="2893253220" sldId="1120"/>
            <ac:graphicFrameMk id="15" creationId="{911FE4F3-059D-F8D7-3B52-93914B8AF3ED}"/>
          </ac:graphicFrameMkLst>
        </pc:graphicFrameChg>
        <pc:graphicFrameChg chg="add del mod replId">
          <ac:chgData name="binglin tao" userId="dee11500289e3549" providerId="LiveId" clId="{269AD241-EA14-4DD3-9A0C-E020EC6AB3EB}" dt="2024-01-15T09:29:06.990" v="38048"/>
          <ac:graphicFrameMkLst>
            <pc:docMk/>
            <pc:sldMk cId="2893253220" sldId="1120"/>
            <ac:graphicFrameMk id="17" creationId="{5E1B3B14-8B6F-33C2-1F5B-17C845A68F84}"/>
          </ac:graphicFrameMkLst>
        </pc:graphicFrameChg>
        <pc:graphicFrameChg chg="add del mod replId">
          <ac:chgData name="binglin tao" userId="dee11500289e3549" providerId="LiveId" clId="{269AD241-EA14-4DD3-9A0C-E020EC6AB3EB}" dt="2024-01-15T09:30:43.367" v="38157"/>
          <ac:graphicFrameMkLst>
            <pc:docMk/>
            <pc:sldMk cId="2893253220" sldId="1120"/>
            <ac:graphicFrameMk id="26" creationId="{DD472756-6F5C-7D3C-55C0-0670F56E3ED8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49:58.225" v="38909"/>
        <pc:sldMkLst>
          <pc:docMk/>
          <pc:sldMk cId="3294622016" sldId="1121"/>
        </pc:sldMkLst>
        <pc:spChg chg="mod">
          <ac:chgData name="binglin tao" userId="dee11500289e3549" providerId="LiveId" clId="{269AD241-EA14-4DD3-9A0C-E020EC6AB3EB}" dt="2024-01-15T09:32:06.207" v="38170" actId="20577"/>
          <ac:spMkLst>
            <pc:docMk/>
            <pc:sldMk cId="3294622016" sldId="1121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09:32:09.719" v="38171" actId="478"/>
          <ac:spMkLst>
            <pc:docMk/>
            <pc:sldMk cId="3294622016" sldId="1121"/>
            <ac:spMk id="4" creationId="{5F3B5BE6-F1B3-D112-E6B8-7D27C2F725DB}"/>
          </ac:spMkLst>
        </pc:spChg>
        <pc:spChg chg="del">
          <ac:chgData name="binglin tao" userId="dee11500289e3549" providerId="LiveId" clId="{269AD241-EA14-4DD3-9A0C-E020EC6AB3EB}" dt="2024-01-15T09:32:09.719" v="38171" actId="478"/>
          <ac:spMkLst>
            <pc:docMk/>
            <pc:sldMk cId="3294622016" sldId="1121"/>
            <ac:spMk id="5" creationId="{911FE4F3-059D-F8D7-3B52-93914B8AF3ED}"/>
          </ac:spMkLst>
        </pc:spChg>
        <pc:spChg chg="del">
          <ac:chgData name="binglin tao" userId="dee11500289e3549" providerId="LiveId" clId="{269AD241-EA14-4DD3-9A0C-E020EC6AB3EB}" dt="2024-01-15T09:32:09.719" v="38171" actId="478"/>
          <ac:spMkLst>
            <pc:docMk/>
            <pc:sldMk cId="3294622016" sldId="1121"/>
            <ac:spMk id="6" creationId="{5E1B3B14-8B6F-33C2-1F5B-17C845A68F84}"/>
          </ac:spMkLst>
        </pc:spChg>
        <pc:spChg chg="add mod">
          <ac:chgData name="binglin tao" userId="dee11500289e3549" providerId="LiveId" clId="{269AD241-EA14-4DD3-9A0C-E020EC6AB3EB}" dt="2024-01-15T09:33:05.826" v="38200" actId="1076"/>
          <ac:spMkLst>
            <pc:docMk/>
            <pc:sldMk cId="3294622016" sldId="1121"/>
            <ac:spMk id="7" creationId="{CBEA6D01-BDFD-7D55-5C86-051A84DDD50B}"/>
          </ac:spMkLst>
        </pc:spChg>
        <pc:spChg chg="add mod">
          <ac:chgData name="binglin tao" userId="dee11500289e3549" providerId="LiveId" clId="{269AD241-EA14-4DD3-9A0C-E020EC6AB3EB}" dt="2024-01-15T09:33:09.288" v="38201" actId="1076"/>
          <ac:spMkLst>
            <pc:docMk/>
            <pc:sldMk cId="3294622016" sldId="1121"/>
            <ac:spMk id="8" creationId="{41A81569-95DB-D9BF-66F5-9E4861B38D95}"/>
          </ac:spMkLst>
        </pc:spChg>
        <pc:spChg chg="add mod">
          <ac:chgData name="binglin tao" userId="dee11500289e3549" providerId="LiveId" clId="{269AD241-EA14-4DD3-9A0C-E020EC6AB3EB}" dt="2024-01-15T09:33:21.714" v="38206" actId="14100"/>
          <ac:spMkLst>
            <pc:docMk/>
            <pc:sldMk cId="3294622016" sldId="1121"/>
            <ac:spMk id="9" creationId="{50F97FEA-D646-D860-5EA8-C34C547C3DED}"/>
          </ac:spMkLst>
        </pc:spChg>
        <pc:spChg chg="del">
          <ac:chgData name="binglin tao" userId="dee11500289e3549" providerId="LiveId" clId="{269AD241-EA14-4DD3-9A0C-E020EC6AB3EB}" dt="2024-01-15T09:32:09.719" v="38171" actId="478"/>
          <ac:spMkLst>
            <pc:docMk/>
            <pc:sldMk cId="3294622016" sldId="1121"/>
            <ac:spMk id="10" creationId="{F326356F-E12C-93CC-D5AF-BD70A9AD3618}"/>
          </ac:spMkLst>
        </pc:spChg>
        <pc:spChg chg="add mod">
          <ac:chgData name="binglin tao" userId="dee11500289e3549" providerId="LiveId" clId="{269AD241-EA14-4DD3-9A0C-E020EC6AB3EB}" dt="2024-01-15T09:33:28.863" v="38209" actId="14100"/>
          <ac:spMkLst>
            <pc:docMk/>
            <pc:sldMk cId="3294622016" sldId="1121"/>
            <ac:spMk id="12" creationId="{BF22E982-62B3-633D-AB82-EC9411A9CB8C}"/>
          </ac:spMkLst>
        </pc:spChg>
        <pc:spChg chg="mod">
          <ac:chgData name="binglin tao" userId="dee11500289e3549" providerId="LiveId" clId="{269AD241-EA14-4DD3-9A0C-E020EC6AB3EB}" dt="2024-01-15T09:49:58.225" v="38909"/>
          <ac:spMkLst>
            <pc:docMk/>
            <pc:sldMk cId="3294622016" sldId="1121"/>
            <ac:spMk id="13" creationId="{00000000-0000-0000-0000-000000000000}"/>
          </ac:spMkLst>
        </pc:spChg>
        <pc:spChg chg="add mod">
          <ac:chgData name="binglin tao" userId="dee11500289e3549" providerId="LiveId" clId="{269AD241-EA14-4DD3-9A0C-E020EC6AB3EB}" dt="2024-01-15T09:33:15.128" v="38202" actId="1076"/>
          <ac:spMkLst>
            <pc:docMk/>
            <pc:sldMk cId="3294622016" sldId="1121"/>
            <ac:spMk id="14" creationId="{470DA898-C04B-B95F-E984-64B09FA3EA0B}"/>
          </ac:spMkLst>
        </pc:spChg>
        <pc:spChg chg="del">
          <ac:chgData name="binglin tao" userId="dee11500289e3549" providerId="LiveId" clId="{269AD241-EA14-4DD3-9A0C-E020EC6AB3EB}" dt="2024-01-15T09:32:09.719" v="38171" actId="478"/>
          <ac:spMkLst>
            <pc:docMk/>
            <pc:sldMk cId="3294622016" sldId="1121"/>
            <ac:spMk id="24" creationId="{2EDD6E97-4469-EA7F-5147-781165495917}"/>
          </ac:spMkLst>
        </pc:spChg>
        <pc:spChg chg="del">
          <ac:chgData name="binglin tao" userId="dee11500289e3549" providerId="LiveId" clId="{269AD241-EA14-4DD3-9A0C-E020EC6AB3EB}" dt="2024-01-15T09:32:12.329" v="38172" actId="478"/>
          <ac:spMkLst>
            <pc:docMk/>
            <pc:sldMk cId="3294622016" sldId="1121"/>
            <ac:spMk id="25" creationId="{DD472756-6F5C-7D3C-55C0-0670F56E3ED8}"/>
          </ac:spMkLst>
        </pc:spChg>
        <pc:spChg chg="del">
          <ac:chgData name="binglin tao" userId="dee11500289e3549" providerId="LiveId" clId="{269AD241-EA14-4DD3-9A0C-E020EC6AB3EB}" dt="2024-01-15T09:32:09.719" v="38171" actId="478"/>
          <ac:spMkLst>
            <pc:docMk/>
            <pc:sldMk cId="3294622016" sldId="1121"/>
            <ac:spMk id="28" creationId="{75AAEFB9-F709-219B-7DA4-1AD3A4D08786}"/>
          </ac:spMkLst>
        </pc:spChg>
        <pc:graphicFrameChg chg="add del mod replId">
          <ac:chgData name="binglin tao" userId="dee11500289e3549" providerId="LiveId" clId="{269AD241-EA14-4DD3-9A0C-E020EC6AB3EB}" dt="2024-01-15T09:32:24.321" v="38176"/>
          <ac:graphicFrameMkLst>
            <pc:docMk/>
            <pc:sldMk cId="3294622016" sldId="1121"/>
            <ac:graphicFrameMk id="15" creationId="{CBEA6D01-BDFD-7D55-5C86-051A84DDD50B}"/>
          </ac:graphicFrameMkLst>
        </pc:graphicFrameChg>
        <pc:graphicFrameChg chg="add del mod replId">
          <ac:chgData name="binglin tao" userId="dee11500289e3549" providerId="LiveId" clId="{269AD241-EA14-4DD3-9A0C-E020EC6AB3EB}" dt="2024-01-15T09:32:27.637" v="38179"/>
          <ac:graphicFrameMkLst>
            <pc:docMk/>
            <pc:sldMk cId="3294622016" sldId="1121"/>
            <ac:graphicFrameMk id="17" creationId="{41A81569-95DB-D9BF-66F5-9E4861B38D95}"/>
          </ac:graphicFrameMkLst>
        </pc:graphicFrameChg>
        <pc:graphicFrameChg chg="add del mod replId">
          <ac:chgData name="binglin tao" userId="dee11500289e3549" providerId="LiveId" clId="{269AD241-EA14-4DD3-9A0C-E020EC6AB3EB}" dt="2024-01-15T09:32:33.773" v="38183"/>
          <ac:graphicFrameMkLst>
            <pc:docMk/>
            <pc:sldMk cId="3294622016" sldId="1121"/>
            <ac:graphicFrameMk id="19" creationId="{50F97FEA-D646-D860-5EA8-C34C547C3DED}"/>
          </ac:graphicFrameMkLst>
        </pc:graphicFrameChg>
        <pc:graphicFrameChg chg="add del mod replId">
          <ac:chgData name="binglin tao" userId="dee11500289e3549" providerId="LiveId" clId="{269AD241-EA14-4DD3-9A0C-E020EC6AB3EB}" dt="2024-01-15T09:32:37.928" v="38187"/>
          <ac:graphicFrameMkLst>
            <pc:docMk/>
            <pc:sldMk cId="3294622016" sldId="1121"/>
            <ac:graphicFrameMk id="21" creationId="{470DA898-C04B-B95F-E984-64B09FA3EA0B}"/>
          </ac:graphicFrameMkLst>
        </pc:graphicFrameChg>
        <pc:graphicFrameChg chg="add del mod replId">
          <ac:chgData name="binglin tao" userId="dee11500289e3549" providerId="LiveId" clId="{269AD241-EA14-4DD3-9A0C-E020EC6AB3EB}" dt="2024-01-15T09:32:42.656" v="38190"/>
          <ac:graphicFrameMkLst>
            <pc:docMk/>
            <pc:sldMk cId="3294622016" sldId="1121"/>
            <ac:graphicFrameMk id="26" creationId="{BF22E982-62B3-633D-AB82-EC9411A9CB8C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50:02.342" v="38910"/>
        <pc:sldMkLst>
          <pc:docMk/>
          <pc:sldMk cId="179651400" sldId="1122"/>
        </pc:sldMkLst>
        <pc:spChg chg="mod">
          <ac:chgData name="binglin tao" userId="dee11500289e3549" providerId="LiveId" clId="{269AD241-EA14-4DD3-9A0C-E020EC6AB3EB}" dt="2024-01-15T09:35:31.224" v="38389"/>
          <ac:spMkLst>
            <pc:docMk/>
            <pc:sldMk cId="179651400" sldId="1122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9:35:02.707" v="38348" actId="20577"/>
          <ac:spMkLst>
            <pc:docMk/>
            <pc:sldMk cId="179651400" sldId="1122"/>
            <ac:spMk id="4" creationId="{AA1F1B1D-5D6B-E7CC-FA3E-17C548D54CD0}"/>
          </ac:spMkLst>
        </pc:spChg>
        <pc:spChg chg="del">
          <ac:chgData name="binglin tao" userId="dee11500289e3549" providerId="LiveId" clId="{269AD241-EA14-4DD3-9A0C-E020EC6AB3EB}" dt="2024-01-15T09:33:51.992" v="38212" actId="478"/>
          <ac:spMkLst>
            <pc:docMk/>
            <pc:sldMk cId="179651400" sldId="1122"/>
            <ac:spMk id="7" creationId="{CBEA6D01-BDFD-7D55-5C86-051A84DDD50B}"/>
          </ac:spMkLst>
        </pc:spChg>
        <pc:spChg chg="del">
          <ac:chgData name="binglin tao" userId="dee11500289e3549" providerId="LiveId" clId="{269AD241-EA14-4DD3-9A0C-E020EC6AB3EB}" dt="2024-01-15T09:33:51.992" v="38212" actId="478"/>
          <ac:spMkLst>
            <pc:docMk/>
            <pc:sldMk cId="179651400" sldId="1122"/>
            <ac:spMk id="8" creationId="{41A81569-95DB-D9BF-66F5-9E4861B38D95}"/>
          </ac:spMkLst>
        </pc:spChg>
        <pc:spChg chg="del">
          <ac:chgData name="binglin tao" userId="dee11500289e3549" providerId="LiveId" clId="{269AD241-EA14-4DD3-9A0C-E020EC6AB3EB}" dt="2024-01-15T09:33:51.992" v="38212" actId="478"/>
          <ac:spMkLst>
            <pc:docMk/>
            <pc:sldMk cId="179651400" sldId="1122"/>
            <ac:spMk id="9" creationId="{50F97FEA-D646-D860-5EA8-C34C547C3DED}"/>
          </ac:spMkLst>
        </pc:spChg>
        <pc:spChg chg="add mod">
          <ac:chgData name="binglin tao" userId="dee11500289e3549" providerId="LiveId" clId="{269AD241-EA14-4DD3-9A0C-E020EC6AB3EB}" dt="2024-01-15T09:35:53.411" v="38395" actId="207"/>
          <ac:spMkLst>
            <pc:docMk/>
            <pc:sldMk cId="179651400" sldId="1122"/>
            <ac:spMk id="10" creationId="{FA45DA85-B725-87D4-BAE1-A68BBC2C6DCA}"/>
          </ac:spMkLst>
        </pc:spChg>
        <pc:spChg chg="del">
          <ac:chgData name="binglin tao" userId="dee11500289e3549" providerId="LiveId" clId="{269AD241-EA14-4DD3-9A0C-E020EC6AB3EB}" dt="2024-01-15T09:33:51.992" v="38212" actId="478"/>
          <ac:spMkLst>
            <pc:docMk/>
            <pc:sldMk cId="179651400" sldId="1122"/>
            <ac:spMk id="12" creationId="{BF22E982-62B3-633D-AB82-EC9411A9CB8C}"/>
          </ac:spMkLst>
        </pc:spChg>
        <pc:spChg chg="mod">
          <ac:chgData name="binglin tao" userId="dee11500289e3549" providerId="LiveId" clId="{269AD241-EA14-4DD3-9A0C-E020EC6AB3EB}" dt="2024-01-15T09:50:02.342" v="38910"/>
          <ac:spMkLst>
            <pc:docMk/>
            <pc:sldMk cId="179651400" sldId="1122"/>
            <ac:spMk id="13" creationId="{00000000-0000-0000-0000-000000000000}"/>
          </ac:spMkLst>
        </pc:spChg>
        <pc:spChg chg="del">
          <ac:chgData name="binglin tao" userId="dee11500289e3549" providerId="LiveId" clId="{269AD241-EA14-4DD3-9A0C-E020EC6AB3EB}" dt="2024-01-15T09:33:51.992" v="38212" actId="478"/>
          <ac:spMkLst>
            <pc:docMk/>
            <pc:sldMk cId="179651400" sldId="1122"/>
            <ac:spMk id="14" creationId="{470DA898-C04B-B95F-E984-64B09FA3EA0B}"/>
          </ac:spMkLst>
        </pc:spChg>
        <pc:spChg chg="add mod">
          <ac:chgData name="binglin tao" userId="dee11500289e3549" providerId="LiveId" clId="{269AD241-EA14-4DD3-9A0C-E020EC6AB3EB}" dt="2024-01-15T09:35:56.687" v="38398" actId="207"/>
          <ac:spMkLst>
            <pc:docMk/>
            <pc:sldMk cId="179651400" sldId="1122"/>
            <ac:spMk id="15" creationId="{0C5E5001-A180-BFE1-DFDB-3C89D3CF5F1F}"/>
          </ac:spMkLst>
        </pc:spChg>
        <pc:spChg chg="add mod">
          <ac:chgData name="binglin tao" userId="dee11500289e3549" providerId="LiveId" clId="{269AD241-EA14-4DD3-9A0C-E020EC6AB3EB}" dt="2024-01-15T09:37:07.798" v="38453" actId="20577"/>
          <ac:spMkLst>
            <pc:docMk/>
            <pc:sldMk cId="179651400" sldId="1122"/>
            <ac:spMk id="16" creationId="{3DBA71F8-1BB7-590E-F69E-9696EB5EEC1A}"/>
          </ac:spMkLst>
        </pc:spChg>
        <pc:spChg chg="add del">
          <ac:chgData name="binglin tao" userId="dee11500289e3549" providerId="LiveId" clId="{269AD241-EA14-4DD3-9A0C-E020EC6AB3EB}" dt="2024-01-15T09:36:16.266" v="38403" actId="22"/>
          <ac:spMkLst>
            <pc:docMk/>
            <pc:sldMk cId="179651400" sldId="1122"/>
            <ac:spMk id="25" creationId="{E6F9B832-2F94-745E-C490-94E5B5AAB211}"/>
          </ac:spMkLst>
        </pc:spChg>
        <pc:spChg chg="add mod">
          <ac:chgData name="binglin tao" userId="dee11500289e3549" providerId="LiveId" clId="{269AD241-EA14-4DD3-9A0C-E020EC6AB3EB}" dt="2024-01-15T09:37:43.106" v="38463" actId="1076"/>
          <ac:spMkLst>
            <pc:docMk/>
            <pc:sldMk cId="179651400" sldId="1122"/>
            <ac:spMk id="26" creationId="{B15D4940-4ED5-A958-50AE-FF29C6915F71}"/>
          </ac:spMkLst>
        </pc:spChg>
        <pc:spChg chg="add mod">
          <ac:chgData name="binglin tao" userId="dee11500289e3549" providerId="LiveId" clId="{269AD241-EA14-4DD3-9A0C-E020EC6AB3EB}" dt="2024-01-15T09:37:43.106" v="38463" actId="1076"/>
          <ac:spMkLst>
            <pc:docMk/>
            <pc:sldMk cId="179651400" sldId="1122"/>
            <ac:spMk id="27" creationId="{1AF7233C-8CF4-E612-7ADE-CF9EDBCF644F}"/>
          </ac:spMkLst>
        </pc:spChg>
        <pc:graphicFrameChg chg="add del mod replId">
          <ac:chgData name="binglin tao" userId="dee11500289e3549" providerId="LiveId" clId="{269AD241-EA14-4DD3-9A0C-E020EC6AB3EB}" dt="2024-01-15T09:34:42.779" v="38316"/>
          <ac:graphicFrameMkLst>
            <pc:docMk/>
            <pc:sldMk cId="179651400" sldId="1122"/>
            <ac:graphicFrameMk id="5" creationId="{AA1F1B1D-5D6B-E7CC-FA3E-17C548D54CD0}"/>
          </ac:graphicFrameMkLst>
        </pc:graphicFrameChg>
        <pc:graphicFrameChg chg="add del mod replId">
          <ac:chgData name="binglin tao" userId="dee11500289e3549" providerId="LiveId" clId="{269AD241-EA14-4DD3-9A0C-E020EC6AB3EB}" dt="2024-01-15T09:35:52.006" v="38394"/>
          <ac:graphicFrameMkLst>
            <pc:docMk/>
            <pc:sldMk cId="179651400" sldId="1122"/>
            <ac:graphicFrameMk id="17" creationId="{FA45DA85-B725-87D4-BAE1-A68BBC2C6DCA}"/>
          </ac:graphicFrameMkLst>
        </pc:graphicFrameChg>
        <pc:graphicFrameChg chg="add del mod replId">
          <ac:chgData name="binglin tao" userId="dee11500289e3549" providerId="LiveId" clId="{269AD241-EA14-4DD3-9A0C-E020EC6AB3EB}" dt="2024-01-15T09:35:55.376" v="38397"/>
          <ac:graphicFrameMkLst>
            <pc:docMk/>
            <pc:sldMk cId="179651400" sldId="1122"/>
            <ac:graphicFrameMk id="19" creationId="{0C5E5001-A180-BFE1-DFDB-3C89D3CF5F1F}"/>
          </ac:graphicFrameMkLst>
        </pc:graphicFrameChg>
        <pc:graphicFrameChg chg="add del mod replId">
          <ac:chgData name="binglin tao" userId="dee11500289e3549" providerId="LiveId" clId="{269AD241-EA14-4DD3-9A0C-E020EC6AB3EB}" dt="2024-01-15T09:35:58.370" v="38400"/>
          <ac:graphicFrameMkLst>
            <pc:docMk/>
            <pc:sldMk cId="179651400" sldId="1122"/>
            <ac:graphicFrameMk id="21" creationId="{3DBA71F8-1BB7-590E-F69E-9696EB5EEC1A}"/>
          </ac:graphicFrameMkLst>
        </pc:graphicFrameChg>
        <pc:graphicFrameChg chg="add del mod replId">
          <ac:chgData name="binglin tao" userId="dee11500289e3549" providerId="LiveId" clId="{269AD241-EA14-4DD3-9A0C-E020EC6AB3EB}" dt="2024-01-15T09:37:27.096" v="38457"/>
          <ac:graphicFrameMkLst>
            <pc:docMk/>
            <pc:sldMk cId="179651400" sldId="1122"/>
            <ac:graphicFrameMk id="28" creationId="{B15D4940-4ED5-A958-50AE-FF29C6915F71}"/>
          </ac:graphicFrameMkLst>
        </pc:graphicFrameChg>
        <pc:graphicFrameChg chg="add del mod replId">
          <ac:chgData name="binglin tao" userId="dee11500289e3549" providerId="LiveId" clId="{269AD241-EA14-4DD3-9A0C-E020EC6AB3EB}" dt="2024-01-15T09:37:31.218" v="38460"/>
          <ac:graphicFrameMkLst>
            <pc:docMk/>
            <pc:sldMk cId="179651400" sldId="1122"/>
            <ac:graphicFrameMk id="30" creationId="{1AF7233C-8CF4-E612-7ADE-CF9EDBCF644F}"/>
          </ac:graphicFrameMkLst>
        </pc:graphicFrameChg>
        <pc:graphicFrameChg chg="add mod">
          <ac:chgData name="binglin tao" userId="dee11500289e3549" providerId="LiveId" clId="{269AD241-EA14-4DD3-9A0C-E020EC6AB3EB}" dt="2024-01-15T09:38:40.968" v="38464"/>
          <ac:graphicFrameMkLst>
            <pc:docMk/>
            <pc:sldMk cId="179651400" sldId="1122"/>
            <ac:graphicFrameMk id="32" creationId="{2DD71C3E-AE74-1264-B9C4-6807CB6EB317}"/>
          </ac:graphicFrameMkLst>
        </pc:graphicFrameChg>
        <pc:graphicFrameChg chg="add mod">
          <ac:chgData name="binglin tao" userId="dee11500289e3549" providerId="LiveId" clId="{269AD241-EA14-4DD3-9A0C-E020EC6AB3EB}" dt="2024-01-15T09:38:40.968" v="38464"/>
          <ac:graphicFrameMkLst>
            <pc:docMk/>
            <pc:sldMk cId="179651400" sldId="1122"/>
            <ac:graphicFrameMk id="33" creationId="{C0FBF582-69A4-3F74-82D2-A2754E15429B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50:05.581" v="38911"/>
        <pc:sldMkLst>
          <pc:docMk/>
          <pc:sldMk cId="1532880013" sldId="1123"/>
        </pc:sldMkLst>
        <pc:spChg chg="mod">
          <ac:chgData name="binglin tao" userId="dee11500289e3549" providerId="LiveId" clId="{269AD241-EA14-4DD3-9A0C-E020EC6AB3EB}" dt="2024-01-15T09:45:24.995" v="38795" actId="21"/>
          <ac:spMkLst>
            <pc:docMk/>
            <pc:sldMk cId="1532880013" sldId="1123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09:39:54.324" v="38562" actId="478"/>
          <ac:spMkLst>
            <pc:docMk/>
            <pc:sldMk cId="1532880013" sldId="1123"/>
            <ac:spMk id="4" creationId="{AA1F1B1D-5D6B-E7CC-FA3E-17C548D54CD0}"/>
          </ac:spMkLst>
        </pc:spChg>
        <pc:spChg chg="add mod">
          <ac:chgData name="binglin tao" userId="dee11500289e3549" providerId="LiveId" clId="{269AD241-EA14-4DD3-9A0C-E020EC6AB3EB}" dt="2024-01-15T09:41:55.343" v="38723" actId="27636"/>
          <ac:spMkLst>
            <pc:docMk/>
            <pc:sldMk cId="1532880013" sldId="1123"/>
            <ac:spMk id="5" creationId="{E7AE10A7-A96F-4B31-7DA9-5744F3855981}"/>
          </ac:spMkLst>
        </pc:spChg>
        <pc:spChg chg="add mod">
          <ac:chgData name="binglin tao" userId="dee11500289e3549" providerId="LiveId" clId="{269AD241-EA14-4DD3-9A0C-E020EC6AB3EB}" dt="2024-01-15T09:41:55.379" v="38724" actId="27636"/>
          <ac:spMkLst>
            <pc:docMk/>
            <pc:sldMk cId="1532880013" sldId="1123"/>
            <ac:spMk id="6" creationId="{A7619683-E3F3-903A-691C-C71B5580413E}"/>
          </ac:spMkLst>
        </pc:spChg>
        <pc:spChg chg="del">
          <ac:chgData name="binglin tao" userId="dee11500289e3549" providerId="LiveId" clId="{269AD241-EA14-4DD3-9A0C-E020EC6AB3EB}" dt="2024-01-15T09:39:45.301" v="38559" actId="478"/>
          <ac:spMkLst>
            <pc:docMk/>
            <pc:sldMk cId="1532880013" sldId="1123"/>
            <ac:spMk id="10" creationId="{FA45DA85-B725-87D4-BAE1-A68BBC2C6DCA}"/>
          </ac:spMkLst>
        </pc:spChg>
        <pc:spChg chg="mod">
          <ac:chgData name="binglin tao" userId="dee11500289e3549" providerId="LiveId" clId="{269AD241-EA14-4DD3-9A0C-E020EC6AB3EB}" dt="2024-01-15T09:50:05.581" v="38911"/>
          <ac:spMkLst>
            <pc:docMk/>
            <pc:sldMk cId="1532880013" sldId="1123"/>
            <ac:spMk id="13" creationId="{00000000-0000-0000-0000-000000000000}"/>
          </ac:spMkLst>
        </pc:spChg>
        <pc:spChg chg="add mod">
          <ac:chgData name="binglin tao" userId="dee11500289e3549" providerId="LiveId" clId="{269AD241-EA14-4DD3-9A0C-E020EC6AB3EB}" dt="2024-01-15T09:43:20.622" v="38770" actId="1076"/>
          <ac:spMkLst>
            <pc:docMk/>
            <pc:sldMk cId="1532880013" sldId="1123"/>
            <ac:spMk id="14" creationId="{BD7F9107-FA42-26C6-93CE-90E95B0DC17C}"/>
          </ac:spMkLst>
        </pc:spChg>
        <pc:spChg chg="del">
          <ac:chgData name="binglin tao" userId="dee11500289e3549" providerId="LiveId" clId="{269AD241-EA14-4DD3-9A0C-E020EC6AB3EB}" dt="2024-01-15T09:39:45.301" v="38559" actId="478"/>
          <ac:spMkLst>
            <pc:docMk/>
            <pc:sldMk cId="1532880013" sldId="1123"/>
            <ac:spMk id="15" creationId="{0C5E5001-A180-BFE1-DFDB-3C89D3CF5F1F}"/>
          </ac:spMkLst>
        </pc:spChg>
        <pc:spChg chg="del">
          <ac:chgData name="binglin tao" userId="dee11500289e3549" providerId="LiveId" clId="{269AD241-EA14-4DD3-9A0C-E020EC6AB3EB}" dt="2024-01-15T09:39:47.939" v="38560" actId="478"/>
          <ac:spMkLst>
            <pc:docMk/>
            <pc:sldMk cId="1532880013" sldId="1123"/>
            <ac:spMk id="16" creationId="{3DBA71F8-1BB7-590E-F69E-9696EB5EEC1A}"/>
          </ac:spMkLst>
        </pc:spChg>
        <pc:spChg chg="add mod">
          <ac:chgData name="binglin tao" userId="dee11500289e3549" providerId="LiveId" clId="{269AD241-EA14-4DD3-9A0C-E020EC6AB3EB}" dt="2024-01-15T09:43:22.832" v="38771" actId="1076"/>
          <ac:spMkLst>
            <pc:docMk/>
            <pc:sldMk cId="1532880013" sldId="1123"/>
            <ac:spMk id="17" creationId="{60133572-B34B-EC83-F474-26EDA5F3015F}"/>
          </ac:spMkLst>
        </pc:spChg>
        <pc:spChg chg="add mod">
          <ac:chgData name="binglin tao" userId="dee11500289e3549" providerId="LiveId" clId="{269AD241-EA14-4DD3-9A0C-E020EC6AB3EB}" dt="2024-01-15T09:43:14.908" v="38768" actId="1076"/>
          <ac:spMkLst>
            <pc:docMk/>
            <pc:sldMk cId="1532880013" sldId="1123"/>
            <ac:spMk id="22" creationId="{8F4BCD2B-4F62-960C-A7E1-3705BC328B43}"/>
          </ac:spMkLst>
        </pc:spChg>
        <pc:spChg chg="add mod">
          <ac:chgData name="binglin tao" userId="dee11500289e3549" providerId="LiveId" clId="{269AD241-EA14-4DD3-9A0C-E020EC6AB3EB}" dt="2024-01-15T09:43:16.386" v="38769" actId="1076"/>
          <ac:spMkLst>
            <pc:docMk/>
            <pc:sldMk cId="1532880013" sldId="1123"/>
            <ac:spMk id="24" creationId="{102428BF-FB2A-CC2C-725B-3B4499D039CE}"/>
          </ac:spMkLst>
        </pc:spChg>
        <pc:spChg chg="del">
          <ac:chgData name="binglin tao" userId="dee11500289e3549" providerId="LiveId" clId="{269AD241-EA14-4DD3-9A0C-E020EC6AB3EB}" dt="2024-01-15T09:39:45.301" v="38559" actId="478"/>
          <ac:spMkLst>
            <pc:docMk/>
            <pc:sldMk cId="1532880013" sldId="1123"/>
            <ac:spMk id="26" creationId="{B15D4940-4ED5-A958-50AE-FF29C6915F71}"/>
          </ac:spMkLst>
        </pc:spChg>
        <pc:spChg chg="del">
          <ac:chgData name="binglin tao" userId="dee11500289e3549" providerId="LiveId" clId="{269AD241-EA14-4DD3-9A0C-E020EC6AB3EB}" dt="2024-01-15T09:39:45.301" v="38559" actId="478"/>
          <ac:spMkLst>
            <pc:docMk/>
            <pc:sldMk cId="1532880013" sldId="1123"/>
            <ac:spMk id="27" creationId="{1AF7233C-8CF4-E612-7ADE-CF9EDBCF644F}"/>
          </ac:spMkLst>
        </pc:spChg>
        <pc:spChg chg="add mod">
          <ac:chgData name="binglin tao" userId="dee11500289e3549" providerId="LiveId" clId="{269AD241-EA14-4DD3-9A0C-E020EC6AB3EB}" dt="2024-01-15T09:43:57.876" v="38789" actId="1076"/>
          <ac:spMkLst>
            <pc:docMk/>
            <pc:sldMk cId="1532880013" sldId="1123"/>
            <ac:spMk id="31" creationId="{CFFBE83F-4C1A-8144-9A0D-EE64728AAB81}"/>
          </ac:spMkLst>
        </pc:spChg>
        <pc:spChg chg="add del mod">
          <ac:chgData name="binglin tao" userId="dee11500289e3549" providerId="LiveId" clId="{269AD241-EA14-4DD3-9A0C-E020EC6AB3EB}" dt="2024-01-15T09:45:45.702" v="38799" actId="21"/>
          <ac:spMkLst>
            <pc:docMk/>
            <pc:sldMk cId="1532880013" sldId="1123"/>
            <ac:spMk id="34" creationId="{24FE9266-481C-BE81-311F-811912A86AAA}"/>
          </ac:spMkLst>
        </pc:spChg>
        <pc:spChg chg="add del mod">
          <ac:chgData name="binglin tao" userId="dee11500289e3549" providerId="LiveId" clId="{269AD241-EA14-4DD3-9A0C-E020EC6AB3EB}" dt="2024-01-15T09:45:45.702" v="38799" actId="21"/>
          <ac:spMkLst>
            <pc:docMk/>
            <pc:sldMk cId="1532880013" sldId="1123"/>
            <ac:spMk id="35" creationId="{385EF1ED-D0FA-BF29-F995-2316D44F61DB}"/>
          </ac:spMkLst>
        </pc:spChg>
        <pc:graphicFrameChg chg="add del mod replId">
          <ac:chgData name="binglin tao" userId="dee11500289e3549" providerId="LiveId" clId="{269AD241-EA14-4DD3-9A0C-E020EC6AB3EB}" dt="2024-01-15T09:41:21.691" v="38703"/>
          <ac:graphicFrameMkLst>
            <pc:docMk/>
            <pc:sldMk cId="1532880013" sldId="1123"/>
            <ac:graphicFrameMk id="7" creationId="{E7AE10A7-A96F-4B31-7DA9-5744F3855981}"/>
          </ac:graphicFrameMkLst>
        </pc:graphicFrameChg>
        <pc:graphicFrameChg chg="add del mod replId">
          <ac:chgData name="binglin tao" userId="dee11500289e3549" providerId="LiveId" clId="{269AD241-EA14-4DD3-9A0C-E020EC6AB3EB}" dt="2024-01-15T09:41:25.440" v="38707"/>
          <ac:graphicFrameMkLst>
            <pc:docMk/>
            <pc:sldMk cId="1532880013" sldId="1123"/>
            <ac:graphicFrameMk id="9" creationId="{A7619683-E3F3-903A-691C-C71B5580413E}"/>
          </ac:graphicFrameMkLst>
        </pc:graphicFrameChg>
        <pc:graphicFrameChg chg="add del mod replId">
          <ac:chgData name="binglin tao" userId="dee11500289e3549" providerId="LiveId" clId="{269AD241-EA14-4DD3-9A0C-E020EC6AB3EB}" dt="2024-01-15T09:42:07.409" v="38728"/>
          <ac:graphicFrameMkLst>
            <pc:docMk/>
            <pc:sldMk cId="1532880013" sldId="1123"/>
            <ac:graphicFrameMk id="18" creationId="{BD7F9107-FA42-26C6-93CE-90E95B0DC17C}"/>
          </ac:graphicFrameMkLst>
        </pc:graphicFrameChg>
        <pc:graphicFrameChg chg="add del mod replId">
          <ac:chgData name="binglin tao" userId="dee11500289e3549" providerId="LiveId" clId="{269AD241-EA14-4DD3-9A0C-E020EC6AB3EB}" dt="2024-01-15T09:42:11.743" v="38732"/>
          <ac:graphicFrameMkLst>
            <pc:docMk/>
            <pc:sldMk cId="1532880013" sldId="1123"/>
            <ac:graphicFrameMk id="20" creationId="{60133572-B34B-EC83-F474-26EDA5F3015F}"/>
          </ac:graphicFrameMkLst>
        </pc:graphicFrameChg>
        <pc:graphicFrameChg chg="add del mod replId">
          <ac:chgData name="binglin tao" userId="dee11500289e3549" providerId="LiveId" clId="{269AD241-EA14-4DD3-9A0C-E020EC6AB3EB}" dt="2024-01-15T09:42:59.819" v="38758"/>
          <ac:graphicFrameMkLst>
            <pc:docMk/>
            <pc:sldMk cId="1532880013" sldId="1123"/>
            <ac:graphicFrameMk id="25" creationId="{8F4BCD2B-4F62-960C-A7E1-3705BC328B43}"/>
          </ac:graphicFrameMkLst>
        </pc:graphicFrameChg>
        <pc:graphicFrameChg chg="add del mod replId">
          <ac:chgData name="binglin tao" userId="dee11500289e3549" providerId="LiveId" clId="{269AD241-EA14-4DD3-9A0C-E020EC6AB3EB}" dt="2024-01-15T09:43:03.506" v="38762"/>
          <ac:graphicFrameMkLst>
            <pc:docMk/>
            <pc:sldMk cId="1532880013" sldId="1123"/>
            <ac:graphicFrameMk id="29" creationId="{102428BF-FB2A-CC2C-725B-3B4499D039CE}"/>
          </ac:graphicFrameMkLst>
        </pc:graphicFrameChg>
        <pc:graphicFrameChg chg="add del mod replId">
          <ac:chgData name="binglin tao" userId="dee11500289e3549" providerId="LiveId" clId="{269AD241-EA14-4DD3-9A0C-E020EC6AB3EB}" dt="2024-01-15T09:43:31.539" v="38775"/>
          <ac:graphicFrameMkLst>
            <pc:docMk/>
            <pc:sldMk cId="1532880013" sldId="1123"/>
            <ac:graphicFrameMk id="32" creationId="{CFFBE83F-4C1A-8144-9A0D-EE64728AAB81}"/>
          </ac:graphicFrameMkLst>
        </pc:graphicFrameChg>
        <pc:graphicFrameChg chg="add del mod replId">
          <ac:chgData name="binglin tao" userId="dee11500289e3549" providerId="LiveId" clId="{269AD241-EA14-4DD3-9A0C-E020EC6AB3EB}" dt="2024-01-15T09:43:47.225" v="38780"/>
          <ac:graphicFrameMkLst>
            <pc:docMk/>
            <pc:sldMk cId="1532880013" sldId="1123"/>
            <ac:graphicFrameMk id="36" creationId="{24FE9266-481C-BE81-311F-811912A86AAA}"/>
          </ac:graphicFrameMkLst>
        </pc:graphicFrameChg>
        <pc:graphicFrameChg chg="add del mod replId">
          <ac:chgData name="binglin tao" userId="dee11500289e3549" providerId="LiveId" clId="{269AD241-EA14-4DD3-9A0C-E020EC6AB3EB}" dt="2024-01-15T09:43:50.358" v="38784"/>
          <ac:graphicFrameMkLst>
            <pc:docMk/>
            <pc:sldMk cId="1532880013" sldId="1123"/>
            <ac:graphicFrameMk id="38" creationId="{385EF1ED-D0FA-BF29-F995-2316D44F61DB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09:50:08.067" v="38912"/>
        <pc:sldMkLst>
          <pc:docMk/>
          <pc:sldMk cId="3691266099" sldId="1124"/>
        </pc:sldMkLst>
        <pc:spChg chg="mod">
          <ac:chgData name="binglin tao" userId="dee11500289e3549" providerId="LiveId" clId="{269AD241-EA14-4DD3-9A0C-E020EC6AB3EB}" dt="2024-01-15T09:46:19.916" v="38813" actId="20577"/>
          <ac:spMkLst>
            <pc:docMk/>
            <pc:sldMk cId="3691266099" sldId="1124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09:46:03.005" v="38805" actId="1076"/>
          <ac:spMkLst>
            <pc:docMk/>
            <pc:sldMk cId="3691266099" sldId="1124"/>
            <ac:spMk id="4" creationId="{24FE9266-481C-BE81-311F-811912A86AAA}"/>
          </ac:spMkLst>
        </pc:spChg>
        <pc:spChg chg="del">
          <ac:chgData name="binglin tao" userId="dee11500289e3549" providerId="LiveId" clId="{269AD241-EA14-4DD3-9A0C-E020EC6AB3EB}" dt="2024-01-15T09:45:51.211" v="38800" actId="478"/>
          <ac:spMkLst>
            <pc:docMk/>
            <pc:sldMk cId="3691266099" sldId="1124"/>
            <ac:spMk id="5" creationId="{E7AE10A7-A96F-4B31-7DA9-5744F3855981}"/>
          </ac:spMkLst>
        </pc:spChg>
        <pc:spChg chg="del">
          <ac:chgData name="binglin tao" userId="dee11500289e3549" providerId="LiveId" clId="{269AD241-EA14-4DD3-9A0C-E020EC6AB3EB}" dt="2024-01-15T09:45:51.211" v="38800" actId="478"/>
          <ac:spMkLst>
            <pc:docMk/>
            <pc:sldMk cId="3691266099" sldId="1124"/>
            <ac:spMk id="6" creationId="{A7619683-E3F3-903A-691C-C71B5580413E}"/>
          </ac:spMkLst>
        </pc:spChg>
        <pc:spChg chg="add mod">
          <ac:chgData name="binglin tao" userId="dee11500289e3549" providerId="LiveId" clId="{269AD241-EA14-4DD3-9A0C-E020EC6AB3EB}" dt="2024-01-15T09:46:03.005" v="38805" actId="1076"/>
          <ac:spMkLst>
            <pc:docMk/>
            <pc:sldMk cId="3691266099" sldId="1124"/>
            <ac:spMk id="7" creationId="{385EF1ED-D0FA-BF29-F995-2316D44F61DB}"/>
          </ac:spMkLst>
        </pc:spChg>
        <pc:spChg chg="add mod">
          <ac:chgData name="binglin tao" userId="dee11500289e3549" providerId="LiveId" clId="{269AD241-EA14-4DD3-9A0C-E020EC6AB3EB}" dt="2024-01-15T09:46:31.878" v="38819" actId="1076"/>
          <ac:spMkLst>
            <pc:docMk/>
            <pc:sldMk cId="3691266099" sldId="1124"/>
            <ac:spMk id="8" creationId="{5FC100D7-EE58-B7E0-5106-EAE73CA293C4}"/>
          </ac:spMkLst>
        </pc:spChg>
        <pc:spChg chg="add mod">
          <ac:chgData name="binglin tao" userId="dee11500289e3549" providerId="LiveId" clId="{269AD241-EA14-4DD3-9A0C-E020EC6AB3EB}" dt="2024-01-15T09:46:59.765" v="38825" actId="207"/>
          <ac:spMkLst>
            <pc:docMk/>
            <pc:sldMk cId="3691266099" sldId="1124"/>
            <ac:spMk id="12" creationId="{CF25510E-3316-17E1-59AA-3F14AF13EF95}"/>
          </ac:spMkLst>
        </pc:spChg>
        <pc:spChg chg="mod">
          <ac:chgData name="binglin tao" userId="dee11500289e3549" providerId="LiveId" clId="{269AD241-EA14-4DD3-9A0C-E020EC6AB3EB}" dt="2024-01-15T09:50:08.067" v="38912"/>
          <ac:spMkLst>
            <pc:docMk/>
            <pc:sldMk cId="3691266099" sldId="1124"/>
            <ac:spMk id="13" creationId="{00000000-0000-0000-0000-000000000000}"/>
          </ac:spMkLst>
        </pc:spChg>
        <pc:spChg chg="del">
          <ac:chgData name="binglin tao" userId="dee11500289e3549" providerId="LiveId" clId="{269AD241-EA14-4DD3-9A0C-E020EC6AB3EB}" dt="2024-01-15T09:45:51.211" v="38800" actId="478"/>
          <ac:spMkLst>
            <pc:docMk/>
            <pc:sldMk cId="3691266099" sldId="1124"/>
            <ac:spMk id="14" creationId="{BD7F9107-FA42-26C6-93CE-90E95B0DC17C}"/>
          </ac:spMkLst>
        </pc:spChg>
        <pc:spChg chg="del">
          <ac:chgData name="binglin tao" userId="dee11500289e3549" providerId="LiveId" clId="{269AD241-EA14-4DD3-9A0C-E020EC6AB3EB}" dt="2024-01-15T09:45:53.696" v="38801" actId="478"/>
          <ac:spMkLst>
            <pc:docMk/>
            <pc:sldMk cId="3691266099" sldId="1124"/>
            <ac:spMk id="17" creationId="{60133572-B34B-EC83-F474-26EDA5F3015F}"/>
          </ac:spMkLst>
        </pc:spChg>
        <pc:spChg chg="del">
          <ac:chgData name="binglin tao" userId="dee11500289e3549" providerId="LiveId" clId="{269AD241-EA14-4DD3-9A0C-E020EC6AB3EB}" dt="2024-01-15T09:45:51.211" v="38800" actId="478"/>
          <ac:spMkLst>
            <pc:docMk/>
            <pc:sldMk cId="3691266099" sldId="1124"/>
            <ac:spMk id="22" creationId="{8F4BCD2B-4F62-960C-A7E1-3705BC328B43}"/>
          </ac:spMkLst>
        </pc:spChg>
        <pc:spChg chg="del">
          <ac:chgData name="binglin tao" userId="dee11500289e3549" providerId="LiveId" clId="{269AD241-EA14-4DD3-9A0C-E020EC6AB3EB}" dt="2024-01-15T09:45:51.211" v="38800" actId="478"/>
          <ac:spMkLst>
            <pc:docMk/>
            <pc:sldMk cId="3691266099" sldId="1124"/>
            <ac:spMk id="24" creationId="{102428BF-FB2A-CC2C-725B-3B4499D039CE}"/>
          </ac:spMkLst>
        </pc:spChg>
        <pc:spChg chg="del">
          <ac:chgData name="binglin tao" userId="dee11500289e3549" providerId="LiveId" clId="{269AD241-EA14-4DD3-9A0C-E020EC6AB3EB}" dt="2024-01-15T09:45:51.211" v="38800" actId="478"/>
          <ac:spMkLst>
            <pc:docMk/>
            <pc:sldMk cId="3691266099" sldId="1124"/>
            <ac:spMk id="31" creationId="{CFFBE83F-4C1A-8144-9A0D-EE64728AAB81}"/>
          </ac:spMkLst>
        </pc:spChg>
        <pc:spChg chg="del">
          <ac:chgData name="binglin tao" userId="dee11500289e3549" providerId="LiveId" clId="{269AD241-EA14-4DD3-9A0C-E020EC6AB3EB}" dt="2024-01-15T09:45:51.211" v="38800" actId="478"/>
          <ac:spMkLst>
            <pc:docMk/>
            <pc:sldMk cId="3691266099" sldId="1124"/>
            <ac:spMk id="34" creationId="{24FE9266-481C-BE81-311F-811912A86AAA}"/>
          </ac:spMkLst>
        </pc:spChg>
        <pc:spChg chg="del">
          <ac:chgData name="binglin tao" userId="dee11500289e3549" providerId="LiveId" clId="{269AD241-EA14-4DD3-9A0C-E020EC6AB3EB}" dt="2024-01-15T09:45:51.211" v="38800" actId="478"/>
          <ac:spMkLst>
            <pc:docMk/>
            <pc:sldMk cId="3691266099" sldId="1124"/>
            <ac:spMk id="35" creationId="{385EF1ED-D0FA-BF29-F995-2316D44F61DB}"/>
          </ac:spMkLst>
        </pc:spChg>
        <pc:graphicFrameChg chg="add del mod replId">
          <ac:chgData name="binglin tao" userId="dee11500289e3549" providerId="LiveId" clId="{269AD241-EA14-4DD3-9A0C-E020EC6AB3EB}" dt="2024-01-15T09:46:28.941" v="38817"/>
          <ac:graphicFrameMkLst>
            <pc:docMk/>
            <pc:sldMk cId="3691266099" sldId="1124"/>
            <ac:graphicFrameMk id="9" creationId="{5FC100D7-EE58-B7E0-5106-EAE73CA293C4}"/>
          </ac:graphicFrameMkLst>
        </pc:graphicFrameChg>
        <pc:graphicFrameChg chg="add del mod replId">
          <ac:chgData name="binglin tao" userId="dee11500289e3549" providerId="LiveId" clId="{269AD241-EA14-4DD3-9A0C-E020EC6AB3EB}" dt="2024-01-15T09:46:58.455" v="38823"/>
          <ac:graphicFrameMkLst>
            <pc:docMk/>
            <pc:sldMk cId="3691266099" sldId="1124"/>
            <ac:graphicFrameMk id="15" creationId="{CF25510E-3316-17E1-59AA-3F14AF13EF95}"/>
          </ac:graphicFrameMkLst>
        </pc:graphicFrameChg>
      </pc:sldChg>
      <pc:sldChg chg="delSp modSp add mod">
        <pc:chgData name="binglin tao" userId="dee11500289e3549" providerId="LiveId" clId="{269AD241-EA14-4DD3-9A0C-E020EC6AB3EB}" dt="2024-01-15T10:22:10.875" v="39711" actId="20577"/>
        <pc:sldMkLst>
          <pc:docMk/>
          <pc:sldMk cId="3237653882" sldId="1125"/>
        </pc:sldMkLst>
        <pc:spChg chg="mod">
          <ac:chgData name="binglin tao" userId="dee11500289e3549" providerId="LiveId" clId="{269AD241-EA14-4DD3-9A0C-E020EC6AB3EB}" dt="2024-01-15T10:22:10.875" v="39711" actId="20577"/>
          <ac:spMkLst>
            <pc:docMk/>
            <pc:sldMk cId="3237653882" sldId="1125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10:15:22.063" v="38969" actId="478"/>
          <ac:spMkLst>
            <pc:docMk/>
            <pc:sldMk cId="3237653882" sldId="1125"/>
            <ac:spMk id="4" creationId="{24FE9266-481C-BE81-311F-811912A86AAA}"/>
          </ac:spMkLst>
        </pc:spChg>
        <pc:spChg chg="del">
          <ac:chgData name="binglin tao" userId="dee11500289e3549" providerId="LiveId" clId="{269AD241-EA14-4DD3-9A0C-E020EC6AB3EB}" dt="2024-01-15T10:15:22.063" v="38969" actId="478"/>
          <ac:spMkLst>
            <pc:docMk/>
            <pc:sldMk cId="3237653882" sldId="1125"/>
            <ac:spMk id="7" creationId="{385EF1ED-D0FA-BF29-F995-2316D44F61DB}"/>
          </ac:spMkLst>
        </pc:spChg>
        <pc:spChg chg="del">
          <ac:chgData name="binglin tao" userId="dee11500289e3549" providerId="LiveId" clId="{269AD241-EA14-4DD3-9A0C-E020EC6AB3EB}" dt="2024-01-15T10:15:22.063" v="38969" actId="478"/>
          <ac:spMkLst>
            <pc:docMk/>
            <pc:sldMk cId="3237653882" sldId="1125"/>
            <ac:spMk id="8" creationId="{5FC100D7-EE58-B7E0-5106-EAE73CA293C4}"/>
          </ac:spMkLst>
        </pc:spChg>
        <pc:spChg chg="del">
          <ac:chgData name="binglin tao" userId="dee11500289e3549" providerId="LiveId" clId="{269AD241-EA14-4DD3-9A0C-E020EC6AB3EB}" dt="2024-01-15T10:15:22.063" v="38969" actId="478"/>
          <ac:spMkLst>
            <pc:docMk/>
            <pc:sldMk cId="3237653882" sldId="1125"/>
            <ac:spMk id="12" creationId="{CF25510E-3316-17E1-59AA-3F14AF13EF95}"/>
          </ac:spMkLst>
        </pc:spChg>
        <pc:spChg chg="mod">
          <ac:chgData name="binglin tao" userId="dee11500289e3549" providerId="LiveId" clId="{269AD241-EA14-4DD3-9A0C-E020EC6AB3EB}" dt="2024-01-15T09:50:52.632" v="38948"/>
          <ac:spMkLst>
            <pc:docMk/>
            <pc:sldMk cId="3237653882" sldId="1125"/>
            <ac:spMk id="13" creationId="{00000000-0000-0000-0000-000000000000}"/>
          </ac:spMkLst>
        </pc:spChg>
      </pc:sldChg>
      <pc:sldChg chg="addSp delSp modSp add mod">
        <pc:chgData name="binglin tao" userId="dee11500289e3549" providerId="LiveId" clId="{269AD241-EA14-4DD3-9A0C-E020EC6AB3EB}" dt="2024-01-15T10:30:50.071" v="40547"/>
        <pc:sldMkLst>
          <pc:docMk/>
          <pc:sldMk cId="514568701" sldId="1126"/>
        </pc:sldMkLst>
        <pc:spChg chg="mod">
          <ac:chgData name="binglin tao" userId="dee11500289e3549" providerId="LiveId" clId="{269AD241-EA14-4DD3-9A0C-E020EC6AB3EB}" dt="2024-01-15T10:29:55.669" v="40538"/>
          <ac:spMkLst>
            <pc:docMk/>
            <pc:sldMk cId="514568701" sldId="1126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10:26:36.163" v="40130" actId="207"/>
          <ac:spMkLst>
            <pc:docMk/>
            <pc:sldMk cId="514568701" sldId="1126"/>
            <ac:spMk id="4" creationId="{4E7E027A-15B6-F3AB-40E3-EDF48B4B4318}"/>
          </ac:spMkLst>
        </pc:spChg>
        <pc:spChg chg="add mod">
          <ac:chgData name="binglin tao" userId="dee11500289e3549" providerId="LiveId" clId="{269AD241-EA14-4DD3-9A0C-E020EC6AB3EB}" dt="2024-01-15T10:26:38.983" v="40133" actId="207"/>
          <ac:spMkLst>
            <pc:docMk/>
            <pc:sldMk cId="514568701" sldId="1126"/>
            <ac:spMk id="5" creationId="{17CA4C1F-B019-B515-4032-2BD74BC6E5DD}"/>
          </ac:spMkLst>
        </pc:spChg>
        <pc:spChg chg="add mod">
          <ac:chgData name="binglin tao" userId="dee11500289e3549" providerId="LiveId" clId="{269AD241-EA14-4DD3-9A0C-E020EC6AB3EB}" dt="2024-01-15T10:27:08.742" v="40160" actId="1076"/>
          <ac:spMkLst>
            <pc:docMk/>
            <pc:sldMk cId="514568701" sldId="1126"/>
            <ac:spMk id="10" creationId="{B7926FCB-BD40-26D4-4E27-0469EAD16172}"/>
          </ac:spMkLst>
        </pc:spChg>
        <pc:spChg chg="add mod">
          <ac:chgData name="binglin tao" userId="dee11500289e3549" providerId="LiveId" clId="{269AD241-EA14-4DD3-9A0C-E020EC6AB3EB}" dt="2024-01-15T10:28:15.421" v="40274" actId="207"/>
          <ac:spMkLst>
            <pc:docMk/>
            <pc:sldMk cId="514568701" sldId="1126"/>
            <ac:spMk id="15" creationId="{073B404A-89D4-61FE-A358-A68B518D3AC6}"/>
          </ac:spMkLst>
        </pc:spChg>
        <pc:spChg chg="add mod">
          <ac:chgData name="binglin tao" userId="dee11500289e3549" providerId="LiveId" clId="{269AD241-EA14-4DD3-9A0C-E020EC6AB3EB}" dt="2024-01-15T10:28:55.401" v="40400" actId="27636"/>
          <ac:spMkLst>
            <pc:docMk/>
            <pc:sldMk cId="514568701" sldId="1126"/>
            <ac:spMk id="18" creationId="{8052C1E0-9C9D-BE93-2F13-905B35FCCDBA}"/>
          </ac:spMkLst>
        </pc:spChg>
        <pc:spChg chg="add mod">
          <ac:chgData name="binglin tao" userId="dee11500289e3549" providerId="LiveId" clId="{269AD241-EA14-4DD3-9A0C-E020EC6AB3EB}" dt="2024-01-15T10:29:24.641" v="40456" actId="1076"/>
          <ac:spMkLst>
            <pc:docMk/>
            <pc:sldMk cId="514568701" sldId="1126"/>
            <ac:spMk id="21" creationId="{C5C1A700-8209-2678-DEAE-7451A1BA199F}"/>
          </ac:spMkLst>
        </pc:spChg>
        <pc:spChg chg="add mod">
          <ac:chgData name="binglin tao" userId="dee11500289e3549" providerId="LiveId" clId="{269AD241-EA14-4DD3-9A0C-E020EC6AB3EB}" dt="2024-01-15T10:30:09.569" v="40546" actId="27636"/>
          <ac:spMkLst>
            <pc:docMk/>
            <pc:sldMk cId="514568701" sldId="1126"/>
            <ac:spMk id="25" creationId="{4D62D17D-6604-7926-D128-C99DD76AC205}"/>
          </ac:spMkLst>
        </pc:spChg>
        <pc:graphicFrameChg chg="add del mod replId">
          <ac:chgData name="binglin tao" userId="dee11500289e3549" providerId="LiveId" clId="{269AD241-EA14-4DD3-9A0C-E020EC6AB3EB}" dt="2024-01-15T10:26:34.677" v="40129"/>
          <ac:graphicFrameMkLst>
            <pc:docMk/>
            <pc:sldMk cId="514568701" sldId="1126"/>
            <ac:graphicFrameMk id="6" creationId="{4E7E027A-15B6-F3AB-40E3-EDF48B4B4318}"/>
          </ac:graphicFrameMkLst>
        </pc:graphicFrameChg>
        <pc:graphicFrameChg chg="add del mod replId">
          <ac:chgData name="binglin tao" userId="dee11500289e3549" providerId="LiveId" clId="{269AD241-EA14-4DD3-9A0C-E020EC6AB3EB}" dt="2024-01-15T10:26:37.883" v="40132"/>
          <ac:graphicFrameMkLst>
            <pc:docMk/>
            <pc:sldMk cId="514568701" sldId="1126"/>
            <ac:graphicFrameMk id="8" creationId="{17CA4C1F-B019-B515-4032-2BD74BC6E5DD}"/>
          </ac:graphicFrameMkLst>
        </pc:graphicFrameChg>
        <pc:graphicFrameChg chg="add del mod replId">
          <ac:chgData name="binglin tao" userId="dee11500289e3549" providerId="LiveId" clId="{269AD241-EA14-4DD3-9A0C-E020EC6AB3EB}" dt="2024-01-15T10:27:04.680" v="40158"/>
          <ac:graphicFrameMkLst>
            <pc:docMk/>
            <pc:sldMk cId="514568701" sldId="1126"/>
            <ac:graphicFrameMk id="12" creationId="{B7926FCB-BD40-26D4-4E27-0469EAD16172}"/>
          </ac:graphicFrameMkLst>
        </pc:graphicFrameChg>
        <pc:graphicFrameChg chg="add del mod replId">
          <ac:chgData name="binglin tao" userId="dee11500289e3549" providerId="LiveId" clId="{269AD241-EA14-4DD3-9A0C-E020EC6AB3EB}" dt="2024-01-15T10:28:14.178" v="40273"/>
          <ac:graphicFrameMkLst>
            <pc:docMk/>
            <pc:sldMk cId="514568701" sldId="1126"/>
            <ac:graphicFrameMk id="16" creationId="{073B404A-89D4-61FE-A358-A68B518D3AC6}"/>
          </ac:graphicFrameMkLst>
        </pc:graphicFrameChg>
        <pc:graphicFrameChg chg="add del mod replId">
          <ac:chgData name="binglin tao" userId="dee11500289e3549" providerId="LiveId" clId="{269AD241-EA14-4DD3-9A0C-E020EC6AB3EB}" dt="2024-01-15T10:28:52.087" v="40396"/>
          <ac:graphicFrameMkLst>
            <pc:docMk/>
            <pc:sldMk cId="514568701" sldId="1126"/>
            <ac:graphicFrameMk id="19" creationId="{8052C1E0-9C9D-BE93-2F13-905B35FCCDBA}"/>
          </ac:graphicFrameMkLst>
        </pc:graphicFrameChg>
        <pc:graphicFrameChg chg="add del mod replId">
          <ac:chgData name="binglin tao" userId="dee11500289e3549" providerId="LiveId" clId="{269AD241-EA14-4DD3-9A0C-E020EC6AB3EB}" dt="2024-01-15T10:29:19.618" v="40454"/>
          <ac:graphicFrameMkLst>
            <pc:docMk/>
            <pc:sldMk cId="514568701" sldId="1126"/>
            <ac:graphicFrameMk id="22" creationId="{C5C1A700-8209-2678-DEAE-7451A1BA199F}"/>
          </ac:graphicFrameMkLst>
        </pc:graphicFrameChg>
        <pc:graphicFrameChg chg="add del mod replId">
          <ac:chgData name="binglin tao" userId="dee11500289e3549" providerId="LiveId" clId="{269AD241-EA14-4DD3-9A0C-E020EC6AB3EB}" dt="2024-01-15T10:30:06.541" v="40542"/>
          <ac:graphicFrameMkLst>
            <pc:docMk/>
            <pc:sldMk cId="514568701" sldId="1126"/>
            <ac:graphicFrameMk id="26" creationId="{4D62D17D-6604-7926-D128-C99DD76AC205}"/>
          </ac:graphicFrameMkLst>
        </pc:graphicFrameChg>
        <pc:graphicFrameChg chg="add mod">
          <ac:chgData name="binglin tao" userId="dee11500289e3549" providerId="LiveId" clId="{269AD241-EA14-4DD3-9A0C-E020EC6AB3EB}" dt="2024-01-15T10:30:50.071" v="40547"/>
          <ac:graphicFrameMkLst>
            <pc:docMk/>
            <pc:sldMk cId="514568701" sldId="1126"/>
            <ac:graphicFrameMk id="28" creationId="{42DB93B6-6122-8186-A3EF-7F9B9504F603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10:44:21.165" v="41101" actId="108"/>
        <pc:sldMkLst>
          <pc:docMk/>
          <pc:sldMk cId="4199977674" sldId="1127"/>
        </pc:sldMkLst>
        <pc:spChg chg="mod">
          <ac:chgData name="binglin tao" userId="dee11500289e3549" providerId="LiveId" clId="{269AD241-EA14-4DD3-9A0C-E020EC6AB3EB}" dt="2024-01-15T10:44:21.165" v="41101" actId="108"/>
          <ac:spMkLst>
            <pc:docMk/>
            <pc:sldMk cId="4199977674" sldId="1127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5T10:37:31.527" v="40564" actId="478"/>
          <ac:spMkLst>
            <pc:docMk/>
            <pc:sldMk cId="4199977674" sldId="1127"/>
            <ac:spMk id="4" creationId="{4E7E027A-15B6-F3AB-40E3-EDF48B4B4318}"/>
          </ac:spMkLst>
        </pc:spChg>
        <pc:spChg chg="del">
          <ac:chgData name="binglin tao" userId="dee11500289e3549" providerId="LiveId" clId="{269AD241-EA14-4DD3-9A0C-E020EC6AB3EB}" dt="2024-01-15T10:37:31.527" v="40564" actId="478"/>
          <ac:spMkLst>
            <pc:docMk/>
            <pc:sldMk cId="4199977674" sldId="1127"/>
            <ac:spMk id="5" creationId="{17CA4C1F-B019-B515-4032-2BD74BC6E5DD}"/>
          </ac:spMkLst>
        </pc:spChg>
        <pc:spChg chg="add mod">
          <ac:chgData name="binglin tao" userId="dee11500289e3549" providerId="LiveId" clId="{269AD241-EA14-4DD3-9A0C-E020EC6AB3EB}" dt="2024-01-15T10:39:02.307" v="40752" actId="27636"/>
          <ac:spMkLst>
            <pc:docMk/>
            <pc:sldMk cId="4199977674" sldId="1127"/>
            <ac:spMk id="6" creationId="{FF3D4E12-68B9-648C-1AB8-79658EB2E46F}"/>
          </ac:spMkLst>
        </pc:spChg>
        <pc:spChg chg="add mod">
          <ac:chgData name="binglin tao" userId="dee11500289e3549" providerId="LiveId" clId="{269AD241-EA14-4DD3-9A0C-E020EC6AB3EB}" dt="2024-01-15T10:41:00.409" v="40835" actId="27636"/>
          <ac:spMkLst>
            <pc:docMk/>
            <pc:sldMk cId="4199977674" sldId="1127"/>
            <ac:spMk id="9" creationId="{4D79A0A6-3151-1835-3228-352EDAA29D46}"/>
          </ac:spMkLst>
        </pc:spChg>
        <pc:spChg chg="del">
          <ac:chgData name="binglin tao" userId="dee11500289e3549" providerId="LiveId" clId="{269AD241-EA14-4DD3-9A0C-E020EC6AB3EB}" dt="2024-01-15T10:37:31.527" v="40564" actId="478"/>
          <ac:spMkLst>
            <pc:docMk/>
            <pc:sldMk cId="4199977674" sldId="1127"/>
            <ac:spMk id="10" creationId="{B7926FCB-BD40-26D4-4E27-0469EAD16172}"/>
          </ac:spMkLst>
        </pc:spChg>
        <pc:spChg chg="del">
          <ac:chgData name="binglin tao" userId="dee11500289e3549" providerId="LiveId" clId="{269AD241-EA14-4DD3-9A0C-E020EC6AB3EB}" dt="2024-01-15T10:37:31.527" v="40564" actId="478"/>
          <ac:spMkLst>
            <pc:docMk/>
            <pc:sldMk cId="4199977674" sldId="1127"/>
            <ac:spMk id="15" creationId="{073B404A-89D4-61FE-A358-A68B518D3AC6}"/>
          </ac:spMkLst>
        </pc:spChg>
        <pc:spChg chg="add mod">
          <ac:chgData name="binglin tao" userId="dee11500289e3549" providerId="LiveId" clId="{269AD241-EA14-4DD3-9A0C-E020EC6AB3EB}" dt="2024-01-15T10:42:18.751" v="41077" actId="1076"/>
          <ac:spMkLst>
            <pc:docMk/>
            <pc:sldMk cId="4199977674" sldId="1127"/>
            <ac:spMk id="16" creationId="{3CBC8E60-23D0-13BF-5E64-FA66C921247C}"/>
          </ac:spMkLst>
        </pc:spChg>
        <pc:spChg chg="del">
          <ac:chgData name="binglin tao" userId="dee11500289e3549" providerId="LiveId" clId="{269AD241-EA14-4DD3-9A0C-E020EC6AB3EB}" dt="2024-01-15T10:37:31.527" v="40564" actId="478"/>
          <ac:spMkLst>
            <pc:docMk/>
            <pc:sldMk cId="4199977674" sldId="1127"/>
            <ac:spMk id="18" creationId="{8052C1E0-9C9D-BE93-2F13-905B35FCCDBA}"/>
          </ac:spMkLst>
        </pc:spChg>
        <pc:spChg chg="add mod">
          <ac:chgData name="binglin tao" userId="dee11500289e3549" providerId="LiveId" clId="{269AD241-EA14-4DD3-9A0C-E020EC6AB3EB}" dt="2024-01-15T10:43:35.730" v="41100" actId="208"/>
          <ac:spMkLst>
            <pc:docMk/>
            <pc:sldMk cId="4199977674" sldId="1127"/>
            <ac:spMk id="20" creationId="{740D87BB-8B51-1552-3092-ACF878317DAD}"/>
          </ac:spMkLst>
        </pc:spChg>
        <pc:spChg chg="del">
          <ac:chgData name="binglin tao" userId="dee11500289e3549" providerId="LiveId" clId="{269AD241-EA14-4DD3-9A0C-E020EC6AB3EB}" dt="2024-01-15T10:37:31.527" v="40564" actId="478"/>
          <ac:spMkLst>
            <pc:docMk/>
            <pc:sldMk cId="4199977674" sldId="1127"/>
            <ac:spMk id="21" creationId="{C5C1A700-8209-2678-DEAE-7451A1BA199F}"/>
          </ac:spMkLst>
        </pc:spChg>
        <pc:spChg chg="add mod">
          <ac:chgData name="binglin tao" userId="dee11500289e3549" providerId="LiveId" clId="{269AD241-EA14-4DD3-9A0C-E020EC6AB3EB}" dt="2024-01-15T10:42:44.234" v="41083" actId="207"/>
          <ac:spMkLst>
            <pc:docMk/>
            <pc:sldMk cId="4199977674" sldId="1127"/>
            <ac:spMk id="22" creationId="{8B23801D-879C-20CF-08EB-67A0F543CEA4}"/>
          </ac:spMkLst>
        </pc:spChg>
        <pc:spChg chg="add mod">
          <ac:chgData name="binglin tao" userId="dee11500289e3549" providerId="LiveId" clId="{269AD241-EA14-4DD3-9A0C-E020EC6AB3EB}" dt="2024-01-15T10:43:29.533" v="41099" actId="208"/>
          <ac:spMkLst>
            <pc:docMk/>
            <pc:sldMk cId="4199977674" sldId="1127"/>
            <ac:spMk id="24" creationId="{06B2F424-9CCF-7C92-90C5-16900F8AC654}"/>
          </ac:spMkLst>
        </pc:spChg>
        <pc:spChg chg="del">
          <ac:chgData name="binglin tao" userId="dee11500289e3549" providerId="LiveId" clId="{269AD241-EA14-4DD3-9A0C-E020EC6AB3EB}" dt="2024-01-15T10:37:31.527" v="40564" actId="478"/>
          <ac:spMkLst>
            <pc:docMk/>
            <pc:sldMk cId="4199977674" sldId="1127"/>
            <ac:spMk id="25" creationId="{4D62D17D-6604-7926-D128-C99DD76AC205}"/>
          </ac:spMkLst>
        </pc:spChg>
        <pc:spChg chg="add mod">
          <ac:chgData name="binglin tao" userId="dee11500289e3549" providerId="LiveId" clId="{269AD241-EA14-4DD3-9A0C-E020EC6AB3EB}" dt="2024-01-15T10:42:32.902" v="41079" actId="1076"/>
          <ac:spMkLst>
            <pc:docMk/>
            <pc:sldMk cId="4199977674" sldId="1127"/>
            <ac:spMk id="26" creationId="{7FD80105-FC2C-01AA-9E99-B4641D8F2C98}"/>
          </ac:spMkLst>
        </pc:spChg>
        <pc:spChg chg="add mod">
          <ac:chgData name="binglin tao" userId="dee11500289e3549" providerId="LiveId" clId="{269AD241-EA14-4DD3-9A0C-E020EC6AB3EB}" dt="2024-01-15T10:42:32.902" v="41079" actId="1076"/>
          <ac:spMkLst>
            <pc:docMk/>
            <pc:sldMk cId="4199977674" sldId="1127"/>
            <ac:spMk id="29" creationId="{1CE71DDF-8EA7-C738-7D14-6A775AD4BE2C}"/>
          </ac:spMkLst>
        </pc:spChg>
        <pc:spChg chg="add mod">
          <ac:chgData name="binglin tao" userId="dee11500289e3549" providerId="LiveId" clId="{269AD241-EA14-4DD3-9A0C-E020EC6AB3EB}" dt="2024-01-15T10:43:29.533" v="41099" actId="208"/>
          <ac:spMkLst>
            <pc:docMk/>
            <pc:sldMk cId="4199977674" sldId="1127"/>
            <ac:spMk id="31" creationId="{9FADBD70-73B3-77B4-7A0D-951FBE14C470}"/>
          </ac:spMkLst>
        </pc:spChg>
        <pc:spChg chg="add mod">
          <ac:chgData name="binglin tao" userId="dee11500289e3549" providerId="LiveId" clId="{269AD241-EA14-4DD3-9A0C-E020EC6AB3EB}" dt="2024-01-15T10:43:29.533" v="41099" actId="208"/>
          <ac:spMkLst>
            <pc:docMk/>
            <pc:sldMk cId="4199977674" sldId="1127"/>
            <ac:spMk id="32" creationId="{6C9CD8EE-BD8C-F080-7FC3-787FB3394A6F}"/>
          </ac:spMkLst>
        </pc:spChg>
        <pc:spChg chg="add mod">
          <ac:chgData name="binglin tao" userId="dee11500289e3549" providerId="LiveId" clId="{269AD241-EA14-4DD3-9A0C-E020EC6AB3EB}" dt="2024-01-15T10:43:29.533" v="41099" actId="208"/>
          <ac:spMkLst>
            <pc:docMk/>
            <pc:sldMk cId="4199977674" sldId="1127"/>
            <ac:spMk id="33" creationId="{EE1A0DB9-84ED-8C94-0CAF-7FF1B20B46E1}"/>
          </ac:spMkLst>
        </pc:spChg>
        <pc:spChg chg="add mod">
          <ac:chgData name="binglin tao" userId="dee11500289e3549" providerId="LiveId" clId="{269AD241-EA14-4DD3-9A0C-E020EC6AB3EB}" dt="2024-01-15T10:43:29.533" v="41099" actId="208"/>
          <ac:spMkLst>
            <pc:docMk/>
            <pc:sldMk cId="4199977674" sldId="1127"/>
            <ac:spMk id="34" creationId="{8354FC74-DA2C-8B3E-EF73-059AE603F4E3}"/>
          </ac:spMkLst>
        </pc:spChg>
        <pc:spChg chg="add mod">
          <ac:chgData name="binglin tao" userId="dee11500289e3549" providerId="LiveId" clId="{269AD241-EA14-4DD3-9A0C-E020EC6AB3EB}" dt="2024-01-15T10:42:58.294" v="41090" actId="27636"/>
          <ac:spMkLst>
            <pc:docMk/>
            <pc:sldMk cId="4199977674" sldId="1127"/>
            <ac:spMk id="35" creationId="{F46B184C-A225-FF55-C46F-1E5812130F11}"/>
          </ac:spMkLst>
        </pc:spChg>
        <pc:spChg chg="add mod">
          <ac:chgData name="binglin tao" userId="dee11500289e3549" providerId="LiveId" clId="{269AD241-EA14-4DD3-9A0C-E020EC6AB3EB}" dt="2024-01-15T10:42:32.902" v="41079" actId="1076"/>
          <ac:spMkLst>
            <pc:docMk/>
            <pc:sldMk cId="4199977674" sldId="1127"/>
            <ac:spMk id="36" creationId="{7C2E1A96-5833-A81B-91D3-F19B7FD4A525}"/>
          </ac:spMkLst>
        </pc:spChg>
        <pc:spChg chg="add mod">
          <ac:chgData name="binglin tao" userId="dee11500289e3549" providerId="LiveId" clId="{269AD241-EA14-4DD3-9A0C-E020EC6AB3EB}" dt="2024-01-15T10:43:05.028" v="41096" actId="27636"/>
          <ac:spMkLst>
            <pc:docMk/>
            <pc:sldMk cId="4199977674" sldId="1127"/>
            <ac:spMk id="37" creationId="{64AB90B1-E579-387E-D875-704170BD50DC}"/>
          </ac:spMkLst>
        </pc:spChg>
        <pc:graphicFrameChg chg="add del mod replId">
          <ac:chgData name="binglin tao" userId="dee11500289e3549" providerId="LiveId" clId="{269AD241-EA14-4DD3-9A0C-E020EC6AB3EB}" dt="2024-01-15T10:38:58.480" v="40748"/>
          <ac:graphicFrameMkLst>
            <pc:docMk/>
            <pc:sldMk cId="4199977674" sldId="1127"/>
            <ac:graphicFrameMk id="7" creationId="{FF3D4E12-68B9-648C-1AB8-79658EB2E46F}"/>
          </ac:graphicFrameMkLst>
        </pc:graphicFrameChg>
        <pc:graphicFrameChg chg="add del mod replId">
          <ac:chgData name="binglin tao" userId="dee11500289e3549" providerId="LiveId" clId="{269AD241-EA14-4DD3-9A0C-E020EC6AB3EB}" dt="2024-01-15T10:40:55.782" v="40829"/>
          <ac:graphicFrameMkLst>
            <pc:docMk/>
            <pc:sldMk cId="4199977674" sldId="1127"/>
            <ac:graphicFrameMk id="12" creationId="{4D79A0A6-3151-1835-3228-352EDAA29D46}"/>
          </ac:graphicFrameMkLst>
        </pc:graphicFrameChg>
        <pc:graphicFrameChg chg="add del mod replId">
          <ac:chgData name="binglin tao" userId="dee11500289e3549" providerId="LiveId" clId="{269AD241-EA14-4DD3-9A0C-E020EC6AB3EB}" dt="2024-01-15T10:42:13.697" v="41074"/>
          <ac:graphicFrameMkLst>
            <pc:docMk/>
            <pc:sldMk cId="4199977674" sldId="1127"/>
            <ac:graphicFrameMk id="17" creationId="{3CBC8E60-23D0-13BF-5E64-FA66C921247C}"/>
          </ac:graphicFrameMkLst>
        </pc:graphicFrameChg>
        <pc:graphicFrameChg chg="add mod">
          <ac:chgData name="binglin tao" userId="dee11500289e3549" providerId="LiveId" clId="{269AD241-EA14-4DD3-9A0C-E020EC6AB3EB}" dt="2024-01-15T10:42:32.902" v="41079" actId="1076"/>
          <ac:graphicFrameMkLst>
            <pc:docMk/>
            <pc:sldMk cId="4199977674" sldId="1127"/>
            <ac:graphicFrameMk id="27" creationId="{8C8A9863-869E-11EC-AE5C-398902EF7F56}"/>
          </ac:graphicFrameMkLst>
        </pc:graphicFrameChg>
        <pc:graphicFrameChg chg="del">
          <ac:chgData name="binglin tao" userId="dee11500289e3549" providerId="LiveId" clId="{269AD241-EA14-4DD3-9A0C-E020EC6AB3EB}" dt="2024-01-15T10:43:11.510" v="41097" actId="478"/>
          <ac:graphicFrameMkLst>
            <pc:docMk/>
            <pc:sldMk cId="4199977674" sldId="1127"/>
            <ac:graphicFrameMk id="28" creationId="{42DB93B6-6122-8186-A3EF-7F9B9504F603}"/>
          </ac:graphicFrameMkLst>
        </pc:graphicFrameChg>
        <pc:graphicFrameChg chg="add mod">
          <ac:chgData name="binglin tao" userId="dee11500289e3549" providerId="LiveId" clId="{269AD241-EA14-4DD3-9A0C-E020EC6AB3EB}" dt="2024-01-15T10:42:32.902" v="41079" actId="1076"/>
          <ac:graphicFrameMkLst>
            <pc:docMk/>
            <pc:sldMk cId="4199977674" sldId="1127"/>
            <ac:graphicFrameMk id="30" creationId="{A85118B1-5905-CC09-3E60-338D1ED85540}"/>
          </ac:graphicFrameMkLst>
        </pc:graphicFrameChg>
        <pc:graphicFrameChg chg="add del mod replId">
          <ac:chgData name="binglin tao" userId="dee11500289e3549" providerId="LiveId" clId="{269AD241-EA14-4DD3-9A0C-E020EC6AB3EB}" dt="2024-01-15T10:42:43.031" v="41081"/>
          <ac:graphicFrameMkLst>
            <pc:docMk/>
            <pc:sldMk cId="4199977674" sldId="1127"/>
            <ac:graphicFrameMk id="38" creationId="{8B23801D-879C-20CF-08EB-67A0F543CEA4}"/>
          </ac:graphicFrameMkLst>
        </pc:graphicFrameChg>
        <pc:graphicFrameChg chg="add del mod replId">
          <ac:chgData name="binglin tao" userId="dee11500289e3549" providerId="LiveId" clId="{269AD241-EA14-4DD3-9A0C-E020EC6AB3EB}" dt="2024-01-15T10:42:53.893" v="41086"/>
          <ac:graphicFrameMkLst>
            <pc:docMk/>
            <pc:sldMk cId="4199977674" sldId="1127"/>
            <ac:graphicFrameMk id="40" creationId="{F46B184C-A225-FF55-C46F-1E5812130F11}"/>
          </ac:graphicFrameMkLst>
        </pc:graphicFrameChg>
        <pc:graphicFrameChg chg="add del mod replId">
          <ac:chgData name="binglin tao" userId="dee11500289e3549" providerId="LiveId" clId="{269AD241-EA14-4DD3-9A0C-E020EC6AB3EB}" dt="2024-01-15T10:43:01.564" v="41092"/>
          <ac:graphicFrameMkLst>
            <pc:docMk/>
            <pc:sldMk cId="4199977674" sldId="1127"/>
            <ac:graphicFrameMk id="42" creationId="{64AB90B1-E579-387E-D875-704170BD50DC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5T10:54:47.525" v="41578" actId="20577"/>
        <pc:sldMkLst>
          <pc:docMk/>
          <pc:sldMk cId="1850145488" sldId="1128"/>
        </pc:sldMkLst>
        <pc:spChg chg="mod">
          <ac:chgData name="binglin tao" userId="dee11500289e3549" providerId="LiveId" clId="{269AD241-EA14-4DD3-9A0C-E020EC6AB3EB}" dt="2024-01-15T10:53:45.114" v="41552" actId="20577"/>
          <ac:spMkLst>
            <pc:docMk/>
            <pc:sldMk cId="1850145488" sldId="1128"/>
            <ac:spMk id="2" creationId="{64BD4D46-8E03-C6BE-22A6-039DD4A349E9}"/>
          </ac:spMkLst>
        </pc:spChg>
        <pc:spChg chg="add del mod">
          <ac:chgData name="binglin tao" userId="dee11500289e3549" providerId="LiveId" clId="{269AD241-EA14-4DD3-9A0C-E020EC6AB3EB}" dt="2024-01-15T10:51:40.689" v="41440" actId="21"/>
          <ac:spMkLst>
            <pc:docMk/>
            <pc:sldMk cId="1850145488" sldId="1128"/>
            <ac:spMk id="4" creationId="{C7F3F448-37D9-6E54-4CAA-848B20D6DC29}"/>
          </ac:spMkLst>
        </pc:spChg>
        <pc:spChg chg="add del mod">
          <ac:chgData name="binglin tao" userId="dee11500289e3549" providerId="LiveId" clId="{269AD241-EA14-4DD3-9A0C-E020EC6AB3EB}" dt="2024-01-15T10:51:40.689" v="41440" actId="21"/>
          <ac:spMkLst>
            <pc:docMk/>
            <pc:sldMk cId="1850145488" sldId="1128"/>
            <ac:spMk id="5" creationId="{53FCCF4B-E6DC-F7FF-5DA7-BC75815E3467}"/>
          </ac:spMkLst>
        </pc:spChg>
        <pc:spChg chg="del mod">
          <ac:chgData name="binglin tao" userId="dee11500289e3549" providerId="LiveId" clId="{269AD241-EA14-4DD3-9A0C-E020EC6AB3EB}" dt="2024-01-15T10:45:02.747" v="41106" actId="478"/>
          <ac:spMkLst>
            <pc:docMk/>
            <pc:sldMk cId="1850145488" sldId="1128"/>
            <ac:spMk id="6" creationId="{FF3D4E12-68B9-648C-1AB8-79658EB2E46F}"/>
          </ac:spMkLst>
        </pc:spChg>
        <pc:spChg chg="add del mod">
          <ac:chgData name="binglin tao" userId="dee11500289e3549" providerId="LiveId" clId="{269AD241-EA14-4DD3-9A0C-E020EC6AB3EB}" dt="2024-01-15T10:51:40.689" v="41440" actId="21"/>
          <ac:spMkLst>
            <pc:docMk/>
            <pc:sldMk cId="1850145488" sldId="1128"/>
            <ac:spMk id="7" creationId="{13BDC315-F5A2-56C5-524C-508CECA81B31}"/>
          </ac:spMkLst>
        </pc:spChg>
        <pc:spChg chg="add del mod">
          <ac:chgData name="binglin tao" userId="dee11500289e3549" providerId="LiveId" clId="{269AD241-EA14-4DD3-9A0C-E020EC6AB3EB}" dt="2024-01-15T10:51:40.689" v="41440" actId="21"/>
          <ac:spMkLst>
            <pc:docMk/>
            <pc:sldMk cId="1850145488" sldId="1128"/>
            <ac:spMk id="8" creationId="{E10C6DD5-E273-E4A6-0E0B-544CC729A9C4}"/>
          </ac:spMkLst>
        </pc:spChg>
        <pc:spChg chg="mod">
          <ac:chgData name="binglin tao" userId="dee11500289e3549" providerId="LiveId" clId="{269AD241-EA14-4DD3-9A0C-E020EC6AB3EB}" dt="2024-01-15T10:50:02.477" v="41281" actId="14100"/>
          <ac:spMkLst>
            <pc:docMk/>
            <pc:sldMk cId="1850145488" sldId="1128"/>
            <ac:spMk id="9" creationId="{4D79A0A6-3151-1835-3228-352EDAA29D46}"/>
          </ac:spMkLst>
        </pc:spChg>
        <pc:spChg chg="add del mod">
          <ac:chgData name="binglin tao" userId="dee11500289e3549" providerId="LiveId" clId="{269AD241-EA14-4DD3-9A0C-E020EC6AB3EB}" dt="2024-01-15T10:51:40.689" v="41440" actId="21"/>
          <ac:spMkLst>
            <pc:docMk/>
            <pc:sldMk cId="1850145488" sldId="1128"/>
            <ac:spMk id="10" creationId="{7737BC07-C5F1-4280-8905-D18B34981BAE}"/>
          </ac:spMkLst>
        </pc:spChg>
        <pc:spChg chg="del">
          <ac:chgData name="binglin tao" userId="dee11500289e3549" providerId="LiveId" clId="{269AD241-EA14-4DD3-9A0C-E020EC6AB3EB}" dt="2024-01-15T10:45:09.959" v="41109" actId="478"/>
          <ac:spMkLst>
            <pc:docMk/>
            <pc:sldMk cId="1850145488" sldId="1128"/>
            <ac:spMk id="16" creationId="{3CBC8E60-23D0-13BF-5E64-FA66C921247C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20" creationId="{740D87BB-8B51-1552-3092-ACF878317DAD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22" creationId="{8B23801D-879C-20CF-08EB-67A0F543CEA4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24" creationId="{06B2F424-9CCF-7C92-90C5-16900F8AC654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26" creationId="{7FD80105-FC2C-01AA-9E99-B4641D8F2C98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29" creationId="{1CE71DDF-8EA7-C738-7D14-6A775AD4BE2C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31" creationId="{9FADBD70-73B3-77B4-7A0D-951FBE14C470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32" creationId="{6C9CD8EE-BD8C-F080-7FC3-787FB3394A6F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33" creationId="{EE1A0DB9-84ED-8C94-0CAF-7FF1B20B46E1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34" creationId="{8354FC74-DA2C-8B3E-EF73-059AE603F4E3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35" creationId="{F46B184C-A225-FF55-C46F-1E5812130F11}"/>
          </ac:spMkLst>
        </pc:spChg>
        <pc:spChg chg="del">
          <ac:chgData name="binglin tao" userId="dee11500289e3549" providerId="LiveId" clId="{269AD241-EA14-4DD3-9A0C-E020EC6AB3EB}" dt="2024-01-15T10:44:38.999" v="41103" actId="478"/>
          <ac:spMkLst>
            <pc:docMk/>
            <pc:sldMk cId="1850145488" sldId="1128"/>
            <ac:spMk id="36" creationId="{7C2E1A96-5833-A81B-91D3-F19B7FD4A525}"/>
          </ac:spMkLst>
        </pc:spChg>
        <pc:spChg chg="del">
          <ac:chgData name="binglin tao" userId="dee11500289e3549" providerId="LiveId" clId="{269AD241-EA14-4DD3-9A0C-E020EC6AB3EB}" dt="2024-01-15T10:51:47.518" v="41443" actId="478"/>
          <ac:spMkLst>
            <pc:docMk/>
            <pc:sldMk cId="1850145488" sldId="1128"/>
            <ac:spMk id="37" creationId="{64AB90B1-E579-387E-D875-704170BD50DC}"/>
          </ac:spMkLst>
        </pc:spChg>
        <pc:spChg chg="add del mod">
          <ac:chgData name="binglin tao" userId="dee11500289e3549" providerId="LiveId" clId="{269AD241-EA14-4DD3-9A0C-E020EC6AB3EB}" dt="2024-01-15T10:51:40.689" v="41440" actId="21"/>
          <ac:spMkLst>
            <pc:docMk/>
            <pc:sldMk cId="1850145488" sldId="1128"/>
            <ac:spMk id="40" creationId="{5398FD04-6CA4-33D0-3B3B-D392EB05D845}"/>
          </ac:spMkLst>
        </pc:spChg>
        <pc:spChg chg="add del mod">
          <ac:chgData name="binglin tao" userId="dee11500289e3549" providerId="LiveId" clId="{269AD241-EA14-4DD3-9A0C-E020EC6AB3EB}" dt="2024-01-15T10:52:29.792" v="41469" actId="478"/>
          <ac:spMkLst>
            <pc:docMk/>
            <pc:sldMk cId="1850145488" sldId="1128"/>
            <ac:spMk id="41" creationId="{AB92D9E8-AA3A-0240-6B07-C0CF85F01B00}"/>
          </ac:spMkLst>
        </pc:spChg>
        <pc:spChg chg="add mod">
          <ac:chgData name="binglin tao" userId="dee11500289e3549" providerId="LiveId" clId="{269AD241-EA14-4DD3-9A0C-E020EC6AB3EB}" dt="2024-01-15T10:54:47.525" v="41578" actId="20577"/>
          <ac:spMkLst>
            <pc:docMk/>
            <pc:sldMk cId="1850145488" sldId="1128"/>
            <ac:spMk id="42" creationId="{621F5D4B-C5DF-6E32-2FB2-67DEAC863C59}"/>
          </ac:spMkLst>
        </pc:spChg>
        <pc:spChg chg="add mod">
          <ac:chgData name="binglin tao" userId="dee11500289e3549" providerId="LiveId" clId="{269AD241-EA14-4DD3-9A0C-E020EC6AB3EB}" dt="2024-01-15T10:54:31.062" v="41570" actId="1076"/>
          <ac:spMkLst>
            <pc:docMk/>
            <pc:sldMk cId="1850145488" sldId="1128"/>
            <ac:spMk id="43" creationId="{6E1B6B4D-39E1-DE41-02B5-58FEA09C63F1}"/>
          </ac:spMkLst>
        </pc:spChg>
        <pc:spChg chg="add mod">
          <ac:chgData name="binglin tao" userId="dee11500289e3549" providerId="LiveId" clId="{269AD241-EA14-4DD3-9A0C-E020EC6AB3EB}" dt="2024-01-15T10:54:40.818" v="41577" actId="20577"/>
          <ac:spMkLst>
            <pc:docMk/>
            <pc:sldMk cId="1850145488" sldId="1128"/>
            <ac:spMk id="44" creationId="{4B25048E-519C-6C04-CB48-BEE377074C89}"/>
          </ac:spMkLst>
        </pc:spChg>
        <pc:graphicFrameChg chg="add del mod replId">
          <ac:chgData name="binglin tao" userId="dee11500289e3549" providerId="LiveId" clId="{269AD241-EA14-4DD3-9A0C-E020EC6AB3EB}" dt="2024-01-15T10:46:46.664" v="41185"/>
          <ac:graphicFrameMkLst>
            <pc:docMk/>
            <pc:sldMk cId="1850145488" sldId="1128"/>
            <ac:graphicFrameMk id="12" creationId="{C7F3F448-37D9-6E54-4CAA-848B20D6DC29}"/>
          </ac:graphicFrameMkLst>
        </pc:graphicFrameChg>
        <pc:graphicFrameChg chg="add del mod replId">
          <ac:chgData name="binglin tao" userId="dee11500289e3549" providerId="LiveId" clId="{269AD241-EA14-4DD3-9A0C-E020EC6AB3EB}" dt="2024-01-15T10:46:49.799" v="41188"/>
          <ac:graphicFrameMkLst>
            <pc:docMk/>
            <pc:sldMk cId="1850145488" sldId="1128"/>
            <ac:graphicFrameMk id="15" creationId="{53FCCF4B-E6DC-F7FF-5DA7-BC75815E3467}"/>
          </ac:graphicFrameMkLst>
        </pc:graphicFrameChg>
        <pc:graphicFrameChg chg="add del mod replId">
          <ac:chgData name="binglin tao" userId="dee11500289e3549" providerId="LiveId" clId="{269AD241-EA14-4DD3-9A0C-E020EC6AB3EB}" dt="2024-01-15T10:46:53.185" v="41191"/>
          <ac:graphicFrameMkLst>
            <pc:docMk/>
            <pc:sldMk cId="1850145488" sldId="1128"/>
            <ac:graphicFrameMk id="18" creationId="{13BDC315-F5A2-56C5-524C-508CECA81B31}"/>
          </ac:graphicFrameMkLst>
        </pc:graphicFrameChg>
        <pc:graphicFrameChg chg="add del mod replId">
          <ac:chgData name="binglin tao" userId="dee11500289e3549" providerId="LiveId" clId="{269AD241-EA14-4DD3-9A0C-E020EC6AB3EB}" dt="2024-01-15T10:46:57.588" v="41195"/>
          <ac:graphicFrameMkLst>
            <pc:docMk/>
            <pc:sldMk cId="1850145488" sldId="1128"/>
            <ac:graphicFrameMk id="21" creationId="{E10C6DD5-E273-E4A6-0E0B-544CC729A9C4}"/>
          </ac:graphicFrameMkLst>
        </pc:graphicFrameChg>
        <pc:graphicFrameChg chg="del">
          <ac:chgData name="binglin tao" userId="dee11500289e3549" providerId="LiveId" clId="{269AD241-EA14-4DD3-9A0C-E020EC6AB3EB}" dt="2024-01-15T10:44:38.999" v="41103" actId="478"/>
          <ac:graphicFrameMkLst>
            <pc:docMk/>
            <pc:sldMk cId="1850145488" sldId="1128"/>
            <ac:graphicFrameMk id="27" creationId="{8C8A9863-869E-11EC-AE5C-398902EF7F56}"/>
          </ac:graphicFrameMkLst>
        </pc:graphicFrameChg>
        <pc:graphicFrameChg chg="add del mod replId">
          <ac:chgData name="binglin tao" userId="dee11500289e3549" providerId="LiveId" clId="{269AD241-EA14-4DD3-9A0C-E020EC6AB3EB}" dt="2024-01-15T10:47:01.455" v="41198"/>
          <ac:graphicFrameMkLst>
            <pc:docMk/>
            <pc:sldMk cId="1850145488" sldId="1128"/>
            <ac:graphicFrameMk id="28" creationId="{7737BC07-C5F1-4280-8905-D18B34981BAE}"/>
          </ac:graphicFrameMkLst>
        </pc:graphicFrameChg>
        <pc:graphicFrameChg chg="del">
          <ac:chgData name="binglin tao" userId="dee11500289e3549" providerId="LiveId" clId="{269AD241-EA14-4DD3-9A0C-E020EC6AB3EB}" dt="2024-01-15T10:44:38.999" v="41103" actId="478"/>
          <ac:graphicFrameMkLst>
            <pc:docMk/>
            <pc:sldMk cId="1850145488" sldId="1128"/>
            <ac:graphicFrameMk id="30" creationId="{A85118B1-5905-CC09-3E60-338D1ED85540}"/>
          </ac:graphicFrameMkLst>
        </pc:graphicFrameChg>
      </pc:sldChg>
      <pc:sldChg chg="addSp delSp modSp new del mod">
        <pc:chgData name="binglin tao" userId="dee11500289e3549" providerId="LiveId" clId="{269AD241-EA14-4DD3-9A0C-E020EC6AB3EB}" dt="2024-01-15T10:59:05.973" v="41838" actId="47"/>
        <pc:sldMkLst>
          <pc:docMk/>
          <pc:sldMk cId="1229417472" sldId="1129"/>
        </pc:sldMkLst>
        <pc:spChg chg="add del mod">
          <ac:chgData name="binglin tao" userId="dee11500289e3549" providerId="LiveId" clId="{269AD241-EA14-4DD3-9A0C-E020EC6AB3EB}" dt="2024-01-15T10:55:35.353" v="41584" actId="478"/>
          <ac:spMkLst>
            <pc:docMk/>
            <pc:sldMk cId="1229417472" sldId="1129"/>
            <ac:spMk id="4" creationId="{C7F3F448-37D9-6E54-4CAA-848B20D6DC29}"/>
          </ac:spMkLst>
        </pc:spChg>
        <pc:spChg chg="add del mod">
          <ac:chgData name="binglin tao" userId="dee11500289e3549" providerId="LiveId" clId="{269AD241-EA14-4DD3-9A0C-E020EC6AB3EB}" dt="2024-01-15T10:55:41.856" v="41587" actId="21"/>
          <ac:spMkLst>
            <pc:docMk/>
            <pc:sldMk cId="1229417472" sldId="1129"/>
            <ac:spMk id="5" creationId="{53FCCF4B-E6DC-F7FF-5DA7-BC75815E3467}"/>
          </ac:spMkLst>
        </pc:spChg>
        <pc:spChg chg="add del mod">
          <ac:chgData name="binglin tao" userId="dee11500289e3549" providerId="LiveId" clId="{269AD241-EA14-4DD3-9A0C-E020EC6AB3EB}" dt="2024-01-15T10:55:33.877" v="41583" actId="478"/>
          <ac:spMkLst>
            <pc:docMk/>
            <pc:sldMk cId="1229417472" sldId="1129"/>
            <ac:spMk id="7" creationId="{13BDC315-F5A2-56C5-524C-508CECA81B31}"/>
          </ac:spMkLst>
        </pc:spChg>
        <pc:spChg chg="add del mod">
          <ac:chgData name="binglin tao" userId="dee11500289e3549" providerId="LiveId" clId="{269AD241-EA14-4DD3-9A0C-E020EC6AB3EB}" dt="2024-01-15T10:55:37.552" v="41586" actId="478"/>
          <ac:spMkLst>
            <pc:docMk/>
            <pc:sldMk cId="1229417472" sldId="1129"/>
            <ac:spMk id="8" creationId="{E10C6DD5-E273-E4A6-0E0B-544CC729A9C4}"/>
          </ac:spMkLst>
        </pc:spChg>
        <pc:spChg chg="add del mod">
          <ac:chgData name="binglin tao" userId="dee11500289e3549" providerId="LiveId" clId="{269AD241-EA14-4DD3-9A0C-E020EC6AB3EB}" dt="2024-01-15T10:55:32.247" v="41582" actId="478"/>
          <ac:spMkLst>
            <pc:docMk/>
            <pc:sldMk cId="1229417472" sldId="1129"/>
            <ac:spMk id="10" creationId="{7737BC07-C5F1-4280-8905-D18B34981BAE}"/>
          </ac:spMkLst>
        </pc:spChg>
        <pc:spChg chg="add del mod">
          <ac:chgData name="binglin tao" userId="dee11500289e3549" providerId="LiveId" clId="{269AD241-EA14-4DD3-9A0C-E020EC6AB3EB}" dt="2024-01-15T10:55:36.439" v="41585" actId="478"/>
          <ac:spMkLst>
            <pc:docMk/>
            <pc:sldMk cId="1229417472" sldId="1129"/>
            <ac:spMk id="40" creationId="{5398FD04-6CA4-33D0-3B3B-D392EB05D845}"/>
          </ac:spMkLst>
        </pc:spChg>
      </pc:sldChg>
      <pc:sldChg chg="addSp delSp modSp add mod">
        <pc:chgData name="binglin tao" userId="dee11500289e3549" providerId="LiveId" clId="{269AD241-EA14-4DD3-9A0C-E020EC6AB3EB}" dt="2024-01-15T11:01:22.856" v="41892" actId="208"/>
        <pc:sldMkLst>
          <pc:docMk/>
          <pc:sldMk cId="4119419957" sldId="1130"/>
        </pc:sldMkLst>
        <pc:spChg chg="mod">
          <ac:chgData name="binglin tao" userId="dee11500289e3549" providerId="LiveId" clId="{269AD241-EA14-4DD3-9A0C-E020EC6AB3EB}" dt="2024-01-15T11:00:12.498" v="41861"/>
          <ac:spMkLst>
            <pc:docMk/>
            <pc:sldMk cId="4119419957" sldId="1130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5T11:00:18.142" v="41864"/>
          <ac:spMkLst>
            <pc:docMk/>
            <pc:sldMk cId="4119419957" sldId="1130"/>
            <ac:spMk id="4" creationId="{BDCDD055-2D99-B6B2-5945-08FC07ADB7DD}"/>
          </ac:spMkLst>
        </pc:spChg>
        <pc:spChg chg="add del mod">
          <ac:chgData name="binglin tao" userId="dee11500289e3549" providerId="LiveId" clId="{269AD241-EA14-4DD3-9A0C-E020EC6AB3EB}" dt="2024-01-15T10:56:25.702" v="41600" actId="478"/>
          <ac:spMkLst>
            <pc:docMk/>
            <pc:sldMk cId="4119419957" sldId="1130"/>
            <ac:spMk id="5" creationId="{53FCCF4B-E6DC-F7FF-5DA7-BC75815E3467}"/>
          </ac:spMkLst>
        </pc:spChg>
        <pc:spChg chg="add mod">
          <ac:chgData name="binglin tao" userId="dee11500289e3549" providerId="LiveId" clId="{269AD241-EA14-4DD3-9A0C-E020EC6AB3EB}" dt="2024-01-15T11:00:18.142" v="41864"/>
          <ac:spMkLst>
            <pc:docMk/>
            <pc:sldMk cId="4119419957" sldId="1130"/>
            <ac:spMk id="6" creationId="{13956265-D284-4487-0382-358AA6804A0B}"/>
          </ac:spMkLst>
        </pc:spChg>
        <pc:spChg chg="add mod">
          <ac:chgData name="binglin tao" userId="dee11500289e3549" providerId="LiveId" clId="{269AD241-EA14-4DD3-9A0C-E020EC6AB3EB}" dt="2024-01-15T11:00:16.098" v="41863"/>
          <ac:spMkLst>
            <pc:docMk/>
            <pc:sldMk cId="4119419957" sldId="1130"/>
            <ac:spMk id="8" creationId="{FA0E1319-A130-5A87-EED9-DA93BC372477}"/>
          </ac:spMkLst>
        </pc:spChg>
        <pc:spChg chg="del mod">
          <ac:chgData name="binglin tao" userId="dee11500289e3549" providerId="LiveId" clId="{269AD241-EA14-4DD3-9A0C-E020EC6AB3EB}" dt="2024-01-15T11:00:14.987" v="41862" actId="478"/>
          <ac:spMkLst>
            <pc:docMk/>
            <pc:sldMk cId="4119419957" sldId="1130"/>
            <ac:spMk id="9" creationId="{4D79A0A6-3151-1835-3228-352EDAA29D46}"/>
          </ac:spMkLst>
        </pc:spChg>
        <pc:spChg chg="add mod">
          <ac:chgData name="binglin tao" userId="dee11500289e3549" providerId="LiveId" clId="{269AD241-EA14-4DD3-9A0C-E020EC6AB3EB}" dt="2024-01-15T11:00:16.098" v="41863"/>
          <ac:spMkLst>
            <pc:docMk/>
            <pc:sldMk cId="4119419957" sldId="1130"/>
            <ac:spMk id="12" creationId="{7D2FF77F-18C8-216B-78C1-E33EE7C491F5}"/>
          </ac:spMkLst>
        </pc:spChg>
        <pc:spChg chg="add mod">
          <ac:chgData name="binglin tao" userId="dee11500289e3549" providerId="LiveId" clId="{269AD241-EA14-4DD3-9A0C-E020EC6AB3EB}" dt="2024-01-15T11:00:16.098" v="41863"/>
          <ac:spMkLst>
            <pc:docMk/>
            <pc:sldMk cId="4119419957" sldId="1130"/>
            <ac:spMk id="14" creationId="{41CB2A37-D34F-0A71-CC88-9F095DF76C51}"/>
          </ac:spMkLst>
        </pc:spChg>
        <pc:spChg chg="add mod">
          <ac:chgData name="binglin tao" userId="dee11500289e3549" providerId="LiveId" clId="{269AD241-EA14-4DD3-9A0C-E020EC6AB3EB}" dt="2024-01-15T11:00:16.098" v="41863"/>
          <ac:spMkLst>
            <pc:docMk/>
            <pc:sldMk cId="4119419957" sldId="1130"/>
            <ac:spMk id="16" creationId="{DA846FA3-EA1C-D1C9-90B6-85E97305DC02}"/>
          </ac:spMkLst>
        </pc:spChg>
        <pc:spChg chg="add mod">
          <ac:chgData name="binglin tao" userId="dee11500289e3549" providerId="LiveId" clId="{269AD241-EA14-4DD3-9A0C-E020EC6AB3EB}" dt="2024-01-15T11:00:16.098" v="41863"/>
          <ac:spMkLst>
            <pc:docMk/>
            <pc:sldMk cId="4119419957" sldId="1130"/>
            <ac:spMk id="22" creationId="{712EB078-490D-544F-6F6E-67EE253BAAF8}"/>
          </ac:spMkLst>
        </pc:spChg>
        <pc:spChg chg="add mod">
          <ac:chgData name="binglin tao" userId="dee11500289e3549" providerId="LiveId" clId="{269AD241-EA14-4DD3-9A0C-E020EC6AB3EB}" dt="2024-01-15T11:00:32.810" v="41869" actId="207"/>
          <ac:spMkLst>
            <pc:docMk/>
            <pc:sldMk cId="4119419957" sldId="1130"/>
            <ac:spMk id="25" creationId="{785931CD-6B96-7C11-7E5A-E8BD0EC5A64C}"/>
          </ac:spMkLst>
        </pc:spChg>
        <pc:spChg chg="add mod">
          <ac:chgData name="binglin tao" userId="dee11500289e3549" providerId="LiveId" clId="{269AD241-EA14-4DD3-9A0C-E020EC6AB3EB}" dt="2024-01-15T11:01:18.113" v="41891" actId="208"/>
          <ac:spMkLst>
            <pc:docMk/>
            <pc:sldMk cId="4119419957" sldId="1130"/>
            <ac:spMk id="28" creationId="{1AD26EEE-6D75-A3D2-3AD4-0DD02E32BC66}"/>
          </ac:spMkLst>
        </pc:spChg>
        <pc:spChg chg="add mod">
          <ac:chgData name="binglin tao" userId="dee11500289e3549" providerId="LiveId" clId="{269AD241-EA14-4DD3-9A0C-E020EC6AB3EB}" dt="2024-01-15T11:00:51.159" v="41877" actId="27636"/>
          <ac:spMkLst>
            <pc:docMk/>
            <pc:sldMk cId="4119419957" sldId="1130"/>
            <ac:spMk id="29" creationId="{AB2E70D4-3E54-0826-5D09-AC4DF8C41D3F}"/>
          </ac:spMkLst>
        </pc:spChg>
        <pc:spChg chg="add mod">
          <ac:chgData name="binglin tao" userId="dee11500289e3549" providerId="LiveId" clId="{269AD241-EA14-4DD3-9A0C-E020EC6AB3EB}" dt="2024-01-15T11:01:22.856" v="41892" actId="208"/>
          <ac:spMkLst>
            <pc:docMk/>
            <pc:sldMk cId="4119419957" sldId="1130"/>
            <ac:spMk id="30" creationId="{C0B8829A-FF46-67EE-2B71-920A18EB748A}"/>
          </ac:spMkLst>
        </pc:spChg>
        <pc:spChg chg="add mod">
          <ac:chgData name="binglin tao" userId="dee11500289e3549" providerId="LiveId" clId="{269AD241-EA14-4DD3-9A0C-E020EC6AB3EB}" dt="2024-01-15T11:00:46.001" v="41871" actId="1076"/>
          <ac:spMkLst>
            <pc:docMk/>
            <pc:sldMk cId="4119419957" sldId="1130"/>
            <ac:spMk id="31" creationId="{753EB0A4-0801-A0A3-D6ED-36359AEDFC57}"/>
          </ac:spMkLst>
        </pc:spChg>
        <pc:spChg chg="add mod">
          <ac:chgData name="binglin tao" userId="dee11500289e3549" providerId="LiveId" clId="{269AD241-EA14-4DD3-9A0C-E020EC6AB3EB}" dt="2024-01-15T11:00:46.001" v="41871" actId="1076"/>
          <ac:spMkLst>
            <pc:docMk/>
            <pc:sldMk cId="4119419957" sldId="1130"/>
            <ac:spMk id="33" creationId="{DAC41F04-8FF2-D588-2BFD-DC4AA6E7504A}"/>
          </ac:spMkLst>
        </pc:spChg>
        <pc:spChg chg="add mod">
          <ac:chgData name="binglin tao" userId="dee11500289e3549" providerId="LiveId" clId="{269AD241-EA14-4DD3-9A0C-E020EC6AB3EB}" dt="2024-01-15T11:01:02.951" v="41889" actId="27636"/>
          <ac:spMkLst>
            <pc:docMk/>
            <pc:sldMk cId="4119419957" sldId="1130"/>
            <ac:spMk id="38" creationId="{1761E343-DE6B-6AAD-E1BA-C8DAEFD1319B}"/>
          </ac:spMkLst>
        </pc:spChg>
        <pc:spChg chg="add mod">
          <ac:chgData name="binglin tao" userId="dee11500289e3549" providerId="LiveId" clId="{269AD241-EA14-4DD3-9A0C-E020EC6AB3EB}" dt="2024-01-15T11:01:10.407" v="41890" actId="207"/>
          <ac:spMkLst>
            <pc:docMk/>
            <pc:sldMk cId="4119419957" sldId="1130"/>
            <ac:spMk id="39" creationId="{88C39C8F-F8FF-9DF1-3A09-81D815ADF61A}"/>
          </ac:spMkLst>
        </pc:spChg>
        <pc:spChg chg="add mod">
          <ac:chgData name="binglin tao" userId="dee11500289e3549" providerId="LiveId" clId="{269AD241-EA14-4DD3-9A0C-E020EC6AB3EB}" dt="2024-01-15T11:00:56.843" v="41883" actId="27636"/>
          <ac:spMkLst>
            <pc:docMk/>
            <pc:sldMk cId="4119419957" sldId="1130"/>
            <ac:spMk id="40" creationId="{32B2CB8B-AB9F-A3A8-8FA7-DA238FF989B3}"/>
          </ac:spMkLst>
        </pc:spChg>
        <pc:spChg chg="del mod">
          <ac:chgData name="binglin tao" userId="dee11500289e3549" providerId="LiveId" clId="{269AD241-EA14-4DD3-9A0C-E020EC6AB3EB}" dt="2024-01-15T11:00:14.987" v="41862" actId="478"/>
          <ac:spMkLst>
            <pc:docMk/>
            <pc:sldMk cId="4119419957" sldId="1130"/>
            <ac:spMk id="42" creationId="{621F5D4B-C5DF-6E32-2FB2-67DEAC863C59}"/>
          </ac:spMkLst>
        </pc:spChg>
        <pc:spChg chg="del mod">
          <ac:chgData name="binglin tao" userId="dee11500289e3549" providerId="LiveId" clId="{269AD241-EA14-4DD3-9A0C-E020EC6AB3EB}" dt="2024-01-15T10:56:19.829" v="41597" actId="478"/>
          <ac:spMkLst>
            <pc:docMk/>
            <pc:sldMk cId="4119419957" sldId="1130"/>
            <ac:spMk id="43" creationId="{6E1B6B4D-39E1-DE41-02B5-58FEA09C63F1}"/>
          </ac:spMkLst>
        </pc:spChg>
        <pc:spChg chg="del mod">
          <ac:chgData name="binglin tao" userId="dee11500289e3549" providerId="LiveId" clId="{269AD241-EA14-4DD3-9A0C-E020EC6AB3EB}" dt="2024-01-15T10:56:19.829" v="41597" actId="478"/>
          <ac:spMkLst>
            <pc:docMk/>
            <pc:sldMk cId="4119419957" sldId="1130"/>
            <ac:spMk id="44" creationId="{4B25048E-519C-6C04-CB48-BEE377074C89}"/>
          </ac:spMkLst>
        </pc:spChg>
        <pc:graphicFrameChg chg="add mod">
          <ac:chgData name="binglin tao" userId="dee11500289e3549" providerId="LiveId" clId="{269AD241-EA14-4DD3-9A0C-E020EC6AB3EB}" dt="2024-01-15T11:00:16.098" v="41863"/>
          <ac:graphicFrameMkLst>
            <pc:docMk/>
            <pc:sldMk cId="4119419957" sldId="1130"/>
            <ac:graphicFrameMk id="7" creationId="{4ECCA813-0DEE-FBB5-A7E6-F1553DA41DC9}"/>
          </ac:graphicFrameMkLst>
        </pc:graphicFrameChg>
        <pc:graphicFrameChg chg="add mod">
          <ac:chgData name="binglin tao" userId="dee11500289e3549" providerId="LiveId" clId="{269AD241-EA14-4DD3-9A0C-E020EC6AB3EB}" dt="2024-01-15T11:00:16.098" v="41863"/>
          <ac:graphicFrameMkLst>
            <pc:docMk/>
            <pc:sldMk cId="4119419957" sldId="1130"/>
            <ac:graphicFrameMk id="10" creationId="{929F2257-8321-CD10-D117-A64C32A162B6}"/>
          </ac:graphicFrameMkLst>
        </pc:graphicFrameChg>
        <pc:graphicFrameChg chg="add mod">
          <ac:chgData name="binglin tao" userId="dee11500289e3549" providerId="LiveId" clId="{269AD241-EA14-4DD3-9A0C-E020EC6AB3EB}" dt="2024-01-15T11:00:16.098" v="41863"/>
          <ac:graphicFrameMkLst>
            <pc:docMk/>
            <pc:sldMk cId="4119419957" sldId="1130"/>
            <ac:graphicFrameMk id="15" creationId="{395FA35D-FBBC-6103-D349-F9D9247C6FA2}"/>
          </ac:graphicFrameMkLst>
        </pc:graphicFrameChg>
        <pc:graphicFrameChg chg="add mod">
          <ac:chgData name="binglin tao" userId="dee11500289e3549" providerId="LiveId" clId="{269AD241-EA14-4DD3-9A0C-E020EC6AB3EB}" dt="2024-01-15T11:00:16.098" v="41863"/>
          <ac:graphicFrameMkLst>
            <pc:docMk/>
            <pc:sldMk cId="4119419957" sldId="1130"/>
            <ac:graphicFrameMk id="17" creationId="{D37CD442-E3BC-9C3B-77C6-46C01D19086C}"/>
          </ac:graphicFrameMkLst>
        </pc:graphicFrameChg>
        <pc:graphicFrameChg chg="add mod">
          <ac:chgData name="binglin tao" userId="dee11500289e3549" providerId="LiveId" clId="{269AD241-EA14-4DD3-9A0C-E020EC6AB3EB}" dt="2024-01-15T11:00:16.098" v="41863"/>
          <ac:graphicFrameMkLst>
            <pc:docMk/>
            <pc:sldMk cId="4119419957" sldId="1130"/>
            <ac:graphicFrameMk id="18" creationId="{2EF54855-BFB6-A275-674C-18283FF1B029}"/>
          </ac:graphicFrameMkLst>
        </pc:graphicFrameChg>
        <pc:graphicFrameChg chg="add mod">
          <ac:chgData name="binglin tao" userId="dee11500289e3549" providerId="LiveId" clId="{269AD241-EA14-4DD3-9A0C-E020EC6AB3EB}" dt="2024-01-15T11:00:16.098" v="41863"/>
          <ac:graphicFrameMkLst>
            <pc:docMk/>
            <pc:sldMk cId="4119419957" sldId="1130"/>
            <ac:graphicFrameMk id="19" creationId="{FAEA3109-DC58-DEF7-CFD2-F89324E50E85}"/>
          </ac:graphicFrameMkLst>
        </pc:graphicFrameChg>
        <pc:graphicFrameChg chg="add mod">
          <ac:chgData name="binglin tao" userId="dee11500289e3549" providerId="LiveId" clId="{269AD241-EA14-4DD3-9A0C-E020EC6AB3EB}" dt="2024-01-15T11:00:16.098" v="41863"/>
          <ac:graphicFrameMkLst>
            <pc:docMk/>
            <pc:sldMk cId="4119419957" sldId="1130"/>
            <ac:graphicFrameMk id="20" creationId="{41CFE05C-AE0E-D373-6726-BD66ECCCEFEA}"/>
          </ac:graphicFrameMkLst>
        </pc:graphicFrameChg>
        <pc:graphicFrameChg chg="add mod">
          <ac:chgData name="binglin tao" userId="dee11500289e3549" providerId="LiveId" clId="{269AD241-EA14-4DD3-9A0C-E020EC6AB3EB}" dt="2024-01-15T11:00:16.098" v="41863"/>
          <ac:graphicFrameMkLst>
            <pc:docMk/>
            <pc:sldMk cId="4119419957" sldId="1130"/>
            <ac:graphicFrameMk id="21" creationId="{65D0594E-EA7F-A10E-F5B1-3FD8F3152A4F}"/>
          </ac:graphicFrameMkLst>
        </pc:graphicFrameChg>
        <pc:graphicFrameChg chg="add mod">
          <ac:chgData name="binglin tao" userId="dee11500289e3549" providerId="LiveId" clId="{269AD241-EA14-4DD3-9A0C-E020EC6AB3EB}" dt="2024-01-15T11:00:16.098" v="41863"/>
          <ac:graphicFrameMkLst>
            <pc:docMk/>
            <pc:sldMk cId="4119419957" sldId="1130"/>
            <ac:graphicFrameMk id="24" creationId="{433EEEF4-B91E-D678-9C4E-F516B2BE2280}"/>
          </ac:graphicFrameMkLst>
        </pc:graphicFrameChg>
        <pc:graphicFrameChg chg="add del mod replId">
          <ac:chgData name="binglin tao" userId="dee11500289e3549" providerId="LiveId" clId="{269AD241-EA14-4DD3-9A0C-E020EC6AB3EB}" dt="2024-01-15T11:00:31.310" v="41868"/>
          <ac:graphicFrameMkLst>
            <pc:docMk/>
            <pc:sldMk cId="4119419957" sldId="1130"/>
            <ac:graphicFrameMk id="26" creationId="{785931CD-6B96-7C11-7E5A-E8BD0EC5A64C}"/>
          </ac:graphicFrameMkLst>
        </pc:graphicFrameChg>
        <pc:graphicFrameChg chg="add mod">
          <ac:chgData name="binglin tao" userId="dee11500289e3549" providerId="LiveId" clId="{269AD241-EA14-4DD3-9A0C-E020EC6AB3EB}" dt="2024-01-15T11:00:46.001" v="41871" actId="1076"/>
          <ac:graphicFrameMkLst>
            <pc:docMk/>
            <pc:sldMk cId="4119419957" sldId="1130"/>
            <ac:graphicFrameMk id="32" creationId="{BE9FB315-D81B-110D-160F-8082D20F3519}"/>
          </ac:graphicFrameMkLst>
        </pc:graphicFrameChg>
        <pc:graphicFrameChg chg="add mod">
          <ac:chgData name="binglin tao" userId="dee11500289e3549" providerId="LiveId" clId="{269AD241-EA14-4DD3-9A0C-E020EC6AB3EB}" dt="2024-01-15T11:00:46.001" v="41871" actId="1076"/>
          <ac:graphicFrameMkLst>
            <pc:docMk/>
            <pc:sldMk cId="4119419957" sldId="1130"/>
            <ac:graphicFrameMk id="34" creationId="{E69BBE9D-0242-1735-0560-84A4033E193C}"/>
          </ac:graphicFrameMkLst>
        </pc:graphicFrameChg>
        <pc:graphicFrameChg chg="add mod">
          <ac:chgData name="binglin tao" userId="dee11500289e3549" providerId="LiveId" clId="{269AD241-EA14-4DD3-9A0C-E020EC6AB3EB}" dt="2024-01-15T11:00:46.001" v="41871" actId="1076"/>
          <ac:graphicFrameMkLst>
            <pc:docMk/>
            <pc:sldMk cId="4119419957" sldId="1130"/>
            <ac:graphicFrameMk id="35" creationId="{D26EAE71-1510-59CA-33AE-AE94F0BF1A0E}"/>
          </ac:graphicFrameMkLst>
        </pc:graphicFrameChg>
        <pc:graphicFrameChg chg="add mod">
          <ac:chgData name="binglin tao" userId="dee11500289e3549" providerId="LiveId" clId="{269AD241-EA14-4DD3-9A0C-E020EC6AB3EB}" dt="2024-01-15T11:00:46.001" v="41871" actId="1076"/>
          <ac:graphicFrameMkLst>
            <pc:docMk/>
            <pc:sldMk cId="4119419957" sldId="1130"/>
            <ac:graphicFrameMk id="36" creationId="{417ADA0C-D056-F813-AD4F-71039E24474D}"/>
          </ac:graphicFrameMkLst>
        </pc:graphicFrameChg>
        <pc:graphicFrameChg chg="add mod">
          <ac:chgData name="binglin tao" userId="dee11500289e3549" providerId="LiveId" clId="{269AD241-EA14-4DD3-9A0C-E020EC6AB3EB}" dt="2024-01-15T11:00:46.001" v="41871" actId="1076"/>
          <ac:graphicFrameMkLst>
            <pc:docMk/>
            <pc:sldMk cId="4119419957" sldId="1130"/>
            <ac:graphicFrameMk id="37" creationId="{17ADD3CD-00F0-E7A6-0ECF-D61FE7304E95}"/>
          </ac:graphicFrameMkLst>
        </pc:graphicFrameChg>
        <pc:graphicFrameChg chg="add del mod replId">
          <ac:chgData name="binglin tao" userId="dee11500289e3549" providerId="LiveId" clId="{269AD241-EA14-4DD3-9A0C-E020EC6AB3EB}" dt="2024-01-15T11:00:48.613" v="41873"/>
          <ac:graphicFrameMkLst>
            <pc:docMk/>
            <pc:sldMk cId="4119419957" sldId="1130"/>
            <ac:graphicFrameMk id="41" creationId="{AB2E70D4-3E54-0826-5D09-AC4DF8C41D3F}"/>
          </ac:graphicFrameMkLst>
        </pc:graphicFrameChg>
        <pc:graphicFrameChg chg="add del mod replId">
          <ac:chgData name="binglin tao" userId="dee11500289e3549" providerId="LiveId" clId="{269AD241-EA14-4DD3-9A0C-E020EC6AB3EB}" dt="2024-01-15T11:00:53.915" v="41879"/>
          <ac:graphicFrameMkLst>
            <pc:docMk/>
            <pc:sldMk cId="4119419957" sldId="1130"/>
            <ac:graphicFrameMk id="46" creationId="{32B2CB8B-AB9F-A3A8-8FA7-DA238FF989B3}"/>
          </ac:graphicFrameMkLst>
        </pc:graphicFrameChg>
        <pc:graphicFrameChg chg="add del mod replId">
          <ac:chgData name="binglin tao" userId="dee11500289e3549" providerId="LiveId" clId="{269AD241-EA14-4DD3-9A0C-E020EC6AB3EB}" dt="2024-01-15T11:00:59.412" v="41885"/>
          <ac:graphicFrameMkLst>
            <pc:docMk/>
            <pc:sldMk cId="4119419957" sldId="1130"/>
            <ac:graphicFrameMk id="48" creationId="{1761E343-DE6B-6AAD-E1BA-C8DAEFD1319B}"/>
          </ac:graphicFrameMkLst>
        </pc:graphicFrameChg>
      </pc:sldChg>
      <pc:sldChg chg="modSp add del mod">
        <pc:chgData name="binglin tao" userId="dee11500289e3549" providerId="LiveId" clId="{269AD241-EA14-4DD3-9A0C-E020EC6AB3EB}" dt="2024-01-17T05:25:31.252" v="45985" actId="47"/>
        <pc:sldMkLst>
          <pc:docMk/>
          <pc:sldMk cId="3728222590" sldId="1131"/>
        </pc:sldMkLst>
        <pc:spChg chg="mod">
          <ac:chgData name="binglin tao" userId="dee11500289e3549" providerId="LiveId" clId="{269AD241-EA14-4DD3-9A0C-E020EC6AB3EB}" dt="2024-01-17T03:56:47.562" v="41921"/>
          <ac:spMkLst>
            <pc:docMk/>
            <pc:sldMk cId="3728222590" sldId="1131"/>
            <ac:spMk id="5" creationId="{00000000-0000-0000-0000-000000000000}"/>
          </ac:spMkLst>
        </pc:spChg>
      </pc:sldChg>
      <pc:sldChg chg="addSp delSp modSp add mod delAnim modAnim">
        <pc:chgData name="binglin tao" userId="dee11500289e3549" providerId="LiveId" clId="{269AD241-EA14-4DD3-9A0C-E020EC6AB3EB}" dt="2024-01-17T04:14:22.089" v="43833" actId="1076"/>
        <pc:sldMkLst>
          <pc:docMk/>
          <pc:sldMk cId="739424538" sldId="1132"/>
        </pc:sldMkLst>
        <pc:spChg chg="mod">
          <ac:chgData name="binglin tao" userId="dee11500289e3549" providerId="LiveId" clId="{269AD241-EA14-4DD3-9A0C-E020EC6AB3EB}" dt="2024-01-17T04:14:18.903" v="43832" actId="403"/>
          <ac:spMkLst>
            <pc:docMk/>
            <pc:sldMk cId="739424538" sldId="1132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7T04:14:22.089" v="43833" actId="1076"/>
          <ac:spMkLst>
            <pc:docMk/>
            <pc:sldMk cId="739424538" sldId="1132"/>
            <ac:spMk id="4" creationId="{87F97B5C-FDB9-615B-C32F-68A68D6AC4EC}"/>
          </ac:spMkLst>
        </pc:spChg>
        <pc:spChg chg="add mod">
          <ac:chgData name="binglin tao" userId="dee11500289e3549" providerId="LiveId" clId="{269AD241-EA14-4DD3-9A0C-E020EC6AB3EB}" dt="2024-01-17T04:03:33.845" v="42815" actId="14100"/>
          <ac:spMkLst>
            <pc:docMk/>
            <pc:sldMk cId="739424538" sldId="1132"/>
            <ac:spMk id="5" creationId="{1A76B690-98B5-B0F1-A831-27F774AFC740}"/>
          </ac:spMkLst>
        </pc:spChg>
        <pc:spChg chg="mod">
          <ac:chgData name="binglin tao" userId="dee11500289e3549" providerId="LiveId" clId="{269AD241-EA14-4DD3-9A0C-E020EC6AB3EB}" dt="2024-01-17T03:58:14.344" v="41962"/>
          <ac:spMkLst>
            <pc:docMk/>
            <pc:sldMk cId="739424538" sldId="1132"/>
            <ac:spMk id="13" creationId="{00000000-0000-0000-0000-000000000000}"/>
          </ac:spMkLst>
        </pc:spChg>
        <pc:spChg chg="del">
          <ac:chgData name="binglin tao" userId="dee11500289e3549" providerId="LiveId" clId="{269AD241-EA14-4DD3-9A0C-E020EC6AB3EB}" dt="2024-01-17T03:58:17.236" v="41963" actId="478"/>
          <ac:spMkLst>
            <pc:docMk/>
            <pc:sldMk cId="739424538" sldId="1132"/>
            <ac:spMk id="25" creationId="{785931CD-6B96-7C11-7E5A-E8BD0EC5A64C}"/>
          </ac:spMkLst>
        </pc:spChg>
        <pc:spChg chg="del">
          <ac:chgData name="binglin tao" userId="dee11500289e3549" providerId="LiveId" clId="{269AD241-EA14-4DD3-9A0C-E020EC6AB3EB}" dt="2024-01-17T03:58:18.962" v="41964" actId="478"/>
          <ac:spMkLst>
            <pc:docMk/>
            <pc:sldMk cId="739424538" sldId="1132"/>
            <ac:spMk id="28" creationId="{1AD26EEE-6D75-A3D2-3AD4-0DD02E32BC66}"/>
          </ac:spMkLst>
        </pc:spChg>
        <pc:spChg chg="del">
          <ac:chgData name="binglin tao" userId="dee11500289e3549" providerId="LiveId" clId="{269AD241-EA14-4DD3-9A0C-E020EC6AB3EB}" dt="2024-01-17T03:58:18.962" v="41964" actId="478"/>
          <ac:spMkLst>
            <pc:docMk/>
            <pc:sldMk cId="739424538" sldId="1132"/>
            <ac:spMk id="29" creationId="{AB2E70D4-3E54-0826-5D09-AC4DF8C41D3F}"/>
          </ac:spMkLst>
        </pc:spChg>
        <pc:spChg chg="del">
          <ac:chgData name="binglin tao" userId="dee11500289e3549" providerId="LiveId" clId="{269AD241-EA14-4DD3-9A0C-E020EC6AB3EB}" dt="2024-01-17T03:58:18.962" v="41964" actId="478"/>
          <ac:spMkLst>
            <pc:docMk/>
            <pc:sldMk cId="739424538" sldId="1132"/>
            <ac:spMk id="30" creationId="{C0B8829A-FF46-67EE-2B71-920A18EB748A}"/>
          </ac:spMkLst>
        </pc:spChg>
        <pc:spChg chg="del">
          <ac:chgData name="binglin tao" userId="dee11500289e3549" providerId="LiveId" clId="{269AD241-EA14-4DD3-9A0C-E020EC6AB3EB}" dt="2024-01-17T03:58:18.962" v="41964" actId="478"/>
          <ac:spMkLst>
            <pc:docMk/>
            <pc:sldMk cId="739424538" sldId="1132"/>
            <ac:spMk id="31" creationId="{753EB0A4-0801-A0A3-D6ED-36359AEDFC57}"/>
          </ac:spMkLst>
        </pc:spChg>
        <pc:spChg chg="del">
          <ac:chgData name="binglin tao" userId="dee11500289e3549" providerId="LiveId" clId="{269AD241-EA14-4DD3-9A0C-E020EC6AB3EB}" dt="2024-01-17T03:58:20.461" v="41965" actId="478"/>
          <ac:spMkLst>
            <pc:docMk/>
            <pc:sldMk cId="739424538" sldId="1132"/>
            <ac:spMk id="33" creationId="{DAC41F04-8FF2-D588-2BFD-DC4AA6E7504A}"/>
          </ac:spMkLst>
        </pc:spChg>
        <pc:spChg chg="del">
          <ac:chgData name="binglin tao" userId="dee11500289e3549" providerId="LiveId" clId="{269AD241-EA14-4DD3-9A0C-E020EC6AB3EB}" dt="2024-01-17T03:58:18.962" v="41964" actId="478"/>
          <ac:spMkLst>
            <pc:docMk/>
            <pc:sldMk cId="739424538" sldId="1132"/>
            <ac:spMk id="38" creationId="{1761E343-DE6B-6AAD-E1BA-C8DAEFD1319B}"/>
          </ac:spMkLst>
        </pc:spChg>
        <pc:spChg chg="del">
          <ac:chgData name="binglin tao" userId="dee11500289e3549" providerId="LiveId" clId="{269AD241-EA14-4DD3-9A0C-E020EC6AB3EB}" dt="2024-01-17T03:58:18.962" v="41964" actId="478"/>
          <ac:spMkLst>
            <pc:docMk/>
            <pc:sldMk cId="739424538" sldId="1132"/>
            <ac:spMk id="39" creationId="{88C39C8F-F8FF-9DF1-3A09-81D815ADF61A}"/>
          </ac:spMkLst>
        </pc:spChg>
        <pc:spChg chg="del">
          <ac:chgData name="binglin tao" userId="dee11500289e3549" providerId="LiveId" clId="{269AD241-EA14-4DD3-9A0C-E020EC6AB3EB}" dt="2024-01-17T03:58:18.962" v="41964" actId="478"/>
          <ac:spMkLst>
            <pc:docMk/>
            <pc:sldMk cId="739424538" sldId="1132"/>
            <ac:spMk id="40" creationId="{32B2CB8B-AB9F-A3A8-8FA7-DA238FF989B3}"/>
          </ac:spMkLst>
        </pc:spChg>
        <pc:graphicFrameChg chg="add del mod replId">
          <ac:chgData name="binglin tao" userId="dee11500289e3549" providerId="LiveId" clId="{269AD241-EA14-4DD3-9A0C-E020EC6AB3EB}" dt="2024-01-17T04:03:16.132" v="42808"/>
          <ac:graphicFrameMkLst>
            <pc:docMk/>
            <pc:sldMk cId="739424538" sldId="1132"/>
            <ac:graphicFrameMk id="6" creationId="{87F97B5C-FDB9-615B-C32F-68A68D6AC4EC}"/>
          </ac:graphicFrameMkLst>
        </pc:graphicFrameChg>
        <pc:graphicFrameChg chg="add del mod replId">
          <ac:chgData name="binglin tao" userId="dee11500289e3549" providerId="LiveId" clId="{269AD241-EA14-4DD3-9A0C-E020EC6AB3EB}" dt="2024-01-17T04:03:20.915" v="42811"/>
          <ac:graphicFrameMkLst>
            <pc:docMk/>
            <pc:sldMk cId="739424538" sldId="1132"/>
            <ac:graphicFrameMk id="8" creationId="{1A76B690-98B5-B0F1-A831-27F774AFC740}"/>
          </ac:graphicFrameMkLst>
        </pc:graphicFrameChg>
        <pc:graphicFrameChg chg="add mod">
          <ac:chgData name="binglin tao" userId="dee11500289e3549" providerId="LiveId" clId="{269AD241-EA14-4DD3-9A0C-E020EC6AB3EB}" dt="2024-01-17T04:03:56.076" v="42819"/>
          <ac:graphicFrameMkLst>
            <pc:docMk/>
            <pc:sldMk cId="739424538" sldId="1132"/>
            <ac:graphicFrameMk id="10" creationId="{C385F00E-6C23-7795-068A-B6C3A0CC8EFC}"/>
          </ac:graphicFrameMkLst>
        </pc:graphicFrameChg>
        <pc:graphicFrameChg chg="add mod">
          <ac:chgData name="binglin tao" userId="dee11500289e3549" providerId="LiveId" clId="{269AD241-EA14-4DD3-9A0C-E020EC6AB3EB}" dt="2024-01-17T04:03:56.076" v="42819"/>
          <ac:graphicFrameMkLst>
            <pc:docMk/>
            <pc:sldMk cId="739424538" sldId="1132"/>
            <ac:graphicFrameMk id="12" creationId="{51697C61-E4C0-53B5-3A4F-C91589890C00}"/>
          </ac:graphicFrameMkLst>
        </pc:graphicFrameChg>
        <pc:graphicFrameChg chg="del">
          <ac:chgData name="binglin tao" userId="dee11500289e3549" providerId="LiveId" clId="{269AD241-EA14-4DD3-9A0C-E020EC6AB3EB}" dt="2024-01-17T03:58:18.962" v="41964" actId="478"/>
          <ac:graphicFrameMkLst>
            <pc:docMk/>
            <pc:sldMk cId="739424538" sldId="1132"/>
            <ac:graphicFrameMk id="32" creationId="{BE9FB315-D81B-110D-160F-8082D20F3519}"/>
          </ac:graphicFrameMkLst>
        </pc:graphicFrameChg>
        <pc:graphicFrameChg chg="del">
          <ac:chgData name="binglin tao" userId="dee11500289e3549" providerId="LiveId" clId="{269AD241-EA14-4DD3-9A0C-E020EC6AB3EB}" dt="2024-01-17T03:58:18.962" v="41964" actId="478"/>
          <ac:graphicFrameMkLst>
            <pc:docMk/>
            <pc:sldMk cId="739424538" sldId="1132"/>
            <ac:graphicFrameMk id="34" creationId="{E69BBE9D-0242-1735-0560-84A4033E193C}"/>
          </ac:graphicFrameMkLst>
        </pc:graphicFrameChg>
        <pc:graphicFrameChg chg="del">
          <ac:chgData name="binglin tao" userId="dee11500289e3549" providerId="LiveId" clId="{269AD241-EA14-4DD3-9A0C-E020EC6AB3EB}" dt="2024-01-17T03:58:18.962" v="41964" actId="478"/>
          <ac:graphicFrameMkLst>
            <pc:docMk/>
            <pc:sldMk cId="739424538" sldId="1132"/>
            <ac:graphicFrameMk id="35" creationId="{D26EAE71-1510-59CA-33AE-AE94F0BF1A0E}"/>
          </ac:graphicFrameMkLst>
        </pc:graphicFrameChg>
        <pc:graphicFrameChg chg="del">
          <ac:chgData name="binglin tao" userId="dee11500289e3549" providerId="LiveId" clId="{269AD241-EA14-4DD3-9A0C-E020EC6AB3EB}" dt="2024-01-17T03:58:18.962" v="41964" actId="478"/>
          <ac:graphicFrameMkLst>
            <pc:docMk/>
            <pc:sldMk cId="739424538" sldId="1132"/>
            <ac:graphicFrameMk id="36" creationId="{417ADA0C-D056-F813-AD4F-71039E24474D}"/>
          </ac:graphicFrameMkLst>
        </pc:graphicFrameChg>
        <pc:graphicFrameChg chg="del">
          <ac:chgData name="binglin tao" userId="dee11500289e3549" providerId="LiveId" clId="{269AD241-EA14-4DD3-9A0C-E020EC6AB3EB}" dt="2024-01-17T03:58:18.962" v="41964" actId="478"/>
          <ac:graphicFrameMkLst>
            <pc:docMk/>
            <pc:sldMk cId="739424538" sldId="1132"/>
            <ac:graphicFrameMk id="37" creationId="{17ADD3CD-00F0-E7A6-0ECF-D61FE7304E95}"/>
          </ac:graphicFrameMkLst>
        </pc:graphicFrameChg>
      </pc:sldChg>
      <pc:sldChg chg="modSp add del mod">
        <pc:chgData name="binglin tao" userId="dee11500289e3549" providerId="LiveId" clId="{269AD241-EA14-4DD3-9A0C-E020EC6AB3EB}" dt="2024-01-17T03:58:02.561" v="41933" actId="47"/>
        <pc:sldMkLst>
          <pc:docMk/>
          <pc:sldMk cId="4168675624" sldId="1132"/>
        </pc:sldMkLst>
        <pc:spChg chg="mod">
          <ac:chgData name="binglin tao" userId="dee11500289e3549" providerId="LiveId" clId="{269AD241-EA14-4DD3-9A0C-E020EC6AB3EB}" dt="2024-01-17T03:58:01.150" v="41932" actId="20577"/>
          <ac:spMkLst>
            <pc:docMk/>
            <pc:sldMk cId="4168675624" sldId="1132"/>
            <ac:spMk id="13" creationId="{00000000-0000-0000-0000-000000000000}"/>
          </ac:spMkLst>
        </pc:spChg>
      </pc:sldChg>
      <pc:sldChg chg="delSp modSp add mod">
        <pc:chgData name="binglin tao" userId="dee11500289e3549" providerId="LiveId" clId="{269AD241-EA14-4DD3-9A0C-E020EC6AB3EB}" dt="2024-01-17T05:04:45.393" v="45640" actId="20577"/>
        <pc:sldMkLst>
          <pc:docMk/>
          <pc:sldMk cId="1076330093" sldId="1133"/>
        </pc:sldMkLst>
        <pc:spChg chg="mod">
          <ac:chgData name="binglin tao" userId="dee11500289e3549" providerId="LiveId" clId="{269AD241-EA14-4DD3-9A0C-E020EC6AB3EB}" dt="2024-01-17T05:04:45.393" v="45640" actId="20577"/>
          <ac:spMkLst>
            <pc:docMk/>
            <pc:sldMk cId="1076330093" sldId="1133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7T04:05:41.396" v="43262" actId="478"/>
          <ac:spMkLst>
            <pc:docMk/>
            <pc:sldMk cId="1076330093" sldId="1133"/>
            <ac:spMk id="4" creationId="{87F97B5C-FDB9-615B-C32F-68A68D6AC4EC}"/>
          </ac:spMkLst>
        </pc:spChg>
        <pc:spChg chg="del">
          <ac:chgData name="binglin tao" userId="dee11500289e3549" providerId="LiveId" clId="{269AD241-EA14-4DD3-9A0C-E020EC6AB3EB}" dt="2024-01-17T04:05:42.432" v="43263" actId="478"/>
          <ac:spMkLst>
            <pc:docMk/>
            <pc:sldMk cId="1076330093" sldId="1133"/>
            <ac:spMk id="5" creationId="{1A76B690-98B5-B0F1-A831-27F774AFC740}"/>
          </ac:spMkLst>
        </pc:spChg>
      </pc:sldChg>
      <pc:sldChg chg="addSp delSp modSp add mod">
        <pc:chgData name="binglin tao" userId="dee11500289e3549" providerId="LiveId" clId="{269AD241-EA14-4DD3-9A0C-E020EC6AB3EB}" dt="2024-01-17T04:18:42.742" v="44126" actId="22"/>
        <pc:sldMkLst>
          <pc:docMk/>
          <pc:sldMk cId="3664800419" sldId="1134"/>
        </pc:sldMkLst>
        <pc:spChg chg="mod">
          <ac:chgData name="binglin tao" userId="dee11500289e3549" providerId="LiveId" clId="{269AD241-EA14-4DD3-9A0C-E020EC6AB3EB}" dt="2024-01-17T04:18:24.189" v="44124"/>
          <ac:spMkLst>
            <pc:docMk/>
            <pc:sldMk cId="3664800419" sldId="1134"/>
            <ac:spMk id="2" creationId="{64BD4D46-8E03-C6BE-22A6-039DD4A349E9}"/>
          </ac:spMkLst>
        </pc:spChg>
        <pc:spChg chg="add del mod">
          <ac:chgData name="binglin tao" userId="dee11500289e3549" providerId="LiveId" clId="{269AD241-EA14-4DD3-9A0C-E020EC6AB3EB}" dt="2024-01-17T04:17:39.089" v="44016" actId="478"/>
          <ac:spMkLst>
            <pc:docMk/>
            <pc:sldMk cId="3664800419" sldId="1134"/>
            <ac:spMk id="4" creationId="{6B3BEBA4-8B24-8574-15F6-157D4BB66866}"/>
          </ac:spMkLst>
        </pc:spChg>
        <pc:spChg chg="add del mod">
          <ac:chgData name="binglin tao" userId="dee11500289e3549" providerId="LiveId" clId="{269AD241-EA14-4DD3-9A0C-E020EC6AB3EB}" dt="2024-01-17T04:17:55.752" v="44031" actId="478"/>
          <ac:spMkLst>
            <pc:docMk/>
            <pc:sldMk cId="3664800419" sldId="1134"/>
            <ac:spMk id="7" creationId="{18C1100D-6AC1-0E90-366D-67C073AAECEA}"/>
          </ac:spMkLst>
        </pc:spChg>
        <pc:spChg chg="add del">
          <ac:chgData name="binglin tao" userId="dee11500289e3549" providerId="LiveId" clId="{269AD241-EA14-4DD3-9A0C-E020EC6AB3EB}" dt="2024-01-17T04:18:42.742" v="44126" actId="22"/>
          <ac:spMkLst>
            <pc:docMk/>
            <pc:sldMk cId="3664800419" sldId="1134"/>
            <ac:spMk id="12" creationId="{FEE91EB9-E5BF-731A-6BAC-643A26B58C52}"/>
          </ac:spMkLst>
        </pc:spChg>
        <pc:graphicFrameChg chg="add del mod replId">
          <ac:chgData name="binglin tao" userId="dee11500289e3549" providerId="LiveId" clId="{269AD241-EA14-4DD3-9A0C-E020EC6AB3EB}" dt="2024-01-17T04:17:31.500" v="44012"/>
          <ac:graphicFrameMkLst>
            <pc:docMk/>
            <pc:sldMk cId="3664800419" sldId="1134"/>
            <ac:graphicFrameMk id="5" creationId="{6B3BEBA4-8B24-8574-15F6-157D4BB66866}"/>
          </ac:graphicFrameMkLst>
        </pc:graphicFrameChg>
        <pc:graphicFrameChg chg="add del mod replId">
          <ac:chgData name="binglin tao" userId="dee11500289e3549" providerId="LiveId" clId="{269AD241-EA14-4DD3-9A0C-E020EC6AB3EB}" dt="2024-01-17T04:17:51.133" v="44028"/>
          <ac:graphicFrameMkLst>
            <pc:docMk/>
            <pc:sldMk cId="3664800419" sldId="1134"/>
            <ac:graphicFrameMk id="8" creationId="{18C1100D-6AC1-0E90-366D-67C073AAECEA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7T04:26:15.356" v="44848" actId="22"/>
        <pc:sldMkLst>
          <pc:docMk/>
          <pc:sldMk cId="3284240324" sldId="1135"/>
        </pc:sldMkLst>
        <pc:spChg chg="mod">
          <ac:chgData name="binglin tao" userId="dee11500289e3549" providerId="LiveId" clId="{269AD241-EA14-4DD3-9A0C-E020EC6AB3EB}" dt="2024-01-17T04:25:55.685" v="44846" actId="20577"/>
          <ac:spMkLst>
            <pc:docMk/>
            <pc:sldMk cId="3284240324" sldId="1135"/>
            <ac:spMk id="2" creationId="{64BD4D46-8E03-C6BE-22A6-039DD4A349E9}"/>
          </ac:spMkLst>
        </pc:spChg>
        <pc:spChg chg="add del mod">
          <ac:chgData name="binglin tao" userId="dee11500289e3549" providerId="LiveId" clId="{269AD241-EA14-4DD3-9A0C-E020EC6AB3EB}" dt="2024-01-17T04:22:16.511" v="44669" actId="478"/>
          <ac:spMkLst>
            <pc:docMk/>
            <pc:sldMk cId="3284240324" sldId="1135"/>
            <ac:spMk id="4" creationId="{D0860F9D-9093-E280-BD34-49AF3E5F9951}"/>
          </ac:spMkLst>
        </pc:spChg>
        <pc:spChg chg="add del mod">
          <ac:chgData name="binglin tao" userId="dee11500289e3549" providerId="LiveId" clId="{269AD241-EA14-4DD3-9A0C-E020EC6AB3EB}" dt="2024-01-17T04:22:43.886" v="44694" actId="478"/>
          <ac:spMkLst>
            <pc:docMk/>
            <pc:sldMk cId="3284240324" sldId="1135"/>
            <ac:spMk id="7" creationId="{A4AE1DE5-6E36-1A03-CA4C-9D4BA55C2AD6}"/>
          </ac:spMkLst>
        </pc:spChg>
        <pc:spChg chg="add del mod">
          <ac:chgData name="binglin tao" userId="dee11500289e3549" providerId="LiveId" clId="{269AD241-EA14-4DD3-9A0C-E020EC6AB3EB}" dt="2024-01-17T04:23:16.936" v="44737" actId="478"/>
          <ac:spMkLst>
            <pc:docMk/>
            <pc:sldMk cId="3284240324" sldId="1135"/>
            <ac:spMk id="10" creationId="{1628954B-5553-EB3C-C551-87CA10BDC49A}"/>
          </ac:spMkLst>
        </pc:spChg>
        <pc:spChg chg="add del mod">
          <ac:chgData name="binglin tao" userId="dee11500289e3549" providerId="LiveId" clId="{269AD241-EA14-4DD3-9A0C-E020EC6AB3EB}" dt="2024-01-17T04:25:19.160" v="44814" actId="478"/>
          <ac:spMkLst>
            <pc:docMk/>
            <pc:sldMk cId="3284240324" sldId="1135"/>
            <ac:spMk id="15" creationId="{A6FD003C-9B43-15BC-9516-63D2163A168F}"/>
          </ac:spMkLst>
        </pc:spChg>
        <pc:spChg chg="add del">
          <ac:chgData name="binglin tao" userId="dee11500289e3549" providerId="LiveId" clId="{269AD241-EA14-4DD3-9A0C-E020EC6AB3EB}" dt="2024-01-17T04:26:15.356" v="44848" actId="22"/>
          <ac:spMkLst>
            <pc:docMk/>
            <pc:sldMk cId="3284240324" sldId="1135"/>
            <ac:spMk id="19" creationId="{B7242333-55FA-7F38-ACC6-7853458446BF}"/>
          </ac:spMkLst>
        </pc:spChg>
        <pc:graphicFrameChg chg="add del mod replId">
          <ac:chgData name="binglin tao" userId="dee11500289e3549" providerId="LiveId" clId="{269AD241-EA14-4DD3-9A0C-E020EC6AB3EB}" dt="2024-01-17T04:22:12.965" v="44666"/>
          <ac:graphicFrameMkLst>
            <pc:docMk/>
            <pc:sldMk cId="3284240324" sldId="1135"/>
            <ac:graphicFrameMk id="5" creationId="{D0860F9D-9093-E280-BD34-49AF3E5F9951}"/>
          </ac:graphicFrameMkLst>
        </pc:graphicFrameChg>
        <pc:graphicFrameChg chg="add del mod replId">
          <ac:chgData name="binglin tao" userId="dee11500289e3549" providerId="LiveId" clId="{269AD241-EA14-4DD3-9A0C-E020EC6AB3EB}" dt="2024-01-17T04:22:35.192" v="44690"/>
          <ac:graphicFrameMkLst>
            <pc:docMk/>
            <pc:sldMk cId="3284240324" sldId="1135"/>
            <ac:graphicFrameMk id="8" creationId="{A4AE1DE5-6E36-1A03-CA4C-9D4BA55C2AD6}"/>
          </ac:graphicFrameMkLst>
        </pc:graphicFrameChg>
        <pc:graphicFrameChg chg="add del mod replId">
          <ac:chgData name="binglin tao" userId="dee11500289e3549" providerId="LiveId" clId="{269AD241-EA14-4DD3-9A0C-E020EC6AB3EB}" dt="2024-01-17T04:23:14.222" v="44735"/>
          <ac:graphicFrameMkLst>
            <pc:docMk/>
            <pc:sldMk cId="3284240324" sldId="1135"/>
            <ac:graphicFrameMk id="12" creationId="{1628954B-5553-EB3C-C551-87CA10BDC49A}"/>
          </ac:graphicFrameMkLst>
        </pc:graphicFrameChg>
        <pc:graphicFrameChg chg="add del mod replId">
          <ac:chgData name="binglin tao" userId="dee11500289e3549" providerId="LiveId" clId="{269AD241-EA14-4DD3-9A0C-E020EC6AB3EB}" dt="2024-01-17T04:25:16.022" v="44810"/>
          <ac:graphicFrameMkLst>
            <pc:docMk/>
            <pc:sldMk cId="3284240324" sldId="1135"/>
            <ac:graphicFrameMk id="16" creationId="{A6FD003C-9B43-15BC-9516-63D2163A168F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7T04:56:19.632" v="45225"/>
        <pc:sldMkLst>
          <pc:docMk/>
          <pc:sldMk cId="3862185131" sldId="1136"/>
        </pc:sldMkLst>
        <pc:spChg chg="mod">
          <ac:chgData name="binglin tao" userId="dee11500289e3549" providerId="LiveId" clId="{269AD241-EA14-4DD3-9A0C-E020EC6AB3EB}" dt="2024-01-17T04:54:23.931" v="45194" actId="20577"/>
          <ac:spMkLst>
            <pc:docMk/>
            <pc:sldMk cId="3862185131" sldId="1136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7T04:28:43.133" v="45141" actId="27636"/>
          <ac:spMkLst>
            <pc:docMk/>
            <pc:sldMk cId="3862185131" sldId="1136"/>
            <ac:spMk id="4" creationId="{BF6C0A09-80AC-7FC0-8343-F89E8CCE7F0E}"/>
          </ac:spMkLst>
        </pc:spChg>
        <pc:spChg chg="add mod">
          <ac:chgData name="binglin tao" userId="dee11500289e3549" providerId="LiveId" clId="{269AD241-EA14-4DD3-9A0C-E020EC6AB3EB}" dt="2024-01-17T04:28:39.045" v="45139" actId="27636"/>
          <ac:spMkLst>
            <pc:docMk/>
            <pc:sldMk cId="3862185131" sldId="1136"/>
            <ac:spMk id="5" creationId="{947A6671-6209-923B-879A-B9D196BD09CB}"/>
          </ac:spMkLst>
        </pc:spChg>
        <pc:spChg chg="add mod">
          <ac:chgData name="binglin tao" userId="dee11500289e3549" providerId="LiveId" clId="{269AD241-EA14-4DD3-9A0C-E020EC6AB3EB}" dt="2024-01-17T04:28:34.706" v="45137" actId="207"/>
          <ac:spMkLst>
            <pc:docMk/>
            <pc:sldMk cId="3862185131" sldId="1136"/>
            <ac:spMk id="6" creationId="{AEE62782-23D4-D45E-87DE-475292074261}"/>
          </ac:spMkLst>
        </pc:spChg>
        <pc:spChg chg="add mod">
          <ac:chgData name="binglin tao" userId="dee11500289e3549" providerId="LiveId" clId="{269AD241-EA14-4DD3-9A0C-E020EC6AB3EB}" dt="2024-01-17T04:28:25.727" v="45136" actId="208"/>
          <ac:spMkLst>
            <pc:docMk/>
            <pc:sldMk cId="3862185131" sldId="1136"/>
            <ac:spMk id="7" creationId="{22318FCF-2805-054F-0B04-D9FD3B6E5DCA}"/>
          </ac:spMkLst>
        </pc:spChg>
        <pc:spChg chg="add mod">
          <ac:chgData name="binglin tao" userId="dee11500289e3549" providerId="LiveId" clId="{269AD241-EA14-4DD3-9A0C-E020EC6AB3EB}" dt="2024-01-17T04:28:45.281" v="45143" actId="27636"/>
          <ac:spMkLst>
            <pc:docMk/>
            <pc:sldMk cId="3862185131" sldId="1136"/>
            <ac:spMk id="8" creationId="{FE0EEFBC-0116-6CFB-2074-CCA929B001FE}"/>
          </ac:spMkLst>
        </pc:spChg>
        <pc:spChg chg="add mod">
          <ac:chgData name="binglin tao" userId="dee11500289e3549" providerId="LiveId" clId="{269AD241-EA14-4DD3-9A0C-E020EC6AB3EB}" dt="2024-01-17T04:28:47.611" v="45145" actId="27636"/>
          <ac:spMkLst>
            <pc:docMk/>
            <pc:sldMk cId="3862185131" sldId="1136"/>
            <ac:spMk id="9" creationId="{12A0A158-43E3-F4CE-A37D-1FAF7F7E5200}"/>
          </ac:spMkLst>
        </pc:spChg>
        <pc:spChg chg="add mod">
          <ac:chgData name="binglin tao" userId="dee11500289e3549" providerId="LiveId" clId="{269AD241-EA14-4DD3-9A0C-E020EC6AB3EB}" dt="2024-01-17T04:28:25.727" v="45136" actId="208"/>
          <ac:spMkLst>
            <pc:docMk/>
            <pc:sldMk cId="3862185131" sldId="1136"/>
            <ac:spMk id="10" creationId="{50820351-1B95-1449-F969-C5078D3DC372}"/>
          </ac:spMkLst>
        </pc:spChg>
        <pc:spChg chg="add mod">
          <ac:chgData name="binglin tao" userId="dee11500289e3549" providerId="LiveId" clId="{269AD241-EA14-4DD3-9A0C-E020EC6AB3EB}" dt="2024-01-17T04:54:56.182" v="45210" actId="14100"/>
          <ac:spMkLst>
            <pc:docMk/>
            <pc:sldMk cId="3862185131" sldId="1136"/>
            <ac:spMk id="21" creationId="{105BD48A-1684-E8A7-ED42-330577784781}"/>
          </ac:spMkLst>
        </pc:spChg>
        <pc:spChg chg="add mod">
          <ac:chgData name="binglin tao" userId="dee11500289e3549" providerId="LiveId" clId="{269AD241-EA14-4DD3-9A0C-E020EC6AB3EB}" dt="2024-01-17T04:55:32.411" v="45224" actId="208"/>
          <ac:spMkLst>
            <pc:docMk/>
            <pc:sldMk cId="3862185131" sldId="1136"/>
            <ac:spMk id="22" creationId="{56EEB679-0949-42BE-8EC0-A978A509D3C2}"/>
          </ac:spMkLst>
        </pc:spChg>
        <pc:spChg chg="add mod">
          <ac:chgData name="binglin tao" userId="dee11500289e3549" providerId="LiveId" clId="{269AD241-EA14-4DD3-9A0C-E020EC6AB3EB}" dt="2024-01-17T04:55:20.629" v="45220" actId="208"/>
          <ac:spMkLst>
            <pc:docMk/>
            <pc:sldMk cId="3862185131" sldId="1136"/>
            <ac:spMk id="24" creationId="{C7322F32-C190-C36A-F701-9988012ED467}"/>
          </ac:spMkLst>
        </pc:spChg>
        <pc:spChg chg="add mod">
          <ac:chgData name="binglin tao" userId="dee11500289e3549" providerId="LiveId" clId="{269AD241-EA14-4DD3-9A0C-E020EC6AB3EB}" dt="2024-01-17T04:55:30.732" v="45223" actId="14100"/>
          <ac:spMkLst>
            <pc:docMk/>
            <pc:sldMk cId="3862185131" sldId="1136"/>
            <ac:spMk id="25" creationId="{30916178-7F0E-A0F2-429B-38BD777BD8C6}"/>
          </ac:spMkLst>
        </pc:spChg>
        <pc:spChg chg="add mod">
          <ac:chgData name="binglin tao" userId="dee11500289e3549" providerId="LiveId" clId="{269AD241-EA14-4DD3-9A0C-E020EC6AB3EB}" dt="2024-01-17T04:55:23.867" v="45222" actId="207"/>
          <ac:spMkLst>
            <pc:docMk/>
            <pc:sldMk cId="3862185131" sldId="1136"/>
            <ac:spMk id="26" creationId="{DC6FDD54-106E-B2B8-2ECC-A41C24A36602}"/>
          </ac:spMkLst>
        </pc:spChg>
        <pc:spChg chg="add mod">
          <ac:chgData name="binglin tao" userId="dee11500289e3549" providerId="LiveId" clId="{269AD241-EA14-4DD3-9A0C-E020EC6AB3EB}" dt="2024-01-17T04:55:07.396" v="45217" actId="1076"/>
          <ac:spMkLst>
            <pc:docMk/>
            <pc:sldMk cId="3862185131" sldId="1136"/>
            <ac:spMk id="27" creationId="{5F4CF2E8-0381-0C57-1468-BC00D87E2E0D}"/>
          </ac:spMkLst>
        </pc:spChg>
        <pc:spChg chg="add mod">
          <ac:chgData name="binglin tao" userId="dee11500289e3549" providerId="LiveId" clId="{269AD241-EA14-4DD3-9A0C-E020EC6AB3EB}" dt="2024-01-17T04:56:19.632" v="45225"/>
          <ac:spMkLst>
            <pc:docMk/>
            <pc:sldMk cId="3862185131" sldId="1136"/>
            <ac:spMk id="35" creationId="{BE62A09F-BCAA-F461-19BE-AF3AC042EF59}"/>
          </ac:spMkLst>
        </pc:spChg>
        <pc:spChg chg="add mod">
          <ac:chgData name="binglin tao" userId="dee11500289e3549" providerId="LiveId" clId="{269AD241-EA14-4DD3-9A0C-E020EC6AB3EB}" dt="2024-01-17T04:56:19.632" v="45225"/>
          <ac:spMkLst>
            <pc:docMk/>
            <pc:sldMk cId="3862185131" sldId="1136"/>
            <ac:spMk id="36" creationId="{3FE4E79A-F82D-27F6-30A3-75C8C13E9382}"/>
          </ac:spMkLst>
        </pc:spChg>
        <pc:spChg chg="add mod">
          <ac:chgData name="binglin tao" userId="dee11500289e3549" providerId="LiveId" clId="{269AD241-EA14-4DD3-9A0C-E020EC6AB3EB}" dt="2024-01-17T04:56:19.632" v="45225"/>
          <ac:spMkLst>
            <pc:docMk/>
            <pc:sldMk cId="3862185131" sldId="1136"/>
            <ac:spMk id="38" creationId="{C39A3A3D-21A1-8E0C-2F8D-A14EC2A4C054}"/>
          </ac:spMkLst>
        </pc:spChg>
        <pc:graphicFrameChg chg="add del mod replId">
          <ac:chgData name="binglin tao" userId="dee11500289e3549" providerId="LiveId" clId="{269AD241-EA14-4DD3-9A0C-E020EC6AB3EB}" dt="2024-01-17T04:28:09.543" v="45120"/>
          <ac:graphicFrameMkLst>
            <pc:docMk/>
            <pc:sldMk cId="3862185131" sldId="1136"/>
            <ac:graphicFrameMk id="12" creationId="{BF6C0A09-80AC-7FC0-8343-F89E8CCE7F0E}"/>
          </ac:graphicFrameMkLst>
        </pc:graphicFrameChg>
        <pc:graphicFrameChg chg="add del mod replId">
          <ac:chgData name="binglin tao" userId="dee11500289e3549" providerId="LiveId" clId="{269AD241-EA14-4DD3-9A0C-E020EC6AB3EB}" dt="2024-01-17T04:28:13.371" v="45124"/>
          <ac:graphicFrameMkLst>
            <pc:docMk/>
            <pc:sldMk cId="3862185131" sldId="1136"/>
            <ac:graphicFrameMk id="15" creationId="{947A6671-6209-923B-879A-B9D196BD09CB}"/>
          </ac:graphicFrameMkLst>
        </pc:graphicFrameChg>
        <pc:graphicFrameChg chg="add del mod replId">
          <ac:chgData name="binglin tao" userId="dee11500289e3549" providerId="LiveId" clId="{269AD241-EA14-4DD3-9A0C-E020EC6AB3EB}" dt="2024-01-17T04:28:16.245" v="45128"/>
          <ac:graphicFrameMkLst>
            <pc:docMk/>
            <pc:sldMk cId="3862185131" sldId="1136"/>
            <ac:graphicFrameMk id="17" creationId="{FE0EEFBC-0116-6CFB-2074-CCA929B001FE}"/>
          </ac:graphicFrameMkLst>
        </pc:graphicFrameChg>
        <pc:graphicFrameChg chg="add del mod replId">
          <ac:chgData name="binglin tao" userId="dee11500289e3549" providerId="LiveId" clId="{269AD241-EA14-4DD3-9A0C-E020EC6AB3EB}" dt="2024-01-17T04:28:18.954" v="45132"/>
          <ac:graphicFrameMkLst>
            <pc:docMk/>
            <pc:sldMk cId="3862185131" sldId="1136"/>
            <ac:graphicFrameMk id="19" creationId="{12A0A158-43E3-F4CE-A37D-1FAF7F7E5200}"/>
          </ac:graphicFrameMkLst>
        </pc:graphicFrameChg>
        <pc:graphicFrameChg chg="add del mod replId">
          <ac:chgData name="binglin tao" userId="dee11500289e3549" providerId="LiveId" clId="{269AD241-EA14-4DD3-9A0C-E020EC6AB3EB}" dt="2024-01-17T04:54:29.685" v="45197"/>
          <ac:graphicFrameMkLst>
            <pc:docMk/>
            <pc:sldMk cId="3862185131" sldId="1136"/>
            <ac:graphicFrameMk id="28" creationId="{105BD48A-1684-E8A7-ED42-330577784781}"/>
          </ac:graphicFrameMkLst>
        </pc:graphicFrameChg>
        <pc:graphicFrameChg chg="add del mod replId">
          <ac:chgData name="binglin tao" userId="dee11500289e3549" providerId="LiveId" clId="{269AD241-EA14-4DD3-9A0C-E020EC6AB3EB}" dt="2024-01-17T04:54:43.499" v="45204"/>
          <ac:graphicFrameMkLst>
            <pc:docMk/>
            <pc:sldMk cId="3862185131" sldId="1136"/>
            <ac:graphicFrameMk id="30" creationId="{30916178-7F0E-A0F2-429B-38BD777BD8C6}"/>
          </ac:graphicFrameMkLst>
        </pc:graphicFrameChg>
        <pc:graphicFrameChg chg="add del mod replId">
          <ac:chgData name="binglin tao" userId="dee11500289e3549" providerId="LiveId" clId="{269AD241-EA14-4DD3-9A0C-E020EC6AB3EB}" dt="2024-01-17T04:55:01.247" v="45212"/>
          <ac:graphicFrameMkLst>
            <pc:docMk/>
            <pc:sldMk cId="3862185131" sldId="1136"/>
            <ac:graphicFrameMk id="32" creationId="{5F4CF2E8-0381-0C57-1468-BC00D87E2E0D}"/>
          </ac:graphicFrameMkLst>
        </pc:graphicFrameChg>
        <pc:graphicFrameChg chg="add mod">
          <ac:chgData name="binglin tao" userId="dee11500289e3549" providerId="LiveId" clId="{269AD241-EA14-4DD3-9A0C-E020EC6AB3EB}" dt="2024-01-17T04:56:19.632" v="45225"/>
          <ac:graphicFrameMkLst>
            <pc:docMk/>
            <pc:sldMk cId="3862185131" sldId="1136"/>
            <ac:graphicFrameMk id="34" creationId="{F27764F9-266E-BA9F-5E1C-B9DA06A625BA}"/>
          </ac:graphicFrameMkLst>
        </pc:graphicFrameChg>
        <pc:graphicFrameChg chg="add mod">
          <ac:chgData name="binglin tao" userId="dee11500289e3549" providerId="LiveId" clId="{269AD241-EA14-4DD3-9A0C-E020EC6AB3EB}" dt="2024-01-17T04:56:19.632" v="45225"/>
          <ac:graphicFrameMkLst>
            <pc:docMk/>
            <pc:sldMk cId="3862185131" sldId="1136"/>
            <ac:graphicFrameMk id="37" creationId="{735B4FA8-1FE2-6C22-1360-2D8662FECF8D}"/>
          </ac:graphicFrameMkLst>
        </pc:graphicFrameChg>
        <pc:graphicFrameChg chg="add mod">
          <ac:chgData name="binglin tao" userId="dee11500289e3549" providerId="LiveId" clId="{269AD241-EA14-4DD3-9A0C-E020EC6AB3EB}" dt="2024-01-17T04:56:19.632" v="45225"/>
          <ac:graphicFrameMkLst>
            <pc:docMk/>
            <pc:sldMk cId="3862185131" sldId="1136"/>
            <ac:graphicFrameMk id="39" creationId="{79A2A813-3B79-29FC-4181-2932853F3101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7T05:00:06.812" v="45385" actId="1076"/>
        <pc:sldMkLst>
          <pc:docMk/>
          <pc:sldMk cId="2373730986" sldId="1137"/>
        </pc:sldMkLst>
        <pc:spChg chg="mod">
          <ac:chgData name="binglin tao" userId="dee11500289e3549" providerId="LiveId" clId="{269AD241-EA14-4DD3-9A0C-E020EC6AB3EB}" dt="2024-01-17T04:59:53.921" v="45376" actId="20577"/>
          <ac:spMkLst>
            <pc:docMk/>
            <pc:sldMk cId="2373730986" sldId="1137"/>
            <ac:spMk id="2" creationId="{64BD4D46-8E03-C6BE-22A6-039DD4A349E9}"/>
          </ac:spMkLst>
        </pc:spChg>
        <pc:spChg chg="mod">
          <ac:chgData name="binglin tao" userId="dee11500289e3549" providerId="LiveId" clId="{269AD241-EA14-4DD3-9A0C-E020EC6AB3EB}" dt="2024-01-17T04:57:55.785" v="45280" actId="14100"/>
          <ac:spMkLst>
            <pc:docMk/>
            <pc:sldMk cId="2373730986" sldId="1137"/>
            <ac:spMk id="4" creationId="{BF6C0A09-80AC-7FC0-8343-F89E8CCE7F0E}"/>
          </ac:spMkLst>
        </pc:spChg>
        <pc:spChg chg="del">
          <ac:chgData name="binglin tao" userId="dee11500289e3549" providerId="LiveId" clId="{269AD241-EA14-4DD3-9A0C-E020EC6AB3EB}" dt="2024-01-17T04:58:03.886" v="45281" actId="478"/>
          <ac:spMkLst>
            <pc:docMk/>
            <pc:sldMk cId="2373730986" sldId="1137"/>
            <ac:spMk id="8" creationId="{FE0EEFBC-0116-6CFB-2074-CCA929B001FE}"/>
          </ac:spMkLst>
        </pc:spChg>
        <pc:spChg chg="del">
          <ac:chgData name="binglin tao" userId="dee11500289e3549" providerId="LiveId" clId="{269AD241-EA14-4DD3-9A0C-E020EC6AB3EB}" dt="2024-01-17T04:58:24.424" v="45291" actId="478"/>
          <ac:spMkLst>
            <pc:docMk/>
            <pc:sldMk cId="2373730986" sldId="1137"/>
            <ac:spMk id="9" creationId="{12A0A158-43E3-F4CE-A37D-1FAF7F7E5200}"/>
          </ac:spMkLst>
        </pc:spChg>
        <pc:spChg chg="mod">
          <ac:chgData name="binglin tao" userId="dee11500289e3549" providerId="LiveId" clId="{269AD241-EA14-4DD3-9A0C-E020EC6AB3EB}" dt="2024-01-17T04:58:48.971" v="45301" actId="1076"/>
          <ac:spMkLst>
            <pc:docMk/>
            <pc:sldMk cId="2373730986" sldId="1137"/>
            <ac:spMk id="10" creationId="{50820351-1B95-1449-F969-C5078D3DC372}"/>
          </ac:spMkLst>
        </pc:spChg>
        <pc:spChg chg="add mod">
          <ac:chgData name="binglin tao" userId="dee11500289e3549" providerId="LiveId" clId="{269AD241-EA14-4DD3-9A0C-E020EC6AB3EB}" dt="2024-01-17T04:58:12.200" v="45289" actId="27636"/>
          <ac:spMkLst>
            <pc:docMk/>
            <pc:sldMk cId="2373730986" sldId="1137"/>
            <ac:spMk id="12" creationId="{83C09216-5013-B8E8-090C-7FA12A49487C}"/>
          </ac:spMkLst>
        </pc:spChg>
        <pc:spChg chg="add mod">
          <ac:chgData name="binglin tao" userId="dee11500289e3549" providerId="LiveId" clId="{269AD241-EA14-4DD3-9A0C-E020EC6AB3EB}" dt="2024-01-17T04:58:48.971" v="45301" actId="1076"/>
          <ac:spMkLst>
            <pc:docMk/>
            <pc:sldMk cId="2373730986" sldId="1137"/>
            <ac:spMk id="16" creationId="{3426FAD0-0A91-EB85-BE93-53828271F377}"/>
          </ac:spMkLst>
        </pc:spChg>
        <pc:spChg chg="add mod">
          <ac:chgData name="binglin tao" userId="dee11500289e3549" providerId="LiveId" clId="{269AD241-EA14-4DD3-9A0C-E020EC6AB3EB}" dt="2024-01-17T04:59:06.126" v="45314" actId="14100"/>
          <ac:spMkLst>
            <pc:docMk/>
            <pc:sldMk cId="2373730986" sldId="1137"/>
            <ac:spMk id="19" creationId="{54DBE668-6D12-9A87-F2A9-634DEEB7F9E6}"/>
          </ac:spMkLst>
        </pc:spChg>
        <pc:spChg chg="add mod">
          <ac:chgData name="binglin tao" userId="dee11500289e3549" providerId="LiveId" clId="{269AD241-EA14-4DD3-9A0C-E020EC6AB3EB}" dt="2024-01-17T04:59:07.928" v="45315" actId="14100"/>
          <ac:spMkLst>
            <pc:docMk/>
            <pc:sldMk cId="2373730986" sldId="1137"/>
            <ac:spMk id="20" creationId="{D3B1313A-4247-F728-C3BE-CB4C5322EB0E}"/>
          </ac:spMkLst>
        </pc:spChg>
        <pc:spChg chg="del">
          <ac:chgData name="binglin tao" userId="dee11500289e3549" providerId="LiveId" clId="{269AD241-EA14-4DD3-9A0C-E020EC6AB3EB}" dt="2024-01-17T04:58:36.900" v="45298" actId="478"/>
          <ac:spMkLst>
            <pc:docMk/>
            <pc:sldMk cId="2373730986" sldId="1137"/>
            <ac:spMk id="21" creationId="{105BD48A-1684-E8A7-ED42-330577784781}"/>
          </ac:spMkLst>
        </pc:spChg>
        <pc:spChg chg="del">
          <ac:chgData name="binglin tao" userId="dee11500289e3549" providerId="LiveId" clId="{269AD241-EA14-4DD3-9A0C-E020EC6AB3EB}" dt="2024-01-17T04:58:36.900" v="45298" actId="478"/>
          <ac:spMkLst>
            <pc:docMk/>
            <pc:sldMk cId="2373730986" sldId="1137"/>
            <ac:spMk id="22" creationId="{56EEB679-0949-42BE-8EC0-A978A509D3C2}"/>
          </ac:spMkLst>
        </pc:spChg>
        <pc:spChg chg="del">
          <ac:chgData name="binglin tao" userId="dee11500289e3549" providerId="LiveId" clId="{269AD241-EA14-4DD3-9A0C-E020EC6AB3EB}" dt="2024-01-17T04:58:36.900" v="45298" actId="478"/>
          <ac:spMkLst>
            <pc:docMk/>
            <pc:sldMk cId="2373730986" sldId="1137"/>
            <ac:spMk id="24" creationId="{C7322F32-C190-C36A-F701-9988012ED467}"/>
          </ac:spMkLst>
        </pc:spChg>
        <pc:spChg chg="del">
          <ac:chgData name="binglin tao" userId="dee11500289e3549" providerId="LiveId" clId="{269AD241-EA14-4DD3-9A0C-E020EC6AB3EB}" dt="2024-01-17T04:58:36.900" v="45298" actId="478"/>
          <ac:spMkLst>
            <pc:docMk/>
            <pc:sldMk cId="2373730986" sldId="1137"/>
            <ac:spMk id="25" creationId="{30916178-7F0E-A0F2-429B-38BD777BD8C6}"/>
          </ac:spMkLst>
        </pc:spChg>
        <pc:spChg chg="del">
          <ac:chgData name="binglin tao" userId="dee11500289e3549" providerId="LiveId" clId="{269AD241-EA14-4DD3-9A0C-E020EC6AB3EB}" dt="2024-01-17T04:58:36.900" v="45298" actId="478"/>
          <ac:spMkLst>
            <pc:docMk/>
            <pc:sldMk cId="2373730986" sldId="1137"/>
            <ac:spMk id="26" creationId="{DC6FDD54-106E-B2B8-2ECC-A41C24A36602}"/>
          </ac:spMkLst>
        </pc:spChg>
        <pc:spChg chg="del">
          <ac:chgData name="binglin tao" userId="dee11500289e3549" providerId="LiveId" clId="{269AD241-EA14-4DD3-9A0C-E020EC6AB3EB}" dt="2024-01-17T04:58:36.900" v="45298" actId="478"/>
          <ac:spMkLst>
            <pc:docMk/>
            <pc:sldMk cId="2373730986" sldId="1137"/>
            <ac:spMk id="27" creationId="{5F4CF2E8-0381-0C57-1468-BC00D87E2E0D}"/>
          </ac:spMkLst>
        </pc:spChg>
        <pc:spChg chg="add mod">
          <ac:chgData name="binglin tao" userId="dee11500289e3549" providerId="LiveId" clId="{269AD241-EA14-4DD3-9A0C-E020EC6AB3EB}" dt="2024-01-17T05:00:06.812" v="45385" actId="1076"/>
          <ac:spMkLst>
            <pc:docMk/>
            <pc:sldMk cId="2373730986" sldId="1137"/>
            <ac:spMk id="32" creationId="{EA856985-C77C-9039-7F54-4F408F4ACCE4}"/>
          </ac:spMkLst>
        </pc:spChg>
        <pc:graphicFrameChg chg="add del mod replId">
          <ac:chgData name="binglin tao" userId="dee11500289e3549" providerId="LiveId" clId="{269AD241-EA14-4DD3-9A0C-E020EC6AB3EB}" dt="2024-01-17T04:58:05.889" v="45284"/>
          <ac:graphicFrameMkLst>
            <pc:docMk/>
            <pc:sldMk cId="2373730986" sldId="1137"/>
            <ac:graphicFrameMk id="14" creationId="{83C09216-5013-B8E8-090C-7FA12A49487C}"/>
          </ac:graphicFrameMkLst>
        </pc:graphicFrameChg>
        <pc:graphicFrameChg chg="add del mod replId">
          <ac:chgData name="binglin tao" userId="dee11500289e3549" providerId="LiveId" clId="{269AD241-EA14-4DD3-9A0C-E020EC6AB3EB}" dt="2024-01-17T04:58:27.960" v="45295"/>
          <ac:graphicFrameMkLst>
            <pc:docMk/>
            <pc:sldMk cId="2373730986" sldId="1137"/>
            <ac:graphicFrameMk id="17" creationId="{3426FAD0-0A91-EB85-BE93-53828271F377}"/>
          </ac:graphicFrameMkLst>
        </pc:graphicFrameChg>
        <pc:graphicFrameChg chg="add del mod replId">
          <ac:chgData name="binglin tao" userId="dee11500289e3549" providerId="LiveId" clId="{269AD241-EA14-4DD3-9A0C-E020EC6AB3EB}" dt="2024-01-17T04:58:55.147" v="45304"/>
          <ac:graphicFrameMkLst>
            <pc:docMk/>
            <pc:sldMk cId="2373730986" sldId="1137"/>
            <ac:graphicFrameMk id="28" creationId="{54DBE668-6D12-9A87-F2A9-634DEEB7F9E6}"/>
          </ac:graphicFrameMkLst>
        </pc:graphicFrameChg>
        <pc:graphicFrameChg chg="add del mod replId">
          <ac:chgData name="binglin tao" userId="dee11500289e3549" providerId="LiveId" clId="{269AD241-EA14-4DD3-9A0C-E020EC6AB3EB}" dt="2024-01-17T04:58:58.287" v="45308"/>
          <ac:graphicFrameMkLst>
            <pc:docMk/>
            <pc:sldMk cId="2373730986" sldId="1137"/>
            <ac:graphicFrameMk id="30" creationId="{D3B1313A-4247-F728-C3BE-CB4C5322EB0E}"/>
          </ac:graphicFrameMkLst>
        </pc:graphicFrameChg>
        <pc:graphicFrameChg chg="add del mod replId">
          <ac:chgData name="binglin tao" userId="dee11500289e3549" providerId="LiveId" clId="{269AD241-EA14-4DD3-9A0C-E020EC6AB3EB}" dt="2024-01-17T04:59:57.329" v="45379"/>
          <ac:graphicFrameMkLst>
            <pc:docMk/>
            <pc:sldMk cId="2373730986" sldId="1137"/>
            <ac:graphicFrameMk id="33" creationId="{EA856985-C77C-9039-7F54-4F408F4ACCE4}"/>
          </ac:graphicFrameMkLst>
        </pc:graphicFrameChg>
      </pc:sldChg>
      <pc:sldChg chg="addSp delSp modSp add mod">
        <pc:chgData name="binglin tao" userId="dee11500289e3549" providerId="LiveId" clId="{269AD241-EA14-4DD3-9A0C-E020EC6AB3EB}" dt="2024-01-17T05:03:08.846" v="45631" actId="27636"/>
        <pc:sldMkLst>
          <pc:docMk/>
          <pc:sldMk cId="2137439309" sldId="1138"/>
        </pc:sldMkLst>
        <pc:spChg chg="mod">
          <ac:chgData name="binglin tao" userId="dee11500289e3549" providerId="LiveId" clId="{269AD241-EA14-4DD3-9A0C-E020EC6AB3EB}" dt="2024-01-17T05:02:56.735" v="45623"/>
          <ac:spMkLst>
            <pc:docMk/>
            <pc:sldMk cId="2137439309" sldId="1138"/>
            <ac:spMk id="2" creationId="{64BD4D46-8E03-C6BE-22A6-039DD4A349E9}"/>
          </ac:spMkLst>
        </pc:spChg>
        <pc:spChg chg="del">
          <ac:chgData name="binglin tao" userId="dee11500289e3549" providerId="LiveId" clId="{269AD241-EA14-4DD3-9A0C-E020EC6AB3EB}" dt="2024-01-17T05:01:36.371" v="45533" actId="478"/>
          <ac:spMkLst>
            <pc:docMk/>
            <pc:sldMk cId="2137439309" sldId="1138"/>
            <ac:spMk id="4" creationId="{BF6C0A09-80AC-7FC0-8343-F89E8CCE7F0E}"/>
          </ac:spMkLst>
        </pc:spChg>
        <pc:spChg chg="del">
          <ac:chgData name="binglin tao" userId="dee11500289e3549" providerId="LiveId" clId="{269AD241-EA14-4DD3-9A0C-E020EC6AB3EB}" dt="2024-01-17T05:01:36.371" v="45533" actId="478"/>
          <ac:spMkLst>
            <pc:docMk/>
            <pc:sldMk cId="2137439309" sldId="1138"/>
            <ac:spMk id="5" creationId="{947A6671-6209-923B-879A-B9D196BD09CB}"/>
          </ac:spMkLst>
        </pc:spChg>
        <pc:spChg chg="del">
          <ac:chgData name="binglin tao" userId="dee11500289e3549" providerId="LiveId" clId="{269AD241-EA14-4DD3-9A0C-E020EC6AB3EB}" dt="2024-01-17T05:01:36.371" v="45533" actId="478"/>
          <ac:spMkLst>
            <pc:docMk/>
            <pc:sldMk cId="2137439309" sldId="1138"/>
            <ac:spMk id="6" creationId="{AEE62782-23D4-D45E-87DE-475292074261}"/>
          </ac:spMkLst>
        </pc:spChg>
        <pc:spChg chg="del">
          <ac:chgData name="binglin tao" userId="dee11500289e3549" providerId="LiveId" clId="{269AD241-EA14-4DD3-9A0C-E020EC6AB3EB}" dt="2024-01-17T05:01:36.371" v="45533" actId="478"/>
          <ac:spMkLst>
            <pc:docMk/>
            <pc:sldMk cId="2137439309" sldId="1138"/>
            <ac:spMk id="7" creationId="{22318FCF-2805-054F-0B04-D9FD3B6E5DCA}"/>
          </ac:spMkLst>
        </pc:spChg>
        <pc:spChg chg="add mod">
          <ac:chgData name="binglin tao" userId="dee11500289e3549" providerId="LiveId" clId="{269AD241-EA14-4DD3-9A0C-E020EC6AB3EB}" dt="2024-01-17T05:02:30.471" v="45588" actId="1076"/>
          <ac:spMkLst>
            <pc:docMk/>
            <pc:sldMk cId="2137439309" sldId="1138"/>
            <ac:spMk id="8" creationId="{39B953B6-3E35-710F-CA8C-B261BAE705E2}"/>
          </ac:spMkLst>
        </pc:spChg>
        <pc:spChg chg="add mod">
          <ac:chgData name="binglin tao" userId="dee11500289e3549" providerId="LiveId" clId="{269AD241-EA14-4DD3-9A0C-E020EC6AB3EB}" dt="2024-01-17T05:02:30.471" v="45588" actId="1076"/>
          <ac:spMkLst>
            <pc:docMk/>
            <pc:sldMk cId="2137439309" sldId="1138"/>
            <ac:spMk id="9" creationId="{5A57ABBF-F266-591B-5651-89D06F0C32D0}"/>
          </ac:spMkLst>
        </pc:spChg>
        <pc:spChg chg="del">
          <ac:chgData name="binglin tao" userId="dee11500289e3549" providerId="LiveId" clId="{269AD241-EA14-4DD3-9A0C-E020EC6AB3EB}" dt="2024-01-17T05:01:36.371" v="45533" actId="478"/>
          <ac:spMkLst>
            <pc:docMk/>
            <pc:sldMk cId="2137439309" sldId="1138"/>
            <ac:spMk id="10" creationId="{50820351-1B95-1449-F969-C5078D3DC372}"/>
          </ac:spMkLst>
        </pc:spChg>
        <pc:spChg chg="del">
          <ac:chgData name="binglin tao" userId="dee11500289e3549" providerId="LiveId" clId="{269AD241-EA14-4DD3-9A0C-E020EC6AB3EB}" dt="2024-01-17T05:01:36.371" v="45533" actId="478"/>
          <ac:spMkLst>
            <pc:docMk/>
            <pc:sldMk cId="2137439309" sldId="1138"/>
            <ac:spMk id="12" creationId="{83C09216-5013-B8E8-090C-7FA12A49487C}"/>
          </ac:spMkLst>
        </pc:spChg>
        <pc:spChg chg="del">
          <ac:chgData name="binglin tao" userId="dee11500289e3549" providerId="LiveId" clId="{269AD241-EA14-4DD3-9A0C-E020EC6AB3EB}" dt="2024-01-17T05:01:36.371" v="45533" actId="478"/>
          <ac:spMkLst>
            <pc:docMk/>
            <pc:sldMk cId="2137439309" sldId="1138"/>
            <ac:spMk id="16" creationId="{3426FAD0-0A91-EB85-BE93-53828271F377}"/>
          </ac:spMkLst>
        </pc:spChg>
        <pc:spChg chg="del">
          <ac:chgData name="binglin tao" userId="dee11500289e3549" providerId="LiveId" clId="{269AD241-EA14-4DD3-9A0C-E020EC6AB3EB}" dt="2024-01-17T05:01:36.371" v="45533" actId="478"/>
          <ac:spMkLst>
            <pc:docMk/>
            <pc:sldMk cId="2137439309" sldId="1138"/>
            <ac:spMk id="19" creationId="{54DBE668-6D12-9A87-F2A9-634DEEB7F9E6}"/>
          </ac:spMkLst>
        </pc:spChg>
        <pc:spChg chg="del">
          <ac:chgData name="binglin tao" userId="dee11500289e3549" providerId="LiveId" clId="{269AD241-EA14-4DD3-9A0C-E020EC6AB3EB}" dt="2024-01-17T05:01:36.371" v="45533" actId="478"/>
          <ac:spMkLst>
            <pc:docMk/>
            <pc:sldMk cId="2137439309" sldId="1138"/>
            <ac:spMk id="20" creationId="{D3B1313A-4247-F728-C3BE-CB4C5322EB0E}"/>
          </ac:spMkLst>
        </pc:spChg>
        <pc:spChg chg="add mod">
          <ac:chgData name="binglin tao" userId="dee11500289e3549" providerId="LiveId" clId="{269AD241-EA14-4DD3-9A0C-E020EC6AB3EB}" dt="2024-01-17T05:03:08.846" v="45631" actId="27636"/>
          <ac:spMkLst>
            <pc:docMk/>
            <pc:sldMk cId="2137439309" sldId="1138"/>
            <ac:spMk id="21" creationId="{EC3F0C40-C9BD-B0F8-DFEA-0E10D2B1CA9C}"/>
          </ac:spMkLst>
        </pc:spChg>
        <pc:spChg chg="del">
          <ac:chgData name="binglin tao" userId="dee11500289e3549" providerId="LiveId" clId="{269AD241-EA14-4DD3-9A0C-E020EC6AB3EB}" dt="2024-01-17T05:01:41.760" v="45535" actId="478"/>
          <ac:spMkLst>
            <pc:docMk/>
            <pc:sldMk cId="2137439309" sldId="1138"/>
            <ac:spMk id="32" creationId="{EA856985-C77C-9039-7F54-4F408F4ACCE4}"/>
          </ac:spMkLst>
        </pc:spChg>
        <pc:graphicFrameChg chg="add del mod replId">
          <ac:chgData name="binglin tao" userId="dee11500289e3549" providerId="LiveId" clId="{269AD241-EA14-4DD3-9A0C-E020EC6AB3EB}" dt="2024-01-17T05:02:00.657" v="45545"/>
          <ac:graphicFrameMkLst>
            <pc:docMk/>
            <pc:sldMk cId="2137439309" sldId="1138"/>
            <ac:graphicFrameMk id="14" creationId="{5A57ABBF-F266-591B-5651-89D06F0C32D0}"/>
          </ac:graphicFrameMkLst>
        </pc:graphicFrameChg>
        <pc:graphicFrameChg chg="add del mod replId">
          <ac:chgData name="binglin tao" userId="dee11500289e3549" providerId="LiveId" clId="{269AD241-EA14-4DD3-9A0C-E020EC6AB3EB}" dt="2024-01-17T05:02:03.708" v="45549"/>
          <ac:graphicFrameMkLst>
            <pc:docMk/>
            <pc:sldMk cId="2137439309" sldId="1138"/>
            <ac:graphicFrameMk id="17" creationId="{39B953B6-3E35-710F-CA8C-B261BAE705E2}"/>
          </ac:graphicFrameMkLst>
        </pc:graphicFrameChg>
        <pc:graphicFrameChg chg="add del mod replId">
          <ac:chgData name="binglin tao" userId="dee11500289e3549" providerId="LiveId" clId="{269AD241-EA14-4DD3-9A0C-E020EC6AB3EB}" dt="2024-01-17T05:03:05.163" v="45627"/>
          <ac:graphicFrameMkLst>
            <pc:docMk/>
            <pc:sldMk cId="2137439309" sldId="1138"/>
            <ac:graphicFrameMk id="22" creationId="{EC3F0C40-C9BD-B0F8-DFEA-0E10D2B1CA9C}"/>
          </ac:graphicFrameMkLst>
        </pc:graphicFrameChg>
      </pc:sldChg>
      <pc:sldChg chg="addSp delSp modSp add mod modAnim">
        <pc:chgData name="binglin tao" userId="dee11500289e3549" providerId="LiveId" clId="{269AD241-EA14-4DD3-9A0C-E020EC6AB3EB}" dt="2024-01-17T05:13:50.326" v="45808" actId="1076"/>
        <pc:sldMkLst>
          <pc:docMk/>
          <pc:sldMk cId="2509507936" sldId="1139"/>
        </pc:sldMkLst>
        <pc:spChg chg="mod">
          <ac:chgData name="binglin tao" userId="dee11500289e3549" providerId="LiveId" clId="{269AD241-EA14-4DD3-9A0C-E020EC6AB3EB}" dt="2024-01-17T05:09:23.182" v="45751" actId="1076"/>
          <ac:spMkLst>
            <pc:docMk/>
            <pc:sldMk cId="2509507936" sldId="1139"/>
            <ac:spMk id="2" creationId="{64BD4D46-8E03-C6BE-22A6-039DD4A349E9}"/>
          </ac:spMkLst>
        </pc:spChg>
        <pc:spChg chg="add mod">
          <ac:chgData name="binglin tao" userId="dee11500289e3549" providerId="LiveId" clId="{269AD241-EA14-4DD3-9A0C-E020EC6AB3EB}" dt="2024-01-17T05:09:32.039" v="45752" actId="1076"/>
          <ac:spMkLst>
            <pc:docMk/>
            <pc:sldMk cId="2509507936" sldId="1139"/>
            <ac:spMk id="4" creationId="{A2BD8AD0-AB93-A5AC-BB63-BD8F897B3D22}"/>
          </ac:spMkLst>
        </pc:spChg>
        <pc:spChg chg="add mod">
          <ac:chgData name="binglin tao" userId="dee11500289e3549" providerId="LiveId" clId="{269AD241-EA14-4DD3-9A0C-E020EC6AB3EB}" dt="2024-01-17T05:09:32.039" v="45752" actId="1076"/>
          <ac:spMkLst>
            <pc:docMk/>
            <pc:sldMk cId="2509507936" sldId="1139"/>
            <ac:spMk id="5" creationId="{6B51F142-D668-BE65-842A-7CF62CA9F761}"/>
          </ac:spMkLst>
        </pc:spChg>
        <pc:spChg chg="add mod">
          <ac:chgData name="binglin tao" userId="dee11500289e3549" providerId="LiveId" clId="{269AD241-EA14-4DD3-9A0C-E020EC6AB3EB}" dt="2024-01-17T05:08:00.919" v="45716" actId="14100"/>
          <ac:spMkLst>
            <pc:docMk/>
            <pc:sldMk cId="2509507936" sldId="1139"/>
            <ac:spMk id="6" creationId="{9369869F-54F8-CCB5-A94F-E1152A9DFE26}"/>
          </ac:spMkLst>
        </pc:spChg>
        <pc:spChg chg="add mod">
          <ac:chgData name="binglin tao" userId="dee11500289e3549" providerId="LiveId" clId="{269AD241-EA14-4DD3-9A0C-E020EC6AB3EB}" dt="2024-01-17T05:08:09.177" v="45721" actId="1076"/>
          <ac:spMkLst>
            <pc:docMk/>
            <pc:sldMk cId="2509507936" sldId="1139"/>
            <ac:spMk id="7" creationId="{6DFB6D34-948F-844D-EF27-0E7C5477CF3F}"/>
          </ac:spMkLst>
        </pc:spChg>
        <pc:spChg chg="del">
          <ac:chgData name="binglin tao" userId="dee11500289e3549" providerId="LiveId" clId="{269AD241-EA14-4DD3-9A0C-E020EC6AB3EB}" dt="2024-01-17T05:05:16.884" v="45642" actId="478"/>
          <ac:spMkLst>
            <pc:docMk/>
            <pc:sldMk cId="2509507936" sldId="1139"/>
            <ac:spMk id="8" creationId="{39B953B6-3E35-710F-CA8C-B261BAE705E2}"/>
          </ac:spMkLst>
        </pc:spChg>
        <pc:spChg chg="del">
          <ac:chgData name="binglin tao" userId="dee11500289e3549" providerId="LiveId" clId="{269AD241-EA14-4DD3-9A0C-E020EC6AB3EB}" dt="2024-01-17T05:05:16.884" v="45642" actId="478"/>
          <ac:spMkLst>
            <pc:docMk/>
            <pc:sldMk cId="2509507936" sldId="1139"/>
            <ac:spMk id="9" creationId="{5A57ABBF-F266-591B-5651-89D06F0C32D0}"/>
          </ac:spMkLst>
        </pc:spChg>
        <pc:spChg chg="add mod">
          <ac:chgData name="binglin tao" userId="dee11500289e3549" providerId="LiveId" clId="{269AD241-EA14-4DD3-9A0C-E020EC6AB3EB}" dt="2024-01-17T05:13:45.246" v="45806" actId="14100"/>
          <ac:spMkLst>
            <pc:docMk/>
            <pc:sldMk cId="2509507936" sldId="1139"/>
            <ac:spMk id="17" creationId="{8A55970B-46C6-4758-0ADA-48DA3830DAEE}"/>
          </ac:spMkLst>
        </pc:spChg>
        <pc:spChg chg="add del">
          <ac:chgData name="binglin tao" userId="dee11500289e3549" providerId="LiveId" clId="{269AD241-EA14-4DD3-9A0C-E020EC6AB3EB}" dt="2024-01-17T05:08:46.036" v="45738" actId="22"/>
          <ac:spMkLst>
            <pc:docMk/>
            <pc:sldMk cId="2509507936" sldId="1139"/>
            <ac:spMk id="19" creationId="{1FF77154-4AEF-BC92-CE2F-9BA478305FD7}"/>
          </ac:spMkLst>
        </pc:spChg>
        <pc:spChg chg="add mod">
          <ac:chgData name="binglin tao" userId="dee11500289e3549" providerId="LiveId" clId="{269AD241-EA14-4DD3-9A0C-E020EC6AB3EB}" dt="2024-01-17T05:09:14.593" v="45749" actId="1076"/>
          <ac:spMkLst>
            <pc:docMk/>
            <pc:sldMk cId="2509507936" sldId="1139"/>
            <ac:spMk id="20" creationId="{8F6337E3-764F-0D21-B623-7EECCC52C5C7}"/>
          </ac:spMkLst>
        </pc:spChg>
        <pc:spChg chg="del mod">
          <ac:chgData name="binglin tao" userId="dee11500289e3549" providerId="LiveId" clId="{269AD241-EA14-4DD3-9A0C-E020EC6AB3EB}" dt="2024-01-17T05:08:40.432" v="45736" actId="478"/>
          <ac:spMkLst>
            <pc:docMk/>
            <pc:sldMk cId="2509507936" sldId="1139"/>
            <ac:spMk id="21" creationId="{EC3F0C40-C9BD-B0F8-DFEA-0E10D2B1CA9C}"/>
          </ac:spMkLst>
        </pc:spChg>
        <pc:spChg chg="add mod">
          <ac:chgData name="binglin tao" userId="dee11500289e3549" providerId="LiveId" clId="{269AD241-EA14-4DD3-9A0C-E020EC6AB3EB}" dt="2024-01-17T05:13:50.326" v="45808" actId="1076"/>
          <ac:spMkLst>
            <pc:docMk/>
            <pc:sldMk cId="2509507936" sldId="1139"/>
            <ac:spMk id="25" creationId="{5156C1E7-5173-A2CE-CF1F-51886C972450}"/>
          </ac:spMkLst>
        </pc:spChg>
        <pc:graphicFrameChg chg="add del mod replId">
          <ac:chgData name="binglin tao" userId="dee11500289e3549" providerId="LiveId" clId="{269AD241-EA14-4DD3-9A0C-E020EC6AB3EB}" dt="2024-01-17T05:07:46.257" v="45703"/>
          <ac:graphicFrameMkLst>
            <pc:docMk/>
            <pc:sldMk cId="2509507936" sldId="1139"/>
            <ac:graphicFrameMk id="10" creationId="{6DFB6D34-948F-844D-EF27-0E7C5477CF3F}"/>
          </ac:graphicFrameMkLst>
        </pc:graphicFrameChg>
        <pc:graphicFrameChg chg="add del mod replId">
          <ac:chgData name="binglin tao" userId="dee11500289e3549" providerId="LiveId" clId="{269AD241-EA14-4DD3-9A0C-E020EC6AB3EB}" dt="2024-01-17T05:07:52.431" v="45709"/>
          <ac:graphicFrameMkLst>
            <pc:docMk/>
            <pc:sldMk cId="2509507936" sldId="1139"/>
            <ac:graphicFrameMk id="14" creationId="{9369869F-54F8-CCB5-A94F-E1152A9DFE26}"/>
          </ac:graphicFrameMkLst>
        </pc:graphicFrameChg>
        <pc:graphicFrameChg chg="add del mod replId">
          <ac:chgData name="binglin tao" userId="dee11500289e3549" providerId="LiveId" clId="{269AD241-EA14-4DD3-9A0C-E020EC6AB3EB}" dt="2024-01-17T05:09:00.956" v="45742"/>
          <ac:graphicFrameMkLst>
            <pc:docMk/>
            <pc:sldMk cId="2509507936" sldId="1139"/>
            <ac:graphicFrameMk id="22" creationId="{8F6337E3-764F-0D21-B623-7EECCC52C5C7}"/>
          </ac:graphicFrameMkLst>
        </pc:graphicFrameChg>
      </pc:sldChg>
      <pc:sldChg chg="modSp add mod">
        <pc:chgData name="binglin tao" userId="dee11500289e3549" providerId="LiveId" clId="{269AD241-EA14-4DD3-9A0C-E020EC6AB3EB}" dt="2024-01-17T05:21:49.212" v="45954"/>
        <pc:sldMkLst>
          <pc:docMk/>
          <pc:sldMk cId="798056591" sldId="1140"/>
        </pc:sldMkLst>
        <pc:spChg chg="mod">
          <ac:chgData name="binglin tao" userId="dee11500289e3549" providerId="LiveId" clId="{269AD241-EA14-4DD3-9A0C-E020EC6AB3EB}" dt="2024-01-17T05:21:49.212" v="45954"/>
          <ac:spMkLst>
            <pc:docMk/>
            <pc:sldMk cId="798056591" sldId="1140"/>
            <ac:spMk id="5" creationId="{00000000-0000-0000-0000-000000000000}"/>
          </ac:spMkLst>
        </pc:spChg>
        <pc:spChg chg="mod">
          <ac:chgData name="binglin tao" userId="dee11500289e3549" providerId="LiveId" clId="{269AD241-EA14-4DD3-9A0C-E020EC6AB3EB}" dt="2024-01-17T05:21:46.558" v="45948"/>
          <ac:spMkLst>
            <pc:docMk/>
            <pc:sldMk cId="798056591" sldId="1140"/>
            <ac:spMk id="21506" creationId="{00000000-0000-0000-0000-000000000000}"/>
          </ac:spMkLst>
        </pc:spChg>
      </pc:sldChg>
      <pc:sldChg chg="modSp add mod">
        <pc:chgData name="binglin tao" userId="dee11500289e3549" providerId="LiveId" clId="{269AD241-EA14-4DD3-9A0C-E020EC6AB3EB}" dt="2024-01-17T05:21:40.115" v="45945"/>
        <pc:sldMkLst>
          <pc:docMk/>
          <pc:sldMk cId="4057484093" sldId="1141"/>
        </pc:sldMkLst>
        <pc:spChg chg="mod">
          <ac:chgData name="binglin tao" userId="dee11500289e3549" providerId="LiveId" clId="{269AD241-EA14-4DD3-9A0C-E020EC6AB3EB}" dt="2024-01-17T05:21:38.562" v="45942"/>
          <ac:spMkLst>
            <pc:docMk/>
            <pc:sldMk cId="4057484093" sldId="1141"/>
            <ac:spMk id="5" creationId="{00000000-0000-0000-0000-000000000000}"/>
          </ac:spMkLst>
        </pc:spChg>
        <pc:spChg chg="mod">
          <ac:chgData name="binglin tao" userId="dee11500289e3549" providerId="LiveId" clId="{269AD241-EA14-4DD3-9A0C-E020EC6AB3EB}" dt="2024-01-17T05:21:40.115" v="45945"/>
          <ac:spMkLst>
            <pc:docMk/>
            <pc:sldMk cId="4057484093" sldId="1141"/>
            <ac:spMk id="21506" creationId="{00000000-0000-0000-0000-000000000000}"/>
          </ac:spMkLst>
        </pc:spChg>
      </pc:sldChg>
      <pc:sldChg chg="modSp add mod">
        <pc:chgData name="binglin tao" userId="dee11500289e3549" providerId="LiveId" clId="{269AD241-EA14-4DD3-9A0C-E020EC6AB3EB}" dt="2024-01-17T05:22:16.250" v="45984"/>
        <pc:sldMkLst>
          <pc:docMk/>
          <pc:sldMk cId="3425994044" sldId="1142"/>
        </pc:sldMkLst>
        <pc:spChg chg="mod">
          <ac:chgData name="binglin tao" userId="dee11500289e3549" providerId="LiveId" clId="{269AD241-EA14-4DD3-9A0C-E020EC6AB3EB}" dt="2024-01-17T05:22:16.250" v="45984"/>
          <ac:spMkLst>
            <pc:docMk/>
            <pc:sldMk cId="3425994044" sldId="1142"/>
            <ac:spMk id="5" creationId="{00000000-0000-0000-0000-000000000000}"/>
          </ac:spMkLst>
        </pc:spChg>
      </pc:sldChg>
    </pc:docChg>
  </pc:docChgLst>
  <pc:docChgLst>
    <pc:chgData name="binglin tao" userId="dee11500289e3549" providerId="LiveId" clId="{E0ECA30B-C697-4A1C-9A80-9A8379769A99}"/>
    <pc:docChg chg="undo custSel addSld delSld modSld modMainMaster">
      <pc:chgData name="binglin tao" userId="dee11500289e3549" providerId="LiveId" clId="{E0ECA30B-C697-4A1C-9A80-9A8379769A99}" dt="2024-01-10T14:02:44.472" v="10959" actId="1076"/>
      <pc:docMkLst>
        <pc:docMk/>
      </pc:docMkLst>
      <pc:sldChg chg="modSp mod setBg">
        <pc:chgData name="binglin tao" userId="dee11500289e3549" providerId="LiveId" clId="{E0ECA30B-C697-4A1C-9A80-9A8379769A99}" dt="2024-01-09T13:47:30.554" v="843"/>
        <pc:sldMkLst>
          <pc:docMk/>
          <pc:sldMk cId="0" sldId="862"/>
        </pc:sldMkLst>
        <pc:spChg chg="mod">
          <ac:chgData name="binglin tao" userId="dee11500289e3549" providerId="LiveId" clId="{E0ECA30B-C697-4A1C-9A80-9A8379769A99}" dt="2024-01-09T13:16:28.341" v="27" actId="20577"/>
          <ac:spMkLst>
            <pc:docMk/>
            <pc:sldMk cId="0" sldId="862"/>
            <ac:spMk id="26" creationId="{00000000-0000-0000-0000-000000000000}"/>
          </ac:spMkLst>
        </pc:spChg>
      </pc:sldChg>
      <pc:sldChg chg="setBg">
        <pc:chgData name="binglin tao" userId="dee11500289e3549" providerId="LiveId" clId="{E0ECA30B-C697-4A1C-9A80-9A8379769A99}" dt="2024-01-09T13:47:30.554" v="843"/>
        <pc:sldMkLst>
          <pc:docMk/>
          <pc:sldMk cId="0" sldId="907"/>
        </pc:sldMkLst>
      </pc:sldChg>
      <pc:sldChg chg="addSp modSp mod setBg">
        <pc:chgData name="binglin tao" userId="dee11500289e3549" providerId="LiveId" clId="{E0ECA30B-C697-4A1C-9A80-9A8379769A99}" dt="2024-01-09T13:47:30.554" v="843"/>
        <pc:sldMkLst>
          <pc:docMk/>
          <pc:sldMk cId="0" sldId="908"/>
        </pc:sldMkLst>
        <pc:spChg chg="add mod">
          <ac:chgData name="binglin tao" userId="dee11500289e3549" providerId="LiveId" clId="{E0ECA30B-C697-4A1C-9A80-9A8379769A99}" dt="2024-01-09T13:21:26.498" v="230" actId="207"/>
          <ac:spMkLst>
            <pc:docMk/>
            <pc:sldMk cId="0" sldId="908"/>
            <ac:spMk id="2" creationId="{A7B31E07-0906-E596-803E-5F0B40958613}"/>
          </ac:spMkLst>
        </pc:spChg>
      </pc:sldChg>
      <pc:sldChg chg="addSp delSp modSp mod setBg">
        <pc:chgData name="binglin tao" userId="dee11500289e3549" providerId="LiveId" clId="{E0ECA30B-C697-4A1C-9A80-9A8379769A99}" dt="2024-01-09T13:47:30.554" v="843"/>
        <pc:sldMkLst>
          <pc:docMk/>
          <pc:sldMk cId="0" sldId="938"/>
        </pc:sldMkLst>
        <pc:spChg chg="add mod">
          <ac:chgData name="binglin tao" userId="dee11500289e3549" providerId="LiveId" clId="{E0ECA30B-C697-4A1C-9A80-9A8379769A99}" dt="2024-01-09T13:22:02.291" v="242" actId="20577"/>
          <ac:spMkLst>
            <pc:docMk/>
            <pc:sldMk cId="0" sldId="938"/>
            <ac:spMk id="2" creationId="{CE8DD400-2A46-2855-DD54-00929A435B80}"/>
          </ac:spMkLst>
        </pc:spChg>
        <pc:spChg chg="add mod">
          <ac:chgData name="binglin tao" userId="dee11500289e3549" providerId="LiveId" clId="{E0ECA30B-C697-4A1C-9A80-9A8379769A99}" dt="2024-01-09T13:26:33.622" v="258"/>
          <ac:spMkLst>
            <pc:docMk/>
            <pc:sldMk cId="0" sldId="938"/>
            <ac:spMk id="10" creationId="{38B2136D-3074-7CC8-F290-680E947079B2}"/>
          </ac:spMkLst>
        </pc:spChg>
        <pc:spChg chg="mod">
          <ac:chgData name="binglin tao" userId="dee11500289e3549" providerId="LiveId" clId="{E0ECA30B-C697-4A1C-9A80-9A8379769A99}" dt="2024-01-09T13:20:43.861" v="227" actId="404"/>
          <ac:spMkLst>
            <pc:docMk/>
            <pc:sldMk cId="0" sldId="938"/>
            <ac:spMk id="13" creationId="{00000000-0000-0000-0000-000000000000}"/>
          </ac:spMkLst>
        </pc:spChg>
        <pc:spChg chg="add mod">
          <ac:chgData name="binglin tao" userId="dee11500289e3549" providerId="LiveId" clId="{E0ECA30B-C697-4A1C-9A80-9A8379769A99}" dt="2024-01-09T13:31:17.667" v="409" actId="207"/>
          <ac:spMkLst>
            <pc:docMk/>
            <pc:sldMk cId="0" sldId="938"/>
            <ac:spMk id="19" creationId="{F21AF1E7-E360-27DC-6BA9-EFAD693674D4}"/>
          </ac:spMkLst>
        </pc:spChg>
        <pc:spChg chg="add del">
          <ac:chgData name="binglin tao" userId="dee11500289e3549" providerId="LiveId" clId="{E0ECA30B-C697-4A1C-9A80-9A8379769A99}" dt="2024-01-09T13:28:54.469" v="297" actId="22"/>
          <ac:spMkLst>
            <pc:docMk/>
            <pc:sldMk cId="0" sldId="938"/>
            <ac:spMk id="28" creationId="{4253B483-7A50-29D7-EDB7-38186100D1E9}"/>
          </ac:spMkLst>
        </pc:spChg>
        <pc:spChg chg="add del mod">
          <ac:chgData name="binglin tao" userId="dee11500289e3549" providerId="LiveId" clId="{E0ECA30B-C697-4A1C-9A80-9A8379769A99}" dt="2024-01-09T13:32:12.302" v="412" actId="21"/>
          <ac:spMkLst>
            <pc:docMk/>
            <pc:sldMk cId="0" sldId="938"/>
            <ac:spMk id="29" creationId="{1AF1D6C2-E458-ECAE-B706-B029B853DE87}"/>
          </ac:spMkLst>
        </pc:spChg>
        <pc:spChg chg="add del mod">
          <ac:chgData name="binglin tao" userId="dee11500289e3549" providerId="LiveId" clId="{E0ECA30B-C697-4A1C-9A80-9A8379769A99}" dt="2024-01-09T13:34:49.872" v="529" actId="21"/>
          <ac:spMkLst>
            <pc:docMk/>
            <pc:sldMk cId="0" sldId="938"/>
            <ac:spMk id="30" creationId="{36C2FEF0-6532-06BD-308E-1585CA42DD59}"/>
          </ac:spMkLst>
        </pc:spChg>
        <pc:graphicFrameChg chg="add mod">
          <ac:chgData name="binglin tao" userId="dee11500289e3549" providerId="LiveId" clId="{E0ECA30B-C697-4A1C-9A80-9A8379769A99}" dt="2024-01-09T13:28:17.666" v="288" actId="1076"/>
          <ac:graphicFrameMkLst>
            <pc:docMk/>
            <pc:sldMk cId="0" sldId="938"/>
            <ac:graphicFrameMk id="4" creationId="{4C75D0DA-1DA2-867D-89B1-E2B53B9EE041}"/>
          </ac:graphicFrameMkLst>
        </pc:graphicFrameChg>
        <pc:graphicFrameChg chg="add mod">
          <ac:chgData name="binglin tao" userId="dee11500289e3549" providerId="LiveId" clId="{E0ECA30B-C697-4A1C-9A80-9A8379769A99}" dt="2024-01-09T13:28:17.666" v="288" actId="1076"/>
          <ac:graphicFrameMkLst>
            <pc:docMk/>
            <pc:sldMk cId="0" sldId="938"/>
            <ac:graphicFrameMk id="6" creationId="{A7187516-E20C-F226-9099-2451379DEF0F}"/>
          </ac:graphicFrameMkLst>
        </pc:graphicFrameChg>
        <pc:graphicFrameChg chg="add mod">
          <ac:chgData name="binglin tao" userId="dee11500289e3549" providerId="LiveId" clId="{E0ECA30B-C697-4A1C-9A80-9A8379769A99}" dt="2024-01-09T13:28:17.666" v="288" actId="1076"/>
          <ac:graphicFrameMkLst>
            <pc:docMk/>
            <pc:sldMk cId="0" sldId="938"/>
            <ac:graphicFrameMk id="8" creationId="{D9E4ABFD-49B2-384B-E638-BA3035F9D9C1}"/>
          </ac:graphicFrameMkLst>
        </pc:graphicFrameChg>
        <pc:graphicFrameChg chg="add mod">
          <ac:chgData name="binglin tao" userId="dee11500289e3549" providerId="LiveId" clId="{E0ECA30B-C697-4A1C-9A80-9A8379769A99}" dt="2024-01-09T13:28:13.226" v="287" actId="1076"/>
          <ac:graphicFrameMkLst>
            <pc:docMk/>
            <pc:sldMk cId="0" sldId="938"/>
            <ac:graphicFrameMk id="10" creationId="{F9398851-2A82-F145-F9AA-33F11C7EDDBA}"/>
          </ac:graphicFrameMkLst>
        </pc:graphicFrameChg>
        <pc:graphicFrameChg chg="add mod">
          <ac:chgData name="binglin tao" userId="dee11500289e3549" providerId="LiveId" clId="{E0ECA30B-C697-4A1C-9A80-9A8379769A99}" dt="2024-01-09T13:26:27.743" v="257"/>
          <ac:graphicFrameMkLst>
            <pc:docMk/>
            <pc:sldMk cId="0" sldId="938"/>
            <ac:graphicFrameMk id="12" creationId="{4402B584-023F-C124-C840-19F9B1440564}"/>
          </ac:graphicFrameMkLst>
        </pc:graphicFrameChg>
        <pc:graphicFrameChg chg="add mod">
          <ac:chgData name="binglin tao" userId="dee11500289e3549" providerId="LiveId" clId="{E0ECA30B-C697-4A1C-9A80-9A8379769A99}" dt="2024-01-09T13:26:27.743" v="257"/>
          <ac:graphicFrameMkLst>
            <pc:docMk/>
            <pc:sldMk cId="0" sldId="938"/>
            <ac:graphicFrameMk id="14" creationId="{5DF3013B-BEB2-091A-434C-7154EE490081}"/>
          </ac:graphicFrameMkLst>
        </pc:graphicFrameChg>
        <pc:graphicFrameChg chg="add del mod">
          <ac:chgData name="binglin tao" userId="dee11500289e3549" providerId="LiveId" clId="{E0ECA30B-C697-4A1C-9A80-9A8379769A99}" dt="2024-01-09T13:32:12.302" v="412" actId="21"/>
          <ac:graphicFrameMkLst>
            <pc:docMk/>
            <pc:sldMk cId="0" sldId="938"/>
            <ac:graphicFrameMk id="14" creationId="{8F74F704-BE02-561D-6047-86C1B031FB51}"/>
          </ac:graphicFrameMkLst>
        </pc:graphicFrameChg>
        <pc:graphicFrameChg chg="add mod">
          <ac:chgData name="binglin tao" userId="dee11500289e3549" providerId="LiveId" clId="{E0ECA30B-C697-4A1C-9A80-9A8379769A99}" dt="2024-01-09T13:26:27.743" v="257"/>
          <ac:graphicFrameMkLst>
            <pc:docMk/>
            <pc:sldMk cId="0" sldId="938"/>
            <ac:graphicFrameMk id="15" creationId="{B1AA3D33-9861-6FDA-3A6B-60786D40CFA8}"/>
          </ac:graphicFrameMkLst>
        </pc:graphicFrameChg>
        <pc:graphicFrameChg chg="add mod">
          <ac:chgData name="binglin tao" userId="dee11500289e3549" providerId="LiveId" clId="{E0ECA30B-C697-4A1C-9A80-9A8379769A99}" dt="2024-01-09T13:26:27.743" v="257"/>
          <ac:graphicFrameMkLst>
            <pc:docMk/>
            <pc:sldMk cId="0" sldId="938"/>
            <ac:graphicFrameMk id="16" creationId="{80CF8E3D-E12F-485E-FEE6-CBB44AB6BECE}"/>
          </ac:graphicFrameMkLst>
        </pc:graphicFrameChg>
        <pc:graphicFrameChg chg="add del mod">
          <ac:chgData name="binglin tao" userId="dee11500289e3549" providerId="LiveId" clId="{E0ECA30B-C697-4A1C-9A80-9A8379769A99}" dt="2024-01-09T13:32:51.935" v="414" actId="1076"/>
          <ac:graphicFrameMkLst>
            <pc:docMk/>
            <pc:sldMk cId="0" sldId="938"/>
            <ac:graphicFrameMk id="16" creationId="{E4654F03-57FF-D5E1-F09E-0D12D8C922D8}"/>
          </ac:graphicFrameMkLst>
        </pc:graphicFrameChg>
        <pc:graphicFrameChg chg="add mod">
          <ac:chgData name="binglin tao" userId="dee11500289e3549" providerId="LiveId" clId="{E0ECA30B-C697-4A1C-9A80-9A8379769A99}" dt="2024-01-09T13:26:27.743" v="257"/>
          <ac:graphicFrameMkLst>
            <pc:docMk/>
            <pc:sldMk cId="0" sldId="938"/>
            <ac:graphicFrameMk id="17" creationId="{2A92FAC7-1B3E-85B4-87E6-0EA69157A131}"/>
          </ac:graphicFrameMkLst>
        </pc:graphicFrameChg>
        <pc:graphicFrameChg chg="add mod">
          <ac:chgData name="binglin tao" userId="dee11500289e3549" providerId="LiveId" clId="{E0ECA30B-C697-4A1C-9A80-9A8379769A99}" dt="2024-01-09T13:26:27.743" v="257"/>
          <ac:graphicFrameMkLst>
            <pc:docMk/>
            <pc:sldMk cId="0" sldId="938"/>
            <ac:graphicFrameMk id="18" creationId="{60A83FCD-B308-DEB0-1BA0-DE70021B42ED}"/>
          </ac:graphicFrameMkLst>
        </pc:graphicFrameChg>
        <pc:picChg chg="add del">
          <ac:chgData name="binglin tao" userId="dee11500289e3549" providerId="LiveId" clId="{E0ECA30B-C697-4A1C-9A80-9A8379769A99}" dt="2024-01-09T13:22:54.632" v="244" actId="478"/>
          <ac:picMkLst>
            <pc:docMk/>
            <pc:sldMk cId="0" sldId="938"/>
            <ac:picMk id="5" creationId="{F6515E90-CE7F-63F1-491A-F09E135CD138}"/>
          </ac:picMkLst>
        </pc:picChg>
        <pc:picChg chg="add del mod">
          <ac:chgData name="binglin tao" userId="dee11500289e3549" providerId="LiveId" clId="{E0ECA30B-C697-4A1C-9A80-9A8379769A99}" dt="2024-01-09T13:25:54.548" v="253" actId="478"/>
          <ac:picMkLst>
            <pc:docMk/>
            <pc:sldMk cId="0" sldId="938"/>
            <ac:picMk id="7" creationId="{E998EF41-A170-DE4A-C161-FE310ACB58EF}"/>
          </ac:picMkLst>
        </pc:picChg>
        <pc:picChg chg="add del mod">
          <ac:chgData name="binglin tao" userId="dee11500289e3549" providerId="LiveId" clId="{E0ECA30B-C697-4A1C-9A80-9A8379769A99}" dt="2024-01-09T13:26:22.502" v="256" actId="478"/>
          <ac:picMkLst>
            <pc:docMk/>
            <pc:sldMk cId="0" sldId="938"/>
            <ac:picMk id="9" creationId="{0D96255F-BDCB-2D17-662B-E66A19D20C4F}"/>
          </ac:picMkLst>
        </pc:picChg>
      </pc:sldChg>
      <pc:sldChg chg="addSp modSp del mod setBg">
        <pc:chgData name="binglin tao" userId="dee11500289e3549" providerId="LiveId" clId="{E0ECA30B-C697-4A1C-9A80-9A8379769A99}" dt="2024-01-09T14:10:21.318" v="1612" actId="47"/>
        <pc:sldMkLst>
          <pc:docMk/>
          <pc:sldMk cId="2557009158" sldId="949"/>
        </pc:sldMkLst>
        <pc:spChg chg="add mod">
          <ac:chgData name="binglin tao" userId="dee11500289e3549" providerId="LiveId" clId="{E0ECA30B-C697-4A1C-9A80-9A8379769A99}" dt="2024-01-09T13:48:16.819" v="909" actId="20577"/>
          <ac:spMkLst>
            <pc:docMk/>
            <pc:sldMk cId="2557009158" sldId="949"/>
            <ac:spMk id="2" creationId="{47EB4D4F-5B0E-F960-9C3A-B6DC28AE3771}"/>
          </ac:spMkLst>
        </pc:spChg>
        <pc:spChg chg="add mod">
          <ac:chgData name="binglin tao" userId="dee11500289e3549" providerId="LiveId" clId="{E0ECA30B-C697-4A1C-9A80-9A8379769A99}" dt="2024-01-09T13:52:47.118" v="1204" actId="20577"/>
          <ac:spMkLst>
            <pc:docMk/>
            <pc:sldMk cId="2557009158" sldId="949"/>
            <ac:spMk id="3" creationId="{99A59385-E87E-2D38-B80A-AC43A49ED9F5}"/>
          </ac:spMkLst>
        </pc:spChg>
      </pc:sldChg>
      <pc:sldChg chg="modSp mod setBg">
        <pc:chgData name="binglin tao" userId="dee11500289e3549" providerId="LiveId" clId="{E0ECA30B-C697-4A1C-9A80-9A8379769A99}" dt="2024-01-09T13:47:30.554" v="843"/>
        <pc:sldMkLst>
          <pc:docMk/>
          <pc:sldMk cId="3238767661" sldId="953"/>
        </pc:sldMkLst>
        <pc:spChg chg="mod">
          <ac:chgData name="binglin tao" userId="dee11500289e3549" providerId="LiveId" clId="{E0ECA30B-C697-4A1C-9A80-9A8379769A99}" dt="2024-01-09T13:18:06.125" v="147" actId="404"/>
          <ac:spMkLst>
            <pc:docMk/>
            <pc:sldMk cId="3238767661" sldId="953"/>
            <ac:spMk id="5" creationId="{00000000-0000-0000-0000-000000000000}"/>
          </ac:spMkLst>
        </pc:spChg>
      </pc:sldChg>
      <pc:sldChg chg="addSp delSp modSp mod setBg">
        <pc:chgData name="binglin tao" userId="dee11500289e3549" providerId="LiveId" clId="{E0ECA30B-C697-4A1C-9A80-9A8379769A99}" dt="2024-01-09T13:47:30.554" v="843"/>
        <pc:sldMkLst>
          <pc:docMk/>
          <pc:sldMk cId="1227312671" sldId="961"/>
        </pc:sldMkLst>
        <pc:spChg chg="mod">
          <ac:chgData name="binglin tao" userId="dee11500289e3549" providerId="LiveId" clId="{E0ECA30B-C697-4A1C-9A80-9A8379769A99}" dt="2024-01-09T13:17:34.861" v="102" actId="20577"/>
          <ac:spMkLst>
            <pc:docMk/>
            <pc:sldMk cId="1227312671" sldId="961"/>
            <ac:spMk id="3" creationId="{436287C3-A5E8-4714-2D22-1736DBDFF244}"/>
          </ac:spMkLst>
        </pc:spChg>
        <pc:spChg chg="mod">
          <ac:chgData name="binglin tao" userId="dee11500289e3549" providerId="LiveId" clId="{E0ECA30B-C697-4A1C-9A80-9A8379769A99}" dt="2024-01-09T13:17:31.365" v="88" actId="1076"/>
          <ac:spMkLst>
            <pc:docMk/>
            <pc:sldMk cId="1227312671" sldId="961"/>
            <ac:spMk id="6" creationId="{6422ABF2-4863-AE2D-6332-B842042F5DAC}"/>
          </ac:spMkLst>
        </pc:spChg>
        <pc:spChg chg="mod">
          <ac:chgData name="binglin tao" userId="dee11500289e3549" providerId="LiveId" clId="{E0ECA30B-C697-4A1C-9A80-9A8379769A99}" dt="2024-01-09T13:17:48.670" v="114" actId="20577"/>
          <ac:spMkLst>
            <pc:docMk/>
            <pc:sldMk cId="1227312671" sldId="961"/>
            <ac:spMk id="7" creationId="{7152D0DE-DF3F-F695-98B7-C964B930A61B}"/>
          </ac:spMkLst>
        </pc:spChg>
        <pc:spChg chg="add del mod topLvl">
          <ac:chgData name="binglin tao" userId="dee11500289e3549" providerId="LiveId" clId="{E0ECA30B-C697-4A1C-9A80-9A8379769A99}" dt="2024-01-09T13:16:57.402" v="60" actId="14100"/>
          <ac:spMkLst>
            <pc:docMk/>
            <pc:sldMk cId="1227312671" sldId="961"/>
            <ac:spMk id="57" creationId="{00000000-0000-0000-0000-000000000000}"/>
          </ac:spMkLst>
        </pc:spChg>
        <pc:spChg chg="mod">
          <ac:chgData name="binglin tao" userId="dee11500289e3549" providerId="LiveId" clId="{E0ECA30B-C697-4A1C-9A80-9A8379769A99}" dt="2024-01-09T13:16:52.138" v="59" actId="14100"/>
          <ac:spMkLst>
            <pc:docMk/>
            <pc:sldMk cId="1227312671" sldId="961"/>
            <ac:spMk id="60" creationId="{00000000-0000-0000-0000-000000000000}"/>
          </ac:spMkLst>
        </pc:spChg>
        <pc:spChg chg="mod">
          <ac:chgData name="binglin tao" userId="dee11500289e3549" providerId="LiveId" clId="{E0ECA30B-C697-4A1C-9A80-9A8379769A99}" dt="2024-01-09T13:17:40.683" v="105" actId="20577"/>
          <ac:spMkLst>
            <pc:docMk/>
            <pc:sldMk cId="1227312671" sldId="961"/>
            <ac:spMk id="61" creationId="{00000000-0000-0000-0000-000000000000}"/>
          </ac:spMkLst>
        </pc:spChg>
        <pc:spChg chg="mod">
          <ac:chgData name="binglin tao" userId="dee11500289e3549" providerId="LiveId" clId="{E0ECA30B-C697-4A1C-9A80-9A8379769A99}" dt="2024-01-09T13:17:03.498" v="73" actId="20577"/>
          <ac:spMkLst>
            <pc:docMk/>
            <pc:sldMk cId="1227312671" sldId="961"/>
            <ac:spMk id="63" creationId="{00000000-0000-0000-0000-000000000000}"/>
          </ac:spMkLst>
        </pc:spChg>
        <pc:spChg chg="mod">
          <ac:chgData name="binglin tao" userId="dee11500289e3549" providerId="LiveId" clId="{E0ECA30B-C697-4A1C-9A80-9A8379769A99}" dt="2024-01-09T13:17:43.212" v="108" actId="20577"/>
          <ac:spMkLst>
            <pc:docMk/>
            <pc:sldMk cId="1227312671" sldId="961"/>
            <ac:spMk id="67" creationId="{00000000-0000-0000-0000-000000000000}"/>
          </ac:spMkLst>
        </pc:spChg>
        <pc:spChg chg="mod">
          <ac:chgData name="binglin tao" userId="dee11500289e3549" providerId="LiveId" clId="{E0ECA30B-C697-4A1C-9A80-9A8379769A99}" dt="2024-01-09T13:17:08.502" v="86" actId="20577"/>
          <ac:spMkLst>
            <pc:docMk/>
            <pc:sldMk cId="1227312671" sldId="961"/>
            <ac:spMk id="69" creationId="{00000000-0000-0000-0000-000000000000}"/>
          </ac:spMkLst>
        </pc:spChg>
        <pc:spChg chg="mod">
          <ac:chgData name="binglin tao" userId="dee11500289e3549" providerId="LiveId" clId="{E0ECA30B-C697-4A1C-9A80-9A8379769A99}" dt="2024-01-09T13:17:46.082" v="111" actId="20577"/>
          <ac:spMkLst>
            <pc:docMk/>
            <pc:sldMk cId="1227312671" sldId="961"/>
            <ac:spMk id="73" creationId="{00000000-0000-0000-0000-000000000000}"/>
          </ac:spMkLst>
        </pc:spChg>
        <pc:grpChg chg="add mod">
          <ac:chgData name="binglin tao" userId="dee11500289e3549" providerId="LiveId" clId="{E0ECA30B-C697-4A1C-9A80-9A8379769A99}" dt="2024-01-09T13:17:31.365" v="88" actId="1076"/>
          <ac:grpSpMkLst>
            <pc:docMk/>
            <pc:sldMk cId="1227312671" sldId="961"/>
            <ac:grpSpMk id="2" creationId="{237856F4-E17C-58E5-5202-43039A48099E}"/>
          </ac:grpSpMkLst>
        </pc:grpChg>
        <pc:grpChg chg="mod">
          <ac:chgData name="binglin tao" userId="dee11500289e3549" providerId="LiveId" clId="{E0ECA30B-C697-4A1C-9A80-9A8379769A99}" dt="2024-01-09T13:17:31.365" v="88" actId="1076"/>
          <ac:grpSpMkLst>
            <pc:docMk/>
            <pc:sldMk cId="1227312671" sldId="961"/>
            <ac:grpSpMk id="4" creationId="{CA3EE050-6FC3-EA24-BEA8-AE3041BB307B}"/>
          </ac:grpSpMkLst>
        </pc:grpChg>
        <pc:grpChg chg="add del mod">
          <ac:chgData name="binglin tao" userId="dee11500289e3549" providerId="LiveId" clId="{E0ECA30B-C697-4A1C-9A80-9A8379769A99}" dt="2024-01-09T13:16:52.138" v="59" actId="14100"/>
          <ac:grpSpMkLst>
            <pc:docMk/>
            <pc:sldMk cId="1227312671" sldId="961"/>
            <ac:grpSpMk id="29" creationId="{00000000-0000-0000-0000-000000000000}"/>
          </ac:grpSpMkLst>
        </pc:grpChg>
        <pc:grpChg chg="mod topLvl">
          <ac:chgData name="binglin tao" userId="dee11500289e3549" providerId="LiveId" clId="{E0ECA30B-C697-4A1C-9A80-9A8379769A99}" dt="2024-01-09T13:16:52.138" v="59" actId="14100"/>
          <ac:grpSpMkLst>
            <pc:docMk/>
            <pc:sldMk cId="1227312671" sldId="961"/>
            <ac:grpSpMk id="58" creationId="{00000000-0000-0000-0000-000000000000}"/>
          </ac:grpSpMkLst>
        </pc:grpChg>
        <pc:cxnChg chg="mod">
          <ac:chgData name="binglin tao" userId="dee11500289e3549" providerId="LiveId" clId="{E0ECA30B-C697-4A1C-9A80-9A8379769A99}" dt="2024-01-09T13:17:31.365" v="88" actId="1076"/>
          <ac:cxnSpMkLst>
            <pc:docMk/>
            <pc:sldMk cId="1227312671" sldId="961"/>
            <ac:cxnSpMk id="5" creationId="{636D9F50-9B2D-6E70-42BF-458BD12A957C}"/>
          </ac:cxnSpMkLst>
        </pc:cxnChg>
        <pc:cxnChg chg="mod">
          <ac:chgData name="binglin tao" userId="dee11500289e3549" providerId="LiveId" clId="{E0ECA30B-C697-4A1C-9A80-9A8379769A99}" dt="2024-01-09T13:16:52.138" v="59" actId="14100"/>
          <ac:cxnSpMkLst>
            <pc:docMk/>
            <pc:sldMk cId="1227312671" sldId="961"/>
            <ac:cxnSpMk id="59" creationId="{00000000-0000-0000-0000-000000000000}"/>
          </ac:cxnSpMkLst>
        </pc:cxnChg>
      </pc:sldChg>
      <pc:sldChg chg="addSp delSp modSp add mod setBg">
        <pc:chgData name="binglin tao" userId="dee11500289e3549" providerId="LiveId" clId="{E0ECA30B-C697-4A1C-9A80-9A8379769A99}" dt="2024-01-09T13:48:37.847" v="911" actId="14100"/>
        <pc:sldMkLst>
          <pc:docMk/>
          <pc:sldMk cId="3486368323" sldId="962"/>
        </pc:sldMkLst>
        <pc:spChg chg="add mod">
          <ac:chgData name="binglin tao" userId="dee11500289e3549" providerId="LiveId" clId="{E0ECA30B-C697-4A1C-9A80-9A8379769A99}" dt="2024-01-09T13:43:11.405" v="821" actId="20577"/>
          <ac:spMkLst>
            <pc:docMk/>
            <pc:sldMk cId="3486368323" sldId="962"/>
            <ac:spMk id="2" creationId="{5008CDEE-0B6A-6B9D-3FCF-91D3B70D9A47}"/>
          </ac:spMkLst>
        </pc:spChg>
        <pc:spChg chg="add mod">
          <ac:chgData name="binglin tao" userId="dee11500289e3549" providerId="LiveId" clId="{E0ECA30B-C697-4A1C-9A80-9A8379769A99}" dt="2024-01-09T13:48:37.847" v="911" actId="14100"/>
          <ac:spMkLst>
            <pc:docMk/>
            <pc:sldMk cId="3486368323" sldId="962"/>
            <ac:spMk id="4" creationId="{8EF0A8C7-573C-87A5-BE00-82D3A6731FBC}"/>
          </ac:spMkLst>
        </pc:spChg>
        <pc:spChg chg="add mod">
          <ac:chgData name="binglin tao" userId="dee11500289e3549" providerId="LiveId" clId="{E0ECA30B-C697-4A1C-9A80-9A8379769A99}" dt="2024-01-09T13:46:37.882" v="833" actId="1076"/>
          <ac:spMkLst>
            <pc:docMk/>
            <pc:sldMk cId="3486368323" sldId="962"/>
            <ac:spMk id="6" creationId="{C817A59B-34FC-5666-18A4-9DBB576E6BA5}"/>
          </ac:spMkLst>
        </pc:spChg>
        <pc:spChg chg="add mod">
          <ac:chgData name="binglin tao" userId="dee11500289e3549" providerId="LiveId" clId="{E0ECA30B-C697-4A1C-9A80-9A8379769A99}" dt="2024-01-09T13:41:37.502" v="758"/>
          <ac:spMkLst>
            <pc:docMk/>
            <pc:sldMk cId="3486368323" sldId="962"/>
            <ac:spMk id="7" creationId="{5B0B63C7-A184-86BC-DAD2-1784AF0DB864}"/>
          </ac:spMkLst>
        </pc:spChg>
        <pc:spChg chg="add mod">
          <ac:chgData name="binglin tao" userId="dee11500289e3549" providerId="LiveId" clId="{E0ECA30B-C697-4A1C-9A80-9A8379769A99}" dt="2024-01-09T13:46:37.882" v="833" actId="1076"/>
          <ac:spMkLst>
            <pc:docMk/>
            <pc:sldMk cId="3486368323" sldId="962"/>
            <ac:spMk id="17" creationId="{BCD0CC31-B1A7-8411-595E-5708D0D7702B}"/>
          </ac:spMkLst>
        </pc:spChg>
        <pc:spChg chg="add mod">
          <ac:chgData name="binglin tao" userId="dee11500289e3549" providerId="LiveId" clId="{E0ECA30B-C697-4A1C-9A80-9A8379769A99}" dt="2024-01-09T13:46:37.882" v="833" actId="1076"/>
          <ac:spMkLst>
            <pc:docMk/>
            <pc:sldMk cId="3486368323" sldId="962"/>
            <ac:spMk id="18" creationId="{5FDA36DE-0B47-67B9-42A5-F7D368BFA1D5}"/>
          </ac:spMkLst>
        </pc:spChg>
        <pc:graphicFrameChg chg="add mod">
          <ac:chgData name="binglin tao" userId="dee11500289e3549" providerId="LiveId" clId="{E0ECA30B-C697-4A1C-9A80-9A8379769A99}" dt="2024-01-09T13:46:37.882" v="833" actId="1076"/>
          <ac:graphicFrameMkLst>
            <pc:docMk/>
            <pc:sldMk cId="3486368323" sldId="962"/>
            <ac:graphicFrameMk id="7" creationId="{3F6AA5CF-A0B7-4C56-EED4-2C7FA0F302E4}"/>
          </ac:graphicFrameMkLst>
        </pc:graphicFrameChg>
        <pc:graphicFrameChg chg="add mod">
          <ac:chgData name="binglin tao" userId="dee11500289e3549" providerId="LiveId" clId="{E0ECA30B-C697-4A1C-9A80-9A8379769A99}" dt="2024-01-09T13:41:36.517" v="757"/>
          <ac:graphicFrameMkLst>
            <pc:docMk/>
            <pc:sldMk cId="3486368323" sldId="962"/>
            <ac:graphicFrameMk id="8" creationId="{A6F460D1-300F-26B0-2D12-A497C73D1FD4}"/>
          </ac:graphicFrameMkLst>
        </pc:graphicFrameChg>
        <pc:graphicFrameChg chg="add mod">
          <ac:chgData name="binglin tao" userId="dee11500289e3549" providerId="LiveId" clId="{E0ECA30B-C697-4A1C-9A80-9A8379769A99}" dt="2024-01-09T13:46:37.882" v="833" actId="1076"/>
          <ac:graphicFrameMkLst>
            <pc:docMk/>
            <pc:sldMk cId="3486368323" sldId="962"/>
            <ac:graphicFrameMk id="9" creationId="{44A5C187-E4A2-1CD2-EB85-B6C6B4D251B0}"/>
          </ac:graphicFrameMkLst>
        </pc:graphicFrameChg>
        <pc:graphicFrameChg chg="add mod">
          <ac:chgData name="binglin tao" userId="dee11500289e3549" providerId="LiveId" clId="{E0ECA30B-C697-4A1C-9A80-9A8379769A99}" dt="2024-01-09T13:41:36.517" v="757"/>
          <ac:graphicFrameMkLst>
            <pc:docMk/>
            <pc:sldMk cId="3486368323" sldId="962"/>
            <ac:graphicFrameMk id="9" creationId="{F7543F9C-BFA5-2AD7-F9BF-9B7594373768}"/>
          </ac:graphicFrameMkLst>
        </pc:graphicFrameChg>
        <pc:graphicFrameChg chg="add mod">
          <ac:chgData name="binglin tao" userId="dee11500289e3549" providerId="LiveId" clId="{E0ECA30B-C697-4A1C-9A80-9A8379769A99}" dt="2024-01-09T13:41:36.517" v="757"/>
          <ac:graphicFrameMkLst>
            <pc:docMk/>
            <pc:sldMk cId="3486368323" sldId="962"/>
            <ac:graphicFrameMk id="10" creationId="{3F64929B-E39A-2E94-D884-B622977E6626}"/>
          </ac:graphicFrameMkLst>
        </pc:graphicFrameChg>
        <pc:graphicFrameChg chg="add mod">
          <ac:chgData name="binglin tao" userId="dee11500289e3549" providerId="LiveId" clId="{E0ECA30B-C697-4A1C-9A80-9A8379769A99}" dt="2024-01-09T13:46:37.882" v="833" actId="1076"/>
          <ac:graphicFrameMkLst>
            <pc:docMk/>
            <pc:sldMk cId="3486368323" sldId="962"/>
            <ac:graphicFrameMk id="15" creationId="{2CE2DDC7-ECEF-E408-C000-C83EFBB3EBC6}"/>
          </ac:graphicFrameMkLst>
        </pc:graphicFrameChg>
        <pc:graphicFrameChg chg="add del mod">
          <ac:chgData name="binglin tao" userId="dee11500289e3549" providerId="LiveId" clId="{E0ECA30B-C697-4A1C-9A80-9A8379769A99}" dt="2024-01-09T13:42:00.928" v="765" actId="478"/>
          <ac:graphicFrameMkLst>
            <pc:docMk/>
            <pc:sldMk cId="3486368323" sldId="962"/>
            <ac:graphicFrameMk id="15" creationId="{446A1DF9-D6E2-0E11-ACE2-96E2F43FCCD9}"/>
          </ac:graphicFrameMkLst>
        </pc:graphicFrameChg>
      </pc:sldChg>
      <pc:sldChg chg="addSp delSp modSp add mod setBg modNotesTx">
        <pc:chgData name="binglin tao" userId="dee11500289e3549" providerId="LiveId" clId="{E0ECA30B-C697-4A1C-9A80-9A8379769A99}" dt="2024-01-09T14:04:09.470" v="1525" actId="1076"/>
        <pc:sldMkLst>
          <pc:docMk/>
          <pc:sldMk cId="1034571809" sldId="963"/>
        </pc:sldMkLst>
        <pc:spChg chg="add mod">
          <ac:chgData name="binglin tao" userId="dee11500289e3549" providerId="LiveId" clId="{E0ECA30B-C697-4A1C-9A80-9A8379769A99}" dt="2024-01-09T13:56:33.669" v="1382"/>
          <ac:spMkLst>
            <pc:docMk/>
            <pc:sldMk cId="1034571809" sldId="963"/>
            <ac:spMk id="2" creationId="{4C24A6E0-EF4B-FB49-CD42-01FB6C703372}"/>
          </ac:spMkLst>
        </pc:spChg>
        <pc:spChg chg="add mod">
          <ac:chgData name="binglin tao" userId="dee11500289e3549" providerId="LiveId" clId="{E0ECA30B-C697-4A1C-9A80-9A8379769A99}" dt="2024-01-09T13:56:32.342" v="1381"/>
          <ac:spMkLst>
            <pc:docMk/>
            <pc:sldMk cId="1034571809" sldId="963"/>
            <ac:spMk id="9" creationId="{08627BE0-CE8B-9EE7-177F-94119CBF2234}"/>
          </ac:spMkLst>
        </pc:spChg>
        <pc:spChg chg="add mod">
          <ac:chgData name="binglin tao" userId="dee11500289e3549" providerId="LiveId" clId="{E0ECA30B-C697-4A1C-9A80-9A8379769A99}" dt="2024-01-09T13:56:32.342" v="1381"/>
          <ac:spMkLst>
            <pc:docMk/>
            <pc:sldMk cId="1034571809" sldId="963"/>
            <ac:spMk id="10" creationId="{266C95EB-D81E-668D-8DA2-8792CBA1037B}"/>
          </ac:spMkLst>
        </pc:spChg>
        <pc:spChg chg="add mod">
          <ac:chgData name="binglin tao" userId="dee11500289e3549" providerId="LiveId" clId="{E0ECA30B-C697-4A1C-9A80-9A8379769A99}" dt="2024-01-09T13:56:32.342" v="1381"/>
          <ac:spMkLst>
            <pc:docMk/>
            <pc:sldMk cId="1034571809" sldId="963"/>
            <ac:spMk id="14" creationId="{D0B49129-9560-F765-8F67-9AB88372EFFC}"/>
          </ac:spMkLst>
        </pc:spChg>
        <pc:spChg chg="add mod">
          <ac:chgData name="binglin tao" userId="dee11500289e3549" providerId="LiveId" clId="{E0ECA30B-C697-4A1C-9A80-9A8379769A99}" dt="2024-01-09T13:56:32.342" v="1381"/>
          <ac:spMkLst>
            <pc:docMk/>
            <pc:sldMk cId="1034571809" sldId="963"/>
            <ac:spMk id="15" creationId="{76233CCD-0427-3DA9-B5D7-923A58351435}"/>
          </ac:spMkLst>
        </pc:spChg>
        <pc:spChg chg="add mod">
          <ac:chgData name="binglin tao" userId="dee11500289e3549" providerId="LiveId" clId="{E0ECA30B-C697-4A1C-9A80-9A8379769A99}" dt="2024-01-09T13:56:32.342" v="1381"/>
          <ac:spMkLst>
            <pc:docMk/>
            <pc:sldMk cId="1034571809" sldId="963"/>
            <ac:spMk id="16" creationId="{FD49617C-2C30-6B08-F72A-CB40B39F5FAA}"/>
          </ac:spMkLst>
        </pc:spChg>
        <pc:spChg chg="add mod">
          <ac:chgData name="binglin tao" userId="dee11500289e3549" providerId="LiveId" clId="{E0ECA30B-C697-4A1C-9A80-9A8379769A99}" dt="2024-01-09T13:56:32.342" v="1381"/>
          <ac:spMkLst>
            <pc:docMk/>
            <pc:sldMk cId="1034571809" sldId="963"/>
            <ac:spMk id="19" creationId="{8C310601-3846-54B0-E77F-BEA68FCE6454}"/>
          </ac:spMkLst>
        </pc:spChg>
        <pc:spChg chg="add mod">
          <ac:chgData name="binglin tao" userId="dee11500289e3549" providerId="LiveId" clId="{E0ECA30B-C697-4A1C-9A80-9A8379769A99}" dt="2024-01-09T13:56:32.342" v="1381"/>
          <ac:spMkLst>
            <pc:docMk/>
            <pc:sldMk cId="1034571809" sldId="963"/>
            <ac:spMk id="22" creationId="{223A9C97-1286-AB86-EFD3-1346DA70A5A3}"/>
          </ac:spMkLst>
        </pc:spChg>
        <pc:spChg chg="add mod">
          <ac:chgData name="binglin tao" userId="dee11500289e3549" providerId="LiveId" clId="{E0ECA30B-C697-4A1C-9A80-9A8379769A99}" dt="2024-01-09T13:56:44.680" v="1384"/>
          <ac:spMkLst>
            <pc:docMk/>
            <pc:sldMk cId="1034571809" sldId="963"/>
            <ac:spMk id="23" creationId="{E9464854-94F4-CCC1-E18D-411A90A8C226}"/>
          </ac:spMkLst>
        </pc:spChg>
        <pc:spChg chg="add mod">
          <ac:chgData name="binglin tao" userId="dee11500289e3549" providerId="LiveId" clId="{E0ECA30B-C697-4A1C-9A80-9A8379769A99}" dt="2024-01-09T13:56:41.494" v="1383"/>
          <ac:spMkLst>
            <pc:docMk/>
            <pc:sldMk cId="1034571809" sldId="963"/>
            <ac:spMk id="26" creationId="{69B0BC2B-7895-95E6-0C77-C0989A967C5F}"/>
          </ac:spMkLst>
        </pc:spChg>
        <pc:spChg chg="add mod">
          <ac:chgData name="binglin tao" userId="dee11500289e3549" providerId="LiveId" clId="{E0ECA30B-C697-4A1C-9A80-9A8379769A99}" dt="2024-01-09T13:56:41.494" v="1383"/>
          <ac:spMkLst>
            <pc:docMk/>
            <pc:sldMk cId="1034571809" sldId="963"/>
            <ac:spMk id="27" creationId="{E5BC704F-3370-4A4E-456C-53C1464A4606}"/>
          </ac:spMkLst>
        </pc:spChg>
        <pc:spChg chg="add mod">
          <ac:chgData name="binglin tao" userId="dee11500289e3549" providerId="LiveId" clId="{E0ECA30B-C697-4A1C-9A80-9A8379769A99}" dt="2024-01-09T13:56:41.494" v="1383"/>
          <ac:spMkLst>
            <pc:docMk/>
            <pc:sldMk cId="1034571809" sldId="963"/>
            <ac:spMk id="31" creationId="{DE35EBCA-5EFC-B7B5-E484-5E6483E4F641}"/>
          </ac:spMkLst>
        </pc:spChg>
        <pc:spChg chg="add mod">
          <ac:chgData name="binglin tao" userId="dee11500289e3549" providerId="LiveId" clId="{E0ECA30B-C697-4A1C-9A80-9A8379769A99}" dt="2024-01-09T13:56:41.494" v="1383"/>
          <ac:spMkLst>
            <pc:docMk/>
            <pc:sldMk cId="1034571809" sldId="963"/>
            <ac:spMk id="32" creationId="{11FEF9DE-F4AA-529A-8CCB-E6FE6FC0AB0E}"/>
          </ac:spMkLst>
        </pc:spChg>
        <pc:spChg chg="add mod">
          <ac:chgData name="binglin tao" userId="dee11500289e3549" providerId="LiveId" clId="{E0ECA30B-C697-4A1C-9A80-9A8379769A99}" dt="2024-01-09T13:56:41.494" v="1383"/>
          <ac:spMkLst>
            <pc:docMk/>
            <pc:sldMk cId="1034571809" sldId="963"/>
            <ac:spMk id="33" creationId="{3A0C221E-FE19-B03A-79DA-DBB614BAA01D}"/>
          </ac:spMkLst>
        </pc:spChg>
        <pc:spChg chg="add mod">
          <ac:chgData name="binglin tao" userId="dee11500289e3549" providerId="LiveId" clId="{E0ECA30B-C697-4A1C-9A80-9A8379769A99}" dt="2024-01-09T13:56:41.494" v="1383"/>
          <ac:spMkLst>
            <pc:docMk/>
            <pc:sldMk cId="1034571809" sldId="963"/>
            <ac:spMk id="36" creationId="{717A447F-988D-BF50-04B0-7795B3ED2898}"/>
          </ac:spMkLst>
        </pc:spChg>
        <pc:spChg chg="add mod">
          <ac:chgData name="binglin tao" userId="dee11500289e3549" providerId="LiveId" clId="{E0ECA30B-C697-4A1C-9A80-9A8379769A99}" dt="2024-01-09T13:56:41.494" v="1383"/>
          <ac:spMkLst>
            <pc:docMk/>
            <pc:sldMk cId="1034571809" sldId="963"/>
            <ac:spMk id="39" creationId="{CCF4DAA9-C9B6-F78C-D981-2AF6DA890FB1}"/>
          </ac:spMkLst>
        </pc:spChg>
        <pc:spChg chg="add mod">
          <ac:chgData name="binglin tao" userId="dee11500289e3549" providerId="LiveId" clId="{E0ECA30B-C697-4A1C-9A80-9A8379769A99}" dt="2024-01-09T13:57:43.519" v="1412"/>
          <ac:spMkLst>
            <pc:docMk/>
            <pc:sldMk cId="1034571809" sldId="963"/>
            <ac:spMk id="41" creationId="{6A165BE3-D9A1-58F8-42A4-4685FB09B21C}"/>
          </ac:spMkLst>
        </pc:spChg>
        <pc:spChg chg="add mod">
          <ac:chgData name="binglin tao" userId="dee11500289e3549" providerId="LiveId" clId="{E0ECA30B-C697-4A1C-9A80-9A8379769A99}" dt="2024-01-09T13:57:38.174" v="1411"/>
          <ac:spMkLst>
            <pc:docMk/>
            <pc:sldMk cId="1034571809" sldId="963"/>
            <ac:spMk id="44" creationId="{BB30306E-CF46-9757-6468-CD211ACA28B4}"/>
          </ac:spMkLst>
        </pc:spChg>
        <pc:spChg chg="add mod">
          <ac:chgData name="binglin tao" userId="dee11500289e3549" providerId="LiveId" clId="{E0ECA30B-C697-4A1C-9A80-9A8379769A99}" dt="2024-01-09T13:57:38.174" v="1411"/>
          <ac:spMkLst>
            <pc:docMk/>
            <pc:sldMk cId="1034571809" sldId="963"/>
            <ac:spMk id="45" creationId="{B148C8AB-C33B-D543-276D-5DC1F8CB7F90}"/>
          </ac:spMkLst>
        </pc:spChg>
        <pc:spChg chg="add mod">
          <ac:chgData name="binglin tao" userId="dee11500289e3549" providerId="LiveId" clId="{E0ECA30B-C697-4A1C-9A80-9A8379769A99}" dt="2024-01-09T13:57:38.174" v="1411"/>
          <ac:spMkLst>
            <pc:docMk/>
            <pc:sldMk cId="1034571809" sldId="963"/>
            <ac:spMk id="49" creationId="{43166C9D-68F6-2CD1-69A4-8B1CAB992C57}"/>
          </ac:spMkLst>
        </pc:spChg>
        <pc:spChg chg="add mod">
          <ac:chgData name="binglin tao" userId="dee11500289e3549" providerId="LiveId" clId="{E0ECA30B-C697-4A1C-9A80-9A8379769A99}" dt="2024-01-09T13:57:38.174" v="1411"/>
          <ac:spMkLst>
            <pc:docMk/>
            <pc:sldMk cId="1034571809" sldId="963"/>
            <ac:spMk id="50" creationId="{FDE72A09-36EC-1297-8F36-FE143EE3006C}"/>
          </ac:spMkLst>
        </pc:spChg>
        <pc:spChg chg="add mod">
          <ac:chgData name="binglin tao" userId="dee11500289e3549" providerId="LiveId" clId="{E0ECA30B-C697-4A1C-9A80-9A8379769A99}" dt="2024-01-09T13:57:38.174" v="1411"/>
          <ac:spMkLst>
            <pc:docMk/>
            <pc:sldMk cId="1034571809" sldId="963"/>
            <ac:spMk id="51" creationId="{E34DA95B-D3D7-70D2-E609-663DE7060249}"/>
          </ac:spMkLst>
        </pc:spChg>
        <pc:spChg chg="add mod">
          <ac:chgData name="binglin tao" userId="dee11500289e3549" providerId="LiveId" clId="{E0ECA30B-C697-4A1C-9A80-9A8379769A99}" dt="2024-01-09T13:57:38.174" v="1411"/>
          <ac:spMkLst>
            <pc:docMk/>
            <pc:sldMk cId="1034571809" sldId="963"/>
            <ac:spMk id="54" creationId="{F839A80A-9D87-C245-3EA0-5D748BF26D94}"/>
          </ac:spMkLst>
        </pc:spChg>
        <pc:spChg chg="add mod">
          <ac:chgData name="binglin tao" userId="dee11500289e3549" providerId="LiveId" clId="{E0ECA30B-C697-4A1C-9A80-9A8379769A99}" dt="2024-01-09T13:57:38.174" v="1411"/>
          <ac:spMkLst>
            <pc:docMk/>
            <pc:sldMk cId="1034571809" sldId="963"/>
            <ac:spMk id="57" creationId="{80F57509-A461-706F-9616-A0677296A207}"/>
          </ac:spMkLst>
        </pc:spChg>
        <pc:spChg chg="add mod">
          <ac:chgData name="binglin tao" userId="dee11500289e3549" providerId="LiveId" clId="{E0ECA30B-C697-4A1C-9A80-9A8379769A99}" dt="2024-01-09T13:57:38.174" v="1411"/>
          <ac:spMkLst>
            <pc:docMk/>
            <pc:sldMk cId="1034571809" sldId="963"/>
            <ac:spMk id="58" creationId="{561A5EB2-96E9-A53A-27EE-E4626F8911FB}"/>
          </ac:spMkLst>
        </pc:spChg>
        <pc:spChg chg="add mod">
          <ac:chgData name="binglin tao" userId="dee11500289e3549" providerId="LiveId" clId="{E0ECA30B-C697-4A1C-9A80-9A8379769A99}" dt="2024-01-09T14:03:14.409" v="1470" actId="1076"/>
          <ac:spMkLst>
            <pc:docMk/>
            <pc:sldMk cId="1034571809" sldId="963"/>
            <ac:spMk id="59" creationId="{931CA821-4B14-0916-CF65-B67E0C159A6A}"/>
          </ac:spMkLst>
        </pc:spChg>
        <pc:spChg chg="add mod">
          <ac:chgData name="binglin tao" userId="dee11500289e3549" providerId="LiveId" clId="{E0ECA30B-C697-4A1C-9A80-9A8379769A99}" dt="2024-01-09T14:01:28.617" v="1453" actId="1076"/>
          <ac:spMkLst>
            <pc:docMk/>
            <pc:sldMk cId="1034571809" sldId="963"/>
            <ac:spMk id="62" creationId="{9048B610-72F2-B99D-6BD6-69068F61535E}"/>
          </ac:spMkLst>
        </pc:spChg>
        <pc:spChg chg="add mod">
          <ac:chgData name="binglin tao" userId="dee11500289e3549" providerId="LiveId" clId="{E0ECA30B-C697-4A1C-9A80-9A8379769A99}" dt="2024-01-09T14:01:28.617" v="1453" actId="1076"/>
          <ac:spMkLst>
            <pc:docMk/>
            <pc:sldMk cId="1034571809" sldId="963"/>
            <ac:spMk id="63" creationId="{1C7A5AEC-58C5-F281-43FE-B2AC1D11BB26}"/>
          </ac:spMkLst>
        </pc:spChg>
        <pc:spChg chg="add mod">
          <ac:chgData name="binglin tao" userId="dee11500289e3549" providerId="LiveId" clId="{E0ECA30B-C697-4A1C-9A80-9A8379769A99}" dt="2024-01-09T14:01:28.617" v="1453" actId="1076"/>
          <ac:spMkLst>
            <pc:docMk/>
            <pc:sldMk cId="1034571809" sldId="963"/>
            <ac:spMk id="67" creationId="{F870AB6E-EA2C-161C-AEDE-C2FCB5B53C89}"/>
          </ac:spMkLst>
        </pc:spChg>
        <pc:spChg chg="add mod">
          <ac:chgData name="binglin tao" userId="dee11500289e3549" providerId="LiveId" clId="{E0ECA30B-C697-4A1C-9A80-9A8379769A99}" dt="2024-01-09T14:01:28.617" v="1453" actId="1076"/>
          <ac:spMkLst>
            <pc:docMk/>
            <pc:sldMk cId="1034571809" sldId="963"/>
            <ac:spMk id="68" creationId="{28C31775-9C14-A09D-EA30-ED39A39705DF}"/>
          </ac:spMkLst>
        </pc:spChg>
        <pc:spChg chg="add mod">
          <ac:chgData name="binglin tao" userId="dee11500289e3549" providerId="LiveId" clId="{E0ECA30B-C697-4A1C-9A80-9A8379769A99}" dt="2024-01-09T14:01:28.617" v="1453" actId="1076"/>
          <ac:spMkLst>
            <pc:docMk/>
            <pc:sldMk cId="1034571809" sldId="963"/>
            <ac:spMk id="69" creationId="{3DC495FF-F6FD-5086-64CA-AF39D6666F7F}"/>
          </ac:spMkLst>
        </pc:spChg>
        <pc:spChg chg="add del mod">
          <ac:chgData name="binglin tao" userId="dee11500289e3549" providerId="LiveId" clId="{E0ECA30B-C697-4A1C-9A80-9A8379769A99}" dt="2024-01-09T13:58:41.461" v="1418" actId="21"/>
          <ac:spMkLst>
            <pc:docMk/>
            <pc:sldMk cId="1034571809" sldId="963"/>
            <ac:spMk id="72" creationId="{C5F69F3E-AFEF-D463-EFB5-451904DFB75C}"/>
          </ac:spMkLst>
        </pc:spChg>
        <pc:spChg chg="add del mod">
          <ac:chgData name="binglin tao" userId="dee11500289e3549" providerId="LiveId" clId="{E0ECA30B-C697-4A1C-9A80-9A8379769A99}" dt="2024-01-09T13:58:41.461" v="1418" actId="21"/>
          <ac:spMkLst>
            <pc:docMk/>
            <pc:sldMk cId="1034571809" sldId="963"/>
            <ac:spMk id="75" creationId="{73672C90-A7F6-CB82-38C2-2F849299308B}"/>
          </ac:spMkLst>
        </pc:spChg>
        <pc:spChg chg="add mod">
          <ac:chgData name="binglin tao" userId="dee11500289e3549" providerId="LiveId" clId="{E0ECA30B-C697-4A1C-9A80-9A8379769A99}" dt="2024-01-09T13:57:45.410" v="1413"/>
          <ac:spMkLst>
            <pc:docMk/>
            <pc:sldMk cId="1034571809" sldId="963"/>
            <ac:spMk id="76" creationId="{40403C24-D2A3-628F-9D57-F7C7D1E8C228}"/>
          </ac:spMkLst>
        </pc:spChg>
        <pc:spChg chg="add mod">
          <ac:chgData name="binglin tao" userId="dee11500289e3549" providerId="LiveId" clId="{E0ECA30B-C697-4A1C-9A80-9A8379769A99}" dt="2024-01-09T14:01:20.693" v="1450" actId="20577"/>
          <ac:spMkLst>
            <pc:docMk/>
            <pc:sldMk cId="1034571809" sldId="963"/>
            <ac:spMk id="82" creationId="{AD981F68-0D72-0F05-65B3-42771B8F476D}"/>
          </ac:spMkLst>
        </pc:spChg>
        <pc:spChg chg="add del mod">
          <ac:chgData name="binglin tao" userId="dee11500289e3549" providerId="LiveId" clId="{E0ECA30B-C697-4A1C-9A80-9A8379769A99}" dt="2024-01-09T14:02:52.413" v="1468" actId="478"/>
          <ac:spMkLst>
            <pc:docMk/>
            <pc:sldMk cId="1034571809" sldId="963"/>
            <ac:spMk id="83" creationId="{FB57F83E-0BAE-B10A-D4A9-B1C9C3EF1B11}"/>
          </ac:spMkLst>
        </pc:spChg>
        <pc:spChg chg="add mod">
          <ac:chgData name="binglin tao" userId="dee11500289e3549" providerId="LiveId" clId="{E0ECA30B-C697-4A1C-9A80-9A8379769A99}" dt="2024-01-09T14:04:09.470" v="1525" actId="1076"/>
          <ac:spMkLst>
            <pc:docMk/>
            <pc:sldMk cId="1034571809" sldId="963"/>
            <ac:spMk id="86" creationId="{0A7EA0F4-6DCA-DB04-84C5-B43445F54FAB}"/>
          </ac:spMkLst>
        </pc:spChg>
        <pc:spChg chg="add del mod">
          <ac:chgData name="binglin tao" userId="dee11500289e3549" providerId="LiveId" clId="{E0ECA30B-C697-4A1C-9A80-9A8379769A99}" dt="2024-01-09T14:03:19.392" v="1471" actId="478"/>
          <ac:spMkLst>
            <pc:docMk/>
            <pc:sldMk cId="1034571809" sldId="963"/>
            <ac:spMk id="87" creationId="{1D7DB766-2ECF-86B2-88B1-4B6EEF070059}"/>
          </ac:spMkLst>
        </pc:spChg>
        <pc:spChg chg="add mod">
          <ac:chgData name="binglin tao" userId="dee11500289e3549" providerId="LiveId" clId="{E0ECA30B-C697-4A1C-9A80-9A8379769A99}" dt="2024-01-09T14:03:44.468" v="1507" actId="1076"/>
          <ac:spMkLst>
            <pc:docMk/>
            <pc:sldMk cId="1034571809" sldId="963"/>
            <ac:spMk id="88" creationId="{13039FE7-E4EE-86C3-52F9-69A531040671}"/>
          </ac:spMkLst>
        </pc:spChg>
        <pc:grpChg chg="add mod">
          <ac:chgData name="binglin tao" userId="dee11500289e3549" providerId="LiveId" clId="{E0ECA30B-C697-4A1C-9A80-9A8379769A99}" dt="2024-01-09T14:01:28.617" v="1453" actId="1076"/>
          <ac:grpSpMkLst>
            <pc:docMk/>
            <pc:sldMk cId="1034571809" sldId="963"/>
            <ac:grpSpMk id="77" creationId="{4069DAA3-4977-948D-4ECF-F92A07A71B63}"/>
          </ac:grpSpMkLst>
        </pc:grpChg>
        <pc:graphicFrameChg chg="add mod">
          <ac:chgData name="binglin tao" userId="dee11500289e3549" providerId="LiveId" clId="{E0ECA30B-C697-4A1C-9A80-9A8379769A99}" dt="2024-01-09T13:59:53.250" v="1432" actId="1076"/>
          <ac:graphicFrameMkLst>
            <pc:docMk/>
            <pc:sldMk cId="1034571809" sldId="963"/>
            <ac:graphicFrameMk id="2" creationId="{03D0CD92-B7B5-49A1-7594-72CF0ADD3657}"/>
          </ac:graphicFrameMkLst>
        </pc:graphicFrameChg>
        <pc:graphicFrameChg chg="add mod">
          <ac:chgData name="binglin tao" userId="dee11500289e3549" providerId="LiveId" clId="{E0ECA30B-C697-4A1C-9A80-9A8379769A99}" dt="2024-01-09T13:56:32.342" v="1381"/>
          <ac:graphicFrameMkLst>
            <pc:docMk/>
            <pc:sldMk cId="1034571809" sldId="963"/>
            <ac:graphicFrameMk id="3" creationId="{B4E37BFB-79FE-3026-133E-DEE237BDC574}"/>
          </ac:graphicFrameMkLst>
        </pc:graphicFrameChg>
        <pc:graphicFrameChg chg="add mod">
          <ac:chgData name="binglin tao" userId="dee11500289e3549" providerId="LiveId" clId="{E0ECA30B-C697-4A1C-9A80-9A8379769A99}" dt="2024-01-09T14:01:28.617" v="1453" actId="1076"/>
          <ac:graphicFrameMkLst>
            <pc:docMk/>
            <pc:sldMk cId="1034571809" sldId="963"/>
            <ac:graphicFrameMk id="8" creationId="{B7E8581D-A9FA-C542-D1D6-5DB75310716F}"/>
          </ac:graphicFrameMkLst>
        </pc:graphicFrameChg>
        <pc:graphicFrameChg chg="add mod">
          <ac:chgData name="binglin tao" userId="dee11500289e3549" providerId="LiveId" clId="{E0ECA30B-C697-4A1C-9A80-9A8379769A99}" dt="2024-01-09T13:56:32.342" v="1381"/>
          <ac:graphicFrameMkLst>
            <pc:docMk/>
            <pc:sldMk cId="1034571809" sldId="963"/>
            <ac:graphicFrameMk id="8" creationId="{C6D2E03E-0EB3-866D-52AB-77B95A390BA2}"/>
          </ac:graphicFrameMkLst>
        </pc:graphicFrameChg>
        <pc:graphicFrameChg chg="add mod">
          <ac:chgData name="binglin tao" userId="dee11500289e3549" providerId="LiveId" clId="{E0ECA30B-C697-4A1C-9A80-9A8379769A99}" dt="2024-01-09T14:01:28.617" v="1453" actId="1076"/>
          <ac:graphicFrameMkLst>
            <pc:docMk/>
            <pc:sldMk cId="1034571809" sldId="963"/>
            <ac:graphicFrameMk id="10" creationId="{C0842910-ABDC-65FD-455B-3B99B9D91151}"/>
          </ac:graphicFrameMkLst>
        </pc:graphicFrameChg>
        <pc:graphicFrameChg chg="add mod">
          <ac:chgData name="binglin tao" userId="dee11500289e3549" providerId="LiveId" clId="{E0ECA30B-C697-4A1C-9A80-9A8379769A99}" dt="2024-01-09T13:56:32.342" v="1381"/>
          <ac:graphicFrameMkLst>
            <pc:docMk/>
            <pc:sldMk cId="1034571809" sldId="963"/>
            <ac:graphicFrameMk id="11" creationId="{C0AFEEC7-2E1F-769F-1381-99CC2BFF3E9C}"/>
          </ac:graphicFrameMkLst>
        </pc:graphicFrameChg>
        <pc:graphicFrameChg chg="add mod">
          <ac:chgData name="binglin tao" userId="dee11500289e3549" providerId="LiveId" clId="{E0ECA30B-C697-4A1C-9A80-9A8379769A99}" dt="2024-01-09T14:01:28.617" v="1453" actId="1076"/>
          <ac:graphicFrameMkLst>
            <pc:docMk/>
            <pc:sldMk cId="1034571809" sldId="963"/>
            <ac:graphicFrameMk id="12" creationId="{227CF0B8-1DAD-62A4-5EF4-2CA6293E1D82}"/>
          </ac:graphicFrameMkLst>
        </pc:graphicFrameChg>
        <pc:graphicFrameChg chg="add mod">
          <ac:chgData name="binglin tao" userId="dee11500289e3549" providerId="LiveId" clId="{E0ECA30B-C697-4A1C-9A80-9A8379769A99}" dt="2024-01-09T13:56:32.342" v="1381"/>
          <ac:graphicFrameMkLst>
            <pc:docMk/>
            <pc:sldMk cId="1034571809" sldId="963"/>
            <ac:graphicFrameMk id="12" creationId="{71F3E5F4-9A56-667B-8115-EDD94B1D6D6B}"/>
          </ac:graphicFrameMkLst>
        </pc:graphicFrameChg>
        <pc:graphicFrameChg chg="add mod">
          <ac:chgData name="binglin tao" userId="dee11500289e3549" providerId="LiveId" clId="{E0ECA30B-C697-4A1C-9A80-9A8379769A99}" dt="2024-01-09T13:56:32.342" v="1381"/>
          <ac:graphicFrameMkLst>
            <pc:docMk/>
            <pc:sldMk cId="1034571809" sldId="963"/>
            <ac:graphicFrameMk id="13" creationId="{F7BCE1B5-4AC6-840C-2ACC-58C1E7411DA4}"/>
          </ac:graphicFrameMkLst>
        </pc:graphicFrameChg>
        <pc:graphicFrameChg chg="add mod">
          <ac:chgData name="binglin tao" userId="dee11500289e3549" providerId="LiveId" clId="{E0ECA30B-C697-4A1C-9A80-9A8379769A99}" dt="2024-01-09T14:01:28.617" v="1453" actId="1076"/>
          <ac:graphicFrameMkLst>
            <pc:docMk/>
            <pc:sldMk cId="1034571809" sldId="963"/>
            <ac:graphicFrameMk id="14" creationId="{092C86C7-F1AA-A180-AA61-12B48F7315BE}"/>
          </ac:graphicFrameMkLst>
        </pc:graphicFrameChg>
        <pc:graphicFrameChg chg="add mod">
          <ac:chgData name="binglin tao" userId="dee11500289e3549" providerId="LiveId" clId="{E0ECA30B-C697-4A1C-9A80-9A8379769A99}" dt="2024-01-09T14:00:36.781" v="1441" actId="1076"/>
          <ac:graphicFrameMkLst>
            <pc:docMk/>
            <pc:sldMk cId="1034571809" sldId="963"/>
            <ac:graphicFrameMk id="16" creationId="{694C678F-E7CD-B3B1-1F14-E98E9295DDBC}"/>
          </ac:graphicFrameMkLst>
        </pc:graphicFrameChg>
        <pc:graphicFrameChg chg="add mod">
          <ac:chgData name="binglin tao" userId="dee11500289e3549" providerId="LiveId" clId="{E0ECA30B-C697-4A1C-9A80-9A8379769A99}" dt="2024-01-09T13:56:32.342" v="1381"/>
          <ac:graphicFrameMkLst>
            <pc:docMk/>
            <pc:sldMk cId="1034571809" sldId="963"/>
            <ac:graphicFrameMk id="17" creationId="{ECF96D46-6597-2693-6252-4704381E20AA}"/>
          </ac:graphicFrameMkLst>
        </pc:graphicFrameChg>
        <pc:graphicFrameChg chg="add mod">
          <ac:chgData name="binglin tao" userId="dee11500289e3549" providerId="LiveId" clId="{E0ECA30B-C697-4A1C-9A80-9A8379769A99}" dt="2024-01-09T14:00:36.781" v="1441" actId="1076"/>
          <ac:graphicFrameMkLst>
            <pc:docMk/>
            <pc:sldMk cId="1034571809" sldId="963"/>
            <ac:graphicFrameMk id="18" creationId="{771B4B4C-C979-3987-F3FA-45F91D558BAF}"/>
          </ac:graphicFrameMkLst>
        </pc:graphicFrameChg>
        <pc:graphicFrameChg chg="add mod">
          <ac:chgData name="binglin tao" userId="dee11500289e3549" providerId="LiveId" clId="{E0ECA30B-C697-4A1C-9A80-9A8379769A99}" dt="2024-01-09T13:56:32.342" v="1381"/>
          <ac:graphicFrameMkLst>
            <pc:docMk/>
            <pc:sldMk cId="1034571809" sldId="963"/>
            <ac:graphicFrameMk id="18" creationId="{C90E237E-057A-D543-E34C-5E1965CE581D}"/>
          </ac:graphicFrameMkLst>
        </pc:graphicFrameChg>
        <pc:graphicFrameChg chg="add mod">
          <ac:chgData name="binglin tao" userId="dee11500289e3549" providerId="LiveId" clId="{E0ECA30B-C697-4A1C-9A80-9A8379769A99}" dt="2024-01-09T14:04:09.470" v="1525" actId="1076"/>
          <ac:graphicFrameMkLst>
            <pc:docMk/>
            <pc:sldMk cId="1034571809" sldId="963"/>
            <ac:graphicFrameMk id="20" creationId="{2B6BEB7C-CDD9-ACC9-1E9F-858158DD78D8}"/>
          </ac:graphicFrameMkLst>
        </pc:graphicFrameChg>
        <pc:graphicFrameChg chg="add mod">
          <ac:chgData name="binglin tao" userId="dee11500289e3549" providerId="LiveId" clId="{E0ECA30B-C697-4A1C-9A80-9A8379769A99}" dt="2024-01-09T13:56:32.342" v="1381"/>
          <ac:graphicFrameMkLst>
            <pc:docMk/>
            <pc:sldMk cId="1034571809" sldId="963"/>
            <ac:graphicFrameMk id="20" creationId="{757ABD98-024C-DC21-03D6-88492B6185F7}"/>
          </ac:graphicFrameMkLst>
        </pc:graphicFrameChg>
        <pc:graphicFrameChg chg="add mod">
          <ac:chgData name="binglin tao" userId="dee11500289e3549" providerId="LiveId" clId="{E0ECA30B-C697-4A1C-9A80-9A8379769A99}" dt="2024-01-09T13:56:32.342" v="1381"/>
          <ac:graphicFrameMkLst>
            <pc:docMk/>
            <pc:sldMk cId="1034571809" sldId="963"/>
            <ac:graphicFrameMk id="21" creationId="{436AFF10-886D-C362-7628-3325229AB5FB}"/>
          </ac:graphicFrameMkLst>
        </pc:graphicFrameChg>
        <pc:graphicFrameChg chg="add mod">
          <ac:chgData name="binglin tao" userId="dee11500289e3549" providerId="LiveId" clId="{E0ECA30B-C697-4A1C-9A80-9A8379769A99}" dt="2024-01-09T14:04:09.470" v="1525" actId="1076"/>
          <ac:graphicFrameMkLst>
            <pc:docMk/>
            <pc:sldMk cId="1034571809" sldId="963"/>
            <ac:graphicFrameMk id="22" creationId="{FFE2957E-1DD3-EC3E-1A16-881B217AAF71}"/>
          </ac:graphicFrameMkLst>
        </pc:graphicFrameChg>
        <pc:graphicFrameChg chg="add mod">
          <ac:chgData name="binglin tao" userId="dee11500289e3549" providerId="LiveId" clId="{E0ECA30B-C697-4A1C-9A80-9A8379769A99}" dt="2024-01-09T13:56:41.494" v="1383"/>
          <ac:graphicFrameMkLst>
            <pc:docMk/>
            <pc:sldMk cId="1034571809" sldId="963"/>
            <ac:graphicFrameMk id="24" creationId="{D298DBEE-C583-716B-1E85-DBA454F3FB76}"/>
          </ac:graphicFrameMkLst>
        </pc:graphicFrameChg>
        <pc:graphicFrameChg chg="add mod">
          <ac:chgData name="binglin tao" userId="dee11500289e3549" providerId="LiveId" clId="{E0ECA30B-C697-4A1C-9A80-9A8379769A99}" dt="2024-01-09T13:56:41.494" v="1383"/>
          <ac:graphicFrameMkLst>
            <pc:docMk/>
            <pc:sldMk cId="1034571809" sldId="963"/>
            <ac:graphicFrameMk id="25" creationId="{337E3B10-001E-816F-B2C2-BB721134A320}"/>
          </ac:graphicFrameMkLst>
        </pc:graphicFrameChg>
        <pc:graphicFrameChg chg="add mod">
          <ac:chgData name="binglin tao" userId="dee11500289e3549" providerId="LiveId" clId="{E0ECA30B-C697-4A1C-9A80-9A8379769A99}" dt="2024-01-09T13:56:41.494" v="1383"/>
          <ac:graphicFrameMkLst>
            <pc:docMk/>
            <pc:sldMk cId="1034571809" sldId="963"/>
            <ac:graphicFrameMk id="28" creationId="{917B2347-8DBA-6CA9-2733-D2222A6D96E6}"/>
          </ac:graphicFrameMkLst>
        </pc:graphicFrameChg>
        <pc:graphicFrameChg chg="add mod">
          <ac:chgData name="binglin tao" userId="dee11500289e3549" providerId="LiveId" clId="{E0ECA30B-C697-4A1C-9A80-9A8379769A99}" dt="2024-01-09T13:56:41.494" v="1383"/>
          <ac:graphicFrameMkLst>
            <pc:docMk/>
            <pc:sldMk cId="1034571809" sldId="963"/>
            <ac:graphicFrameMk id="29" creationId="{D36DAFAA-C3BB-1B79-BACD-EACAA01BCE24}"/>
          </ac:graphicFrameMkLst>
        </pc:graphicFrameChg>
        <pc:graphicFrameChg chg="add mod">
          <ac:chgData name="binglin tao" userId="dee11500289e3549" providerId="LiveId" clId="{E0ECA30B-C697-4A1C-9A80-9A8379769A99}" dt="2024-01-09T13:56:41.494" v="1383"/>
          <ac:graphicFrameMkLst>
            <pc:docMk/>
            <pc:sldMk cId="1034571809" sldId="963"/>
            <ac:graphicFrameMk id="30" creationId="{F52DABB4-54C0-668F-DBAE-1484A23B2CAC}"/>
          </ac:graphicFrameMkLst>
        </pc:graphicFrameChg>
        <pc:graphicFrameChg chg="add mod">
          <ac:chgData name="binglin tao" userId="dee11500289e3549" providerId="LiveId" clId="{E0ECA30B-C697-4A1C-9A80-9A8379769A99}" dt="2024-01-09T13:56:41.494" v="1383"/>
          <ac:graphicFrameMkLst>
            <pc:docMk/>
            <pc:sldMk cId="1034571809" sldId="963"/>
            <ac:graphicFrameMk id="34" creationId="{63C1C16F-0B88-5B33-A693-237DCC099B09}"/>
          </ac:graphicFrameMkLst>
        </pc:graphicFrameChg>
        <pc:graphicFrameChg chg="add mod">
          <ac:chgData name="binglin tao" userId="dee11500289e3549" providerId="LiveId" clId="{E0ECA30B-C697-4A1C-9A80-9A8379769A99}" dt="2024-01-09T13:56:41.494" v="1383"/>
          <ac:graphicFrameMkLst>
            <pc:docMk/>
            <pc:sldMk cId="1034571809" sldId="963"/>
            <ac:graphicFrameMk id="35" creationId="{8E27FBBF-6BAA-110B-C0F5-8F51F39019CA}"/>
          </ac:graphicFrameMkLst>
        </pc:graphicFrameChg>
        <pc:graphicFrameChg chg="add mod">
          <ac:chgData name="binglin tao" userId="dee11500289e3549" providerId="LiveId" clId="{E0ECA30B-C697-4A1C-9A80-9A8379769A99}" dt="2024-01-09T13:56:41.494" v="1383"/>
          <ac:graphicFrameMkLst>
            <pc:docMk/>
            <pc:sldMk cId="1034571809" sldId="963"/>
            <ac:graphicFrameMk id="37" creationId="{BC002612-2A57-0D86-B003-023FEA6A08C0}"/>
          </ac:graphicFrameMkLst>
        </pc:graphicFrameChg>
        <pc:graphicFrameChg chg="add mod">
          <ac:chgData name="binglin tao" userId="dee11500289e3549" providerId="LiveId" clId="{E0ECA30B-C697-4A1C-9A80-9A8379769A99}" dt="2024-01-09T13:56:41.494" v="1383"/>
          <ac:graphicFrameMkLst>
            <pc:docMk/>
            <pc:sldMk cId="1034571809" sldId="963"/>
            <ac:graphicFrameMk id="38" creationId="{F69D7056-5BD2-C625-DA12-4E9DD9CB77D9}"/>
          </ac:graphicFrameMkLst>
        </pc:graphicFrameChg>
        <pc:graphicFrameChg chg="add mod">
          <ac:chgData name="binglin tao" userId="dee11500289e3549" providerId="LiveId" clId="{E0ECA30B-C697-4A1C-9A80-9A8379769A99}" dt="2024-01-09T13:57:38.174" v="1411"/>
          <ac:graphicFrameMkLst>
            <pc:docMk/>
            <pc:sldMk cId="1034571809" sldId="963"/>
            <ac:graphicFrameMk id="42" creationId="{D8467DF1-7CAF-9B56-24FA-585A8C01452A}"/>
          </ac:graphicFrameMkLst>
        </pc:graphicFrameChg>
        <pc:graphicFrameChg chg="add mod">
          <ac:chgData name="binglin tao" userId="dee11500289e3549" providerId="LiveId" clId="{E0ECA30B-C697-4A1C-9A80-9A8379769A99}" dt="2024-01-09T13:57:38.174" v="1411"/>
          <ac:graphicFrameMkLst>
            <pc:docMk/>
            <pc:sldMk cId="1034571809" sldId="963"/>
            <ac:graphicFrameMk id="43" creationId="{75AA82F6-25FB-954E-98A1-9A9F566B50AC}"/>
          </ac:graphicFrameMkLst>
        </pc:graphicFrameChg>
        <pc:graphicFrameChg chg="add mod">
          <ac:chgData name="binglin tao" userId="dee11500289e3549" providerId="LiveId" clId="{E0ECA30B-C697-4A1C-9A80-9A8379769A99}" dt="2024-01-09T13:57:38.174" v="1411"/>
          <ac:graphicFrameMkLst>
            <pc:docMk/>
            <pc:sldMk cId="1034571809" sldId="963"/>
            <ac:graphicFrameMk id="46" creationId="{CDF7F33C-AF2D-9345-8426-93BE8D98ED99}"/>
          </ac:graphicFrameMkLst>
        </pc:graphicFrameChg>
        <pc:graphicFrameChg chg="add mod">
          <ac:chgData name="binglin tao" userId="dee11500289e3549" providerId="LiveId" clId="{E0ECA30B-C697-4A1C-9A80-9A8379769A99}" dt="2024-01-09T13:57:38.174" v="1411"/>
          <ac:graphicFrameMkLst>
            <pc:docMk/>
            <pc:sldMk cId="1034571809" sldId="963"/>
            <ac:graphicFrameMk id="47" creationId="{85A053A7-F141-C453-F707-45EBF86396C3}"/>
          </ac:graphicFrameMkLst>
        </pc:graphicFrameChg>
        <pc:graphicFrameChg chg="add mod">
          <ac:chgData name="binglin tao" userId="dee11500289e3549" providerId="LiveId" clId="{E0ECA30B-C697-4A1C-9A80-9A8379769A99}" dt="2024-01-09T13:57:38.174" v="1411"/>
          <ac:graphicFrameMkLst>
            <pc:docMk/>
            <pc:sldMk cId="1034571809" sldId="963"/>
            <ac:graphicFrameMk id="48" creationId="{307B893A-DC0E-4BED-FD74-785596AB0BE6}"/>
          </ac:graphicFrameMkLst>
        </pc:graphicFrameChg>
        <pc:graphicFrameChg chg="add mod">
          <ac:chgData name="binglin tao" userId="dee11500289e3549" providerId="LiveId" clId="{E0ECA30B-C697-4A1C-9A80-9A8379769A99}" dt="2024-01-09T13:57:38.174" v="1411"/>
          <ac:graphicFrameMkLst>
            <pc:docMk/>
            <pc:sldMk cId="1034571809" sldId="963"/>
            <ac:graphicFrameMk id="52" creationId="{CEF77CE5-43FA-C6F1-FBC0-52DD2182DC01}"/>
          </ac:graphicFrameMkLst>
        </pc:graphicFrameChg>
        <pc:graphicFrameChg chg="add mod">
          <ac:chgData name="binglin tao" userId="dee11500289e3549" providerId="LiveId" clId="{E0ECA30B-C697-4A1C-9A80-9A8379769A99}" dt="2024-01-09T13:57:38.174" v="1411"/>
          <ac:graphicFrameMkLst>
            <pc:docMk/>
            <pc:sldMk cId="1034571809" sldId="963"/>
            <ac:graphicFrameMk id="53" creationId="{9B6C98CC-25D7-E958-DFC5-8AF18E82D5C3}"/>
          </ac:graphicFrameMkLst>
        </pc:graphicFrameChg>
        <pc:graphicFrameChg chg="add mod">
          <ac:chgData name="binglin tao" userId="dee11500289e3549" providerId="LiveId" clId="{E0ECA30B-C697-4A1C-9A80-9A8379769A99}" dt="2024-01-09T13:57:38.174" v="1411"/>
          <ac:graphicFrameMkLst>
            <pc:docMk/>
            <pc:sldMk cId="1034571809" sldId="963"/>
            <ac:graphicFrameMk id="55" creationId="{4B3F8315-3069-D325-9839-5A6EBA91005A}"/>
          </ac:graphicFrameMkLst>
        </pc:graphicFrameChg>
        <pc:graphicFrameChg chg="add mod">
          <ac:chgData name="binglin tao" userId="dee11500289e3549" providerId="LiveId" clId="{E0ECA30B-C697-4A1C-9A80-9A8379769A99}" dt="2024-01-09T13:57:38.174" v="1411"/>
          <ac:graphicFrameMkLst>
            <pc:docMk/>
            <pc:sldMk cId="1034571809" sldId="963"/>
            <ac:graphicFrameMk id="56" creationId="{EEC8F964-99A7-11CE-F966-6EE264184C9B}"/>
          </ac:graphicFrameMkLst>
        </pc:graphicFrameChg>
        <pc:graphicFrameChg chg="add del mod">
          <ac:chgData name="binglin tao" userId="dee11500289e3549" providerId="LiveId" clId="{E0ECA30B-C697-4A1C-9A80-9A8379769A99}" dt="2024-01-09T13:58:41.461" v="1418" actId="21"/>
          <ac:graphicFrameMkLst>
            <pc:docMk/>
            <pc:sldMk cId="1034571809" sldId="963"/>
            <ac:graphicFrameMk id="70" creationId="{C5C36158-7EC4-5169-182E-EFD988E1D320}"/>
          </ac:graphicFrameMkLst>
        </pc:graphicFrameChg>
        <pc:graphicFrameChg chg="add del mod">
          <ac:chgData name="binglin tao" userId="dee11500289e3549" providerId="LiveId" clId="{E0ECA30B-C697-4A1C-9A80-9A8379769A99}" dt="2024-01-09T13:58:41.461" v="1418" actId="21"/>
          <ac:graphicFrameMkLst>
            <pc:docMk/>
            <pc:sldMk cId="1034571809" sldId="963"/>
            <ac:graphicFrameMk id="71" creationId="{D7F0C170-F410-2FCB-A2E2-398DCB0B5015}"/>
          </ac:graphicFrameMkLst>
        </pc:graphicFrameChg>
        <pc:graphicFrameChg chg="add del mod">
          <ac:chgData name="binglin tao" userId="dee11500289e3549" providerId="LiveId" clId="{E0ECA30B-C697-4A1C-9A80-9A8379769A99}" dt="2024-01-09T13:58:41.461" v="1418" actId="21"/>
          <ac:graphicFrameMkLst>
            <pc:docMk/>
            <pc:sldMk cId="1034571809" sldId="963"/>
            <ac:graphicFrameMk id="73" creationId="{F707CBFC-CFEC-79E4-EE09-6DB6CCD96000}"/>
          </ac:graphicFrameMkLst>
        </pc:graphicFrameChg>
        <pc:graphicFrameChg chg="add del mod">
          <ac:chgData name="binglin tao" userId="dee11500289e3549" providerId="LiveId" clId="{E0ECA30B-C697-4A1C-9A80-9A8379769A99}" dt="2024-01-09T13:58:41.461" v="1418" actId="21"/>
          <ac:graphicFrameMkLst>
            <pc:docMk/>
            <pc:sldMk cId="1034571809" sldId="963"/>
            <ac:graphicFrameMk id="74" creationId="{247F08EB-EEC4-2746-2D6A-50927A953E6C}"/>
          </ac:graphicFrameMkLst>
        </pc:graphicFrameChg>
        <pc:graphicFrameChg chg="add del mod">
          <ac:chgData name="binglin tao" userId="dee11500289e3549" providerId="LiveId" clId="{E0ECA30B-C697-4A1C-9A80-9A8379769A99}" dt="2024-01-09T14:00:28.711" v="1439" actId="478"/>
          <ac:graphicFrameMkLst>
            <pc:docMk/>
            <pc:sldMk cId="1034571809" sldId="963"/>
            <ac:graphicFrameMk id="78" creationId="{9A6486B5-47F4-6816-3B40-D1E24AAB4294}"/>
          </ac:graphicFrameMkLst>
        </pc:graphicFrameChg>
        <pc:picChg chg="add mod">
          <ac:chgData name="binglin tao" userId="dee11500289e3549" providerId="LiveId" clId="{E0ECA30B-C697-4A1C-9A80-9A8379769A99}" dt="2024-01-09T13:57:16.299" v="1410" actId="14100"/>
          <ac:picMkLst>
            <pc:docMk/>
            <pc:sldMk cId="1034571809" sldId="963"/>
            <ac:picMk id="40" creationId="{2F23D6AA-9D4B-C17B-0263-B7EE5E398C24}"/>
          </ac:picMkLst>
        </pc:picChg>
      </pc:sldChg>
      <pc:sldChg chg="add del setBg">
        <pc:chgData name="binglin tao" userId="dee11500289e3549" providerId="LiveId" clId="{E0ECA30B-C697-4A1C-9A80-9A8379769A99}" dt="2024-01-09T13:46:57.514" v="839"/>
        <pc:sldMkLst>
          <pc:docMk/>
          <pc:sldMk cId="1281187010" sldId="963"/>
        </pc:sldMkLst>
      </pc:sldChg>
      <pc:sldChg chg="new del">
        <pc:chgData name="binglin tao" userId="dee11500289e3549" providerId="LiveId" clId="{E0ECA30B-C697-4A1C-9A80-9A8379769A99}" dt="2024-01-09T13:46:53.837" v="837" actId="680"/>
        <pc:sldMkLst>
          <pc:docMk/>
          <pc:sldMk cId="1624588939" sldId="963"/>
        </pc:sldMkLst>
      </pc:sldChg>
      <pc:sldChg chg="addSp delSp modSp add mod setBg">
        <pc:chgData name="binglin tao" userId="dee11500289e3549" providerId="LiveId" clId="{E0ECA30B-C697-4A1C-9A80-9A8379769A99}" dt="2024-01-09T14:06:26.305" v="1603" actId="1076"/>
        <pc:sldMkLst>
          <pc:docMk/>
          <pc:sldMk cId="1780793859" sldId="964"/>
        </pc:sldMkLst>
        <pc:spChg chg="add mod">
          <ac:chgData name="binglin tao" userId="dee11500289e3549" providerId="LiveId" clId="{E0ECA30B-C697-4A1C-9A80-9A8379769A99}" dt="2024-01-09T14:01:51.243" v="1456"/>
          <ac:spMkLst>
            <pc:docMk/>
            <pc:sldMk cId="1780793859" sldId="964"/>
            <ac:spMk id="2" creationId="{B0FD46BE-092D-9556-871C-765D1CE9586F}"/>
          </ac:spMkLst>
        </pc:spChg>
        <pc:spChg chg="add mod">
          <ac:chgData name="binglin tao" userId="dee11500289e3549" providerId="LiveId" clId="{E0ECA30B-C697-4A1C-9A80-9A8379769A99}" dt="2024-01-09T14:01:49.425" v="1455"/>
          <ac:spMkLst>
            <pc:docMk/>
            <pc:sldMk cId="1780793859" sldId="964"/>
            <ac:spMk id="9" creationId="{25509D2A-9382-97B8-A931-4510EE1803EB}"/>
          </ac:spMkLst>
        </pc:spChg>
        <pc:spChg chg="add mod">
          <ac:chgData name="binglin tao" userId="dee11500289e3549" providerId="LiveId" clId="{E0ECA30B-C697-4A1C-9A80-9A8379769A99}" dt="2024-01-09T14:01:49.425" v="1455"/>
          <ac:spMkLst>
            <pc:docMk/>
            <pc:sldMk cId="1780793859" sldId="964"/>
            <ac:spMk id="10" creationId="{8F3CB9E9-3DCD-1A59-9B3C-2796A03AD922}"/>
          </ac:spMkLst>
        </pc:spChg>
        <pc:spChg chg="add mod">
          <ac:chgData name="binglin tao" userId="dee11500289e3549" providerId="LiveId" clId="{E0ECA30B-C697-4A1C-9A80-9A8379769A99}" dt="2024-01-09T14:01:49.425" v="1455"/>
          <ac:spMkLst>
            <pc:docMk/>
            <pc:sldMk cId="1780793859" sldId="964"/>
            <ac:spMk id="14" creationId="{F8A43782-CE59-8B19-35DD-C2D4E2C5E2F4}"/>
          </ac:spMkLst>
        </pc:spChg>
        <pc:spChg chg="add mod">
          <ac:chgData name="binglin tao" userId="dee11500289e3549" providerId="LiveId" clId="{E0ECA30B-C697-4A1C-9A80-9A8379769A99}" dt="2024-01-09T14:01:49.425" v="1455"/>
          <ac:spMkLst>
            <pc:docMk/>
            <pc:sldMk cId="1780793859" sldId="964"/>
            <ac:spMk id="15" creationId="{0B596E6D-1827-2476-FE1D-CA33784B5C8D}"/>
          </ac:spMkLst>
        </pc:spChg>
        <pc:spChg chg="add mod">
          <ac:chgData name="binglin tao" userId="dee11500289e3549" providerId="LiveId" clId="{E0ECA30B-C697-4A1C-9A80-9A8379769A99}" dt="2024-01-09T14:01:49.425" v="1455"/>
          <ac:spMkLst>
            <pc:docMk/>
            <pc:sldMk cId="1780793859" sldId="964"/>
            <ac:spMk id="16" creationId="{A881E952-CBDA-14F3-3FB2-DBDC68B9EBF7}"/>
          </ac:spMkLst>
        </pc:spChg>
        <pc:spChg chg="add mod">
          <ac:chgData name="binglin tao" userId="dee11500289e3549" providerId="LiveId" clId="{E0ECA30B-C697-4A1C-9A80-9A8379769A99}" dt="2024-01-09T14:01:49.425" v="1455"/>
          <ac:spMkLst>
            <pc:docMk/>
            <pc:sldMk cId="1780793859" sldId="964"/>
            <ac:spMk id="18" creationId="{AF2D023C-75BD-4F03-6BCC-BDD783A8E306}"/>
          </ac:spMkLst>
        </pc:spChg>
        <pc:spChg chg="add mod">
          <ac:chgData name="binglin tao" userId="dee11500289e3549" providerId="LiveId" clId="{E0ECA30B-C697-4A1C-9A80-9A8379769A99}" dt="2024-01-09T14:06:20.946" v="1602" actId="20577"/>
          <ac:spMkLst>
            <pc:docMk/>
            <pc:sldMk cId="1780793859" sldId="964"/>
            <ac:spMk id="23" creationId="{12D5C912-EFCE-AD7D-91D1-D9254D627DBC}"/>
          </ac:spMkLst>
        </pc:spChg>
        <pc:spChg chg="add mod">
          <ac:chgData name="binglin tao" userId="dee11500289e3549" providerId="LiveId" clId="{E0ECA30B-C697-4A1C-9A80-9A8379769A99}" dt="2024-01-09T14:04:50.989" v="1529" actId="1076"/>
          <ac:spMkLst>
            <pc:docMk/>
            <pc:sldMk cId="1780793859" sldId="964"/>
            <ac:spMk id="26" creationId="{8D652537-7EC1-7358-974C-864B15D1D375}"/>
          </ac:spMkLst>
        </pc:spChg>
        <pc:spChg chg="add mod">
          <ac:chgData name="binglin tao" userId="dee11500289e3549" providerId="LiveId" clId="{E0ECA30B-C697-4A1C-9A80-9A8379769A99}" dt="2024-01-09T14:04:50.989" v="1529" actId="1076"/>
          <ac:spMkLst>
            <pc:docMk/>
            <pc:sldMk cId="1780793859" sldId="964"/>
            <ac:spMk id="27" creationId="{8F9F01B0-7B74-4CE2-1569-BBBE6D8A9A59}"/>
          </ac:spMkLst>
        </pc:spChg>
        <pc:spChg chg="add mod">
          <ac:chgData name="binglin tao" userId="dee11500289e3549" providerId="LiveId" clId="{E0ECA30B-C697-4A1C-9A80-9A8379769A99}" dt="2024-01-09T14:04:50.989" v="1529" actId="1076"/>
          <ac:spMkLst>
            <pc:docMk/>
            <pc:sldMk cId="1780793859" sldId="964"/>
            <ac:spMk id="31" creationId="{D58C25DF-D15D-3287-F534-9D52C371E1A9}"/>
          </ac:spMkLst>
        </pc:spChg>
        <pc:spChg chg="add mod">
          <ac:chgData name="binglin tao" userId="dee11500289e3549" providerId="LiveId" clId="{E0ECA30B-C697-4A1C-9A80-9A8379769A99}" dt="2024-01-09T14:04:50.989" v="1529" actId="1076"/>
          <ac:spMkLst>
            <pc:docMk/>
            <pc:sldMk cId="1780793859" sldId="964"/>
            <ac:spMk id="32" creationId="{AFF86EBC-8C3E-A0AA-6657-59DBACC15F47}"/>
          </ac:spMkLst>
        </pc:spChg>
        <pc:spChg chg="add mod">
          <ac:chgData name="binglin tao" userId="dee11500289e3549" providerId="LiveId" clId="{E0ECA30B-C697-4A1C-9A80-9A8379769A99}" dt="2024-01-09T14:04:50.989" v="1529" actId="1076"/>
          <ac:spMkLst>
            <pc:docMk/>
            <pc:sldMk cId="1780793859" sldId="964"/>
            <ac:spMk id="33" creationId="{7EAB3B4F-3CA0-FA08-E565-5AA829139719}"/>
          </ac:spMkLst>
        </pc:spChg>
        <pc:spChg chg="add del mod">
          <ac:chgData name="binglin tao" userId="dee11500289e3549" providerId="LiveId" clId="{E0ECA30B-C697-4A1C-9A80-9A8379769A99}" dt="2024-01-09T14:02:25.786" v="1463" actId="478"/>
          <ac:spMkLst>
            <pc:docMk/>
            <pc:sldMk cId="1780793859" sldId="964"/>
            <ac:spMk id="35" creationId="{CBB2AF48-608A-773F-5B96-387843174C63}"/>
          </ac:spMkLst>
        </pc:spChg>
        <pc:grpChg chg="add mod">
          <ac:chgData name="binglin tao" userId="dee11500289e3549" providerId="LiveId" clId="{E0ECA30B-C697-4A1C-9A80-9A8379769A99}" dt="2024-01-09T14:04:50.989" v="1529" actId="1076"/>
          <ac:grpSpMkLst>
            <pc:docMk/>
            <pc:sldMk cId="1780793859" sldId="964"/>
            <ac:grpSpMk id="40" creationId="{EFD766D7-4F43-E991-4F8E-7B527DD212D1}"/>
          </ac:grpSpMkLst>
        </pc:grpChg>
        <pc:graphicFrameChg chg="add mod">
          <ac:chgData name="binglin tao" userId="dee11500289e3549" providerId="LiveId" clId="{E0ECA30B-C697-4A1C-9A80-9A8379769A99}" dt="2024-01-09T14:01:55.953" v="1458" actId="1076"/>
          <ac:graphicFrameMkLst>
            <pc:docMk/>
            <pc:sldMk cId="1780793859" sldId="964"/>
            <ac:graphicFrameMk id="2" creationId="{95C4473D-D73B-A974-49BA-4F7F939487AB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3" creationId="{1BB3F69F-78DD-5036-C659-0CE4673CB7CE}"/>
          </ac:graphicFrameMkLst>
        </pc:graphicFrameChg>
        <pc:graphicFrameChg chg="add mod">
          <ac:chgData name="binglin tao" userId="dee11500289e3549" providerId="LiveId" clId="{E0ECA30B-C697-4A1C-9A80-9A8379769A99}" dt="2024-01-09T14:01:55.953" v="1458" actId="1076"/>
          <ac:graphicFrameMkLst>
            <pc:docMk/>
            <pc:sldMk cId="1780793859" sldId="964"/>
            <ac:graphicFrameMk id="8" creationId="{4A536334-ACA8-AD35-F020-C7BD780FEA66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8" creationId="{78A3F32F-EA3D-A9D6-4472-F806350571BA}"/>
          </ac:graphicFrameMkLst>
        </pc:graphicFrameChg>
        <pc:graphicFrameChg chg="add mod">
          <ac:chgData name="binglin tao" userId="dee11500289e3549" providerId="LiveId" clId="{E0ECA30B-C697-4A1C-9A80-9A8379769A99}" dt="2024-01-09T14:04:50.989" v="1529" actId="1076"/>
          <ac:graphicFrameMkLst>
            <pc:docMk/>
            <pc:sldMk cId="1780793859" sldId="964"/>
            <ac:graphicFrameMk id="10" creationId="{FF1B70BE-A8CE-F820-A5FD-6910CC229289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11" creationId="{98CC79F9-A710-F80F-91FF-22CF329373EB}"/>
          </ac:graphicFrameMkLst>
        </pc:graphicFrameChg>
        <pc:graphicFrameChg chg="add mod">
          <ac:chgData name="binglin tao" userId="dee11500289e3549" providerId="LiveId" clId="{E0ECA30B-C697-4A1C-9A80-9A8379769A99}" dt="2024-01-09T14:04:50.989" v="1529" actId="1076"/>
          <ac:graphicFrameMkLst>
            <pc:docMk/>
            <pc:sldMk cId="1780793859" sldId="964"/>
            <ac:graphicFrameMk id="12" creationId="{BEC7F52B-0B05-A4B0-97EE-88D7AB381F8C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12" creationId="{E71C8D7B-9D1C-1BE1-08C6-286045FD414F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13" creationId="{371B4027-3903-C023-C263-CDE5EBA0C5C6}"/>
          </ac:graphicFrameMkLst>
        </pc:graphicFrameChg>
        <pc:graphicFrameChg chg="add mod">
          <ac:chgData name="binglin tao" userId="dee11500289e3549" providerId="LiveId" clId="{E0ECA30B-C697-4A1C-9A80-9A8379769A99}" dt="2024-01-09T14:04:50.989" v="1529" actId="1076"/>
          <ac:graphicFrameMkLst>
            <pc:docMk/>
            <pc:sldMk cId="1780793859" sldId="964"/>
            <ac:graphicFrameMk id="14" creationId="{9E689A87-468B-9E15-49B4-B0F7DBA07034}"/>
          </ac:graphicFrameMkLst>
        </pc:graphicFrameChg>
        <pc:graphicFrameChg chg="add mod">
          <ac:chgData name="binglin tao" userId="dee11500289e3549" providerId="LiveId" clId="{E0ECA30B-C697-4A1C-9A80-9A8379769A99}" dt="2024-01-09T14:06:26.305" v="1603" actId="1076"/>
          <ac:graphicFrameMkLst>
            <pc:docMk/>
            <pc:sldMk cId="1780793859" sldId="964"/>
            <ac:graphicFrameMk id="16" creationId="{10CAD1A2-989F-CCEC-ED0A-AE8498C7BE05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17" creationId="{D6D81864-114F-C821-126A-D750C64B517E}"/>
          </ac:graphicFrameMkLst>
        </pc:graphicFrameChg>
        <pc:graphicFrameChg chg="add mod">
          <ac:chgData name="binglin tao" userId="dee11500289e3549" providerId="LiveId" clId="{E0ECA30B-C697-4A1C-9A80-9A8379769A99}" dt="2024-01-09T14:04:50.989" v="1529" actId="1076"/>
          <ac:graphicFrameMkLst>
            <pc:docMk/>
            <pc:sldMk cId="1780793859" sldId="964"/>
            <ac:graphicFrameMk id="18" creationId="{C8BAD8B2-F828-FACE-04DF-2E77679C9172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19" creationId="{82A2B250-CAD1-45AD-8650-C0F43C73CF9E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20" creationId="{7E0258FD-E48E-9844-5D84-E569312BE05F}"/>
          </ac:graphicFrameMkLst>
        </pc:graphicFrameChg>
        <pc:graphicFrameChg chg="add mod">
          <ac:chgData name="binglin tao" userId="dee11500289e3549" providerId="LiveId" clId="{E0ECA30B-C697-4A1C-9A80-9A8379769A99}" dt="2024-01-09T14:06:16.925" v="1600" actId="1076"/>
          <ac:graphicFrameMkLst>
            <pc:docMk/>
            <pc:sldMk cId="1780793859" sldId="964"/>
            <ac:graphicFrameMk id="20" creationId="{D337D571-757F-4004-D545-37FB073972DC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21" creationId="{4170F77A-591B-748E-5AA8-561866196C63}"/>
          </ac:graphicFrameMkLst>
        </pc:graphicFrameChg>
        <pc:graphicFrameChg chg="add mod">
          <ac:chgData name="binglin tao" userId="dee11500289e3549" providerId="LiveId" clId="{E0ECA30B-C697-4A1C-9A80-9A8379769A99}" dt="2024-01-09T14:01:49.425" v="1455"/>
          <ac:graphicFrameMkLst>
            <pc:docMk/>
            <pc:sldMk cId="1780793859" sldId="964"/>
            <ac:graphicFrameMk id="22" creationId="{B15C1D72-FD81-A0DE-BEA7-BF94A91B9FE4}"/>
          </ac:graphicFrameMkLst>
        </pc:graphicFrameChg>
        <pc:graphicFrameChg chg="add mod">
          <ac:chgData name="binglin tao" userId="dee11500289e3549" providerId="LiveId" clId="{E0ECA30B-C697-4A1C-9A80-9A8379769A99}" dt="2024-01-09T14:06:16.925" v="1600" actId="1076"/>
          <ac:graphicFrameMkLst>
            <pc:docMk/>
            <pc:sldMk cId="1780793859" sldId="964"/>
            <ac:graphicFrameMk id="22" creationId="{F4D594E7-CD1D-9051-FD72-04EE9CB2113A}"/>
          </ac:graphicFrameMkLst>
        </pc:graphicFrameChg>
        <pc:graphicFrameChg chg="add del mod">
          <ac:chgData name="binglin tao" userId="dee11500289e3549" providerId="LiveId" clId="{E0ECA30B-C697-4A1C-9A80-9A8379769A99}" dt="2024-01-09T14:02:16.625" v="1461" actId="478"/>
          <ac:graphicFrameMkLst>
            <pc:docMk/>
            <pc:sldMk cId="1780793859" sldId="964"/>
            <ac:graphicFrameMk id="34" creationId="{5705A41A-24A8-07E9-CCD2-DB355721B84E}"/>
          </ac:graphicFrameMkLst>
        </pc:graphicFrameChg>
        <pc:graphicFrameChg chg="add del mod">
          <ac:chgData name="binglin tao" userId="dee11500289e3549" providerId="LiveId" clId="{E0ECA30B-C697-4A1C-9A80-9A8379769A99}" dt="2024-01-09T14:02:25.786" v="1463" actId="478"/>
          <ac:graphicFrameMkLst>
            <pc:docMk/>
            <pc:sldMk cId="1780793859" sldId="964"/>
            <ac:graphicFrameMk id="36" creationId="{3FE9F75F-833C-13E1-4085-4BA032803FC2}"/>
          </ac:graphicFrameMkLst>
        </pc:graphicFrameChg>
        <pc:graphicFrameChg chg="add del mod">
          <ac:chgData name="binglin tao" userId="dee11500289e3549" providerId="LiveId" clId="{E0ECA30B-C697-4A1C-9A80-9A8379769A99}" dt="2024-01-09T14:02:25.786" v="1463" actId="478"/>
          <ac:graphicFrameMkLst>
            <pc:docMk/>
            <pc:sldMk cId="1780793859" sldId="964"/>
            <ac:graphicFrameMk id="37" creationId="{D187CCEF-ADE6-BF3F-9F61-C788088476F6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4:10:42.395" v="1627" actId="20577"/>
        <pc:sldMkLst>
          <pc:docMk/>
          <pc:sldMk cId="1712494614" sldId="965"/>
        </pc:sldMkLst>
        <pc:spChg chg="add mod">
          <ac:chgData name="binglin tao" userId="dee11500289e3549" providerId="LiveId" clId="{E0ECA30B-C697-4A1C-9A80-9A8379769A99}" dt="2024-01-09T13:53:10.181" v="1206"/>
          <ac:spMkLst>
            <pc:docMk/>
            <pc:sldMk cId="1712494614" sldId="965"/>
            <ac:spMk id="2" creationId="{59D6C62A-A30C-A4BC-AB1C-0ABF189A0EC8}"/>
          </ac:spMkLst>
        </pc:spChg>
        <pc:spChg chg="add mod">
          <ac:chgData name="binglin tao" userId="dee11500289e3549" providerId="LiveId" clId="{E0ECA30B-C697-4A1C-9A80-9A8379769A99}" dt="2024-01-09T13:53:08.427" v="1205"/>
          <ac:spMkLst>
            <pc:docMk/>
            <pc:sldMk cId="1712494614" sldId="965"/>
            <ac:spMk id="10" creationId="{7C0080BA-4C25-D795-BE2D-91B9842B4A2D}"/>
          </ac:spMkLst>
        </pc:spChg>
        <pc:spChg chg="add mod">
          <ac:chgData name="binglin tao" userId="dee11500289e3549" providerId="LiveId" clId="{E0ECA30B-C697-4A1C-9A80-9A8379769A99}" dt="2024-01-09T13:53:08.427" v="1205"/>
          <ac:spMkLst>
            <pc:docMk/>
            <pc:sldMk cId="1712494614" sldId="965"/>
            <ac:spMk id="11" creationId="{B05FB1AA-E020-73C1-DD79-8B813D98A7C6}"/>
          </ac:spMkLst>
        </pc:spChg>
        <pc:spChg chg="add del mod">
          <ac:chgData name="binglin tao" userId="dee11500289e3549" providerId="LiveId" clId="{E0ECA30B-C697-4A1C-9A80-9A8379769A99}" dt="2024-01-09T13:54:04.996" v="1247" actId="478"/>
          <ac:spMkLst>
            <pc:docMk/>
            <pc:sldMk cId="1712494614" sldId="965"/>
            <ac:spMk id="13" creationId="{723B92A1-F5D8-9390-2B5A-CE65809BA276}"/>
          </ac:spMkLst>
        </pc:spChg>
        <pc:spChg chg="add del mod">
          <ac:chgData name="binglin tao" userId="dee11500289e3549" providerId="LiveId" clId="{E0ECA30B-C697-4A1C-9A80-9A8379769A99}" dt="2024-01-09T13:55:05.391" v="1308" actId="478"/>
          <ac:spMkLst>
            <pc:docMk/>
            <pc:sldMk cId="1712494614" sldId="965"/>
            <ac:spMk id="17" creationId="{B9210881-A3E8-F1DB-AEDE-8E4FF486DBC9}"/>
          </ac:spMkLst>
        </pc:spChg>
        <pc:spChg chg="add del mod">
          <ac:chgData name="binglin tao" userId="dee11500289e3549" providerId="LiveId" clId="{E0ECA30B-C697-4A1C-9A80-9A8379769A99}" dt="2024-01-09T13:55:05.391" v="1308" actId="478"/>
          <ac:spMkLst>
            <pc:docMk/>
            <pc:sldMk cId="1712494614" sldId="965"/>
            <ac:spMk id="18" creationId="{9C19FB60-D036-A90D-89B9-93256DC69107}"/>
          </ac:spMkLst>
        </pc:spChg>
        <pc:spChg chg="add mod">
          <ac:chgData name="binglin tao" userId="dee11500289e3549" providerId="LiveId" clId="{E0ECA30B-C697-4A1C-9A80-9A8379769A99}" dt="2024-01-09T14:10:42.395" v="1627" actId="20577"/>
          <ac:spMkLst>
            <pc:docMk/>
            <pc:sldMk cId="1712494614" sldId="965"/>
            <ac:spMk id="19" creationId="{F52FA8CB-15B6-A640-A6E3-0077EF7177FF}"/>
          </ac:spMkLst>
        </pc:spChg>
        <pc:spChg chg="add mod">
          <ac:chgData name="binglin tao" userId="dee11500289e3549" providerId="LiveId" clId="{E0ECA30B-C697-4A1C-9A80-9A8379769A99}" dt="2024-01-09T13:56:14.807" v="1379" actId="20577"/>
          <ac:spMkLst>
            <pc:docMk/>
            <pc:sldMk cId="1712494614" sldId="965"/>
            <ac:spMk id="20" creationId="{97FD206A-2D56-13CE-3187-BFD1BEF60A4C}"/>
          </ac:spMkLst>
        </pc:spChg>
        <pc:spChg chg="add mod">
          <ac:chgData name="binglin tao" userId="dee11500289e3549" providerId="LiveId" clId="{E0ECA30B-C697-4A1C-9A80-9A8379769A99}" dt="2024-01-09T13:55:12.550" v="1309"/>
          <ac:spMkLst>
            <pc:docMk/>
            <pc:sldMk cId="1712494614" sldId="965"/>
            <ac:spMk id="21" creationId="{9B7ED8B8-FD2D-4F8C-E506-FF46A45139B1}"/>
          </ac:spMkLst>
        </pc:spChg>
        <pc:spChg chg="add mod">
          <ac:chgData name="binglin tao" userId="dee11500289e3549" providerId="LiveId" clId="{E0ECA30B-C697-4A1C-9A80-9A8379769A99}" dt="2024-01-09T13:55:12.550" v="1309"/>
          <ac:spMkLst>
            <pc:docMk/>
            <pc:sldMk cId="1712494614" sldId="965"/>
            <ac:spMk id="22" creationId="{0BE4D76F-BE8C-1DFC-7E25-DCFEA08C5899}"/>
          </ac:spMkLst>
        </pc:spChg>
        <pc:graphicFrameChg chg="add mod">
          <ac:chgData name="binglin tao" userId="dee11500289e3549" providerId="LiveId" clId="{E0ECA30B-C697-4A1C-9A80-9A8379769A99}" dt="2024-01-09T13:55:37.015" v="1315" actId="1076"/>
          <ac:graphicFrameMkLst>
            <pc:docMk/>
            <pc:sldMk cId="1712494614" sldId="965"/>
            <ac:graphicFrameMk id="2" creationId="{51C51C0B-0970-E75C-C7BB-334191114F08}"/>
          </ac:graphicFrameMkLst>
        </pc:graphicFrameChg>
        <pc:graphicFrameChg chg="add mod">
          <ac:chgData name="binglin tao" userId="dee11500289e3549" providerId="LiveId" clId="{E0ECA30B-C697-4A1C-9A80-9A8379769A99}" dt="2024-01-09T13:53:08.427" v="1205"/>
          <ac:graphicFrameMkLst>
            <pc:docMk/>
            <pc:sldMk cId="1712494614" sldId="965"/>
            <ac:graphicFrameMk id="3" creationId="{AFF10B2C-CDFF-6B29-C108-40F97E93D748}"/>
          </ac:graphicFrameMkLst>
        </pc:graphicFrameChg>
        <pc:graphicFrameChg chg="add mod">
          <ac:chgData name="binglin tao" userId="dee11500289e3549" providerId="LiveId" clId="{E0ECA30B-C697-4A1C-9A80-9A8379769A99}" dt="2024-01-09T13:55:37.015" v="1315" actId="1076"/>
          <ac:graphicFrameMkLst>
            <pc:docMk/>
            <pc:sldMk cId="1712494614" sldId="965"/>
            <ac:graphicFrameMk id="8" creationId="{39B42491-CD0B-3FF4-0061-2808C5089B68}"/>
          </ac:graphicFrameMkLst>
        </pc:graphicFrameChg>
        <pc:graphicFrameChg chg="add mod">
          <ac:chgData name="binglin tao" userId="dee11500289e3549" providerId="LiveId" clId="{E0ECA30B-C697-4A1C-9A80-9A8379769A99}" dt="2024-01-09T13:53:08.427" v="1205"/>
          <ac:graphicFrameMkLst>
            <pc:docMk/>
            <pc:sldMk cId="1712494614" sldId="965"/>
            <ac:graphicFrameMk id="8" creationId="{78E1C029-C8B6-76BD-8551-165687869D7A}"/>
          </ac:graphicFrameMkLst>
        </pc:graphicFrameChg>
        <pc:graphicFrameChg chg="add mod">
          <ac:chgData name="binglin tao" userId="dee11500289e3549" providerId="LiveId" clId="{E0ECA30B-C697-4A1C-9A80-9A8379769A99}" dt="2024-01-09T13:53:08.427" v="1205"/>
          <ac:graphicFrameMkLst>
            <pc:docMk/>
            <pc:sldMk cId="1712494614" sldId="965"/>
            <ac:graphicFrameMk id="9" creationId="{2CE2014C-CC9D-7109-FC60-A6EEC457CA0D}"/>
          </ac:graphicFrameMkLst>
        </pc:graphicFrameChg>
        <pc:graphicFrameChg chg="add mod">
          <ac:chgData name="binglin tao" userId="dee11500289e3549" providerId="LiveId" clId="{E0ECA30B-C697-4A1C-9A80-9A8379769A99}" dt="2024-01-09T13:55:31.811" v="1314" actId="1076"/>
          <ac:graphicFrameMkLst>
            <pc:docMk/>
            <pc:sldMk cId="1712494614" sldId="965"/>
            <ac:graphicFrameMk id="10" creationId="{62BB9DFF-4527-E4CF-9988-50AB85244B9D}"/>
          </ac:graphicFrameMkLst>
        </pc:graphicFrameChg>
        <pc:picChg chg="add">
          <ac:chgData name="binglin tao" userId="dee11500289e3549" providerId="LiveId" clId="{E0ECA30B-C697-4A1C-9A80-9A8379769A99}" dt="2024-01-09T13:53:13.254" v="1207"/>
          <ac:picMkLst>
            <pc:docMk/>
            <pc:sldMk cId="1712494614" sldId="965"/>
            <ac:picMk id="12" creationId="{97DCD00F-36C4-328C-E77C-03F53C1BD63E}"/>
          </ac:picMkLst>
        </pc:picChg>
        <pc:picChg chg="add mod">
          <ac:chgData name="binglin tao" userId="dee11500289e3549" providerId="LiveId" clId="{E0ECA30B-C697-4A1C-9A80-9A8379769A99}" dt="2024-01-09T13:56:17.382" v="1380" actId="1076"/>
          <ac:picMkLst>
            <pc:docMk/>
            <pc:sldMk cId="1712494614" sldId="965"/>
            <ac:picMk id="23" creationId="{6BC8A2AD-78CF-477F-8C7D-71FE7CFBE611}"/>
          </ac:picMkLst>
        </pc:picChg>
      </pc:sldChg>
      <pc:sldChg chg="new del">
        <pc:chgData name="binglin tao" userId="dee11500289e3549" providerId="LiveId" clId="{E0ECA30B-C697-4A1C-9A80-9A8379769A99}" dt="2024-01-09T13:47:37.530" v="845" actId="680"/>
        <pc:sldMkLst>
          <pc:docMk/>
          <pc:sldMk cId="2387749968" sldId="965"/>
        </pc:sldMkLst>
      </pc:sldChg>
      <pc:sldChg chg="addSp delSp modSp add mod modAnim">
        <pc:chgData name="binglin tao" userId="dee11500289e3549" providerId="LiveId" clId="{E0ECA30B-C697-4A1C-9A80-9A8379769A99}" dt="2024-01-09T14:25:51.240" v="2045"/>
        <pc:sldMkLst>
          <pc:docMk/>
          <pc:sldMk cId="444670279" sldId="966"/>
        </pc:sldMkLst>
        <pc:spChg chg="add del mod">
          <ac:chgData name="binglin tao" userId="dee11500289e3549" providerId="LiveId" clId="{E0ECA30B-C697-4A1C-9A80-9A8379769A99}" dt="2024-01-09T14:25:41.796" v="2042" actId="478"/>
          <ac:spMkLst>
            <pc:docMk/>
            <pc:sldMk cId="444670279" sldId="966"/>
            <ac:spMk id="2" creationId="{861E2B4F-E9AF-FEB6-8511-8895AD94CF44}"/>
          </ac:spMkLst>
        </pc:spChg>
        <pc:spChg chg="add mod">
          <ac:chgData name="binglin tao" userId="dee11500289e3549" providerId="LiveId" clId="{E0ECA30B-C697-4A1C-9A80-9A8379769A99}" dt="2024-01-09T14:25:24.192" v="2041" actId="14100"/>
          <ac:spMkLst>
            <pc:docMk/>
            <pc:sldMk cId="444670279" sldId="966"/>
            <ac:spMk id="8" creationId="{1D9A2D5A-6BA2-9DF0-CD07-C328102D817D}"/>
          </ac:spMkLst>
        </pc:spChg>
        <pc:spChg chg="add mod">
          <ac:chgData name="binglin tao" userId="dee11500289e3549" providerId="LiveId" clId="{E0ECA30B-C697-4A1C-9A80-9A8379769A99}" dt="2024-01-09T14:25:24.192" v="2041" actId="14100"/>
          <ac:spMkLst>
            <pc:docMk/>
            <pc:sldMk cId="444670279" sldId="966"/>
            <ac:spMk id="10" creationId="{C3764D69-3838-827A-3065-FE54741F1958}"/>
          </ac:spMkLst>
        </pc:spChg>
        <pc:spChg chg="add mod">
          <ac:chgData name="binglin tao" userId="dee11500289e3549" providerId="LiveId" clId="{E0ECA30B-C697-4A1C-9A80-9A8379769A99}" dt="2024-01-09T14:25:24.192" v="2041" actId="14100"/>
          <ac:spMkLst>
            <pc:docMk/>
            <pc:sldMk cId="444670279" sldId="966"/>
            <ac:spMk id="11" creationId="{EE1F7C5F-DA84-4814-5167-1F0D673B3860}"/>
          </ac:spMkLst>
        </pc:spChg>
        <pc:spChg chg="add del mod">
          <ac:chgData name="binglin tao" userId="dee11500289e3549" providerId="LiveId" clId="{E0ECA30B-C697-4A1C-9A80-9A8379769A99}" dt="2024-01-09T14:25:50.958" v="2044" actId="478"/>
          <ac:spMkLst>
            <pc:docMk/>
            <pc:sldMk cId="444670279" sldId="966"/>
            <ac:spMk id="13" creationId="{9A8CD2D9-064F-2537-30E8-CA2CD9815851}"/>
          </ac:spMkLst>
        </pc:spChg>
        <pc:spChg chg="add mod">
          <ac:chgData name="binglin tao" userId="dee11500289e3549" providerId="LiveId" clId="{E0ECA30B-C697-4A1C-9A80-9A8379769A99}" dt="2024-01-09T14:25:51.240" v="2045"/>
          <ac:spMkLst>
            <pc:docMk/>
            <pc:sldMk cId="444670279" sldId="966"/>
            <ac:spMk id="14" creationId="{440D79CB-04A7-29EC-A1FD-BA3F638C5085}"/>
          </ac:spMkLst>
        </pc:spChg>
        <pc:grpChg chg="add mod">
          <ac:chgData name="binglin tao" userId="dee11500289e3549" providerId="LiveId" clId="{E0ECA30B-C697-4A1C-9A80-9A8379769A99}" dt="2024-01-09T14:25:24.192" v="2041" actId="14100"/>
          <ac:grpSpMkLst>
            <pc:docMk/>
            <pc:sldMk cId="444670279" sldId="966"/>
            <ac:grpSpMk id="12" creationId="{94B8F32A-144D-AA1F-18E9-26B5CDAE2928}"/>
          </ac:grpSpMkLst>
        </pc:grpChg>
        <pc:graphicFrameChg chg="add mod">
          <ac:chgData name="binglin tao" userId="dee11500289e3549" providerId="LiveId" clId="{E0ECA30B-C697-4A1C-9A80-9A8379769A99}" dt="2024-01-09T14:25:24.192" v="2041" actId="14100"/>
          <ac:graphicFrameMkLst>
            <pc:docMk/>
            <pc:sldMk cId="444670279" sldId="966"/>
            <ac:graphicFrameMk id="2" creationId="{FC02797A-C486-F5DF-F719-AC8731246EE8}"/>
          </ac:graphicFrameMkLst>
        </pc:graphicFrameChg>
        <pc:graphicFrameChg chg="add mod">
          <ac:chgData name="binglin tao" userId="dee11500289e3549" providerId="LiveId" clId="{E0ECA30B-C697-4A1C-9A80-9A8379769A99}" dt="2024-01-09T14:25:24.192" v="2041" actId="14100"/>
          <ac:graphicFrameMkLst>
            <pc:docMk/>
            <pc:sldMk cId="444670279" sldId="966"/>
            <ac:graphicFrameMk id="16" creationId="{F4CEA5A4-6B5C-7B67-0FE5-E4C64F352B89}"/>
          </ac:graphicFrameMkLst>
        </pc:graphicFrameChg>
        <pc:graphicFrameChg chg="add mod">
          <ac:chgData name="binglin tao" userId="dee11500289e3549" providerId="LiveId" clId="{E0ECA30B-C697-4A1C-9A80-9A8379769A99}" dt="2024-01-09T14:25:51.240" v="2045"/>
          <ac:graphicFrameMkLst>
            <pc:docMk/>
            <pc:sldMk cId="444670279" sldId="966"/>
            <ac:graphicFrameMk id="18" creationId="{1D08780B-0461-2946-09C6-AA85AF92755B}"/>
          </ac:graphicFrameMkLst>
        </pc:graphicFrameChg>
      </pc:sldChg>
      <pc:sldChg chg="addSp delSp modSp add">
        <pc:chgData name="binglin tao" userId="dee11500289e3549" providerId="LiveId" clId="{E0ECA30B-C697-4A1C-9A80-9A8379769A99}" dt="2024-01-09T14:10:12.359" v="1611"/>
        <pc:sldMkLst>
          <pc:docMk/>
          <pc:sldMk cId="594278944" sldId="967"/>
        </pc:sldMkLst>
        <pc:spChg chg="add del">
          <ac:chgData name="binglin tao" userId="dee11500289e3549" providerId="LiveId" clId="{E0ECA30B-C697-4A1C-9A80-9A8379769A99}" dt="2024-01-09T14:10:11.713" v="1610" actId="478"/>
          <ac:spMkLst>
            <pc:docMk/>
            <pc:sldMk cId="594278944" sldId="967"/>
            <ac:spMk id="2" creationId="{5008CDEE-0B6A-6B9D-3FCF-91D3B70D9A47}"/>
          </ac:spMkLst>
        </pc:spChg>
        <pc:spChg chg="add del">
          <ac:chgData name="binglin tao" userId="dee11500289e3549" providerId="LiveId" clId="{E0ECA30B-C697-4A1C-9A80-9A8379769A99}" dt="2024-01-09T14:10:11.713" v="1610" actId="478"/>
          <ac:spMkLst>
            <pc:docMk/>
            <pc:sldMk cId="594278944" sldId="967"/>
            <ac:spMk id="4" creationId="{8EF0A8C7-573C-87A5-BE00-82D3A6731FBC}"/>
          </ac:spMkLst>
        </pc:spChg>
        <pc:spChg chg="add del">
          <ac:chgData name="binglin tao" userId="dee11500289e3549" providerId="LiveId" clId="{E0ECA30B-C697-4A1C-9A80-9A8379769A99}" dt="2024-01-09T14:10:11.713" v="1610" actId="478"/>
          <ac:spMkLst>
            <pc:docMk/>
            <pc:sldMk cId="594278944" sldId="967"/>
            <ac:spMk id="6" creationId="{C817A59B-34FC-5666-18A4-9DBB576E6BA5}"/>
          </ac:spMkLst>
        </pc:spChg>
        <pc:spChg chg="add mod">
          <ac:chgData name="binglin tao" userId="dee11500289e3549" providerId="LiveId" clId="{E0ECA30B-C697-4A1C-9A80-9A8379769A99}" dt="2024-01-09T14:10:12.359" v="1611"/>
          <ac:spMkLst>
            <pc:docMk/>
            <pc:sldMk cId="594278944" sldId="967"/>
            <ac:spMk id="7" creationId="{6065DAB2-7CB1-E812-0D2C-4A7C4221FBB6}"/>
          </ac:spMkLst>
        </pc:spChg>
        <pc:spChg chg="add mod">
          <ac:chgData name="binglin tao" userId="dee11500289e3549" providerId="LiveId" clId="{E0ECA30B-C697-4A1C-9A80-9A8379769A99}" dt="2024-01-09T14:10:12.359" v="1611"/>
          <ac:spMkLst>
            <pc:docMk/>
            <pc:sldMk cId="594278944" sldId="967"/>
            <ac:spMk id="8" creationId="{51D047AE-2B00-A385-F4BD-BF6C8907ED76}"/>
          </ac:spMkLst>
        </pc:spChg>
        <pc:spChg chg="add del">
          <ac:chgData name="binglin tao" userId="dee11500289e3549" providerId="LiveId" clId="{E0ECA30B-C697-4A1C-9A80-9A8379769A99}" dt="2024-01-09T14:10:11.713" v="1610" actId="478"/>
          <ac:spMkLst>
            <pc:docMk/>
            <pc:sldMk cId="594278944" sldId="967"/>
            <ac:spMk id="17" creationId="{BCD0CC31-B1A7-8411-595E-5708D0D7702B}"/>
          </ac:spMkLst>
        </pc:spChg>
        <pc:spChg chg="add del">
          <ac:chgData name="binglin tao" userId="dee11500289e3549" providerId="LiveId" clId="{E0ECA30B-C697-4A1C-9A80-9A8379769A99}" dt="2024-01-09T14:10:11.713" v="1610" actId="478"/>
          <ac:spMkLst>
            <pc:docMk/>
            <pc:sldMk cId="594278944" sldId="967"/>
            <ac:spMk id="18" creationId="{5FDA36DE-0B47-67B9-42A5-F7D368BFA1D5}"/>
          </ac:spMkLst>
        </pc:spChg>
        <pc:graphicFrameChg chg="add del">
          <ac:chgData name="binglin tao" userId="dee11500289e3549" providerId="LiveId" clId="{E0ECA30B-C697-4A1C-9A80-9A8379769A99}" dt="2024-01-09T14:10:11.713" v="1610" actId="478"/>
          <ac:graphicFrameMkLst>
            <pc:docMk/>
            <pc:sldMk cId="594278944" sldId="967"/>
            <ac:graphicFrameMk id="5" creationId="{3F6AA5CF-A0B7-4C56-EED4-2C7FA0F302E4}"/>
          </ac:graphicFrameMkLst>
        </pc:graphicFrameChg>
        <pc:graphicFrameChg chg="add del">
          <ac:chgData name="binglin tao" userId="dee11500289e3549" providerId="LiveId" clId="{E0ECA30B-C697-4A1C-9A80-9A8379769A99}" dt="2024-01-09T14:10:11.713" v="1610" actId="478"/>
          <ac:graphicFrameMkLst>
            <pc:docMk/>
            <pc:sldMk cId="594278944" sldId="967"/>
            <ac:graphicFrameMk id="12" creationId="{44A5C187-E4A2-1CD2-EB85-B6C6B4D251B0}"/>
          </ac:graphicFrameMkLst>
        </pc:graphicFrameChg>
        <pc:graphicFrameChg chg="add del">
          <ac:chgData name="binglin tao" userId="dee11500289e3549" providerId="LiveId" clId="{E0ECA30B-C697-4A1C-9A80-9A8379769A99}" dt="2024-01-09T14:10:11.713" v="1610" actId="478"/>
          <ac:graphicFrameMkLst>
            <pc:docMk/>
            <pc:sldMk cId="594278944" sldId="967"/>
            <ac:graphicFrameMk id="14" creationId="{2CE2DDC7-ECEF-E408-C000-C83EFBB3EBC6}"/>
          </ac:graphicFrameMkLst>
        </pc:graphicFrameChg>
        <pc:cxnChg chg="add del">
          <ac:chgData name="binglin tao" userId="dee11500289e3549" providerId="LiveId" clId="{E0ECA30B-C697-4A1C-9A80-9A8379769A99}" dt="2024-01-09T14:10:08.447" v="1609" actId="478"/>
          <ac:cxnSpMkLst>
            <pc:docMk/>
            <pc:sldMk cId="594278944" sldId="967"/>
            <ac:cxnSpMk id="3" creationId="{00000000-0000-0000-0000-000000000000}"/>
          </ac:cxnSpMkLst>
        </pc:cxnChg>
      </pc:sldChg>
      <pc:sldChg chg="addSp delSp modSp add mod">
        <pc:chgData name="binglin tao" userId="dee11500289e3549" providerId="LiveId" clId="{E0ECA30B-C697-4A1C-9A80-9A8379769A99}" dt="2024-01-09T14:17:57.277" v="1897" actId="20577"/>
        <pc:sldMkLst>
          <pc:docMk/>
          <pc:sldMk cId="3033824847" sldId="968"/>
        </pc:sldMkLst>
        <pc:spChg chg="add mod">
          <ac:chgData name="binglin tao" userId="dee11500289e3549" providerId="LiveId" clId="{E0ECA30B-C697-4A1C-9A80-9A8379769A99}" dt="2024-01-09T14:13:33.049" v="1741" actId="20577"/>
          <ac:spMkLst>
            <pc:docMk/>
            <pc:sldMk cId="3033824847" sldId="968"/>
            <ac:spMk id="4" creationId="{ABFF1DF4-7094-17BA-B088-6C58E72363C4}"/>
          </ac:spMkLst>
        </pc:spChg>
        <pc:spChg chg="add mod">
          <ac:chgData name="binglin tao" userId="dee11500289e3549" providerId="LiveId" clId="{E0ECA30B-C697-4A1C-9A80-9A8379769A99}" dt="2024-01-09T14:17:57.277" v="1897" actId="20577"/>
          <ac:spMkLst>
            <pc:docMk/>
            <pc:sldMk cId="3033824847" sldId="968"/>
            <ac:spMk id="5" creationId="{3DE061B9-80E3-DA3E-612A-F95CE2B607DB}"/>
          </ac:spMkLst>
        </pc:spChg>
        <pc:spChg chg="mod">
          <ac:chgData name="binglin tao" userId="dee11500289e3549" providerId="LiveId" clId="{E0ECA30B-C697-4A1C-9A80-9A8379769A99}" dt="2024-01-09T14:12:12.562" v="1680" actId="20577"/>
          <ac:spMkLst>
            <pc:docMk/>
            <pc:sldMk cId="3033824847" sldId="968"/>
            <ac:spMk id="7" creationId="{6065DAB2-7CB1-E812-0D2C-4A7C4221FBB6}"/>
          </ac:spMkLst>
        </pc:spChg>
        <pc:spChg chg="mod">
          <ac:chgData name="binglin tao" userId="dee11500289e3549" providerId="LiveId" clId="{E0ECA30B-C697-4A1C-9A80-9A8379769A99}" dt="2024-01-09T14:13:14.861" v="1732" actId="14100"/>
          <ac:spMkLst>
            <pc:docMk/>
            <pc:sldMk cId="3033824847" sldId="968"/>
            <ac:spMk id="8" creationId="{51D047AE-2B00-A385-F4BD-BF6C8907ED76}"/>
          </ac:spMkLst>
        </pc:spChg>
        <pc:spChg chg="add del">
          <ac:chgData name="binglin tao" userId="dee11500289e3549" providerId="LiveId" clId="{E0ECA30B-C697-4A1C-9A80-9A8379769A99}" dt="2024-01-09T14:16:04.871" v="1836" actId="22"/>
          <ac:spMkLst>
            <pc:docMk/>
            <pc:sldMk cId="3033824847" sldId="968"/>
            <ac:spMk id="17" creationId="{F30BBF17-523E-1738-7FA3-D79BB92540E3}"/>
          </ac:spMkLst>
        </pc:spChg>
        <pc:spChg chg="add mod">
          <ac:chgData name="binglin tao" userId="dee11500289e3549" providerId="LiveId" clId="{E0ECA30B-C697-4A1C-9A80-9A8379769A99}" dt="2024-01-09T14:17:36.310" v="1871"/>
          <ac:spMkLst>
            <pc:docMk/>
            <pc:sldMk cId="3033824847" sldId="968"/>
            <ac:spMk id="19" creationId="{A9CC6E64-B91D-FAA6-CBEC-86CDB9D992C4}"/>
          </ac:spMkLst>
        </pc:spChg>
        <pc:graphicFrameChg chg="add mod">
          <ac:chgData name="binglin tao" userId="dee11500289e3549" providerId="LiveId" clId="{E0ECA30B-C697-4A1C-9A80-9A8379769A99}" dt="2024-01-09T14:15:21.930" v="1828"/>
          <ac:graphicFrameMkLst>
            <pc:docMk/>
            <pc:sldMk cId="3033824847" sldId="968"/>
            <ac:graphicFrameMk id="6" creationId="{109557C7-C227-6C4C-660B-45CC47EC64C6}"/>
          </ac:graphicFrameMkLst>
        </pc:graphicFrameChg>
        <pc:graphicFrameChg chg="add mod">
          <ac:chgData name="binglin tao" userId="dee11500289e3549" providerId="LiveId" clId="{E0ECA30B-C697-4A1C-9A80-9A8379769A99}" dt="2024-01-09T14:13:03.257" v="1731" actId="1076"/>
          <ac:graphicFrameMkLst>
            <pc:docMk/>
            <pc:sldMk cId="3033824847" sldId="968"/>
            <ac:graphicFrameMk id="6" creationId="{164AA44F-C3E4-237F-CE23-731C0872C29E}"/>
          </ac:graphicFrameMkLst>
        </pc:graphicFrameChg>
        <pc:graphicFrameChg chg="add mod">
          <ac:chgData name="binglin tao" userId="dee11500289e3549" providerId="LiveId" clId="{E0ECA30B-C697-4A1C-9A80-9A8379769A99}" dt="2024-01-09T14:15:21.930" v="1828"/>
          <ac:graphicFrameMkLst>
            <pc:docMk/>
            <pc:sldMk cId="3033824847" sldId="968"/>
            <ac:graphicFrameMk id="9" creationId="{85461ECA-F16F-7A4E-7A1F-7DA30F693790}"/>
          </ac:graphicFrameMkLst>
        </pc:graphicFrameChg>
        <pc:graphicFrameChg chg="add mod">
          <ac:chgData name="binglin tao" userId="dee11500289e3549" providerId="LiveId" clId="{E0ECA30B-C697-4A1C-9A80-9A8379769A99}" dt="2024-01-09T14:15:21.930" v="1828"/>
          <ac:graphicFrameMkLst>
            <pc:docMk/>
            <pc:sldMk cId="3033824847" sldId="968"/>
            <ac:graphicFrameMk id="10" creationId="{943A9F0C-41FF-D809-77C3-A24F4090AA8F}"/>
          </ac:graphicFrameMkLst>
        </pc:graphicFrameChg>
        <pc:graphicFrameChg chg="add mod">
          <ac:chgData name="binglin tao" userId="dee11500289e3549" providerId="LiveId" clId="{E0ECA30B-C697-4A1C-9A80-9A8379769A99}" dt="2024-01-09T14:15:54.151" v="1834" actId="14100"/>
          <ac:graphicFrameMkLst>
            <pc:docMk/>
            <pc:sldMk cId="3033824847" sldId="968"/>
            <ac:graphicFrameMk id="10" creationId="{AAC9D6AD-81F0-932D-A422-6BB93630D2AE}"/>
          </ac:graphicFrameMkLst>
        </pc:graphicFrameChg>
        <pc:graphicFrameChg chg="add mod">
          <ac:chgData name="binglin tao" userId="dee11500289e3549" providerId="LiveId" clId="{E0ECA30B-C697-4A1C-9A80-9A8379769A99}" dt="2024-01-09T14:15:54.151" v="1834" actId="14100"/>
          <ac:graphicFrameMkLst>
            <pc:docMk/>
            <pc:sldMk cId="3033824847" sldId="968"/>
            <ac:graphicFrameMk id="17" creationId="{8285DB2C-5A1B-9264-D873-58D78107E1DF}"/>
          </ac:graphicFrameMkLst>
        </pc:graphicFrameChg>
        <pc:graphicFrameChg chg="add mod">
          <ac:chgData name="binglin tao" userId="dee11500289e3549" providerId="LiveId" clId="{E0ECA30B-C697-4A1C-9A80-9A8379769A99}" dt="2024-01-09T14:15:54.151" v="1834" actId="14100"/>
          <ac:graphicFrameMkLst>
            <pc:docMk/>
            <pc:sldMk cId="3033824847" sldId="968"/>
            <ac:graphicFrameMk id="21" creationId="{39A90ED6-5BEE-7BEA-E51A-C03669ACC38D}"/>
          </ac:graphicFrameMkLst>
        </pc:graphicFrameChg>
        <pc:graphicFrameChg chg="add mod">
          <ac:chgData name="binglin tao" userId="dee11500289e3549" providerId="LiveId" clId="{E0ECA30B-C697-4A1C-9A80-9A8379769A99}" dt="2024-01-09T14:17:46.502" v="1873" actId="1076"/>
          <ac:graphicFrameMkLst>
            <pc:docMk/>
            <pc:sldMk cId="3033824847" sldId="968"/>
            <ac:graphicFrameMk id="24" creationId="{8A220715-B2B3-10D4-C170-633E452E8F13}"/>
          </ac:graphicFrameMkLst>
        </pc:graphicFrameChg>
      </pc:sldChg>
      <pc:sldChg chg="addSp delSp modSp add mod modAnim">
        <pc:chgData name="binglin tao" userId="dee11500289e3549" providerId="LiveId" clId="{E0ECA30B-C697-4A1C-9A80-9A8379769A99}" dt="2024-01-09T14:40:20.426" v="2193"/>
        <pc:sldMkLst>
          <pc:docMk/>
          <pc:sldMk cId="1177657736" sldId="969"/>
        </pc:sldMkLst>
        <pc:spChg chg="del">
          <ac:chgData name="binglin tao" userId="dee11500289e3549" providerId="LiveId" clId="{E0ECA30B-C697-4A1C-9A80-9A8379769A99}" dt="2024-01-09T14:18:18.648" v="1915" actId="478"/>
          <ac:spMkLst>
            <pc:docMk/>
            <pc:sldMk cId="1177657736" sldId="969"/>
            <ac:spMk id="4" creationId="{ABFF1DF4-7094-17BA-B088-6C58E72363C4}"/>
          </ac:spMkLst>
        </pc:spChg>
        <pc:spChg chg="del">
          <ac:chgData name="binglin tao" userId="dee11500289e3549" providerId="LiveId" clId="{E0ECA30B-C697-4A1C-9A80-9A8379769A99}" dt="2024-01-09T14:18:18.648" v="1915" actId="478"/>
          <ac:spMkLst>
            <pc:docMk/>
            <pc:sldMk cId="1177657736" sldId="969"/>
            <ac:spMk id="5" creationId="{3DE061B9-80E3-DA3E-612A-F95CE2B607DB}"/>
          </ac:spMkLst>
        </pc:spChg>
        <pc:spChg chg="mod">
          <ac:chgData name="binglin tao" userId="dee11500289e3549" providerId="LiveId" clId="{E0ECA30B-C697-4A1C-9A80-9A8379769A99}" dt="2024-01-09T14:18:13.154" v="1914" actId="20577"/>
          <ac:spMkLst>
            <pc:docMk/>
            <pc:sldMk cId="1177657736" sldId="969"/>
            <ac:spMk id="7" creationId="{6065DAB2-7CB1-E812-0D2C-4A7C4221FBB6}"/>
          </ac:spMkLst>
        </pc:spChg>
        <pc:spChg chg="add del mod">
          <ac:chgData name="binglin tao" userId="dee11500289e3549" providerId="LiveId" clId="{E0ECA30B-C697-4A1C-9A80-9A8379769A99}" dt="2024-01-09T14:22:52.728" v="1979" actId="478"/>
          <ac:spMkLst>
            <pc:docMk/>
            <pc:sldMk cId="1177657736" sldId="969"/>
            <ac:spMk id="8" creationId="{51D047AE-2B00-A385-F4BD-BF6C8907ED76}"/>
          </ac:spMkLst>
        </pc:spChg>
        <pc:spChg chg="add del mod">
          <ac:chgData name="binglin tao" userId="dee11500289e3549" providerId="LiveId" clId="{E0ECA30B-C697-4A1C-9A80-9A8379769A99}" dt="2024-01-09T14:21:10.235" v="1952"/>
          <ac:spMkLst>
            <pc:docMk/>
            <pc:sldMk cId="1177657736" sldId="969"/>
            <ac:spMk id="9" creationId="{070E0762-4630-7D8E-E273-68362D9D59BC}"/>
          </ac:spMkLst>
        </pc:spChg>
        <pc:spChg chg="add mod">
          <ac:chgData name="binglin tao" userId="dee11500289e3549" providerId="LiveId" clId="{E0ECA30B-C697-4A1C-9A80-9A8379769A99}" dt="2024-01-09T14:23:23.059" v="1988"/>
          <ac:spMkLst>
            <pc:docMk/>
            <pc:sldMk cId="1177657736" sldId="969"/>
            <ac:spMk id="10" creationId="{AC886E1E-FE26-61D7-366C-170501051DA0}"/>
          </ac:spMkLst>
        </pc:spChg>
        <pc:spChg chg="del">
          <ac:chgData name="binglin tao" userId="dee11500289e3549" providerId="LiveId" clId="{E0ECA30B-C697-4A1C-9A80-9A8379769A99}" dt="2024-01-09T14:40:19.890" v="2192" actId="478"/>
          <ac:spMkLst>
            <pc:docMk/>
            <pc:sldMk cId="1177657736" sldId="969"/>
            <ac:spMk id="11" creationId="{00000000-0000-0000-0000-000000000000}"/>
          </ac:spMkLst>
        </pc:spChg>
        <pc:spChg chg="del">
          <ac:chgData name="binglin tao" userId="dee11500289e3549" providerId="LiveId" clId="{E0ECA30B-C697-4A1C-9A80-9A8379769A99}" dt="2024-01-09T14:40:19.890" v="2192" actId="478"/>
          <ac:spMkLst>
            <pc:docMk/>
            <pc:sldMk cId="1177657736" sldId="969"/>
            <ac:spMk id="13" creationId="{00000000-0000-0000-0000-000000000000}"/>
          </ac:spMkLst>
        </pc:spChg>
        <pc:spChg chg="add mod">
          <ac:chgData name="binglin tao" userId="dee11500289e3549" providerId="LiveId" clId="{E0ECA30B-C697-4A1C-9A80-9A8379769A99}" dt="2024-01-09T14:23:43.073" v="1995" actId="1076"/>
          <ac:spMkLst>
            <pc:docMk/>
            <pc:sldMk cId="1177657736" sldId="969"/>
            <ac:spMk id="17" creationId="{6AAB1325-414F-590D-EAB9-F9E577A585AC}"/>
          </ac:spMkLst>
        </pc:spChg>
        <pc:spChg chg="del">
          <ac:chgData name="binglin tao" userId="dee11500289e3549" providerId="LiveId" clId="{E0ECA30B-C697-4A1C-9A80-9A8379769A99}" dt="2024-01-09T14:18:18.648" v="1915" actId="478"/>
          <ac:spMkLst>
            <pc:docMk/>
            <pc:sldMk cId="1177657736" sldId="969"/>
            <ac:spMk id="19" creationId="{A9CC6E64-B91D-FAA6-CBEC-86CDB9D992C4}"/>
          </ac:spMkLst>
        </pc:spChg>
        <pc:spChg chg="add mod">
          <ac:chgData name="binglin tao" userId="dee11500289e3549" providerId="LiveId" clId="{E0ECA30B-C697-4A1C-9A80-9A8379769A99}" dt="2024-01-09T14:24:16.626" v="2006" actId="1076"/>
          <ac:spMkLst>
            <pc:docMk/>
            <pc:sldMk cId="1177657736" sldId="969"/>
            <ac:spMk id="21" creationId="{60B05302-5742-B333-739F-F1D64F9C2E28}"/>
          </ac:spMkLst>
        </pc:spChg>
        <pc:spChg chg="del">
          <ac:chgData name="binglin tao" userId="dee11500289e3549" providerId="LiveId" clId="{E0ECA30B-C697-4A1C-9A80-9A8379769A99}" dt="2024-01-09T14:40:19.890" v="2192" actId="478"/>
          <ac:spMkLst>
            <pc:docMk/>
            <pc:sldMk cId="1177657736" sldId="969"/>
            <ac:spMk id="23" creationId="{00000000-0000-0000-0000-000000000000}"/>
          </ac:spMkLst>
        </pc:spChg>
        <pc:spChg chg="add mod">
          <ac:chgData name="binglin tao" userId="dee11500289e3549" providerId="LiveId" clId="{E0ECA30B-C697-4A1C-9A80-9A8379769A99}" dt="2024-01-09T14:40:20.426" v="2193"/>
          <ac:spMkLst>
            <pc:docMk/>
            <pc:sldMk cId="1177657736" sldId="969"/>
            <ac:spMk id="26" creationId="{8DDA2436-3909-D795-A31F-D47636DF4930}"/>
          </ac:spMkLst>
        </pc:spChg>
        <pc:spChg chg="add mod">
          <ac:chgData name="binglin tao" userId="dee11500289e3549" providerId="LiveId" clId="{E0ECA30B-C697-4A1C-9A80-9A8379769A99}" dt="2024-01-09T14:40:20.426" v="2193"/>
          <ac:spMkLst>
            <pc:docMk/>
            <pc:sldMk cId="1177657736" sldId="969"/>
            <ac:spMk id="27" creationId="{92522FC9-D146-E78F-7F30-66F1E96585C8}"/>
          </ac:spMkLst>
        </pc:spChg>
        <pc:grpChg chg="add mod">
          <ac:chgData name="binglin tao" userId="dee11500289e3549" providerId="LiveId" clId="{E0ECA30B-C697-4A1C-9A80-9A8379769A99}" dt="2024-01-09T14:24:16.626" v="2006" actId="1076"/>
          <ac:grpSpMkLst>
            <pc:docMk/>
            <pc:sldMk cId="1177657736" sldId="969"/>
            <ac:grpSpMk id="22" creationId="{56520B87-4B5A-4BD0-81E3-7F3C1DC0D266}"/>
          </ac:grpSpMkLst>
        </pc:grpChg>
        <pc:graphicFrameChg chg="del">
          <ac:chgData name="binglin tao" userId="dee11500289e3549" providerId="LiveId" clId="{E0ECA30B-C697-4A1C-9A80-9A8379769A99}" dt="2024-01-09T14:18:18.648" v="1915" actId="478"/>
          <ac:graphicFrameMkLst>
            <pc:docMk/>
            <pc:sldMk cId="1177657736" sldId="969"/>
            <ac:graphicFrameMk id="2" creationId="{164AA44F-C3E4-237F-CE23-731C0872C29E}"/>
          </ac:graphicFrameMkLst>
        </pc:graphicFrameChg>
        <pc:graphicFrameChg chg="add mod">
          <ac:chgData name="binglin tao" userId="dee11500289e3549" providerId="LiveId" clId="{E0ECA30B-C697-4A1C-9A80-9A8379769A99}" dt="2024-01-09T14:19:42.531" v="1924" actId="1076"/>
          <ac:graphicFrameMkLst>
            <pc:docMk/>
            <pc:sldMk cId="1177657736" sldId="969"/>
            <ac:graphicFrameMk id="2" creationId="{1D4C8DC1-205D-F413-D74F-6443111CAECF}"/>
          </ac:graphicFrameMkLst>
        </pc:graphicFrameChg>
        <pc:graphicFrameChg chg="add mod">
          <ac:chgData name="binglin tao" userId="dee11500289e3549" providerId="LiveId" clId="{E0ECA30B-C697-4A1C-9A80-9A8379769A99}" dt="2024-01-09T14:24:16.626" v="2006" actId="1076"/>
          <ac:graphicFrameMkLst>
            <pc:docMk/>
            <pc:sldMk cId="1177657736" sldId="969"/>
            <ac:graphicFrameMk id="4" creationId="{93A74D40-2FF5-990B-309A-664D947B1936}"/>
          </ac:graphicFrameMkLst>
        </pc:graphicFrameChg>
        <pc:graphicFrameChg chg="del">
          <ac:chgData name="binglin tao" userId="dee11500289e3549" providerId="LiveId" clId="{E0ECA30B-C697-4A1C-9A80-9A8379769A99}" dt="2024-01-09T14:18:18.648" v="1915" actId="478"/>
          <ac:graphicFrameMkLst>
            <pc:docMk/>
            <pc:sldMk cId="1177657736" sldId="969"/>
            <ac:graphicFrameMk id="12" creationId="{AAC9D6AD-81F0-932D-A422-6BB93630D2AE}"/>
          </ac:graphicFrameMkLst>
        </pc:graphicFrameChg>
        <pc:graphicFrameChg chg="del">
          <ac:chgData name="binglin tao" userId="dee11500289e3549" providerId="LiveId" clId="{E0ECA30B-C697-4A1C-9A80-9A8379769A99}" dt="2024-01-09T14:18:18.648" v="1915" actId="478"/>
          <ac:graphicFrameMkLst>
            <pc:docMk/>
            <pc:sldMk cId="1177657736" sldId="969"/>
            <ac:graphicFrameMk id="14" creationId="{8285DB2C-5A1B-9264-D873-58D78107E1DF}"/>
          </ac:graphicFrameMkLst>
        </pc:graphicFrameChg>
        <pc:graphicFrameChg chg="del">
          <ac:chgData name="binglin tao" userId="dee11500289e3549" providerId="LiveId" clId="{E0ECA30B-C697-4A1C-9A80-9A8379769A99}" dt="2024-01-09T14:18:18.648" v="1915" actId="478"/>
          <ac:graphicFrameMkLst>
            <pc:docMk/>
            <pc:sldMk cId="1177657736" sldId="969"/>
            <ac:graphicFrameMk id="15" creationId="{39A90ED6-5BEE-7BEA-E51A-C03669ACC38D}"/>
          </ac:graphicFrameMkLst>
        </pc:graphicFrameChg>
        <pc:graphicFrameChg chg="add del mod">
          <ac:chgData name="binglin tao" userId="dee11500289e3549" providerId="LiveId" clId="{E0ECA30B-C697-4A1C-9A80-9A8379769A99}" dt="2024-01-09T14:23:51.556" v="2000" actId="478"/>
          <ac:graphicFrameMkLst>
            <pc:docMk/>
            <pc:sldMk cId="1177657736" sldId="969"/>
            <ac:graphicFrameMk id="16" creationId="{CE49869F-8841-F2F3-E51E-1CA5F004E8A1}"/>
          </ac:graphicFrameMkLst>
        </pc:graphicFrameChg>
        <pc:graphicFrameChg chg="del">
          <ac:chgData name="binglin tao" userId="dee11500289e3549" providerId="LiveId" clId="{E0ECA30B-C697-4A1C-9A80-9A8379769A99}" dt="2024-01-09T14:18:18.648" v="1915" actId="478"/>
          <ac:graphicFrameMkLst>
            <pc:docMk/>
            <pc:sldMk cId="1177657736" sldId="969"/>
            <ac:graphicFrameMk id="20" creationId="{8A220715-B2B3-10D4-C170-633E452E8F13}"/>
          </ac:graphicFrameMkLst>
        </pc:graphicFrameChg>
        <pc:picChg chg="add mod">
          <ac:chgData name="binglin tao" userId="dee11500289e3549" providerId="LiveId" clId="{E0ECA30B-C697-4A1C-9A80-9A8379769A99}" dt="2024-01-09T14:40:20.426" v="2193"/>
          <ac:picMkLst>
            <pc:docMk/>
            <pc:sldMk cId="1177657736" sldId="969"/>
            <ac:picMk id="24" creationId="{A2C014BE-1F06-E0E2-81F4-A392C91C80DF}"/>
          </ac:picMkLst>
        </pc:picChg>
        <pc:picChg chg="add mod">
          <ac:chgData name="binglin tao" userId="dee11500289e3549" providerId="LiveId" clId="{E0ECA30B-C697-4A1C-9A80-9A8379769A99}" dt="2024-01-09T14:40:20.426" v="2193"/>
          <ac:picMkLst>
            <pc:docMk/>
            <pc:sldMk cId="1177657736" sldId="969"/>
            <ac:picMk id="25" creationId="{DF5E9956-4867-3374-D6B6-8C88DA7B27B8}"/>
          </ac:picMkLst>
        </pc:picChg>
        <pc:cxnChg chg="del">
          <ac:chgData name="binglin tao" userId="dee11500289e3549" providerId="LiveId" clId="{E0ECA30B-C697-4A1C-9A80-9A8379769A99}" dt="2024-01-09T14:40:19.890" v="2192" actId="478"/>
          <ac:cxnSpMkLst>
            <pc:docMk/>
            <pc:sldMk cId="1177657736" sldId="969"/>
            <ac:cxnSpMk id="3" creationId="{00000000-0000-0000-0000-000000000000}"/>
          </ac:cxnSpMkLst>
        </pc:cxnChg>
      </pc:sldChg>
      <pc:sldChg chg="addSp delSp modSp add mod">
        <pc:chgData name="binglin tao" userId="dee11500289e3549" providerId="LiveId" clId="{E0ECA30B-C697-4A1C-9A80-9A8379769A99}" dt="2024-01-09T14:26:56.020" v="2053" actId="1076"/>
        <pc:sldMkLst>
          <pc:docMk/>
          <pc:sldMk cId="2230299717" sldId="970"/>
        </pc:sldMkLst>
        <pc:spChg chg="mod">
          <ac:chgData name="binglin tao" userId="dee11500289e3549" providerId="LiveId" clId="{E0ECA30B-C697-4A1C-9A80-9A8379769A99}" dt="2024-01-09T14:26:16.524" v="2052" actId="1076"/>
          <ac:spMkLst>
            <pc:docMk/>
            <pc:sldMk cId="2230299717" sldId="970"/>
            <ac:spMk id="16" creationId="{15A35C96-1090-FE66-AC61-2973FCA56874}"/>
          </ac:spMkLst>
        </pc:spChg>
        <pc:spChg chg="mod">
          <ac:chgData name="binglin tao" userId="dee11500289e3549" providerId="LiveId" clId="{E0ECA30B-C697-4A1C-9A80-9A8379769A99}" dt="2024-01-09T14:26:16.524" v="2052" actId="1076"/>
          <ac:spMkLst>
            <pc:docMk/>
            <pc:sldMk cId="2230299717" sldId="970"/>
            <ac:spMk id="17" creationId="{DDBC6030-E467-14ED-79CD-8FD23FC1B8DD}"/>
          </ac:spMkLst>
        </pc:spChg>
        <pc:grpChg chg="add mod">
          <ac:chgData name="binglin tao" userId="dee11500289e3549" providerId="LiveId" clId="{E0ECA30B-C697-4A1C-9A80-9A8379769A99}" dt="2024-01-09T14:26:16.524" v="2052" actId="1076"/>
          <ac:grpSpMkLst>
            <pc:docMk/>
            <pc:sldMk cId="2230299717" sldId="970"/>
            <ac:grpSpMk id="2" creationId="{0FF9C031-60C9-5C74-661B-7DA2B71C839D}"/>
          </ac:grpSpMkLst>
        </pc:grpChg>
        <pc:grpChg chg="del">
          <ac:chgData name="binglin tao" userId="dee11500289e3549" providerId="LiveId" clId="{E0ECA30B-C697-4A1C-9A80-9A8379769A99}" dt="2024-01-09T14:25:58.412" v="2047" actId="478"/>
          <ac:grpSpMkLst>
            <pc:docMk/>
            <pc:sldMk cId="2230299717" sldId="970"/>
            <ac:grpSpMk id="12" creationId="{94B8F32A-144D-AA1F-18E9-26B5CDAE2928}"/>
          </ac:grpSpMkLst>
        </pc:grpChg>
        <pc:graphicFrameChg chg="mod">
          <ac:chgData name="binglin tao" userId="dee11500289e3549" providerId="LiveId" clId="{E0ECA30B-C697-4A1C-9A80-9A8379769A99}" dt="2024-01-09T14:26:16.524" v="2052" actId="1076"/>
          <ac:graphicFrameMkLst>
            <pc:docMk/>
            <pc:sldMk cId="2230299717" sldId="970"/>
            <ac:graphicFrameMk id="9" creationId="{81163C5B-28FD-61FF-7EAF-200C46B3F542}"/>
          </ac:graphicFrameMkLst>
        </pc:graphicFrameChg>
        <pc:graphicFrameChg chg="mod">
          <ac:chgData name="binglin tao" userId="dee11500289e3549" providerId="LiveId" clId="{E0ECA30B-C697-4A1C-9A80-9A8379769A99}" dt="2024-01-09T14:26:16.524" v="2052" actId="1076"/>
          <ac:graphicFrameMkLst>
            <pc:docMk/>
            <pc:sldMk cId="2230299717" sldId="970"/>
            <ac:graphicFrameMk id="11" creationId="{51C8B556-3111-DFB6-B38B-9833D3E2363E}"/>
          </ac:graphicFrameMkLst>
        </pc:graphicFrameChg>
        <pc:graphicFrameChg chg="mod">
          <ac:chgData name="binglin tao" userId="dee11500289e3549" providerId="LiveId" clId="{E0ECA30B-C697-4A1C-9A80-9A8379769A99}" dt="2024-01-09T14:26:16.524" v="2052" actId="1076"/>
          <ac:graphicFrameMkLst>
            <pc:docMk/>
            <pc:sldMk cId="2230299717" sldId="970"/>
            <ac:graphicFrameMk id="21" creationId="{3DAAB4B4-00C9-1385-D60F-212F92CE9866}"/>
          </ac:graphicFrameMkLst>
        </pc:graphicFrameChg>
        <pc:graphicFrameChg chg="mod">
          <ac:chgData name="binglin tao" userId="dee11500289e3549" providerId="LiveId" clId="{E0ECA30B-C697-4A1C-9A80-9A8379769A99}" dt="2024-01-09T14:26:56.020" v="2053" actId="1076"/>
          <ac:graphicFrameMkLst>
            <pc:docMk/>
            <pc:sldMk cId="2230299717" sldId="970"/>
            <ac:graphicFrameMk id="23" creationId="{CE42D782-31FD-CC11-E7FA-22D59C9D23E5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4:30:40.496" v="2079" actId="1076"/>
        <pc:sldMkLst>
          <pc:docMk/>
          <pc:sldMk cId="1784628052" sldId="971"/>
        </pc:sldMkLst>
        <pc:spChg chg="add mod">
          <ac:chgData name="binglin tao" userId="dee11500289e3549" providerId="LiveId" clId="{E0ECA30B-C697-4A1C-9A80-9A8379769A99}" dt="2024-01-09T14:27:26.623" v="2062" actId="164"/>
          <ac:spMkLst>
            <pc:docMk/>
            <pc:sldMk cId="1784628052" sldId="971"/>
            <ac:spMk id="10" creationId="{E27DE2E4-C23F-6F02-14E7-9AF4865E7F89}"/>
          </ac:spMkLst>
        </pc:spChg>
        <pc:spChg chg="add mod">
          <ac:chgData name="binglin tao" userId="dee11500289e3549" providerId="LiveId" clId="{E0ECA30B-C697-4A1C-9A80-9A8379769A99}" dt="2024-01-09T14:27:26.623" v="2062" actId="164"/>
          <ac:spMkLst>
            <pc:docMk/>
            <pc:sldMk cId="1784628052" sldId="971"/>
            <ac:spMk id="11" creationId="{12B4D3FD-200E-2702-FA14-A6B64F93EF26}"/>
          </ac:spMkLst>
        </pc:spChg>
        <pc:spChg chg="add mod">
          <ac:chgData name="binglin tao" userId="dee11500289e3549" providerId="LiveId" clId="{E0ECA30B-C697-4A1C-9A80-9A8379769A99}" dt="2024-01-09T14:27:26.623" v="2062" actId="164"/>
          <ac:spMkLst>
            <pc:docMk/>
            <pc:sldMk cId="1784628052" sldId="971"/>
            <ac:spMk id="21" creationId="{277B6D44-A388-F36A-90D7-46D4CE9B6F67}"/>
          </ac:spMkLst>
        </pc:spChg>
        <pc:spChg chg="add mod">
          <ac:chgData name="binglin tao" userId="dee11500289e3549" providerId="LiveId" clId="{E0ECA30B-C697-4A1C-9A80-9A8379769A99}" dt="2024-01-09T14:30:38.907" v="2077" actId="1076"/>
          <ac:spMkLst>
            <pc:docMk/>
            <pc:sldMk cId="1784628052" sldId="971"/>
            <ac:spMk id="32" creationId="{2DD7672D-CE21-FDF5-BD9F-70FD7D7CF978}"/>
          </ac:spMkLst>
        </pc:spChg>
        <pc:grpChg chg="del">
          <ac:chgData name="binglin tao" userId="dee11500289e3549" providerId="LiveId" clId="{E0ECA30B-C697-4A1C-9A80-9A8379769A99}" dt="2024-01-09T14:27:03.313" v="2055" actId="478"/>
          <ac:grpSpMkLst>
            <pc:docMk/>
            <pc:sldMk cId="1784628052" sldId="971"/>
            <ac:grpSpMk id="2" creationId="{0FF9C031-60C9-5C74-661B-7DA2B71C839D}"/>
          </ac:grpSpMkLst>
        </pc:grpChg>
        <pc:grpChg chg="add mod">
          <ac:chgData name="binglin tao" userId="dee11500289e3549" providerId="LiveId" clId="{E0ECA30B-C697-4A1C-9A80-9A8379769A99}" dt="2024-01-09T14:27:26.623" v="2062" actId="164"/>
          <ac:grpSpMkLst>
            <pc:docMk/>
            <pc:sldMk cId="1784628052" sldId="971"/>
            <ac:grpSpMk id="30" creationId="{228837CF-2635-A409-70AE-30F1FAECF720}"/>
          </ac:grpSpMkLst>
        </pc:grp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3" creationId="{BC5E3B96-E463-CB25-061B-5D916D7D6F3F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8" creationId="{D0EC2412-26E7-D359-6E7C-976E07E0E63C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9" creationId="{6CDD4B8C-C2E7-9757-7821-A4DAB849B5EF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12" creationId="{D17C5878-ACA7-6766-DC20-93944E3CB7D5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22" creationId="{5D03EA65-F717-E64B-243A-3D546984835C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23" creationId="{258BFDBB-22D2-77E1-2794-C6222E9A4A2D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24" creationId="{D555F25F-1ED1-FCD4-A471-73B544437B5A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25" creationId="{60751B0D-AA5A-DEE3-0E37-E7B2AC5D69CA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26" creationId="{186A1DF8-0847-5131-A25D-2EFB16593FD5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27" creationId="{3907C82E-FD1A-9A02-6437-3193A0F5CE7C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28" creationId="{3AB86404-43EA-199A-2A09-20EAC4D86B8F}"/>
          </ac:graphicFrameMkLst>
        </pc:graphicFrameChg>
        <pc:graphicFrameChg chg="add mod">
          <ac:chgData name="binglin tao" userId="dee11500289e3549" providerId="LiveId" clId="{E0ECA30B-C697-4A1C-9A80-9A8379769A99}" dt="2024-01-09T14:27:26.623" v="2062" actId="164"/>
          <ac:graphicFrameMkLst>
            <pc:docMk/>
            <pc:sldMk cId="1784628052" sldId="971"/>
            <ac:graphicFrameMk id="29" creationId="{480C5EB7-E983-7CA8-2023-7068409DFD47}"/>
          </ac:graphicFrameMkLst>
        </pc:graphicFrameChg>
        <pc:picChg chg="add mod">
          <ac:chgData name="binglin tao" userId="dee11500289e3549" providerId="LiveId" clId="{E0ECA30B-C697-4A1C-9A80-9A8379769A99}" dt="2024-01-09T14:30:40.496" v="2079" actId="1076"/>
          <ac:picMkLst>
            <pc:docMk/>
            <pc:sldMk cId="1784628052" sldId="971"/>
            <ac:picMk id="31" creationId="{5CB6B001-DBDD-51CF-7EA6-88B0E669B4F3}"/>
          </ac:picMkLst>
        </pc:picChg>
      </pc:sldChg>
      <pc:sldChg chg="addSp delSp modSp add mod modAnim">
        <pc:chgData name="binglin tao" userId="dee11500289e3549" providerId="LiveId" clId="{E0ECA30B-C697-4A1C-9A80-9A8379769A99}" dt="2024-01-09T14:37:56.307" v="2175" actId="1076"/>
        <pc:sldMkLst>
          <pc:docMk/>
          <pc:sldMk cId="4142104777" sldId="972"/>
        </pc:sldMkLst>
        <pc:spChg chg="add del mod">
          <ac:chgData name="binglin tao" userId="dee11500289e3549" providerId="LiveId" clId="{E0ECA30B-C697-4A1C-9A80-9A8379769A99}" dt="2024-01-09T14:33:15.618" v="2095" actId="478"/>
          <ac:spMkLst>
            <pc:docMk/>
            <pc:sldMk cId="4142104777" sldId="972"/>
            <ac:spMk id="2" creationId="{9926D69A-C10D-3017-C14F-86DBDADE8F7D}"/>
          </ac:spMkLst>
        </pc:spChg>
        <pc:spChg chg="add del mod">
          <ac:chgData name="binglin tao" userId="dee11500289e3549" providerId="LiveId" clId="{E0ECA30B-C697-4A1C-9A80-9A8379769A99}" dt="2024-01-09T14:33:10.131" v="2094" actId="478"/>
          <ac:spMkLst>
            <pc:docMk/>
            <pc:sldMk cId="4142104777" sldId="972"/>
            <ac:spMk id="9" creationId="{E2DDAD79-E5B4-B1E1-1980-F2D03FCD4A99}"/>
          </ac:spMkLst>
        </pc:spChg>
        <pc:spChg chg="add del mod">
          <ac:chgData name="binglin tao" userId="dee11500289e3549" providerId="LiveId" clId="{E0ECA30B-C697-4A1C-9A80-9A8379769A99}" dt="2024-01-09T14:35:09.922" v="2141" actId="478"/>
          <ac:spMkLst>
            <pc:docMk/>
            <pc:sldMk cId="4142104777" sldId="972"/>
            <ac:spMk id="12" creationId="{9E0105F1-4F90-DB96-9D9F-FAB54B9C9E4B}"/>
          </ac:spMkLst>
        </pc:spChg>
        <pc:spChg chg="add mod">
          <ac:chgData name="binglin tao" userId="dee11500289e3549" providerId="LiveId" clId="{E0ECA30B-C697-4A1C-9A80-9A8379769A99}" dt="2024-01-09T14:37:30.390" v="2171" actId="1076"/>
          <ac:spMkLst>
            <pc:docMk/>
            <pc:sldMk cId="4142104777" sldId="972"/>
            <ac:spMk id="13" creationId="{EE2E3A56-FF74-8AB4-1CD8-8C2BF19257E0}"/>
          </ac:spMkLst>
        </pc:spChg>
        <pc:spChg chg="mod">
          <ac:chgData name="binglin tao" userId="dee11500289e3549" providerId="LiveId" clId="{E0ECA30B-C697-4A1C-9A80-9A8379769A99}" dt="2024-01-09T14:34:37.674" v="2131" actId="21"/>
          <ac:spMkLst>
            <pc:docMk/>
            <pc:sldMk cId="4142104777" sldId="972"/>
            <ac:spMk id="14" creationId="{440D79CB-04A7-29EC-A1FD-BA3F638C5085}"/>
          </ac:spMkLst>
        </pc:spChg>
        <pc:spChg chg="add mod">
          <ac:chgData name="binglin tao" userId="dee11500289e3549" providerId="LiveId" clId="{E0ECA30B-C697-4A1C-9A80-9A8379769A99}" dt="2024-01-09T14:35:54.527" v="2153" actId="164"/>
          <ac:spMkLst>
            <pc:docMk/>
            <pc:sldMk cId="4142104777" sldId="972"/>
            <ac:spMk id="17" creationId="{25000FBD-63C9-B570-5A4D-6FE9125E5ED4}"/>
          </ac:spMkLst>
        </pc:spChg>
        <pc:spChg chg="add mod">
          <ac:chgData name="binglin tao" userId="dee11500289e3549" providerId="LiveId" clId="{E0ECA30B-C697-4A1C-9A80-9A8379769A99}" dt="2024-01-09T14:35:54.527" v="2153" actId="164"/>
          <ac:spMkLst>
            <pc:docMk/>
            <pc:sldMk cId="4142104777" sldId="972"/>
            <ac:spMk id="18" creationId="{EE6B8A63-8344-A448-4609-491AC8B7CB37}"/>
          </ac:spMkLst>
        </pc:spChg>
        <pc:spChg chg="add mod">
          <ac:chgData name="binglin tao" userId="dee11500289e3549" providerId="LiveId" clId="{E0ECA30B-C697-4A1C-9A80-9A8379769A99}" dt="2024-01-09T14:35:40.001" v="2147" actId="1076"/>
          <ac:spMkLst>
            <pc:docMk/>
            <pc:sldMk cId="4142104777" sldId="972"/>
            <ac:spMk id="24" creationId="{86843AE6-E57D-0C69-1A89-F8528B2E8384}"/>
          </ac:spMkLst>
        </pc:spChg>
        <pc:spChg chg="add mod">
          <ac:chgData name="binglin tao" userId="dee11500289e3549" providerId="LiveId" clId="{E0ECA30B-C697-4A1C-9A80-9A8379769A99}" dt="2024-01-09T14:35:40.001" v="2147" actId="1076"/>
          <ac:spMkLst>
            <pc:docMk/>
            <pc:sldMk cId="4142104777" sldId="972"/>
            <ac:spMk id="25" creationId="{CAFBE3C9-312B-CF88-8A4A-706B89625CC2}"/>
          </ac:spMkLst>
        </pc:spChg>
        <pc:spChg chg="del">
          <ac:chgData name="binglin tao" userId="dee11500289e3549" providerId="LiveId" clId="{E0ECA30B-C697-4A1C-9A80-9A8379769A99}" dt="2024-01-09T14:32:27.413" v="2085" actId="478"/>
          <ac:spMkLst>
            <pc:docMk/>
            <pc:sldMk cId="4142104777" sldId="972"/>
            <ac:spMk id="32" creationId="{2DD7672D-CE21-FDF5-BD9F-70FD7D7CF978}"/>
          </ac:spMkLst>
        </pc:spChg>
        <pc:spChg chg="mod">
          <ac:chgData name="binglin tao" userId="dee11500289e3549" providerId="LiveId" clId="{E0ECA30B-C697-4A1C-9A80-9A8379769A99}" dt="2024-01-09T14:36:15.123" v="2158"/>
          <ac:spMkLst>
            <pc:docMk/>
            <pc:sldMk cId="4142104777" sldId="972"/>
            <ac:spMk id="35" creationId="{0298BDEB-712E-BD4F-083B-9F0B61EBA546}"/>
          </ac:spMkLst>
        </pc:spChg>
        <pc:spChg chg="mod">
          <ac:chgData name="binglin tao" userId="dee11500289e3549" providerId="LiveId" clId="{E0ECA30B-C697-4A1C-9A80-9A8379769A99}" dt="2024-01-09T14:36:15.123" v="2158"/>
          <ac:spMkLst>
            <pc:docMk/>
            <pc:sldMk cId="4142104777" sldId="972"/>
            <ac:spMk id="36" creationId="{D6983832-2F1A-B092-42AC-FD04952C9962}"/>
          </ac:spMkLst>
        </pc:spChg>
        <pc:spChg chg="mod">
          <ac:chgData name="binglin tao" userId="dee11500289e3549" providerId="LiveId" clId="{E0ECA30B-C697-4A1C-9A80-9A8379769A99}" dt="2024-01-09T14:37:32.128" v="2172" actId="1076"/>
          <ac:spMkLst>
            <pc:docMk/>
            <pc:sldMk cId="4142104777" sldId="972"/>
            <ac:spMk id="42" creationId="{5FCFA305-E5EE-6EAB-951C-282266574DA9}"/>
          </ac:spMkLst>
        </pc:spChg>
        <pc:spChg chg="mod">
          <ac:chgData name="binglin tao" userId="dee11500289e3549" providerId="LiveId" clId="{E0ECA30B-C697-4A1C-9A80-9A8379769A99}" dt="2024-01-09T14:37:32.128" v="2172" actId="1076"/>
          <ac:spMkLst>
            <pc:docMk/>
            <pc:sldMk cId="4142104777" sldId="972"/>
            <ac:spMk id="43" creationId="{52D75569-0BEB-5DDE-D0D9-B54FE37B8D1D}"/>
          </ac:spMkLst>
        </pc:spChg>
        <pc:spChg chg="add mod">
          <ac:chgData name="binglin tao" userId="dee11500289e3549" providerId="LiveId" clId="{E0ECA30B-C697-4A1C-9A80-9A8379769A99}" dt="2024-01-09T14:37:56.307" v="2175" actId="1076"/>
          <ac:spMkLst>
            <pc:docMk/>
            <pc:sldMk cId="4142104777" sldId="972"/>
            <ac:spMk id="44" creationId="{FF3624A0-1B4F-33F5-D0D5-B8CFAA72A9D9}"/>
          </ac:spMkLst>
        </pc:spChg>
        <pc:spChg chg="add mod">
          <ac:chgData name="binglin tao" userId="dee11500289e3549" providerId="LiveId" clId="{E0ECA30B-C697-4A1C-9A80-9A8379769A99}" dt="2024-01-09T14:37:56.307" v="2175" actId="1076"/>
          <ac:spMkLst>
            <pc:docMk/>
            <pc:sldMk cId="4142104777" sldId="972"/>
            <ac:spMk id="46" creationId="{61F1B1B4-CC41-0124-36EF-CBE5900384A0}"/>
          </ac:spMkLst>
        </pc:spChg>
        <pc:spChg chg="add mod">
          <ac:chgData name="binglin tao" userId="dee11500289e3549" providerId="LiveId" clId="{E0ECA30B-C697-4A1C-9A80-9A8379769A99}" dt="2024-01-09T14:37:56.307" v="2175" actId="1076"/>
          <ac:spMkLst>
            <pc:docMk/>
            <pc:sldMk cId="4142104777" sldId="972"/>
            <ac:spMk id="47" creationId="{6F57A86F-5D63-EF44-88D2-4DF3A4B14832}"/>
          </ac:spMkLst>
        </pc:spChg>
        <pc:grpChg chg="add del mod">
          <ac:chgData name="binglin tao" userId="dee11500289e3549" providerId="LiveId" clId="{E0ECA30B-C697-4A1C-9A80-9A8379769A99}" dt="2024-01-09T14:35:59.824" v="2154" actId="478"/>
          <ac:grpSpMkLst>
            <pc:docMk/>
            <pc:sldMk cId="4142104777" sldId="972"/>
            <ac:grpSpMk id="26" creationId="{02C6F73C-FC11-8472-A172-7C9B1A9020BF}"/>
          </ac:grpSpMkLst>
        </pc:grpChg>
        <pc:grpChg chg="add del mod">
          <ac:chgData name="binglin tao" userId="dee11500289e3549" providerId="LiveId" clId="{E0ECA30B-C697-4A1C-9A80-9A8379769A99}" dt="2024-01-09T14:36:20.644" v="2159" actId="478"/>
          <ac:grpSpMkLst>
            <pc:docMk/>
            <pc:sldMk cId="4142104777" sldId="972"/>
            <ac:grpSpMk id="28" creationId="{D4014280-D67C-3AB3-4779-0A0B471F1AF6}"/>
          </ac:grpSpMkLst>
        </pc:grpChg>
        <pc:grpChg chg="add mod">
          <ac:chgData name="binglin tao" userId="dee11500289e3549" providerId="LiveId" clId="{E0ECA30B-C697-4A1C-9A80-9A8379769A99}" dt="2024-01-09T14:37:32.128" v="2172" actId="1076"/>
          <ac:grpSpMkLst>
            <pc:docMk/>
            <pc:sldMk cId="4142104777" sldId="972"/>
            <ac:grpSpMk id="38" creationId="{60D498CC-344D-9D22-54D2-BA5A5F3C9BB4}"/>
          </ac:grpSpMkLst>
        </pc:grpChg>
        <pc:graphicFrameChg chg="mod">
          <ac:chgData name="binglin tao" userId="dee11500289e3549" providerId="LiveId" clId="{E0ECA30B-C697-4A1C-9A80-9A8379769A99}" dt="2024-01-09T14:37:32.128" v="2172" actId="1076"/>
          <ac:graphicFrameMkLst>
            <pc:docMk/>
            <pc:sldMk cId="4142104777" sldId="972"/>
            <ac:graphicFrameMk id="2" creationId="{70E7CDEB-0ADE-DAF0-E9E1-4B4A16EDB669}"/>
          </ac:graphicFrameMkLst>
        </pc:graphicFrameChg>
        <pc:graphicFrameChg chg="add del mod">
          <ac:chgData name="binglin tao" userId="dee11500289e3549" providerId="LiveId" clId="{E0ECA30B-C697-4A1C-9A80-9A8379769A99}" dt="2024-01-09T14:33:15.618" v="2095" actId="478"/>
          <ac:graphicFrameMkLst>
            <pc:docMk/>
            <pc:sldMk cId="4142104777" sldId="972"/>
            <ac:graphicFrameMk id="3" creationId="{A0168736-2A9D-D6B1-007E-AD0BE2E94BD6}"/>
          </ac:graphicFrameMkLst>
        </pc:graphicFrameChg>
        <pc:graphicFrameChg chg="mod">
          <ac:chgData name="binglin tao" userId="dee11500289e3549" providerId="LiveId" clId="{E0ECA30B-C697-4A1C-9A80-9A8379769A99}" dt="2024-01-09T14:37:32.128" v="2172" actId="1076"/>
          <ac:graphicFrameMkLst>
            <pc:docMk/>
            <pc:sldMk cId="4142104777" sldId="972"/>
            <ac:graphicFrameMk id="8" creationId="{D7630997-A6C5-0A7C-3003-362D92B03992}"/>
          </ac:graphicFrameMkLst>
        </pc:graphicFrameChg>
        <pc:graphicFrameChg chg="add del mod">
          <ac:chgData name="binglin tao" userId="dee11500289e3549" providerId="LiveId" clId="{E0ECA30B-C697-4A1C-9A80-9A8379769A99}" dt="2024-01-09T14:34:01.354" v="2120" actId="478"/>
          <ac:graphicFrameMkLst>
            <pc:docMk/>
            <pc:sldMk cId="4142104777" sldId="972"/>
            <ac:graphicFrameMk id="8" creationId="{FB7148D6-C5C9-E16D-9D09-80186B192E29}"/>
          </ac:graphicFrameMkLst>
        </pc:graphicFrameChg>
        <pc:graphicFrameChg chg="add del mod">
          <ac:chgData name="binglin tao" userId="dee11500289e3549" providerId="LiveId" clId="{E0ECA30B-C697-4A1C-9A80-9A8379769A99}" dt="2024-01-09T14:33:10.131" v="2094" actId="478"/>
          <ac:graphicFrameMkLst>
            <pc:docMk/>
            <pc:sldMk cId="4142104777" sldId="972"/>
            <ac:graphicFrameMk id="10" creationId="{1D1A18B9-120E-0E17-9540-0F573C61F027}"/>
          </ac:graphicFrameMkLst>
        </pc:graphicFrameChg>
        <pc:graphicFrameChg chg="mod">
          <ac:chgData name="binglin tao" userId="dee11500289e3549" providerId="LiveId" clId="{E0ECA30B-C697-4A1C-9A80-9A8379769A99}" dt="2024-01-09T14:37:32.128" v="2172" actId="1076"/>
          <ac:graphicFrameMkLst>
            <pc:docMk/>
            <pc:sldMk cId="4142104777" sldId="972"/>
            <ac:graphicFrameMk id="10" creationId="{AB8B5281-0B22-1D8B-434F-922399E4C182}"/>
          </ac:graphicFrameMkLst>
        </pc:graphicFrameChg>
        <pc:graphicFrameChg chg="del">
          <ac:chgData name="binglin tao" userId="dee11500289e3549" providerId="LiveId" clId="{E0ECA30B-C697-4A1C-9A80-9A8379769A99}" dt="2024-01-09T14:32:23.784" v="2084" actId="478"/>
          <ac:graphicFrameMkLst>
            <pc:docMk/>
            <pc:sldMk cId="4142104777" sldId="972"/>
            <ac:graphicFrameMk id="15" creationId="{1D08780B-0461-2946-09C6-AA85AF92755B}"/>
          </ac:graphicFrameMkLst>
        </pc:graphicFrameChg>
        <pc:graphicFrameChg chg="add mod">
          <ac:chgData name="binglin tao" userId="dee11500289e3549" providerId="LiveId" clId="{E0ECA30B-C697-4A1C-9A80-9A8379769A99}" dt="2024-01-09T14:35:54.527" v="2153" actId="164"/>
          <ac:graphicFrameMkLst>
            <pc:docMk/>
            <pc:sldMk cId="4142104777" sldId="972"/>
            <ac:graphicFrameMk id="16" creationId="{AF5FE167-122C-8855-5C38-1E925F10D5FC}"/>
          </ac:graphicFrameMkLst>
        </pc:graphicFrameChg>
        <pc:graphicFrameChg chg="add del mod">
          <ac:chgData name="binglin tao" userId="dee11500289e3549" providerId="LiveId" clId="{E0ECA30B-C697-4A1C-9A80-9A8379769A99}" dt="2024-01-09T14:35:49.328" v="2152" actId="478"/>
          <ac:graphicFrameMkLst>
            <pc:docMk/>
            <pc:sldMk cId="4142104777" sldId="972"/>
            <ac:graphicFrameMk id="19" creationId="{AA2C874F-6711-62A2-F255-4C1782AA42A4}"/>
          </ac:graphicFrameMkLst>
        </pc:graphicFrameChg>
        <pc:graphicFrameChg chg="add mod">
          <ac:chgData name="binglin tao" userId="dee11500289e3549" providerId="LiveId" clId="{E0ECA30B-C697-4A1C-9A80-9A8379769A99}" dt="2024-01-09T14:35:40.001" v="2147" actId="1076"/>
          <ac:graphicFrameMkLst>
            <pc:docMk/>
            <pc:sldMk cId="4142104777" sldId="972"/>
            <ac:graphicFrameMk id="20" creationId="{A937177C-E970-C2A5-3D29-3B5A866B1CFA}"/>
          </ac:graphicFrameMkLst>
        </pc:graphicFrameChg>
        <pc:graphicFrameChg chg="add mod">
          <ac:chgData name="binglin tao" userId="dee11500289e3549" providerId="LiveId" clId="{E0ECA30B-C697-4A1C-9A80-9A8379769A99}" dt="2024-01-09T14:35:40.001" v="2147" actId="1076"/>
          <ac:graphicFrameMkLst>
            <pc:docMk/>
            <pc:sldMk cId="4142104777" sldId="972"/>
            <ac:graphicFrameMk id="21" creationId="{9576B4E2-2650-0804-8419-4436FF08D495}"/>
          </ac:graphicFrameMkLst>
        </pc:graphicFrameChg>
        <pc:graphicFrameChg chg="add mod">
          <ac:chgData name="binglin tao" userId="dee11500289e3549" providerId="LiveId" clId="{E0ECA30B-C697-4A1C-9A80-9A8379769A99}" dt="2024-01-09T14:35:40.001" v="2147" actId="1076"/>
          <ac:graphicFrameMkLst>
            <pc:docMk/>
            <pc:sldMk cId="4142104777" sldId="972"/>
            <ac:graphicFrameMk id="22" creationId="{5F636D18-7A24-E0B1-906A-EAA2F8A1DF1E}"/>
          </ac:graphicFrameMkLst>
        </pc:graphicFrameChg>
        <pc:graphicFrameChg chg="add mod">
          <ac:chgData name="binglin tao" userId="dee11500289e3549" providerId="LiveId" clId="{E0ECA30B-C697-4A1C-9A80-9A8379769A99}" dt="2024-01-09T14:35:40.001" v="2147" actId="1076"/>
          <ac:graphicFrameMkLst>
            <pc:docMk/>
            <pc:sldMk cId="4142104777" sldId="972"/>
            <ac:graphicFrameMk id="23" creationId="{4C887207-AC75-4A83-37D7-05D6A5FF2705}"/>
          </ac:graphicFrameMkLst>
        </pc:graphicFrameChg>
        <pc:graphicFrameChg chg="mod">
          <ac:chgData name="binglin tao" userId="dee11500289e3549" providerId="LiveId" clId="{E0ECA30B-C697-4A1C-9A80-9A8379769A99}" dt="2024-01-09T14:36:15.123" v="2158"/>
          <ac:graphicFrameMkLst>
            <pc:docMk/>
            <pc:sldMk cId="4142104777" sldId="972"/>
            <ac:graphicFrameMk id="29" creationId="{239A3135-A08B-02CE-0498-823A32E863A8}"/>
          </ac:graphicFrameMkLst>
        </pc:graphicFrameChg>
        <pc:graphicFrameChg chg="mod">
          <ac:chgData name="binglin tao" userId="dee11500289e3549" providerId="LiveId" clId="{E0ECA30B-C697-4A1C-9A80-9A8379769A99}" dt="2024-01-09T14:36:15.123" v="2158"/>
          <ac:graphicFrameMkLst>
            <pc:docMk/>
            <pc:sldMk cId="4142104777" sldId="972"/>
            <ac:graphicFrameMk id="30" creationId="{394F1ABA-F75E-530D-3768-0A796997A3FA}"/>
          </ac:graphicFrameMkLst>
        </pc:graphicFrameChg>
        <pc:graphicFrameChg chg="mod">
          <ac:chgData name="binglin tao" userId="dee11500289e3549" providerId="LiveId" clId="{E0ECA30B-C697-4A1C-9A80-9A8379769A99}" dt="2024-01-09T14:36:15.123" v="2158"/>
          <ac:graphicFrameMkLst>
            <pc:docMk/>
            <pc:sldMk cId="4142104777" sldId="972"/>
            <ac:graphicFrameMk id="33" creationId="{DB0179BB-057F-6B63-E67F-162FE13A6D27}"/>
          </ac:graphicFrameMkLst>
        </pc:graphicFrameChg>
        <pc:graphicFrameChg chg="mod">
          <ac:chgData name="binglin tao" userId="dee11500289e3549" providerId="LiveId" clId="{E0ECA30B-C697-4A1C-9A80-9A8379769A99}" dt="2024-01-09T14:36:15.123" v="2158"/>
          <ac:graphicFrameMkLst>
            <pc:docMk/>
            <pc:sldMk cId="4142104777" sldId="972"/>
            <ac:graphicFrameMk id="34" creationId="{C2335F10-2C91-5BB6-E1F9-AE9794F0CCE3}"/>
          </ac:graphicFrameMkLst>
        </pc:graphicFrameChg>
        <pc:graphicFrameChg chg="add mod">
          <ac:chgData name="binglin tao" userId="dee11500289e3549" providerId="LiveId" clId="{E0ECA30B-C697-4A1C-9A80-9A8379769A99}" dt="2024-01-09T14:37:56.307" v="2175" actId="1076"/>
          <ac:graphicFrameMkLst>
            <pc:docMk/>
            <pc:sldMk cId="4142104777" sldId="972"/>
            <ac:graphicFrameMk id="45" creationId="{B11EBB25-CAE1-8798-C0FF-67A8E8D1D201}"/>
          </ac:graphicFrameMkLst>
        </pc:graphicFrameChg>
        <pc:graphicFrameChg chg="add mod">
          <ac:chgData name="binglin tao" userId="dee11500289e3549" providerId="LiveId" clId="{E0ECA30B-C697-4A1C-9A80-9A8379769A99}" dt="2024-01-09T14:37:56.307" v="2175" actId="1076"/>
          <ac:graphicFrameMkLst>
            <pc:docMk/>
            <pc:sldMk cId="4142104777" sldId="972"/>
            <ac:graphicFrameMk id="48" creationId="{5E8B805D-58A8-383E-FC67-922A632BDE24}"/>
          </ac:graphicFrameMkLst>
        </pc:graphicFrameChg>
        <pc:graphicFrameChg chg="add mod">
          <ac:chgData name="binglin tao" userId="dee11500289e3549" providerId="LiveId" clId="{E0ECA30B-C697-4A1C-9A80-9A8379769A99}" dt="2024-01-09T14:37:56.307" v="2175" actId="1076"/>
          <ac:graphicFrameMkLst>
            <pc:docMk/>
            <pc:sldMk cId="4142104777" sldId="972"/>
            <ac:graphicFrameMk id="49" creationId="{5E5D740A-5A2F-79EA-1A69-977A0DE6048D}"/>
          </ac:graphicFrameMkLst>
        </pc:graphicFrameChg>
        <pc:graphicFrameChg chg="add mod">
          <ac:chgData name="binglin tao" userId="dee11500289e3549" providerId="LiveId" clId="{E0ECA30B-C697-4A1C-9A80-9A8379769A99}" dt="2024-01-09T14:37:56.307" v="2175" actId="1076"/>
          <ac:graphicFrameMkLst>
            <pc:docMk/>
            <pc:sldMk cId="4142104777" sldId="972"/>
            <ac:graphicFrameMk id="50" creationId="{C3D7EBE8-E9F1-E591-9738-20811B128037}"/>
          </ac:graphicFrameMkLst>
        </pc:graphicFrameChg>
        <pc:picChg chg="add mod">
          <ac:chgData name="binglin tao" userId="dee11500289e3549" providerId="LiveId" clId="{E0ECA30B-C697-4A1C-9A80-9A8379769A99}" dt="2024-01-09T14:36:06.786" v="2157" actId="1076"/>
          <ac:picMkLst>
            <pc:docMk/>
            <pc:sldMk cId="4142104777" sldId="972"/>
            <ac:picMk id="27" creationId="{4029C754-E389-9933-2334-90EC2B2B7F7C}"/>
          </ac:picMkLst>
        </pc:picChg>
        <pc:picChg chg="del">
          <ac:chgData name="binglin tao" userId="dee11500289e3549" providerId="LiveId" clId="{E0ECA30B-C697-4A1C-9A80-9A8379769A99}" dt="2024-01-09T14:32:21.898" v="2083" actId="478"/>
          <ac:picMkLst>
            <pc:docMk/>
            <pc:sldMk cId="4142104777" sldId="972"/>
            <ac:picMk id="31" creationId="{5CB6B001-DBDD-51CF-7EA6-88B0E669B4F3}"/>
          </ac:picMkLst>
        </pc:picChg>
        <pc:picChg chg="add del mod">
          <ac:chgData name="binglin tao" userId="dee11500289e3549" providerId="LiveId" clId="{E0ECA30B-C697-4A1C-9A80-9A8379769A99}" dt="2024-01-09T14:37:20.967" v="2166" actId="478"/>
          <ac:picMkLst>
            <pc:docMk/>
            <pc:sldMk cId="4142104777" sldId="972"/>
            <ac:picMk id="37" creationId="{7C9556C8-0C6D-1DD1-3D2A-E1302600A211}"/>
          </ac:picMkLst>
        </pc:picChg>
      </pc:sldChg>
      <pc:sldChg chg="addSp delSp modSp add mod">
        <pc:chgData name="binglin tao" userId="dee11500289e3549" providerId="LiveId" clId="{E0ECA30B-C697-4A1C-9A80-9A8379769A99}" dt="2024-01-09T14:40:38.653" v="2196"/>
        <pc:sldMkLst>
          <pc:docMk/>
          <pc:sldMk cId="1908120910" sldId="973"/>
        </pc:sldMkLst>
        <pc:spChg chg="add mod">
          <ac:chgData name="binglin tao" userId="dee11500289e3549" providerId="LiveId" clId="{E0ECA30B-C697-4A1C-9A80-9A8379769A99}" dt="2024-01-09T14:39:21.555" v="2188" actId="20577"/>
          <ac:spMkLst>
            <pc:docMk/>
            <pc:sldMk cId="1908120910" sldId="973"/>
            <ac:spMk id="2" creationId="{32B1C3CB-91D7-51B7-5162-C80CA1D33894}"/>
          </ac:spMkLst>
        </pc:spChg>
        <pc:spChg chg="del">
          <ac:chgData name="binglin tao" userId="dee11500289e3549" providerId="LiveId" clId="{E0ECA30B-C697-4A1C-9A80-9A8379769A99}" dt="2024-01-09T14:40:38.367" v="2195" actId="478"/>
          <ac:spMkLst>
            <pc:docMk/>
            <pc:sldMk cId="1908120910" sldId="973"/>
            <ac:spMk id="6" creationId="{00000000-0000-0000-0000-000000000000}"/>
          </ac:spMkLst>
        </pc:spChg>
        <pc:spChg chg="del">
          <ac:chgData name="binglin tao" userId="dee11500289e3549" providerId="LiveId" clId="{E0ECA30B-C697-4A1C-9A80-9A8379769A99}" dt="2024-01-09T14:40:38.367" v="2195" actId="478"/>
          <ac:spMkLst>
            <pc:docMk/>
            <pc:sldMk cId="1908120910" sldId="973"/>
            <ac:spMk id="7" creationId="{00000000-0000-0000-0000-000000000000}"/>
          </ac:spMkLst>
        </pc:spChg>
        <pc:spChg chg="add mod">
          <ac:chgData name="binglin tao" userId="dee11500289e3549" providerId="LiveId" clId="{E0ECA30B-C697-4A1C-9A80-9A8379769A99}" dt="2024-01-09T14:39:31.771" v="2190" actId="1076"/>
          <ac:spMkLst>
            <pc:docMk/>
            <pc:sldMk cId="1908120910" sldId="973"/>
            <ac:spMk id="8" creationId="{F13DE236-8328-B902-8FA4-9398790FB712}"/>
          </ac:spMkLst>
        </pc:spChg>
        <pc:spChg chg="add mod">
          <ac:chgData name="binglin tao" userId="dee11500289e3549" providerId="LiveId" clId="{E0ECA30B-C697-4A1C-9A80-9A8379769A99}" dt="2024-01-09T14:39:33.884" v="2191" actId="1076"/>
          <ac:spMkLst>
            <pc:docMk/>
            <pc:sldMk cId="1908120910" sldId="973"/>
            <ac:spMk id="9" creationId="{22D51534-B677-4DB6-8082-9567A8B3228E}"/>
          </ac:spMkLst>
        </pc:spChg>
        <pc:spChg chg="del">
          <ac:chgData name="binglin tao" userId="dee11500289e3549" providerId="LiveId" clId="{E0ECA30B-C697-4A1C-9A80-9A8379769A99}" dt="2024-01-09T14:38:18.025" v="2180" actId="478"/>
          <ac:spMkLst>
            <pc:docMk/>
            <pc:sldMk cId="1908120910" sldId="973"/>
            <ac:spMk id="13" creationId="{EE2E3A56-FF74-8AB4-1CD8-8C2BF19257E0}"/>
          </ac:spMkLst>
        </pc:spChg>
        <pc:spChg chg="del mod">
          <ac:chgData name="binglin tao" userId="dee11500289e3549" providerId="LiveId" clId="{E0ECA30B-C697-4A1C-9A80-9A8379769A99}" dt="2024-01-09T14:38:37.988" v="2184" actId="478"/>
          <ac:spMkLst>
            <pc:docMk/>
            <pc:sldMk cId="1908120910" sldId="973"/>
            <ac:spMk id="14" creationId="{440D79CB-04A7-29EC-A1FD-BA3F638C5085}"/>
          </ac:spMkLst>
        </pc:spChg>
        <pc:spChg chg="add mod">
          <ac:chgData name="binglin tao" userId="dee11500289e3549" providerId="LiveId" clId="{E0ECA30B-C697-4A1C-9A80-9A8379769A99}" dt="2024-01-09T14:40:34.810" v="2194"/>
          <ac:spMkLst>
            <pc:docMk/>
            <pc:sldMk cId="1908120910" sldId="973"/>
            <ac:spMk id="15" creationId="{7499166B-8CCC-D9AE-1606-8A2FB14F111C}"/>
          </ac:spMkLst>
        </pc:spChg>
        <pc:spChg chg="add mod">
          <ac:chgData name="binglin tao" userId="dee11500289e3549" providerId="LiveId" clId="{E0ECA30B-C697-4A1C-9A80-9A8379769A99}" dt="2024-01-09T14:40:34.810" v="2194"/>
          <ac:spMkLst>
            <pc:docMk/>
            <pc:sldMk cId="1908120910" sldId="973"/>
            <ac:spMk id="17" creationId="{F22B6C56-0999-04AF-D286-F5A65DEEC080}"/>
          </ac:spMkLst>
        </pc:spChg>
        <pc:spChg chg="add mod">
          <ac:chgData name="binglin tao" userId="dee11500289e3549" providerId="LiveId" clId="{E0ECA30B-C697-4A1C-9A80-9A8379769A99}" dt="2024-01-09T14:40:34.810" v="2194"/>
          <ac:spMkLst>
            <pc:docMk/>
            <pc:sldMk cId="1908120910" sldId="973"/>
            <ac:spMk id="18" creationId="{1B6C00D0-944C-054A-8943-79DFD6F6675A}"/>
          </ac:spMkLst>
        </pc:spChg>
        <pc:spChg chg="add mod">
          <ac:chgData name="binglin tao" userId="dee11500289e3549" providerId="LiveId" clId="{E0ECA30B-C697-4A1C-9A80-9A8379769A99}" dt="2024-01-09T14:40:38.653" v="2196"/>
          <ac:spMkLst>
            <pc:docMk/>
            <pc:sldMk cId="1908120910" sldId="973"/>
            <ac:spMk id="19" creationId="{233D1BEF-1555-B8E1-A9F6-22E729CDBBEC}"/>
          </ac:spMkLst>
        </pc:spChg>
        <pc:spChg chg="add mod">
          <ac:chgData name="binglin tao" userId="dee11500289e3549" providerId="LiveId" clId="{E0ECA30B-C697-4A1C-9A80-9A8379769A99}" dt="2024-01-09T14:40:38.653" v="2196"/>
          <ac:spMkLst>
            <pc:docMk/>
            <pc:sldMk cId="1908120910" sldId="973"/>
            <ac:spMk id="21" creationId="{9BAD0045-EF4D-7243-0B5E-F28A616CC448}"/>
          </ac:spMkLst>
        </pc:spChg>
        <pc:spChg chg="add mod">
          <ac:chgData name="binglin tao" userId="dee11500289e3549" providerId="LiveId" clId="{E0ECA30B-C697-4A1C-9A80-9A8379769A99}" dt="2024-01-09T14:40:38.653" v="2196"/>
          <ac:spMkLst>
            <pc:docMk/>
            <pc:sldMk cId="1908120910" sldId="973"/>
            <ac:spMk id="22" creationId="{DD1C8D7F-1904-88DA-F914-79B05909B79E}"/>
          </ac:spMkLst>
        </pc:spChg>
        <pc:grpChg chg="del">
          <ac:chgData name="binglin tao" userId="dee11500289e3549" providerId="LiveId" clId="{E0ECA30B-C697-4A1C-9A80-9A8379769A99}" dt="2024-01-09T14:38:15.847" v="2179" actId="478"/>
          <ac:grpSpMkLst>
            <pc:docMk/>
            <pc:sldMk cId="1908120910" sldId="973"/>
            <ac:grpSpMk id="38" creationId="{60D498CC-344D-9D22-54D2-BA5A5F3C9BB4}"/>
          </ac:grpSpMkLst>
        </pc:grpChg>
        <pc:graphicFrameChg chg="add mod">
          <ac:chgData name="binglin tao" userId="dee11500289e3549" providerId="LiveId" clId="{E0ECA30B-C697-4A1C-9A80-9A8379769A99}" dt="2024-01-09T14:38:29.608" v="2182" actId="1076"/>
          <ac:graphicFrameMkLst>
            <pc:docMk/>
            <pc:sldMk cId="1908120910" sldId="973"/>
            <ac:graphicFrameMk id="4" creationId="{A47CDDD8-476F-14C1-9DF8-E5B2803F8593}"/>
          </ac:graphicFrameMkLst>
        </pc:graphicFrameChg>
        <pc:graphicFrameChg chg="add mod">
          <ac:chgData name="binglin tao" userId="dee11500289e3549" providerId="LiveId" clId="{E0ECA30B-C697-4A1C-9A80-9A8379769A99}" dt="2024-01-09T14:38:29.608" v="2182" actId="1076"/>
          <ac:graphicFrameMkLst>
            <pc:docMk/>
            <pc:sldMk cId="1908120910" sldId="973"/>
            <ac:graphicFrameMk id="6" creationId="{324A02F5-1243-1F89-6163-F6320C637AAE}"/>
          </ac:graphicFrameMkLst>
        </pc:graphicFrameChg>
        <pc:graphicFrameChg chg="add mod">
          <ac:chgData name="binglin tao" userId="dee11500289e3549" providerId="LiveId" clId="{E0ECA30B-C697-4A1C-9A80-9A8379769A99}" dt="2024-01-09T14:39:28.655" v="2189" actId="1076"/>
          <ac:graphicFrameMkLst>
            <pc:docMk/>
            <pc:sldMk cId="1908120910" sldId="973"/>
            <ac:graphicFrameMk id="13" creationId="{72085912-28AD-B9F0-C0EB-EF4FD271E212}"/>
          </ac:graphicFrameMkLst>
        </pc:graphicFrameChg>
        <pc:graphicFrameChg chg="add mod">
          <ac:chgData name="binglin tao" userId="dee11500289e3549" providerId="LiveId" clId="{E0ECA30B-C697-4A1C-9A80-9A8379769A99}" dt="2024-01-09T14:38:29.608" v="2182" actId="1076"/>
          <ac:graphicFrameMkLst>
            <pc:docMk/>
            <pc:sldMk cId="1908120910" sldId="973"/>
            <ac:graphicFrameMk id="15" creationId="{127C2A2D-5FA6-DAA0-001B-C594B8AA20E5}"/>
          </ac:graphicFrameMkLst>
        </pc:graphicFrameChg>
        <pc:picChg chg="del">
          <ac:chgData name="binglin tao" userId="dee11500289e3549" providerId="LiveId" clId="{E0ECA30B-C697-4A1C-9A80-9A8379769A99}" dt="2024-01-09T14:40:38.367" v="2195" actId="478"/>
          <ac:picMkLst>
            <pc:docMk/>
            <pc:sldMk cId="1908120910" sldId="973"/>
            <ac:picMk id="4" creationId="{00000000-0000-0000-0000-000000000000}"/>
          </ac:picMkLst>
        </pc:picChg>
        <pc:picChg chg="del">
          <ac:chgData name="binglin tao" userId="dee11500289e3549" providerId="LiveId" clId="{E0ECA30B-C697-4A1C-9A80-9A8379769A99}" dt="2024-01-09T14:40:38.367" v="2195" actId="478"/>
          <ac:picMkLst>
            <pc:docMk/>
            <pc:sldMk cId="1908120910" sldId="973"/>
            <ac:picMk id="5" creationId="{00000000-0000-0000-0000-000000000000}"/>
          </ac:picMkLst>
        </pc:picChg>
        <pc:picChg chg="del">
          <ac:chgData name="binglin tao" userId="dee11500289e3549" providerId="LiveId" clId="{E0ECA30B-C697-4A1C-9A80-9A8379769A99}" dt="2024-01-09T14:38:15.847" v="2179" actId="478"/>
          <ac:picMkLst>
            <pc:docMk/>
            <pc:sldMk cId="1908120910" sldId="973"/>
            <ac:picMk id="27" creationId="{4029C754-E389-9933-2334-90EC2B2B7F7C}"/>
          </ac:picMkLst>
        </pc:picChg>
        <pc:cxnChg chg="add mod">
          <ac:chgData name="binglin tao" userId="dee11500289e3549" providerId="LiveId" clId="{E0ECA30B-C697-4A1C-9A80-9A8379769A99}" dt="2024-01-09T14:40:34.810" v="2194"/>
          <ac:cxnSpMkLst>
            <pc:docMk/>
            <pc:sldMk cId="1908120910" sldId="973"/>
            <ac:cxnSpMk id="16" creationId="{2C142C54-4A65-F3D2-75ED-A5F7B91C681B}"/>
          </ac:cxnSpMkLst>
        </pc:cxnChg>
        <pc:cxnChg chg="add mod">
          <ac:chgData name="binglin tao" userId="dee11500289e3549" providerId="LiveId" clId="{E0ECA30B-C697-4A1C-9A80-9A8379769A99}" dt="2024-01-09T14:40:38.653" v="2196"/>
          <ac:cxnSpMkLst>
            <pc:docMk/>
            <pc:sldMk cId="1908120910" sldId="973"/>
            <ac:cxnSpMk id="20" creationId="{EEF61484-04E6-65A0-5300-615BAB870556}"/>
          </ac:cxnSpMkLst>
        </pc:cxnChg>
      </pc:sldChg>
      <pc:sldChg chg="new del">
        <pc:chgData name="binglin tao" userId="dee11500289e3549" providerId="LiveId" clId="{E0ECA30B-C697-4A1C-9A80-9A8379769A99}" dt="2024-01-09T14:38:04.658" v="2177" actId="680"/>
        <pc:sldMkLst>
          <pc:docMk/>
          <pc:sldMk cId="1935466380" sldId="973"/>
        </pc:sldMkLst>
      </pc:sldChg>
      <pc:sldChg chg="new del">
        <pc:chgData name="binglin tao" userId="dee11500289e3549" providerId="LiveId" clId="{E0ECA30B-C697-4A1C-9A80-9A8379769A99}" dt="2024-01-09T14:40:52.155" v="2200" actId="47"/>
        <pc:sldMkLst>
          <pc:docMk/>
          <pc:sldMk cId="2097528275" sldId="974"/>
        </pc:sldMkLst>
      </pc:sldChg>
      <pc:sldChg chg="addSp delSp modSp add mod">
        <pc:chgData name="binglin tao" userId="dee11500289e3549" providerId="LiveId" clId="{E0ECA30B-C697-4A1C-9A80-9A8379769A99}" dt="2024-01-09T14:42:46.097" v="2228" actId="14100"/>
        <pc:sldMkLst>
          <pc:docMk/>
          <pc:sldMk cId="3285438299" sldId="974"/>
        </pc:sldMkLst>
        <pc:spChg chg="del">
          <ac:chgData name="binglin tao" userId="dee11500289e3549" providerId="LiveId" clId="{E0ECA30B-C697-4A1C-9A80-9A8379769A99}" dt="2024-01-09T14:42:06.400" v="2222" actId="478"/>
          <ac:spMkLst>
            <pc:docMk/>
            <pc:sldMk cId="3285438299" sldId="974"/>
            <ac:spMk id="13" creationId="{EE2E3A56-FF74-8AB4-1CD8-8C2BF19257E0}"/>
          </ac:spMkLst>
        </pc:spChg>
        <pc:spChg chg="mod">
          <ac:chgData name="binglin tao" userId="dee11500289e3549" providerId="LiveId" clId="{E0ECA30B-C697-4A1C-9A80-9A8379769A99}" dt="2024-01-09T14:41:59.915" v="2220" actId="1076"/>
          <ac:spMkLst>
            <pc:docMk/>
            <pc:sldMk cId="3285438299" sldId="974"/>
            <ac:spMk id="14" creationId="{440D79CB-04A7-29EC-A1FD-BA3F638C5085}"/>
          </ac:spMkLst>
        </pc:spChg>
        <pc:grpChg chg="add mod">
          <ac:chgData name="binglin tao" userId="dee11500289e3549" providerId="LiveId" clId="{E0ECA30B-C697-4A1C-9A80-9A8379769A99}" dt="2024-01-09T14:42:23.093" v="2225" actId="1076"/>
          <ac:grpSpMkLst>
            <pc:docMk/>
            <pc:sldMk cId="3285438299" sldId="974"/>
            <ac:grpSpMk id="8" creationId="{7403D1C8-71DF-E012-B4B4-FEF9D8B29933}"/>
          </ac:grpSpMkLst>
        </pc:grpChg>
        <pc:grpChg chg="del">
          <ac:chgData name="binglin tao" userId="dee11500289e3549" providerId="LiveId" clId="{E0ECA30B-C697-4A1C-9A80-9A8379769A99}" dt="2024-01-09T14:42:06.400" v="2222" actId="478"/>
          <ac:grpSpMkLst>
            <pc:docMk/>
            <pc:sldMk cId="3285438299" sldId="974"/>
            <ac:grpSpMk id="38" creationId="{60D498CC-344D-9D22-54D2-BA5A5F3C9BB4}"/>
          </ac:grpSpMkLst>
        </pc:grpChg>
        <pc:graphicFrameChg chg="add mod">
          <ac:chgData name="binglin tao" userId="dee11500289e3549" providerId="LiveId" clId="{E0ECA30B-C697-4A1C-9A80-9A8379769A99}" dt="2024-01-09T14:42:03.035" v="2221" actId="1076"/>
          <ac:graphicFrameMkLst>
            <pc:docMk/>
            <pc:sldMk cId="3285438299" sldId="974"/>
            <ac:graphicFrameMk id="2" creationId="{4C399792-6449-7B4A-FDB7-257DB64F3D80}"/>
          </ac:graphicFrameMkLst>
        </pc:graphicFrameChg>
        <pc:graphicFrameChg chg="add mod">
          <ac:chgData name="binglin tao" userId="dee11500289e3549" providerId="LiveId" clId="{E0ECA30B-C697-4A1C-9A80-9A8379769A99}" dt="2024-01-09T14:41:50.794" v="2202"/>
          <ac:graphicFrameMkLst>
            <pc:docMk/>
            <pc:sldMk cId="3285438299" sldId="974"/>
            <ac:graphicFrameMk id="2" creationId="{CC8CB818-902C-A9D2-7B87-E42968F5E7A7}"/>
          </ac:graphicFrameMkLst>
        </pc:graphicFrameChg>
        <pc:graphicFrameChg chg="mod">
          <ac:chgData name="binglin tao" userId="dee11500289e3549" providerId="LiveId" clId="{E0ECA30B-C697-4A1C-9A80-9A8379769A99}" dt="2024-01-09T14:42:15.873" v="2223"/>
          <ac:graphicFrameMkLst>
            <pc:docMk/>
            <pc:sldMk cId="3285438299" sldId="974"/>
            <ac:graphicFrameMk id="10" creationId="{480C746B-BD54-765B-91F5-7CDA2A7A86F6}"/>
          </ac:graphicFrameMkLst>
        </pc:graphicFrameChg>
        <pc:graphicFrameChg chg="mod">
          <ac:chgData name="binglin tao" userId="dee11500289e3549" providerId="LiveId" clId="{E0ECA30B-C697-4A1C-9A80-9A8379769A99}" dt="2024-01-09T14:42:15.873" v="2223"/>
          <ac:graphicFrameMkLst>
            <pc:docMk/>
            <pc:sldMk cId="3285438299" sldId="974"/>
            <ac:graphicFrameMk id="13" creationId="{C9EF9C0C-B5A5-BFF0-B81A-F827FE03EE35}"/>
          </ac:graphicFrameMkLst>
        </pc:graphicFrameChg>
        <pc:picChg chg="add mod">
          <ac:chgData name="binglin tao" userId="dee11500289e3549" providerId="LiveId" clId="{E0ECA30B-C697-4A1C-9A80-9A8379769A99}" dt="2024-01-09T14:42:46.097" v="2228" actId="14100"/>
          <ac:picMkLst>
            <pc:docMk/>
            <pc:sldMk cId="3285438299" sldId="974"/>
            <ac:picMk id="12" creationId="{BA40EBFF-8C8C-AC18-DBB0-459B7439E0B1}"/>
          </ac:picMkLst>
        </pc:picChg>
        <pc:picChg chg="del">
          <ac:chgData name="binglin tao" userId="dee11500289e3549" providerId="LiveId" clId="{E0ECA30B-C697-4A1C-9A80-9A8379769A99}" dt="2024-01-09T14:42:06.400" v="2222" actId="478"/>
          <ac:picMkLst>
            <pc:docMk/>
            <pc:sldMk cId="3285438299" sldId="974"/>
            <ac:picMk id="27" creationId="{4029C754-E389-9933-2334-90EC2B2B7F7C}"/>
          </ac:picMkLst>
        </pc:picChg>
      </pc:sldChg>
      <pc:sldChg chg="add del">
        <pc:chgData name="binglin tao" userId="dee11500289e3549" providerId="LiveId" clId="{E0ECA30B-C697-4A1C-9A80-9A8379769A99}" dt="2024-01-09T14:40:50.301" v="2199" actId="47"/>
        <pc:sldMkLst>
          <pc:docMk/>
          <pc:sldMk cId="637527387" sldId="975"/>
        </pc:sldMkLst>
      </pc:sldChg>
      <pc:sldChg chg="new del">
        <pc:chgData name="binglin tao" userId="dee11500289e3549" providerId="LiveId" clId="{E0ECA30B-C697-4A1C-9A80-9A8379769A99}" dt="2024-01-09T14:44:12.219" v="2230" actId="680"/>
        <pc:sldMkLst>
          <pc:docMk/>
          <pc:sldMk cId="2812087572" sldId="975"/>
        </pc:sldMkLst>
      </pc:sldChg>
      <pc:sldChg chg="addSp delSp modSp add mod">
        <pc:chgData name="binglin tao" userId="dee11500289e3549" providerId="LiveId" clId="{E0ECA30B-C697-4A1C-9A80-9A8379769A99}" dt="2024-01-09T14:48:06.354" v="2478" actId="20577"/>
        <pc:sldMkLst>
          <pc:docMk/>
          <pc:sldMk cId="3010037016" sldId="975"/>
        </pc:sldMkLst>
        <pc:spChg chg="del">
          <ac:chgData name="binglin tao" userId="dee11500289e3549" providerId="LiveId" clId="{E0ECA30B-C697-4A1C-9A80-9A8379769A99}" dt="2024-01-09T14:44:34.928" v="2234" actId="478"/>
          <ac:spMkLst>
            <pc:docMk/>
            <pc:sldMk cId="3010037016" sldId="975"/>
            <ac:spMk id="2" creationId="{32B1C3CB-91D7-51B7-5162-C80CA1D33894}"/>
          </ac:spMkLst>
        </pc:spChg>
        <pc:spChg chg="add mod">
          <ac:chgData name="binglin tao" userId="dee11500289e3549" providerId="LiveId" clId="{E0ECA30B-C697-4A1C-9A80-9A8379769A99}" dt="2024-01-09T14:44:31.906" v="2233"/>
          <ac:spMkLst>
            <pc:docMk/>
            <pc:sldMk cId="3010037016" sldId="975"/>
            <ac:spMk id="4" creationId="{E053585A-5437-AAA7-E635-2167A8D8AAD4}"/>
          </ac:spMkLst>
        </pc:spChg>
        <pc:spChg chg="add mod">
          <ac:chgData name="binglin tao" userId="dee11500289e3549" providerId="LiveId" clId="{E0ECA30B-C697-4A1C-9A80-9A8379769A99}" dt="2024-01-09T14:44:31.906" v="2233"/>
          <ac:spMkLst>
            <pc:docMk/>
            <pc:sldMk cId="3010037016" sldId="975"/>
            <ac:spMk id="5" creationId="{FAC942A0-28BF-5E8E-18E8-15CCFEFE4F9E}"/>
          </ac:spMkLst>
        </pc:spChg>
        <pc:spChg chg="add mod">
          <ac:chgData name="binglin tao" userId="dee11500289e3549" providerId="LiveId" clId="{E0ECA30B-C697-4A1C-9A80-9A8379769A99}" dt="2024-01-09T14:44:38.319" v="2236" actId="1076"/>
          <ac:spMkLst>
            <pc:docMk/>
            <pc:sldMk cId="3010037016" sldId="975"/>
            <ac:spMk id="6" creationId="{8F33A1F4-B095-3977-C2D3-75070539561F}"/>
          </ac:spMkLst>
        </pc:spChg>
        <pc:spChg chg="add mod">
          <ac:chgData name="binglin tao" userId="dee11500289e3549" providerId="LiveId" clId="{E0ECA30B-C697-4A1C-9A80-9A8379769A99}" dt="2024-01-09T14:48:06.354" v="2478" actId="20577"/>
          <ac:spMkLst>
            <pc:docMk/>
            <pc:sldMk cId="3010037016" sldId="975"/>
            <ac:spMk id="7" creationId="{2DA3158E-0CC7-BDAC-5982-BFBF191CB7BA}"/>
          </ac:spMkLst>
        </pc:spChg>
        <pc:spChg chg="del">
          <ac:chgData name="binglin tao" userId="dee11500289e3549" providerId="LiveId" clId="{E0ECA30B-C697-4A1C-9A80-9A8379769A99}" dt="2024-01-09T14:44:31.627" v="2232" actId="478"/>
          <ac:spMkLst>
            <pc:docMk/>
            <pc:sldMk cId="3010037016" sldId="975"/>
            <ac:spMk id="8" creationId="{F13DE236-8328-B902-8FA4-9398790FB712}"/>
          </ac:spMkLst>
        </pc:spChg>
        <pc:spChg chg="del">
          <ac:chgData name="binglin tao" userId="dee11500289e3549" providerId="LiveId" clId="{E0ECA30B-C697-4A1C-9A80-9A8379769A99}" dt="2024-01-09T14:44:31.627" v="2232" actId="478"/>
          <ac:spMkLst>
            <pc:docMk/>
            <pc:sldMk cId="3010037016" sldId="975"/>
            <ac:spMk id="9" creationId="{22D51534-B677-4DB6-8082-9567A8B3228E}"/>
          </ac:spMkLst>
        </pc:spChg>
        <pc:graphicFrameChg chg="add mod">
          <ac:chgData name="binglin tao" userId="dee11500289e3549" providerId="LiveId" clId="{E0ECA30B-C697-4A1C-9A80-9A8379769A99}" dt="2024-01-09T14:46:44.505" v="2340" actId="1076"/>
          <ac:graphicFrameMkLst>
            <pc:docMk/>
            <pc:sldMk cId="3010037016" sldId="975"/>
            <ac:graphicFrameMk id="2" creationId="{8D2BFD61-69E2-B025-1FDC-1D73035C27CA}"/>
          </ac:graphicFrameMkLst>
        </pc:graphicFrameChg>
        <pc:graphicFrameChg chg="del">
          <ac:chgData name="binglin tao" userId="dee11500289e3549" providerId="LiveId" clId="{E0ECA30B-C697-4A1C-9A80-9A8379769A99}" dt="2024-01-09T14:44:31.627" v="2232" actId="478"/>
          <ac:graphicFrameMkLst>
            <pc:docMk/>
            <pc:sldMk cId="3010037016" sldId="975"/>
            <ac:graphicFrameMk id="3" creationId="{A47CDDD8-476F-14C1-9DF8-E5B2803F8593}"/>
          </ac:graphicFrameMkLst>
        </pc:graphicFrameChg>
        <pc:graphicFrameChg chg="add mod">
          <ac:chgData name="binglin tao" userId="dee11500289e3549" providerId="LiveId" clId="{E0ECA30B-C697-4A1C-9A80-9A8379769A99}" dt="2024-01-09T14:47:22.543" v="2411" actId="1076"/>
          <ac:graphicFrameMkLst>
            <pc:docMk/>
            <pc:sldMk cId="3010037016" sldId="975"/>
            <ac:graphicFrameMk id="4" creationId="{F8ABA304-7FB8-8B52-DDBE-B10F448AFECB}"/>
          </ac:graphicFrameMkLst>
        </pc:graphicFrameChg>
        <pc:graphicFrameChg chg="add mod">
          <ac:chgData name="binglin tao" userId="dee11500289e3549" providerId="LiveId" clId="{E0ECA30B-C697-4A1C-9A80-9A8379769A99}" dt="2024-01-09T14:47:43.827" v="2423" actId="1076"/>
          <ac:graphicFrameMkLst>
            <pc:docMk/>
            <pc:sldMk cId="3010037016" sldId="975"/>
            <ac:graphicFrameMk id="8" creationId="{F15B065A-7381-2E1F-B26F-C2BF84A8AE75}"/>
          </ac:graphicFrameMkLst>
        </pc:graphicFrameChg>
        <pc:graphicFrameChg chg="del">
          <ac:chgData name="binglin tao" userId="dee11500289e3549" providerId="LiveId" clId="{E0ECA30B-C697-4A1C-9A80-9A8379769A99}" dt="2024-01-09T14:44:31.627" v="2232" actId="478"/>
          <ac:graphicFrameMkLst>
            <pc:docMk/>
            <pc:sldMk cId="3010037016" sldId="975"/>
            <ac:graphicFrameMk id="10" creationId="{324A02F5-1243-1F89-6163-F6320C637AAE}"/>
          </ac:graphicFrameMkLst>
        </pc:graphicFrameChg>
        <pc:graphicFrameChg chg="add mod">
          <ac:chgData name="binglin tao" userId="dee11500289e3549" providerId="LiveId" clId="{E0ECA30B-C697-4A1C-9A80-9A8379769A99}" dt="2024-01-09T14:47:43.827" v="2423" actId="1076"/>
          <ac:graphicFrameMkLst>
            <pc:docMk/>
            <pc:sldMk cId="3010037016" sldId="975"/>
            <ac:graphicFrameMk id="10" creationId="{D529339E-15E2-A68D-D56B-47281D035C34}"/>
          </ac:graphicFrameMkLst>
        </pc:graphicFrameChg>
        <pc:graphicFrameChg chg="del">
          <ac:chgData name="binglin tao" userId="dee11500289e3549" providerId="LiveId" clId="{E0ECA30B-C697-4A1C-9A80-9A8379769A99}" dt="2024-01-09T14:44:31.627" v="2232" actId="478"/>
          <ac:graphicFrameMkLst>
            <pc:docMk/>
            <pc:sldMk cId="3010037016" sldId="975"/>
            <ac:graphicFrameMk id="11" creationId="{72085912-28AD-B9F0-C0EB-EF4FD271E212}"/>
          </ac:graphicFrameMkLst>
        </pc:graphicFrameChg>
        <pc:graphicFrameChg chg="del">
          <ac:chgData name="binglin tao" userId="dee11500289e3549" providerId="LiveId" clId="{E0ECA30B-C697-4A1C-9A80-9A8379769A99}" dt="2024-01-09T14:44:31.627" v="2232" actId="478"/>
          <ac:graphicFrameMkLst>
            <pc:docMk/>
            <pc:sldMk cId="3010037016" sldId="975"/>
            <ac:graphicFrameMk id="12" creationId="{127C2A2D-5FA6-DAA0-001B-C594B8AA20E5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4:58:06.356" v="3063" actId="1076"/>
        <pc:sldMkLst>
          <pc:docMk/>
          <pc:sldMk cId="3853056252" sldId="976"/>
        </pc:sldMkLst>
        <pc:spChg chg="mod">
          <ac:chgData name="binglin tao" userId="dee11500289e3549" providerId="LiveId" clId="{E0ECA30B-C697-4A1C-9A80-9A8379769A99}" dt="2024-01-09T14:51:52.946" v="2663" actId="20577"/>
          <ac:spMkLst>
            <pc:docMk/>
            <pc:sldMk cId="3853056252" sldId="976"/>
            <ac:spMk id="4" creationId="{ABFF1DF4-7094-17BA-B088-6C58E72363C4}"/>
          </ac:spMkLst>
        </pc:spChg>
        <pc:spChg chg="del">
          <ac:chgData name="binglin tao" userId="dee11500289e3549" providerId="LiveId" clId="{E0ECA30B-C697-4A1C-9A80-9A8379769A99}" dt="2024-01-09T14:49:03.883" v="2480" actId="478"/>
          <ac:spMkLst>
            <pc:docMk/>
            <pc:sldMk cId="3853056252" sldId="976"/>
            <ac:spMk id="5" creationId="{3DE061B9-80E3-DA3E-612A-F95CE2B607DB}"/>
          </ac:spMkLst>
        </pc:spChg>
        <pc:spChg chg="add mod">
          <ac:chgData name="binglin tao" userId="dee11500289e3549" providerId="LiveId" clId="{E0ECA30B-C697-4A1C-9A80-9A8379769A99}" dt="2024-01-09T14:56:47.706" v="2978" actId="14100"/>
          <ac:spMkLst>
            <pc:docMk/>
            <pc:sldMk cId="3853056252" sldId="976"/>
            <ac:spMk id="6" creationId="{C639F128-DC7C-E7E4-D585-020140E6EFA5}"/>
          </ac:spMkLst>
        </pc:spChg>
        <pc:spChg chg="mod">
          <ac:chgData name="binglin tao" userId="dee11500289e3549" providerId="LiveId" clId="{E0ECA30B-C697-4A1C-9A80-9A8379769A99}" dt="2024-01-09T14:52:10.696" v="2669" actId="1076"/>
          <ac:spMkLst>
            <pc:docMk/>
            <pc:sldMk cId="3853056252" sldId="976"/>
            <ac:spMk id="7" creationId="{6065DAB2-7CB1-E812-0D2C-4A7C4221FBB6}"/>
          </ac:spMkLst>
        </pc:spChg>
        <pc:spChg chg="mod">
          <ac:chgData name="binglin tao" userId="dee11500289e3549" providerId="LiveId" clId="{E0ECA30B-C697-4A1C-9A80-9A8379769A99}" dt="2024-01-09T14:52:21.297" v="2670" actId="1076"/>
          <ac:spMkLst>
            <pc:docMk/>
            <pc:sldMk cId="3853056252" sldId="976"/>
            <ac:spMk id="8" creationId="{51D047AE-2B00-A385-F4BD-BF6C8907ED76}"/>
          </ac:spMkLst>
        </pc:spChg>
        <pc:spChg chg="add mod">
          <ac:chgData name="binglin tao" userId="dee11500289e3549" providerId="LiveId" clId="{E0ECA30B-C697-4A1C-9A80-9A8379769A99}" dt="2024-01-09T14:56:54.571" v="2980" actId="1076"/>
          <ac:spMkLst>
            <pc:docMk/>
            <pc:sldMk cId="3853056252" sldId="976"/>
            <ac:spMk id="10" creationId="{C92673CF-E909-5E27-F14B-86C48FD28E24}"/>
          </ac:spMkLst>
        </pc:spChg>
        <pc:spChg chg="add mod">
          <ac:chgData name="binglin tao" userId="dee11500289e3549" providerId="LiveId" clId="{E0ECA30B-C697-4A1C-9A80-9A8379769A99}" dt="2024-01-09T14:58:01.787" v="3061" actId="20577"/>
          <ac:spMkLst>
            <pc:docMk/>
            <pc:sldMk cId="3853056252" sldId="976"/>
            <ac:spMk id="16" creationId="{C50727A0-2645-114A-8EF9-0EC1BB8306D3}"/>
          </ac:spMkLst>
        </pc:spChg>
        <pc:spChg chg="del">
          <ac:chgData name="binglin tao" userId="dee11500289e3549" providerId="LiveId" clId="{E0ECA30B-C697-4A1C-9A80-9A8379769A99}" dt="2024-01-09T14:49:03.883" v="2480" actId="478"/>
          <ac:spMkLst>
            <pc:docMk/>
            <pc:sldMk cId="3853056252" sldId="976"/>
            <ac:spMk id="19" creationId="{A9CC6E64-B91D-FAA6-CBEC-86CDB9D992C4}"/>
          </ac:spMkLst>
        </pc:spChg>
        <pc:graphicFrameChg chg="del">
          <ac:chgData name="binglin tao" userId="dee11500289e3549" providerId="LiveId" clId="{E0ECA30B-C697-4A1C-9A80-9A8379769A99}" dt="2024-01-09T14:49:03.883" v="2480" actId="478"/>
          <ac:graphicFrameMkLst>
            <pc:docMk/>
            <pc:sldMk cId="3853056252" sldId="976"/>
            <ac:graphicFrameMk id="12" creationId="{AAC9D6AD-81F0-932D-A422-6BB93630D2AE}"/>
          </ac:graphicFrameMkLst>
        </pc:graphicFrameChg>
        <pc:graphicFrameChg chg="add mod">
          <ac:chgData name="binglin tao" userId="dee11500289e3549" providerId="LiveId" clId="{E0ECA30B-C697-4A1C-9A80-9A8379769A99}" dt="2024-01-09T14:56:05.466" v="2904" actId="14100"/>
          <ac:graphicFrameMkLst>
            <pc:docMk/>
            <pc:sldMk cId="3853056252" sldId="976"/>
            <ac:graphicFrameMk id="14" creationId="{4B00442A-8BE0-4821-7D4B-FC06EF845B74}"/>
          </ac:graphicFrameMkLst>
        </pc:graphicFrameChg>
        <pc:graphicFrameChg chg="del">
          <ac:chgData name="binglin tao" userId="dee11500289e3549" providerId="LiveId" clId="{E0ECA30B-C697-4A1C-9A80-9A8379769A99}" dt="2024-01-09T14:49:03.883" v="2480" actId="478"/>
          <ac:graphicFrameMkLst>
            <pc:docMk/>
            <pc:sldMk cId="3853056252" sldId="976"/>
            <ac:graphicFrameMk id="14" creationId="{8285DB2C-5A1B-9264-D873-58D78107E1DF}"/>
          </ac:graphicFrameMkLst>
        </pc:graphicFrameChg>
        <pc:graphicFrameChg chg="del">
          <ac:chgData name="binglin tao" userId="dee11500289e3549" providerId="LiveId" clId="{E0ECA30B-C697-4A1C-9A80-9A8379769A99}" dt="2024-01-09T14:49:03.883" v="2480" actId="478"/>
          <ac:graphicFrameMkLst>
            <pc:docMk/>
            <pc:sldMk cId="3853056252" sldId="976"/>
            <ac:graphicFrameMk id="15" creationId="{39A90ED6-5BEE-7BEA-E51A-C03669ACC38D}"/>
          </ac:graphicFrameMkLst>
        </pc:graphicFrameChg>
        <pc:graphicFrameChg chg="add mod">
          <ac:chgData name="binglin tao" userId="dee11500289e3549" providerId="LiveId" clId="{E0ECA30B-C697-4A1C-9A80-9A8379769A99}" dt="2024-01-09T14:58:06.356" v="3063" actId="1076"/>
          <ac:graphicFrameMkLst>
            <pc:docMk/>
            <pc:sldMk cId="3853056252" sldId="976"/>
            <ac:graphicFrameMk id="18" creationId="{99B99816-01DC-32E1-7693-DEBD08D0AF32}"/>
          </ac:graphicFrameMkLst>
        </pc:graphicFrameChg>
        <pc:graphicFrameChg chg="del">
          <ac:chgData name="binglin tao" userId="dee11500289e3549" providerId="LiveId" clId="{E0ECA30B-C697-4A1C-9A80-9A8379769A99}" dt="2024-01-09T14:49:03.883" v="2480" actId="478"/>
          <ac:graphicFrameMkLst>
            <pc:docMk/>
            <pc:sldMk cId="3853056252" sldId="976"/>
            <ac:graphicFrameMk id="20" creationId="{8A220715-B2B3-10D4-C170-633E452E8F13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5:03:22.849" v="3285" actId="1076"/>
        <pc:sldMkLst>
          <pc:docMk/>
          <pc:sldMk cId="771862546" sldId="977"/>
        </pc:sldMkLst>
        <pc:spChg chg="mod">
          <ac:chgData name="binglin tao" userId="dee11500289e3549" providerId="LiveId" clId="{E0ECA30B-C697-4A1C-9A80-9A8379769A99}" dt="2024-01-09T15:01:56.986" v="3268" actId="20577"/>
          <ac:spMkLst>
            <pc:docMk/>
            <pc:sldMk cId="771862546" sldId="977"/>
            <ac:spMk id="4" creationId="{ABFF1DF4-7094-17BA-B088-6C58E72363C4}"/>
          </ac:spMkLst>
        </pc:spChg>
        <pc:spChg chg="del">
          <ac:chgData name="binglin tao" userId="dee11500289e3549" providerId="LiveId" clId="{E0ECA30B-C697-4A1C-9A80-9A8379769A99}" dt="2024-01-09T14:59:28.566" v="3132" actId="478"/>
          <ac:spMkLst>
            <pc:docMk/>
            <pc:sldMk cId="771862546" sldId="977"/>
            <ac:spMk id="6" creationId="{C639F128-DC7C-E7E4-D585-020140E6EFA5}"/>
          </ac:spMkLst>
        </pc:spChg>
        <pc:spChg chg="mod">
          <ac:chgData name="binglin tao" userId="dee11500289e3549" providerId="LiveId" clId="{E0ECA30B-C697-4A1C-9A80-9A8379769A99}" dt="2024-01-09T14:58:20.998" v="3086" actId="20577"/>
          <ac:spMkLst>
            <pc:docMk/>
            <pc:sldMk cId="771862546" sldId="977"/>
            <ac:spMk id="7" creationId="{6065DAB2-7CB1-E812-0D2C-4A7C4221FBB6}"/>
          </ac:spMkLst>
        </pc:spChg>
        <pc:spChg chg="mod">
          <ac:chgData name="binglin tao" userId="dee11500289e3549" providerId="LiveId" clId="{E0ECA30B-C697-4A1C-9A80-9A8379769A99}" dt="2024-01-09T15:01:36.860" v="3264" actId="20577"/>
          <ac:spMkLst>
            <pc:docMk/>
            <pc:sldMk cId="771862546" sldId="977"/>
            <ac:spMk id="8" creationId="{51D047AE-2B00-A385-F4BD-BF6C8907ED76}"/>
          </ac:spMkLst>
        </pc:spChg>
        <pc:spChg chg="del">
          <ac:chgData name="binglin tao" userId="dee11500289e3549" providerId="LiveId" clId="{E0ECA30B-C697-4A1C-9A80-9A8379769A99}" dt="2024-01-09T14:59:32.015" v="3134" actId="478"/>
          <ac:spMkLst>
            <pc:docMk/>
            <pc:sldMk cId="771862546" sldId="977"/>
            <ac:spMk id="10" creationId="{C92673CF-E909-5E27-F14B-86C48FD28E24}"/>
          </ac:spMkLst>
        </pc:spChg>
        <pc:spChg chg="del mod">
          <ac:chgData name="binglin tao" userId="dee11500289e3549" providerId="LiveId" clId="{E0ECA30B-C697-4A1C-9A80-9A8379769A99}" dt="2024-01-09T14:59:32.015" v="3134" actId="478"/>
          <ac:spMkLst>
            <pc:docMk/>
            <pc:sldMk cId="771862546" sldId="977"/>
            <ac:spMk id="16" creationId="{C50727A0-2645-114A-8EF9-0EC1BB8306D3}"/>
          </ac:spMkLst>
        </pc:spChg>
        <pc:spChg chg="add del">
          <ac:chgData name="binglin tao" userId="dee11500289e3549" providerId="LiveId" clId="{E0ECA30B-C697-4A1C-9A80-9A8379769A99}" dt="2024-01-09T15:02:05.739" v="3270" actId="22"/>
          <ac:spMkLst>
            <pc:docMk/>
            <pc:sldMk cId="771862546" sldId="977"/>
            <ac:spMk id="20" creationId="{345AD82A-ECCB-757F-D435-55051AB424D9}"/>
          </ac:spMkLst>
        </pc:spChg>
        <pc:spChg chg="add mod">
          <ac:chgData name="binglin tao" userId="dee11500289e3549" providerId="LiveId" clId="{E0ECA30B-C697-4A1C-9A80-9A8379769A99}" dt="2024-01-09T15:02:57.576" v="3280"/>
          <ac:spMkLst>
            <pc:docMk/>
            <pc:sldMk cId="771862546" sldId="977"/>
            <ac:spMk id="21" creationId="{536DF591-ECBC-C6C3-D35B-C9967CADEEB2}"/>
          </ac:spMkLst>
        </pc:spChg>
        <pc:spChg chg="add mod">
          <ac:chgData name="binglin tao" userId="dee11500289e3549" providerId="LiveId" clId="{E0ECA30B-C697-4A1C-9A80-9A8379769A99}" dt="2024-01-09T15:03:22.849" v="3285" actId="1076"/>
          <ac:spMkLst>
            <pc:docMk/>
            <pc:sldMk cId="771862546" sldId="977"/>
            <ac:spMk id="29" creationId="{FC30B3D1-3D3E-B7CF-BBB3-B8F7CDDD75EC}"/>
          </ac:spMkLst>
        </pc:spChg>
        <pc:spChg chg="add mod">
          <ac:chgData name="binglin tao" userId="dee11500289e3549" providerId="LiveId" clId="{E0ECA30B-C697-4A1C-9A80-9A8379769A99}" dt="2024-01-09T15:03:22.849" v="3285" actId="1076"/>
          <ac:spMkLst>
            <pc:docMk/>
            <pc:sldMk cId="771862546" sldId="977"/>
            <ac:spMk id="32" creationId="{3CD41133-24DD-2F46-FB64-342E68801FAF}"/>
          </ac:spMkLst>
        </pc:spChg>
        <pc:graphicFrameChg chg="del">
          <ac:chgData name="binglin tao" userId="dee11500289e3549" providerId="LiveId" clId="{E0ECA30B-C697-4A1C-9A80-9A8379769A99}" dt="2024-01-09T14:59:07.221" v="3097" actId="478"/>
          <ac:graphicFrameMkLst>
            <pc:docMk/>
            <pc:sldMk cId="771862546" sldId="977"/>
            <ac:graphicFrameMk id="2" creationId="{164AA44F-C3E4-237F-CE23-731C0872C29E}"/>
          </ac:graphicFrameMkLst>
        </pc:graphicFrameChg>
        <pc:graphicFrameChg chg="add mod">
          <ac:chgData name="binglin tao" userId="dee11500289e3549" providerId="LiveId" clId="{E0ECA30B-C697-4A1C-9A80-9A8379769A99}" dt="2024-01-09T14:59:11.449" v="3099" actId="1076"/>
          <ac:graphicFrameMkLst>
            <pc:docMk/>
            <pc:sldMk cId="771862546" sldId="977"/>
            <ac:graphicFrameMk id="2" creationId="{86C64D67-A0BF-AC4C-E879-15109D50BD70}"/>
          </ac:graphicFrameMkLst>
        </pc:graphicFrameChg>
        <pc:graphicFrameChg chg="del">
          <ac:chgData name="binglin tao" userId="dee11500289e3549" providerId="LiveId" clId="{E0ECA30B-C697-4A1C-9A80-9A8379769A99}" dt="2024-01-09T14:59:32.015" v="3134" actId="478"/>
          <ac:graphicFrameMkLst>
            <pc:docMk/>
            <pc:sldMk cId="771862546" sldId="977"/>
            <ac:graphicFrameMk id="9" creationId="{4B00442A-8BE0-4821-7D4B-FC06EF845B74}"/>
          </ac:graphicFrameMkLst>
        </pc:graphicFrameChg>
        <pc:graphicFrameChg chg="add mod">
          <ac:chgData name="binglin tao" userId="dee11500289e3549" providerId="LiveId" clId="{E0ECA30B-C697-4A1C-9A80-9A8379769A99}" dt="2024-01-09T14:59:14.159" v="3100" actId="1076"/>
          <ac:graphicFrameMkLst>
            <pc:docMk/>
            <pc:sldMk cId="771862546" sldId="977"/>
            <ac:graphicFrameMk id="9" creationId="{DD243B7A-CB58-6E0C-8C60-77F5B07007A0}"/>
          </ac:graphicFrameMkLst>
        </pc:graphicFrameChg>
        <pc:graphicFrameChg chg="add mod">
          <ac:chgData name="binglin tao" userId="dee11500289e3549" providerId="LiveId" clId="{E0ECA30B-C697-4A1C-9A80-9A8379769A99}" dt="2024-01-09T15:00:35.709" v="3178" actId="1076"/>
          <ac:graphicFrameMkLst>
            <pc:docMk/>
            <pc:sldMk cId="771862546" sldId="977"/>
            <ac:graphicFrameMk id="16" creationId="{4CA427E7-917C-3E76-E0FA-3653305BF75F}"/>
          </ac:graphicFrameMkLst>
        </pc:graphicFrameChg>
        <pc:graphicFrameChg chg="del">
          <ac:chgData name="binglin tao" userId="dee11500289e3549" providerId="LiveId" clId="{E0ECA30B-C697-4A1C-9A80-9A8379769A99}" dt="2024-01-09T14:59:32.015" v="3134" actId="478"/>
          <ac:graphicFrameMkLst>
            <pc:docMk/>
            <pc:sldMk cId="771862546" sldId="977"/>
            <ac:graphicFrameMk id="17" creationId="{99B99816-01DC-32E1-7693-DEBD08D0AF32}"/>
          </ac:graphicFrameMkLst>
        </pc:graphicFrameChg>
        <pc:graphicFrameChg chg="add mod">
          <ac:chgData name="binglin tao" userId="dee11500289e3549" providerId="LiveId" clId="{E0ECA30B-C697-4A1C-9A80-9A8379769A99}" dt="2024-01-09T15:00:51.022" v="3193" actId="1076"/>
          <ac:graphicFrameMkLst>
            <pc:docMk/>
            <pc:sldMk cId="771862546" sldId="977"/>
            <ac:graphicFrameMk id="19" creationId="{EE21FEC9-9BCB-E2A9-FD5B-C41184AD4F7D}"/>
          </ac:graphicFrameMkLst>
        </pc:graphicFrameChg>
        <pc:graphicFrameChg chg="add mod">
          <ac:chgData name="binglin tao" userId="dee11500289e3549" providerId="LiveId" clId="{E0ECA30B-C697-4A1C-9A80-9A8379769A99}" dt="2024-01-09T15:01:04.167" v="3195" actId="1076"/>
          <ac:graphicFrameMkLst>
            <pc:docMk/>
            <pc:sldMk cId="771862546" sldId="977"/>
            <ac:graphicFrameMk id="34" creationId="{75FD8CD3-DBD1-6C77-E690-8EF96E838BBD}"/>
          </ac:graphicFrameMkLst>
        </pc:graphicFrameChg>
        <pc:graphicFrameChg chg="add mod">
          <ac:chgData name="binglin tao" userId="dee11500289e3549" providerId="LiveId" clId="{E0ECA30B-C697-4A1C-9A80-9A8379769A99}" dt="2024-01-09T15:02:52.677" v="3278" actId="1076"/>
          <ac:graphicFrameMkLst>
            <pc:docMk/>
            <pc:sldMk cId="771862546" sldId="977"/>
            <ac:graphicFrameMk id="36" creationId="{0FCF2662-DF56-BB2B-009F-ABDF0AAA2BFC}"/>
          </ac:graphicFrameMkLst>
        </pc:graphicFrameChg>
        <pc:graphicFrameChg chg="add mod">
          <ac:chgData name="binglin tao" userId="dee11500289e3549" providerId="LiveId" clId="{E0ECA30B-C697-4A1C-9A80-9A8379769A99}" dt="2024-01-09T15:02:52.677" v="3278" actId="1076"/>
          <ac:graphicFrameMkLst>
            <pc:docMk/>
            <pc:sldMk cId="771862546" sldId="977"/>
            <ac:graphicFrameMk id="38" creationId="{AB4F39D8-11A3-93EF-C8F6-B4EA6ED90E4D}"/>
          </ac:graphicFrameMkLst>
        </pc:graphicFrameChg>
        <pc:graphicFrameChg chg="add mod">
          <ac:chgData name="binglin tao" userId="dee11500289e3549" providerId="LiveId" clId="{E0ECA30B-C697-4A1C-9A80-9A8379769A99}" dt="2024-01-09T15:02:52.677" v="3278" actId="1076"/>
          <ac:graphicFrameMkLst>
            <pc:docMk/>
            <pc:sldMk cId="771862546" sldId="977"/>
            <ac:graphicFrameMk id="40" creationId="{B80208C1-B1DA-4CD8-695D-CFA35DCF8DC6}"/>
          </ac:graphicFrameMkLst>
        </pc:graphicFrameChg>
        <pc:graphicFrameChg chg="add mod">
          <ac:chgData name="binglin tao" userId="dee11500289e3549" providerId="LiveId" clId="{E0ECA30B-C697-4A1C-9A80-9A8379769A99}" dt="2024-01-09T15:03:13.210" v="3283" actId="1076"/>
          <ac:graphicFrameMkLst>
            <pc:docMk/>
            <pc:sldMk cId="771862546" sldId="977"/>
            <ac:graphicFrameMk id="42" creationId="{D77C8CB2-78A7-22DF-91C2-2C774C748029}"/>
          </ac:graphicFrameMkLst>
        </pc:graphicFrameChg>
        <pc:graphicFrameChg chg="add mod">
          <ac:chgData name="binglin tao" userId="dee11500289e3549" providerId="LiveId" clId="{E0ECA30B-C697-4A1C-9A80-9A8379769A99}" dt="2024-01-09T15:03:08.019" v="3282" actId="1076"/>
          <ac:graphicFrameMkLst>
            <pc:docMk/>
            <pc:sldMk cId="771862546" sldId="977"/>
            <ac:graphicFrameMk id="44" creationId="{703ABF52-0694-8999-EA44-53ABA43BEB41}"/>
          </ac:graphicFrameMkLst>
        </pc:graphicFrameChg>
        <pc:graphicFrameChg chg="add mod">
          <ac:chgData name="binglin tao" userId="dee11500289e3549" providerId="LiveId" clId="{E0ECA30B-C697-4A1C-9A80-9A8379769A99}" dt="2024-01-09T15:03:22.849" v="3285" actId="1076"/>
          <ac:graphicFrameMkLst>
            <pc:docMk/>
            <pc:sldMk cId="771862546" sldId="977"/>
            <ac:graphicFrameMk id="46" creationId="{F21BFDE3-6EBF-75D7-A429-9E6B7721CEB2}"/>
          </ac:graphicFrameMkLst>
        </pc:graphicFrameChg>
        <pc:graphicFrameChg chg="add mod">
          <ac:chgData name="binglin tao" userId="dee11500289e3549" providerId="LiveId" clId="{E0ECA30B-C697-4A1C-9A80-9A8379769A99}" dt="2024-01-09T15:03:22.849" v="3285" actId="1076"/>
          <ac:graphicFrameMkLst>
            <pc:docMk/>
            <pc:sldMk cId="771862546" sldId="977"/>
            <ac:graphicFrameMk id="48" creationId="{93A482D8-900D-346C-19D6-0AAC0BBE7793}"/>
          </ac:graphicFrameMkLst>
        </pc:graphicFrameChg>
        <pc:graphicFrameChg chg="add mod">
          <ac:chgData name="binglin tao" userId="dee11500289e3549" providerId="LiveId" clId="{E0ECA30B-C697-4A1C-9A80-9A8379769A99}" dt="2024-01-09T15:03:22.849" v="3285" actId="1076"/>
          <ac:graphicFrameMkLst>
            <pc:docMk/>
            <pc:sldMk cId="771862546" sldId="977"/>
            <ac:graphicFrameMk id="50" creationId="{BD1472BD-AAA3-1160-9305-97C8A27738D2}"/>
          </ac:graphicFrameMkLst>
        </pc:graphicFrameChg>
        <pc:graphicFrameChg chg="add mod">
          <ac:chgData name="binglin tao" userId="dee11500289e3549" providerId="LiveId" clId="{E0ECA30B-C697-4A1C-9A80-9A8379769A99}" dt="2024-01-09T15:03:22.849" v="3285" actId="1076"/>
          <ac:graphicFrameMkLst>
            <pc:docMk/>
            <pc:sldMk cId="771862546" sldId="977"/>
            <ac:graphicFrameMk id="52" creationId="{77DC323C-9552-2C96-87E1-DC5E40D9B4D8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5:05:20.512" v="3299" actId="1076"/>
        <pc:sldMkLst>
          <pc:docMk/>
          <pc:sldMk cId="2298399514" sldId="978"/>
        </pc:sldMkLst>
        <pc:spChg chg="add mod">
          <ac:chgData name="binglin tao" userId="dee11500289e3549" providerId="LiveId" clId="{E0ECA30B-C697-4A1C-9A80-9A8379769A99}" dt="2024-01-09T15:05:13.578" v="3297"/>
          <ac:spMkLst>
            <pc:docMk/>
            <pc:sldMk cId="2298399514" sldId="978"/>
            <ac:spMk id="13" creationId="{1621D413-8F4C-9C35-56FD-0856872A9B23}"/>
          </ac:spMkLst>
        </pc:spChg>
        <pc:spChg chg="mod">
          <ac:chgData name="binglin tao" userId="dee11500289e3549" providerId="LiveId" clId="{E0ECA30B-C697-4A1C-9A80-9A8379769A99}" dt="2024-01-09T15:03:40.070" v="3288" actId="20577"/>
          <ac:spMkLst>
            <pc:docMk/>
            <pc:sldMk cId="2298399514" sldId="978"/>
            <ac:spMk id="14" creationId="{440D79CB-04A7-29EC-A1FD-BA3F638C5085}"/>
          </ac:spMkLst>
        </pc:spChg>
        <pc:spChg chg="add mod">
          <ac:chgData name="binglin tao" userId="dee11500289e3549" providerId="LiveId" clId="{E0ECA30B-C697-4A1C-9A80-9A8379769A99}" dt="2024-01-09T15:05:12.249" v="3296"/>
          <ac:spMkLst>
            <pc:docMk/>
            <pc:sldMk cId="2298399514" sldId="978"/>
            <ac:spMk id="21" creationId="{BF6B1509-8673-DD1A-2A10-6FC8C2922E8C}"/>
          </ac:spMkLst>
        </pc:spChg>
        <pc:spChg chg="add mod">
          <ac:chgData name="binglin tao" userId="dee11500289e3549" providerId="LiveId" clId="{E0ECA30B-C697-4A1C-9A80-9A8379769A99}" dt="2024-01-09T15:05:12.249" v="3296"/>
          <ac:spMkLst>
            <pc:docMk/>
            <pc:sldMk cId="2298399514" sldId="978"/>
            <ac:spMk id="24" creationId="{7D0FE288-A892-9824-2EA2-FF712DD0DBCB}"/>
          </ac:spMkLst>
        </pc:spChg>
        <pc:spChg chg="add mod">
          <ac:chgData name="binglin tao" userId="dee11500289e3549" providerId="LiveId" clId="{E0ECA30B-C697-4A1C-9A80-9A8379769A99}" dt="2024-01-09T15:05:12.249" v="3296"/>
          <ac:spMkLst>
            <pc:docMk/>
            <pc:sldMk cId="2298399514" sldId="978"/>
            <ac:spMk id="25" creationId="{CD211578-923A-F278-20DF-0DE2944BBF17}"/>
          </ac:spMkLst>
        </pc:spChg>
        <pc:grpChg chg="del">
          <ac:chgData name="binglin tao" userId="dee11500289e3549" providerId="LiveId" clId="{E0ECA30B-C697-4A1C-9A80-9A8379769A99}" dt="2024-01-09T15:04:04.420" v="3294" actId="478"/>
          <ac:grpSpMkLst>
            <pc:docMk/>
            <pc:sldMk cId="2298399514" sldId="978"/>
            <ac:grpSpMk id="8" creationId="{7403D1C8-71DF-E012-B4B4-FEF9D8B29933}"/>
          </ac:grpSpMkLst>
        </pc:grpChg>
        <pc:graphicFrameChg chg="add mod">
          <ac:chgData name="binglin tao" userId="dee11500289e3549" providerId="LiveId" clId="{E0ECA30B-C697-4A1C-9A80-9A8379769A99}" dt="2024-01-09T15:03:54.020" v="3291" actId="1076"/>
          <ac:graphicFrameMkLst>
            <pc:docMk/>
            <pc:sldMk cId="2298399514" sldId="978"/>
            <ac:graphicFrameMk id="3" creationId="{22CF4AED-94B2-EE69-E118-5C145B0E3413}"/>
          </ac:graphicFrameMkLst>
        </pc:graphicFrameChg>
        <pc:graphicFrameChg chg="del">
          <ac:chgData name="binglin tao" userId="dee11500289e3549" providerId="LiveId" clId="{E0ECA30B-C697-4A1C-9A80-9A8379769A99}" dt="2024-01-09T15:03:50.987" v="3289" actId="478"/>
          <ac:graphicFrameMkLst>
            <pc:docMk/>
            <pc:sldMk cId="2298399514" sldId="978"/>
            <ac:graphicFrameMk id="3" creationId="{4C399792-6449-7B4A-FDB7-257DB64F3D80}"/>
          </ac:graphicFrameMkLst>
        </pc:graphicFrameChg>
        <pc:graphicFrameChg chg="add mod">
          <ac:chgData name="binglin tao" userId="dee11500289e3549" providerId="LiveId" clId="{E0ECA30B-C697-4A1C-9A80-9A8379769A99}" dt="2024-01-09T15:03:59.515" v="3293" actId="1076"/>
          <ac:graphicFrameMkLst>
            <pc:docMk/>
            <pc:sldMk cId="2298399514" sldId="978"/>
            <ac:graphicFrameMk id="9" creationId="{8EF82E3C-A229-D347-EA79-A4C2916D0FEC}"/>
          </ac:graphicFrameMkLst>
        </pc:graphicFrameChg>
        <pc:graphicFrameChg chg="add mod">
          <ac:chgData name="binglin tao" userId="dee11500289e3549" providerId="LiveId" clId="{E0ECA30B-C697-4A1C-9A80-9A8379769A99}" dt="2024-01-09T15:05:12.249" v="3296"/>
          <ac:graphicFrameMkLst>
            <pc:docMk/>
            <pc:sldMk cId="2298399514" sldId="978"/>
            <ac:graphicFrameMk id="15" creationId="{F1B6E1E5-BC34-9A74-0967-20A3DED6DC72}"/>
          </ac:graphicFrameMkLst>
        </pc:graphicFrameChg>
        <pc:graphicFrameChg chg="add mod">
          <ac:chgData name="binglin tao" userId="dee11500289e3549" providerId="LiveId" clId="{E0ECA30B-C697-4A1C-9A80-9A8379769A99}" dt="2024-01-09T15:05:12.249" v="3296"/>
          <ac:graphicFrameMkLst>
            <pc:docMk/>
            <pc:sldMk cId="2298399514" sldId="978"/>
            <ac:graphicFrameMk id="16" creationId="{05F926E0-B20D-8831-028E-BFC4FDF952FE}"/>
          </ac:graphicFrameMkLst>
        </pc:graphicFrameChg>
        <pc:graphicFrameChg chg="add mod">
          <ac:chgData name="binglin tao" userId="dee11500289e3549" providerId="LiveId" clId="{E0ECA30B-C697-4A1C-9A80-9A8379769A99}" dt="2024-01-09T15:05:12.249" v="3296"/>
          <ac:graphicFrameMkLst>
            <pc:docMk/>
            <pc:sldMk cId="2298399514" sldId="978"/>
            <ac:graphicFrameMk id="17" creationId="{CC9E48DD-F052-7296-EDDF-76C58AB8E672}"/>
          </ac:graphicFrameMkLst>
        </pc:graphicFrameChg>
        <pc:graphicFrameChg chg="add mod">
          <ac:chgData name="binglin tao" userId="dee11500289e3549" providerId="LiveId" clId="{E0ECA30B-C697-4A1C-9A80-9A8379769A99}" dt="2024-01-09T15:05:12.249" v="3296"/>
          <ac:graphicFrameMkLst>
            <pc:docMk/>
            <pc:sldMk cId="2298399514" sldId="978"/>
            <ac:graphicFrameMk id="18" creationId="{9565C921-1074-F057-8313-5867D5A2D834}"/>
          </ac:graphicFrameMkLst>
        </pc:graphicFrameChg>
        <pc:graphicFrameChg chg="add mod">
          <ac:chgData name="binglin tao" userId="dee11500289e3549" providerId="LiveId" clId="{E0ECA30B-C697-4A1C-9A80-9A8379769A99}" dt="2024-01-09T15:05:12.249" v="3296"/>
          <ac:graphicFrameMkLst>
            <pc:docMk/>
            <pc:sldMk cId="2298399514" sldId="978"/>
            <ac:graphicFrameMk id="19" creationId="{A5B6294C-BCB5-771F-CE71-A3AAAB9B577A}"/>
          </ac:graphicFrameMkLst>
        </pc:graphicFrameChg>
        <pc:graphicFrameChg chg="add mod">
          <ac:chgData name="binglin tao" userId="dee11500289e3549" providerId="LiveId" clId="{E0ECA30B-C697-4A1C-9A80-9A8379769A99}" dt="2024-01-09T15:05:12.249" v="3296"/>
          <ac:graphicFrameMkLst>
            <pc:docMk/>
            <pc:sldMk cId="2298399514" sldId="978"/>
            <ac:graphicFrameMk id="20" creationId="{E0012A42-2A7B-E23D-3F2B-4E29E2EDE9F7}"/>
          </ac:graphicFrameMkLst>
        </pc:graphicFrameChg>
        <pc:graphicFrameChg chg="add mod">
          <ac:chgData name="binglin tao" userId="dee11500289e3549" providerId="LiveId" clId="{E0ECA30B-C697-4A1C-9A80-9A8379769A99}" dt="2024-01-09T15:05:12.249" v="3296"/>
          <ac:graphicFrameMkLst>
            <pc:docMk/>
            <pc:sldMk cId="2298399514" sldId="978"/>
            <ac:graphicFrameMk id="22" creationId="{E234EF60-9E4D-B751-B874-89CB444943C5}"/>
          </ac:graphicFrameMkLst>
        </pc:graphicFrameChg>
        <pc:graphicFrameChg chg="add mod">
          <ac:chgData name="binglin tao" userId="dee11500289e3549" providerId="LiveId" clId="{E0ECA30B-C697-4A1C-9A80-9A8379769A99}" dt="2024-01-09T15:05:12.249" v="3296"/>
          <ac:graphicFrameMkLst>
            <pc:docMk/>
            <pc:sldMk cId="2298399514" sldId="978"/>
            <ac:graphicFrameMk id="23" creationId="{60AA1405-0F4C-8567-A235-F7097BFD419E}"/>
          </ac:graphicFrameMkLst>
        </pc:graphicFrameChg>
        <pc:graphicFrameChg chg="add mod">
          <ac:chgData name="binglin tao" userId="dee11500289e3549" providerId="LiveId" clId="{E0ECA30B-C697-4A1C-9A80-9A8379769A99}" dt="2024-01-09T15:05:12.249" v="3296"/>
          <ac:graphicFrameMkLst>
            <pc:docMk/>
            <pc:sldMk cId="2298399514" sldId="978"/>
            <ac:graphicFrameMk id="26" creationId="{45ACF75A-FDAE-A23D-C61C-58130D986A5D}"/>
          </ac:graphicFrameMkLst>
        </pc:graphicFrameChg>
        <pc:picChg chg="del">
          <ac:chgData name="binglin tao" userId="dee11500289e3549" providerId="LiveId" clId="{E0ECA30B-C697-4A1C-9A80-9A8379769A99}" dt="2024-01-09T15:04:07.089" v="3295" actId="478"/>
          <ac:picMkLst>
            <pc:docMk/>
            <pc:sldMk cId="2298399514" sldId="978"/>
            <ac:picMk id="12" creationId="{BA40EBFF-8C8C-AC18-DBB0-459B7439E0B1}"/>
          </ac:picMkLst>
        </pc:picChg>
        <pc:picChg chg="add mod">
          <ac:chgData name="binglin tao" userId="dee11500289e3549" providerId="LiveId" clId="{E0ECA30B-C697-4A1C-9A80-9A8379769A99}" dt="2024-01-09T15:05:20.512" v="3299" actId="1076"/>
          <ac:picMkLst>
            <pc:docMk/>
            <pc:sldMk cId="2298399514" sldId="978"/>
            <ac:picMk id="27" creationId="{8EBD3597-6FFD-F7A7-541E-565F0187B634}"/>
          </ac:picMkLst>
        </pc:picChg>
      </pc:sldChg>
      <pc:sldChg chg="addSp delSp modSp add mod modAnim">
        <pc:chgData name="binglin tao" userId="dee11500289e3549" providerId="LiveId" clId="{E0ECA30B-C697-4A1C-9A80-9A8379769A99}" dt="2024-01-09T15:06:32.389" v="3310" actId="1076"/>
        <pc:sldMkLst>
          <pc:docMk/>
          <pc:sldMk cId="3937097453" sldId="979"/>
        </pc:sldMkLst>
        <pc:spChg chg="add mod">
          <ac:chgData name="binglin tao" userId="dee11500289e3549" providerId="LiveId" clId="{E0ECA30B-C697-4A1C-9A80-9A8379769A99}" dt="2024-01-09T15:06:21.619" v="3306"/>
          <ac:spMkLst>
            <pc:docMk/>
            <pc:sldMk cId="3937097453" sldId="979"/>
            <ac:spMk id="8" creationId="{D10A2DB9-A792-A1BF-6C03-5D07B40CF3AC}"/>
          </ac:spMkLst>
        </pc:spChg>
        <pc:spChg chg="del">
          <ac:chgData name="binglin tao" userId="dee11500289e3549" providerId="LiveId" clId="{E0ECA30B-C697-4A1C-9A80-9A8379769A99}" dt="2024-01-09T15:06:05.837" v="3302" actId="478"/>
          <ac:spMkLst>
            <pc:docMk/>
            <pc:sldMk cId="3937097453" sldId="979"/>
            <ac:spMk id="14" creationId="{440D79CB-04A7-29EC-A1FD-BA3F638C5085}"/>
          </ac:spMkLst>
        </pc:spChg>
        <pc:spChg chg="add mod">
          <ac:chgData name="binglin tao" userId="dee11500289e3549" providerId="LiveId" clId="{E0ECA30B-C697-4A1C-9A80-9A8379769A99}" dt="2024-01-09T15:06:20.385" v="3305"/>
          <ac:spMkLst>
            <pc:docMk/>
            <pc:sldMk cId="3937097453" sldId="979"/>
            <ac:spMk id="19" creationId="{63115614-FF07-029C-7CD7-98CFB66C7BBE}"/>
          </ac:spMkLst>
        </pc:spChg>
        <pc:graphicFrameChg chg="del">
          <ac:chgData name="binglin tao" userId="dee11500289e3549" providerId="LiveId" clId="{E0ECA30B-C697-4A1C-9A80-9A8379769A99}" dt="2024-01-09T15:06:09.711" v="3303" actId="478"/>
          <ac:graphicFrameMkLst>
            <pc:docMk/>
            <pc:sldMk cId="3937097453" sldId="979"/>
            <ac:graphicFrameMk id="2" creationId="{22CF4AED-94B2-EE69-E118-5C145B0E3413}"/>
          </ac:graphicFrameMkLst>
        </pc:graphicFrameChg>
        <pc:graphicFrameChg chg="add mod">
          <ac:chgData name="binglin tao" userId="dee11500289e3549" providerId="LiveId" clId="{E0ECA30B-C697-4A1C-9A80-9A8379769A99}" dt="2024-01-09T15:06:20.385" v="3305"/>
          <ac:graphicFrameMkLst>
            <pc:docMk/>
            <pc:sldMk cId="3937097453" sldId="979"/>
            <ac:graphicFrameMk id="9" creationId="{D02E2A8B-5AF5-FE7A-0D90-E2461766C9BA}"/>
          </ac:graphicFrameMkLst>
        </pc:graphicFrameChg>
        <pc:graphicFrameChg chg="add mod">
          <ac:chgData name="binglin tao" userId="dee11500289e3549" providerId="LiveId" clId="{E0ECA30B-C697-4A1C-9A80-9A8379769A99}" dt="2024-01-09T15:06:20.385" v="3305"/>
          <ac:graphicFrameMkLst>
            <pc:docMk/>
            <pc:sldMk cId="3937097453" sldId="979"/>
            <ac:graphicFrameMk id="10" creationId="{4B80F52D-D3C9-4096-7D66-08FC9E00231D}"/>
          </ac:graphicFrameMkLst>
        </pc:graphicFrameChg>
        <pc:graphicFrameChg chg="del">
          <ac:chgData name="binglin tao" userId="dee11500289e3549" providerId="LiveId" clId="{E0ECA30B-C697-4A1C-9A80-9A8379769A99}" dt="2024-01-09T15:06:09.711" v="3303" actId="478"/>
          <ac:graphicFrameMkLst>
            <pc:docMk/>
            <pc:sldMk cId="3937097453" sldId="979"/>
            <ac:graphicFrameMk id="11" creationId="{8EF82E3C-A229-D347-EA79-A4C2916D0FEC}"/>
          </ac:graphicFrameMkLst>
        </pc:graphicFrameChg>
        <pc:graphicFrameChg chg="add mod">
          <ac:chgData name="binglin tao" userId="dee11500289e3549" providerId="LiveId" clId="{E0ECA30B-C697-4A1C-9A80-9A8379769A99}" dt="2024-01-09T15:06:20.385" v="3305"/>
          <ac:graphicFrameMkLst>
            <pc:docMk/>
            <pc:sldMk cId="3937097453" sldId="979"/>
            <ac:graphicFrameMk id="12" creationId="{96CB9C23-DE38-7ED2-4740-E53A42937721}"/>
          </ac:graphicFrameMkLst>
        </pc:graphicFrameChg>
        <pc:graphicFrameChg chg="add mod">
          <ac:chgData name="binglin tao" userId="dee11500289e3549" providerId="LiveId" clId="{E0ECA30B-C697-4A1C-9A80-9A8379769A99}" dt="2024-01-09T15:06:20.385" v="3305"/>
          <ac:graphicFrameMkLst>
            <pc:docMk/>
            <pc:sldMk cId="3937097453" sldId="979"/>
            <ac:graphicFrameMk id="13" creationId="{956D57F2-536E-3345-9A8A-583A59D6F0CD}"/>
          </ac:graphicFrameMkLst>
        </pc:graphicFrameChg>
        <pc:graphicFrameChg chg="add mod">
          <ac:chgData name="binglin tao" userId="dee11500289e3549" providerId="LiveId" clId="{E0ECA30B-C697-4A1C-9A80-9A8379769A99}" dt="2024-01-09T15:06:20.385" v="3305"/>
          <ac:graphicFrameMkLst>
            <pc:docMk/>
            <pc:sldMk cId="3937097453" sldId="979"/>
            <ac:graphicFrameMk id="15" creationId="{FB3DABFD-35BF-E1AB-71D2-3E71A1A16F3C}"/>
          </ac:graphicFrameMkLst>
        </pc:graphicFrameChg>
        <pc:graphicFrameChg chg="add mod">
          <ac:chgData name="binglin tao" userId="dee11500289e3549" providerId="LiveId" clId="{E0ECA30B-C697-4A1C-9A80-9A8379769A99}" dt="2024-01-09T15:06:20.385" v="3305"/>
          <ac:graphicFrameMkLst>
            <pc:docMk/>
            <pc:sldMk cId="3937097453" sldId="979"/>
            <ac:graphicFrameMk id="16" creationId="{2D2FB426-C2D3-2162-3E4D-8CA3F79C9B33}"/>
          </ac:graphicFrameMkLst>
        </pc:graphicFrameChg>
        <pc:graphicFrameChg chg="add mod">
          <ac:chgData name="binglin tao" userId="dee11500289e3549" providerId="LiveId" clId="{E0ECA30B-C697-4A1C-9A80-9A8379769A99}" dt="2024-01-09T15:06:20.385" v="3305"/>
          <ac:graphicFrameMkLst>
            <pc:docMk/>
            <pc:sldMk cId="3937097453" sldId="979"/>
            <ac:graphicFrameMk id="17" creationId="{BAF0317F-5A48-841A-3B8A-A749C3BAE413}"/>
          </ac:graphicFrameMkLst>
        </pc:graphicFrameChg>
        <pc:graphicFrameChg chg="add mod">
          <ac:chgData name="binglin tao" userId="dee11500289e3549" providerId="LiveId" clId="{E0ECA30B-C697-4A1C-9A80-9A8379769A99}" dt="2024-01-09T15:06:20.385" v="3305"/>
          <ac:graphicFrameMkLst>
            <pc:docMk/>
            <pc:sldMk cId="3937097453" sldId="979"/>
            <ac:graphicFrameMk id="18" creationId="{8405AAB6-BACA-018F-AC65-1E1669B213E5}"/>
          </ac:graphicFrameMkLst>
        </pc:graphicFrameChg>
        <pc:picChg chg="add">
          <ac:chgData name="binglin tao" userId="dee11500289e3549" providerId="LiveId" clId="{E0ECA30B-C697-4A1C-9A80-9A8379769A99}" dt="2024-01-09T15:06:14.842" v="3304"/>
          <ac:picMkLst>
            <pc:docMk/>
            <pc:sldMk cId="3937097453" sldId="979"/>
            <ac:picMk id="3" creationId="{713B678B-6913-4993-2BDA-4541DB43F9AD}"/>
          </ac:picMkLst>
        </pc:picChg>
        <pc:picChg chg="add mod">
          <ac:chgData name="binglin tao" userId="dee11500289e3549" providerId="LiveId" clId="{E0ECA30B-C697-4A1C-9A80-9A8379769A99}" dt="2024-01-09T15:06:32.389" v="3310" actId="1076"/>
          <ac:picMkLst>
            <pc:docMk/>
            <pc:sldMk cId="3937097453" sldId="979"/>
            <ac:picMk id="20" creationId="{52124799-A999-BE1C-4C62-D17052EEA5B0}"/>
          </ac:picMkLst>
        </pc:picChg>
        <pc:picChg chg="del">
          <ac:chgData name="binglin tao" userId="dee11500289e3549" providerId="LiveId" clId="{E0ECA30B-C697-4A1C-9A80-9A8379769A99}" dt="2024-01-09T15:06:03.033" v="3301" actId="478"/>
          <ac:picMkLst>
            <pc:docMk/>
            <pc:sldMk cId="3937097453" sldId="979"/>
            <ac:picMk id="27" creationId="{8EBD3597-6FFD-F7A7-541E-565F0187B634}"/>
          </ac:picMkLst>
        </pc:picChg>
      </pc:sldChg>
      <pc:sldChg chg="addSp delSp modSp add mod modAnim">
        <pc:chgData name="binglin tao" userId="dee11500289e3549" providerId="LiveId" clId="{E0ECA30B-C697-4A1C-9A80-9A8379769A99}" dt="2024-01-09T15:07:27.743" v="3323" actId="1076"/>
        <pc:sldMkLst>
          <pc:docMk/>
          <pc:sldMk cId="2253899503" sldId="980"/>
        </pc:sldMkLst>
        <pc:spChg chg="add mod">
          <ac:chgData name="binglin tao" userId="dee11500289e3549" providerId="LiveId" clId="{E0ECA30B-C697-4A1C-9A80-9A8379769A99}" dt="2024-01-09T15:07:20.871" v="3320"/>
          <ac:spMkLst>
            <pc:docMk/>
            <pc:sldMk cId="2253899503" sldId="980"/>
            <ac:spMk id="3" creationId="{72D155D9-9D87-2769-66D3-7F2C3600C939}"/>
          </ac:spMkLst>
        </pc:spChg>
        <pc:spChg chg="add 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10" creationId="{E14EB807-39ED-6BCA-5FE9-B7254E517EF0}"/>
          </ac:spMkLst>
        </pc:spChg>
        <pc:spChg chg="add 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12" creationId="{A5674AED-6E3D-6582-7D8E-E59679FFA8BE}"/>
          </ac:spMkLst>
        </pc:spChg>
        <pc:spChg chg="add del">
          <ac:chgData name="binglin tao" userId="dee11500289e3549" providerId="LiveId" clId="{E0ECA30B-C697-4A1C-9A80-9A8379769A99}" dt="2024-01-09T15:07:02.794" v="3317" actId="478"/>
          <ac:spMkLst>
            <pc:docMk/>
            <pc:sldMk cId="2253899503" sldId="980"/>
            <ac:spMk id="14" creationId="{440D79CB-04A7-29EC-A1FD-BA3F638C5085}"/>
          </ac:spMkLst>
        </pc:spChg>
        <pc:spChg chg="add 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16" creationId="{223DE3E2-3EB6-7AB3-5D43-38132CE9366D}"/>
          </ac:spMkLst>
        </pc:spChg>
        <pc:spChg chg="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20" creationId="{741F9DD0-891D-27A9-A028-CE41BF819504}"/>
          </ac:spMkLst>
        </pc:spChg>
        <pc:spChg chg="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21" creationId="{11986545-F840-88BE-E6CD-89CE26A663EF}"/>
          </ac:spMkLst>
        </pc:spChg>
        <pc:spChg chg="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24" creationId="{EB7309DB-E82F-3EC5-BD42-987C4A3559CB}"/>
          </ac:spMkLst>
        </pc:spChg>
        <pc:spChg chg="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25" creationId="{455967C2-7EEE-23A8-7936-511C96695F23}"/>
          </ac:spMkLst>
        </pc:spChg>
        <pc:spChg chg="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28" creationId="{1FD5E794-3FBE-C458-F828-CCD1573FBBF4}"/>
          </ac:spMkLst>
        </pc:spChg>
        <pc:spChg chg="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29" creationId="{258FCB10-FDD9-391A-B981-0B311CFDD3E0}"/>
          </ac:spMkLst>
        </pc:spChg>
        <pc:spChg chg="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30" creationId="{241DF5CE-4B2A-988B-70E8-2B6A92B97D1A}"/>
          </ac:spMkLst>
        </pc:spChg>
        <pc:spChg chg="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31" creationId="{6751DF1F-0ADC-412E-5DC9-0CE9ED4CEAFA}"/>
          </ac:spMkLst>
        </pc:spChg>
        <pc:spChg chg="add mod">
          <ac:chgData name="binglin tao" userId="dee11500289e3549" providerId="LiveId" clId="{E0ECA30B-C697-4A1C-9A80-9A8379769A99}" dt="2024-01-09T15:07:19.820" v="3319"/>
          <ac:spMkLst>
            <pc:docMk/>
            <pc:sldMk cId="2253899503" sldId="980"/>
            <ac:spMk id="32" creationId="{2C22054C-9206-23CB-CB1D-22C5C82D7548}"/>
          </ac:spMkLst>
        </pc:spChg>
        <pc:grpChg chg="add mod">
          <ac:chgData name="binglin tao" userId="dee11500289e3549" providerId="LiveId" clId="{E0ECA30B-C697-4A1C-9A80-9A8379769A99}" dt="2024-01-09T15:07:19.820" v="3319"/>
          <ac:grpSpMkLst>
            <pc:docMk/>
            <pc:sldMk cId="2253899503" sldId="980"/>
            <ac:grpSpMk id="19" creationId="{DFE91410-2E27-957B-3C29-A62B6D40E5F7}"/>
          </ac:grpSpMkLst>
        </pc:grpChg>
        <pc:grpChg chg="add mod">
          <ac:chgData name="binglin tao" userId="dee11500289e3549" providerId="LiveId" clId="{E0ECA30B-C697-4A1C-9A80-9A8379769A99}" dt="2024-01-09T15:07:19.820" v="3319"/>
          <ac:grpSpMkLst>
            <pc:docMk/>
            <pc:sldMk cId="2253899503" sldId="980"/>
            <ac:grpSpMk id="23" creationId="{2C657944-F712-E0C2-F347-0D3A8EF285E9}"/>
          </ac:grpSpMkLst>
        </pc:grpChg>
        <pc:grpChg chg="add mod">
          <ac:chgData name="binglin tao" userId="dee11500289e3549" providerId="LiveId" clId="{E0ECA30B-C697-4A1C-9A80-9A8379769A99}" dt="2024-01-09T15:07:19.820" v="3319"/>
          <ac:grpSpMkLst>
            <pc:docMk/>
            <pc:sldMk cId="2253899503" sldId="980"/>
            <ac:grpSpMk id="26" creationId="{9F7C5581-3AB0-F3BF-9144-686B616F9FC2}"/>
          </ac:grpSpMkLst>
        </pc:grpChg>
        <pc:graphicFrameChg chg="add del">
          <ac:chgData name="binglin tao" userId="dee11500289e3549" providerId="LiveId" clId="{E0ECA30B-C697-4A1C-9A80-9A8379769A99}" dt="2024-01-09T15:07:07.709" v="3318" actId="478"/>
          <ac:graphicFrameMkLst>
            <pc:docMk/>
            <pc:sldMk cId="2253899503" sldId="980"/>
            <ac:graphicFrameMk id="2" creationId="{22CF4AED-94B2-EE69-E118-5C145B0E3413}"/>
          </ac:graphicFrameMkLst>
        </pc:graphicFrameChg>
        <pc:graphicFrameChg chg="add mod">
          <ac:chgData name="binglin tao" userId="dee11500289e3549" providerId="LiveId" clId="{E0ECA30B-C697-4A1C-9A80-9A8379769A99}" dt="2024-01-09T15:07:19.820" v="3319"/>
          <ac:graphicFrameMkLst>
            <pc:docMk/>
            <pc:sldMk cId="2253899503" sldId="980"/>
            <ac:graphicFrameMk id="8" creationId="{CC0C2344-A763-312F-FF3C-D412C9ACB438}"/>
          </ac:graphicFrameMkLst>
        </pc:graphicFrameChg>
        <pc:graphicFrameChg chg="add mod">
          <ac:chgData name="binglin tao" userId="dee11500289e3549" providerId="LiveId" clId="{E0ECA30B-C697-4A1C-9A80-9A8379769A99}" dt="2024-01-09T15:07:19.820" v="3319"/>
          <ac:graphicFrameMkLst>
            <pc:docMk/>
            <pc:sldMk cId="2253899503" sldId="980"/>
            <ac:graphicFrameMk id="9" creationId="{1B285F2A-8C7D-8449-B978-141039F18406}"/>
          </ac:graphicFrameMkLst>
        </pc:graphicFrameChg>
        <pc:graphicFrameChg chg="add del">
          <ac:chgData name="binglin tao" userId="dee11500289e3549" providerId="LiveId" clId="{E0ECA30B-C697-4A1C-9A80-9A8379769A99}" dt="2024-01-09T15:07:07.709" v="3318" actId="478"/>
          <ac:graphicFrameMkLst>
            <pc:docMk/>
            <pc:sldMk cId="2253899503" sldId="980"/>
            <ac:graphicFrameMk id="11" creationId="{8EF82E3C-A229-D347-EA79-A4C2916D0FEC}"/>
          </ac:graphicFrameMkLst>
        </pc:graphicFrameChg>
        <pc:graphicFrameChg chg="add mod">
          <ac:chgData name="binglin tao" userId="dee11500289e3549" providerId="LiveId" clId="{E0ECA30B-C697-4A1C-9A80-9A8379769A99}" dt="2024-01-09T15:07:19.820" v="3319"/>
          <ac:graphicFrameMkLst>
            <pc:docMk/>
            <pc:sldMk cId="2253899503" sldId="980"/>
            <ac:graphicFrameMk id="13" creationId="{70912DBC-AEC1-354F-68FF-BA554BEF7C3D}"/>
          </ac:graphicFrameMkLst>
        </pc:graphicFrameChg>
        <pc:graphicFrameChg chg="add mod">
          <ac:chgData name="binglin tao" userId="dee11500289e3549" providerId="LiveId" clId="{E0ECA30B-C697-4A1C-9A80-9A8379769A99}" dt="2024-01-09T15:07:19.820" v="3319"/>
          <ac:graphicFrameMkLst>
            <pc:docMk/>
            <pc:sldMk cId="2253899503" sldId="980"/>
            <ac:graphicFrameMk id="15" creationId="{778F9B9E-867A-6FE1-E52C-40CBB3337CE1}"/>
          </ac:graphicFrameMkLst>
        </pc:graphicFrameChg>
        <pc:graphicFrameChg chg="add mod">
          <ac:chgData name="binglin tao" userId="dee11500289e3549" providerId="LiveId" clId="{E0ECA30B-C697-4A1C-9A80-9A8379769A99}" dt="2024-01-09T15:07:19.820" v="3319"/>
          <ac:graphicFrameMkLst>
            <pc:docMk/>
            <pc:sldMk cId="2253899503" sldId="980"/>
            <ac:graphicFrameMk id="17" creationId="{5DA24684-7A13-2B48-8F59-9119A36DA1CA}"/>
          </ac:graphicFrameMkLst>
        </pc:graphicFrameChg>
        <pc:graphicFrameChg chg="add mod">
          <ac:chgData name="binglin tao" userId="dee11500289e3549" providerId="LiveId" clId="{E0ECA30B-C697-4A1C-9A80-9A8379769A99}" dt="2024-01-09T15:07:19.820" v="3319"/>
          <ac:graphicFrameMkLst>
            <pc:docMk/>
            <pc:sldMk cId="2253899503" sldId="980"/>
            <ac:graphicFrameMk id="18" creationId="{53366242-791C-084C-8483-1F56F3AB6798}"/>
          </ac:graphicFrameMkLst>
        </pc:graphicFrameChg>
        <pc:graphicFrameChg chg="add mod">
          <ac:chgData name="binglin tao" userId="dee11500289e3549" providerId="LiveId" clId="{E0ECA30B-C697-4A1C-9A80-9A8379769A99}" dt="2024-01-09T15:07:19.820" v="3319"/>
          <ac:graphicFrameMkLst>
            <pc:docMk/>
            <pc:sldMk cId="2253899503" sldId="980"/>
            <ac:graphicFrameMk id="22" creationId="{C65A09F9-0640-C955-1805-616B28B776B0}"/>
          </ac:graphicFrameMkLst>
        </pc:graphicFrameChg>
        <pc:picChg chg="del">
          <ac:chgData name="binglin tao" userId="dee11500289e3549" providerId="LiveId" clId="{E0ECA30B-C697-4A1C-9A80-9A8379769A99}" dt="2024-01-09T15:07:00.794" v="3316" actId="478"/>
          <ac:picMkLst>
            <pc:docMk/>
            <pc:sldMk cId="2253899503" sldId="980"/>
            <ac:picMk id="27" creationId="{8EBD3597-6FFD-F7A7-541E-565F0187B634}"/>
          </ac:picMkLst>
        </pc:picChg>
        <pc:picChg chg="add mod">
          <ac:chgData name="binglin tao" userId="dee11500289e3549" providerId="LiveId" clId="{E0ECA30B-C697-4A1C-9A80-9A8379769A99}" dt="2024-01-09T15:07:27.743" v="3323" actId="1076"/>
          <ac:picMkLst>
            <pc:docMk/>
            <pc:sldMk cId="2253899503" sldId="980"/>
            <ac:picMk id="33" creationId="{733618A5-0368-B56D-32DE-7BF0F13B7FF9}"/>
          </ac:picMkLst>
        </pc:picChg>
      </pc:sldChg>
      <pc:sldChg chg="new del">
        <pc:chgData name="binglin tao" userId="dee11500289e3549" providerId="LiveId" clId="{E0ECA30B-C697-4A1C-9A80-9A8379769A99}" dt="2024-01-09T15:06:47.897" v="3312" actId="680"/>
        <pc:sldMkLst>
          <pc:docMk/>
          <pc:sldMk cId="2786898517" sldId="980"/>
        </pc:sldMkLst>
      </pc:sldChg>
      <pc:sldChg chg="addSp delSp modSp new del mod">
        <pc:chgData name="binglin tao" userId="dee11500289e3549" providerId="LiveId" clId="{E0ECA30B-C697-4A1C-9A80-9A8379769A99}" dt="2024-01-09T15:09:41.151" v="3342" actId="47"/>
        <pc:sldMkLst>
          <pc:docMk/>
          <pc:sldMk cId="2515702821" sldId="981"/>
        </pc:sldMkLst>
        <pc:spChg chg="del">
          <ac:chgData name="binglin tao" userId="dee11500289e3549" providerId="LiveId" clId="{E0ECA30B-C697-4A1C-9A80-9A8379769A99}" dt="2024-01-09T15:07:58.291" v="3327" actId="478"/>
          <ac:spMkLst>
            <pc:docMk/>
            <pc:sldMk cId="2515702821" sldId="981"/>
            <ac:spMk id="2" creationId="{3A87C7E9-6FD6-E775-0035-A2D0421E85FB}"/>
          </ac:spMkLst>
        </pc:spChg>
        <pc:spChg chg="del">
          <ac:chgData name="binglin tao" userId="dee11500289e3549" providerId="LiveId" clId="{E0ECA30B-C697-4A1C-9A80-9A8379769A99}" dt="2024-01-09T15:07:58.291" v="3327" actId="478"/>
          <ac:spMkLst>
            <pc:docMk/>
            <pc:sldMk cId="2515702821" sldId="981"/>
            <ac:spMk id="3" creationId="{00ADE8FD-7F2B-0521-D76A-183F6CAB8E83}"/>
          </ac:spMkLst>
        </pc:spChg>
        <pc:spChg chg="add mod">
          <ac:chgData name="binglin tao" userId="dee11500289e3549" providerId="LiveId" clId="{E0ECA30B-C697-4A1C-9A80-9A8379769A99}" dt="2024-01-09T15:07:57.479" v="3326"/>
          <ac:spMkLst>
            <pc:docMk/>
            <pc:sldMk cId="2515702821" sldId="981"/>
            <ac:spMk id="4" creationId="{29409079-D662-CF2B-0C3E-BB95B11DC509}"/>
          </ac:spMkLst>
        </pc:spChg>
        <pc:spChg chg="add mod">
          <ac:chgData name="binglin tao" userId="dee11500289e3549" providerId="LiveId" clId="{E0ECA30B-C697-4A1C-9A80-9A8379769A99}" dt="2024-01-09T15:07:56.563" v="3325"/>
          <ac:spMkLst>
            <pc:docMk/>
            <pc:sldMk cId="2515702821" sldId="981"/>
            <ac:spMk id="9" creationId="{B3F875A4-7DAC-187C-56E1-9738FFA80EE7}"/>
          </ac:spMkLst>
        </pc:spChg>
        <pc:spChg chg="add mod">
          <ac:chgData name="binglin tao" userId="dee11500289e3549" providerId="LiveId" clId="{E0ECA30B-C697-4A1C-9A80-9A8379769A99}" dt="2024-01-09T15:07:56.563" v="3325"/>
          <ac:spMkLst>
            <pc:docMk/>
            <pc:sldMk cId="2515702821" sldId="981"/>
            <ac:spMk id="11" creationId="{AB22F4D9-05CA-BB7E-B410-09E51E2AEC6C}"/>
          </ac:spMkLst>
        </pc:spChg>
        <pc:spChg chg="add mod">
          <ac:chgData name="binglin tao" userId="dee11500289e3549" providerId="LiveId" clId="{E0ECA30B-C697-4A1C-9A80-9A8379769A99}" dt="2024-01-09T15:07:56.563" v="3325"/>
          <ac:spMkLst>
            <pc:docMk/>
            <pc:sldMk cId="2515702821" sldId="981"/>
            <ac:spMk id="13" creationId="{7E6A1667-80B4-33A4-4460-69AB17093E2B}"/>
          </ac:spMkLst>
        </pc:spChg>
        <pc:spChg chg="add mod">
          <ac:chgData name="binglin tao" userId="dee11500289e3549" providerId="LiveId" clId="{E0ECA30B-C697-4A1C-9A80-9A8379769A99}" dt="2024-01-09T15:08:10.238" v="3332"/>
          <ac:spMkLst>
            <pc:docMk/>
            <pc:sldMk cId="2515702821" sldId="981"/>
            <ac:spMk id="15" creationId="{11FA9DC2-331A-B48D-6665-0AE5B28FAF02}"/>
          </ac:spMkLst>
        </pc:spChg>
        <pc:spChg chg="add mod">
          <ac:chgData name="binglin tao" userId="dee11500289e3549" providerId="LiveId" clId="{E0ECA30B-C697-4A1C-9A80-9A8379769A99}" dt="2024-01-09T15:07:58.630" v="3328"/>
          <ac:spMkLst>
            <pc:docMk/>
            <pc:sldMk cId="2515702821" sldId="981"/>
            <ac:spMk id="20" creationId="{5E00D0DB-0324-E64A-D249-B41FA08424EA}"/>
          </ac:spMkLst>
        </pc:spChg>
        <pc:spChg chg="add mod">
          <ac:chgData name="binglin tao" userId="dee11500289e3549" providerId="LiveId" clId="{E0ECA30B-C697-4A1C-9A80-9A8379769A99}" dt="2024-01-09T15:07:58.630" v="3328"/>
          <ac:spMkLst>
            <pc:docMk/>
            <pc:sldMk cId="2515702821" sldId="981"/>
            <ac:spMk id="22" creationId="{74FB8CE1-7AB9-72D1-26AC-9F8EA49034B9}"/>
          </ac:spMkLst>
        </pc:spChg>
        <pc:spChg chg="add mod">
          <ac:chgData name="binglin tao" userId="dee11500289e3549" providerId="LiveId" clId="{E0ECA30B-C697-4A1C-9A80-9A8379769A99}" dt="2024-01-09T15:07:58.630" v="3328"/>
          <ac:spMkLst>
            <pc:docMk/>
            <pc:sldMk cId="2515702821" sldId="981"/>
            <ac:spMk id="24" creationId="{661FF137-D805-268C-726A-6D0B4CC04E97}"/>
          </ac:spMkLst>
        </pc:spChg>
        <pc:graphicFrameChg chg="add mod">
          <ac:chgData name="binglin tao" userId="dee11500289e3549" providerId="LiveId" clId="{E0ECA30B-C697-4A1C-9A80-9A8379769A99}" dt="2024-01-09T15:07:56.563" v="3325"/>
          <ac:graphicFrameMkLst>
            <pc:docMk/>
            <pc:sldMk cId="2515702821" sldId="981"/>
            <ac:graphicFrameMk id="5" creationId="{2FC67ADA-900B-AF2F-DB97-50EB2191FFBB}"/>
          </ac:graphicFrameMkLst>
        </pc:graphicFrameChg>
        <pc:graphicFrameChg chg="add mod">
          <ac:chgData name="binglin tao" userId="dee11500289e3549" providerId="LiveId" clId="{E0ECA30B-C697-4A1C-9A80-9A8379769A99}" dt="2024-01-09T15:07:56.563" v="3325"/>
          <ac:graphicFrameMkLst>
            <pc:docMk/>
            <pc:sldMk cId="2515702821" sldId="981"/>
            <ac:graphicFrameMk id="6" creationId="{0DA7CD0C-A5B0-52AF-7112-A0851FA42DBB}"/>
          </ac:graphicFrameMkLst>
        </pc:graphicFrameChg>
        <pc:graphicFrameChg chg="add mod">
          <ac:chgData name="binglin tao" userId="dee11500289e3549" providerId="LiveId" clId="{E0ECA30B-C697-4A1C-9A80-9A8379769A99}" dt="2024-01-09T15:07:56.563" v="3325"/>
          <ac:graphicFrameMkLst>
            <pc:docMk/>
            <pc:sldMk cId="2515702821" sldId="981"/>
            <ac:graphicFrameMk id="7" creationId="{B9CDCB55-37AE-5007-26FA-E973A6B3DE15}"/>
          </ac:graphicFrameMkLst>
        </pc:graphicFrameChg>
        <pc:graphicFrameChg chg="add mod">
          <ac:chgData name="binglin tao" userId="dee11500289e3549" providerId="LiveId" clId="{E0ECA30B-C697-4A1C-9A80-9A8379769A99}" dt="2024-01-09T15:07:56.563" v="3325"/>
          <ac:graphicFrameMkLst>
            <pc:docMk/>
            <pc:sldMk cId="2515702821" sldId="981"/>
            <ac:graphicFrameMk id="8" creationId="{3BBC3F34-2595-0516-4CD7-484363C75144}"/>
          </ac:graphicFrameMkLst>
        </pc:graphicFrameChg>
        <pc:graphicFrameChg chg="add mod">
          <ac:chgData name="binglin tao" userId="dee11500289e3549" providerId="LiveId" clId="{E0ECA30B-C697-4A1C-9A80-9A8379769A99}" dt="2024-01-09T15:07:56.563" v="3325"/>
          <ac:graphicFrameMkLst>
            <pc:docMk/>
            <pc:sldMk cId="2515702821" sldId="981"/>
            <ac:graphicFrameMk id="10" creationId="{0EF59ECE-A3BF-C858-7C4B-6A0BB7027ED1}"/>
          </ac:graphicFrameMkLst>
        </pc:graphicFrameChg>
        <pc:graphicFrameChg chg="add mod">
          <ac:chgData name="binglin tao" userId="dee11500289e3549" providerId="LiveId" clId="{E0ECA30B-C697-4A1C-9A80-9A8379769A99}" dt="2024-01-09T15:07:56.563" v="3325"/>
          <ac:graphicFrameMkLst>
            <pc:docMk/>
            <pc:sldMk cId="2515702821" sldId="981"/>
            <ac:graphicFrameMk id="12" creationId="{B797CE05-AE78-626F-046C-E71C1D30F586}"/>
          </ac:graphicFrameMkLst>
        </pc:graphicFrameChg>
        <pc:graphicFrameChg chg="add mod">
          <ac:chgData name="binglin tao" userId="dee11500289e3549" providerId="LiveId" clId="{E0ECA30B-C697-4A1C-9A80-9A8379769A99}" dt="2024-01-09T15:07:56.563" v="3325"/>
          <ac:graphicFrameMkLst>
            <pc:docMk/>
            <pc:sldMk cId="2515702821" sldId="981"/>
            <ac:graphicFrameMk id="14" creationId="{76F68560-EC5B-BF34-9E0D-1BC14E50BC89}"/>
          </ac:graphicFrameMkLst>
        </pc:graphicFrameChg>
        <pc:graphicFrameChg chg="add mod">
          <ac:chgData name="binglin tao" userId="dee11500289e3549" providerId="LiveId" clId="{E0ECA30B-C697-4A1C-9A80-9A8379769A99}" dt="2024-01-09T15:07:58.630" v="3328"/>
          <ac:graphicFrameMkLst>
            <pc:docMk/>
            <pc:sldMk cId="2515702821" sldId="981"/>
            <ac:graphicFrameMk id="16" creationId="{9FE17E5D-08BC-EF07-E841-A7DD0AE66E3A}"/>
          </ac:graphicFrameMkLst>
        </pc:graphicFrameChg>
        <pc:graphicFrameChg chg="add mod">
          <ac:chgData name="binglin tao" userId="dee11500289e3549" providerId="LiveId" clId="{E0ECA30B-C697-4A1C-9A80-9A8379769A99}" dt="2024-01-09T15:07:58.630" v="3328"/>
          <ac:graphicFrameMkLst>
            <pc:docMk/>
            <pc:sldMk cId="2515702821" sldId="981"/>
            <ac:graphicFrameMk id="17" creationId="{A280205D-1CC4-566D-EFAC-F4AF40B562A8}"/>
          </ac:graphicFrameMkLst>
        </pc:graphicFrameChg>
        <pc:graphicFrameChg chg="add mod">
          <ac:chgData name="binglin tao" userId="dee11500289e3549" providerId="LiveId" clId="{E0ECA30B-C697-4A1C-9A80-9A8379769A99}" dt="2024-01-09T15:07:58.630" v="3328"/>
          <ac:graphicFrameMkLst>
            <pc:docMk/>
            <pc:sldMk cId="2515702821" sldId="981"/>
            <ac:graphicFrameMk id="18" creationId="{C2CC3FC8-2A03-155D-8EC4-4956C0F41427}"/>
          </ac:graphicFrameMkLst>
        </pc:graphicFrameChg>
        <pc:graphicFrameChg chg="add mod">
          <ac:chgData name="binglin tao" userId="dee11500289e3549" providerId="LiveId" clId="{E0ECA30B-C697-4A1C-9A80-9A8379769A99}" dt="2024-01-09T15:07:58.630" v="3328"/>
          <ac:graphicFrameMkLst>
            <pc:docMk/>
            <pc:sldMk cId="2515702821" sldId="981"/>
            <ac:graphicFrameMk id="19" creationId="{593EBF07-16DC-C808-B74E-FDE53F58DCC4}"/>
          </ac:graphicFrameMkLst>
        </pc:graphicFrameChg>
        <pc:graphicFrameChg chg="add mod">
          <ac:chgData name="binglin tao" userId="dee11500289e3549" providerId="LiveId" clId="{E0ECA30B-C697-4A1C-9A80-9A8379769A99}" dt="2024-01-09T15:07:58.630" v="3328"/>
          <ac:graphicFrameMkLst>
            <pc:docMk/>
            <pc:sldMk cId="2515702821" sldId="981"/>
            <ac:graphicFrameMk id="21" creationId="{6849374C-7432-B7D0-629B-55F450BFE257}"/>
          </ac:graphicFrameMkLst>
        </pc:graphicFrameChg>
        <pc:graphicFrameChg chg="add mod">
          <ac:chgData name="binglin tao" userId="dee11500289e3549" providerId="LiveId" clId="{E0ECA30B-C697-4A1C-9A80-9A8379769A99}" dt="2024-01-09T15:07:58.630" v="3328"/>
          <ac:graphicFrameMkLst>
            <pc:docMk/>
            <pc:sldMk cId="2515702821" sldId="981"/>
            <ac:graphicFrameMk id="23" creationId="{45C312AF-9127-0000-F328-410954AFC1A0}"/>
          </ac:graphicFrameMkLst>
        </pc:graphicFrameChg>
        <pc:graphicFrameChg chg="add mod">
          <ac:chgData name="binglin tao" userId="dee11500289e3549" providerId="LiveId" clId="{E0ECA30B-C697-4A1C-9A80-9A8379769A99}" dt="2024-01-09T15:07:58.630" v="3328"/>
          <ac:graphicFrameMkLst>
            <pc:docMk/>
            <pc:sldMk cId="2515702821" sldId="981"/>
            <ac:graphicFrameMk id="25" creationId="{0AE03A14-DC52-DCB6-DE1B-D6A330EF0895}"/>
          </ac:graphicFrameMkLst>
        </pc:graphicFrameChg>
        <pc:picChg chg="add mod">
          <ac:chgData name="binglin tao" userId="dee11500289e3549" providerId="LiveId" clId="{E0ECA30B-C697-4A1C-9A80-9A8379769A99}" dt="2024-01-09T15:08:06.530" v="3331" actId="14100"/>
          <ac:picMkLst>
            <pc:docMk/>
            <pc:sldMk cId="2515702821" sldId="981"/>
            <ac:picMk id="26" creationId="{5CA6D6B4-F0B6-02B0-1EA7-97F82A027917}"/>
          </ac:picMkLst>
        </pc:picChg>
        <pc:picChg chg="add del mod">
          <ac:chgData name="binglin tao" userId="dee11500289e3549" providerId="LiveId" clId="{E0ECA30B-C697-4A1C-9A80-9A8379769A99}" dt="2024-01-09T15:08:24.251" v="3338" actId="21"/>
          <ac:picMkLst>
            <pc:docMk/>
            <pc:sldMk cId="2515702821" sldId="981"/>
            <ac:picMk id="27" creationId="{CCC6EF09-6DB3-8B7C-7CA7-D0E97FD282C5}"/>
          </ac:picMkLst>
        </pc:picChg>
      </pc:sldChg>
      <pc:sldChg chg="addSp delSp modSp add mod">
        <pc:chgData name="binglin tao" userId="dee11500289e3549" providerId="LiveId" clId="{E0ECA30B-C697-4A1C-9A80-9A8379769A99}" dt="2024-01-09T15:08:29.230" v="3341" actId="1076"/>
        <pc:sldMkLst>
          <pc:docMk/>
          <pc:sldMk cId="108063169" sldId="982"/>
        </pc:sldMkLst>
        <pc:picChg chg="add mod">
          <ac:chgData name="binglin tao" userId="dee11500289e3549" providerId="LiveId" clId="{E0ECA30B-C697-4A1C-9A80-9A8379769A99}" dt="2024-01-09T15:08:29.230" v="3341" actId="1076"/>
          <ac:picMkLst>
            <pc:docMk/>
            <pc:sldMk cId="108063169" sldId="982"/>
            <ac:picMk id="27" creationId="{CCC6EF09-6DB3-8B7C-7CA7-D0E97FD282C5}"/>
          </ac:picMkLst>
        </pc:picChg>
        <pc:picChg chg="del">
          <ac:chgData name="binglin tao" userId="dee11500289e3549" providerId="LiveId" clId="{E0ECA30B-C697-4A1C-9A80-9A8379769A99}" dt="2024-01-09T15:08:26.330" v="3339" actId="478"/>
          <ac:picMkLst>
            <pc:docMk/>
            <pc:sldMk cId="108063169" sldId="982"/>
            <ac:picMk id="33" creationId="{733618A5-0368-B56D-32DE-7BF0F13B7FF9}"/>
          </ac:picMkLst>
        </pc:picChg>
      </pc:sldChg>
      <pc:sldChg chg="addSp delSp modSp add mod">
        <pc:chgData name="binglin tao" userId="dee11500289e3549" providerId="LiveId" clId="{E0ECA30B-C697-4A1C-9A80-9A8379769A99}" dt="2024-01-09T15:15:36.816" v="3746" actId="20577"/>
        <pc:sldMkLst>
          <pc:docMk/>
          <pc:sldMk cId="1916230280" sldId="983"/>
        </pc:sldMkLst>
        <pc:spChg chg="mod">
          <ac:chgData name="binglin tao" userId="dee11500289e3549" providerId="LiveId" clId="{E0ECA30B-C697-4A1C-9A80-9A8379769A99}" dt="2024-01-09T15:11:10.921" v="3433" actId="20577"/>
          <ac:spMkLst>
            <pc:docMk/>
            <pc:sldMk cId="1916230280" sldId="983"/>
            <ac:spMk id="2" creationId="{CE8DD400-2A46-2855-DD54-00929A435B80}"/>
          </ac:spMkLst>
        </pc:spChg>
        <pc:spChg chg="add mod">
          <ac:chgData name="binglin tao" userId="dee11500289e3549" providerId="LiveId" clId="{E0ECA30B-C697-4A1C-9A80-9A8379769A99}" dt="2024-01-09T15:15:36.816" v="3746" actId="20577"/>
          <ac:spMkLst>
            <pc:docMk/>
            <pc:sldMk cId="1916230280" sldId="983"/>
            <ac:spMk id="4" creationId="{B7321349-1DB0-76B2-0BCE-2EA277E43EC5}"/>
          </ac:spMkLst>
        </pc:spChg>
        <pc:spChg chg="mod">
          <ac:chgData name="binglin tao" userId="dee11500289e3549" providerId="LiveId" clId="{E0ECA30B-C697-4A1C-9A80-9A8379769A99}" dt="2024-01-09T15:10:08.757" v="3383" actId="20577"/>
          <ac:spMkLst>
            <pc:docMk/>
            <pc:sldMk cId="1916230280" sldId="983"/>
            <ac:spMk id="13" creationId="{00000000-0000-0000-0000-000000000000}"/>
          </ac:spMkLst>
        </pc:spChg>
        <pc:spChg chg="del">
          <ac:chgData name="binglin tao" userId="dee11500289e3549" providerId="LiveId" clId="{E0ECA30B-C697-4A1C-9A80-9A8379769A99}" dt="2024-01-09T15:11:19.737" v="3434" actId="478"/>
          <ac:spMkLst>
            <pc:docMk/>
            <pc:sldMk cId="1916230280" sldId="983"/>
            <ac:spMk id="19" creationId="{F21AF1E7-E360-27DC-6BA9-EFAD693674D4}"/>
          </ac:spMkLst>
        </pc:spChg>
        <pc:spChg chg="del">
          <ac:chgData name="binglin tao" userId="dee11500289e3549" providerId="LiveId" clId="{E0ECA30B-C697-4A1C-9A80-9A8379769A99}" dt="2024-01-09T15:11:19.737" v="3434" actId="478"/>
          <ac:spMkLst>
            <pc:docMk/>
            <pc:sldMk cId="1916230280" sldId="983"/>
            <ac:spMk id="29" creationId="{1AF1D6C2-E458-ECAE-B706-B029B853DE87}"/>
          </ac:spMkLst>
        </pc:spChg>
        <pc:spChg chg="del">
          <ac:chgData name="binglin tao" userId="dee11500289e3549" providerId="LiveId" clId="{E0ECA30B-C697-4A1C-9A80-9A8379769A99}" dt="2024-01-09T15:11:19.737" v="3434" actId="478"/>
          <ac:spMkLst>
            <pc:docMk/>
            <pc:sldMk cId="1916230280" sldId="983"/>
            <ac:spMk id="30" creationId="{36C2FEF0-6532-06BD-308E-1585CA42DD59}"/>
          </ac:spMkLst>
        </pc:spChg>
        <pc:graphicFrameChg chg="add mod">
          <ac:chgData name="binglin tao" userId="dee11500289e3549" providerId="LiveId" clId="{E0ECA30B-C697-4A1C-9A80-9A8379769A99}" dt="2024-01-09T15:12:35.747" v="3484" actId="1076"/>
          <ac:graphicFrameMkLst>
            <pc:docMk/>
            <pc:sldMk cId="1916230280" sldId="983"/>
            <ac:graphicFrameMk id="6" creationId="{148A6784-83E3-5D7E-F106-5F18E2DA7CF7}"/>
          </ac:graphicFrameMkLst>
        </pc:graphicFrameChg>
        <pc:graphicFrameChg chg="del">
          <ac:chgData name="binglin tao" userId="dee11500289e3549" providerId="LiveId" clId="{E0ECA30B-C697-4A1C-9A80-9A8379769A99}" dt="2024-01-09T15:11:26.331" v="3436" actId="478"/>
          <ac:graphicFrameMkLst>
            <pc:docMk/>
            <pc:sldMk cId="1916230280" sldId="983"/>
            <ac:graphicFrameMk id="20" creationId="{4C75D0DA-1DA2-867D-89B1-E2B53B9EE041}"/>
          </ac:graphicFrameMkLst>
        </pc:graphicFrameChg>
        <pc:graphicFrameChg chg="del">
          <ac:chgData name="binglin tao" userId="dee11500289e3549" providerId="LiveId" clId="{E0ECA30B-C697-4A1C-9A80-9A8379769A99}" dt="2024-01-09T15:11:23.997" v="3435" actId="478"/>
          <ac:graphicFrameMkLst>
            <pc:docMk/>
            <pc:sldMk cId="1916230280" sldId="983"/>
            <ac:graphicFrameMk id="21" creationId="{A7187516-E20C-F226-9099-2451379DEF0F}"/>
          </ac:graphicFrameMkLst>
        </pc:graphicFrameChg>
        <pc:graphicFrameChg chg="del">
          <ac:chgData name="binglin tao" userId="dee11500289e3549" providerId="LiveId" clId="{E0ECA30B-C697-4A1C-9A80-9A8379769A99}" dt="2024-01-09T15:11:26.331" v="3436" actId="478"/>
          <ac:graphicFrameMkLst>
            <pc:docMk/>
            <pc:sldMk cId="1916230280" sldId="983"/>
            <ac:graphicFrameMk id="22" creationId="{D9E4ABFD-49B2-384B-E638-BA3035F9D9C1}"/>
          </ac:graphicFrameMkLst>
        </pc:graphicFrameChg>
        <pc:graphicFrameChg chg="del">
          <ac:chgData name="binglin tao" userId="dee11500289e3549" providerId="LiveId" clId="{E0ECA30B-C697-4A1C-9A80-9A8379769A99}" dt="2024-01-09T15:11:23.997" v="3435" actId="478"/>
          <ac:graphicFrameMkLst>
            <pc:docMk/>
            <pc:sldMk cId="1916230280" sldId="983"/>
            <ac:graphicFrameMk id="24" creationId="{F9398851-2A82-F145-F9AA-33F11C7EDDBA}"/>
          </ac:graphicFrameMkLst>
        </pc:graphicFrameChg>
        <pc:graphicFrameChg chg="del">
          <ac:chgData name="binglin tao" userId="dee11500289e3549" providerId="LiveId" clId="{E0ECA30B-C697-4A1C-9A80-9A8379769A99}" dt="2024-01-09T15:11:19.737" v="3434" actId="478"/>
          <ac:graphicFrameMkLst>
            <pc:docMk/>
            <pc:sldMk cId="1916230280" sldId="983"/>
            <ac:graphicFrameMk id="25" creationId="{8F74F704-BE02-561D-6047-86C1B031FB51}"/>
          </ac:graphicFrameMkLst>
        </pc:graphicFrameChg>
        <pc:graphicFrameChg chg="del">
          <ac:chgData name="binglin tao" userId="dee11500289e3549" providerId="LiveId" clId="{E0ECA30B-C697-4A1C-9A80-9A8379769A99}" dt="2024-01-09T15:11:19.737" v="3434" actId="478"/>
          <ac:graphicFrameMkLst>
            <pc:docMk/>
            <pc:sldMk cId="1916230280" sldId="983"/>
            <ac:graphicFrameMk id="26" creationId="{E4654F03-57FF-D5E1-F09E-0D12D8C922D8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5:23:13.314" v="4023" actId="14100"/>
        <pc:sldMkLst>
          <pc:docMk/>
          <pc:sldMk cId="3132531001" sldId="984"/>
        </pc:sldMkLst>
        <pc:spChg chg="mod">
          <ac:chgData name="binglin tao" userId="dee11500289e3549" providerId="LiveId" clId="{E0ECA30B-C697-4A1C-9A80-9A8379769A99}" dt="2024-01-09T15:16:16.079" v="3810" actId="20577"/>
          <ac:spMkLst>
            <pc:docMk/>
            <pc:sldMk cId="3132531001" sldId="984"/>
            <ac:spMk id="2" creationId="{CE8DD400-2A46-2855-DD54-00929A435B80}"/>
          </ac:spMkLst>
        </pc:spChg>
        <pc:spChg chg="del mod">
          <ac:chgData name="binglin tao" userId="dee11500289e3549" providerId="LiveId" clId="{E0ECA30B-C697-4A1C-9A80-9A8379769A99}" dt="2024-01-09T15:17:30.820" v="3815" actId="478"/>
          <ac:spMkLst>
            <pc:docMk/>
            <pc:sldMk cId="3132531001" sldId="984"/>
            <ac:spMk id="4" creationId="{B7321349-1DB0-76B2-0BCE-2EA277E43EC5}"/>
          </ac:spMkLst>
        </pc:spChg>
        <pc:spChg chg="add mod">
          <ac:chgData name="binglin tao" userId="dee11500289e3549" providerId="LiveId" clId="{E0ECA30B-C697-4A1C-9A80-9A8379769A99}" dt="2024-01-09T15:20:20.310" v="3852" actId="1076"/>
          <ac:spMkLst>
            <pc:docMk/>
            <pc:sldMk cId="3132531001" sldId="984"/>
            <ac:spMk id="9" creationId="{B46682EC-9C84-9B00-0235-2FE717576DE1}"/>
          </ac:spMkLst>
        </pc:spChg>
        <pc:spChg chg="add del mod">
          <ac:chgData name="binglin tao" userId="dee11500289e3549" providerId="LiveId" clId="{E0ECA30B-C697-4A1C-9A80-9A8379769A99}" dt="2024-01-09T15:19:10.058" v="3833" actId="478"/>
          <ac:spMkLst>
            <pc:docMk/>
            <pc:sldMk cId="3132531001" sldId="984"/>
            <ac:spMk id="14" creationId="{4D906C92-5965-BBF0-CFF8-D8F2F938A82D}"/>
          </ac:spMkLst>
        </pc:spChg>
        <pc:spChg chg="add del mod">
          <ac:chgData name="binglin tao" userId="dee11500289e3549" providerId="LiveId" clId="{E0ECA30B-C697-4A1C-9A80-9A8379769A99}" dt="2024-01-09T15:19:10.711" v="3834" actId="478"/>
          <ac:spMkLst>
            <pc:docMk/>
            <pc:sldMk cId="3132531001" sldId="984"/>
            <ac:spMk id="18" creationId="{8E52AF8D-34CB-CE6F-98EF-4F3AAAD8ACD4}"/>
          </ac:spMkLst>
        </pc:spChg>
        <pc:spChg chg="add del mod">
          <ac:chgData name="binglin tao" userId="dee11500289e3549" providerId="LiveId" clId="{E0ECA30B-C697-4A1C-9A80-9A8379769A99}" dt="2024-01-09T15:19:11.080" v="3835" actId="478"/>
          <ac:spMkLst>
            <pc:docMk/>
            <pc:sldMk cId="3132531001" sldId="984"/>
            <ac:spMk id="21" creationId="{003C2DDA-399A-2E9F-EAEA-8191A89E0ED4}"/>
          </ac:spMkLst>
        </pc:spChg>
        <pc:spChg chg="add del mod">
          <ac:chgData name="binglin tao" userId="dee11500289e3549" providerId="LiveId" clId="{E0ECA30B-C697-4A1C-9A80-9A8379769A99}" dt="2024-01-09T15:19:11.904" v="3836" actId="478"/>
          <ac:spMkLst>
            <pc:docMk/>
            <pc:sldMk cId="3132531001" sldId="984"/>
            <ac:spMk id="25" creationId="{CE5C05B3-0941-8135-0CFA-4F9D06B9A60B}"/>
          </ac:spMkLst>
        </pc:spChg>
        <pc:spChg chg="add del mod">
          <ac:chgData name="binglin tao" userId="dee11500289e3549" providerId="LiveId" clId="{E0ECA30B-C697-4A1C-9A80-9A8379769A99}" dt="2024-01-09T15:19:12.566" v="3837" actId="478"/>
          <ac:spMkLst>
            <pc:docMk/>
            <pc:sldMk cId="3132531001" sldId="984"/>
            <ac:spMk id="28" creationId="{03D74D19-89E8-8CA8-BFD7-F98B7C97A546}"/>
          </ac:spMkLst>
        </pc:spChg>
        <pc:spChg chg="add del">
          <ac:chgData name="binglin tao" userId="dee11500289e3549" providerId="LiveId" clId="{E0ECA30B-C697-4A1C-9A80-9A8379769A99}" dt="2024-01-09T15:17:39.303" v="3817" actId="22"/>
          <ac:spMkLst>
            <pc:docMk/>
            <pc:sldMk cId="3132531001" sldId="984"/>
            <ac:spMk id="33" creationId="{F699135D-5FD7-DBA8-E2BD-CF0FFFB74769}"/>
          </ac:spMkLst>
        </pc:spChg>
        <pc:spChg chg="add mod">
          <ac:chgData name="binglin tao" userId="dee11500289e3549" providerId="LiveId" clId="{E0ECA30B-C697-4A1C-9A80-9A8379769A99}" dt="2024-01-09T15:20:20.310" v="3852" actId="1076"/>
          <ac:spMkLst>
            <pc:docMk/>
            <pc:sldMk cId="3132531001" sldId="984"/>
            <ac:spMk id="34" creationId="{4044CF5E-4ACC-B556-3291-B5AEF69ED9A5}"/>
          </ac:spMkLst>
        </pc:spChg>
        <pc:spChg chg="add mod">
          <ac:chgData name="binglin tao" userId="dee11500289e3549" providerId="LiveId" clId="{E0ECA30B-C697-4A1C-9A80-9A8379769A99}" dt="2024-01-09T15:20:20.310" v="3852" actId="1076"/>
          <ac:spMkLst>
            <pc:docMk/>
            <pc:sldMk cId="3132531001" sldId="984"/>
            <ac:spMk id="35" creationId="{5F309768-153C-C518-AA28-9B90BABDC91D}"/>
          </ac:spMkLst>
        </pc:spChg>
        <pc:spChg chg="add mod">
          <ac:chgData name="binglin tao" userId="dee11500289e3549" providerId="LiveId" clId="{E0ECA30B-C697-4A1C-9A80-9A8379769A99}" dt="2024-01-09T15:20:20.310" v="3852" actId="1076"/>
          <ac:spMkLst>
            <pc:docMk/>
            <pc:sldMk cId="3132531001" sldId="984"/>
            <ac:spMk id="36" creationId="{8090FFC1-949E-7EDC-2B22-4A3FD6BA28E2}"/>
          </ac:spMkLst>
        </pc:spChg>
        <pc:spChg chg="add mod">
          <ac:chgData name="binglin tao" userId="dee11500289e3549" providerId="LiveId" clId="{E0ECA30B-C697-4A1C-9A80-9A8379769A99}" dt="2024-01-09T15:20:20.310" v="3852" actId="1076"/>
          <ac:spMkLst>
            <pc:docMk/>
            <pc:sldMk cId="3132531001" sldId="984"/>
            <ac:spMk id="37" creationId="{B113A53F-51F0-FF8F-8A9B-1E87BDEE7DC5}"/>
          </ac:spMkLst>
        </pc:spChg>
        <pc:spChg chg="add mod">
          <ac:chgData name="binglin tao" userId="dee11500289e3549" providerId="LiveId" clId="{E0ECA30B-C697-4A1C-9A80-9A8379769A99}" dt="2024-01-09T15:20:20.310" v="3852" actId="1076"/>
          <ac:spMkLst>
            <pc:docMk/>
            <pc:sldMk cId="3132531001" sldId="984"/>
            <ac:spMk id="38" creationId="{E4FA4AFD-EC3E-ABDC-C683-7FCA01962B86}"/>
          </ac:spMkLst>
        </pc:spChg>
        <pc:spChg chg="add mod">
          <ac:chgData name="binglin tao" userId="dee11500289e3549" providerId="LiveId" clId="{E0ECA30B-C697-4A1C-9A80-9A8379769A99}" dt="2024-01-09T15:20:45.899" v="3867" actId="1076"/>
          <ac:spMkLst>
            <pc:docMk/>
            <pc:sldMk cId="3132531001" sldId="984"/>
            <ac:spMk id="40" creationId="{C6EC58D2-0F2D-36AF-F199-33B56ABC130B}"/>
          </ac:spMkLst>
        </pc:spChg>
        <pc:spChg chg="add mod">
          <ac:chgData name="binglin tao" userId="dee11500289e3549" providerId="LiveId" clId="{E0ECA30B-C697-4A1C-9A80-9A8379769A99}" dt="2024-01-09T15:20:58.065" v="3882" actId="20577"/>
          <ac:spMkLst>
            <pc:docMk/>
            <pc:sldMk cId="3132531001" sldId="984"/>
            <ac:spMk id="41" creationId="{4C85C22D-6320-241B-F88C-A0706F750936}"/>
          </ac:spMkLst>
        </pc:spChg>
        <pc:spChg chg="add mod">
          <ac:chgData name="binglin tao" userId="dee11500289e3549" providerId="LiveId" clId="{E0ECA30B-C697-4A1C-9A80-9A8379769A99}" dt="2024-01-09T15:21:36.088" v="3919" actId="1076"/>
          <ac:spMkLst>
            <pc:docMk/>
            <pc:sldMk cId="3132531001" sldId="984"/>
            <ac:spMk id="42" creationId="{5C3E43BB-0D63-4F98-9BB3-86996B8A9626}"/>
          </ac:spMkLst>
        </pc:spChg>
        <pc:spChg chg="add mod">
          <ac:chgData name="binglin tao" userId="dee11500289e3549" providerId="LiveId" clId="{E0ECA30B-C697-4A1C-9A80-9A8379769A99}" dt="2024-01-09T15:21:38.363" v="3920" actId="1076"/>
          <ac:spMkLst>
            <pc:docMk/>
            <pc:sldMk cId="3132531001" sldId="984"/>
            <ac:spMk id="43" creationId="{F963AF22-6C74-F83D-A415-ABBF90F73E32}"/>
          </ac:spMkLst>
        </pc:spChg>
        <pc:spChg chg="add mod">
          <ac:chgData name="binglin tao" userId="dee11500289e3549" providerId="LiveId" clId="{E0ECA30B-C697-4A1C-9A80-9A8379769A99}" dt="2024-01-09T15:22:43.636" v="3976" actId="1076"/>
          <ac:spMkLst>
            <pc:docMk/>
            <pc:sldMk cId="3132531001" sldId="984"/>
            <ac:spMk id="44" creationId="{42215232-4A20-FE82-EDE6-855D52677F3C}"/>
          </ac:spMkLst>
        </pc:spChg>
        <pc:spChg chg="add mod">
          <ac:chgData name="binglin tao" userId="dee11500289e3549" providerId="LiveId" clId="{E0ECA30B-C697-4A1C-9A80-9A8379769A99}" dt="2024-01-09T15:22:46.980" v="3977" actId="1076"/>
          <ac:spMkLst>
            <pc:docMk/>
            <pc:sldMk cId="3132531001" sldId="984"/>
            <ac:spMk id="45" creationId="{1D5A6405-E990-1C77-CBF7-4C90448B0420}"/>
          </ac:spMkLst>
        </pc:spChg>
        <pc:spChg chg="add mod">
          <ac:chgData name="binglin tao" userId="dee11500289e3549" providerId="LiveId" clId="{E0ECA30B-C697-4A1C-9A80-9A8379769A99}" dt="2024-01-09T15:23:13.314" v="4023" actId="14100"/>
          <ac:spMkLst>
            <pc:docMk/>
            <pc:sldMk cId="3132531001" sldId="984"/>
            <ac:spMk id="46" creationId="{89F61182-0E7D-B49A-12DE-F2A6349257CE}"/>
          </ac:spMkLst>
        </pc:spChg>
        <pc:graphicFrameChg chg="add mod">
          <ac:chgData name="binglin tao" userId="dee11500289e3549" providerId="LiveId" clId="{E0ECA30B-C697-4A1C-9A80-9A8379769A99}" dt="2024-01-09T15:22:27.804" v="3974" actId="1076"/>
          <ac:graphicFrameMkLst>
            <pc:docMk/>
            <pc:sldMk cId="3132531001" sldId="984"/>
            <ac:graphicFrameMk id="4" creationId="{647C6A48-C5DE-66C5-083A-E0171723304A}"/>
          </ac:graphicFrameMkLst>
        </pc:graphicFrameChg>
        <pc:graphicFrameChg chg="del">
          <ac:chgData name="binglin tao" userId="dee11500289e3549" providerId="LiveId" clId="{E0ECA30B-C697-4A1C-9A80-9A8379769A99}" dt="2024-01-09T15:17:20.874" v="3812" actId="478"/>
          <ac:graphicFrameMkLst>
            <pc:docMk/>
            <pc:sldMk cId="3132531001" sldId="984"/>
            <ac:graphicFrameMk id="5" creationId="{148A6784-83E3-5D7E-F106-5F18E2DA7CF7}"/>
          </ac:graphicFrameMkLst>
        </pc:graphicFrameChg>
        <pc:graphicFrameChg chg="add mod">
          <ac:chgData name="binglin tao" userId="dee11500289e3549" providerId="LiveId" clId="{E0ECA30B-C697-4A1C-9A80-9A8379769A99}" dt="2024-01-09T15:22:27.804" v="3974" actId="1076"/>
          <ac:graphicFrameMkLst>
            <pc:docMk/>
            <pc:sldMk cId="3132531001" sldId="984"/>
            <ac:graphicFrameMk id="14" creationId="{9E0A3ACF-B85D-3EDE-3904-BA2D466F6844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21" creationId="{8E882A53-ABB8-97A1-B511-3E45583EC221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28" creationId="{FB0656CF-CC17-FD50-8AAD-12C11368A72B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33" creationId="{98202A4F-47BF-2022-3F7E-679C03C4CF77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47" creationId="{A735C2B9-F486-20C7-76C6-A37D5C359BE4}"/>
          </ac:graphicFrameMkLst>
        </pc:graphicFrameChg>
        <pc:graphicFrameChg chg="add mod">
          <ac:chgData name="binglin tao" userId="dee11500289e3549" providerId="LiveId" clId="{E0ECA30B-C697-4A1C-9A80-9A8379769A99}" dt="2024-01-09T15:22:23.850" v="3973" actId="1076"/>
          <ac:graphicFrameMkLst>
            <pc:docMk/>
            <pc:sldMk cId="3132531001" sldId="984"/>
            <ac:graphicFrameMk id="49" creationId="{D4EF980A-156B-62D5-0E68-BC5D5E7EF763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51" creationId="{F8433A87-B29B-3EB8-6403-1BCB0C99C13E}"/>
          </ac:graphicFrameMkLst>
        </pc:graphicFrameChg>
        <pc:graphicFrameChg chg="add mod">
          <ac:chgData name="binglin tao" userId="dee11500289e3549" providerId="LiveId" clId="{E0ECA30B-C697-4A1C-9A80-9A8379769A99}" dt="2024-01-09T15:22:23.850" v="3973" actId="1076"/>
          <ac:graphicFrameMkLst>
            <pc:docMk/>
            <pc:sldMk cId="3132531001" sldId="984"/>
            <ac:graphicFrameMk id="53" creationId="{672F4A26-6785-99D9-F87D-07C35616DCE4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55" creationId="{C2D0C1B8-DC8D-5FE6-3FD7-6FD842F6AE53}"/>
          </ac:graphicFrameMkLst>
        </pc:graphicFrameChg>
        <pc:graphicFrameChg chg="add mod">
          <ac:chgData name="binglin tao" userId="dee11500289e3549" providerId="LiveId" clId="{E0ECA30B-C697-4A1C-9A80-9A8379769A99}" dt="2024-01-09T15:22:23.850" v="3973" actId="1076"/>
          <ac:graphicFrameMkLst>
            <pc:docMk/>
            <pc:sldMk cId="3132531001" sldId="984"/>
            <ac:graphicFrameMk id="57" creationId="{11646B74-9E6F-DD76-8572-39B1A2BD7280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59" creationId="{BC4E0F2F-DAE6-F505-3AFF-1D3D5A4CD5A6}"/>
          </ac:graphicFrameMkLst>
        </pc:graphicFrameChg>
        <pc:graphicFrameChg chg="add mod">
          <ac:chgData name="binglin tao" userId="dee11500289e3549" providerId="LiveId" clId="{E0ECA30B-C697-4A1C-9A80-9A8379769A99}" dt="2024-01-09T15:22:23.850" v="3973" actId="1076"/>
          <ac:graphicFrameMkLst>
            <pc:docMk/>
            <pc:sldMk cId="3132531001" sldId="984"/>
            <ac:graphicFrameMk id="61" creationId="{343B7963-26F6-ED2D-9082-3003E620B3F9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63" creationId="{6FB0897D-E566-CC26-A7C7-8F2306DB4A43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65" creationId="{0A306EE2-13CA-4054-9EF8-4F34624A1639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67" creationId="{C6420178-6441-8BA1-827D-FDBE9276629A}"/>
          </ac:graphicFrameMkLst>
        </pc:graphicFrameChg>
        <pc:graphicFrameChg chg="add mod">
          <ac:chgData name="binglin tao" userId="dee11500289e3549" providerId="LiveId" clId="{E0ECA30B-C697-4A1C-9A80-9A8379769A99}" dt="2024-01-09T15:20:20.310" v="3852" actId="1076"/>
          <ac:graphicFrameMkLst>
            <pc:docMk/>
            <pc:sldMk cId="3132531001" sldId="984"/>
            <ac:graphicFrameMk id="69" creationId="{4EFFEBC5-0393-D995-9301-7761A5E516F9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5:37:58.683" v="4890" actId="1076"/>
        <pc:sldMkLst>
          <pc:docMk/>
          <pc:sldMk cId="1201545047" sldId="985"/>
        </pc:sldMkLst>
        <pc:spChg chg="mod">
          <ac:chgData name="binglin tao" userId="dee11500289e3549" providerId="LiveId" clId="{E0ECA30B-C697-4A1C-9A80-9A8379769A99}" dt="2024-01-09T15:26:21.831" v="4193" actId="1076"/>
          <ac:spMkLst>
            <pc:docMk/>
            <pc:sldMk cId="1201545047" sldId="985"/>
            <ac:spMk id="2" creationId="{CE8DD400-2A46-2855-DD54-00929A435B80}"/>
          </ac:spMkLst>
        </pc:spChg>
        <pc:spChg chg="add mod">
          <ac:chgData name="binglin tao" userId="dee11500289e3549" providerId="LiveId" clId="{E0ECA30B-C697-4A1C-9A80-9A8379769A99}" dt="2024-01-09T15:26:09.920" v="4190" actId="207"/>
          <ac:spMkLst>
            <pc:docMk/>
            <pc:sldMk cId="1201545047" sldId="985"/>
            <ac:spMk id="4" creationId="{4E6C17C3-D1C7-5A69-94DD-AF778B97D48C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9" creationId="{B46682EC-9C84-9B00-0235-2FE717576DE1}"/>
          </ac:spMkLst>
        </pc:spChg>
        <pc:spChg chg="add mod">
          <ac:chgData name="binglin tao" userId="dee11500289e3549" providerId="LiveId" clId="{E0ECA30B-C697-4A1C-9A80-9A8379769A99}" dt="2024-01-09T15:27:53.506" v="4364" actId="20577"/>
          <ac:spMkLst>
            <pc:docMk/>
            <pc:sldMk cId="1201545047" sldId="985"/>
            <ac:spMk id="14" creationId="{C38DFF82-9345-0E8D-EFAF-339B92C310A2}"/>
          </ac:spMkLst>
        </pc:spChg>
        <pc:spChg chg="add mod">
          <ac:chgData name="binglin tao" userId="dee11500289e3549" providerId="LiveId" clId="{E0ECA30B-C697-4A1C-9A80-9A8379769A99}" dt="2024-01-09T15:28:57.600" v="4417" actId="14100"/>
          <ac:spMkLst>
            <pc:docMk/>
            <pc:sldMk cId="1201545047" sldId="985"/>
            <ac:spMk id="21" creationId="{4F48BC66-4A1A-A5F5-B1E4-51C516C5F70A}"/>
          </ac:spMkLst>
        </pc:spChg>
        <pc:spChg chg="add mod">
          <ac:chgData name="binglin tao" userId="dee11500289e3549" providerId="LiveId" clId="{E0ECA30B-C697-4A1C-9A80-9A8379769A99}" dt="2024-01-09T15:28:54.910" v="4416" actId="1076"/>
          <ac:spMkLst>
            <pc:docMk/>
            <pc:sldMk cId="1201545047" sldId="985"/>
            <ac:spMk id="25" creationId="{10859940-5974-41D3-8EEC-ECC63AB2D421}"/>
          </ac:spMkLst>
        </pc:spChg>
        <pc:spChg chg="add mod">
          <ac:chgData name="binglin tao" userId="dee11500289e3549" providerId="LiveId" clId="{E0ECA30B-C697-4A1C-9A80-9A8379769A99}" dt="2024-01-09T15:33:36.830" v="4660" actId="20577"/>
          <ac:spMkLst>
            <pc:docMk/>
            <pc:sldMk cId="1201545047" sldId="985"/>
            <ac:spMk id="28" creationId="{7989756E-7786-4EB6-A66C-CDBE52C9133D}"/>
          </ac:spMkLst>
        </pc:spChg>
        <pc:spChg chg="add mod">
          <ac:chgData name="binglin tao" userId="dee11500289e3549" providerId="LiveId" clId="{E0ECA30B-C697-4A1C-9A80-9A8379769A99}" dt="2024-01-09T15:35:42.560" v="4780" actId="20577"/>
          <ac:spMkLst>
            <pc:docMk/>
            <pc:sldMk cId="1201545047" sldId="985"/>
            <ac:spMk id="32" creationId="{2F0C3147-C52D-B7D1-14CE-8BD4F853B3D1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34" creationId="{4044CF5E-4ACC-B556-3291-B5AEF69ED9A5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35" creationId="{5F309768-153C-C518-AA28-9B90BABDC91D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36" creationId="{8090FFC1-949E-7EDC-2B22-4A3FD6BA28E2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37" creationId="{B113A53F-51F0-FF8F-8A9B-1E87BDEE7DC5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38" creationId="{E4FA4AFD-EC3E-ABDC-C683-7FCA01962B86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40" creationId="{C6EC58D2-0F2D-36AF-F199-33B56ABC130B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41" creationId="{4C85C22D-6320-241B-F88C-A0706F750936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42" creationId="{5C3E43BB-0D63-4F98-9BB3-86996B8A9626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43" creationId="{F963AF22-6C74-F83D-A415-ABBF90F73E32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44" creationId="{42215232-4A20-FE82-EDE6-855D52677F3C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45" creationId="{1D5A6405-E990-1C77-CBF7-4C90448B0420}"/>
          </ac:spMkLst>
        </pc:spChg>
        <pc:spChg chg="del">
          <ac:chgData name="binglin tao" userId="dee11500289e3549" providerId="LiveId" clId="{E0ECA30B-C697-4A1C-9A80-9A8379769A99}" dt="2024-01-09T15:24:12.741" v="4027" actId="478"/>
          <ac:spMkLst>
            <pc:docMk/>
            <pc:sldMk cId="1201545047" sldId="985"/>
            <ac:spMk id="46" creationId="{89F61182-0E7D-B49A-12DE-F2A6349257CE}"/>
          </ac:spMkLst>
        </pc:spChg>
        <pc:spChg chg="add mod">
          <ac:chgData name="binglin tao" userId="dee11500289e3549" providerId="LiveId" clId="{E0ECA30B-C697-4A1C-9A80-9A8379769A99}" dt="2024-01-09T15:37:58.683" v="4890" actId="1076"/>
          <ac:spMkLst>
            <pc:docMk/>
            <pc:sldMk cId="1201545047" sldId="985"/>
            <ac:spMk id="47" creationId="{38C29FD8-D946-61FD-45EB-49008B9BD72E}"/>
          </ac:spMkLst>
        </pc:sp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6" creationId="{647C6A48-C5DE-66C5-083A-E0171723304A}"/>
          </ac:graphicFrameMkLst>
        </pc:graphicFrameChg>
        <pc:graphicFrameChg chg="add mod">
          <ac:chgData name="binglin tao" userId="dee11500289e3549" providerId="LiveId" clId="{E0ECA30B-C697-4A1C-9A80-9A8379769A99}" dt="2024-01-09T15:25:18.837" v="4098" actId="1076"/>
          <ac:graphicFrameMkLst>
            <pc:docMk/>
            <pc:sldMk cId="1201545047" sldId="985"/>
            <ac:graphicFrameMk id="6" creationId="{EF1A3AA1-45E6-D3C9-873B-1BDD70EFC716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7" creationId="{9E0A3ACF-B85D-3EDE-3904-BA2D466F6844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8" creationId="{8E882A53-ABB8-97A1-B511-3E45583EC221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10" creationId="{FB0656CF-CC17-FD50-8AAD-12C11368A72B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12" creationId="{98202A4F-47BF-2022-3F7E-679C03C4CF77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15" creationId="{A735C2B9-F486-20C7-76C6-A37D5C359BE4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16" creationId="{D4EF980A-156B-62D5-0E68-BC5D5E7EF763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17" creationId="{F8433A87-B29B-3EB8-6403-1BCB0C99C13E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19" creationId="{672F4A26-6785-99D9-F87D-07C35616DCE4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20" creationId="{C2D0C1B8-DC8D-5FE6-3FD7-6FD842F6AE53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22" creationId="{11646B74-9E6F-DD76-8572-39B1A2BD7280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24" creationId="{BC4E0F2F-DAE6-F505-3AFF-1D3D5A4CD5A6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26" creationId="{343B7963-26F6-ED2D-9082-3003E620B3F9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27" creationId="{6FB0897D-E566-CC26-A7C7-8F2306DB4A43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29" creationId="{0A306EE2-13CA-4054-9EF8-4F34624A1639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30" creationId="{C6420178-6441-8BA1-827D-FDBE9276629A}"/>
          </ac:graphicFrameMkLst>
        </pc:graphicFrameChg>
        <pc:graphicFrameChg chg="del">
          <ac:chgData name="binglin tao" userId="dee11500289e3549" providerId="LiveId" clId="{E0ECA30B-C697-4A1C-9A80-9A8379769A99}" dt="2024-01-09T15:24:12.741" v="4027" actId="478"/>
          <ac:graphicFrameMkLst>
            <pc:docMk/>
            <pc:sldMk cId="1201545047" sldId="985"/>
            <ac:graphicFrameMk id="31" creationId="{4EFFEBC5-0393-D995-9301-7761A5E516F9}"/>
          </ac:graphicFrameMkLst>
        </pc:graphicFrameChg>
        <pc:picChg chg="add del mod">
          <ac:chgData name="binglin tao" userId="dee11500289e3549" providerId="LiveId" clId="{E0ECA30B-C697-4A1C-9A80-9A8379769A99}" dt="2024-01-09T15:36:00.849" v="4786" actId="478"/>
          <ac:picMkLst>
            <pc:docMk/>
            <pc:sldMk cId="1201545047" sldId="985"/>
            <ac:picMk id="39" creationId="{938CE6BB-83EF-3489-1A61-2F06DECDE743}"/>
          </ac:picMkLst>
        </pc:picChg>
      </pc:sldChg>
      <pc:sldChg chg="new del">
        <pc:chgData name="binglin tao" userId="dee11500289e3549" providerId="LiveId" clId="{E0ECA30B-C697-4A1C-9A80-9A8379769A99}" dt="2024-01-09T15:24:04.663" v="4025" actId="2696"/>
        <pc:sldMkLst>
          <pc:docMk/>
          <pc:sldMk cId="4057298272" sldId="985"/>
        </pc:sldMkLst>
      </pc:sldChg>
      <pc:sldChg chg="new del">
        <pc:chgData name="binglin tao" userId="dee11500289e3549" providerId="LiveId" clId="{E0ECA30B-C697-4A1C-9A80-9A8379769A99}" dt="2024-01-09T15:38:56.182" v="4892" actId="47"/>
        <pc:sldMkLst>
          <pc:docMk/>
          <pc:sldMk cId="1209837975" sldId="986"/>
        </pc:sldMkLst>
      </pc:sldChg>
      <pc:sldChg chg="addSp delSp modSp add mod">
        <pc:chgData name="binglin tao" userId="dee11500289e3549" providerId="LiveId" clId="{E0ECA30B-C697-4A1C-9A80-9A8379769A99}" dt="2024-01-09T15:41:01.614" v="4976" actId="113"/>
        <pc:sldMkLst>
          <pc:docMk/>
          <pc:sldMk cId="1857196371" sldId="986"/>
        </pc:sldMkLst>
        <pc:spChg chg="add mod">
          <ac:chgData name="binglin tao" userId="dee11500289e3549" providerId="LiveId" clId="{E0ECA30B-C697-4A1C-9A80-9A8379769A99}" dt="2024-01-09T15:41:01.614" v="4976" actId="113"/>
          <ac:spMkLst>
            <pc:docMk/>
            <pc:sldMk cId="1857196371" sldId="986"/>
            <ac:spMk id="11" creationId="{FDCDC1A4-27DE-B193-649F-0E5A42EC629C}"/>
          </ac:spMkLst>
        </pc:spChg>
        <pc:spChg chg="mod">
          <ac:chgData name="binglin tao" userId="dee11500289e3549" providerId="LiveId" clId="{E0ECA30B-C697-4A1C-9A80-9A8379769A99}" dt="2024-01-09T15:39:44.083" v="4925" actId="20577"/>
          <ac:spMkLst>
            <pc:docMk/>
            <pc:sldMk cId="1857196371" sldId="986"/>
            <ac:spMk id="20" creationId="{97FD206A-2D56-13CE-3187-BFD1BEF60A4C}"/>
          </ac:spMkLst>
        </pc:spChg>
        <pc:graphicFrameChg chg="add mod">
          <ac:chgData name="binglin tao" userId="dee11500289e3549" providerId="LiveId" clId="{E0ECA30B-C697-4A1C-9A80-9A8379769A99}" dt="2024-01-09T15:39:55.856" v="4928" actId="1076"/>
          <ac:graphicFrameMkLst>
            <pc:docMk/>
            <pc:sldMk cId="1857196371" sldId="986"/>
            <ac:graphicFrameMk id="10" creationId="{1528772D-380C-4CED-369F-1B5AD644262C}"/>
          </ac:graphicFrameMkLst>
        </pc:graphicFrameChg>
        <pc:graphicFrameChg chg="add mod">
          <ac:chgData name="binglin tao" userId="dee11500289e3549" providerId="LiveId" clId="{E0ECA30B-C697-4A1C-9A80-9A8379769A99}" dt="2024-01-09T15:39:55.856" v="4928" actId="1076"/>
          <ac:graphicFrameMkLst>
            <pc:docMk/>
            <pc:sldMk cId="1857196371" sldId="986"/>
            <ac:graphicFrameMk id="13" creationId="{7E8D5649-45FA-6489-4E2E-E9394C1DEEA9}"/>
          </ac:graphicFrameMkLst>
        </pc:graphicFrameChg>
        <pc:graphicFrameChg chg="del">
          <ac:chgData name="binglin tao" userId="dee11500289e3549" providerId="LiveId" clId="{E0ECA30B-C697-4A1C-9A80-9A8379769A99}" dt="2024-01-09T15:39:48.041" v="4926" actId="478"/>
          <ac:graphicFrameMkLst>
            <pc:docMk/>
            <pc:sldMk cId="1857196371" sldId="986"/>
            <ac:graphicFrameMk id="14" creationId="{51C51C0B-0970-E75C-C7BB-334191114F08}"/>
          </ac:graphicFrameMkLst>
        </pc:graphicFrameChg>
        <pc:graphicFrameChg chg="del">
          <ac:chgData name="binglin tao" userId="dee11500289e3549" providerId="LiveId" clId="{E0ECA30B-C697-4A1C-9A80-9A8379769A99}" dt="2024-01-09T15:39:48.041" v="4926" actId="478"/>
          <ac:graphicFrameMkLst>
            <pc:docMk/>
            <pc:sldMk cId="1857196371" sldId="986"/>
            <ac:graphicFrameMk id="15" creationId="{39B42491-CD0B-3FF4-0061-2808C5089B68}"/>
          </ac:graphicFrameMkLst>
        </pc:graphicFrameChg>
        <pc:graphicFrameChg chg="add mod">
          <ac:chgData name="binglin tao" userId="dee11500289e3549" providerId="LiveId" clId="{E0ECA30B-C697-4A1C-9A80-9A8379769A99}" dt="2024-01-09T15:39:55.856" v="4928" actId="1076"/>
          <ac:graphicFrameMkLst>
            <pc:docMk/>
            <pc:sldMk cId="1857196371" sldId="986"/>
            <ac:graphicFrameMk id="15" creationId="{8E5323ED-6D8E-B5AC-3B79-9DEEAEF9CAC6}"/>
          </ac:graphicFrameMkLst>
        </pc:graphicFrameChg>
        <pc:graphicFrameChg chg="del">
          <ac:chgData name="binglin tao" userId="dee11500289e3549" providerId="LiveId" clId="{E0ECA30B-C697-4A1C-9A80-9A8379769A99}" dt="2024-01-09T15:39:48.041" v="4926" actId="478"/>
          <ac:graphicFrameMkLst>
            <pc:docMk/>
            <pc:sldMk cId="1857196371" sldId="986"/>
            <ac:graphicFrameMk id="16" creationId="{62BB9DFF-4527-E4CF-9988-50AB85244B9D}"/>
          </ac:graphicFrameMkLst>
        </pc:graphicFrameChg>
        <pc:graphicFrameChg chg="add mod">
          <ac:chgData name="binglin tao" userId="dee11500289e3549" providerId="LiveId" clId="{E0ECA30B-C697-4A1C-9A80-9A8379769A99}" dt="2024-01-09T15:40:22.504" v="4931" actId="1076"/>
          <ac:graphicFrameMkLst>
            <pc:docMk/>
            <pc:sldMk cId="1857196371" sldId="986"/>
            <ac:graphicFrameMk id="17" creationId="{679BCA73-EA57-7FDC-502A-1724A3743AA0}"/>
          </ac:graphicFrameMkLst>
        </pc:graphicFrameChg>
        <pc:picChg chg="del">
          <ac:chgData name="binglin tao" userId="dee11500289e3549" providerId="LiveId" clId="{E0ECA30B-C697-4A1C-9A80-9A8379769A99}" dt="2024-01-09T15:39:48.041" v="4926" actId="478"/>
          <ac:picMkLst>
            <pc:docMk/>
            <pc:sldMk cId="1857196371" sldId="986"/>
            <ac:picMk id="23" creationId="{6BC8A2AD-78CF-477F-8C7D-71FE7CFBE611}"/>
          </ac:picMkLst>
        </pc:picChg>
      </pc:sldChg>
      <pc:sldChg chg="addSp delSp modSp add mod">
        <pc:chgData name="binglin tao" userId="dee11500289e3549" providerId="LiveId" clId="{E0ECA30B-C697-4A1C-9A80-9A8379769A99}" dt="2024-01-09T15:45:42.947" v="5120" actId="1076"/>
        <pc:sldMkLst>
          <pc:docMk/>
          <pc:sldMk cId="2617198524" sldId="987"/>
        </pc:sldMkLst>
        <pc:spChg chg="add mod">
          <ac:chgData name="binglin tao" userId="dee11500289e3549" providerId="LiveId" clId="{E0ECA30B-C697-4A1C-9A80-9A8379769A99}" dt="2024-01-09T15:42:21.408" v="5024" actId="20577"/>
          <ac:spMkLst>
            <pc:docMk/>
            <pc:sldMk cId="2617198524" sldId="987"/>
            <ac:spMk id="10" creationId="{932FD5F0-44E6-DF3D-56B5-27A79FB8569A}"/>
          </ac:spMkLst>
        </pc:spChg>
        <pc:spChg chg="del">
          <ac:chgData name="binglin tao" userId="dee11500289e3549" providerId="LiveId" clId="{E0ECA30B-C697-4A1C-9A80-9A8379769A99}" dt="2024-01-09T15:41:42.507" v="4978" actId="478"/>
          <ac:spMkLst>
            <pc:docMk/>
            <pc:sldMk cId="2617198524" sldId="987"/>
            <ac:spMk id="11" creationId="{FDCDC1A4-27DE-B193-649F-0E5A42EC629C}"/>
          </ac:spMkLst>
        </pc:spChg>
        <pc:spChg chg="add mod">
          <ac:chgData name="binglin tao" userId="dee11500289e3549" providerId="LiveId" clId="{E0ECA30B-C697-4A1C-9A80-9A8379769A99}" dt="2024-01-09T15:42:30.258" v="5025"/>
          <ac:spMkLst>
            <pc:docMk/>
            <pc:sldMk cId="2617198524" sldId="987"/>
            <ac:spMk id="13" creationId="{8D64C224-CBB5-468E-B231-655F5E7273E2}"/>
          </ac:spMkLst>
        </pc:spChg>
        <pc:spChg chg="add mod">
          <ac:chgData name="binglin tao" userId="dee11500289e3549" providerId="LiveId" clId="{E0ECA30B-C697-4A1C-9A80-9A8379769A99}" dt="2024-01-09T15:42:57.166" v="5036" actId="14100"/>
          <ac:spMkLst>
            <pc:docMk/>
            <pc:sldMk cId="2617198524" sldId="987"/>
            <ac:spMk id="16" creationId="{3473578D-6778-8AE4-2D2E-198763F45578}"/>
          </ac:spMkLst>
        </pc:spChg>
        <pc:spChg chg="del">
          <ac:chgData name="binglin tao" userId="dee11500289e3549" providerId="LiveId" clId="{E0ECA30B-C697-4A1C-9A80-9A8379769A99}" dt="2024-01-09T15:41:45.995" v="4979" actId="478"/>
          <ac:spMkLst>
            <pc:docMk/>
            <pc:sldMk cId="2617198524" sldId="987"/>
            <ac:spMk id="20" creationId="{97FD206A-2D56-13CE-3187-BFD1BEF60A4C}"/>
          </ac:spMkLst>
        </pc:spChg>
        <pc:spChg chg="add mod">
          <ac:chgData name="binglin tao" userId="dee11500289e3549" providerId="LiveId" clId="{E0ECA30B-C697-4A1C-9A80-9A8379769A99}" dt="2024-01-09T15:44:25.595" v="5063" actId="2711"/>
          <ac:spMkLst>
            <pc:docMk/>
            <pc:sldMk cId="2617198524" sldId="987"/>
            <ac:spMk id="21" creationId="{261BA5AD-69F0-83DB-FD74-0C560C27E032}"/>
          </ac:spMkLst>
        </pc:spChg>
        <pc:spChg chg="add mod">
          <ac:chgData name="binglin tao" userId="dee11500289e3549" providerId="LiveId" clId="{E0ECA30B-C697-4A1C-9A80-9A8379769A99}" dt="2024-01-09T15:44:25.595" v="5063" actId="2711"/>
          <ac:spMkLst>
            <pc:docMk/>
            <pc:sldMk cId="2617198524" sldId="987"/>
            <ac:spMk id="22" creationId="{689AA60E-D640-83B0-3046-50664F72045B}"/>
          </ac:spMkLst>
        </pc:spChg>
        <pc:spChg chg="add mod">
          <ac:chgData name="binglin tao" userId="dee11500289e3549" providerId="LiveId" clId="{E0ECA30B-C697-4A1C-9A80-9A8379769A99}" dt="2024-01-09T15:45:00.014" v="5077" actId="1076"/>
          <ac:spMkLst>
            <pc:docMk/>
            <pc:sldMk cId="2617198524" sldId="987"/>
            <ac:spMk id="25" creationId="{0B886FF1-CED7-B7FF-310A-6BEB3AE6FFD5}"/>
          </ac:spMkLst>
        </pc:spChg>
        <pc:spChg chg="add mod">
          <ac:chgData name="binglin tao" userId="dee11500289e3549" providerId="LiveId" clId="{E0ECA30B-C697-4A1C-9A80-9A8379769A99}" dt="2024-01-09T15:45:30.132" v="5118" actId="20577"/>
          <ac:spMkLst>
            <pc:docMk/>
            <pc:sldMk cId="2617198524" sldId="987"/>
            <ac:spMk id="26" creationId="{E115B165-FC0D-802D-CE4B-E37C7EE62D59}"/>
          </ac:spMkLst>
        </pc:spChg>
        <pc:spChg chg="add mod">
          <ac:chgData name="binglin tao" userId="dee11500289e3549" providerId="LiveId" clId="{E0ECA30B-C697-4A1C-9A80-9A8379769A99}" dt="2024-01-09T15:45:42.947" v="5120" actId="1076"/>
          <ac:spMkLst>
            <pc:docMk/>
            <pc:sldMk cId="2617198524" sldId="987"/>
            <ac:spMk id="27" creationId="{25B37E84-7724-C02B-FFB6-AF87A0C7B44B}"/>
          </ac:spMkLst>
        </pc:spChg>
        <pc:spChg chg="add mod">
          <ac:chgData name="binglin tao" userId="dee11500289e3549" providerId="LiveId" clId="{E0ECA30B-C697-4A1C-9A80-9A8379769A99}" dt="2024-01-09T15:45:42.947" v="5120" actId="1076"/>
          <ac:spMkLst>
            <pc:docMk/>
            <pc:sldMk cId="2617198524" sldId="987"/>
            <ac:spMk id="28" creationId="{360E7E82-6D46-9CFA-DA32-90E6CD6A4DA4}"/>
          </ac:spMkLst>
        </pc:spChg>
        <pc:graphicFrameChg chg="del">
          <ac:chgData name="binglin tao" userId="dee11500289e3549" providerId="LiveId" clId="{E0ECA30B-C697-4A1C-9A80-9A8379769A99}" dt="2024-01-09T15:41:42.507" v="4978" actId="478"/>
          <ac:graphicFrameMkLst>
            <pc:docMk/>
            <pc:sldMk cId="2617198524" sldId="987"/>
            <ac:graphicFrameMk id="2" creationId="{1528772D-380C-4CED-369F-1B5AD644262C}"/>
          </ac:graphicFrameMkLst>
        </pc:graphicFrameChg>
        <pc:graphicFrameChg chg="add mod">
          <ac:chgData name="binglin tao" userId="dee11500289e3549" providerId="LiveId" clId="{E0ECA30B-C697-4A1C-9A80-9A8379769A99}" dt="2024-01-09T15:44:54.615" v="5074" actId="1076"/>
          <ac:graphicFrameMkLst>
            <pc:docMk/>
            <pc:sldMk cId="2617198524" sldId="987"/>
            <ac:graphicFrameMk id="2" creationId="{B1A5401F-BC02-17BA-1AAD-B06CD1250F01}"/>
          </ac:graphicFrameMkLst>
        </pc:graphicFrameChg>
        <pc:graphicFrameChg chg="del">
          <ac:chgData name="binglin tao" userId="dee11500289e3549" providerId="LiveId" clId="{E0ECA30B-C697-4A1C-9A80-9A8379769A99}" dt="2024-01-09T15:41:42.507" v="4978" actId="478"/>
          <ac:graphicFrameMkLst>
            <pc:docMk/>
            <pc:sldMk cId="2617198524" sldId="987"/>
            <ac:graphicFrameMk id="3" creationId="{7E8D5649-45FA-6489-4E2E-E9394C1DEEA9}"/>
          </ac:graphicFrameMkLst>
        </pc:graphicFrameChg>
        <pc:graphicFrameChg chg="del">
          <ac:chgData name="binglin tao" userId="dee11500289e3549" providerId="LiveId" clId="{E0ECA30B-C697-4A1C-9A80-9A8379769A99}" dt="2024-01-09T15:41:42.507" v="4978" actId="478"/>
          <ac:graphicFrameMkLst>
            <pc:docMk/>
            <pc:sldMk cId="2617198524" sldId="987"/>
            <ac:graphicFrameMk id="8" creationId="{8E5323ED-6D8E-B5AC-3B79-9DEEAEF9CAC6}"/>
          </ac:graphicFrameMkLst>
        </pc:graphicFrameChg>
        <pc:graphicFrameChg chg="add mod">
          <ac:chgData name="binglin tao" userId="dee11500289e3549" providerId="LiveId" clId="{E0ECA30B-C697-4A1C-9A80-9A8379769A99}" dt="2024-01-09T15:42:52.973" v="5033" actId="1076"/>
          <ac:graphicFrameMkLst>
            <pc:docMk/>
            <pc:sldMk cId="2617198524" sldId="987"/>
            <ac:graphicFrameMk id="8" creationId="{A7EC0BCC-9200-FD6C-F957-9C8766D1193B}"/>
          </ac:graphicFrameMkLst>
        </pc:graphicFrameChg>
        <pc:graphicFrameChg chg="del">
          <ac:chgData name="binglin tao" userId="dee11500289e3549" providerId="LiveId" clId="{E0ECA30B-C697-4A1C-9A80-9A8379769A99}" dt="2024-01-09T15:41:42.507" v="4978" actId="478"/>
          <ac:graphicFrameMkLst>
            <pc:docMk/>
            <pc:sldMk cId="2617198524" sldId="987"/>
            <ac:graphicFrameMk id="9" creationId="{679BCA73-EA57-7FDC-502A-1724A3743AA0}"/>
          </ac:graphicFrameMkLst>
        </pc:graphicFrameChg>
        <pc:graphicFrameChg chg="add mod">
          <ac:chgData name="binglin tao" userId="dee11500289e3549" providerId="LiveId" clId="{E0ECA30B-C697-4A1C-9A80-9A8379769A99}" dt="2024-01-09T15:44:50.470" v="5071" actId="1076"/>
          <ac:graphicFrameMkLst>
            <pc:docMk/>
            <pc:sldMk cId="2617198524" sldId="987"/>
            <ac:graphicFrameMk id="11" creationId="{8CA3A678-1404-EC66-8379-E2AAC0212C46}"/>
          </ac:graphicFrameMkLst>
        </pc:graphicFrameChg>
        <pc:graphicFrameChg chg="add mod">
          <ac:chgData name="binglin tao" userId="dee11500289e3549" providerId="LiveId" clId="{E0ECA30B-C697-4A1C-9A80-9A8379769A99}" dt="2024-01-09T15:42:30.258" v="5025"/>
          <ac:graphicFrameMkLst>
            <pc:docMk/>
            <pc:sldMk cId="2617198524" sldId="987"/>
            <ac:graphicFrameMk id="12" creationId="{07E704F7-3E0E-1105-B62A-B61C9AAA467E}"/>
          </ac:graphicFrameMkLst>
        </pc:graphicFrameChg>
        <pc:graphicFrameChg chg="add mod">
          <ac:chgData name="binglin tao" userId="dee11500289e3549" providerId="LiveId" clId="{E0ECA30B-C697-4A1C-9A80-9A8379769A99}" dt="2024-01-09T15:44:42.230" v="5068" actId="1076"/>
          <ac:graphicFrameMkLst>
            <pc:docMk/>
            <pc:sldMk cId="2617198524" sldId="987"/>
            <ac:graphicFrameMk id="13" creationId="{6357D37F-15CF-5834-BA0F-399A602C27F8}"/>
          </ac:graphicFrameMkLst>
        </pc:graphicFrameChg>
        <pc:graphicFrameChg chg="add mod">
          <ac:chgData name="binglin tao" userId="dee11500289e3549" providerId="LiveId" clId="{E0ECA30B-C697-4A1C-9A80-9A8379769A99}" dt="2024-01-09T15:42:30.258" v="5025"/>
          <ac:graphicFrameMkLst>
            <pc:docMk/>
            <pc:sldMk cId="2617198524" sldId="987"/>
            <ac:graphicFrameMk id="14" creationId="{8CC0EAC4-F3E7-E921-1D14-BB90B2D2A4BB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5:48:44.511" v="5252" actId="1076"/>
        <pc:sldMkLst>
          <pc:docMk/>
          <pc:sldMk cId="3459957499" sldId="988"/>
        </pc:sldMkLst>
        <pc:spChg chg="del">
          <ac:chgData name="binglin tao" userId="dee11500289e3549" providerId="LiveId" clId="{E0ECA30B-C697-4A1C-9A80-9A8379769A99}" dt="2024-01-09T15:46:11.247" v="5124" actId="478"/>
          <ac:spMkLst>
            <pc:docMk/>
            <pc:sldMk cId="3459957499" sldId="988"/>
            <ac:spMk id="10" creationId="{932FD5F0-44E6-DF3D-56B5-27A79FB8569A}"/>
          </ac:spMkLst>
        </pc:spChg>
        <pc:spChg chg="mod">
          <ac:chgData name="binglin tao" userId="dee11500289e3549" providerId="LiveId" clId="{E0ECA30B-C697-4A1C-9A80-9A8379769A99}" dt="2024-01-09T15:46:40.040" v="5133" actId="1076"/>
          <ac:spMkLst>
            <pc:docMk/>
            <pc:sldMk cId="3459957499" sldId="988"/>
            <ac:spMk id="14" creationId="{17A4231D-197C-2FFF-01A1-F3960C5AAFDA}"/>
          </ac:spMkLst>
        </pc:spChg>
        <pc:spChg chg="del">
          <ac:chgData name="binglin tao" userId="dee11500289e3549" providerId="LiveId" clId="{E0ECA30B-C697-4A1C-9A80-9A8379769A99}" dt="2024-01-09T15:46:11.247" v="5124" actId="478"/>
          <ac:spMkLst>
            <pc:docMk/>
            <pc:sldMk cId="3459957499" sldId="988"/>
            <ac:spMk id="16" creationId="{3473578D-6778-8AE4-2D2E-198763F45578}"/>
          </ac:spMkLst>
        </pc:spChg>
        <pc:spChg chg="mod">
          <ac:chgData name="binglin tao" userId="dee11500289e3549" providerId="LiveId" clId="{E0ECA30B-C697-4A1C-9A80-9A8379769A99}" dt="2024-01-09T15:46:40.040" v="5133" actId="1076"/>
          <ac:spMkLst>
            <pc:docMk/>
            <pc:sldMk cId="3459957499" sldId="988"/>
            <ac:spMk id="18" creationId="{517685AA-1025-8454-B027-1A4B9C58D105}"/>
          </ac:spMkLst>
        </pc:spChg>
        <pc:spChg chg="del">
          <ac:chgData name="binglin tao" userId="dee11500289e3549" providerId="LiveId" clId="{E0ECA30B-C697-4A1C-9A80-9A8379769A99}" dt="2024-01-09T15:46:11.247" v="5124" actId="478"/>
          <ac:spMkLst>
            <pc:docMk/>
            <pc:sldMk cId="3459957499" sldId="988"/>
            <ac:spMk id="21" creationId="{261BA5AD-69F0-83DB-FD74-0C560C27E032}"/>
          </ac:spMkLst>
        </pc:spChg>
        <pc:spChg chg="del">
          <ac:chgData name="binglin tao" userId="dee11500289e3549" providerId="LiveId" clId="{E0ECA30B-C697-4A1C-9A80-9A8379769A99}" dt="2024-01-09T15:46:11.247" v="5124" actId="478"/>
          <ac:spMkLst>
            <pc:docMk/>
            <pc:sldMk cId="3459957499" sldId="988"/>
            <ac:spMk id="22" creationId="{689AA60E-D640-83B0-3046-50664F72045B}"/>
          </ac:spMkLst>
        </pc:spChg>
        <pc:spChg chg="del">
          <ac:chgData name="binglin tao" userId="dee11500289e3549" providerId="LiveId" clId="{E0ECA30B-C697-4A1C-9A80-9A8379769A99}" dt="2024-01-09T15:46:11.247" v="5124" actId="478"/>
          <ac:spMkLst>
            <pc:docMk/>
            <pc:sldMk cId="3459957499" sldId="988"/>
            <ac:spMk id="25" creationId="{0B886FF1-CED7-B7FF-310A-6BEB3AE6FFD5}"/>
          </ac:spMkLst>
        </pc:spChg>
        <pc:spChg chg="del">
          <ac:chgData name="binglin tao" userId="dee11500289e3549" providerId="LiveId" clId="{E0ECA30B-C697-4A1C-9A80-9A8379769A99}" dt="2024-01-09T15:46:11.247" v="5124" actId="478"/>
          <ac:spMkLst>
            <pc:docMk/>
            <pc:sldMk cId="3459957499" sldId="988"/>
            <ac:spMk id="26" creationId="{E115B165-FC0D-802D-CE4B-E37C7EE62D59}"/>
          </ac:spMkLst>
        </pc:spChg>
        <pc:spChg chg="del">
          <ac:chgData name="binglin tao" userId="dee11500289e3549" providerId="LiveId" clId="{E0ECA30B-C697-4A1C-9A80-9A8379769A99}" dt="2024-01-09T15:46:11.247" v="5124" actId="478"/>
          <ac:spMkLst>
            <pc:docMk/>
            <pc:sldMk cId="3459957499" sldId="988"/>
            <ac:spMk id="27" creationId="{25B37E84-7724-C02B-FFB6-AF87A0C7B44B}"/>
          </ac:spMkLst>
        </pc:spChg>
        <pc:spChg chg="del">
          <ac:chgData name="binglin tao" userId="dee11500289e3549" providerId="LiveId" clId="{E0ECA30B-C697-4A1C-9A80-9A8379769A99}" dt="2024-01-09T15:46:11.247" v="5124" actId="478"/>
          <ac:spMkLst>
            <pc:docMk/>
            <pc:sldMk cId="3459957499" sldId="988"/>
            <ac:spMk id="28" creationId="{360E7E82-6D46-9CFA-DA32-90E6CD6A4DA4}"/>
          </ac:spMkLst>
        </pc:spChg>
        <pc:spChg chg="add del mod">
          <ac:chgData name="binglin tao" userId="dee11500289e3549" providerId="LiveId" clId="{E0ECA30B-C697-4A1C-9A80-9A8379769A99}" dt="2024-01-09T15:47:29.661" v="5148" actId="478"/>
          <ac:spMkLst>
            <pc:docMk/>
            <pc:sldMk cId="3459957499" sldId="988"/>
            <ac:spMk id="33" creationId="{7D6820CC-E7FF-E17E-2F88-8A3961C9DBA2}"/>
          </ac:spMkLst>
        </pc:spChg>
        <pc:spChg chg="add del mod">
          <ac:chgData name="binglin tao" userId="dee11500289e3549" providerId="LiveId" clId="{E0ECA30B-C697-4A1C-9A80-9A8379769A99}" dt="2024-01-09T15:47:29.661" v="5148" actId="478"/>
          <ac:spMkLst>
            <pc:docMk/>
            <pc:sldMk cId="3459957499" sldId="988"/>
            <ac:spMk id="34" creationId="{8EE87345-21CE-6D0B-9EBD-1D5FACF5C3ED}"/>
          </ac:spMkLst>
        </pc:spChg>
        <pc:spChg chg="add mod">
          <ac:chgData name="binglin tao" userId="dee11500289e3549" providerId="LiveId" clId="{E0ECA30B-C697-4A1C-9A80-9A8379769A99}" dt="2024-01-09T15:48:44.511" v="5252" actId="1076"/>
          <ac:spMkLst>
            <pc:docMk/>
            <pc:sldMk cId="3459957499" sldId="988"/>
            <ac:spMk id="37" creationId="{6E649E2A-C821-0250-F226-1B840C1495F3}"/>
          </ac:spMkLst>
        </pc:spChg>
        <pc:grpChg chg="add del mod">
          <ac:chgData name="binglin tao" userId="dee11500289e3549" providerId="LiveId" clId="{E0ECA30B-C697-4A1C-9A80-9A8379769A99}" dt="2024-01-09T15:46:48.067" v="5135" actId="478"/>
          <ac:grpSpMkLst>
            <pc:docMk/>
            <pc:sldMk cId="3459957499" sldId="988"/>
            <ac:grpSpMk id="13" creationId="{68983676-9602-E050-29B7-BE4938B1C9C1}"/>
          </ac:grpSpMkLst>
        </pc:grpChg>
        <pc:graphicFrameChg chg="add mod">
          <ac:chgData name="binglin tao" userId="dee11500289e3549" providerId="LiveId" clId="{E0ECA30B-C697-4A1C-9A80-9A8379769A99}" dt="2024-01-09T15:46:30.303" v="5131" actId="1076"/>
          <ac:graphicFrameMkLst>
            <pc:docMk/>
            <pc:sldMk cId="3459957499" sldId="988"/>
            <ac:graphicFrameMk id="2" creationId="{E164996E-7C2F-C1CA-7110-BAA9E303819E}"/>
          </ac:graphicFrameMkLst>
        </pc:graphicFrameChg>
        <pc:graphicFrameChg chg="add del mod">
          <ac:chgData name="binglin tao" userId="dee11500289e3549" providerId="LiveId" clId="{E0ECA30B-C697-4A1C-9A80-9A8379769A99}" dt="2024-01-09T15:46:28.563" v="5130" actId="478"/>
          <ac:graphicFrameMkLst>
            <pc:docMk/>
            <pc:sldMk cId="3459957499" sldId="988"/>
            <ac:graphicFrameMk id="2" creationId="{E32E0FE1-6E2B-04B8-B5A2-A54CB603D2A6}"/>
          </ac:graphicFrameMkLst>
        </pc:graphicFrameChg>
        <pc:graphicFrameChg chg="add mod">
          <ac:chgData name="binglin tao" userId="dee11500289e3549" providerId="LiveId" clId="{E0ECA30B-C697-4A1C-9A80-9A8379769A99}" dt="2024-01-09T15:46:40.040" v="5133" actId="1076"/>
          <ac:graphicFrameMkLst>
            <pc:docMk/>
            <pc:sldMk cId="3459957499" sldId="988"/>
            <ac:graphicFrameMk id="13" creationId="{FC4EDD19-CC45-D530-EF76-42492969C0F6}"/>
          </ac:graphicFrameMkLst>
        </pc:graphicFrameChg>
        <pc:graphicFrameChg chg="add mod">
          <ac:chgData name="binglin tao" userId="dee11500289e3549" providerId="LiveId" clId="{E0ECA30B-C697-4A1C-9A80-9A8379769A99}" dt="2024-01-09T15:46:45.848" v="5134" actId="1076"/>
          <ac:graphicFrameMkLst>
            <pc:docMk/>
            <pc:sldMk cId="3459957499" sldId="988"/>
            <ac:graphicFrameMk id="15" creationId="{42A18904-FA13-ADC2-757B-235460657225}"/>
          </ac:graphicFrameMkLst>
        </pc:graphicFrameChg>
        <pc:graphicFrameChg chg="del">
          <ac:chgData name="binglin tao" userId="dee11500289e3549" providerId="LiveId" clId="{E0ECA30B-C697-4A1C-9A80-9A8379769A99}" dt="2024-01-09T15:46:11.247" v="5124" actId="478"/>
          <ac:graphicFrameMkLst>
            <pc:docMk/>
            <pc:sldMk cId="3459957499" sldId="988"/>
            <ac:graphicFrameMk id="15" creationId="{B1A5401F-BC02-17BA-1AAD-B06CD1250F01}"/>
          </ac:graphicFrameMkLst>
        </pc:graphicFrameChg>
        <pc:graphicFrameChg chg="add mod">
          <ac:chgData name="binglin tao" userId="dee11500289e3549" providerId="LiveId" clId="{E0ECA30B-C697-4A1C-9A80-9A8379769A99}" dt="2024-01-09T15:47:32.078" v="5150" actId="1076"/>
          <ac:graphicFrameMkLst>
            <pc:docMk/>
            <pc:sldMk cId="3459957499" sldId="988"/>
            <ac:graphicFrameMk id="17" creationId="{726D7295-BB1D-C4C0-967E-B6EE64355E91}"/>
          </ac:graphicFrameMkLst>
        </pc:graphicFrameChg>
        <pc:graphicFrameChg chg="del">
          <ac:chgData name="binglin tao" userId="dee11500289e3549" providerId="LiveId" clId="{E0ECA30B-C697-4A1C-9A80-9A8379769A99}" dt="2024-01-09T15:46:11.247" v="5124" actId="478"/>
          <ac:graphicFrameMkLst>
            <pc:docMk/>
            <pc:sldMk cId="3459957499" sldId="988"/>
            <ac:graphicFrameMk id="17" creationId="{A7EC0BCC-9200-FD6C-F957-9C8766D1193B}"/>
          </ac:graphicFrameMkLst>
        </pc:graphicFrameChg>
        <pc:graphicFrameChg chg="add mod">
          <ac:chgData name="binglin tao" userId="dee11500289e3549" providerId="LiveId" clId="{E0ECA30B-C697-4A1C-9A80-9A8379769A99}" dt="2024-01-09T15:46:53.330" v="5137" actId="1076"/>
          <ac:graphicFrameMkLst>
            <pc:docMk/>
            <pc:sldMk cId="3459957499" sldId="988"/>
            <ac:graphicFrameMk id="21" creationId="{E2A8F07A-C63C-2DF9-C9AB-E41CF631A172}"/>
          </ac:graphicFrameMkLst>
        </pc:graphicFrameChg>
        <pc:graphicFrameChg chg="add mod">
          <ac:chgData name="binglin tao" userId="dee11500289e3549" providerId="LiveId" clId="{E0ECA30B-C697-4A1C-9A80-9A8379769A99}" dt="2024-01-09T15:46:57.008" v="5138" actId="1076"/>
          <ac:graphicFrameMkLst>
            <pc:docMk/>
            <pc:sldMk cId="3459957499" sldId="988"/>
            <ac:graphicFrameMk id="23" creationId="{8C47E56E-794C-75C5-C217-9034082F0BB1}"/>
          </ac:graphicFrameMkLst>
        </pc:graphicFrameChg>
        <pc:graphicFrameChg chg="del">
          <ac:chgData name="binglin tao" userId="dee11500289e3549" providerId="LiveId" clId="{E0ECA30B-C697-4A1C-9A80-9A8379769A99}" dt="2024-01-09T15:46:11.247" v="5124" actId="478"/>
          <ac:graphicFrameMkLst>
            <pc:docMk/>
            <pc:sldMk cId="3459957499" sldId="988"/>
            <ac:graphicFrameMk id="23" creationId="{8CA3A678-1404-EC66-8379-E2AAC0212C46}"/>
          </ac:graphicFrameMkLst>
        </pc:graphicFrameChg>
        <pc:graphicFrameChg chg="del">
          <ac:chgData name="binglin tao" userId="dee11500289e3549" providerId="LiveId" clId="{E0ECA30B-C697-4A1C-9A80-9A8379769A99}" dt="2024-01-09T15:46:11.247" v="5124" actId="478"/>
          <ac:graphicFrameMkLst>
            <pc:docMk/>
            <pc:sldMk cId="3459957499" sldId="988"/>
            <ac:graphicFrameMk id="24" creationId="{6357D37F-15CF-5834-BA0F-399A602C27F8}"/>
          </ac:graphicFrameMkLst>
        </pc:graphicFrameChg>
        <pc:graphicFrameChg chg="add mod">
          <ac:chgData name="binglin tao" userId="dee11500289e3549" providerId="LiveId" clId="{E0ECA30B-C697-4A1C-9A80-9A8379769A99}" dt="2024-01-09T15:47:01.166" v="5139" actId="1076"/>
          <ac:graphicFrameMkLst>
            <pc:docMk/>
            <pc:sldMk cId="3459957499" sldId="988"/>
            <ac:graphicFrameMk id="25" creationId="{F6FC6808-B2F9-74E7-DB0D-862E8BBA7BE0}"/>
          </ac:graphicFrameMkLst>
        </pc:graphicFrameChg>
        <pc:graphicFrameChg chg="add mod">
          <ac:chgData name="binglin tao" userId="dee11500289e3549" providerId="LiveId" clId="{E0ECA30B-C697-4A1C-9A80-9A8379769A99}" dt="2024-01-09T15:47:43.846" v="5155" actId="1076"/>
          <ac:graphicFrameMkLst>
            <pc:docMk/>
            <pc:sldMk cId="3459957499" sldId="988"/>
            <ac:graphicFrameMk id="27" creationId="{8A7DC4CD-C9C1-CFA7-378B-8B9732CB422E}"/>
          </ac:graphicFrameMkLst>
        </pc:graphicFrameChg>
        <pc:graphicFrameChg chg="add mod">
          <ac:chgData name="binglin tao" userId="dee11500289e3549" providerId="LiveId" clId="{E0ECA30B-C697-4A1C-9A80-9A8379769A99}" dt="2024-01-09T15:47:45.288" v="5156" actId="1076"/>
          <ac:graphicFrameMkLst>
            <pc:docMk/>
            <pc:sldMk cId="3459957499" sldId="988"/>
            <ac:graphicFrameMk id="33" creationId="{C69D89DB-4A13-5455-48F6-4FA6BD83C10B}"/>
          </ac:graphicFrameMkLst>
        </pc:graphicFrameChg>
        <pc:graphicFrameChg chg="add mod">
          <ac:chgData name="binglin tao" userId="dee11500289e3549" providerId="LiveId" clId="{E0ECA30B-C697-4A1C-9A80-9A8379769A99}" dt="2024-01-09T15:47:49.348" v="5157" actId="1076"/>
          <ac:graphicFrameMkLst>
            <pc:docMk/>
            <pc:sldMk cId="3459957499" sldId="988"/>
            <ac:graphicFrameMk id="38" creationId="{A13902F3-DBD6-09FC-7240-F80DB09B7269}"/>
          </ac:graphicFrameMkLst>
        </pc:graphicFrameChg>
        <pc:graphicFrameChg chg="add mod">
          <ac:chgData name="binglin tao" userId="dee11500289e3549" providerId="LiveId" clId="{E0ECA30B-C697-4A1C-9A80-9A8379769A99}" dt="2024-01-09T15:47:40.588" v="5153" actId="1076"/>
          <ac:graphicFrameMkLst>
            <pc:docMk/>
            <pc:sldMk cId="3459957499" sldId="988"/>
            <ac:graphicFrameMk id="40" creationId="{FEEECB46-5E27-FA74-B3D2-6B3BC3CB15BF}"/>
          </ac:graphicFrameMkLst>
        </pc:graphicFrameChg>
        <pc:graphicFrameChg chg="add mod">
          <ac:chgData name="binglin tao" userId="dee11500289e3549" providerId="LiveId" clId="{E0ECA30B-C697-4A1C-9A80-9A8379769A99}" dt="2024-01-09T15:47:51.762" v="5158" actId="1076"/>
          <ac:graphicFrameMkLst>
            <pc:docMk/>
            <pc:sldMk cId="3459957499" sldId="988"/>
            <ac:graphicFrameMk id="42" creationId="{282148CA-61AC-7F0B-75B0-EC05BA93A706}"/>
          </ac:graphicFrameMkLst>
        </pc:graphicFrameChg>
      </pc:sldChg>
      <pc:sldChg chg="add del">
        <pc:chgData name="binglin tao" userId="dee11500289e3549" providerId="LiveId" clId="{E0ECA30B-C697-4A1C-9A80-9A8379769A99}" dt="2024-01-09T15:41:48.119" v="4981"/>
        <pc:sldMkLst>
          <pc:docMk/>
          <pc:sldMk cId="3869501704" sldId="988"/>
        </pc:sldMkLst>
      </pc:sldChg>
      <pc:sldChg chg="new del">
        <pc:chgData name="binglin tao" userId="dee11500289e3549" providerId="LiveId" clId="{E0ECA30B-C697-4A1C-9A80-9A8379769A99}" dt="2024-01-09T15:46:04.823" v="5122" actId="680"/>
        <pc:sldMkLst>
          <pc:docMk/>
          <pc:sldMk cId="4243106582" sldId="988"/>
        </pc:sldMkLst>
      </pc:sldChg>
      <pc:sldChg chg="addSp delSp modSp add mod">
        <pc:chgData name="binglin tao" userId="dee11500289e3549" providerId="LiveId" clId="{E0ECA30B-C697-4A1C-9A80-9A8379769A99}" dt="2024-01-09T15:52:28.196" v="5420"/>
        <pc:sldMkLst>
          <pc:docMk/>
          <pc:sldMk cId="2423159748" sldId="989"/>
        </pc:sldMkLst>
        <pc:spChg chg="mod">
          <ac:chgData name="binglin tao" userId="dee11500289e3549" providerId="LiveId" clId="{E0ECA30B-C697-4A1C-9A80-9A8379769A99}" dt="2024-01-09T15:49:41.701" v="5285" actId="20577"/>
          <ac:spMkLst>
            <pc:docMk/>
            <pc:sldMk cId="2423159748" sldId="989"/>
            <ac:spMk id="2" creationId="{CE8DD400-2A46-2855-DD54-00929A435B80}"/>
          </ac:spMkLst>
        </pc:spChg>
        <pc:spChg chg="mod">
          <ac:chgData name="binglin tao" userId="dee11500289e3549" providerId="LiveId" clId="{E0ECA30B-C697-4A1C-9A80-9A8379769A99}" dt="2024-01-09T15:50:16.464" v="5371" actId="20577"/>
          <ac:spMkLst>
            <pc:docMk/>
            <pc:sldMk cId="2423159748" sldId="989"/>
            <ac:spMk id="4" creationId="{4E6C17C3-D1C7-5A69-94DD-AF778B97D48C}"/>
          </ac:spMkLst>
        </pc:spChg>
        <pc:spChg chg="add mod">
          <ac:chgData name="binglin tao" userId="dee11500289e3549" providerId="LiveId" clId="{E0ECA30B-C697-4A1C-9A80-9A8379769A99}" dt="2024-01-09T15:51:52.433" v="5414" actId="20577"/>
          <ac:spMkLst>
            <pc:docMk/>
            <pc:sldMk cId="2423159748" sldId="989"/>
            <ac:spMk id="7" creationId="{4215C859-F107-7988-696A-79B0FCDBD726}"/>
          </ac:spMkLst>
        </pc:spChg>
        <pc:spChg chg="mod">
          <ac:chgData name="binglin tao" userId="dee11500289e3549" providerId="LiveId" clId="{E0ECA30B-C697-4A1C-9A80-9A8379769A99}" dt="2024-01-09T15:50:34.285" v="5385" actId="20577"/>
          <ac:spMkLst>
            <pc:docMk/>
            <pc:sldMk cId="2423159748" sldId="989"/>
            <ac:spMk id="14" creationId="{C38DFF82-9345-0E8D-EFAF-339B92C310A2}"/>
          </ac:spMkLst>
        </pc:spChg>
        <pc:spChg chg="del">
          <ac:chgData name="binglin tao" userId="dee11500289e3549" providerId="LiveId" clId="{E0ECA30B-C697-4A1C-9A80-9A8379769A99}" dt="2024-01-09T15:50:29.512" v="5375" actId="478"/>
          <ac:spMkLst>
            <pc:docMk/>
            <pc:sldMk cId="2423159748" sldId="989"/>
            <ac:spMk id="21" creationId="{4F48BC66-4A1A-A5F5-B1E4-51C516C5F70A}"/>
          </ac:spMkLst>
        </pc:spChg>
        <pc:spChg chg="del">
          <ac:chgData name="binglin tao" userId="dee11500289e3549" providerId="LiveId" clId="{E0ECA30B-C697-4A1C-9A80-9A8379769A99}" dt="2024-01-09T15:50:23.627" v="5372" actId="478"/>
          <ac:spMkLst>
            <pc:docMk/>
            <pc:sldMk cId="2423159748" sldId="989"/>
            <ac:spMk id="25" creationId="{10859940-5974-41D3-8EEC-ECC63AB2D421}"/>
          </ac:spMkLst>
        </pc:spChg>
        <pc:spChg chg="del">
          <ac:chgData name="binglin tao" userId="dee11500289e3549" providerId="LiveId" clId="{E0ECA30B-C697-4A1C-9A80-9A8379769A99}" dt="2024-01-09T15:50:26.173" v="5373" actId="478"/>
          <ac:spMkLst>
            <pc:docMk/>
            <pc:sldMk cId="2423159748" sldId="989"/>
            <ac:spMk id="28" creationId="{7989756E-7786-4EB6-A66C-CDBE52C9133D}"/>
          </ac:spMkLst>
        </pc:spChg>
        <pc:spChg chg="del">
          <ac:chgData name="binglin tao" userId="dee11500289e3549" providerId="LiveId" clId="{E0ECA30B-C697-4A1C-9A80-9A8379769A99}" dt="2024-01-09T15:50:27.533" v="5374" actId="478"/>
          <ac:spMkLst>
            <pc:docMk/>
            <pc:sldMk cId="2423159748" sldId="989"/>
            <ac:spMk id="32" creationId="{2F0C3147-C52D-B7D1-14CE-8BD4F853B3D1}"/>
          </ac:spMkLst>
        </pc:spChg>
        <pc:spChg chg="del">
          <ac:chgData name="binglin tao" userId="dee11500289e3549" providerId="LiveId" clId="{E0ECA30B-C697-4A1C-9A80-9A8379769A99}" dt="2024-01-09T15:50:23.627" v="5372" actId="478"/>
          <ac:spMkLst>
            <pc:docMk/>
            <pc:sldMk cId="2423159748" sldId="989"/>
            <ac:spMk id="47" creationId="{38C29FD8-D946-61FD-45EB-49008B9BD72E}"/>
          </ac:spMkLst>
        </pc:spChg>
        <pc:graphicFrameChg chg="add mod">
          <ac:chgData name="binglin tao" userId="dee11500289e3549" providerId="LiveId" clId="{E0ECA30B-C697-4A1C-9A80-9A8379769A99}" dt="2024-01-09T15:50:53.805" v="5390" actId="1076"/>
          <ac:graphicFrameMkLst>
            <pc:docMk/>
            <pc:sldMk cId="2423159748" sldId="989"/>
            <ac:graphicFrameMk id="5" creationId="{57767B26-E093-29B2-806C-8F32C40C9DA5}"/>
          </ac:graphicFrameMkLst>
        </pc:graphicFrameChg>
        <pc:graphicFrameChg chg="del">
          <ac:chgData name="binglin tao" userId="dee11500289e3549" providerId="LiveId" clId="{E0ECA30B-C697-4A1C-9A80-9A8379769A99}" dt="2024-01-09T15:50:04.839" v="5325" actId="478"/>
          <ac:graphicFrameMkLst>
            <pc:docMk/>
            <pc:sldMk cId="2423159748" sldId="989"/>
            <ac:graphicFrameMk id="5" creationId="{EF1A3AA1-45E6-D3C9-873B-1BDD70EFC716}"/>
          </ac:graphicFrameMkLst>
        </pc:graphicFrameChg>
        <pc:graphicFrameChg chg="add mod">
          <ac:chgData name="binglin tao" userId="dee11500289e3549" providerId="LiveId" clId="{E0ECA30B-C697-4A1C-9A80-9A8379769A99}" dt="2024-01-09T15:52:28.196" v="5420"/>
          <ac:graphicFrameMkLst>
            <pc:docMk/>
            <pc:sldMk cId="2423159748" sldId="989"/>
            <ac:graphicFrameMk id="12" creationId="{F1F1002F-EEFB-6949-FEA7-7BDB40B859A5}"/>
          </ac:graphicFrameMkLst>
        </pc:graphicFrameChg>
        <pc:graphicFrameChg chg="add mod">
          <ac:chgData name="binglin tao" userId="dee11500289e3549" providerId="LiveId" clId="{E0ECA30B-C697-4A1C-9A80-9A8379769A99}" dt="2024-01-09T15:51:56.483" v="5415" actId="1076"/>
          <ac:graphicFrameMkLst>
            <pc:docMk/>
            <pc:sldMk cId="2423159748" sldId="989"/>
            <ac:graphicFrameMk id="15" creationId="{885AE693-A9F9-CBD8-0041-A3BCCD8D8834}"/>
          </ac:graphicFrameMkLst>
        </pc:graphicFrameChg>
        <pc:graphicFrameChg chg="add mod">
          <ac:chgData name="binglin tao" userId="dee11500289e3549" providerId="LiveId" clId="{E0ECA30B-C697-4A1C-9A80-9A8379769A99}" dt="2024-01-09T15:51:56.483" v="5415" actId="1076"/>
          <ac:graphicFrameMkLst>
            <pc:docMk/>
            <pc:sldMk cId="2423159748" sldId="989"/>
            <ac:graphicFrameMk id="17" creationId="{4FF2CAD7-6BB6-0AA9-9EEF-2000DF8EB26A}"/>
          </ac:graphicFrameMkLst>
        </pc:graphicFrameChg>
        <pc:graphicFrameChg chg="add mod">
          <ac:chgData name="binglin tao" userId="dee11500289e3549" providerId="LiveId" clId="{E0ECA30B-C697-4A1C-9A80-9A8379769A99}" dt="2024-01-09T15:52:06.026" v="5419" actId="1076"/>
          <ac:graphicFrameMkLst>
            <pc:docMk/>
            <pc:sldMk cId="2423159748" sldId="989"/>
            <ac:graphicFrameMk id="19" creationId="{76558945-478C-6ED5-8314-DC5C18449FC3}"/>
          </ac:graphicFrameMkLst>
        </pc:graphicFrameChg>
      </pc:sldChg>
      <pc:sldChg chg="addSp delSp modSp add mod modAnim">
        <pc:chgData name="binglin tao" userId="dee11500289e3549" providerId="LiveId" clId="{E0ECA30B-C697-4A1C-9A80-9A8379769A99}" dt="2024-01-09T16:07:13.847" v="5672" actId="1076"/>
        <pc:sldMkLst>
          <pc:docMk/>
          <pc:sldMk cId="3933354220" sldId="990"/>
        </pc:sldMkLst>
        <pc:spChg chg="mod">
          <ac:chgData name="binglin tao" userId="dee11500289e3549" providerId="LiveId" clId="{E0ECA30B-C697-4A1C-9A80-9A8379769A99}" dt="2024-01-09T15:53:42.520" v="5503" actId="1076"/>
          <ac:spMkLst>
            <pc:docMk/>
            <pc:sldMk cId="3933354220" sldId="990"/>
            <ac:spMk id="2" creationId="{CE8DD400-2A46-2855-DD54-00929A435B80}"/>
          </ac:spMkLst>
        </pc:spChg>
        <pc:spChg chg="del mod">
          <ac:chgData name="binglin tao" userId="dee11500289e3549" providerId="LiveId" clId="{E0ECA30B-C697-4A1C-9A80-9A8379769A99}" dt="2024-01-09T16:02:29.691" v="5582" actId="21"/>
          <ac:spMkLst>
            <pc:docMk/>
            <pc:sldMk cId="3933354220" sldId="990"/>
            <ac:spMk id="4" creationId="{4E6C17C3-D1C7-5A69-94DD-AF778B97D48C}"/>
          </ac:spMkLst>
        </pc:spChg>
        <pc:spChg chg="add del mod">
          <ac:chgData name="binglin tao" userId="dee11500289e3549" providerId="LiveId" clId="{E0ECA30B-C697-4A1C-9A80-9A8379769A99}" dt="2024-01-09T15:52:55.689" v="5458" actId="478"/>
          <ac:spMkLst>
            <pc:docMk/>
            <pc:sldMk cId="3933354220" sldId="990"/>
            <ac:spMk id="5" creationId="{23A42D9C-81EA-2388-3366-9AF07B010C50}"/>
          </ac:spMkLst>
        </pc:spChg>
        <pc:spChg chg="del">
          <ac:chgData name="binglin tao" userId="dee11500289e3549" providerId="LiveId" clId="{E0ECA30B-C697-4A1C-9A80-9A8379769A99}" dt="2024-01-09T15:53:00.289" v="5459" actId="478"/>
          <ac:spMkLst>
            <pc:docMk/>
            <pc:sldMk cId="3933354220" sldId="990"/>
            <ac:spMk id="7" creationId="{4215C859-F107-7988-696A-79B0FCDBD726}"/>
          </ac:spMkLst>
        </pc:spChg>
        <pc:spChg chg="del">
          <ac:chgData name="binglin tao" userId="dee11500289e3549" providerId="LiveId" clId="{E0ECA30B-C697-4A1C-9A80-9A8379769A99}" dt="2024-01-09T15:53:03.955" v="5460" actId="478"/>
          <ac:spMkLst>
            <pc:docMk/>
            <pc:sldMk cId="3933354220" sldId="990"/>
            <ac:spMk id="14" creationId="{C38DFF82-9345-0E8D-EFAF-339B92C310A2}"/>
          </ac:spMkLst>
        </pc:spChg>
        <pc:spChg chg="add del mod">
          <ac:chgData name="binglin tao" userId="dee11500289e3549" providerId="LiveId" clId="{E0ECA30B-C697-4A1C-9A80-9A8379769A99}" dt="2024-01-09T15:52:55.689" v="5458" actId="478"/>
          <ac:spMkLst>
            <pc:docMk/>
            <pc:sldMk cId="3933354220" sldId="990"/>
            <ac:spMk id="15" creationId="{815A6F79-410D-02BC-913E-7BD038EE992B}"/>
          </ac:spMkLst>
        </pc:spChg>
        <pc:spChg chg="add del mod">
          <ac:chgData name="binglin tao" userId="dee11500289e3549" providerId="LiveId" clId="{E0ECA30B-C697-4A1C-9A80-9A8379769A99}" dt="2024-01-09T15:55:08.775" v="5511" actId="478"/>
          <ac:spMkLst>
            <pc:docMk/>
            <pc:sldMk cId="3933354220" sldId="990"/>
            <ac:spMk id="19" creationId="{5B3A8F11-84E7-30E5-F809-050B8E239B9A}"/>
          </ac:spMkLst>
        </pc:spChg>
        <pc:spChg chg="add del mod">
          <ac:chgData name="binglin tao" userId="dee11500289e3549" providerId="LiveId" clId="{E0ECA30B-C697-4A1C-9A80-9A8379769A99}" dt="2024-01-09T16:00:16.565" v="5529" actId="478"/>
          <ac:spMkLst>
            <pc:docMk/>
            <pc:sldMk cId="3933354220" sldId="990"/>
            <ac:spMk id="20" creationId="{0B1E163C-CA5E-0CB3-FF64-2A3800C7F0C0}"/>
          </ac:spMkLst>
        </pc:spChg>
        <pc:spChg chg="add mod">
          <ac:chgData name="binglin tao" userId="dee11500289e3549" providerId="LiveId" clId="{E0ECA30B-C697-4A1C-9A80-9A8379769A99}" dt="2024-01-09T16:02:36.449" v="5583" actId="1076"/>
          <ac:spMkLst>
            <pc:docMk/>
            <pc:sldMk cId="3933354220" sldId="990"/>
            <ac:spMk id="25" creationId="{C4F8FCC5-0349-4321-0B7C-456EBB44F9E3}"/>
          </ac:spMkLst>
        </pc:spChg>
        <pc:spChg chg="add mod">
          <ac:chgData name="binglin tao" userId="dee11500289e3549" providerId="LiveId" clId="{E0ECA30B-C697-4A1C-9A80-9A8379769A99}" dt="2024-01-09T16:02:36.449" v="5583" actId="1076"/>
          <ac:spMkLst>
            <pc:docMk/>
            <pc:sldMk cId="3933354220" sldId="990"/>
            <ac:spMk id="26" creationId="{2D201678-7CD6-A8AB-613E-B9FD3E149D3F}"/>
          </ac:spMkLst>
        </pc:spChg>
        <pc:spChg chg="add mod">
          <ac:chgData name="binglin tao" userId="dee11500289e3549" providerId="LiveId" clId="{E0ECA30B-C697-4A1C-9A80-9A8379769A99}" dt="2024-01-09T16:06:13.587" v="5656" actId="1076"/>
          <ac:spMkLst>
            <pc:docMk/>
            <pc:sldMk cId="3933354220" sldId="990"/>
            <ac:spMk id="28" creationId="{7707BEA5-EFA1-1205-2C3C-1A47FBC3A4F6}"/>
          </ac:spMkLst>
        </pc:spChg>
        <pc:spChg chg="add del mod">
          <ac:chgData name="binglin tao" userId="dee11500289e3549" providerId="LiveId" clId="{E0ECA30B-C697-4A1C-9A80-9A8379769A99}" dt="2024-01-09T16:02:29.691" v="5582" actId="21"/>
          <ac:spMkLst>
            <pc:docMk/>
            <pc:sldMk cId="3933354220" sldId="990"/>
            <ac:spMk id="30" creationId="{1725AC52-0EEC-A16A-13AA-35FB32F4CE32}"/>
          </ac:spMkLst>
        </pc:spChg>
        <pc:spChg chg="add mod">
          <ac:chgData name="binglin tao" userId="dee11500289e3549" providerId="LiveId" clId="{E0ECA30B-C697-4A1C-9A80-9A8379769A99}" dt="2024-01-09T16:02:39.860" v="5585" actId="1076"/>
          <ac:spMkLst>
            <pc:docMk/>
            <pc:sldMk cId="3933354220" sldId="990"/>
            <ac:spMk id="31" creationId="{4E6C17C3-D1C7-5A69-94DD-AF778B97D48C}"/>
          </ac:spMkLst>
        </pc:spChg>
        <pc:spChg chg="add mod">
          <ac:chgData name="binglin tao" userId="dee11500289e3549" providerId="LiveId" clId="{E0ECA30B-C697-4A1C-9A80-9A8379769A99}" dt="2024-01-09T16:02:39.860" v="5585" actId="1076"/>
          <ac:spMkLst>
            <pc:docMk/>
            <pc:sldMk cId="3933354220" sldId="990"/>
            <ac:spMk id="32" creationId="{1725AC52-0EEC-A16A-13AA-35FB32F4CE32}"/>
          </ac:spMkLst>
        </pc:spChg>
        <pc:spChg chg="add mod">
          <ac:chgData name="binglin tao" userId="dee11500289e3549" providerId="LiveId" clId="{E0ECA30B-C697-4A1C-9A80-9A8379769A99}" dt="2024-01-09T16:07:13.847" v="5672" actId="1076"/>
          <ac:spMkLst>
            <pc:docMk/>
            <pc:sldMk cId="3933354220" sldId="990"/>
            <ac:spMk id="35" creationId="{CC1A1F97-0E82-2884-C34F-784710F0A96F}"/>
          </ac:spMkLst>
        </pc:spChg>
        <pc:spChg chg="add del mod">
          <ac:chgData name="binglin tao" userId="dee11500289e3549" providerId="LiveId" clId="{E0ECA30B-C697-4A1C-9A80-9A8379769A99}" dt="2024-01-09T16:06:15.212" v="5657" actId="478"/>
          <ac:spMkLst>
            <pc:docMk/>
            <pc:sldMk cId="3933354220" sldId="990"/>
            <ac:spMk id="38" creationId="{3BC5BDF2-465F-2E56-5E71-2283649C8F2E}"/>
          </ac:spMkLst>
        </pc:spChg>
        <pc:spChg chg="add mod">
          <ac:chgData name="binglin tao" userId="dee11500289e3549" providerId="LiveId" clId="{E0ECA30B-C697-4A1C-9A80-9A8379769A99}" dt="2024-01-09T16:06:19.795" v="5658" actId="1076"/>
          <ac:spMkLst>
            <pc:docMk/>
            <pc:sldMk cId="3933354220" sldId="990"/>
            <ac:spMk id="40" creationId="{42CA61D7-BA2F-7599-1391-7717DC5FBC40}"/>
          </ac:spMkLst>
        </pc:spChg>
        <pc:spChg chg="add mod">
          <ac:chgData name="binglin tao" userId="dee11500289e3549" providerId="LiveId" clId="{E0ECA30B-C697-4A1C-9A80-9A8379769A99}" dt="2024-01-09T16:06:24.432" v="5660" actId="571"/>
          <ac:spMkLst>
            <pc:docMk/>
            <pc:sldMk cId="3933354220" sldId="990"/>
            <ac:spMk id="42" creationId="{89F4E5F3-7DAA-87B5-F0F0-CA84B666149A}"/>
          </ac:spMkLst>
        </pc:spChg>
        <pc:spChg chg="add mod">
          <ac:chgData name="binglin tao" userId="dee11500289e3549" providerId="LiveId" clId="{E0ECA30B-C697-4A1C-9A80-9A8379769A99}" dt="2024-01-09T16:07:13.847" v="5672" actId="1076"/>
          <ac:spMkLst>
            <pc:docMk/>
            <pc:sldMk cId="3933354220" sldId="990"/>
            <ac:spMk id="43" creationId="{5D53C20E-5576-DC3D-D150-7E6E18AA9B35}"/>
          </ac:spMkLst>
        </pc:spChg>
        <pc:spChg chg="add mod">
          <ac:chgData name="binglin tao" userId="dee11500289e3549" providerId="LiveId" clId="{E0ECA30B-C697-4A1C-9A80-9A8379769A99}" dt="2024-01-09T16:07:00.471" v="5669" actId="693"/>
          <ac:spMkLst>
            <pc:docMk/>
            <pc:sldMk cId="3933354220" sldId="990"/>
            <ac:spMk id="44" creationId="{8474F8C1-FB94-5E3A-62E9-05B8858495CB}"/>
          </ac:spMkLst>
        </pc:spChg>
        <pc:graphicFrameChg chg="add mod">
          <ac:chgData name="binglin tao" userId="dee11500289e3549" providerId="LiveId" clId="{E0ECA30B-C697-4A1C-9A80-9A8379769A99}" dt="2024-01-09T15:53:35.637" v="5497" actId="1076"/>
          <ac:graphicFrameMkLst>
            <pc:docMk/>
            <pc:sldMk cId="3933354220" sldId="990"/>
            <ac:graphicFrameMk id="4" creationId="{BC3C547F-507C-6F82-6D3C-C6FE8F1A191E}"/>
          </ac:graphicFrameMkLst>
        </pc:graphicFrameChg>
        <pc:graphicFrameChg chg="del">
          <ac:chgData name="binglin tao" userId="dee11500289e3549" providerId="LiveId" clId="{E0ECA30B-C697-4A1C-9A80-9A8379769A99}" dt="2024-01-09T15:53:00.289" v="5459" actId="478"/>
          <ac:graphicFrameMkLst>
            <pc:docMk/>
            <pc:sldMk cId="3933354220" sldId="990"/>
            <ac:graphicFrameMk id="6" creationId="{57767B26-E093-29B2-806C-8F32C40C9DA5}"/>
          </ac:graphicFrameMkLst>
        </pc:graphicFrameChg>
        <pc:graphicFrameChg chg="add mod">
          <ac:chgData name="binglin tao" userId="dee11500289e3549" providerId="LiveId" clId="{E0ECA30B-C697-4A1C-9A80-9A8379769A99}" dt="2024-01-09T16:02:36.449" v="5583" actId="1076"/>
          <ac:graphicFrameMkLst>
            <pc:docMk/>
            <pc:sldMk cId="3933354220" sldId="990"/>
            <ac:graphicFrameMk id="6" creationId="{CE34EBB7-CDE7-A591-B362-37105809295D}"/>
          </ac:graphicFrameMkLst>
        </pc:graphicFrameChg>
        <pc:graphicFrameChg chg="del">
          <ac:chgData name="binglin tao" userId="dee11500289e3549" providerId="LiveId" clId="{E0ECA30B-C697-4A1C-9A80-9A8379769A99}" dt="2024-01-09T15:53:00.289" v="5459" actId="478"/>
          <ac:graphicFrameMkLst>
            <pc:docMk/>
            <pc:sldMk cId="3933354220" sldId="990"/>
            <ac:graphicFrameMk id="8" creationId="{885AE693-A9F9-CBD8-0041-A3BCCD8D8834}"/>
          </ac:graphicFrameMkLst>
        </pc:graphicFrameChg>
        <pc:graphicFrameChg chg="add mod">
          <ac:chgData name="binglin tao" userId="dee11500289e3549" providerId="LiveId" clId="{E0ECA30B-C697-4A1C-9A80-9A8379769A99}" dt="2024-01-09T16:02:36.449" v="5583" actId="1076"/>
          <ac:graphicFrameMkLst>
            <pc:docMk/>
            <pc:sldMk cId="3933354220" sldId="990"/>
            <ac:graphicFrameMk id="8" creationId="{94F96E4B-B328-9987-4064-1E0CAF4FBA90}"/>
          </ac:graphicFrameMkLst>
        </pc:graphicFrameChg>
        <pc:graphicFrameChg chg="del">
          <ac:chgData name="binglin tao" userId="dee11500289e3549" providerId="LiveId" clId="{E0ECA30B-C697-4A1C-9A80-9A8379769A99}" dt="2024-01-09T15:52:55.689" v="5458" actId="478"/>
          <ac:graphicFrameMkLst>
            <pc:docMk/>
            <pc:sldMk cId="3933354220" sldId="990"/>
            <ac:graphicFrameMk id="9" creationId="{4FF2CAD7-6BB6-0AA9-9EEF-2000DF8EB26A}"/>
          </ac:graphicFrameMkLst>
        </pc:graphicFrameChg>
        <pc:graphicFrameChg chg="del">
          <ac:chgData name="binglin tao" userId="dee11500289e3549" providerId="LiveId" clId="{E0ECA30B-C697-4A1C-9A80-9A8379769A99}" dt="2024-01-09T15:52:55.689" v="5458" actId="478"/>
          <ac:graphicFrameMkLst>
            <pc:docMk/>
            <pc:sldMk cId="3933354220" sldId="990"/>
            <ac:graphicFrameMk id="10" creationId="{76558945-478C-6ED5-8314-DC5C18449FC3}"/>
          </ac:graphicFrameMkLst>
        </pc:graphicFrameChg>
        <pc:graphicFrameChg chg="add mod">
          <ac:chgData name="binglin tao" userId="dee11500289e3549" providerId="LiveId" clId="{E0ECA30B-C697-4A1C-9A80-9A8379769A99}" dt="2024-01-09T16:02:36.449" v="5583" actId="1076"/>
          <ac:graphicFrameMkLst>
            <pc:docMk/>
            <pc:sldMk cId="3933354220" sldId="990"/>
            <ac:graphicFrameMk id="10" creationId="{D6CE8C79-9A18-AC4F-1ED8-D584C47788DA}"/>
          </ac:graphicFrameMkLst>
        </pc:graphicFrameChg>
        <pc:graphicFrameChg chg="add del mod">
          <ac:chgData name="binglin tao" userId="dee11500289e3549" providerId="LiveId" clId="{E0ECA30B-C697-4A1C-9A80-9A8379769A99}" dt="2024-01-09T15:52:55.689" v="5458" actId="478"/>
          <ac:graphicFrameMkLst>
            <pc:docMk/>
            <pc:sldMk cId="3933354220" sldId="990"/>
            <ac:graphicFrameMk id="12" creationId="{63489E92-D920-924B-DBD1-8FC2AE282528}"/>
          </ac:graphicFrameMkLst>
        </pc:graphicFrameChg>
        <pc:graphicFrameChg chg="add mod">
          <ac:chgData name="binglin tao" userId="dee11500289e3549" providerId="LiveId" clId="{E0ECA30B-C697-4A1C-9A80-9A8379769A99}" dt="2024-01-09T16:07:13.847" v="5672" actId="1076"/>
          <ac:graphicFrameMkLst>
            <pc:docMk/>
            <pc:sldMk cId="3933354220" sldId="990"/>
            <ac:graphicFrameMk id="14" creationId="{736758DD-AB13-AB41-7970-186F004BC099}"/>
          </ac:graphicFrameMkLst>
        </pc:graphicFrameChg>
        <pc:graphicFrameChg chg="add del mod">
          <ac:chgData name="binglin tao" userId="dee11500289e3549" providerId="LiveId" clId="{E0ECA30B-C697-4A1C-9A80-9A8379769A99}" dt="2024-01-09T15:52:55.689" v="5458" actId="478"/>
          <ac:graphicFrameMkLst>
            <pc:docMk/>
            <pc:sldMk cId="3933354220" sldId="990"/>
            <ac:graphicFrameMk id="16" creationId="{40C83D48-5614-0B9F-DCFE-7E6273FFB0D7}"/>
          </ac:graphicFrameMkLst>
        </pc:graphicFrameChg>
        <pc:graphicFrameChg chg="add mod">
          <ac:chgData name="binglin tao" userId="dee11500289e3549" providerId="LiveId" clId="{E0ECA30B-C697-4A1C-9A80-9A8379769A99}" dt="2024-01-09T16:07:13.847" v="5672" actId="1076"/>
          <ac:graphicFrameMkLst>
            <pc:docMk/>
            <pc:sldMk cId="3933354220" sldId="990"/>
            <ac:graphicFrameMk id="16" creationId="{CE62B04C-7836-A766-CB51-9202D14208D6}"/>
          </ac:graphicFrameMkLst>
        </pc:graphicFrameChg>
        <pc:graphicFrameChg chg="add del mod">
          <ac:chgData name="binglin tao" userId="dee11500289e3549" providerId="LiveId" clId="{E0ECA30B-C697-4A1C-9A80-9A8379769A99}" dt="2024-01-09T16:00:16.565" v="5529" actId="478"/>
          <ac:graphicFrameMkLst>
            <pc:docMk/>
            <pc:sldMk cId="3933354220" sldId="990"/>
            <ac:graphicFrameMk id="18" creationId="{8AA4340A-3010-F3AB-3A76-AEEDD8CDC748}"/>
          </ac:graphicFrameMkLst>
        </pc:graphicFrameChg>
        <pc:graphicFrameChg chg="add mod">
          <ac:chgData name="binglin tao" userId="dee11500289e3549" providerId="LiveId" clId="{E0ECA30B-C697-4A1C-9A80-9A8379769A99}" dt="2024-01-09T16:06:37.760" v="5665" actId="1076"/>
          <ac:graphicFrameMkLst>
            <pc:docMk/>
            <pc:sldMk cId="3933354220" sldId="990"/>
            <ac:graphicFrameMk id="19" creationId="{CAF77416-188B-9596-689B-ACC8C87CF24C}"/>
          </ac:graphicFrameMkLst>
        </pc:graphicFrameChg>
        <pc:graphicFrameChg chg="add del mod">
          <ac:chgData name="binglin tao" userId="dee11500289e3549" providerId="LiveId" clId="{E0ECA30B-C697-4A1C-9A80-9A8379769A99}" dt="2024-01-09T16:02:02.499" v="5568" actId="478"/>
          <ac:graphicFrameMkLst>
            <pc:docMk/>
            <pc:sldMk cId="3933354220" sldId="990"/>
            <ac:graphicFrameMk id="21" creationId="{ECD02D75-EA32-93CA-E623-91140E469C84}"/>
          </ac:graphicFrameMkLst>
        </pc:graphicFrameChg>
        <pc:graphicFrameChg chg="add del mod">
          <ac:chgData name="binglin tao" userId="dee11500289e3549" providerId="LiveId" clId="{E0ECA30B-C697-4A1C-9A80-9A8379769A99}" dt="2024-01-09T16:05:29.773" v="5636" actId="478"/>
          <ac:graphicFrameMkLst>
            <pc:docMk/>
            <pc:sldMk cId="3933354220" sldId="990"/>
            <ac:graphicFrameMk id="33" creationId="{3817825E-CD17-15F0-48E6-E076ED7E9ABB}"/>
          </ac:graphicFrameMkLst>
        </pc:graphicFrameChg>
        <pc:graphicFrameChg chg="add mod">
          <ac:chgData name="binglin tao" userId="dee11500289e3549" providerId="LiveId" clId="{E0ECA30B-C697-4A1C-9A80-9A8379769A99}" dt="2024-01-09T16:06:24.432" v="5660" actId="571"/>
          <ac:graphicFrameMkLst>
            <pc:docMk/>
            <pc:sldMk cId="3933354220" sldId="990"/>
            <ac:graphicFrameMk id="41" creationId="{1F3574B5-D955-DA1D-E45D-5BCA6188E977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6:12:50.824" v="5939" actId="20577"/>
        <pc:sldMkLst>
          <pc:docMk/>
          <pc:sldMk cId="2256326496" sldId="991"/>
        </pc:sldMkLst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2" creationId="{CE8DD400-2A46-2855-DD54-00929A435B80}"/>
          </ac:spMkLst>
        </pc:spChg>
        <pc:spChg chg="add mod">
          <ac:chgData name="binglin tao" userId="dee11500289e3549" providerId="LiveId" clId="{E0ECA30B-C697-4A1C-9A80-9A8379769A99}" dt="2024-01-09T16:09:58.438" v="5715" actId="20577"/>
          <ac:spMkLst>
            <pc:docMk/>
            <pc:sldMk cId="2256326496" sldId="991"/>
            <ac:spMk id="4" creationId="{B5D2D5FF-206C-3062-FFEF-E8A089D13469}"/>
          </ac:spMkLst>
        </pc:spChg>
        <pc:spChg chg="add del mod">
          <ac:chgData name="binglin tao" userId="dee11500289e3549" providerId="LiveId" clId="{E0ECA30B-C697-4A1C-9A80-9A8379769A99}" dt="2024-01-09T16:10:03.707" v="5717" actId="478"/>
          <ac:spMkLst>
            <pc:docMk/>
            <pc:sldMk cId="2256326496" sldId="991"/>
            <ac:spMk id="5" creationId="{F80278F9-FE1C-1096-8071-8F2B1427F9B5}"/>
          </ac:spMkLst>
        </pc:spChg>
        <pc:spChg chg="add mod">
          <ac:chgData name="binglin tao" userId="dee11500289e3549" providerId="LiveId" clId="{E0ECA30B-C697-4A1C-9A80-9A8379769A99}" dt="2024-01-09T16:12:50.824" v="5939" actId="20577"/>
          <ac:spMkLst>
            <pc:docMk/>
            <pc:sldMk cId="2256326496" sldId="991"/>
            <ac:spMk id="6" creationId="{B4FBFA49-4D32-E009-F10E-CFF86999B289}"/>
          </ac:spMkLst>
        </pc:spChg>
        <pc:spChg chg="mod">
          <ac:chgData name="binglin tao" userId="dee11500289e3549" providerId="LiveId" clId="{E0ECA30B-C697-4A1C-9A80-9A8379769A99}" dt="2024-01-09T16:08:15.495" v="5701" actId="20577"/>
          <ac:spMkLst>
            <pc:docMk/>
            <pc:sldMk cId="2256326496" sldId="991"/>
            <ac:spMk id="13" creationId="{00000000-0000-0000-0000-000000000000}"/>
          </ac:spMkLst>
        </pc:spChg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25" creationId="{C4F8FCC5-0349-4321-0B7C-456EBB44F9E3}"/>
          </ac:spMkLst>
        </pc:spChg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26" creationId="{2D201678-7CD6-A8AB-613E-B9FD3E149D3F}"/>
          </ac:spMkLst>
        </pc:spChg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28" creationId="{7707BEA5-EFA1-1205-2C3C-1A47FBC3A4F6}"/>
          </ac:spMkLst>
        </pc:spChg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31" creationId="{4E6C17C3-D1C7-5A69-94DD-AF778B97D48C}"/>
          </ac:spMkLst>
        </pc:spChg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32" creationId="{1725AC52-0EEC-A16A-13AA-35FB32F4CE32}"/>
          </ac:spMkLst>
        </pc:spChg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35" creationId="{CC1A1F97-0E82-2884-C34F-784710F0A96F}"/>
          </ac:spMkLst>
        </pc:spChg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40" creationId="{42CA61D7-BA2F-7599-1391-7717DC5FBC40}"/>
          </ac:spMkLst>
        </pc:spChg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43" creationId="{5D53C20E-5576-DC3D-D150-7E6E18AA9B35}"/>
          </ac:spMkLst>
        </pc:spChg>
        <pc:spChg chg="del">
          <ac:chgData name="binglin tao" userId="dee11500289e3549" providerId="LiveId" clId="{E0ECA30B-C697-4A1C-9A80-9A8379769A99}" dt="2024-01-09T16:08:34.868" v="5704" actId="478"/>
          <ac:spMkLst>
            <pc:docMk/>
            <pc:sldMk cId="2256326496" sldId="991"/>
            <ac:spMk id="44" creationId="{8474F8C1-FB94-5E3A-62E9-05B8858495CB}"/>
          </ac:spMkLst>
        </pc:spChg>
        <pc:graphicFrameChg chg="add mod">
          <ac:chgData name="binglin tao" userId="dee11500289e3549" providerId="LiveId" clId="{E0ECA30B-C697-4A1C-9A80-9A8379769A99}" dt="2024-01-09T16:10:58.248" v="5779" actId="1076"/>
          <ac:graphicFrameMkLst>
            <pc:docMk/>
            <pc:sldMk cId="2256326496" sldId="991"/>
            <ac:graphicFrameMk id="2" creationId="{9590DEE8-F5A6-4DBE-FFB5-4E84D740741E}"/>
          </ac:graphicFrameMkLst>
        </pc:graphicFrameChg>
        <pc:graphicFrameChg chg="del">
          <ac:chgData name="binglin tao" userId="dee11500289e3549" providerId="LiveId" clId="{E0ECA30B-C697-4A1C-9A80-9A8379769A99}" dt="2024-01-09T16:08:34.868" v="5704" actId="478"/>
          <ac:graphicFrameMkLst>
            <pc:docMk/>
            <pc:sldMk cId="2256326496" sldId="991"/>
            <ac:graphicFrameMk id="17" creationId="{BC3C547F-507C-6F82-6D3C-C6FE8F1A191E}"/>
          </ac:graphicFrameMkLst>
        </pc:graphicFrameChg>
        <pc:graphicFrameChg chg="del">
          <ac:chgData name="binglin tao" userId="dee11500289e3549" providerId="LiveId" clId="{E0ECA30B-C697-4A1C-9A80-9A8379769A99}" dt="2024-01-09T16:08:34.868" v="5704" actId="478"/>
          <ac:graphicFrameMkLst>
            <pc:docMk/>
            <pc:sldMk cId="2256326496" sldId="991"/>
            <ac:graphicFrameMk id="22" creationId="{CE34EBB7-CDE7-A591-B362-37105809295D}"/>
          </ac:graphicFrameMkLst>
        </pc:graphicFrameChg>
        <pc:graphicFrameChg chg="del">
          <ac:chgData name="binglin tao" userId="dee11500289e3549" providerId="LiveId" clId="{E0ECA30B-C697-4A1C-9A80-9A8379769A99}" dt="2024-01-09T16:08:34.868" v="5704" actId="478"/>
          <ac:graphicFrameMkLst>
            <pc:docMk/>
            <pc:sldMk cId="2256326496" sldId="991"/>
            <ac:graphicFrameMk id="24" creationId="{94F96E4B-B328-9987-4064-1E0CAF4FBA90}"/>
          </ac:graphicFrameMkLst>
        </pc:graphicFrameChg>
        <pc:graphicFrameChg chg="del">
          <ac:chgData name="binglin tao" userId="dee11500289e3549" providerId="LiveId" clId="{E0ECA30B-C697-4A1C-9A80-9A8379769A99}" dt="2024-01-09T16:08:34.868" v="5704" actId="478"/>
          <ac:graphicFrameMkLst>
            <pc:docMk/>
            <pc:sldMk cId="2256326496" sldId="991"/>
            <ac:graphicFrameMk id="27" creationId="{D6CE8C79-9A18-AC4F-1ED8-D584C47788DA}"/>
          </ac:graphicFrameMkLst>
        </pc:graphicFrameChg>
        <pc:graphicFrameChg chg="del">
          <ac:chgData name="binglin tao" userId="dee11500289e3549" providerId="LiveId" clId="{E0ECA30B-C697-4A1C-9A80-9A8379769A99}" dt="2024-01-09T16:08:34.868" v="5704" actId="478"/>
          <ac:graphicFrameMkLst>
            <pc:docMk/>
            <pc:sldMk cId="2256326496" sldId="991"/>
            <ac:graphicFrameMk id="34" creationId="{736758DD-AB13-AB41-7970-186F004BC099}"/>
          </ac:graphicFrameMkLst>
        </pc:graphicFrameChg>
        <pc:graphicFrameChg chg="del mod">
          <ac:chgData name="binglin tao" userId="dee11500289e3549" providerId="LiveId" clId="{E0ECA30B-C697-4A1C-9A80-9A8379769A99}" dt="2024-01-09T16:08:34.868" v="5704" actId="478"/>
          <ac:graphicFrameMkLst>
            <pc:docMk/>
            <pc:sldMk cId="2256326496" sldId="991"/>
            <ac:graphicFrameMk id="36" creationId="{CE62B04C-7836-A766-CB51-9202D14208D6}"/>
          </ac:graphicFrameMkLst>
        </pc:graphicFrameChg>
        <pc:graphicFrameChg chg="del">
          <ac:chgData name="binglin tao" userId="dee11500289e3549" providerId="LiveId" clId="{E0ECA30B-C697-4A1C-9A80-9A8379769A99}" dt="2024-01-09T16:08:34.868" v="5704" actId="478"/>
          <ac:graphicFrameMkLst>
            <pc:docMk/>
            <pc:sldMk cId="2256326496" sldId="991"/>
            <ac:graphicFrameMk id="37" creationId="{CAF77416-188B-9596-689B-ACC8C87CF24C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6:18:55.410" v="6125" actId="14100"/>
        <pc:sldMkLst>
          <pc:docMk/>
          <pc:sldMk cId="4281654823" sldId="992"/>
        </pc:sldMkLst>
        <pc:spChg chg="del">
          <ac:chgData name="binglin tao" userId="dee11500289e3549" providerId="LiveId" clId="{E0ECA30B-C697-4A1C-9A80-9A8379769A99}" dt="2024-01-09T16:11:45.455" v="5828" actId="478"/>
          <ac:spMkLst>
            <pc:docMk/>
            <pc:sldMk cId="4281654823" sldId="992"/>
            <ac:spMk id="4" creationId="{B5D2D5FF-206C-3062-FFEF-E8A089D13469}"/>
          </ac:spMkLst>
        </pc:spChg>
        <pc:spChg chg="mod">
          <ac:chgData name="binglin tao" userId="dee11500289e3549" providerId="LiveId" clId="{E0ECA30B-C697-4A1C-9A80-9A8379769A99}" dt="2024-01-09T16:15:34.694" v="6042" actId="207"/>
          <ac:spMkLst>
            <pc:docMk/>
            <pc:sldMk cId="4281654823" sldId="992"/>
            <ac:spMk id="6" creationId="{B4FBFA49-4D32-E009-F10E-CFF86999B289}"/>
          </ac:spMkLst>
        </pc:spChg>
        <pc:spChg chg="add del">
          <ac:chgData name="binglin tao" userId="dee11500289e3549" providerId="LiveId" clId="{E0ECA30B-C697-4A1C-9A80-9A8379769A99}" dt="2024-01-09T16:14:25.684" v="5983" actId="22"/>
          <ac:spMkLst>
            <pc:docMk/>
            <pc:sldMk cId="4281654823" sldId="992"/>
            <ac:spMk id="8" creationId="{07324213-DE3D-3305-89E6-B909020A6605}"/>
          </ac:spMkLst>
        </pc:spChg>
        <pc:spChg chg="add del mod">
          <ac:chgData name="binglin tao" userId="dee11500289e3549" providerId="LiveId" clId="{E0ECA30B-C697-4A1C-9A80-9A8379769A99}" dt="2024-01-09T16:14:34.811" v="5991" actId="22"/>
          <ac:spMkLst>
            <pc:docMk/>
            <pc:sldMk cId="4281654823" sldId="992"/>
            <ac:spMk id="10" creationId="{60704794-9270-1C56-5D0D-4C2ADAEC7E02}"/>
          </ac:spMkLst>
        </pc:spChg>
        <pc:spChg chg="add del mod">
          <ac:chgData name="binglin tao" userId="dee11500289e3549" providerId="LiveId" clId="{E0ECA30B-C697-4A1C-9A80-9A8379769A99}" dt="2024-01-09T16:14:41.621" v="5996" actId="22"/>
          <ac:spMkLst>
            <pc:docMk/>
            <pc:sldMk cId="4281654823" sldId="992"/>
            <ac:spMk id="14" creationId="{CBBB186C-D028-7AF3-4666-F440CCC882D4}"/>
          </ac:spMkLst>
        </pc:spChg>
        <pc:spChg chg="add mod">
          <ac:chgData name="binglin tao" userId="dee11500289e3549" providerId="LiveId" clId="{E0ECA30B-C697-4A1C-9A80-9A8379769A99}" dt="2024-01-09T16:18:37.567" v="6117" actId="20577"/>
          <ac:spMkLst>
            <pc:docMk/>
            <pc:sldMk cId="4281654823" sldId="992"/>
            <ac:spMk id="15" creationId="{D71F486D-EE98-8A90-6162-7AE215FB2F9B}"/>
          </ac:spMkLst>
        </pc:spChg>
        <pc:spChg chg="add mod">
          <ac:chgData name="binglin tao" userId="dee11500289e3549" providerId="LiveId" clId="{E0ECA30B-C697-4A1C-9A80-9A8379769A99}" dt="2024-01-09T16:15:05.997" v="6008"/>
          <ac:spMkLst>
            <pc:docMk/>
            <pc:sldMk cId="4281654823" sldId="992"/>
            <ac:spMk id="16" creationId="{49D7CF26-C143-4789-EBC6-D6907F0DCAD5}"/>
          </ac:spMkLst>
        </pc:spChg>
        <pc:graphicFrameChg chg="add mod">
          <ac:chgData name="binglin tao" userId="dee11500289e3549" providerId="LiveId" clId="{E0ECA30B-C697-4A1C-9A80-9A8379769A99}" dt="2024-01-09T16:13:08.259" v="5947" actId="1076"/>
          <ac:graphicFrameMkLst>
            <pc:docMk/>
            <pc:sldMk cId="4281654823" sldId="992"/>
            <ac:graphicFrameMk id="4" creationId="{F29C2554-4DBE-05E1-7134-5FC899BBD604}"/>
          </ac:graphicFrameMkLst>
        </pc:graphicFrameChg>
        <pc:graphicFrameChg chg="add mod">
          <ac:chgData name="binglin tao" userId="dee11500289e3549" providerId="LiveId" clId="{E0ECA30B-C697-4A1C-9A80-9A8379769A99}" dt="2024-01-09T16:18:55.410" v="6125" actId="14100"/>
          <ac:graphicFrameMkLst>
            <pc:docMk/>
            <pc:sldMk cId="4281654823" sldId="992"/>
            <ac:graphicFrameMk id="7" creationId="{347F2B85-357A-B2D1-191B-275C66DE9B8A}"/>
          </ac:graphicFrameMkLst>
        </pc:graphicFrameChg>
        <pc:graphicFrameChg chg="del">
          <ac:chgData name="binglin tao" userId="dee11500289e3549" providerId="LiveId" clId="{E0ECA30B-C697-4A1C-9A80-9A8379769A99}" dt="2024-01-09T16:12:55.573" v="5940" actId="478"/>
          <ac:graphicFrameMkLst>
            <pc:docMk/>
            <pc:sldMk cId="4281654823" sldId="992"/>
            <ac:graphicFrameMk id="7" creationId="{9590DEE8-F5A6-4DBE-FFB5-4E84D740741E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6:26:14.426" v="6331"/>
        <pc:sldMkLst>
          <pc:docMk/>
          <pc:sldMk cId="659705648" sldId="993"/>
        </pc:sldMkLst>
        <pc:spChg chg="add mod">
          <ac:chgData name="binglin tao" userId="dee11500289e3549" providerId="LiveId" clId="{E0ECA30B-C697-4A1C-9A80-9A8379769A99}" dt="2024-01-09T16:26:14.426" v="6331"/>
          <ac:spMkLst>
            <pc:docMk/>
            <pc:sldMk cId="659705648" sldId="993"/>
            <ac:spMk id="5" creationId="{1DFCB088-AD87-9F84-EA71-7A5C50D4B675}"/>
          </ac:spMkLst>
        </pc:spChg>
        <pc:spChg chg="del">
          <ac:chgData name="binglin tao" userId="dee11500289e3549" providerId="LiveId" clId="{E0ECA30B-C697-4A1C-9A80-9A8379769A99}" dt="2024-01-09T16:18:06.426" v="6068" actId="478"/>
          <ac:spMkLst>
            <pc:docMk/>
            <pc:sldMk cId="659705648" sldId="993"/>
            <ac:spMk id="6" creationId="{B4FBFA49-4D32-E009-F10E-CFF86999B289}"/>
          </ac:spMkLst>
        </pc:spChg>
        <pc:spChg chg="add del">
          <ac:chgData name="binglin tao" userId="dee11500289e3549" providerId="LiveId" clId="{E0ECA30B-C697-4A1C-9A80-9A8379769A99}" dt="2024-01-09T16:24:17.497" v="6301" actId="22"/>
          <ac:spMkLst>
            <pc:docMk/>
            <pc:sldMk cId="659705648" sldId="993"/>
            <ac:spMk id="8" creationId="{835C0F44-2E5E-89C6-F95B-2395EA7292D8}"/>
          </ac:spMkLst>
        </pc:spChg>
        <pc:spChg chg="add mod">
          <ac:chgData name="binglin tao" userId="dee11500289e3549" providerId="LiveId" clId="{E0ECA30B-C697-4A1C-9A80-9A8379769A99}" dt="2024-01-09T16:24:54.966" v="6315"/>
          <ac:spMkLst>
            <pc:docMk/>
            <pc:sldMk cId="659705648" sldId="993"/>
            <ac:spMk id="10" creationId="{EC0DDBAC-E6D3-BCD9-68B8-6132A00E5C8B}"/>
          </ac:spMkLst>
        </pc:spChg>
        <pc:spChg chg="mod">
          <ac:chgData name="binglin tao" userId="dee11500289e3549" providerId="LiveId" clId="{E0ECA30B-C697-4A1C-9A80-9A8379769A99}" dt="2024-01-09T16:23:24.091" v="6294" actId="403"/>
          <ac:spMkLst>
            <pc:docMk/>
            <pc:sldMk cId="659705648" sldId="993"/>
            <ac:spMk id="15" creationId="{D71F486D-EE98-8A90-6162-7AE215FB2F9B}"/>
          </ac:spMkLst>
        </pc:spChg>
        <pc:graphicFrameChg chg="add mod">
          <ac:chgData name="binglin tao" userId="dee11500289e3549" providerId="LiveId" clId="{E0ECA30B-C697-4A1C-9A80-9A8379769A99}" dt="2024-01-09T16:22:32.450" v="6274" actId="1076"/>
          <ac:graphicFrameMkLst>
            <pc:docMk/>
            <pc:sldMk cId="659705648" sldId="993"/>
            <ac:graphicFrameMk id="2" creationId="{901EBB45-11DD-7731-E0D1-B4A7A319B942}"/>
          </ac:graphicFrameMkLst>
        </pc:graphicFrameChg>
        <pc:graphicFrameChg chg="del">
          <ac:chgData name="binglin tao" userId="dee11500289e3549" providerId="LiveId" clId="{E0ECA30B-C697-4A1C-9A80-9A8379769A99}" dt="2024-01-09T16:18:08.477" v="6069" actId="478"/>
          <ac:graphicFrameMkLst>
            <pc:docMk/>
            <pc:sldMk cId="659705648" sldId="993"/>
            <ac:graphicFrameMk id="2" creationId="{F29C2554-4DBE-05E1-7134-5FC899BBD604}"/>
          </ac:graphicFrameMkLst>
        </pc:graphicFrameChg>
      </pc:sldChg>
      <pc:sldChg chg="addSp modSp new del">
        <pc:chgData name="binglin tao" userId="dee11500289e3549" providerId="LiveId" clId="{E0ECA30B-C697-4A1C-9A80-9A8379769A99}" dt="2024-01-09T16:17:59.851" v="6066" actId="680"/>
        <pc:sldMkLst>
          <pc:docMk/>
          <pc:sldMk cId="1199651144" sldId="993"/>
        </pc:sldMkLst>
        <pc:spChg chg="add mod">
          <ac:chgData name="binglin tao" userId="dee11500289e3549" providerId="LiveId" clId="{E0ECA30B-C697-4A1C-9A80-9A8379769A99}" dt="2024-01-09T16:17:53.461" v="6064"/>
          <ac:spMkLst>
            <pc:docMk/>
            <pc:sldMk cId="1199651144" sldId="993"/>
            <ac:spMk id="2" creationId="{B72FBCE0-C401-D8EA-991C-AA9A5651C072}"/>
          </ac:spMkLst>
        </pc:spChg>
        <pc:spChg chg="add mod">
          <ac:chgData name="binglin tao" userId="dee11500289e3549" providerId="LiveId" clId="{E0ECA30B-C697-4A1C-9A80-9A8379769A99}" dt="2024-01-09T16:17:57.605" v="6065"/>
          <ac:spMkLst>
            <pc:docMk/>
            <pc:sldMk cId="1199651144" sldId="993"/>
            <ac:spMk id="4" creationId="{578370D2-5710-8A50-E43D-258F11276DFF}"/>
          </ac:spMkLst>
        </pc:spChg>
        <pc:graphicFrameChg chg="add mod">
          <ac:chgData name="binglin tao" userId="dee11500289e3549" providerId="LiveId" clId="{E0ECA30B-C697-4A1C-9A80-9A8379769A99}" dt="2024-01-09T16:17:49.872" v="6063"/>
          <ac:graphicFrameMkLst>
            <pc:docMk/>
            <pc:sldMk cId="1199651144" sldId="993"/>
            <ac:graphicFrameMk id="3" creationId="{588B42B6-6AE4-AA3D-F056-DFE575109300}"/>
          </ac:graphicFrameMkLst>
        </pc:graphicFrameChg>
      </pc:sldChg>
      <pc:sldChg chg="new del">
        <pc:chgData name="binglin tao" userId="dee11500289e3549" providerId="LiveId" clId="{E0ECA30B-C697-4A1C-9A80-9A8379769A99}" dt="2024-01-09T16:17:34.621" v="6061" actId="2696"/>
        <pc:sldMkLst>
          <pc:docMk/>
          <pc:sldMk cId="3495033194" sldId="993"/>
        </pc:sldMkLst>
      </pc:sldChg>
      <pc:sldChg chg="addSp delSp modSp add mod">
        <pc:chgData name="binglin tao" userId="dee11500289e3549" providerId="LiveId" clId="{E0ECA30B-C697-4A1C-9A80-9A8379769A99}" dt="2024-01-10T11:31:29.304" v="6970" actId="207"/>
        <pc:sldMkLst>
          <pc:docMk/>
          <pc:sldMk cId="718981363" sldId="994"/>
        </pc:sldMkLst>
        <pc:spChg chg="add del mod">
          <ac:chgData name="binglin tao" userId="dee11500289e3549" providerId="LiveId" clId="{E0ECA30B-C697-4A1C-9A80-9A8379769A99}" dt="2024-01-09T16:30:36.683" v="6485" actId="478"/>
          <ac:spMkLst>
            <pc:docMk/>
            <pc:sldMk cId="718981363" sldId="994"/>
            <ac:spMk id="2" creationId="{739AF06B-1EDF-8F9B-1C7C-98C573BC259C}"/>
          </ac:spMkLst>
        </pc:spChg>
        <pc:spChg chg="del">
          <ac:chgData name="binglin tao" userId="dee11500289e3549" providerId="LiveId" clId="{E0ECA30B-C697-4A1C-9A80-9A8379769A99}" dt="2024-01-09T16:27:04.369" v="6373" actId="478"/>
          <ac:spMkLst>
            <pc:docMk/>
            <pc:sldMk cId="718981363" sldId="994"/>
            <ac:spMk id="5" creationId="{1DFCB088-AD87-9F84-EA71-7A5C50D4B675}"/>
          </ac:spMkLst>
        </pc:spChg>
        <pc:spChg chg="add mod">
          <ac:chgData name="binglin tao" userId="dee11500289e3549" providerId="LiveId" clId="{E0ECA30B-C697-4A1C-9A80-9A8379769A99}" dt="2024-01-09T16:36:19.512" v="6865"/>
          <ac:spMkLst>
            <pc:docMk/>
            <pc:sldMk cId="718981363" sldId="994"/>
            <ac:spMk id="7" creationId="{48A77A2F-954C-3AA5-3054-D7DB28EB8963}"/>
          </ac:spMkLst>
        </pc:spChg>
        <pc:spChg chg="del">
          <ac:chgData name="binglin tao" userId="dee11500289e3549" providerId="LiveId" clId="{E0ECA30B-C697-4A1C-9A80-9A8379769A99}" dt="2024-01-09T16:27:05.699" v="6374" actId="478"/>
          <ac:spMkLst>
            <pc:docMk/>
            <pc:sldMk cId="718981363" sldId="994"/>
            <ac:spMk id="10" creationId="{EC0DDBAC-E6D3-BCD9-68B8-6132A00E5C8B}"/>
          </ac:spMkLst>
        </pc:spChg>
        <pc:spChg chg="mod">
          <ac:chgData name="binglin tao" userId="dee11500289e3549" providerId="LiveId" clId="{E0ECA30B-C697-4A1C-9A80-9A8379769A99}" dt="2024-01-10T11:31:29.304" v="6970" actId="207"/>
          <ac:spMkLst>
            <pc:docMk/>
            <pc:sldMk cId="718981363" sldId="994"/>
            <ac:spMk id="15" creationId="{D71F486D-EE98-8A90-6162-7AE215FB2F9B}"/>
          </ac:spMkLst>
        </pc:spChg>
        <pc:graphicFrameChg chg="del">
          <ac:chgData name="binglin tao" userId="dee11500289e3549" providerId="LiveId" clId="{E0ECA30B-C697-4A1C-9A80-9A8379769A99}" dt="2024-01-09T16:27:02.983" v="6372" actId="478"/>
          <ac:graphicFrameMkLst>
            <pc:docMk/>
            <pc:sldMk cId="718981363" sldId="994"/>
            <ac:graphicFrameMk id="4" creationId="{901EBB45-11DD-7731-E0D1-B4A7A319B942}"/>
          </ac:graphicFrameMkLst>
        </pc:graphicFrameChg>
        <pc:graphicFrameChg chg="add mod">
          <ac:chgData name="binglin tao" userId="dee11500289e3549" providerId="LiveId" clId="{E0ECA30B-C697-4A1C-9A80-9A8379769A99}" dt="2024-01-09T16:35:24.636" v="6830"/>
          <ac:graphicFrameMkLst>
            <pc:docMk/>
            <pc:sldMk cId="718981363" sldId="994"/>
            <ac:graphicFrameMk id="8" creationId="{C1EB83BC-5116-2951-F173-28F0FA5AE722}"/>
          </ac:graphicFrameMkLst>
        </pc:graphicFrameChg>
      </pc:sldChg>
      <pc:sldChg chg="new del">
        <pc:chgData name="binglin tao" userId="dee11500289e3549" providerId="LiveId" clId="{E0ECA30B-C697-4A1C-9A80-9A8379769A99}" dt="2024-01-09T16:26:29.292" v="6333" actId="680"/>
        <pc:sldMkLst>
          <pc:docMk/>
          <pc:sldMk cId="2333692303" sldId="994"/>
        </pc:sldMkLst>
      </pc:sldChg>
      <pc:sldChg chg="addSp delSp modSp add mod">
        <pc:chgData name="binglin tao" userId="dee11500289e3549" providerId="LiveId" clId="{E0ECA30B-C697-4A1C-9A80-9A8379769A99}" dt="2024-01-09T16:38:01.732" v="6913" actId="1076"/>
        <pc:sldMkLst>
          <pc:docMk/>
          <pc:sldMk cId="2141872369" sldId="995"/>
        </pc:sldMkLst>
        <pc:spChg chg="del">
          <ac:chgData name="binglin tao" userId="dee11500289e3549" providerId="LiveId" clId="{E0ECA30B-C697-4A1C-9A80-9A8379769A99}" dt="2024-01-09T16:36:57.451" v="6898" actId="478"/>
          <ac:spMkLst>
            <pc:docMk/>
            <pc:sldMk cId="2141872369" sldId="995"/>
            <ac:spMk id="7" creationId="{48A77A2F-954C-3AA5-3054-D7DB28EB8963}"/>
          </ac:spMkLst>
        </pc:spChg>
        <pc:spChg chg="add mod">
          <ac:chgData name="binglin tao" userId="dee11500289e3549" providerId="LiveId" clId="{E0ECA30B-C697-4A1C-9A80-9A8379769A99}" dt="2024-01-09T16:37:09.949" v="6901" actId="14100"/>
          <ac:spMkLst>
            <pc:docMk/>
            <pc:sldMk cId="2141872369" sldId="995"/>
            <ac:spMk id="8" creationId="{62F01D26-471E-BB25-BE6E-F800B0218EA0}"/>
          </ac:spMkLst>
        </pc:spChg>
        <pc:spChg chg="add mod">
          <ac:chgData name="binglin tao" userId="dee11500289e3549" providerId="LiveId" clId="{E0ECA30B-C697-4A1C-9A80-9A8379769A99}" dt="2024-01-09T16:37:09.949" v="6901" actId="14100"/>
          <ac:spMkLst>
            <pc:docMk/>
            <pc:sldMk cId="2141872369" sldId="995"/>
            <ac:spMk id="9" creationId="{57E611E8-3358-1704-0D10-63F689AE4E2E}"/>
          </ac:spMkLst>
        </pc:spChg>
        <pc:spChg chg="add mod">
          <ac:chgData name="binglin tao" userId="dee11500289e3549" providerId="LiveId" clId="{E0ECA30B-C697-4A1C-9A80-9A8379769A99}" dt="2024-01-09T16:37:41.615" v="6907" actId="14100"/>
          <ac:spMkLst>
            <pc:docMk/>
            <pc:sldMk cId="2141872369" sldId="995"/>
            <ac:spMk id="12" creationId="{D13FAF22-AAE1-0D52-8D3F-9014EF5CE7A9}"/>
          </ac:spMkLst>
        </pc:spChg>
        <pc:spChg chg="add mod">
          <ac:chgData name="binglin tao" userId="dee11500289e3549" providerId="LiveId" clId="{E0ECA30B-C697-4A1C-9A80-9A8379769A99}" dt="2024-01-09T16:37:58.923" v="6912" actId="1076"/>
          <ac:spMkLst>
            <pc:docMk/>
            <pc:sldMk cId="2141872369" sldId="995"/>
            <ac:spMk id="14" creationId="{BA1F46BC-49BE-3DE2-F1AA-C36710664892}"/>
          </ac:spMkLst>
        </pc:spChg>
        <pc:spChg chg="mod">
          <ac:chgData name="binglin tao" userId="dee11500289e3549" providerId="LiveId" clId="{E0ECA30B-C697-4A1C-9A80-9A8379769A99}" dt="2024-01-09T16:36:55.352" v="6897" actId="20577"/>
          <ac:spMkLst>
            <pc:docMk/>
            <pc:sldMk cId="2141872369" sldId="995"/>
            <ac:spMk id="15" creationId="{D71F486D-EE98-8A90-6162-7AE215FB2F9B}"/>
          </ac:spMkLst>
        </pc:spChg>
        <pc:spChg chg="add mod">
          <ac:chgData name="binglin tao" userId="dee11500289e3549" providerId="LiveId" clId="{E0ECA30B-C697-4A1C-9A80-9A8379769A99}" dt="2024-01-09T16:37:44.184" v="6908" actId="1076"/>
          <ac:spMkLst>
            <pc:docMk/>
            <pc:sldMk cId="2141872369" sldId="995"/>
            <ac:spMk id="16" creationId="{81F2FCEA-DC0F-4F7A-8C7F-D0A98897C406}"/>
          </ac:spMkLst>
        </pc:spChg>
        <pc:spChg chg="add mod">
          <ac:chgData name="binglin tao" userId="dee11500289e3549" providerId="LiveId" clId="{E0ECA30B-C697-4A1C-9A80-9A8379769A99}" dt="2024-01-09T16:37:58.923" v="6912" actId="1076"/>
          <ac:spMkLst>
            <pc:docMk/>
            <pc:sldMk cId="2141872369" sldId="995"/>
            <ac:spMk id="19" creationId="{DDEF1D84-712F-6648-B17E-707975305EA6}"/>
          </ac:spMkLst>
        </pc:spChg>
        <pc:spChg chg="add del mod">
          <ac:chgData name="binglin tao" userId="dee11500289e3549" providerId="LiveId" clId="{E0ECA30B-C697-4A1C-9A80-9A8379769A99}" dt="2024-01-09T16:37:49.035" v="6910" actId="478"/>
          <ac:spMkLst>
            <pc:docMk/>
            <pc:sldMk cId="2141872369" sldId="995"/>
            <ac:spMk id="21" creationId="{1843E022-A97A-9DEE-D0A6-30C136D161D4}"/>
          </ac:spMkLst>
        </pc:spChg>
        <pc:graphicFrameChg chg="add mod">
          <ac:chgData name="binglin tao" userId="dee11500289e3549" providerId="LiveId" clId="{E0ECA30B-C697-4A1C-9A80-9A8379769A99}" dt="2024-01-09T16:37:09.949" v="6901" actId="14100"/>
          <ac:graphicFrameMkLst>
            <pc:docMk/>
            <pc:sldMk cId="2141872369" sldId="995"/>
            <ac:graphicFrameMk id="7" creationId="{E2AFE4F6-E260-48FF-08F8-3B03A1D88F8E}"/>
          </ac:graphicFrameMkLst>
        </pc:graphicFrameChg>
        <pc:graphicFrameChg chg="add mod">
          <ac:chgData name="binglin tao" userId="dee11500289e3549" providerId="LiveId" clId="{E0ECA30B-C697-4A1C-9A80-9A8379769A99}" dt="2024-01-09T16:37:09.949" v="6901" actId="14100"/>
          <ac:graphicFrameMkLst>
            <pc:docMk/>
            <pc:sldMk cId="2141872369" sldId="995"/>
            <ac:graphicFrameMk id="22" creationId="{77DA4145-0C4B-5245-7D03-E92A3118483B}"/>
          </ac:graphicFrameMkLst>
        </pc:graphicFrameChg>
        <pc:graphicFrameChg chg="add mod">
          <ac:chgData name="binglin tao" userId="dee11500289e3549" providerId="LiveId" clId="{E0ECA30B-C697-4A1C-9A80-9A8379769A99}" dt="2024-01-09T16:37:09.949" v="6901" actId="14100"/>
          <ac:graphicFrameMkLst>
            <pc:docMk/>
            <pc:sldMk cId="2141872369" sldId="995"/>
            <ac:graphicFrameMk id="25" creationId="{5E10311B-FCC2-D258-7764-F3B8231C2E50}"/>
          </ac:graphicFrameMkLst>
        </pc:graphicFrameChg>
        <pc:graphicFrameChg chg="add mod">
          <ac:chgData name="binglin tao" userId="dee11500289e3549" providerId="LiveId" clId="{E0ECA30B-C697-4A1C-9A80-9A8379769A99}" dt="2024-01-09T16:37:09.949" v="6901" actId="14100"/>
          <ac:graphicFrameMkLst>
            <pc:docMk/>
            <pc:sldMk cId="2141872369" sldId="995"/>
            <ac:graphicFrameMk id="27" creationId="{D449099F-F091-891D-D475-8DBED2D0423B}"/>
          </ac:graphicFrameMkLst>
        </pc:graphicFrameChg>
        <pc:graphicFrameChg chg="add mod">
          <ac:chgData name="binglin tao" userId="dee11500289e3549" providerId="LiveId" clId="{E0ECA30B-C697-4A1C-9A80-9A8379769A99}" dt="2024-01-09T16:37:58.923" v="6912" actId="1076"/>
          <ac:graphicFrameMkLst>
            <pc:docMk/>
            <pc:sldMk cId="2141872369" sldId="995"/>
            <ac:graphicFrameMk id="29" creationId="{F88EB22E-DA01-E023-B0BC-AC0019317555}"/>
          </ac:graphicFrameMkLst>
        </pc:graphicFrameChg>
        <pc:graphicFrameChg chg="add mod">
          <ac:chgData name="binglin tao" userId="dee11500289e3549" providerId="LiveId" clId="{E0ECA30B-C697-4A1C-9A80-9A8379769A99}" dt="2024-01-09T16:37:46.882" v="6909" actId="1076"/>
          <ac:graphicFrameMkLst>
            <pc:docMk/>
            <pc:sldMk cId="2141872369" sldId="995"/>
            <ac:graphicFrameMk id="31" creationId="{3CDE98FF-B73D-E7FA-EB76-4F2DE30FE696}"/>
          </ac:graphicFrameMkLst>
        </pc:graphicFrameChg>
        <pc:graphicFrameChg chg="add mod">
          <ac:chgData name="binglin tao" userId="dee11500289e3549" providerId="LiveId" clId="{E0ECA30B-C697-4A1C-9A80-9A8379769A99}" dt="2024-01-09T16:38:01.732" v="6913" actId="1076"/>
          <ac:graphicFrameMkLst>
            <pc:docMk/>
            <pc:sldMk cId="2141872369" sldId="995"/>
            <ac:graphicFrameMk id="33" creationId="{D8E044B9-5971-0475-4BD7-57DFE8A1C323}"/>
          </ac:graphicFrameMkLst>
        </pc:graphicFrameChg>
        <pc:graphicFrameChg chg="add mod">
          <ac:chgData name="binglin tao" userId="dee11500289e3549" providerId="LiveId" clId="{E0ECA30B-C697-4A1C-9A80-9A8379769A99}" dt="2024-01-09T16:37:58.923" v="6912" actId="1076"/>
          <ac:graphicFrameMkLst>
            <pc:docMk/>
            <pc:sldMk cId="2141872369" sldId="995"/>
            <ac:graphicFrameMk id="35" creationId="{40914F87-47A6-A022-DE64-D3530D8D56A9}"/>
          </ac:graphicFrameMkLst>
        </pc:graphicFrameChg>
      </pc:sldChg>
      <pc:sldChg chg="addSp modSp new del">
        <pc:chgData name="binglin tao" userId="dee11500289e3549" providerId="LiveId" clId="{E0ECA30B-C697-4A1C-9A80-9A8379769A99}" dt="2024-01-09T16:40:30.798" v="6935" actId="47"/>
        <pc:sldMkLst>
          <pc:docMk/>
          <pc:sldMk cId="1138306299" sldId="996"/>
        </pc:sldMkLst>
        <pc:spChg chg="add mod">
          <ac:chgData name="binglin tao" userId="dee11500289e3549" providerId="LiveId" clId="{E0ECA30B-C697-4A1C-9A80-9A8379769A99}" dt="2024-01-09T16:39:00.089" v="6915"/>
          <ac:spMkLst>
            <pc:docMk/>
            <pc:sldMk cId="1138306299" sldId="996"/>
            <ac:spMk id="5" creationId="{BCE04EC0-0413-42F3-2103-B455BD10F992}"/>
          </ac:spMkLst>
        </pc:spChg>
        <pc:spChg chg="add mod">
          <ac:chgData name="binglin tao" userId="dee11500289e3549" providerId="LiveId" clId="{E0ECA30B-C697-4A1C-9A80-9A8379769A99}" dt="2024-01-09T16:39:00.089" v="6915"/>
          <ac:spMkLst>
            <pc:docMk/>
            <pc:sldMk cId="1138306299" sldId="996"/>
            <ac:spMk id="6" creationId="{5458D72A-B24F-8F2D-0F9C-2732D1961E4C}"/>
          </ac:spMkLst>
        </pc:spChg>
        <pc:spChg chg="add mod">
          <ac:chgData name="binglin tao" userId="dee11500289e3549" providerId="LiveId" clId="{E0ECA30B-C697-4A1C-9A80-9A8379769A99}" dt="2024-01-09T16:39:00.089" v="6915"/>
          <ac:spMkLst>
            <pc:docMk/>
            <pc:sldMk cId="1138306299" sldId="996"/>
            <ac:spMk id="8" creationId="{4734C81D-CC42-E1D1-BCB7-15EF1BBA62BC}"/>
          </ac:spMkLst>
        </pc:spChg>
        <pc:spChg chg="add mod">
          <ac:chgData name="binglin tao" userId="dee11500289e3549" providerId="LiveId" clId="{E0ECA30B-C697-4A1C-9A80-9A8379769A99}" dt="2024-01-09T16:39:00.089" v="6915"/>
          <ac:spMkLst>
            <pc:docMk/>
            <pc:sldMk cId="1138306299" sldId="996"/>
            <ac:spMk id="12" creationId="{92D33A88-0B28-4A03-67D4-CF4A313A70A5}"/>
          </ac:spMkLst>
        </pc:spChg>
        <pc:spChg chg="add mod">
          <ac:chgData name="binglin tao" userId="dee11500289e3549" providerId="LiveId" clId="{E0ECA30B-C697-4A1C-9A80-9A8379769A99}" dt="2024-01-09T16:39:00.089" v="6915"/>
          <ac:spMkLst>
            <pc:docMk/>
            <pc:sldMk cId="1138306299" sldId="996"/>
            <ac:spMk id="15" creationId="{35318D0B-DDA1-0833-5EBF-8C6CE7E8D3EC}"/>
          </ac:spMkLst>
        </pc:spChg>
        <pc:graphicFrameChg chg="add mod">
          <ac:chgData name="binglin tao" userId="dee11500289e3549" providerId="LiveId" clId="{E0ECA30B-C697-4A1C-9A80-9A8379769A99}" dt="2024-01-09T16:39:00.089" v="6915"/>
          <ac:graphicFrameMkLst>
            <pc:docMk/>
            <pc:sldMk cId="1138306299" sldId="996"/>
            <ac:graphicFrameMk id="2" creationId="{D9037EF6-17BB-EE0A-B8E3-1E9B902CE337}"/>
          </ac:graphicFrameMkLst>
        </pc:graphicFrameChg>
        <pc:graphicFrameChg chg="add mod">
          <ac:chgData name="binglin tao" userId="dee11500289e3549" providerId="LiveId" clId="{E0ECA30B-C697-4A1C-9A80-9A8379769A99}" dt="2024-01-09T16:39:00.089" v="6915"/>
          <ac:graphicFrameMkLst>
            <pc:docMk/>
            <pc:sldMk cId="1138306299" sldId="996"/>
            <ac:graphicFrameMk id="3" creationId="{4A065F84-2BCA-5193-783B-9E7B762FEC5D}"/>
          </ac:graphicFrameMkLst>
        </pc:graphicFrameChg>
        <pc:graphicFrameChg chg="add mod">
          <ac:chgData name="binglin tao" userId="dee11500289e3549" providerId="LiveId" clId="{E0ECA30B-C697-4A1C-9A80-9A8379769A99}" dt="2024-01-09T16:39:00.089" v="6915"/>
          <ac:graphicFrameMkLst>
            <pc:docMk/>
            <pc:sldMk cId="1138306299" sldId="996"/>
            <ac:graphicFrameMk id="4" creationId="{5AD75CE1-2747-B91F-30A2-7A2DC7381E27}"/>
          </ac:graphicFrameMkLst>
        </pc:graphicFrameChg>
        <pc:graphicFrameChg chg="add mod">
          <ac:chgData name="binglin tao" userId="dee11500289e3549" providerId="LiveId" clId="{E0ECA30B-C697-4A1C-9A80-9A8379769A99}" dt="2024-01-09T16:39:00.089" v="6915"/>
          <ac:graphicFrameMkLst>
            <pc:docMk/>
            <pc:sldMk cId="1138306299" sldId="996"/>
            <ac:graphicFrameMk id="7" creationId="{587B78F9-8CA5-E2FF-C59A-741AD71C6269}"/>
          </ac:graphicFrameMkLst>
        </pc:graphicFrameChg>
        <pc:graphicFrameChg chg="add mod">
          <ac:chgData name="binglin tao" userId="dee11500289e3549" providerId="LiveId" clId="{E0ECA30B-C697-4A1C-9A80-9A8379769A99}" dt="2024-01-09T16:39:00.089" v="6915"/>
          <ac:graphicFrameMkLst>
            <pc:docMk/>
            <pc:sldMk cId="1138306299" sldId="996"/>
            <ac:graphicFrameMk id="9" creationId="{7573F891-BF65-9EAA-B84F-CFC1A471F773}"/>
          </ac:graphicFrameMkLst>
        </pc:graphicFrameChg>
        <pc:graphicFrameChg chg="add mod">
          <ac:chgData name="binglin tao" userId="dee11500289e3549" providerId="LiveId" clId="{E0ECA30B-C697-4A1C-9A80-9A8379769A99}" dt="2024-01-09T16:39:00.089" v="6915"/>
          <ac:graphicFrameMkLst>
            <pc:docMk/>
            <pc:sldMk cId="1138306299" sldId="996"/>
            <ac:graphicFrameMk id="10" creationId="{7192AAE8-D7F6-265D-5ADC-D6B93383E17D}"/>
          </ac:graphicFrameMkLst>
        </pc:graphicFrameChg>
        <pc:graphicFrameChg chg="add mod">
          <ac:chgData name="binglin tao" userId="dee11500289e3549" providerId="LiveId" clId="{E0ECA30B-C697-4A1C-9A80-9A8379769A99}" dt="2024-01-09T16:39:00.089" v="6915"/>
          <ac:graphicFrameMkLst>
            <pc:docMk/>
            <pc:sldMk cId="1138306299" sldId="996"/>
            <ac:graphicFrameMk id="11" creationId="{4D6A47FB-F792-E6E7-9B60-F32003385F04}"/>
          </ac:graphicFrameMkLst>
        </pc:graphicFrameChg>
        <pc:graphicFrameChg chg="add mod">
          <ac:chgData name="binglin tao" userId="dee11500289e3549" providerId="LiveId" clId="{E0ECA30B-C697-4A1C-9A80-9A8379769A99}" dt="2024-01-09T16:39:00.089" v="6915"/>
          <ac:graphicFrameMkLst>
            <pc:docMk/>
            <pc:sldMk cId="1138306299" sldId="996"/>
            <ac:graphicFrameMk id="13" creationId="{E0981852-FF9A-1CD1-810D-F6C5ECF1BB6B}"/>
          </ac:graphicFrameMkLst>
        </pc:graphicFrameChg>
        <pc:graphicFrameChg chg="add mod">
          <ac:chgData name="binglin tao" userId="dee11500289e3549" providerId="LiveId" clId="{E0ECA30B-C697-4A1C-9A80-9A8379769A99}" dt="2024-01-09T16:39:00.089" v="6915"/>
          <ac:graphicFrameMkLst>
            <pc:docMk/>
            <pc:sldMk cId="1138306299" sldId="996"/>
            <ac:graphicFrameMk id="14" creationId="{55227761-DA15-0327-2222-604BCDE9B66E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09T16:40:03.690" v="6934"/>
        <pc:sldMkLst>
          <pc:docMk/>
          <pc:sldMk cId="4026526915" sldId="997"/>
        </pc:sldMkLst>
        <pc:spChg chg="del">
          <ac:chgData name="binglin tao" userId="dee11500289e3549" providerId="LiveId" clId="{E0ECA30B-C697-4A1C-9A80-9A8379769A99}" dt="2024-01-09T16:39:21.729" v="6920" actId="478"/>
          <ac:spMkLst>
            <pc:docMk/>
            <pc:sldMk cId="4026526915" sldId="997"/>
            <ac:spMk id="8" creationId="{62F01D26-471E-BB25-BE6E-F800B0218EA0}"/>
          </ac:spMkLst>
        </pc:spChg>
        <pc:spChg chg="del">
          <ac:chgData name="binglin tao" userId="dee11500289e3549" providerId="LiveId" clId="{E0ECA30B-C697-4A1C-9A80-9A8379769A99}" dt="2024-01-09T16:39:21.729" v="6920" actId="478"/>
          <ac:spMkLst>
            <pc:docMk/>
            <pc:sldMk cId="4026526915" sldId="997"/>
            <ac:spMk id="9" creationId="{57E611E8-3358-1704-0D10-63F689AE4E2E}"/>
          </ac:spMkLst>
        </pc:spChg>
        <pc:spChg chg="del">
          <ac:chgData name="binglin tao" userId="dee11500289e3549" providerId="LiveId" clId="{E0ECA30B-C697-4A1C-9A80-9A8379769A99}" dt="2024-01-09T16:39:25.948" v="6922" actId="478"/>
          <ac:spMkLst>
            <pc:docMk/>
            <pc:sldMk cId="4026526915" sldId="997"/>
            <ac:spMk id="12" creationId="{D13FAF22-AAE1-0D52-8D3F-9014EF5CE7A9}"/>
          </ac:spMkLst>
        </pc:spChg>
        <pc:spChg chg="del">
          <ac:chgData name="binglin tao" userId="dee11500289e3549" providerId="LiveId" clId="{E0ECA30B-C697-4A1C-9A80-9A8379769A99}" dt="2024-01-09T16:39:21.729" v="6920" actId="478"/>
          <ac:spMkLst>
            <pc:docMk/>
            <pc:sldMk cId="4026526915" sldId="997"/>
            <ac:spMk id="14" creationId="{BA1F46BC-49BE-3DE2-F1AA-C36710664892}"/>
          </ac:spMkLst>
        </pc:spChg>
        <pc:spChg chg="mod">
          <ac:chgData name="binglin tao" userId="dee11500289e3549" providerId="LiveId" clId="{E0ECA30B-C697-4A1C-9A80-9A8379769A99}" dt="2024-01-09T16:40:03.690" v="6934"/>
          <ac:spMkLst>
            <pc:docMk/>
            <pc:sldMk cId="4026526915" sldId="997"/>
            <ac:spMk id="16" creationId="{81F2FCEA-DC0F-4F7A-8C7F-D0A98897C406}"/>
          </ac:spMkLst>
        </pc:spChg>
        <pc:spChg chg="del">
          <ac:chgData name="binglin tao" userId="dee11500289e3549" providerId="LiveId" clId="{E0ECA30B-C697-4A1C-9A80-9A8379769A99}" dt="2024-01-09T16:39:23.618" v="6921" actId="478"/>
          <ac:spMkLst>
            <pc:docMk/>
            <pc:sldMk cId="4026526915" sldId="997"/>
            <ac:spMk id="19" creationId="{DDEF1D84-712F-6648-B17E-707975305EA6}"/>
          </ac:spMkLst>
        </pc:spChg>
        <pc:spChg chg="add mod">
          <ac:chgData name="binglin tao" userId="dee11500289e3549" providerId="LiveId" clId="{E0ECA30B-C697-4A1C-9A80-9A8379769A99}" dt="2024-01-09T16:39:09.567" v="6918"/>
          <ac:spMkLst>
            <pc:docMk/>
            <pc:sldMk cId="4026526915" sldId="997"/>
            <ac:spMk id="24" creationId="{F641778B-7108-8056-12B3-023BBFD95E21}"/>
          </ac:spMkLst>
        </pc:spChg>
        <pc:spChg chg="add mod">
          <ac:chgData name="binglin tao" userId="dee11500289e3549" providerId="LiveId" clId="{E0ECA30B-C697-4A1C-9A80-9A8379769A99}" dt="2024-01-09T16:39:09.567" v="6918"/>
          <ac:spMkLst>
            <pc:docMk/>
            <pc:sldMk cId="4026526915" sldId="997"/>
            <ac:spMk id="25" creationId="{3DF9CF26-2ACE-0402-F173-31601A67EF31}"/>
          </ac:spMkLst>
        </pc:spChg>
        <pc:spChg chg="add mod">
          <ac:chgData name="binglin tao" userId="dee11500289e3549" providerId="LiveId" clId="{E0ECA30B-C697-4A1C-9A80-9A8379769A99}" dt="2024-01-09T16:39:09.567" v="6918"/>
          <ac:spMkLst>
            <pc:docMk/>
            <pc:sldMk cId="4026526915" sldId="997"/>
            <ac:spMk id="27" creationId="{EE633D08-24DD-6292-2A57-FBF9D1545228}"/>
          </ac:spMkLst>
        </pc:spChg>
        <pc:spChg chg="add mod">
          <ac:chgData name="binglin tao" userId="dee11500289e3549" providerId="LiveId" clId="{E0ECA30B-C697-4A1C-9A80-9A8379769A99}" dt="2024-01-09T16:39:09.567" v="6918"/>
          <ac:spMkLst>
            <pc:docMk/>
            <pc:sldMk cId="4026526915" sldId="997"/>
            <ac:spMk id="31" creationId="{FED9BF5F-1889-6A7D-806C-DFB36F6E27C9}"/>
          </ac:spMkLst>
        </pc:spChg>
        <pc:spChg chg="add mod">
          <ac:chgData name="binglin tao" userId="dee11500289e3549" providerId="LiveId" clId="{E0ECA30B-C697-4A1C-9A80-9A8379769A99}" dt="2024-01-09T16:39:09.567" v="6918"/>
          <ac:spMkLst>
            <pc:docMk/>
            <pc:sldMk cId="4026526915" sldId="997"/>
            <ac:spMk id="34" creationId="{836BA1DE-60E8-1A72-742E-9E56DD7817CF}"/>
          </ac:spMkLst>
        </pc:spChg>
        <pc:spChg chg="add mod">
          <ac:chgData name="binglin tao" userId="dee11500289e3549" providerId="LiveId" clId="{E0ECA30B-C697-4A1C-9A80-9A8379769A99}" dt="2024-01-09T16:39:36.647" v="6924" actId="1076"/>
          <ac:spMkLst>
            <pc:docMk/>
            <pc:sldMk cId="4026526915" sldId="997"/>
            <ac:spMk id="38" creationId="{E16893BA-DB14-7DB2-D77C-FC2A8789DA4B}"/>
          </ac:spMkLst>
        </pc:spChg>
        <pc:spChg chg="add mod">
          <ac:chgData name="binglin tao" userId="dee11500289e3549" providerId="LiveId" clId="{E0ECA30B-C697-4A1C-9A80-9A8379769A99}" dt="2024-01-09T16:39:36.647" v="6924" actId="1076"/>
          <ac:spMkLst>
            <pc:docMk/>
            <pc:sldMk cId="4026526915" sldId="997"/>
            <ac:spMk id="39" creationId="{2FFFAB3C-32E1-BF33-DD74-20513B8A45BE}"/>
          </ac:spMkLst>
        </pc:spChg>
        <pc:spChg chg="add mod">
          <ac:chgData name="binglin tao" userId="dee11500289e3549" providerId="LiveId" clId="{E0ECA30B-C697-4A1C-9A80-9A8379769A99}" dt="2024-01-09T16:39:36.647" v="6924" actId="1076"/>
          <ac:spMkLst>
            <pc:docMk/>
            <pc:sldMk cId="4026526915" sldId="997"/>
            <ac:spMk id="41" creationId="{D368AA82-4CAE-22E9-CC58-F9BDEF0DC563}"/>
          </ac:spMkLst>
        </pc:spChg>
        <pc:graphicFrameChg chg="add mod">
          <ac:chgData name="binglin tao" userId="dee11500289e3549" providerId="LiveId" clId="{E0ECA30B-C697-4A1C-9A80-9A8379769A99}" dt="2024-01-09T16:39:14.193" v="6919"/>
          <ac:graphicFrameMkLst>
            <pc:docMk/>
            <pc:sldMk cId="4026526915" sldId="997"/>
            <ac:graphicFrameMk id="2" creationId="{6C4644F1-D51E-C232-EC27-C69EE6FEC845}"/>
          </ac:graphicFrameMkLst>
        </pc:graphicFrameChg>
        <pc:graphicFrameChg chg="del">
          <ac:chgData name="binglin tao" userId="dee11500289e3549" providerId="LiveId" clId="{E0ECA30B-C697-4A1C-9A80-9A8379769A99}" dt="2024-01-09T16:39:09.090" v="6917" actId="478"/>
          <ac:graphicFrameMkLst>
            <pc:docMk/>
            <pc:sldMk cId="4026526915" sldId="997"/>
            <ac:graphicFrameMk id="2" creationId="{E2AFE4F6-E260-48FF-08F8-3B03A1D88F8E}"/>
          </ac:graphicFrameMkLst>
        </pc:graphicFrameChg>
        <pc:graphicFrameChg chg="del">
          <ac:chgData name="binglin tao" userId="dee11500289e3549" providerId="LiveId" clId="{E0ECA30B-C697-4A1C-9A80-9A8379769A99}" dt="2024-01-09T16:39:21.729" v="6920" actId="478"/>
          <ac:graphicFrameMkLst>
            <pc:docMk/>
            <pc:sldMk cId="4026526915" sldId="997"/>
            <ac:graphicFrameMk id="4" creationId="{77DA4145-0C4B-5245-7D03-E92A3118483B}"/>
          </ac:graphicFrameMkLst>
        </pc:graphicFrameChg>
        <pc:graphicFrameChg chg="del">
          <ac:chgData name="binglin tao" userId="dee11500289e3549" providerId="LiveId" clId="{E0ECA30B-C697-4A1C-9A80-9A8379769A99}" dt="2024-01-09T16:39:21.729" v="6920" actId="478"/>
          <ac:graphicFrameMkLst>
            <pc:docMk/>
            <pc:sldMk cId="4026526915" sldId="997"/>
            <ac:graphicFrameMk id="5" creationId="{5E10311B-FCC2-D258-7764-F3B8231C2E50}"/>
          </ac:graphicFrameMkLst>
        </pc:graphicFrameChg>
        <pc:graphicFrameChg chg="add mod">
          <ac:chgData name="binglin tao" userId="dee11500289e3549" providerId="LiveId" clId="{E0ECA30B-C697-4A1C-9A80-9A8379769A99}" dt="2024-01-09T16:39:36.647" v="6924" actId="1076"/>
          <ac:graphicFrameMkLst>
            <pc:docMk/>
            <pc:sldMk cId="4026526915" sldId="997"/>
            <ac:graphicFrameMk id="5" creationId="{99DEAF55-9639-5265-3F35-E5978AB3749C}"/>
          </ac:graphicFrameMkLst>
        </pc:graphicFrameChg>
        <pc:graphicFrameChg chg="del">
          <ac:chgData name="binglin tao" userId="dee11500289e3549" providerId="LiveId" clId="{E0ECA30B-C697-4A1C-9A80-9A8379769A99}" dt="2024-01-09T16:39:21.729" v="6920" actId="478"/>
          <ac:graphicFrameMkLst>
            <pc:docMk/>
            <pc:sldMk cId="4026526915" sldId="997"/>
            <ac:graphicFrameMk id="6" creationId="{D449099F-F091-891D-D475-8DBED2D0423B}"/>
          </ac:graphicFrameMkLst>
        </pc:graphicFrameChg>
        <pc:graphicFrameChg chg="add mod">
          <ac:chgData name="binglin tao" userId="dee11500289e3549" providerId="LiveId" clId="{E0ECA30B-C697-4A1C-9A80-9A8379769A99}" dt="2024-01-09T16:39:09.567" v="6918"/>
          <ac:graphicFrameMkLst>
            <pc:docMk/>
            <pc:sldMk cId="4026526915" sldId="997"/>
            <ac:graphicFrameMk id="7" creationId="{02F922C4-6513-D83C-8002-CB99B911A698}"/>
          </ac:graphicFrameMkLst>
        </pc:graphicFrameChg>
        <pc:graphicFrameChg chg="add mod">
          <ac:chgData name="binglin tao" userId="dee11500289e3549" providerId="LiveId" clId="{E0ECA30B-C697-4A1C-9A80-9A8379769A99}" dt="2024-01-09T16:39:36.647" v="6924" actId="1076"/>
          <ac:graphicFrameMkLst>
            <pc:docMk/>
            <pc:sldMk cId="4026526915" sldId="997"/>
            <ac:graphicFrameMk id="7" creationId="{17D00B5F-4C6F-55B8-AB41-E874AE6071A5}"/>
          </ac:graphicFrameMkLst>
        </pc:graphicFrameChg>
        <pc:graphicFrameChg chg="add mod">
          <ac:chgData name="binglin tao" userId="dee11500289e3549" providerId="LiveId" clId="{E0ECA30B-C697-4A1C-9A80-9A8379769A99}" dt="2024-01-09T16:39:36.647" v="6924" actId="1076"/>
          <ac:graphicFrameMkLst>
            <pc:docMk/>
            <pc:sldMk cId="4026526915" sldId="997"/>
            <ac:graphicFrameMk id="9" creationId="{297803AD-6E93-444D-4C1F-896A1266A99E}"/>
          </ac:graphicFrameMkLst>
        </pc:graphicFrameChg>
        <pc:graphicFrameChg chg="del">
          <ac:chgData name="binglin tao" userId="dee11500289e3549" providerId="LiveId" clId="{E0ECA30B-C697-4A1C-9A80-9A8379769A99}" dt="2024-01-09T16:39:21.729" v="6920" actId="478"/>
          <ac:graphicFrameMkLst>
            <pc:docMk/>
            <pc:sldMk cId="4026526915" sldId="997"/>
            <ac:graphicFrameMk id="10" creationId="{F88EB22E-DA01-E023-B0BC-AC0019317555}"/>
          </ac:graphicFrameMkLst>
        </pc:graphicFrameChg>
        <pc:graphicFrameChg chg="add mod">
          <ac:chgData name="binglin tao" userId="dee11500289e3549" providerId="LiveId" clId="{E0ECA30B-C697-4A1C-9A80-9A8379769A99}" dt="2024-01-09T16:39:59.848" v="6933" actId="1076"/>
          <ac:graphicFrameMkLst>
            <pc:docMk/>
            <pc:sldMk cId="4026526915" sldId="997"/>
            <ac:graphicFrameMk id="12" creationId="{880EB910-0720-8942-FFD9-7E27142D422A}"/>
          </ac:graphicFrameMkLst>
        </pc:graphicFrameChg>
        <pc:graphicFrameChg chg="del">
          <ac:chgData name="binglin tao" userId="dee11500289e3549" providerId="LiveId" clId="{E0ECA30B-C697-4A1C-9A80-9A8379769A99}" dt="2024-01-09T16:39:47.015" v="6926" actId="478"/>
          <ac:graphicFrameMkLst>
            <pc:docMk/>
            <pc:sldMk cId="4026526915" sldId="997"/>
            <ac:graphicFrameMk id="17" creationId="{3CDE98FF-B73D-E7FA-EB76-4F2DE30FE696}"/>
          </ac:graphicFrameMkLst>
        </pc:graphicFrameChg>
        <pc:graphicFrameChg chg="add mod">
          <ac:chgData name="binglin tao" userId="dee11500289e3549" providerId="LiveId" clId="{E0ECA30B-C697-4A1C-9A80-9A8379769A99}" dt="2024-01-09T16:39:59.848" v="6933" actId="1076"/>
          <ac:graphicFrameMkLst>
            <pc:docMk/>
            <pc:sldMk cId="4026526915" sldId="997"/>
            <ac:graphicFrameMk id="17" creationId="{4F74F2EE-1639-3396-1478-0734E7FDB291}"/>
          </ac:graphicFrameMkLst>
        </pc:graphicFrameChg>
        <pc:graphicFrameChg chg="del">
          <ac:chgData name="binglin tao" userId="dee11500289e3549" providerId="LiveId" clId="{E0ECA30B-C697-4A1C-9A80-9A8379769A99}" dt="2024-01-09T16:39:44.797" v="6925" actId="478"/>
          <ac:graphicFrameMkLst>
            <pc:docMk/>
            <pc:sldMk cId="4026526915" sldId="997"/>
            <ac:graphicFrameMk id="18" creationId="{D8E044B9-5971-0475-4BD7-57DFE8A1C323}"/>
          </ac:graphicFrameMkLst>
        </pc:graphicFrameChg>
        <pc:graphicFrameChg chg="add mod">
          <ac:chgData name="binglin tao" userId="dee11500289e3549" providerId="LiveId" clId="{E0ECA30B-C697-4A1C-9A80-9A8379769A99}" dt="2024-01-09T16:39:57.195" v="6932" actId="1076"/>
          <ac:graphicFrameMkLst>
            <pc:docMk/>
            <pc:sldMk cId="4026526915" sldId="997"/>
            <ac:graphicFrameMk id="19" creationId="{59133750-9C0B-896E-C526-03FA60B4D511}"/>
          </ac:graphicFrameMkLst>
        </pc:graphicFrameChg>
        <pc:graphicFrameChg chg="del">
          <ac:chgData name="binglin tao" userId="dee11500289e3549" providerId="LiveId" clId="{E0ECA30B-C697-4A1C-9A80-9A8379769A99}" dt="2024-01-09T16:39:21.729" v="6920" actId="478"/>
          <ac:graphicFrameMkLst>
            <pc:docMk/>
            <pc:sldMk cId="4026526915" sldId="997"/>
            <ac:graphicFrameMk id="20" creationId="{40914F87-47A6-A022-DE64-D3530D8D56A9}"/>
          </ac:graphicFrameMkLst>
        </pc:graphicFrameChg>
        <pc:graphicFrameChg chg="add mod">
          <ac:chgData name="binglin tao" userId="dee11500289e3549" providerId="LiveId" clId="{E0ECA30B-C697-4A1C-9A80-9A8379769A99}" dt="2024-01-09T16:39:09.567" v="6918"/>
          <ac:graphicFrameMkLst>
            <pc:docMk/>
            <pc:sldMk cId="4026526915" sldId="997"/>
            <ac:graphicFrameMk id="21" creationId="{07C5CE61-F647-AE70-6770-CEDF4C132D65}"/>
          </ac:graphicFrameMkLst>
        </pc:graphicFrameChg>
        <pc:graphicFrameChg chg="add mod">
          <ac:chgData name="binglin tao" userId="dee11500289e3549" providerId="LiveId" clId="{E0ECA30B-C697-4A1C-9A80-9A8379769A99}" dt="2024-01-09T16:39:53.992" v="6929" actId="1076"/>
          <ac:graphicFrameMkLst>
            <pc:docMk/>
            <pc:sldMk cId="4026526915" sldId="997"/>
            <ac:graphicFrameMk id="21" creationId="{E2F08EDA-5F8B-87D5-7147-ED049906D966}"/>
          </ac:graphicFrameMkLst>
        </pc:graphicFrameChg>
        <pc:graphicFrameChg chg="add mod">
          <ac:chgData name="binglin tao" userId="dee11500289e3549" providerId="LiveId" clId="{E0ECA30B-C697-4A1C-9A80-9A8379769A99}" dt="2024-01-09T16:39:09.567" v="6918"/>
          <ac:graphicFrameMkLst>
            <pc:docMk/>
            <pc:sldMk cId="4026526915" sldId="997"/>
            <ac:graphicFrameMk id="22" creationId="{1DC1304F-9D36-B38D-8D00-5AF266DE684E}"/>
          </ac:graphicFrameMkLst>
        </pc:graphicFrameChg>
        <pc:graphicFrameChg chg="add mod">
          <ac:chgData name="binglin tao" userId="dee11500289e3549" providerId="LiveId" clId="{E0ECA30B-C697-4A1C-9A80-9A8379769A99}" dt="2024-01-09T16:39:55.176" v="6930" actId="1076"/>
          <ac:graphicFrameMkLst>
            <pc:docMk/>
            <pc:sldMk cId="4026526915" sldId="997"/>
            <ac:graphicFrameMk id="24" creationId="{4DD23C25-1F57-BA4A-73B9-1C54FE074595}"/>
          </ac:graphicFrameMkLst>
        </pc:graphicFrameChg>
        <pc:graphicFrameChg chg="add mod">
          <ac:chgData name="binglin tao" userId="dee11500289e3549" providerId="LiveId" clId="{E0ECA30B-C697-4A1C-9A80-9A8379769A99}" dt="2024-01-09T16:39:09.567" v="6918"/>
          <ac:graphicFrameMkLst>
            <pc:docMk/>
            <pc:sldMk cId="4026526915" sldId="997"/>
            <ac:graphicFrameMk id="26" creationId="{AC07E459-A4D7-94DA-4137-DD42FD399AAC}"/>
          </ac:graphicFrameMkLst>
        </pc:graphicFrameChg>
        <pc:graphicFrameChg chg="add mod">
          <ac:chgData name="binglin tao" userId="dee11500289e3549" providerId="LiveId" clId="{E0ECA30B-C697-4A1C-9A80-9A8379769A99}" dt="2024-01-09T16:39:09.567" v="6918"/>
          <ac:graphicFrameMkLst>
            <pc:docMk/>
            <pc:sldMk cId="4026526915" sldId="997"/>
            <ac:graphicFrameMk id="28" creationId="{02ED968E-13C4-4F42-8752-494F6D58C79A}"/>
          </ac:graphicFrameMkLst>
        </pc:graphicFrameChg>
        <pc:graphicFrameChg chg="add mod">
          <ac:chgData name="binglin tao" userId="dee11500289e3549" providerId="LiveId" clId="{E0ECA30B-C697-4A1C-9A80-9A8379769A99}" dt="2024-01-09T16:39:09.567" v="6918"/>
          <ac:graphicFrameMkLst>
            <pc:docMk/>
            <pc:sldMk cId="4026526915" sldId="997"/>
            <ac:graphicFrameMk id="29" creationId="{5FB1ADED-F0D8-5D03-E08E-096A81BFDBDB}"/>
          </ac:graphicFrameMkLst>
        </pc:graphicFrameChg>
        <pc:graphicFrameChg chg="add mod">
          <ac:chgData name="binglin tao" userId="dee11500289e3549" providerId="LiveId" clId="{E0ECA30B-C697-4A1C-9A80-9A8379769A99}" dt="2024-01-09T16:39:09.567" v="6918"/>
          <ac:graphicFrameMkLst>
            <pc:docMk/>
            <pc:sldMk cId="4026526915" sldId="997"/>
            <ac:graphicFrameMk id="30" creationId="{611DDC02-A6F3-BB42-0510-3770B1DC09A5}"/>
          </ac:graphicFrameMkLst>
        </pc:graphicFrameChg>
        <pc:graphicFrameChg chg="add mod">
          <ac:chgData name="binglin tao" userId="dee11500289e3549" providerId="LiveId" clId="{E0ECA30B-C697-4A1C-9A80-9A8379769A99}" dt="2024-01-09T16:39:09.567" v="6918"/>
          <ac:graphicFrameMkLst>
            <pc:docMk/>
            <pc:sldMk cId="4026526915" sldId="997"/>
            <ac:graphicFrameMk id="32" creationId="{262749D8-ECD3-AF9B-8DE4-2F018B5E80DF}"/>
          </ac:graphicFrameMkLst>
        </pc:graphicFrameChg>
        <pc:graphicFrameChg chg="add mod">
          <ac:chgData name="binglin tao" userId="dee11500289e3549" providerId="LiveId" clId="{E0ECA30B-C697-4A1C-9A80-9A8379769A99}" dt="2024-01-09T16:39:09.567" v="6918"/>
          <ac:graphicFrameMkLst>
            <pc:docMk/>
            <pc:sldMk cId="4026526915" sldId="997"/>
            <ac:graphicFrameMk id="33" creationId="{6E4B7CAC-A6E4-F26F-910B-C360042419FD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10T11:58:44.613" v="7802" actId="20577"/>
        <pc:sldMkLst>
          <pc:docMk/>
          <pc:sldMk cId="18812813" sldId="998"/>
        </pc:sldMkLst>
        <pc:spChg chg="add mod">
          <ac:chgData name="binglin tao" userId="dee11500289e3549" providerId="LiveId" clId="{E0ECA30B-C697-4A1C-9A80-9A8379769A99}" dt="2024-01-10T11:56:22.626" v="7796" actId="164"/>
          <ac:spMkLst>
            <pc:docMk/>
            <pc:sldMk cId="18812813" sldId="998"/>
            <ac:spMk id="4" creationId="{801589F2-976D-15C5-CFED-E0F9A6B11EE5}"/>
          </ac:spMkLst>
        </pc:spChg>
        <pc:spChg chg="add mod">
          <ac:chgData name="binglin tao" userId="dee11500289e3549" providerId="LiveId" clId="{E0ECA30B-C697-4A1C-9A80-9A8379769A99}" dt="2024-01-10T11:56:22.626" v="7796" actId="164"/>
          <ac:spMkLst>
            <pc:docMk/>
            <pc:sldMk cId="18812813" sldId="998"/>
            <ac:spMk id="6" creationId="{0B737093-705F-C9F6-1420-28F02A0648DC}"/>
          </ac:spMkLst>
        </pc:spChg>
        <pc:spChg chg="add del mod">
          <ac:chgData name="binglin tao" userId="dee11500289e3549" providerId="LiveId" clId="{E0ECA30B-C697-4A1C-9A80-9A8379769A99}" dt="2024-01-10T11:45:47.697" v="7273" actId="478"/>
          <ac:spMkLst>
            <pc:docMk/>
            <pc:sldMk cId="18812813" sldId="998"/>
            <ac:spMk id="10" creationId="{FA8DB7FD-0B15-A774-553B-81EAAD53F6F0}"/>
          </ac:spMkLst>
        </pc:spChg>
        <pc:spChg chg="add mod">
          <ac:chgData name="binglin tao" userId="dee11500289e3549" providerId="LiveId" clId="{E0ECA30B-C697-4A1C-9A80-9A8379769A99}" dt="2024-01-10T11:58:44.613" v="7802" actId="20577"/>
          <ac:spMkLst>
            <pc:docMk/>
            <pc:sldMk cId="18812813" sldId="998"/>
            <ac:spMk id="12" creationId="{49E5D462-7F66-FE94-D327-B6B9B77337B7}"/>
          </ac:spMkLst>
        </pc:spChg>
        <pc:spChg chg="mod">
          <ac:chgData name="binglin tao" userId="dee11500289e3549" providerId="LiveId" clId="{E0ECA30B-C697-4A1C-9A80-9A8379769A99}" dt="2024-01-10T11:44:00.526" v="7255"/>
          <ac:spMkLst>
            <pc:docMk/>
            <pc:sldMk cId="18812813" sldId="998"/>
            <ac:spMk id="15" creationId="{D71F486D-EE98-8A90-6162-7AE215FB2F9B}"/>
          </ac:spMkLst>
        </pc:spChg>
        <pc:spChg chg="add mod">
          <ac:chgData name="binglin tao" userId="dee11500289e3549" providerId="LiveId" clId="{E0ECA30B-C697-4A1C-9A80-9A8379769A99}" dt="2024-01-10T11:55:54.422" v="7794" actId="1076"/>
          <ac:spMkLst>
            <pc:docMk/>
            <pc:sldMk cId="18812813" sldId="998"/>
            <ac:spMk id="16" creationId="{6952CC4D-1E27-BC74-D4F4-FE6853893DDF}"/>
          </ac:spMkLst>
        </pc:spChg>
        <pc:spChg chg="del">
          <ac:chgData name="binglin tao" userId="dee11500289e3549" providerId="LiveId" clId="{E0ECA30B-C697-4A1C-9A80-9A8379769A99}" dt="2024-01-09T16:41:00.348" v="6963" actId="478"/>
          <ac:spMkLst>
            <pc:docMk/>
            <pc:sldMk cId="18812813" sldId="998"/>
            <ac:spMk id="16" creationId="{81F2FCEA-DC0F-4F7A-8C7F-D0A98897C406}"/>
          </ac:spMkLst>
        </pc:spChg>
        <pc:spChg chg="add mod">
          <ac:chgData name="binglin tao" userId="dee11500289e3549" providerId="LiveId" clId="{E0ECA30B-C697-4A1C-9A80-9A8379769A99}" dt="2024-01-10T11:55:54.422" v="7794" actId="1076"/>
          <ac:spMkLst>
            <pc:docMk/>
            <pc:sldMk cId="18812813" sldId="998"/>
            <ac:spMk id="18" creationId="{E049A927-FE82-EAA6-9276-5DCB4C17D9BF}"/>
          </ac:spMkLst>
        </pc:spChg>
        <pc:spChg chg="add mod">
          <ac:chgData name="binglin tao" userId="dee11500289e3549" providerId="LiveId" clId="{E0ECA30B-C697-4A1C-9A80-9A8379769A99}" dt="2024-01-10T11:55:54.422" v="7794" actId="1076"/>
          <ac:spMkLst>
            <pc:docMk/>
            <pc:sldMk cId="18812813" sldId="998"/>
            <ac:spMk id="20" creationId="{DE7237C7-7028-FF34-DDE7-3881DAC5954F}"/>
          </ac:spMkLst>
        </pc:spChg>
        <pc:spChg chg="add del">
          <ac:chgData name="binglin tao" userId="dee11500289e3549" providerId="LiveId" clId="{E0ECA30B-C697-4A1C-9A80-9A8379769A99}" dt="2024-01-10T11:48:46.691" v="7497" actId="22"/>
          <ac:spMkLst>
            <pc:docMk/>
            <pc:sldMk cId="18812813" sldId="998"/>
            <ac:spMk id="22" creationId="{C4D67492-3088-E71D-B8FA-3FACF770D04F}"/>
          </ac:spMkLst>
        </pc:spChg>
        <pc:spChg chg="del">
          <ac:chgData name="binglin tao" userId="dee11500289e3549" providerId="LiveId" clId="{E0ECA30B-C697-4A1C-9A80-9A8379769A99}" dt="2024-01-09T16:41:00.348" v="6963" actId="478"/>
          <ac:spMkLst>
            <pc:docMk/>
            <pc:sldMk cId="18812813" sldId="998"/>
            <ac:spMk id="38" creationId="{E16893BA-DB14-7DB2-D77C-FC2A8789DA4B}"/>
          </ac:spMkLst>
        </pc:spChg>
        <pc:spChg chg="del">
          <ac:chgData name="binglin tao" userId="dee11500289e3549" providerId="LiveId" clId="{E0ECA30B-C697-4A1C-9A80-9A8379769A99}" dt="2024-01-09T16:41:00.348" v="6963" actId="478"/>
          <ac:spMkLst>
            <pc:docMk/>
            <pc:sldMk cId="18812813" sldId="998"/>
            <ac:spMk id="39" creationId="{2FFFAB3C-32E1-BF33-DD74-20513B8A45BE}"/>
          </ac:spMkLst>
        </pc:spChg>
        <pc:spChg chg="del">
          <ac:chgData name="binglin tao" userId="dee11500289e3549" providerId="LiveId" clId="{E0ECA30B-C697-4A1C-9A80-9A8379769A99}" dt="2024-01-09T16:41:00.348" v="6963" actId="478"/>
          <ac:spMkLst>
            <pc:docMk/>
            <pc:sldMk cId="18812813" sldId="998"/>
            <ac:spMk id="41" creationId="{D368AA82-4CAE-22E9-CC58-F9BDEF0DC563}"/>
          </ac:spMkLst>
        </pc:spChg>
        <pc:grpChg chg="add mod">
          <ac:chgData name="binglin tao" userId="dee11500289e3549" providerId="LiveId" clId="{E0ECA30B-C697-4A1C-9A80-9A8379769A99}" dt="2024-01-10T11:56:24.640" v="7797" actId="14100"/>
          <ac:grpSpMkLst>
            <pc:docMk/>
            <pc:sldMk cId="18812813" sldId="998"/>
            <ac:grpSpMk id="24" creationId="{7FB6C8B6-5779-E963-CFD6-7D35DD4CDD0A}"/>
          </ac:grpSpMkLst>
        </pc:grpChg>
        <pc:graphicFrameChg chg="add mod">
          <ac:chgData name="binglin tao" userId="dee11500289e3549" providerId="LiveId" clId="{E0ECA30B-C697-4A1C-9A80-9A8379769A99}" dt="2024-01-10T11:56:22.626" v="7796" actId="164"/>
          <ac:graphicFrameMkLst>
            <pc:docMk/>
            <pc:sldMk cId="18812813" sldId="998"/>
            <ac:graphicFrameMk id="9" creationId="{3BEEAEA6-A3FF-18B0-9BA5-CF0FFC8FCF1B}"/>
          </ac:graphicFrameMkLst>
        </pc:graphicFrameChg>
        <pc:graphicFrameChg chg="add mod">
          <ac:chgData name="binglin tao" userId="dee11500289e3549" providerId="LiveId" clId="{E0ECA30B-C697-4A1C-9A80-9A8379769A99}" dt="2024-01-10T11:56:22.626" v="7796" actId="164"/>
          <ac:graphicFrameMkLst>
            <pc:docMk/>
            <pc:sldMk cId="18812813" sldId="998"/>
            <ac:graphicFrameMk id="14" creationId="{D6E5E5EE-809C-B58A-970E-1C810AB95024}"/>
          </ac:graphicFrameMkLst>
        </pc:graphicFrameChg>
        <pc:graphicFrameChg chg="add mod">
          <ac:chgData name="binglin tao" userId="dee11500289e3549" providerId="LiveId" clId="{E0ECA30B-C697-4A1C-9A80-9A8379769A99}" dt="2024-01-10T11:56:22.626" v="7796" actId="164"/>
          <ac:graphicFrameMkLst>
            <pc:docMk/>
            <pc:sldMk cId="18812813" sldId="998"/>
            <ac:graphicFrameMk id="19" creationId="{E85DAD31-7D6C-39C7-EC68-2BC31FB01109}"/>
          </ac:graphicFrameMkLst>
        </pc:graphicFrameChg>
        <pc:graphicFrameChg chg="add mod">
          <ac:chgData name="binglin tao" userId="dee11500289e3549" providerId="LiveId" clId="{E0ECA30B-C697-4A1C-9A80-9A8379769A99}" dt="2024-01-10T11:56:22.626" v="7796" actId="164"/>
          <ac:graphicFrameMkLst>
            <pc:docMk/>
            <pc:sldMk cId="18812813" sldId="998"/>
            <ac:graphicFrameMk id="22" creationId="{D274F2A9-C32C-D67C-6B02-386AD2455E2B}"/>
          </ac:graphicFrameMkLst>
        </pc:graphicFrameChg>
        <pc:graphicFrameChg chg="del">
          <ac:chgData name="binglin tao" userId="dee11500289e3549" providerId="LiveId" clId="{E0ECA30B-C697-4A1C-9A80-9A8379769A99}" dt="2024-01-09T16:41:00.348" v="6963" actId="478"/>
          <ac:graphicFrameMkLst>
            <pc:docMk/>
            <pc:sldMk cId="18812813" sldId="998"/>
            <ac:graphicFrameMk id="35" creationId="{6C4644F1-D51E-C232-EC27-C69EE6FEC845}"/>
          </ac:graphicFrameMkLst>
        </pc:graphicFrameChg>
        <pc:graphicFrameChg chg="del">
          <ac:chgData name="binglin tao" userId="dee11500289e3549" providerId="LiveId" clId="{E0ECA30B-C697-4A1C-9A80-9A8379769A99}" dt="2024-01-09T16:41:02.051" v="6964" actId="478"/>
          <ac:graphicFrameMkLst>
            <pc:docMk/>
            <pc:sldMk cId="18812813" sldId="998"/>
            <ac:graphicFrameMk id="36" creationId="{99DEAF55-9639-5265-3F35-E5978AB3749C}"/>
          </ac:graphicFrameMkLst>
        </pc:graphicFrameChg>
        <pc:graphicFrameChg chg="del">
          <ac:chgData name="binglin tao" userId="dee11500289e3549" providerId="LiveId" clId="{E0ECA30B-C697-4A1C-9A80-9A8379769A99}" dt="2024-01-09T16:41:00.348" v="6963" actId="478"/>
          <ac:graphicFrameMkLst>
            <pc:docMk/>
            <pc:sldMk cId="18812813" sldId="998"/>
            <ac:graphicFrameMk id="37" creationId="{17D00B5F-4C6F-55B8-AB41-E874AE6071A5}"/>
          </ac:graphicFrameMkLst>
        </pc:graphicFrameChg>
        <pc:graphicFrameChg chg="del">
          <ac:chgData name="binglin tao" userId="dee11500289e3549" providerId="LiveId" clId="{E0ECA30B-C697-4A1C-9A80-9A8379769A99}" dt="2024-01-09T16:41:00.348" v="6963" actId="478"/>
          <ac:graphicFrameMkLst>
            <pc:docMk/>
            <pc:sldMk cId="18812813" sldId="998"/>
            <ac:graphicFrameMk id="40" creationId="{297803AD-6E93-444D-4C1F-896A1266A99E}"/>
          </ac:graphicFrameMkLst>
        </pc:graphicFrameChg>
        <pc:graphicFrameChg chg="del">
          <ac:chgData name="binglin tao" userId="dee11500289e3549" providerId="LiveId" clId="{E0ECA30B-C697-4A1C-9A80-9A8379769A99}" dt="2024-01-09T16:41:00.348" v="6963" actId="478"/>
          <ac:graphicFrameMkLst>
            <pc:docMk/>
            <pc:sldMk cId="18812813" sldId="998"/>
            <ac:graphicFrameMk id="42" creationId="{880EB910-0720-8942-FFD9-7E27142D422A}"/>
          </ac:graphicFrameMkLst>
        </pc:graphicFrameChg>
        <pc:graphicFrameChg chg="del">
          <ac:chgData name="binglin tao" userId="dee11500289e3549" providerId="LiveId" clId="{E0ECA30B-C697-4A1C-9A80-9A8379769A99}" dt="2024-01-09T16:41:00.348" v="6963" actId="478"/>
          <ac:graphicFrameMkLst>
            <pc:docMk/>
            <pc:sldMk cId="18812813" sldId="998"/>
            <ac:graphicFrameMk id="43" creationId="{4F74F2EE-1639-3396-1478-0734E7FDB291}"/>
          </ac:graphicFrameMkLst>
        </pc:graphicFrameChg>
        <pc:graphicFrameChg chg="del">
          <ac:chgData name="binglin tao" userId="dee11500289e3549" providerId="LiveId" clId="{E0ECA30B-C697-4A1C-9A80-9A8379769A99}" dt="2024-01-09T16:41:00.348" v="6963" actId="478"/>
          <ac:graphicFrameMkLst>
            <pc:docMk/>
            <pc:sldMk cId="18812813" sldId="998"/>
            <ac:graphicFrameMk id="44" creationId="{59133750-9C0B-896E-C526-03FA60B4D511}"/>
          </ac:graphicFrameMkLst>
        </pc:graphicFrameChg>
        <pc:graphicFrameChg chg="del">
          <ac:chgData name="binglin tao" userId="dee11500289e3549" providerId="LiveId" clId="{E0ECA30B-C697-4A1C-9A80-9A8379769A99}" dt="2024-01-09T16:41:00.348" v="6963" actId="478"/>
          <ac:graphicFrameMkLst>
            <pc:docMk/>
            <pc:sldMk cId="18812813" sldId="998"/>
            <ac:graphicFrameMk id="45" creationId="{E2F08EDA-5F8B-87D5-7147-ED049906D966}"/>
          </ac:graphicFrameMkLst>
        </pc:graphicFrameChg>
        <pc:graphicFrameChg chg="del">
          <ac:chgData name="binglin tao" userId="dee11500289e3549" providerId="LiveId" clId="{E0ECA30B-C697-4A1C-9A80-9A8379769A99}" dt="2024-01-09T16:41:00.348" v="6963" actId="478"/>
          <ac:graphicFrameMkLst>
            <pc:docMk/>
            <pc:sldMk cId="18812813" sldId="998"/>
            <ac:graphicFrameMk id="46" creationId="{4DD23C25-1F57-BA4A-73B9-1C54FE074595}"/>
          </ac:graphicFrameMkLst>
        </pc:graphicFrameChg>
      </pc:sldChg>
      <pc:sldChg chg="addSp delSp modSp add mod modNotesTx">
        <pc:chgData name="binglin tao" userId="dee11500289e3549" providerId="LiveId" clId="{E0ECA30B-C697-4A1C-9A80-9A8379769A99}" dt="2024-01-10T13:43:47.754" v="10698" actId="1076"/>
        <pc:sldMkLst>
          <pc:docMk/>
          <pc:sldMk cId="1451763117" sldId="999"/>
        </pc:sldMkLst>
        <pc:spChg chg="del">
          <ac:chgData name="binglin tao" userId="dee11500289e3549" providerId="LiveId" clId="{E0ECA30B-C697-4A1C-9A80-9A8379769A99}" dt="2024-01-10T11:50:33.215" v="7619" actId="478"/>
          <ac:spMkLst>
            <pc:docMk/>
            <pc:sldMk cId="1451763117" sldId="999"/>
            <ac:spMk id="4" creationId="{801589F2-976D-15C5-CFED-E0F9A6B11EE5}"/>
          </ac:spMkLst>
        </pc:spChg>
        <pc:spChg chg="del">
          <ac:chgData name="binglin tao" userId="dee11500289e3549" providerId="LiveId" clId="{E0ECA30B-C697-4A1C-9A80-9A8379769A99}" dt="2024-01-10T11:50:33.215" v="7619" actId="478"/>
          <ac:spMkLst>
            <pc:docMk/>
            <pc:sldMk cId="1451763117" sldId="999"/>
            <ac:spMk id="6" creationId="{0B737093-705F-C9F6-1420-28F02A0648DC}"/>
          </ac:spMkLst>
        </pc:spChg>
        <pc:spChg chg="del">
          <ac:chgData name="binglin tao" userId="dee11500289e3549" providerId="LiveId" clId="{E0ECA30B-C697-4A1C-9A80-9A8379769A99}" dt="2024-01-10T11:50:26.902" v="7615" actId="478"/>
          <ac:spMkLst>
            <pc:docMk/>
            <pc:sldMk cId="1451763117" sldId="999"/>
            <ac:spMk id="12" creationId="{49E5D462-7F66-FE94-D327-B6B9B77337B7}"/>
          </ac:spMkLst>
        </pc:spChg>
        <pc:spChg chg="add del">
          <ac:chgData name="binglin tao" userId="dee11500289e3549" providerId="LiveId" clId="{E0ECA30B-C697-4A1C-9A80-9A8379769A99}" dt="2024-01-10T12:08:46.015" v="8185" actId="22"/>
          <ac:spMkLst>
            <pc:docMk/>
            <pc:sldMk cId="1451763117" sldId="999"/>
            <ac:spMk id="14" creationId="{8CBE02D7-5F2A-216C-48A4-BA8386338B62}"/>
          </ac:spMkLst>
        </pc:spChg>
        <pc:spChg chg="mod">
          <ac:chgData name="binglin tao" userId="dee11500289e3549" providerId="LiveId" clId="{E0ECA30B-C697-4A1C-9A80-9A8379769A99}" dt="2024-01-10T13:43:41.784" v="10696" actId="20577"/>
          <ac:spMkLst>
            <pc:docMk/>
            <pc:sldMk cId="1451763117" sldId="999"/>
            <ac:spMk id="15" creationId="{D71F486D-EE98-8A90-6162-7AE215FB2F9B}"/>
          </ac:spMkLst>
        </pc:spChg>
        <pc:spChg chg="del">
          <ac:chgData name="binglin tao" userId="dee11500289e3549" providerId="LiveId" clId="{E0ECA30B-C697-4A1C-9A80-9A8379769A99}" dt="2024-01-10T11:50:28.357" v="7616" actId="478"/>
          <ac:spMkLst>
            <pc:docMk/>
            <pc:sldMk cId="1451763117" sldId="999"/>
            <ac:spMk id="16" creationId="{6952CC4D-1E27-BC74-D4F4-FE6853893DDF}"/>
          </ac:spMkLst>
        </pc:spChg>
        <pc:spChg chg="del">
          <ac:chgData name="binglin tao" userId="dee11500289e3549" providerId="LiveId" clId="{E0ECA30B-C697-4A1C-9A80-9A8379769A99}" dt="2024-01-10T11:50:29.460" v="7617" actId="478"/>
          <ac:spMkLst>
            <pc:docMk/>
            <pc:sldMk cId="1451763117" sldId="999"/>
            <ac:spMk id="18" creationId="{E049A927-FE82-EAA6-9276-5DCB4C17D9BF}"/>
          </ac:spMkLst>
        </pc:spChg>
        <pc:spChg chg="del">
          <ac:chgData name="binglin tao" userId="dee11500289e3549" providerId="LiveId" clId="{E0ECA30B-C697-4A1C-9A80-9A8379769A99}" dt="2024-01-10T11:50:30.737" v="7618" actId="478"/>
          <ac:spMkLst>
            <pc:docMk/>
            <pc:sldMk cId="1451763117" sldId="999"/>
            <ac:spMk id="20" creationId="{DE7237C7-7028-FF34-DDE7-3881DAC5954F}"/>
          </ac:spMkLst>
        </pc:spChg>
        <pc:graphicFrameChg chg="add mod">
          <ac:chgData name="binglin tao" userId="dee11500289e3549" providerId="LiveId" clId="{E0ECA30B-C697-4A1C-9A80-9A8379769A99}" dt="2024-01-10T11:51:16.829" v="7636" actId="14100"/>
          <ac:graphicFrameMkLst>
            <pc:docMk/>
            <pc:sldMk cId="1451763117" sldId="999"/>
            <ac:graphicFrameMk id="2" creationId="{309B6FFF-5577-EF4E-13FB-6E9FE55DDA8F}"/>
          </ac:graphicFrameMkLst>
        </pc:graphicFrameChg>
        <pc:graphicFrameChg chg="del">
          <ac:chgData name="binglin tao" userId="dee11500289e3549" providerId="LiveId" clId="{E0ECA30B-C697-4A1C-9A80-9A8379769A99}" dt="2024-01-10T11:50:33.215" v="7619" actId="478"/>
          <ac:graphicFrameMkLst>
            <pc:docMk/>
            <pc:sldMk cId="1451763117" sldId="999"/>
            <ac:graphicFrameMk id="2" creationId="{3BEEAEA6-A3FF-18B0-9BA5-CF0FFC8FCF1B}"/>
          </ac:graphicFrameMkLst>
        </pc:graphicFrameChg>
        <pc:graphicFrameChg chg="add mod">
          <ac:chgData name="binglin tao" userId="dee11500289e3549" providerId="LiveId" clId="{E0ECA30B-C697-4A1C-9A80-9A8379769A99}" dt="2024-01-10T13:43:47.754" v="10698" actId="1076"/>
          <ac:graphicFrameMkLst>
            <pc:docMk/>
            <pc:sldMk cId="1451763117" sldId="999"/>
            <ac:graphicFrameMk id="5" creationId="{86B33280-3C9E-B99B-BF9E-8093248FD553}"/>
          </ac:graphicFrameMkLst>
        </pc:graphicFrameChg>
        <pc:graphicFrameChg chg="del">
          <ac:chgData name="binglin tao" userId="dee11500289e3549" providerId="LiveId" clId="{E0ECA30B-C697-4A1C-9A80-9A8379769A99}" dt="2024-01-10T11:50:33.215" v="7619" actId="478"/>
          <ac:graphicFrameMkLst>
            <pc:docMk/>
            <pc:sldMk cId="1451763117" sldId="999"/>
            <ac:graphicFrameMk id="5" creationId="{D6E5E5EE-809C-B58A-970E-1C810AB95024}"/>
          </ac:graphicFrameMkLst>
        </pc:graphicFrameChg>
        <pc:graphicFrameChg chg="del">
          <ac:chgData name="binglin tao" userId="dee11500289e3549" providerId="LiveId" clId="{E0ECA30B-C697-4A1C-9A80-9A8379769A99}" dt="2024-01-10T11:50:33.215" v="7619" actId="478"/>
          <ac:graphicFrameMkLst>
            <pc:docMk/>
            <pc:sldMk cId="1451763117" sldId="999"/>
            <ac:graphicFrameMk id="7" creationId="{E85DAD31-7D6C-39C7-EC68-2BC31FB01109}"/>
          </ac:graphicFrameMkLst>
        </pc:graphicFrameChg>
        <pc:graphicFrameChg chg="del">
          <ac:chgData name="binglin tao" userId="dee11500289e3549" providerId="LiveId" clId="{E0ECA30B-C697-4A1C-9A80-9A8379769A99}" dt="2024-01-10T11:50:33.215" v="7619" actId="478"/>
          <ac:graphicFrameMkLst>
            <pc:docMk/>
            <pc:sldMk cId="1451763117" sldId="999"/>
            <ac:graphicFrameMk id="8" creationId="{D274F2A9-C32C-D67C-6B02-386AD2455E2B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10T12:32:49.415" v="8786" actId="21"/>
        <pc:sldMkLst>
          <pc:docMk/>
          <pc:sldMk cId="3102485539" sldId="1000"/>
        </pc:sldMkLst>
        <pc:spChg chg="add del mod">
          <ac:chgData name="binglin tao" userId="dee11500289e3549" providerId="LiveId" clId="{E0ECA30B-C697-4A1C-9A80-9A8379769A99}" dt="2024-01-10T12:32:49.415" v="8786" actId="21"/>
          <ac:spMkLst>
            <pc:docMk/>
            <pc:sldMk cId="3102485539" sldId="1000"/>
            <ac:spMk id="4" creationId="{C8C6FD86-2C4A-C541-0D82-851C2297947D}"/>
          </ac:spMkLst>
        </pc:spChg>
        <pc:spChg chg="mod">
          <ac:chgData name="binglin tao" userId="dee11500289e3549" providerId="LiveId" clId="{E0ECA30B-C697-4A1C-9A80-9A8379769A99}" dt="2024-01-10T12:17:40.051" v="8616" actId="20577"/>
          <ac:spMkLst>
            <pc:docMk/>
            <pc:sldMk cId="3102485539" sldId="1000"/>
            <ac:spMk id="15" creationId="{D71F486D-EE98-8A90-6162-7AE215FB2F9B}"/>
          </ac:spMkLst>
        </pc:spChg>
        <pc:graphicFrameChg chg="add mod">
          <ac:chgData name="binglin tao" userId="dee11500289e3549" providerId="LiveId" clId="{E0ECA30B-C697-4A1C-9A80-9A8379769A99}" dt="2024-01-10T12:12:08.981" v="8506" actId="1076"/>
          <ac:graphicFrameMkLst>
            <pc:docMk/>
            <pc:sldMk cId="3102485539" sldId="1000"/>
            <ac:graphicFrameMk id="4" creationId="{90A8FBDF-1590-4EA0-E22A-56FBD3ABB564}"/>
          </ac:graphicFrameMkLst>
        </pc:graphicFrameChg>
        <pc:graphicFrameChg chg="del">
          <ac:chgData name="binglin tao" userId="dee11500289e3549" providerId="LiveId" clId="{E0ECA30B-C697-4A1C-9A80-9A8379769A99}" dt="2024-01-10T12:09:38.183" v="8269" actId="478"/>
          <ac:graphicFrameMkLst>
            <pc:docMk/>
            <pc:sldMk cId="3102485539" sldId="1000"/>
            <ac:graphicFrameMk id="9" creationId="{309B6FFF-5577-EF4E-13FB-6E9FE55DDA8F}"/>
          </ac:graphicFrameMkLst>
        </pc:graphicFrameChg>
      </pc:sldChg>
      <pc:sldChg chg="addSp delSp modSp add del mod modAnim">
        <pc:chgData name="binglin tao" userId="dee11500289e3549" providerId="LiveId" clId="{E0ECA30B-C697-4A1C-9A80-9A8379769A99}" dt="2024-01-10T13:10:50.132" v="9604"/>
        <pc:sldMkLst>
          <pc:docMk/>
          <pc:sldMk cId="1406003057" sldId="1001"/>
        </pc:sldMkLst>
        <pc:spChg chg="add mod ord">
          <ac:chgData name="binglin tao" userId="dee11500289e3549" providerId="LiveId" clId="{E0ECA30B-C697-4A1C-9A80-9A8379769A99}" dt="2024-01-10T12:22:41.928" v="8747" actId="164"/>
          <ac:spMkLst>
            <pc:docMk/>
            <pc:sldMk cId="1406003057" sldId="1001"/>
            <ac:spMk id="6" creationId="{18045208-2104-031B-1E79-01CDBB92D0B2}"/>
          </ac:spMkLst>
        </pc:spChg>
        <pc:spChg chg="add mod">
          <ac:chgData name="binglin tao" userId="dee11500289e3549" providerId="LiveId" clId="{E0ECA30B-C697-4A1C-9A80-9A8379769A99}" dt="2024-01-10T12:32:34.357" v="8780" actId="767"/>
          <ac:spMkLst>
            <pc:docMk/>
            <pc:sldMk cId="1406003057" sldId="1001"/>
            <ac:spMk id="10" creationId="{02412938-106F-9ED6-534C-1718DEF91907}"/>
          </ac:spMkLst>
        </pc:spChg>
        <pc:spChg chg="mod">
          <ac:chgData name="binglin tao" userId="dee11500289e3549" providerId="LiveId" clId="{E0ECA30B-C697-4A1C-9A80-9A8379769A99}" dt="2024-01-10T13:09:45.781" v="9597" actId="20577"/>
          <ac:spMkLst>
            <pc:docMk/>
            <pc:sldMk cId="1406003057" sldId="1001"/>
            <ac:spMk id="15" creationId="{D71F486D-EE98-8A90-6162-7AE215FB2F9B}"/>
          </ac:spMkLst>
        </pc:spChg>
        <pc:spChg chg="add mod">
          <ac:chgData name="binglin tao" userId="dee11500289e3549" providerId="LiveId" clId="{E0ECA30B-C697-4A1C-9A80-9A8379769A99}" dt="2024-01-10T13:10:30.765" v="9602" actId="1076"/>
          <ac:spMkLst>
            <pc:docMk/>
            <pc:sldMk cId="1406003057" sldId="1001"/>
            <ac:spMk id="16" creationId="{32B7A26D-BC6E-B1CC-369F-51C053112002}"/>
          </ac:spMkLst>
        </pc:spChg>
        <pc:spChg chg="add mod">
          <ac:chgData name="binglin tao" userId="dee11500289e3549" providerId="LiveId" clId="{E0ECA30B-C697-4A1C-9A80-9A8379769A99}" dt="2024-01-10T13:10:30.765" v="9602" actId="1076"/>
          <ac:spMkLst>
            <pc:docMk/>
            <pc:sldMk cId="1406003057" sldId="1001"/>
            <ac:spMk id="17" creationId="{B76975A5-609E-0E5E-E1AC-32A4FDC6F550}"/>
          </ac:spMkLst>
        </pc:spChg>
        <pc:spChg chg="add mod">
          <ac:chgData name="binglin tao" userId="dee11500289e3549" providerId="LiveId" clId="{E0ECA30B-C697-4A1C-9A80-9A8379769A99}" dt="2024-01-10T13:10:30.765" v="9602" actId="1076"/>
          <ac:spMkLst>
            <pc:docMk/>
            <pc:sldMk cId="1406003057" sldId="1001"/>
            <ac:spMk id="18" creationId="{191786AC-3AC2-C2B6-AA47-572B9672FC46}"/>
          </ac:spMkLst>
        </pc:spChg>
        <pc:spChg chg="mod">
          <ac:chgData name="binglin tao" userId="dee11500289e3549" providerId="LiveId" clId="{E0ECA30B-C697-4A1C-9A80-9A8379769A99}" dt="2024-01-10T13:10:30.765" v="9602" actId="1076"/>
          <ac:spMkLst>
            <pc:docMk/>
            <pc:sldMk cId="1406003057" sldId="1001"/>
            <ac:spMk id="25" creationId="{6D645198-6E94-B585-4132-81BD436F56E5}"/>
          </ac:spMkLst>
        </pc:spChg>
        <pc:spChg chg="mod">
          <ac:chgData name="binglin tao" userId="dee11500289e3549" providerId="LiveId" clId="{E0ECA30B-C697-4A1C-9A80-9A8379769A99}" dt="2024-01-10T13:10:30.765" v="9602" actId="1076"/>
          <ac:spMkLst>
            <pc:docMk/>
            <pc:sldMk cId="1406003057" sldId="1001"/>
            <ac:spMk id="27" creationId="{4733A625-9BC7-A06F-4B40-E4001A0D9CE4}"/>
          </ac:spMkLst>
        </pc:spChg>
        <pc:spChg chg="mod">
          <ac:chgData name="binglin tao" userId="dee11500289e3549" providerId="LiveId" clId="{E0ECA30B-C697-4A1C-9A80-9A8379769A99}" dt="2024-01-10T13:10:30.765" v="9602" actId="1076"/>
          <ac:spMkLst>
            <pc:docMk/>
            <pc:sldMk cId="1406003057" sldId="1001"/>
            <ac:spMk id="28" creationId="{E92C84FF-06E7-6AB6-C46D-DD2A749CE364}"/>
          </ac:spMkLst>
        </pc:spChg>
        <pc:spChg chg="mod">
          <ac:chgData name="binglin tao" userId="dee11500289e3549" providerId="LiveId" clId="{E0ECA30B-C697-4A1C-9A80-9A8379769A99}" dt="2024-01-10T13:10:30.765" v="9602" actId="1076"/>
          <ac:spMkLst>
            <pc:docMk/>
            <pc:sldMk cId="1406003057" sldId="1001"/>
            <ac:spMk id="29" creationId="{9BC5EEDC-1381-C8AB-6E96-1B39EC7F3115}"/>
          </ac:spMkLst>
        </pc:spChg>
        <pc:spChg chg="add mod">
          <ac:chgData name="binglin tao" userId="dee11500289e3549" providerId="LiveId" clId="{E0ECA30B-C697-4A1C-9A80-9A8379769A99}" dt="2024-01-10T13:10:48.983" v="9603"/>
          <ac:spMkLst>
            <pc:docMk/>
            <pc:sldMk cId="1406003057" sldId="1001"/>
            <ac:spMk id="32" creationId="{A586F00F-279A-466D-E9D3-5CC054CDC88D}"/>
          </ac:spMkLst>
        </pc:spChg>
        <pc:spChg chg="add mod">
          <ac:chgData name="binglin tao" userId="dee11500289e3549" providerId="LiveId" clId="{E0ECA30B-C697-4A1C-9A80-9A8379769A99}" dt="2024-01-10T13:10:48.983" v="9603"/>
          <ac:spMkLst>
            <pc:docMk/>
            <pc:sldMk cId="1406003057" sldId="1001"/>
            <ac:spMk id="33" creationId="{465C2E9A-5BAE-4ED4-A731-2CA8B6E556A0}"/>
          </ac:spMkLst>
        </pc:spChg>
        <pc:spChg chg="add mod">
          <ac:chgData name="binglin tao" userId="dee11500289e3549" providerId="LiveId" clId="{E0ECA30B-C697-4A1C-9A80-9A8379769A99}" dt="2024-01-10T13:10:48.983" v="9603"/>
          <ac:spMkLst>
            <pc:docMk/>
            <pc:sldMk cId="1406003057" sldId="1001"/>
            <ac:spMk id="34" creationId="{F545C525-CF7C-707B-2C45-17A8B9E3F468}"/>
          </ac:spMkLst>
        </pc:spChg>
        <pc:spChg chg="mod">
          <ac:chgData name="binglin tao" userId="dee11500289e3549" providerId="LiveId" clId="{E0ECA30B-C697-4A1C-9A80-9A8379769A99}" dt="2024-01-10T13:10:48.983" v="9603"/>
          <ac:spMkLst>
            <pc:docMk/>
            <pc:sldMk cId="1406003057" sldId="1001"/>
            <ac:spMk id="40" creationId="{C4B09F11-2633-8264-FFB2-997D5FD04DEF}"/>
          </ac:spMkLst>
        </pc:spChg>
        <pc:spChg chg="mod">
          <ac:chgData name="binglin tao" userId="dee11500289e3549" providerId="LiveId" clId="{E0ECA30B-C697-4A1C-9A80-9A8379769A99}" dt="2024-01-10T13:10:48.983" v="9603"/>
          <ac:spMkLst>
            <pc:docMk/>
            <pc:sldMk cId="1406003057" sldId="1001"/>
            <ac:spMk id="42" creationId="{5C96A7A2-E5DD-38AB-C8EA-A3B4C766491D}"/>
          </ac:spMkLst>
        </pc:spChg>
        <pc:spChg chg="mod">
          <ac:chgData name="binglin tao" userId="dee11500289e3549" providerId="LiveId" clId="{E0ECA30B-C697-4A1C-9A80-9A8379769A99}" dt="2024-01-10T13:10:48.983" v="9603"/>
          <ac:spMkLst>
            <pc:docMk/>
            <pc:sldMk cId="1406003057" sldId="1001"/>
            <ac:spMk id="43" creationId="{EE0EDF67-717A-C09A-051A-6A7CDA04B03E}"/>
          </ac:spMkLst>
        </pc:spChg>
        <pc:spChg chg="mod">
          <ac:chgData name="binglin tao" userId="dee11500289e3549" providerId="LiveId" clId="{E0ECA30B-C697-4A1C-9A80-9A8379769A99}" dt="2024-01-10T13:10:48.983" v="9603"/>
          <ac:spMkLst>
            <pc:docMk/>
            <pc:sldMk cId="1406003057" sldId="1001"/>
            <ac:spMk id="44" creationId="{FC3B8F76-5B7F-DFB0-FE05-8C59CB52DC74}"/>
          </ac:spMkLst>
        </pc:spChg>
        <pc:grpChg chg="add mod">
          <ac:chgData name="binglin tao" userId="dee11500289e3549" providerId="LiveId" clId="{E0ECA30B-C697-4A1C-9A80-9A8379769A99}" dt="2024-01-10T12:24:38.871" v="8753" actId="164"/>
          <ac:grpSpMkLst>
            <pc:docMk/>
            <pc:sldMk cId="1406003057" sldId="1001"/>
            <ac:grpSpMk id="7" creationId="{AFDE8110-24DB-163C-53B6-0E910A7E911A}"/>
          </ac:grpSpMkLst>
        </pc:grpChg>
        <pc:grpChg chg="add del mod">
          <ac:chgData name="binglin tao" userId="dee11500289e3549" providerId="LiveId" clId="{E0ECA30B-C697-4A1C-9A80-9A8379769A99}" dt="2024-01-10T13:05:47.347" v="9229" actId="478"/>
          <ac:grpSpMkLst>
            <pc:docMk/>
            <pc:sldMk cId="1406003057" sldId="1001"/>
            <ac:grpSpMk id="9" creationId="{AABD46AF-4EC7-0171-8194-DC9BD66AF545}"/>
          </ac:grpSpMkLst>
        </pc:grpChg>
        <pc:grpChg chg="add mod">
          <ac:chgData name="binglin tao" userId="dee11500289e3549" providerId="LiveId" clId="{E0ECA30B-C697-4A1C-9A80-9A8379769A99}" dt="2024-01-10T13:10:30.765" v="9602" actId="1076"/>
          <ac:grpSpMkLst>
            <pc:docMk/>
            <pc:sldMk cId="1406003057" sldId="1001"/>
            <ac:grpSpMk id="24" creationId="{AEEC80F5-426D-BC46-58DB-315066B31B87}"/>
          </ac:grpSpMkLst>
        </pc:grpChg>
        <pc:grpChg chg="mod">
          <ac:chgData name="binglin tao" userId="dee11500289e3549" providerId="LiveId" clId="{E0ECA30B-C697-4A1C-9A80-9A8379769A99}" dt="2024-01-10T13:10:30.765" v="9602" actId="1076"/>
          <ac:grpSpMkLst>
            <pc:docMk/>
            <pc:sldMk cId="1406003057" sldId="1001"/>
            <ac:grpSpMk id="26" creationId="{620C2662-BDAB-273F-B8C0-5712E180C3EF}"/>
          </ac:grpSpMkLst>
        </pc:grpChg>
        <pc:grpChg chg="add mod">
          <ac:chgData name="binglin tao" userId="dee11500289e3549" providerId="LiveId" clId="{E0ECA30B-C697-4A1C-9A80-9A8379769A99}" dt="2024-01-10T13:10:30.765" v="9602" actId="1076"/>
          <ac:grpSpMkLst>
            <pc:docMk/>
            <pc:sldMk cId="1406003057" sldId="1001"/>
            <ac:grpSpMk id="30" creationId="{0545406B-9B60-F888-CBBA-A503DF073576}"/>
          </ac:grpSpMkLst>
        </pc:grpChg>
        <pc:grpChg chg="add mod">
          <ac:chgData name="binglin tao" userId="dee11500289e3549" providerId="LiveId" clId="{E0ECA30B-C697-4A1C-9A80-9A8379769A99}" dt="2024-01-10T13:10:48.983" v="9603"/>
          <ac:grpSpMkLst>
            <pc:docMk/>
            <pc:sldMk cId="1406003057" sldId="1001"/>
            <ac:grpSpMk id="39" creationId="{7F84FB49-9128-6414-756F-5B5C39A5E46A}"/>
          </ac:grpSpMkLst>
        </pc:grpChg>
        <pc:grpChg chg="mod">
          <ac:chgData name="binglin tao" userId="dee11500289e3549" providerId="LiveId" clId="{E0ECA30B-C697-4A1C-9A80-9A8379769A99}" dt="2024-01-10T13:10:48.983" v="9603"/>
          <ac:grpSpMkLst>
            <pc:docMk/>
            <pc:sldMk cId="1406003057" sldId="1001"/>
            <ac:grpSpMk id="41" creationId="{43FCA849-D0B6-8476-C27E-81CCB96B2505}"/>
          </ac:grpSpMkLst>
        </pc:grpChg>
        <pc:graphicFrameChg chg="add mod">
          <ac:chgData name="binglin tao" userId="dee11500289e3549" providerId="LiveId" clId="{E0ECA30B-C697-4A1C-9A80-9A8379769A99}" dt="2024-01-10T13:09:39.446" v="9596" actId="1076"/>
          <ac:graphicFrameMkLst>
            <pc:docMk/>
            <pc:sldMk cId="1406003057" sldId="1001"/>
            <ac:graphicFrameMk id="2" creationId="{119B8454-AE72-B872-0E12-872801352F1D}"/>
          </ac:graphicFrameMkLst>
        </pc:graphicFrameChg>
        <pc:graphicFrameChg chg="del">
          <ac:chgData name="binglin tao" userId="dee11500289e3549" providerId="LiveId" clId="{E0ECA30B-C697-4A1C-9A80-9A8379769A99}" dt="2024-01-10T12:18:45.002" v="8653" actId="478"/>
          <ac:graphicFrameMkLst>
            <pc:docMk/>
            <pc:sldMk cId="1406003057" sldId="1001"/>
            <ac:graphicFrameMk id="2" creationId="{90A8FBDF-1590-4EA0-E22A-56FBD3ABB564}"/>
          </ac:graphicFrameMkLst>
        </pc:graphicFrameChg>
        <pc:graphicFrameChg chg="add mod">
          <ac:chgData name="binglin tao" userId="dee11500289e3549" providerId="LiveId" clId="{E0ECA30B-C697-4A1C-9A80-9A8379769A99}" dt="2024-01-10T12:24:38.871" v="8753" actId="164"/>
          <ac:graphicFrameMkLst>
            <pc:docMk/>
            <pc:sldMk cId="1406003057" sldId="1001"/>
            <ac:graphicFrameMk id="4" creationId="{C1CFB4A4-7C37-B102-6C8A-27CAEED59E4D}"/>
          </ac:graphicFrameMkLst>
        </pc:graphicFrameChg>
        <pc:graphicFrameChg chg="add mod ord">
          <ac:chgData name="binglin tao" userId="dee11500289e3549" providerId="LiveId" clId="{E0ECA30B-C697-4A1C-9A80-9A8379769A99}" dt="2024-01-10T12:22:41.928" v="8747" actId="164"/>
          <ac:graphicFrameMkLst>
            <pc:docMk/>
            <pc:sldMk cId="1406003057" sldId="1001"/>
            <ac:graphicFrameMk id="5" creationId="{3E420C6D-F15A-77F9-8233-655479EB10CF}"/>
          </ac:graphicFrameMkLst>
        </pc:graphicFrameChg>
        <pc:graphicFrameChg chg="add mod">
          <ac:chgData name="binglin tao" userId="dee11500289e3549" providerId="LiveId" clId="{E0ECA30B-C697-4A1C-9A80-9A8379769A99}" dt="2024-01-10T13:10:30.765" v="9602" actId="1076"/>
          <ac:graphicFrameMkLst>
            <pc:docMk/>
            <pc:sldMk cId="1406003057" sldId="1001"/>
            <ac:graphicFrameMk id="5" creationId="{480D251F-C7CF-135A-88CF-383DB0E1D8AF}"/>
          </ac:graphicFrameMkLst>
        </pc:graphicFrameChg>
        <pc:graphicFrameChg chg="add mod">
          <ac:chgData name="binglin tao" userId="dee11500289e3549" providerId="LiveId" clId="{E0ECA30B-C697-4A1C-9A80-9A8379769A99}" dt="2024-01-10T13:10:30.765" v="9602" actId="1076"/>
          <ac:graphicFrameMkLst>
            <pc:docMk/>
            <pc:sldMk cId="1406003057" sldId="1001"/>
            <ac:graphicFrameMk id="7" creationId="{D3DAF60D-9AFA-1F90-A757-774BB2A9B65C}"/>
          </ac:graphicFrameMkLst>
        </pc:graphicFrameChg>
        <pc:graphicFrameChg chg="add del mod">
          <ac:chgData name="binglin tao" userId="dee11500289e3549" providerId="LiveId" clId="{E0ECA30B-C697-4A1C-9A80-9A8379769A99}" dt="2024-01-10T13:05:45.881" v="9228" actId="478"/>
          <ac:graphicFrameMkLst>
            <pc:docMk/>
            <pc:sldMk cId="1406003057" sldId="1001"/>
            <ac:graphicFrameMk id="8" creationId="{660B9CB9-080C-A3A5-6347-6301424F0517}"/>
          </ac:graphicFrameMkLst>
        </pc:graphicFrameChg>
        <pc:graphicFrameChg chg="add mod">
          <ac:chgData name="binglin tao" userId="dee11500289e3549" providerId="LiveId" clId="{E0ECA30B-C697-4A1C-9A80-9A8379769A99}" dt="2024-01-10T13:10:30.765" v="9602" actId="1076"/>
          <ac:graphicFrameMkLst>
            <pc:docMk/>
            <pc:sldMk cId="1406003057" sldId="1001"/>
            <ac:graphicFrameMk id="9" creationId="{08211709-7881-3AC4-FD57-7BAE17989B55}"/>
          </ac:graphicFrameMkLst>
        </pc:graphicFrameChg>
        <pc:graphicFrameChg chg="add mod">
          <ac:chgData name="binglin tao" userId="dee11500289e3549" providerId="LiveId" clId="{E0ECA30B-C697-4A1C-9A80-9A8379769A99}" dt="2024-01-10T13:10:48.983" v="9603"/>
          <ac:graphicFrameMkLst>
            <pc:docMk/>
            <pc:sldMk cId="1406003057" sldId="1001"/>
            <ac:graphicFrameMk id="31" creationId="{3D540466-84AF-BFB1-17E1-447BD91BE110}"/>
          </ac:graphicFrameMkLst>
        </pc:graphicFrameChg>
        <pc:graphicFrameChg chg="add mod">
          <ac:chgData name="binglin tao" userId="dee11500289e3549" providerId="LiveId" clId="{E0ECA30B-C697-4A1C-9A80-9A8379769A99}" dt="2024-01-10T13:10:30.765" v="9602" actId="1076"/>
          <ac:graphicFrameMkLst>
            <pc:docMk/>
            <pc:sldMk cId="1406003057" sldId="1001"/>
            <ac:graphicFrameMk id="31" creationId="{ADC1CBE9-BD9D-9602-CDFD-BD8D5976826A}"/>
          </ac:graphicFrameMkLst>
        </pc:graphicFrameChg>
        <pc:graphicFrameChg chg="add mod">
          <ac:chgData name="binglin tao" userId="dee11500289e3549" providerId="LiveId" clId="{E0ECA30B-C697-4A1C-9A80-9A8379769A99}" dt="2024-01-10T13:10:30.765" v="9602" actId="1076"/>
          <ac:graphicFrameMkLst>
            <pc:docMk/>
            <pc:sldMk cId="1406003057" sldId="1001"/>
            <ac:graphicFrameMk id="33" creationId="{492D59C4-BEAF-E214-2BBE-C3D7AA83CB20}"/>
          </ac:graphicFrameMkLst>
        </pc:graphicFrameChg>
        <pc:graphicFrameChg chg="add mod">
          <ac:chgData name="binglin tao" userId="dee11500289e3549" providerId="LiveId" clId="{E0ECA30B-C697-4A1C-9A80-9A8379769A99}" dt="2024-01-10T13:10:48.983" v="9603"/>
          <ac:graphicFrameMkLst>
            <pc:docMk/>
            <pc:sldMk cId="1406003057" sldId="1001"/>
            <ac:graphicFrameMk id="35" creationId="{ED790CB5-5984-D8AB-6F4D-484F819D5427}"/>
          </ac:graphicFrameMkLst>
        </pc:graphicFrameChg>
        <pc:graphicFrameChg chg="add mod">
          <ac:chgData name="binglin tao" userId="dee11500289e3549" providerId="LiveId" clId="{E0ECA30B-C697-4A1C-9A80-9A8379769A99}" dt="2024-01-10T13:10:48.983" v="9603"/>
          <ac:graphicFrameMkLst>
            <pc:docMk/>
            <pc:sldMk cId="1406003057" sldId="1001"/>
            <ac:graphicFrameMk id="36" creationId="{C7A42035-CD6A-99FA-838B-020EC05E6692}"/>
          </ac:graphicFrameMkLst>
        </pc:graphicFrameChg>
        <pc:graphicFrameChg chg="add mod">
          <ac:chgData name="binglin tao" userId="dee11500289e3549" providerId="LiveId" clId="{E0ECA30B-C697-4A1C-9A80-9A8379769A99}" dt="2024-01-10T13:10:48.983" v="9603"/>
          <ac:graphicFrameMkLst>
            <pc:docMk/>
            <pc:sldMk cId="1406003057" sldId="1001"/>
            <ac:graphicFrameMk id="37" creationId="{B2BF0B1B-EFF1-5D36-A7D9-828636C987D2}"/>
          </ac:graphicFrameMkLst>
        </pc:graphicFrameChg>
        <pc:graphicFrameChg chg="add mod">
          <ac:chgData name="binglin tao" userId="dee11500289e3549" providerId="LiveId" clId="{E0ECA30B-C697-4A1C-9A80-9A8379769A99}" dt="2024-01-10T13:10:48.983" v="9603"/>
          <ac:graphicFrameMkLst>
            <pc:docMk/>
            <pc:sldMk cId="1406003057" sldId="1001"/>
            <ac:graphicFrameMk id="38" creationId="{298A2B9C-78C0-B542-A4BC-2509FEE76AD6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10T13:16:21.657" v="9817" actId="1076"/>
        <pc:sldMkLst>
          <pc:docMk/>
          <pc:sldMk cId="2586697446" sldId="1002"/>
        </pc:sldMkLst>
        <pc:spChg chg="add mod">
          <ac:chgData name="binglin tao" userId="dee11500289e3549" providerId="LiveId" clId="{E0ECA30B-C697-4A1C-9A80-9A8379769A99}" dt="2024-01-10T13:16:21.657" v="9817" actId="1076"/>
          <ac:spMkLst>
            <pc:docMk/>
            <pc:sldMk cId="2586697446" sldId="1002"/>
            <ac:spMk id="2" creationId="{C8C6FD86-2C4A-C541-0D82-851C2297947D}"/>
          </ac:spMkLst>
        </pc:spChg>
        <pc:spChg chg="mod">
          <ac:chgData name="binglin tao" userId="dee11500289e3549" providerId="LiveId" clId="{E0ECA30B-C697-4A1C-9A80-9A8379769A99}" dt="2024-01-10T13:04:42.679" v="9149" actId="20577"/>
          <ac:spMkLst>
            <pc:docMk/>
            <pc:sldMk cId="2586697446" sldId="1002"/>
            <ac:spMk id="15" creationId="{D71F486D-EE98-8A90-6162-7AE215FB2F9B}"/>
          </ac:spMkLst>
        </pc:spChg>
        <pc:spChg chg="add mod">
          <ac:chgData name="binglin tao" userId="dee11500289e3549" providerId="LiveId" clId="{E0ECA30B-C697-4A1C-9A80-9A8379769A99}" dt="2024-01-10T13:16:21.657" v="9817" actId="1076"/>
          <ac:spMkLst>
            <pc:docMk/>
            <pc:sldMk cId="2586697446" sldId="1002"/>
            <ac:spMk id="17" creationId="{3F67507C-C682-D5E1-29E8-6F5DC7E23DC3}"/>
          </ac:spMkLst>
        </pc:spChg>
        <pc:spChg chg="add mod">
          <ac:chgData name="binglin tao" userId="dee11500289e3549" providerId="LiveId" clId="{E0ECA30B-C697-4A1C-9A80-9A8379769A99}" dt="2024-01-10T13:16:21.657" v="9817" actId="1076"/>
          <ac:spMkLst>
            <pc:docMk/>
            <pc:sldMk cId="2586697446" sldId="1002"/>
            <ac:spMk id="18" creationId="{08B7D7DC-329C-D5AA-B0F0-1571827BBBB5}"/>
          </ac:spMkLst>
        </pc:spChg>
        <pc:spChg chg="add mod">
          <ac:chgData name="binglin tao" userId="dee11500289e3549" providerId="LiveId" clId="{E0ECA30B-C697-4A1C-9A80-9A8379769A99}" dt="2024-01-10T13:16:21.657" v="9817" actId="1076"/>
          <ac:spMkLst>
            <pc:docMk/>
            <pc:sldMk cId="2586697446" sldId="1002"/>
            <ac:spMk id="19" creationId="{1FAFC375-72A7-8EB2-9699-F50C9965096A}"/>
          </ac:spMkLst>
        </pc:spChg>
        <pc:spChg chg="add mod">
          <ac:chgData name="binglin tao" userId="dee11500289e3549" providerId="LiveId" clId="{E0ECA30B-C697-4A1C-9A80-9A8379769A99}" dt="2024-01-10T12:57:18.177" v="8859"/>
          <ac:spMkLst>
            <pc:docMk/>
            <pc:sldMk cId="2586697446" sldId="1002"/>
            <ac:spMk id="20" creationId="{D2BD5D2F-14C1-EC76-DEAD-E80D586AE94D}"/>
          </ac:spMkLst>
        </pc:spChg>
        <pc:spChg chg="add mod">
          <ac:chgData name="binglin tao" userId="dee11500289e3549" providerId="LiveId" clId="{E0ECA30B-C697-4A1C-9A80-9A8379769A99}" dt="2024-01-10T13:03:17.482" v="9010" actId="1076"/>
          <ac:spMkLst>
            <pc:docMk/>
            <pc:sldMk cId="2586697446" sldId="1002"/>
            <ac:spMk id="22" creationId="{766620FA-B0EE-2202-71C2-785084E71B5C}"/>
          </ac:spMkLst>
        </pc:spChg>
        <pc:spChg chg="add mod">
          <ac:chgData name="binglin tao" userId="dee11500289e3549" providerId="LiveId" clId="{E0ECA30B-C697-4A1C-9A80-9A8379769A99}" dt="2024-01-10T13:03:17.482" v="9010" actId="1076"/>
          <ac:spMkLst>
            <pc:docMk/>
            <pc:sldMk cId="2586697446" sldId="1002"/>
            <ac:spMk id="24" creationId="{DFACFB56-71E5-A485-73C5-28E626DD0F0C}"/>
          </ac:spMkLst>
        </pc:spChg>
        <pc:spChg chg="add mod">
          <ac:chgData name="binglin tao" userId="dee11500289e3549" providerId="LiveId" clId="{E0ECA30B-C697-4A1C-9A80-9A8379769A99}" dt="2024-01-10T13:03:17.482" v="9010" actId="1076"/>
          <ac:spMkLst>
            <pc:docMk/>
            <pc:sldMk cId="2586697446" sldId="1002"/>
            <ac:spMk id="25" creationId="{D6EBDF2D-20DF-A8DF-F525-8C8C7C9A9C1D}"/>
          </ac:spMkLst>
        </pc:spChg>
        <pc:spChg chg="add mod">
          <ac:chgData name="binglin tao" userId="dee11500289e3549" providerId="LiveId" clId="{E0ECA30B-C697-4A1C-9A80-9A8379769A99}" dt="2024-01-10T13:03:17.482" v="9010" actId="1076"/>
          <ac:spMkLst>
            <pc:docMk/>
            <pc:sldMk cId="2586697446" sldId="1002"/>
            <ac:spMk id="27" creationId="{0D52F0A4-C08C-48BC-D4E6-1D69B032AE2F}"/>
          </ac:spMkLst>
        </pc:spChg>
        <pc:spChg chg="add mod">
          <ac:chgData name="binglin tao" userId="dee11500289e3549" providerId="LiveId" clId="{E0ECA30B-C697-4A1C-9A80-9A8379769A99}" dt="2024-01-10T13:03:17.482" v="9010" actId="1076"/>
          <ac:spMkLst>
            <pc:docMk/>
            <pc:sldMk cId="2586697446" sldId="1002"/>
            <ac:spMk id="28" creationId="{D4E4F6D1-E87D-0381-4D99-583A472C2340}"/>
          </ac:spMkLst>
        </pc:spChg>
        <pc:spChg chg="add mod">
          <ac:chgData name="binglin tao" userId="dee11500289e3549" providerId="LiveId" clId="{E0ECA30B-C697-4A1C-9A80-9A8379769A99}" dt="2024-01-10T12:59:10.527" v="8908"/>
          <ac:spMkLst>
            <pc:docMk/>
            <pc:sldMk cId="2586697446" sldId="1002"/>
            <ac:spMk id="30" creationId="{6FC4F735-797C-2307-1753-6DFBA937A1DE}"/>
          </ac:spMkLst>
        </pc:spChg>
        <pc:spChg chg="add mod">
          <ac:chgData name="binglin tao" userId="dee11500289e3549" providerId="LiveId" clId="{E0ECA30B-C697-4A1C-9A80-9A8379769A99}" dt="2024-01-10T12:59:10.527" v="8908"/>
          <ac:spMkLst>
            <pc:docMk/>
            <pc:sldMk cId="2586697446" sldId="1002"/>
            <ac:spMk id="31" creationId="{0962F261-E3B7-5D0C-6457-61603E72E69D}"/>
          </ac:spMkLst>
        </pc:spChg>
        <pc:spChg chg="add mod">
          <ac:chgData name="binglin tao" userId="dee11500289e3549" providerId="LiveId" clId="{E0ECA30B-C697-4A1C-9A80-9A8379769A99}" dt="2024-01-10T13:03:17.482" v="9010" actId="1076"/>
          <ac:spMkLst>
            <pc:docMk/>
            <pc:sldMk cId="2586697446" sldId="1002"/>
            <ac:spMk id="32" creationId="{AA76A366-2C14-9892-7D9A-362EAF2FABBE}"/>
          </ac:spMkLst>
        </pc:spChg>
        <pc:spChg chg="add del mod">
          <ac:chgData name="binglin tao" userId="dee11500289e3549" providerId="LiveId" clId="{E0ECA30B-C697-4A1C-9A80-9A8379769A99}" dt="2024-01-10T13:01:32.096" v="8976" actId="478"/>
          <ac:spMkLst>
            <pc:docMk/>
            <pc:sldMk cId="2586697446" sldId="1002"/>
            <ac:spMk id="34" creationId="{9F7E9098-E59F-1896-A247-38FEC941B638}"/>
          </ac:spMkLst>
        </pc:spChg>
        <pc:spChg chg="add del mod">
          <ac:chgData name="binglin tao" userId="dee11500289e3549" providerId="LiveId" clId="{E0ECA30B-C697-4A1C-9A80-9A8379769A99}" dt="2024-01-10T13:01:32.096" v="8976" actId="478"/>
          <ac:spMkLst>
            <pc:docMk/>
            <pc:sldMk cId="2586697446" sldId="1002"/>
            <ac:spMk id="35" creationId="{6661EB6B-CCFC-A7FC-59A0-88B8858DBE0A}"/>
          </ac:spMkLst>
        </pc:spChg>
        <pc:spChg chg="add del mod">
          <ac:chgData name="binglin tao" userId="dee11500289e3549" providerId="LiveId" clId="{E0ECA30B-C697-4A1C-9A80-9A8379769A99}" dt="2024-01-10T13:01:32.096" v="8976" actId="478"/>
          <ac:spMkLst>
            <pc:docMk/>
            <pc:sldMk cId="2586697446" sldId="1002"/>
            <ac:spMk id="36" creationId="{DC663C18-BCFE-5338-3B02-BB9F1D689F05}"/>
          </ac:spMkLst>
        </pc:spChg>
        <pc:spChg chg="add mod">
          <ac:chgData name="binglin tao" userId="dee11500289e3549" providerId="LiveId" clId="{E0ECA30B-C697-4A1C-9A80-9A8379769A99}" dt="2024-01-10T13:03:17.482" v="9010" actId="1076"/>
          <ac:spMkLst>
            <pc:docMk/>
            <pc:sldMk cId="2586697446" sldId="1002"/>
            <ac:spMk id="37" creationId="{63714C38-E27B-6436-8492-A20A989711B5}"/>
          </ac:spMkLst>
        </pc:spChg>
        <pc:grpChg chg="del">
          <ac:chgData name="binglin tao" userId="dee11500289e3549" providerId="LiveId" clId="{E0ECA30B-C697-4A1C-9A80-9A8379769A99}" dt="2024-01-10T12:32:52.700" v="8787" actId="478"/>
          <ac:grpSpMkLst>
            <pc:docMk/>
            <pc:sldMk cId="2586697446" sldId="1002"/>
            <ac:grpSpMk id="9" creationId="{AABD46AF-4EC7-0171-8194-DC9BD66AF545}"/>
          </ac:grpSpMkLst>
        </pc:grpChg>
        <pc:graphicFrameChg chg="del">
          <ac:chgData name="binglin tao" userId="dee11500289e3549" providerId="LiveId" clId="{E0ECA30B-C697-4A1C-9A80-9A8379769A99}" dt="2024-01-10T12:32:52.700" v="8787" actId="478"/>
          <ac:graphicFrameMkLst>
            <pc:docMk/>
            <pc:sldMk cId="2586697446" sldId="1002"/>
            <ac:graphicFrameMk id="8" creationId="{660B9CB9-080C-A3A5-6347-6301424F0517}"/>
          </ac:graphicFrameMkLst>
        </pc:graphicFrameChg>
        <pc:graphicFrameChg chg="add del mod">
          <ac:chgData name="binglin tao" userId="dee11500289e3549" providerId="LiveId" clId="{E0ECA30B-C697-4A1C-9A80-9A8379769A99}" dt="2024-01-10T13:16:20.874" v="9816" actId="1076"/>
          <ac:graphicFrameMkLst>
            <pc:docMk/>
            <pc:sldMk cId="2586697446" sldId="1002"/>
            <ac:graphicFrameMk id="41" creationId="{3BB5A05D-CE36-09D8-EA33-BA0586A277CD}"/>
          </ac:graphicFrameMkLst>
        </pc:graphicFrameChg>
        <pc:cxnChg chg="add mod">
          <ac:chgData name="binglin tao" userId="dee11500289e3549" providerId="LiveId" clId="{E0ECA30B-C697-4A1C-9A80-9A8379769A99}" dt="2024-01-10T13:16:21.657" v="9817" actId="1076"/>
          <ac:cxnSpMkLst>
            <pc:docMk/>
            <pc:sldMk cId="2586697446" sldId="1002"/>
            <ac:cxnSpMk id="12" creationId="{3EC85918-42EE-C0C4-2467-D164D8E05D29}"/>
          </ac:cxnSpMkLst>
        </pc:cxnChg>
        <pc:cxnChg chg="add mod">
          <ac:chgData name="binglin tao" userId="dee11500289e3549" providerId="LiveId" clId="{E0ECA30B-C697-4A1C-9A80-9A8379769A99}" dt="2024-01-10T13:03:17.482" v="9010" actId="1076"/>
          <ac:cxnSpMkLst>
            <pc:docMk/>
            <pc:sldMk cId="2586697446" sldId="1002"/>
            <ac:cxnSpMk id="21" creationId="{DD39FDEC-C80A-3AC6-D5A2-EAB083A3EFE2}"/>
          </ac:cxnSpMkLst>
        </pc:cxnChg>
        <pc:cxnChg chg="add mod">
          <ac:chgData name="binglin tao" userId="dee11500289e3549" providerId="LiveId" clId="{E0ECA30B-C697-4A1C-9A80-9A8379769A99}" dt="2024-01-10T13:03:17.482" v="9010" actId="1076"/>
          <ac:cxnSpMkLst>
            <pc:docMk/>
            <pc:sldMk cId="2586697446" sldId="1002"/>
            <ac:cxnSpMk id="26" creationId="{84A21923-DCA9-261E-345D-5B8FFF43D8A2}"/>
          </ac:cxnSpMkLst>
        </pc:cxnChg>
        <pc:cxnChg chg="add mod">
          <ac:chgData name="binglin tao" userId="dee11500289e3549" providerId="LiveId" clId="{E0ECA30B-C697-4A1C-9A80-9A8379769A99}" dt="2024-01-10T12:59:10.527" v="8908"/>
          <ac:cxnSpMkLst>
            <pc:docMk/>
            <pc:sldMk cId="2586697446" sldId="1002"/>
            <ac:cxnSpMk id="29" creationId="{C59CC5EF-0D9F-6AC9-5F41-6CE8486846F2}"/>
          </ac:cxnSpMkLst>
        </pc:cxnChg>
        <pc:cxnChg chg="add del mod">
          <ac:chgData name="binglin tao" userId="dee11500289e3549" providerId="LiveId" clId="{E0ECA30B-C697-4A1C-9A80-9A8379769A99}" dt="2024-01-10T13:01:32.096" v="8976" actId="478"/>
          <ac:cxnSpMkLst>
            <pc:docMk/>
            <pc:sldMk cId="2586697446" sldId="1002"/>
            <ac:cxnSpMk id="33" creationId="{A1735F65-D85C-8617-6880-168CEE499AC5}"/>
          </ac:cxnSpMkLst>
        </pc:cxnChg>
      </pc:sldChg>
      <pc:sldChg chg="add del">
        <pc:chgData name="binglin tao" userId="dee11500289e3549" providerId="LiveId" clId="{E0ECA30B-C697-4A1C-9A80-9A8379769A99}" dt="2024-01-10T12:32:42.770" v="8784"/>
        <pc:sldMkLst>
          <pc:docMk/>
          <pc:sldMk cId="3019081275" sldId="1002"/>
        </pc:sldMkLst>
      </pc:sldChg>
      <pc:sldChg chg="addSp delSp modSp add mod">
        <pc:chgData name="binglin tao" userId="dee11500289e3549" providerId="LiveId" clId="{E0ECA30B-C697-4A1C-9A80-9A8379769A99}" dt="2024-01-10T13:21:46.579" v="9939" actId="164"/>
        <pc:sldMkLst>
          <pc:docMk/>
          <pc:sldMk cId="3425229114" sldId="1003"/>
        </pc:sldMkLst>
        <pc:spChg chg="add mod">
          <ac:chgData name="binglin tao" userId="dee11500289e3549" providerId="LiveId" clId="{E0ECA30B-C697-4A1C-9A80-9A8379769A99}" dt="2024-01-10T13:21:46.579" v="9939" actId="164"/>
          <ac:spMkLst>
            <pc:docMk/>
            <pc:sldMk cId="3425229114" sldId="1003"/>
            <ac:spMk id="6" creationId="{9C76580C-12E3-7C56-45EA-8271627CC07A}"/>
          </ac:spMkLst>
        </pc:spChg>
        <pc:spChg chg="add del">
          <ac:chgData name="binglin tao" userId="dee11500289e3549" providerId="LiveId" clId="{E0ECA30B-C697-4A1C-9A80-9A8379769A99}" dt="2024-01-10T13:21:23.002" v="9934" actId="22"/>
          <ac:spMkLst>
            <pc:docMk/>
            <pc:sldMk cId="3425229114" sldId="1003"/>
            <ac:spMk id="8" creationId="{AFAB287D-7579-75FA-31BD-646E418B7EBC}"/>
          </ac:spMkLst>
        </pc:spChg>
        <pc:spChg chg="add mod">
          <ac:chgData name="binglin tao" userId="dee11500289e3549" providerId="LiveId" clId="{E0ECA30B-C697-4A1C-9A80-9A8379769A99}" dt="2024-01-10T13:21:46.579" v="9939" actId="164"/>
          <ac:spMkLst>
            <pc:docMk/>
            <pc:sldMk cId="3425229114" sldId="1003"/>
            <ac:spMk id="9" creationId="{CD44556E-B6E7-555B-AAAF-D756EE5DBD51}"/>
          </ac:spMkLst>
        </pc:spChg>
        <pc:spChg chg="add mod">
          <ac:chgData name="binglin tao" userId="dee11500289e3549" providerId="LiveId" clId="{E0ECA30B-C697-4A1C-9A80-9A8379769A99}" dt="2024-01-10T13:21:46.579" v="9939" actId="164"/>
          <ac:spMkLst>
            <pc:docMk/>
            <pc:sldMk cId="3425229114" sldId="1003"/>
            <ac:spMk id="10" creationId="{574B63E6-10D3-6396-A0FC-322A3470DDEC}"/>
          </ac:spMkLst>
        </pc:spChg>
        <pc:spChg chg="mod">
          <ac:chgData name="binglin tao" userId="dee11500289e3549" providerId="LiveId" clId="{E0ECA30B-C697-4A1C-9A80-9A8379769A99}" dt="2024-01-10T13:13:26.560" v="9731"/>
          <ac:spMkLst>
            <pc:docMk/>
            <pc:sldMk cId="3425229114" sldId="1003"/>
            <ac:spMk id="15" creationId="{D71F486D-EE98-8A90-6162-7AE215FB2F9B}"/>
          </ac:spMkLst>
        </pc:spChg>
        <pc:grpChg chg="del">
          <ac:chgData name="binglin tao" userId="dee11500289e3549" providerId="LiveId" clId="{E0ECA30B-C697-4A1C-9A80-9A8379769A99}" dt="2024-01-10T13:12:51.079" v="9722" actId="478"/>
          <ac:grpSpMkLst>
            <pc:docMk/>
            <pc:sldMk cId="3425229114" sldId="1003"/>
            <ac:grpSpMk id="30" creationId="{0545406B-9B60-F888-CBBA-A503DF073576}"/>
          </ac:grpSpMkLst>
        </pc:grpChg>
        <pc:grpChg chg="add mod">
          <ac:chgData name="binglin tao" userId="dee11500289e3549" providerId="LiveId" clId="{E0ECA30B-C697-4A1C-9A80-9A8379769A99}" dt="2024-01-10T13:21:46.579" v="9939" actId="164"/>
          <ac:grpSpMkLst>
            <pc:docMk/>
            <pc:sldMk cId="3425229114" sldId="1003"/>
            <ac:grpSpMk id="31" creationId="{3AFA3959-4F9E-B9EB-D899-D8BE966E0F89}"/>
          </ac:grpSpMkLst>
        </pc:grpChg>
        <pc:graphicFrameChg chg="add mod">
          <ac:chgData name="binglin tao" userId="dee11500289e3549" providerId="LiveId" clId="{E0ECA30B-C697-4A1C-9A80-9A8379769A99}" dt="2024-01-10T13:21:46.579" v="9939" actId="164"/>
          <ac:graphicFrameMkLst>
            <pc:docMk/>
            <pc:sldMk cId="3425229114" sldId="1003"/>
            <ac:graphicFrameMk id="2" creationId="{153ED023-AAEA-DF9A-E036-98B7DE43489F}"/>
          </ac:graphicFrameMkLst>
        </pc:graphicFrameChg>
        <pc:graphicFrameChg chg="add mod">
          <ac:chgData name="binglin tao" userId="dee11500289e3549" providerId="LiveId" clId="{E0ECA30B-C697-4A1C-9A80-9A8379769A99}" dt="2024-01-10T13:13:36.568" v="9734" actId="1076"/>
          <ac:graphicFrameMkLst>
            <pc:docMk/>
            <pc:sldMk cId="3425229114" sldId="1003"/>
            <ac:graphicFrameMk id="5" creationId="{F57396E9-9A98-0398-85CE-CF638F7C1E5F}"/>
          </ac:graphicFrameMkLst>
        </pc:graphicFrameChg>
        <pc:graphicFrameChg chg="del">
          <ac:chgData name="binglin tao" userId="dee11500289e3549" providerId="LiveId" clId="{E0ECA30B-C697-4A1C-9A80-9A8379769A99}" dt="2024-01-10T13:12:49.963" v="9721" actId="478"/>
          <ac:graphicFrameMkLst>
            <pc:docMk/>
            <pc:sldMk cId="3425229114" sldId="1003"/>
            <ac:graphicFrameMk id="12" creationId="{119B8454-AE72-B872-0E12-872801352F1D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10T13:18:45.112" v="9912" actId="1076"/>
        <pc:sldMkLst>
          <pc:docMk/>
          <pc:sldMk cId="3822423715" sldId="1004"/>
        </pc:sldMkLst>
        <pc:spChg chg="mod">
          <ac:chgData name="binglin tao" userId="dee11500289e3549" providerId="LiveId" clId="{E0ECA30B-C697-4A1C-9A80-9A8379769A99}" dt="2024-01-10T13:16:44.251" v="9833" actId="20577"/>
          <ac:spMkLst>
            <pc:docMk/>
            <pc:sldMk cId="3822423715" sldId="1004"/>
            <ac:spMk id="2" creationId="{C8C6FD86-2C4A-C541-0D82-851C2297947D}"/>
          </ac:spMkLst>
        </pc:spChg>
        <pc:spChg chg="mod">
          <ac:chgData name="binglin tao" userId="dee11500289e3549" providerId="LiveId" clId="{E0ECA30B-C697-4A1C-9A80-9A8379769A99}" dt="2024-01-10T13:18:37.630" v="9910" actId="20577"/>
          <ac:spMkLst>
            <pc:docMk/>
            <pc:sldMk cId="3822423715" sldId="1004"/>
            <ac:spMk id="15" creationId="{D71F486D-EE98-8A90-6162-7AE215FB2F9B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17" creationId="{3F67507C-C682-D5E1-29E8-6F5DC7E23DC3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18" creationId="{08B7D7DC-329C-D5AA-B0F0-1571827BBBB5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19" creationId="{1FAFC375-72A7-8EB2-9699-F50C9965096A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22" creationId="{766620FA-B0EE-2202-71C2-785084E71B5C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24" creationId="{DFACFB56-71E5-A485-73C5-28E626DD0F0C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25" creationId="{D6EBDF2D-20DF-A8DF-F525-8C8C7C9A9C1D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27" creationId="{0D52F0A4-C08C-48BC-D4E6-1D69B032AE2F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28" creationId="{D4E4F6D1-E87D-0381-4D99-583A472C2340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32" creationId="{AA76A366-2C14-9892-7D9A-362EAF2FABBE}"/>
          </ac:spMkLst>
        </pc:spChg>
        <pc:spChg chg="del mod">
          <ac:chgData name="binglin tao" userId="dee11500289e3549" providerId="LiveId" clId="{E0ECA30B-C697-4A1C-9A80-9A8379769A99}" dt="2024-01-10T13:16:53.560" v="9834" actId="478"/>
          <ac:spMkLst>
            <pc:docMk/>
            <pc:sldMk cId="3822423715" sldId="1004"/>
            <ac:spMk id="37" creationId="{63714C38-E27B-6436-8492-A20A989711B5}"/>
          </ac:spMkLst>
        </pc:spChg>
        <pc:graphicFrameChg chg="add mod">
          <ac:chgData name="binglin tao" userId="dee11500289e3549" providerId="LiveId" clId="{E0ECA30B-C697-4A1C-9A80-9A8379769A99}" dt="2024-01-10T13:14:34.071" v="9808" actId="1076"/>
          <ac:graphicFrameMkLst>
            <pc:docMk/>
            <pc:sldMk cId="3822423715" sldId="1004"/>
            <ac:graphicFrameMk id="6" creationId="{BB1E4C79-21E7-25C6-C0D9-ADAC5D9963A4}"/>
          </ac:graphicFrameMkLst>
        </pc:graphicFrameChg>
        <pc:graphicFrameChg chg="add mod">
          <ac:chgData name="binglin tao" userId="dee11500289e3549" providerId="LiveId" clId="{E0ECA30B-C697-4A1C-9A80-9A8379769A99}" dt="2024-01-10T13:18:45.112" v="9912" actId="1076"/>
          <ac:graphicFrameMkLst>
            <pc:docMk/>
            <pc:sldMk cId="3822423715" sldId="1004"/>
            <ac:graphicFrameMk id="8" creationId="{C76AE345-C3E7-1672-DDC6-6704AD7D512F}"/>
          </ac:graphicFrameMkLst>
        </pc:graphicFrameChg>
        <pc:cxnChg chg="del mod">
          <ac:chgData name="binglin tao" userId="dee11500289e3549" providerId="LiveId" clId="{E0ECA30B-C697-4A1C-9A80-9A8379769A99}" dt="2024-01-10T13:16:29.932" v="9819" actId="478"/>
          <ac:cxnSpMkLst>
            <pc:docMk/>
            <pc:sldMk cId="3822423715" sldId="1004"/>
            <ac:cxnSpMk id="12" creationId="{3EC85918-42EE-C0C4-2467-D164D8E05D29}"/>
          </ac:cxnSpMkLst>
        </pc:cxnChg>
        <pc:cxnChg chg="del mod">
          <ac:chgData name="binglin tao" userId="dee11500289e3549" providerId="LiveId" clId="{E0ECA30B-C697-4A1C-9A80-9A8379769A99}" dt="2024-01-10T13:16:56.566" v="9836" actId="478"/>
          <ac:cxnSpMkLst>
            <pc:docMk/>
            <pc:sldMk cId="3822423715" sldId="1004"/>
            <ac:cxnSpMk id="21" creationId="{DD39FDEC-C80A-3AC6-D5A2-EAB083A3EFE2}"/>
          </ac:cxnSpMkLst>
        </pc:cxnChg>
        <pc:cxnChg chg="del mod">
          <ac:chgData name="binglin tao" userId="dee11500289e3549" providerId="LiveId" clId="{E0ECA30B-C697-4A1C-9A80-9A8379769A99}" dt="2024-01-10T13:16:56.001" v="9835" actId="478"/>
          <ac:cxnSpMkLst>
            <pc:docMk/>
            <pc:sldMk cId="3822423715" sldId="1004"/>
            <ac:cxnSpMk id="26" creationId="{84A21923-DCA9-261E-345D-5B8FFF43D8A2}"/>
          </ac:cxnSpMkLst>
        </pc:cxnChg>
      </pc:sldChg>
      <pc:sldChg chg="addSp delSp modSp add mod">
        <pc:chgData name="binglin tao" userId="dee11500289e3549" providerId="LiveId" clId="{E0ECA30B-C697-4A1C-9A80-9A8379769A99}" dt="2024-01-10T13:26:47.769" v="9996"/>
        <pc:sldMkLst>
          <pc:docMk/>
          <pc:sldMk cId="2953341604" sldId="1005"/>
        </pc:sldMkLst>
        <pc:spChg chg="mod">
          <ac:chgData name="binglin tao" userId="dee11500289e3549" providerId="LiveId" clId="{E0ECA30B-C697-4A1C-9A80-9A8379769A99}" dt="2024-01-10T13:26:13.419" v="9990" actId="20577"/>
          <ac:spMkLst>
            <pc:docMk/>
            <pc:sldMk cId="2953341604" sldId="1005"/>
            <ac:spMk id="2" creationId="{C8C6FD86-2C4A-C541-0D82-851C2297947D}"/>
          </ac:spMkLst>
        </pc:spChg>
        <pc:spChg chg="mod">
          <ac:chgData name="binglin tao" userId="dee11500289e3549" providerId="LiveId" clId="{E0ECA30B-C697-4A1C-9A80-9A8379769A99}" dt="2024-01-10T13:26:24.324" v="9992" actId="6549"/>
          <ac:spMkLst>
            <pc:docMk/>
            <pc:sldMk cId="2953341604" sldId="1005"/>
            <ac:spMk id="15" creationId="{D71F486D-EE98-8A90-6162-7AE215FB2F9B}"/>
          </ac:spMkLst>
        </pc:spChg>
        <pc:graphicFrameChg chg="add mod">
          <ac:chgData name="binglin tao" userId="dee11500289e3549" providerId="LiveId" clId="{E0ECA30B-C697-4A1C-9A80-9A8379769A99}" dt="2024-01-10T13:25:49.133" v="9972" actId="1076"/>
          <ac:graphicFrameMkLst>
            <pc:docMk/>
            <pc:sldMk cId="2953341604" sldId="1005"/>
            <ac:graphicFrameMk id="4" creationId="{13C69E81-9BA5-DD23-3787-11F3DA007A3E}"/>
          </ac:graphicFrameMkLst>
        </pc:graphicFrameChg>
        <pc:graphicFrameChg chg="del">
          <ac:chgData name="binglin tao" userId="dee11500289e3549" providerId="LiveId" clId="{E0ECA30B-C697-4A1C-9A80-9A8379769A99}" dt="2024-01-10T13:25:44.090" v="9969" actId="478"/>
          <ac:graphicFrameMkLst>
            <pc:docMk/>
            <pc:sldMk cId="2953341604" sldId="1005"/>
            <ac:graphicFrameMk id="4" creationId="{BB1E4C79-21E7-25C6-C0D9-ADAC5D9963A4}"/>
          </ac:graphicFrameMkLst>
        </pc:graphicFrameChg>
        <pc:graphicFrameChg chg="del">
          <ac:chgData name="binglin tao" userId="dee11500289e3549" providerId="LiveId" clId="{E0ECA30B-C697-4A1C-9A80-9A8379769A99}" dt="2024-01-10T13:26:22.707" v="9991" actId="478"/>
          <ac:graphicFrameMkLst>
            <pc:docMk/>
            <pc:sldMk cId="2953341604" sldId="1005"/>
            <ac:graphicFrameMk id="5" creationId="{C76AE345-C3E7-1672-DDC6-6704AD7D512F}"/>
          </ac:graphicFrameMkLst>
        </pc:graphicFrameChg>
        <pc:graphicFrameChg chg="add mod">
          <ac:chgData name="binglin tao" userId="dee11500289e3549" providerId="LiveId" clId="{E0ECA30B-C697-4A1C-9A80-9A8379769A99}" dt="2024-01-10T13:26:41.319" v="9995" actId="1076"/>
          <ac:graphicFrameMkLst>
            <pc:docMk/>
            <pc:sldMk cId="2953341604" sldId="1005"/>
            <ac:graphicFrameMk id="8" creationId="{19DC9416-82D5-5066-49DA-FF32AE6599EA}"/>
          </ac:graphicFrameMkLst>
        </pc:graphicFrameChg>
        <pc:graphicFrameChg chg="add mod">
          <ac:chgData name="binglin tao" userId="dee11500289e3549" providerId="LiveId" clId="{E0ECA30B-C697-4A1C-9A80-9A8379769A99}" dt="2024-01-10T13:26:47.769" v="9996"/>
          <ac:graphicFrameMkLst>
            <pc:docMk/>
            <pc:sldMk cId="2953341604" sldId="1005"/>
            <ac:graphicFrameMk id="8" creationId="{D373F981-EB14-BA43-F774-8091C4F273C9}"/>
          </ac:graphicFrameMkLst>
        </pc:graphicFrameChg>
      </pc:sldChg>
      <pc:sldChg chg="delSp modSp add del mod">
        <pc:chgData name="binglin tao" userId="dee11500289e3549" providerId="LiveId" clId="{E0ECA30B-C697-4A1C-9A80-9A8379769A99}" dt="2024-01-10T13:25:33.730" v="9967" actId="47"/>
        <pc:sldMkLst>
          <pc:docMk/>
          <pc:sldMk cId="3504228006" sldId="1005"/>
        </pc:sldMkLst>
        <pc:spChg chg="del">
          <ac:chgData name="binglin tao" userId="dee11500289e3549" providerId="LiveId" clId="{E0ECA30B-C697-4A1C-9A80-9A8379769A99}" dt="2024-01-10T13:23:12.190" v="9953" actId="478"/>
          <ac:spMkLst>
            <pc:docMk/>
            <pc:sldMk cId="3504228006" sldId="1005"/>
            <ac:spMk id="2" creationId="{C8C6FD86-2C4A-C541-0D82-851C2297947D}"/>
          </ac:spMkLst>
        </pc:spChg>
        <pc:spChg chg="mod">
          <ac:chgData name="binglin tao" userId="dee11500289e3549" providerId="LiveId" clId="{E0ECA30B-C697-4A1C-9A80-9A8379769A99}" dt="2024-01-10T13:23:34.285" v="9965" actId="1076"/>
          <ac:spMkLst>
            <pc:docMk/>
            <pc:sldMk cId="3504228006" sldId="1005"/>
            <ac:spMk id="15" creationId="{D71F486D-EE98-8A90-6162-7AE215FB2F9B}"/>
          </ac:spMkLst>
        </pc:spChg>
        <pc:graphicFrameChg chg="mod">
          <ac:chgData name="binglin tao" userId="dee11500289e3549" providerId="LiveId" clId="{E0ECA30B-C697-4A1C-9A80-9A8379769A99}" dt="2024-01-10T13:23:36.202" v="9966" actId="1076"/>
          <ac:graphicFrameMkLst>
            <pc:docMk/>
            <pc:sldMk cId="3504228006" sldId="1005"/>
            <ac:graphicFrameMk id="5" creationId="{C76AE345-C3E7-1672-DDC6-6704AD7D512F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10T13:30:27.852" v="10082" actId="1076"/>
        <pc:sldMkLst>
          <pc:docMk/>
          <pc:sldMk cId="3071319992" sldId="1006"/>
        </pc:sldMkLst>
        <pc:spChg chg="del">
          <ac:chgData name="binglin tao" userId="dee11500289e3549" providerId="LiveId" clId="{E0ECA30B-C697-4A1C-9A80-9A8379769A99}" dt="2024-01-10T13:26:56.318" v="9998" actId="478"/>
          <ac:spMkLst>
            <pc:docMk/>
            <pc:sldMk cId="3071319992" sldId="1006"/>
            <ac:spMk id="2" creationId="{C8C6FD86-2C4A-C541-0D82-851C2297947D}"/>
          </ac:spMkLst>
        </pc:spChg>
        <pc:spChg chg="mod">
          <ac:chgData name="binglin tao" userId="dee11500289e3549" providerId="LiveId" clId="{E0ECA30B-C697-4A1C-9A80-9A8379769A99}" dt="2024-01-10T13:30:19.111" v="10079" actId="20577"/>
          <ac:spMkLst>
            <pc:docMk/>
            <pc:sldMk cId="3071319992" sldId="1006"/>
            <ac:spMk id="15" creationId="{D71F486D-EE98-8A90-6162-7AE215FB2F9B}"/>
          </ac:spMkLst>
        </pc:spChg>
        <pc:graphicFrameChg chg="add mod">
          <ac:chgData name="binglin tao" userId="dee11500289e3549" providerId="LiveId" clId="{E0ECA30B-C697-4A1C-9A80-9A8379769A99}" dt="2024-01-10T13:27:41.187" v="10015" actId="1076"/>
          <ac:graphicFrameMkLst>
            <pc:docMk/>
            <pc:sldMk cId="3071319992" sldId="1006"/>
            <ac:graphicFrameMk id="2" creationId="{EF6A660D-0976-9F57-22BE-FAACF8BB6699}"/>
          </ac:graphicFrameMkLst>
        </pc:graphicFrameChg>
        <pc:graphicFrameChg chg="del">
          <ac:chgData name="binglin tao" userId="dee11500289e3549" providerId="LiveId" clId="{E0ECA30B-C697-4A1C-9A80-9A8379769A99}" dt="2024-01-10T13:26:57.940" v="10000" actId="478"/>
          <ac:graphicFrameMkLst>
            <pc:docMk/>
            <pc:sldMk cId="3071319992" sldId="1006"/>
            <ac:graphicFrameMk id="6" creationId="{13C69E81-9BA5-DD23-3787-11F3DA007A3E}"/>
          </ac:graphicFrameMkLst>
        </pc:graphicFrameChg>
        <pc:graphicFrameChg chg="del">
          <ac:chgData name="binglin tao" userId="dee11500289e3549" providerId="LiveId" clId="{E0ECA30B-C697-4A1C-9A80-9A8379769A99}" dt="2024-01-10T13:26:56.887" v="9999" actId="478"/>
          <ac:graphicFrameMkLst>
            <pc:docMk/>
            <pc:sldMk cId="3071319992" sldId="1006"/>
            <ac:graphicFrameMk id="7" creationId="{19DC9416-82D5-5066-49DA-FF32AE6599EA}"/>
          </ac:graphicFrameMkLst>
        </pc:graphicFrameChg>
        <pc:graphicFrameChg chg="add mod">
          <ac:chgData name="binglin tao" userId="dee11500289e3549" providerId="LiveId" clId="{E0ECA30B-C697-4A1C-9A80-9A8379769A99}" dt="2024-01-10T13:28:12.813" v="10039" actId="1076"/>
          <ac:graphicFrameMkLst>
            <pc:docMk/>
            <pc:sldMk cId="3071319992" sldId="1006"/>
            <ac:graphicFrameMk id="7" creationId="{AF2DA964-B912-4F74-4BC4-60C186835B55}"/>
          </ac:graphicFrameMkLst>
        </pc:graphicFrameChg>
        <pc:graphicFrameChg chg="add mod">
          <ac:chgData name="binglin tao" userId="dee11500289e3549" providerId="LiveId" clId="{E0ECA30B-C697-4A1C-9A80-9A8379769A99}" dt="2024-01-10T13:28:12.813" v="10039" actId="1076"/>
          <ac:graphicFrameMkLst>
            <pc:docMk/>
            <pc:sldMk cId="3071319992" sldId="1006"/>
            <ac:graphicFrameMk id="16" creationId="{98392AE7-759A-0EE6-FABB-873D76DEEC30}"/>
          </ac:graphicFrameMkLst>
        </pc:graphicFrameChg>
        <pc:graphicFrameChg chg="add mod">
          <ac:chgData name="binglin tao" userId="dee11500289e3549" providerId="LiveId" clId="{E0ECA30B-C697-4A1C-9A80-9A8379769A99}" dt="2024-01-10T13:28:12.813" v="10039" actId="1076"/>
          <ac:graphicFrameMkLst>
            <pc:docMk/>
            <pc:sldMk cId="3071319992" sldId="1006"/>
            <ac:graphicFrameMk id="18" creationId="{84F84EC2-2BB6-61CB-82F7-B878BD57B6EC}"/>
          </ac:graphicFrameMkLst>
        </pc:graphicFrameChg>
        <pc:graphicFrameChg chg="add mod">
          <ac:chgData name="binglin tao" userId="dee11500289e3549" providerId="LiveId" clId="{E0ECA30B-C697-4A1C-9A80-9A8379769A99}" dt="2024-01-10T13:29:37.553" v="10043" actId="1076"/>
          <ac:graphicFrameMkLst>
            <pc:docMk/>
            <pc:sldMk cId="3071319992" sldId="1006"/>
            <ac:graphicFrameMk id="20" creationId="{3A918715-ACEA-0CAA-E2DC-243D3D958B47}"/>
          </ac:graphicFrameMkLst>
        </pc:graphicFrameChg>
        <pc:graphicFrameChg chg="add mod">
          <ac:chgData name="binglin tao" userId="dee11500289e3549" providerId="LiveId" clId="{E0ECA30B-C697-4A1C-9A80-9A8379769A99}" dt="2024-01-10T13:30:27.852" v="10082" actId="1076"/>
          <ac:graphicFrameMkLst>
            <pc:docMk/>
            <pc:sldMk cId="3071319992" sldId="1006"/>
            <ac:graphicFrameMk id="22" creationId="{F9D846B1-746D-610D-FA76-A6ECAB0468B6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10T13:32:42.254" v="10216" actId="113"/>
        <pc:sldMkLst>
          <pc:docMk/>
          <pc:sldMk cId="3189207438" sldId="1007"/>
        </pc:sldMkLst>
        <pc:spChg chg="mod">
          <ac:chgData name="binglin tao" userId="dee11500289e3549" providerId="LiveId" clId="{E0ECA30B-C697-4A1C-9A80-9A8379769A99}" dt="2024-01-10T13:32:42.254" v="10216" actId="113"/>
          <ac:spMkLst>
            <pc:docMk/>
            <pc:sldMk cId="3189207438" sldId="1007"/>
            <ac:spMk id="15" creationId="{D71F486D-EE98-8A90-6162-7AE215FB2F9B}"/>
          </ac:spMkLst>
        </pc:spChg>
        <pc:graphicFrameChg chg="add mod">
          <ac:chgData name="binglin tao" userId="dee11500289e3549" providerId="LiveId" clId="{E0ECA30B-C697-4A1C-9A80-9A8379769A99}" dt="2024-01-10T13:32:00.891" v="10119" actId="1076"/>
          <ac:graphicFrameMkLst>
            <pc:docMk/>
            <pc:sldMk cId="3189207438" sldId="1007"/>
            <ac:graphicFrameMk id="4" creationId="{D754BFA9-EE48-8B58-6750-E59EC8933E34}"/>
          </ac:graphicFrameMkLst>
        </pc:graphicFrameChg>
        <pc:graphicFrameChg chg="del">
          <ac:chgData name="binglin tao" userId="dee11500289e3549" providerId="LiveId" clId="{E0ECA30B-C697-4A1C-9A80-9A8379769A99}" dt="2024-01-10T13:31:36.104" v="10097" actId="478"/>
          <ac:graphicFrameMkLst>
            <pc:docMk/>
            <pc:sldMk cId="3189207438" sldId="1007"/>
            <ac:graphicFrameMk id="4" creationId="{EF6A660D-0976-9F57-22BE-FAACF8BB6699}"/>
          </ac:graphicFrameMkLst>
        </pc:graphicFrameChg>
        <pc:graphicFrameChg chg="del">
          <ac:chgData name="binglin tao" userId="dee11500289e3549" providerId="LiveId" clId="{E0ECA30B-C697-4A1C-9A80-9A8379769A99}" dt="2024-01-10T13:31:36.104" v="10097" actId="478"/>
          <ac:graphicFrameMkLst>
            <pc:docMk/>
            <pc:sldMk cId="3189207438" sldId="1007"/>
            <ac:graphicFrameMk id="5" creationId="{AF2DA964-B912-4F74-4BC4-60C186835B55}"/>
          </ac:graphicFrameMkLst>
        </pc:graphicFrameChg>
        <pc:graphicFrameChg chg="add mod">
          <ac:chgData name="binglin tao" userId="dee11500289e3549" providerId="LiveId" clId="{E0ECA30B-C697-4A1C-9A80-9A8379769A99}" dt="2024-01-10T13:32:36.581" v="10214" actId="1076"/>
          <ac:graphicFrameMkLst>
            <pc:docMk/>
            <pc:sldMk cId="3189207438" sldId="1007"/>
            <ac:graphicFrameMk id="7" creationId="{D6699C8E-6E16-AA40-9D36-91FE4154ACBA}"/>
          </ac:graphicFrameMkLst>
        </pc:graphicFrameChg>
        <pc:graphicFrameChg chg="del">
          <ac:chgData name="binglin tao" userId="dee11500289e3549" providerId="LiveId" clId="{E0ECA30B-C697-4A1C-9A80-9A8379769A99}" dt="2024-01-10T13:31:36.104" v="10097" actId="478"/>
          <ac:graphicFrameMkLst>
            <pc:docMk/>
            <pc:sldMk cId="3189207438" sldId="1007"/>
            <ac:graphicFrameMk id="8" creationId="{98392AE7-759A-0EE6-FABB-873D76DEEC30}"/>
          </ac:graphicFrameMkLst>
        </pc:graphicFrameChg>
        <pc:graphicFrameChg chg="del">
          <ac:chgData name="binglin tao" userId="dee11500289e3549" providerId="LiveId" clId="{E0ECA30B-C697-4A1C-9A80-9A8379769A99}" dt="2024-01-10T13:31:36.104" v="10097" actId="478"/>
          <ac:graphicFrameMkLst>
            <pc:docMk/>
            <pc:sldMk cId="3189207438" sldId="1007"/>
            <ac:graphicFrameMk id="9" creationId="{84F84EC2-2BB6-61CB-82F7-B878BD57B6EC}"/>
          </ac:graphicFrameMkLst>
        </pc:graphicFrameChg>
        <pc:graphicFrameChg chg="del">
          <ac:chgData name="binglin tao" userId="dee11500289e3549" providerId="LiveId" clId="{E0ECA30B-C697-4A1C-9A80-9A8379769A99}" dt="2024-01-10T13:31:36.104" v="10097" actId="478"/>
          <ac:graphicFrameMkLst>
            <pc:docMk/>
            <pc:sldMk cId="3189207438" sldId="1007"/>
            <ac:graphicFrameMk id="10" creationId="{3A918715-ACEA-0CAA-E2DC-243D3D958B47}"/>
          </ac:graphicFrameMkLst>
        </pc:graphicFrameChg>
        <pc:graphicFrameChg chg="del">
          <ac:chgData name="binglin tao" userId="dee11500289e3549" providerId="LiveId" clId="{E0ECA30B-C697-4A1C-9A80-9A8379769A99}" dt="2024-01-10T13:31:36.104" v="10097" actId="478"/>
          <ac:graphicFrameMkLst>
            <pc:docMk/>
            <pc:sldMk cId="3189207438" sldId="1007"/>
            <ac:graphicFrameMk id="12" creationId="{F9D846B1-746D-610D-FA76-A6ECAB0468B6}"/>
          </ac:graphicFrameMkLst>
        </pc:graphicFrameChg>
      </pc:sldChg>
      <pc:sldChg chg="addSp delSp modSp add mod modNotesTx">
        <pc:chgData name="binglin tao" userId="dee11500289e3549" providerId="LiveId" clId="{E0ECA30B-C697-4A1C-9A80-9A8379769A99}" dt="2024-01-10T13:57:34.470" v="10955"/>
        <pc:sldMkLst>
          <pc:docMk/>
          <pc:sldMk cId="4007627677" sldId="1008"/>
        </pc:sldMkLst>
        <pc:spChg chg="add mod">
          <ac:chgData name="binglin tao" userId="dee11500289e3549" providerId="LiveId" clId="{E0ECA30B-C697-4A1C-9A80-9A8379769A99}" dt="2024-01-10T13:42:47.847" v="10642"/>
          <ac:spMkLst>
            <pc:docMk/>
            <pc:sldMk cId="4007627677" sldId="1008"/>
            <ac:spMk id="8" creationId="{D5B1D8C2-FCE5-8F45-1D8D-D6E4579AD8B1}"/>
          </ac:spMkLst>
        </pc:spChg>
        <pc:spChg chg="add mod">
          <ac:chgData name="binglin tao" userId="dee11500289e3549" providerId="LiveId" clId="{E0ECA30B-C697-4A1C-9A80-9A8379769A99}" dt="2024-01-10T13:44:06.087" v="10702" actId="1076"/>
          <ac:spMkLst>
            <pc:docMk/>
            <pc:sldMk cId="4007627677" sldId="1008"/>
            <ac:spMk id="9" creationId="{C279CD96-AD5E-B535-529B-DF2D4B80E79A}"/>
          </ac:spMkLst>
        </pc:spChg>
        <pc:spChg chg="mod">
          <ac:chgData name="binglin tao" userId="dee11500289e3549" providerId="LiveId" clId="{E0ECA30B-C697-4A1C-9A80-9A8379769A99}" dt="2024-01-10T13:55:04.606" v="10905" actId="20577"/>
          <ac:spMkLst>
            <pc:docMk/>
            <pc:sldMk cId="4007627677" sldId="1008"/>
            <ac:spMk id="15" creationId="{D71F486D-EE98-8A90-6162-7AE215FB2F9B}"/>
          </ac:spMkLst>
        </pc:spChg>
        <pc:graphicFrameChg chg="del">
          <ac:chgData name="binglin tao" userId="dee11500289e3549" providerId="LiveId" clId="{E0ECA30B-C697-4A1C-9A80-9A8379769A99}" dt="2024-01-10T13:33:04.144" v="10258" actId="478"/>
          <ac:graphicFrameMkLst>
            <pc:docMk/>
            <pc:sldMk cId="4007627677" sldId="1008"/>
            <ac:graphicFrameMk id="2" creationId="{D754BFA9-EE48-8B58-6750-E59EC8933E34}"/>
          </ac:graphicFrameMkLst>
        </pc:graphicFrameChg>
        <pc:graphicFrameChg chg="add mod">
          <ac:chgData name="binglin tao" userId="dee11500289e3549" providerId="LiveId" clId="{E0ECA30B-C697-4A1C-9A80-9A8379769A99}" dt="2024-01-10T13:39:16.717" v="10567" actId="1076"/>
          <ac:graphicFrameMkLst>
            <pc:docMk/>
            <pc:sldMk cId="4007627677" sldId="1008"/>
            <ac:graphicFrameMk id="2" creationId="{DE91DDD2-3838-6C64-14D7-9FB98080E4D5}"/>
          </ac:graphicFrameMkLst>
        </pc:graphicFrameChg>
        <pc:graphicFrameChg chg="del">
          <ac:chgData name="binglin tao" userId="dee11500289e3549" providerId="LiveId" clId="{E0ECA30B-C697-4A1C-9A80-9A8379769A99}" dt="2024-01-10T13:33:04.144" v="10258" actId="478"/>
          <ac:graphicFrameMkLst>
            <pc:docMk/>
            <pc:sldMk cId="4007627677" sldId="1008"/>
            <ac:graphicFrameMk id="6" creationId="{D6699C8E-6E16-AA40-9D36-91FE4154ACBA}"/>
          </ac:graphicFrameMkLst>
        </pc:graphicFrameChg>
        <pc:graphicFrameChg chg="add mod">
          <ac:chgData name="binglin tao" userId="dee11500289e3549" providerId="LiveId" clId="{E0ECA30B-C697-4A1C-9A80-9A8379769A99}" dt="2024-01-10T13:42:04.940" v="10593" actId="1076"/>
          <ac:graphicFrameMkLst>
            <pc:docMk/>
            <pc:sldMk cId="4007627677" sldId="1008"/>
            <ac:graphicFrameMk id="8" creationId="{207B02C3-05B2-96B9-A565-DA5BF45E72E9}"/>
          </ac:graphicFrameMkLst>
        </pc:graphicFrameChg>
        <pc:graphicFrameChg chg="add mod">
          <ac:chgData name="binglin tao" userId="dee11500289e3549" providerId="LiveId" clId="{E0ECA30B-C697-4A1C-9A80-9A8379769A99}" dt="2024-01-10T13:42:04.940" v="10593" actId="1076"/>
          <ac:graphicFrameMkLst>
            <pc:docMk/>
            <pc:sldMk cId="4007627677" sldId="1008"/>
            <ac:graphicFrameMk id="12" creationId="{EDE9BA85-4A5B-6949-B9BE-11D93F720716}"/>
          </ac:graphicFrameMkLst>
        </pc:graphicFrameChg>
      </pc:sldChg>
      <pc:sldChg chg="addSp delSp modSp add mod">
        <pc:chgData name="binglin tao" userId="dee11500289e3549" providerId="LiveId" clId="{E0ECA30B-C697-4A1C-9A80-9A8379769A99}" dt="2024-01-10T13:47:46.847" v="10867"/>
        <pc:sldMkLst>
          <pc:docMk/>
          <pc:sldMk cId="1534475081" sldId="1009"/>
        </pc:sldMkLst>
        <pc:spChg chg="del">
          <ac:chgData name="binglin tao" userId="dee11500289e3549" providerId="LiveId" clId="{E0ECA30B-C697-4A1C-9A80-9A8379769A99}" dt="2024-01-10T13:46:38.264" v="10791" actId="478"/>
          <ac:spMkLst>
            <pc:docMk/>
            <pc:sldMk cId="1534475081" sldId="1009"/>
            <ac:spMk id="9" creationId="{C279CD96-AD5E-B535-529B-DF2D4B80E79A}"/>
          </ac:spMkLst>
        </pc:spChg>
        <pc:spChg chg="mod">
          <ac:chgData name="binglin tao" userId="dee11500289e3549" providerId="LiveId" clId="{E0ECA30B-C697-4A1C-9A80-9A8379769A99}" dt="2024-01-10T13:47:46.847" v="10867"/>
          <ac:spMkLst>
            <pc:docMk/>
            <pc:sldMk cId="1534475081" sldId="1009"/>
            <ac:spMk id="15" creationId="{D71F486D-EE98-8A90-6162-7AE215FB2F9B}"/>
          </ac:spMkLst>
        </pc:spChg>
        <pc:graphicFrameChg chg="add mod">
          <ac:chgData name="binglin tao" userId="dee11500289e3549" providerId="LiveId" clId="{E0ECA30B-C697-4A1C-9A80-9A8379769A99}" dt="2024-01-10T13:46:05.163" v="10753" actId="14100"/>
          <ac:graphicFrameMkLst>
            <pc:docMk/>
            <pc:sldMk cId="1534475081" sldId="1009"/>
            <ac:graphicFrameMk id="4" creationId="{C8E9C58F-7B2F-F4F1-7B9A-89CF5BAF0010}"/>
          </ac:graphicFrameMkLst>
        </pc:graphicFrameChg>
        <pc:graphicFrameChg chg="del">
          <ac:chgData name="binglin tao" userId="dee11500289e3549" providerId="LiveId" clId="{E0ECA30B-C697-4A1C-9A80-9A8379769A99}" dt="2024-01-10T13:45:23.289" v="10718" actId="478"/>
          <ac:graphicFrameMkLst>
            <pc:docMk/>
            <pc:sldMk cId="1534475081" sldId="1009"/>
            <ac:graphicFrameMk id="4" creationId="{DE91DDD2-3838-6C64-14D7-9FB98080E4D5}"/>
          </ac:graphicFrameMkLst>
        </pc:graphicFrameChg>
        <pc:graphicFrameChg chg="del">
          <ac:chgData name="binglin tao" userId="dee11500289e3549" providerId="LiveId" clId="{E0ECA30B-C697-4A1C-9A80-9A8379769A99}" dt="2024-01-10T13:45:23.289" v="10718" actId="478"/>
          <ac:graphicFrameMkLst>
            <pc:docMk/>
            <pc:sldMk cId="1534475081" sldId="1009"/>
            <ac:graphicFrameMk id="5" creationId="{207B02C3-05B2-96B9-A565-DA5BF45E72E9}"/>
          </ac:graphicFrameMkLst>
        </pc:graphicFrameChg>
        <pc:graphicFrameChg chg="add mod">
          <ac:chgData name="binglin tao" userId="dee11500289e3549" providerId="LiveId" clId="{E0ECA30B-C697-4A1C-9A80-9A8379769A99}" dt="2024-01-10T13:47:32.667" v="10856" actId="1076"/>
          <ac:graphicFrameMkLst>
            <pc:docMk/>
            <pc:sldMk cId="1534475081" sldId="1009"/>
            <ac:graphicFrameMk id="7" creationId="{1D2F5236-376C-02E6-A605-CB5C326C947A}"/>
          </ac:graphicFrameMkLst>
        </pc:graphicFrameChg>
        <pc:graphicFrameChg chg="del">
          <ac:chgData name="binglin tao" userId="dee11500289e3549" providerId="LiveId" clId="{E0ECA30B-C697-4A1C-9A80-9A8379769A99}" dt="2024-01-10T13:45:23.289" v="10718" actId="478"/>
          <ac:graphicFrameMkLst>
            <pc:docMk/>
            <pc:sldMk cId="1534475081" sldId="1009"/>
            <ac:graphicFrameMk id="7" creationId="{EDE9BA85-4A5B-6949-B9BE-11D93F720716}"/>
          </ac:graphicFrameMkLst>
        </pc:graphicFrameChg>
      </pc:sldChg>
      <pc:sldChg chg="add">
        <pc:chgData name="binglin tao" userId="dee11500289e3549" providerId="LiveId" clId="{E0ECA30B-C697-4A1C-9A80-9A8379769A99}" dt="2024-01-10T13:48:01.981" v="10868"/>
        <pc:sldMkLst>
          <pc:docMk/>
          <pc:sldMk cId="299035203" sldId="1010"/>
        </pc:sldMkLst>
      </pc:sldChg>
      <pc:sldChg chg="addSp delSp modSp add mod">
        <pc:chgData name="binglin tao" userId="dee11500289e3549" providerId="LiveId" clId="{E0ECA30B-C697-4A1C-9A80-9A8379769A99}" dt="2024-01-10T14:02:44.472" v="10959" actId="1076"/>
        <pc:sldMkLst>
          <pc:docMk/>
          <pc:sldMk cId="1213305030" sldId="1011"/>
        </pc:sldMkLst>
        <pc:spChg chg="del">
          <ac:chgData name="binglin tao" userId="dee11500289e3549" providerId="LiveId" clId="{E0ECA30B-C697-4A1C-9A80-9A8379769A99}" dt="2024-01-10T13:48:21.868" v="10871" actId="478"/>
          <ac:spMkLst>
            <pc:docMk/>
            <pc:sldMk cId="1213305030" sldId="1011"/>
            <ac:spMk id="15" creationId="{D71F486D-EE98-8A90-6162-7AE215FB2F9B}"/>
          </ac:spMkLst>
        </pc:spChg>
        <pc:graphicFrameChg chg="del">
          <ac:chgData name="binglin tao" userId="dee11500289e3549" providerId="LiveId" clId="{E0ECA30B-C697-4A1C-9A80-9A8379769A99}" dt="2024-01-10T13:48:19.265" v="10870" actId="478"/>
          <ac:graphicFrameMkLst>
            <pc:docMk/>
            <pc:sldMk cId="1213305030" sldId="1011"/>
            <ac:graphicFrameMk id="2" creationId="{D754BFA9-EE48-8B58-6750-E59EC8933E34}"/>
          </ac:graphicFrameMkLst>
        </pc:graphicFrameChg>
        <pc:graphicFrameChg chg="del">
          <ac:chgData name="binglin tao" userId="dee11500289e3549" providerId="LiveId" clId="{E0ECA30B-C697-4A1C-9A80-9A8379769A99}" dt="2024-01-10T13:48:19.265" v="10870" actId="478"/>
          <ac:graphicFrameMkLst>
            <pc:docMk/>
            <pc:sldMk cId="1213305030" sldId="1011"/>
            <ac:graphicFrameMk id="6" creationId="{D6699C8E-6E16-AA40-9D36-91FE4154ACBA}"/>
          </ac:graphicFrameMkLst>
        </pc:graphicFrameChg>
        <pc:picChg chg="add mod">
          <ac:chgData name="binglin tao" userId="dee11500289e3549" providerId="LiveId" clId="{E0ECA30B-C697-4A1C-9A80-9A8379769A99}" dt="2024-01-10T14:02:44.472" v="10959" actId="1076"/>
          <ac:picMkLst>
            <pc:docMk/>
            <pc:sldMk cId="1213305030" sldId="1011"/>
            <ac:picMk id="4" creationId="{AD826FFE-3B25-5010-F455-94DC260988D7}"/>
          </ac:picMkLst>
        </pc:picChg>
      </pc:sldChg>
      <pc:sldMasterChg chg="setBg modSldLayout">
        <pc:chgData name="binglin tao" userId="dee11500289e3549" providerId="LiveId" clId="{E0ECA30B-C697-4A1C-9A80-9A8379769A99}" dt="2024-01-09T13:47:30.554" v="843"/>
        <pc:sldMasterMkLst>
          <pc:docMk/>
          <pc:sldMasterMk cId="0" sldId="2147483648"/>
        </pc:sldMasterMkLst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binglin tao" userId="dee11500289e3549" providerId="LiveId" clId="{E0ECA30B-C697-4A1C-9A80-9A8379769A99}" dt="2024-01-09T13:47:30.554" v="843"/>
          <pc:sldLayoutMkLst>
            <pc:docMk/>
            <pc:sldMasterMk cId="0" sldId="2147483648"/>
            <pc:sldLayoutMk cId="2823437009" sldId="2147483658"/>
          </pc:sldLayoutMkLst>
        </pc:sldLayoutChg>
      </pc:sldMasterChg>
    </pc:docChg>
  </pc:docChgLst>
  <pc:docChgLst>
    <pc:chgData name="binglin tao" userId="dee11500289e3549" providerId="LiveId" clId="{D1FCD5A8-EEEA-456B-93BD-59682A345A2D}"/>
    <pc:docChg chg="delSld">
      <pc:chgData name="binglin tao" userId="dee11500289e3549" providerId="LiveId" clId="{D1FCD5A8-EEEA-456B-93BD-59682A345A2D}" dt="2024-04-17T06:01:24.266" v="0" actId="47"/>
      <pc:docMkLst>
        <pc:docMk/>
      </pc:docMkLst>
      <pc:sldChg chg="del">
        <pc:chgData name="binglin tao" userId="dee11500289e3549" providerId="LiveId" clId="{D1FCD5A8-EEEA-456B-93BD-59682A345A2D}" dt="2024-04-17T06:01:24.266" v="0" actId="47"/>
        <pc:sldMkLst>
          <pc:docMk/>
          <pc:sldMk cId="0" sldId="86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0" sldId="90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0" sldId="93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238767661" sldId="95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227312671" sldId="96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486368323" sldId="96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034571809" sldId="96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780793859" sldId="96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712494614" sldId="96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44670279" sldId="96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594278944" sldId="96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033824847" sldId="96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177657736" sldId="96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230299717" sldId="97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784628052" sldId="97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142104777" sldId="97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908120910" sldId="97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285438299" sldId="97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010037016" sldId="97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853056252" sldId="97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771862546" sldId="97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298399514" sldId="97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937097453" sldId="97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916230280" sldId="98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132531001" sldId="98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201545047" sldId="98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857196371" sldId="98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617198524" sldId="98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459957499" sldId="98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423159748" sldId="98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933354220" sldId="99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256326496" sldId="99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281654823" sldId="99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659705648" sldId="99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718981363" sldId="99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141872369" sldId="99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026526915" sldId="99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8812813" sldId="99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451763117" sldId="99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102485539" sldId="100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406003057" sldId="100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586697446" sldId="100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425229114" sldId="100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822423715" sldId="100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953341604" sldId="100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071319992" sldId="100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189207438" sldId="100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007627677" sldId="100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534475081" sldId="100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99035203" sldId="101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213305030" sldId="101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377317808" sldId="101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706452198" sldId="101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335965643" sldId="101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253255285" sldId="101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756595337" sldId="101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809441896" sldId="101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171324211" sldId="101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437501611" sldId="102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188394449" sldId="102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515116024" sldId="102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206958886" sldId="102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759132770" sldId="102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258290705" sldId="102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607415087" sldId="102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137813334" sldId="102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683514251" sldId="102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035722254" sldId="103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135991936" sldId="103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002607109" sldId="103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95327574" sldId="103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675145952" sldId="103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831577803" sldId="103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322038782" sldId="103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754158585" sldId="103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833729231" sldId="104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881603608" sldId="104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645327255" sldId="104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020985740" sldId="104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591648127" sldId="104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732222915" sldId="104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740164851" sldId="104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873258891" sldId="104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061823633" sldId="105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785012677" sldId="105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232039490" sldId="106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412904773" sldId="106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777012542" sldId="106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692467789" sldId="106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58566518" sldId="106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79621828" sldId="106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318168358" sldId="106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284959481" sldId="106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235978210" sldId="106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220842775" sldId="107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648915515" sldId="107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084613608" sldId="107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014046548" sldId="107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391184379" sldId="107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453092970" sldId="107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212841215" sldId="107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544031798" sldId="107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4252263641" sldId="107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356734601" sldId="107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134777946" sldId="108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830277537" sldId="108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02814496" sldId="108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683177668" sldId="108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79375940" sldId="108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117978392" sldId="109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577192660" sldId="109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794000947" sldId="109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354368173" sldId="109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563371602" sldId="109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541494219" sldId="109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769237441" sldId="109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51614352" sldId="114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72494171" sldId="124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189121697" sldId="124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717474303" sldId="124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442589768" sldId="124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116465405" sldId="124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945715270" sldId="124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717564848" sldId="125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794075271" sldId="125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262630240" sldId="125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651616523" sldId="125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865312400" sldId="125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198352481" sldId="125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962692604" sldId="125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285488246" sldId="125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504174214" sldId="125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582419256" sldId="125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822581434" sldId="126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867022625" sldId="126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705305107" sldId="126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608843790" sldId="126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735606501" sldId="126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77235027" sldId="126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884171321" sldId="126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387203162" sldId="126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646394871" sldId="1268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151451270" sldId="1269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542659348" sldId="1270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206617177" sldId="1271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55605852" sldId="1272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00093312" sldId="1273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2554554202" sldId="1274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93941864" sldId="1275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150465171" sldId="1276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371079027" sldId="1277"/>
        </pc:sldMkLst>
      </pc:sldChg>
      <pc:sldChg chg="del">
        <pc:chgData name="binglin tao" userId="dee11500289e3549" providerId="LiveId" clId="{D1FCD5A8-EEEA-456B-93BD-59682A345A2D}" dt="2024-04-17T06:01:24.266" v="0" actId="47"/>
        <pc:sldMkLst>
          <pc:docMk/>
          <pc:sldMk cId="1243064522" sldId="1344"/>
        </pc:sldMkLst>
      </pc:sldChg>
      <pc:sldMasterChg chg="delSldLayout">
        <pc:chgData name="binglin tao" userId="dee11500289e3549" providerId="LiveId" clId="{D1FCD5A8-EEEA-456B-93BD-59682A345A2D}" dt="2024-04-17T06:01:24.266" v="0" actId="47"/>
        <pc:sldMasterMkLst>
          <pc:docMk/>
          <pc:sldMasterMk cId="0" sldId="2147483648"/>
        </pc:sldMasterMkLst>
        <pc:sldLayoutChg chg="del">
          <pc:chgData name="binglin tao" userId="dee11500289e3549" providerId="LiveId" clId="{D1FCD5A8-EEEA-456B-93BD-59682A345A2D}" dt="2024-04-17T06:01:24.266" v="0" actId="47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  <pc:docChgLst>
    <pc:chgData name="binglin tao" userId="dee11500289e3549" providerId="LiveId" clId="{52868206-AECF-43B5-A0EC-3709A29E9D5C}"/>
    <pc:docChg chg="undo custSel addSld delSld modSld">
      <pc:chgData name="binglin tao" userId="dee11500289e3549" providerId="LiveId" clId="{52868206-AECF-43B5-A0EC-3709A29E9D5C}" dt="2024-05-10T10:52:54.609" v="5477" actId="1076"/>
      <pc:docMkLst>
        <pc:docMk/>
      </pc:docMkLst>
      <pc:sldChg chg="del">
        <pc:chgData name="binglin tao" userId="dee11500289e3549" providerId="LiveId" clId="{52868206-AECF-43B5-A0EC-3709A29E9D5C}" dt="2024-04-17T06:12:48.322" v="0" actId="47"/>
        <pc:sldMkLst>
          <pc:docMk/>
          <pc:sldMk cId="0" sldId="907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558732415" sldId="1099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797101886" sldId="1100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873948030" sldId="1101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936230568" sldId="1102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672927111" sldId="1103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147905909" sldId="1104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085381027" sldId="1105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799006078" sldId="1106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43219219" sldId="1107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14358871" sldId="1108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648523397" sldId="1109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841059749" sldId="1111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979804313" sldId="1112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165415207" sldId="1113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669888100" sldId="1114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456469684" sldId="1115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254084820" sldId="1116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931392906" sldId="1117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442703370" sldId="1118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893253220" sldId="1120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294622016" sldId="1121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79651400" sldId="1122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532880013" sldId="1123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691266099" sldId="1124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237653882" sldId="1125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514568701" sldId="1126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4199977674" sldId="1127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850145488" sldId="1128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4119419957" sldId="1130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728222590" sldId="1131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739424538" sldId="1132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076330093" sldId="1133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798056591" sldId="1140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4057484093" sldId="1141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425994044" sldId="1142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5141951" sldId="1144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2010645251" sldId="1145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273293204" sldId="1146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632562041" sldId="1147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91807591" sldId="1148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2214561762" sldId="1149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620964833" sldId="1150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906139534" sldId="1151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802679004" sldId="1152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39567843" sldId="1153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852095367" sldId="1154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406588538" sldId="1155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704906887" sldId="1156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35017370" sldId="1157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18316879" sldId="1158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2078218862" sldId="1159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607249982" sldId="1160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696060964" sldId="1161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267656745" sldId="1162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830135248" sldId="1163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45258543" sldId="1164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2885883338" sldId="1165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4208882078" sldId="1166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2942078221" sldId="1167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2545010600" sldId="1168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296355309" sldId="1169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349104856" sldId="1171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550565193" sldId="1172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4049913792" sldId="1173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110243165" sldId="1174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543832400" sldId="1175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529684154" sldId="1176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320602638" sldId="1177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223557476" sldId="1178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529817040" sldId="1179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261321000" sldId="1180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775816366" sldId="1181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610160175" sldId="1182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4014255676" sldId="1183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308005609" sldId="1184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806629496" sldId="1185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2713514823" sldId="1186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963826338" sldId="1187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112983598" sldId="1188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923478117" sldId="1189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646180845" sldId="1190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4073641327" sldId="1191"/>
        </pc:sldMkLst>
      </pc:sldChg>
      <pc:sldChg chg="modSp mod">
        <pc:chgData name="binglin tao" userId="dee11500289e3549" providerId="LiveId" clId="{52868206-AECF-43B5-A0EC-3709A29E9D5C}" dt="2024-05-10T02:43:29.583" v="411" actId="113"/>
        <pc:sldMkLst>
          <pc:docMk/>
          <pc:sldMk cId="3840734459" sldId="1192"/>
        </pc:sldMkLst>
        <pc:spChg chg="mod">
          <ac:chgData name="binglin tao" userId="dee11500289e3549" providerId="LiveId" clId="{52868206-AECF-43B5-A0EC-3709A29E9D5C}" dt="2024-05-10T02:43:29.583" v="411" actId="113"/>
          <ac:spMkLst>
            <pc:docMk/>
            <pc:sldMk cId="3840734459" sldId="1192"/>
            <ac:spMk id="2" creationId="{64BD4D46-8E03-C6BE-22A6-039DD4A349E9}"/>
          </ac:spMkLst>
        </pc:spChg>
      </pc:sldChg>
      <pc:sldChg chg="addSp delSp modSp mod">
        <pc:chgData name="binglin tao" userId="dee11500289e3549" providerId="LiveId" clId="{52868206-AECF-43B5-A0EC-3709A29E9D5C}" dt="2024-05-10T02:52:28.707" v="599"/>
        <pc:sldMkLst>
          <pc:docMk/>
          <pc:sldMk cId="39151664" sldId="1193"/>
        </pc:sldMkLst>
        <pc:spChg chg="mod">
          <ac:chgData name="binglin tao" userId="dee11500289e3549" providerId="LiveId" clId="{52868206-AECF-43B5-A0EC-3709A29E9D5C}" dt="2024-05-10T02:50:15.161" v="565" actId="1076"/>
          <ac:spMkLst>
            <pc:docMk/>
            <pc:sldMk cId="39151664" sldId="1193"/>
            <ac:spMk id="2" creationId="{64BD4D46-8E03-C6BE-22A6-039DD4A349E9}"/>
          </ac:spMkLst>
        </pc:spChg>
        <pc:spChg chg="add mod">
          <ac:chgData name="binglin tao" userId="dee11500289e3549" providerId="LiveId" clId="{52868206-AECF-43B5-A0EC-3709A29E9D5C}" dt="2024-05-10T02:52:28.707" v="599"/>
          <ac:spMkLst>
            <pc:docMk/>
            <pc:sldMk cId="39151664" sldId="1193"/>
            <ac:spMk id="18" creationId="{0238E192-F8F7-834A-5A45-2B015779CB3D}"/>
          </ac:spMkLst>
        </pc:spChg>
        <pc:picChg chg="add del">
          <ac:chgData name="binglin tao" userId="dee11500289e3549" providerId="LiveId" clId="{52868206-AECF-43B5-A0EC-3709A29E9D5C}" dt="2024-05-10T02:48:09.690" v="507" actId="478"/>
          <ac:picMkLst>
            <pc:docMk/>
            <pc:sldMk cId="39151664" sldId="1193"/>
            <ac:picMk id="5" creationId="{050B76E0-A9D3-8FAF-4EA4-552E35978FAC}"/>
          </ac:picMkLst>
        </pc:picChg>
        <pc:picChg chg="add mod">
          <ac:chgData name="binglin tao" userId="dee11500289e3549" providerId="LiveId" clId="{52868206-AECF-43B5-A0EC-3709A29E9D5C}" dt="2024-05-10T02:48:41.741" v="513" actId="1076"/>
          <ac:picMkLst>
            <pc:docMk/>
            <pc:sldMk cId="39151664" sldId="1193"/>
            <ac:picMk id="7" creationId="{F6E6FDFB-7BCE-9119-23B2-38D0802CFC8E}"/>
          </ac:picMkLst>
        </pc:picChg>
        <pc:picChg chg="add del mod">
          <ac:chgData name="binglin tao" userId="dee11500289e3549" providerId="LiveId" clId="{52868206-AECF-43B5-A0EC-3709A29E9D5C}" dt="2024-05-10T02:51:47.400" v="580" actId="478"/>
          <ac:picMkLst>
            <pc:docMk/>
            <pc:sldMk cId="39151664" sldId="1193"/>
            <ac:picMk id="9" creationId="{BC5F9F73-1CE5-369D-90D5-94B59909B76E}"/>
          </ac:picMkLst>
        </pc:picChg>
        <pc:picChg chg="add mod">
          <ac:chgData name="binglin tao" userId="dee11500289e3549" providerId="LiveId" clId="{52868206-AECF-43B5-A0EC-3709A29E9D5C}" dt="2024-05-10T02:50:57.221" v="571" actId="1076"/>
          <ac:picMkLst>
            <pc:docMk/>
            <pc:sldMk cId="39151664" sldId="1193"/>
            <ac:picMk id="12" creationId="{FC40B06C-D732-AA5E-B5C2-641DB56E4D8F}"/>
          </ac:picMkLst>
        </pc:picChg>
        <pc:picChg chg="add mod">
          <ac:chgData name="binglin tao" userId="dee11500289e3549" providerId="LiveId" clId="{52868206-AECF-43B5-A0EC-3709A29E9D5C}" dt="2024-05-10T02:51:03.857" v="575" actId="1076"/>
          <ac:picMkLst>
            <pc:docMk/>
            <pc:sldMk cId="39151664" sldId="1193"/>
            <ac:picMk id="15" creationId="{3B56742C-01A0-C8BF-339B-6A9F4CC2F277}"/>
          </ac:picMkLst>
        </pc:picChg>
        <pc:picChg chg="add mod">
          <ac:chgData name="binglin tao" userId="dee11500289e3549" providerId="LiveId" clId="{52868206-AECF-43B5-A0EC-3709A29E9D5C}" dt="2024-05-10T02:51:16.360" v="579" actId="1076"/>
          <ac:picMkLst>
            <pc:docMk/>
            <pc:sldMk cId="39151664" sldId="1193"/>
            <ac:picMk id="17" creationId="{D01F5930-AB86-B808-49FF-85E143D49C76}"/>
          </ac:picMkLst>
        </pc:picChg>
      </pc:sldChg>
      <pc:sldChg chg="modSp mod">
        <pc:chgData name="binglin tao" userId="dee11500289e3549" providerId="LiveId" clId="{52868206-AECF-43B5-A0EC-3709A29E9D5C}" dt="2024-05-10T03:04:16.869" v="812" actId="20577"/>
        <pc:sldMkLst>
          <pc:docMk/>
          <pc:sldMk cId="1417832536" sldId="1196"/>
        </pc:sldMkLst>
        <pc:spChg chg="mod">
          <ac:chgData name="binglin tao" userId="dee11500289e3549" providerId="LiveId" clId="{52868206-AECF-43B5-A0EC-3709A29E9D5C}" dt="2024-05-10T03:04:16.869" v="812" actId="20577"/>
          <ac:spMkLst>
            <pc:docMk/>
            <pc:sldMk cId="1417832536" sldId="1196"/>
            <ac:spMk id="2" creationId="{64BD4D46-8E03-C6BE-22A6-039DD4A349E9}"/>
          </ac:spMkLst>
        </pc:spChg>
      </pc:sldChg>
      <pc:sldChg chg="addSp modSp mod">
        <pc:chgData name="binglin tao" userId="dee11500289e3549" providerId="LiveId" clId="{52868206-AECF-43B5-A0EC-3709A29E9D5C}" dt="2024-05-10T03:19:16.526" v="1231" actId="20577"/>
        <pc:sldMkLst>
          <pc:docMk/>
          <pc:sldMk cId="711801447" sldId="1197"/>
        </pc:sldMkLst>
        <pc:spChg chg="mod">
          <ac:chgData name="binglin tao" userId="dee11500289e3549" providerId="LiveId" clId="{52868206-AECF-43B5-A0EC-3709A29E9D5C}" dt="2024-05-10T03:19:16.526" v="1231" actId="20577"/>
          <ac:spMkLst>
            <pc:docMk/>
            <pc:sldMk cId="711801447" sldId="1197"/>
            <ac:spMk id="2" creationId="{64BD4D46-8E03-C6BE-22A6-039DD4A349E9}"/>
          </ac:spMkLst>
        </pc:spChg>
        <pc:spChg chg="add mod">
          <ac:chgData name="binglin tao" userId="dee11500289e3549" providerId="LiveId" clId="{52868206-AECF-43B5-A0EC-3709A29E9D5C}" dt="2024-05-10T03:13:59.476" v="950" actId="14100"/>
          <ac:spMkLst>
            <pc:docMk/>
            <pc:sldMk cId="711801447" sldId="1197"/>
            <ac:spMk id="4" creationId="{5114FF0D-669C-EAA2-A573-5C6D9CE9A51D}"/>
          </ac:spMkLst>
        </pc:spChg>
        <pc:spChg chg="add mod">
          <ac:chgData name="binglin tao" userId="dee11500289e3549" providerId="LiveId" clId="{52868206-AECF-43B5-A0EC-3709A29E9D5C}" dt="2024-05-10T03:14:22.702" v="957" actId="1076"/>
          <ac:spMkLst>
            <pc:docMk/>
            <pc:sldMk cId="711801447" sldId="1197"/>
            <ac:spMk id="5" creationId="{B53CD454-8092-658B-449F-B39F18F895BD}"/>
          </ac:spMkLst>
        </pc:spChg>
        <pc:picChg chg="add mod">
          <ac:chgData name="binglin tao" userId="dee11500289e3549" providerId="LiveId" clId="{52868206-AECF-43B5-A0EC-3709A29E9D5C}" dt="2024-05-10T03:19:14.493" v="1230" actId="1076"/>
          <ac:picMkLst>
            <pc:docMk/>
            <pc:sldMk cId="711801447" sldId="1197"/>
            <ac:picMk id="7" creationId="{80A0D7A7-4769-0582-4971-0C4B11D335FF}"/>
          </ac:picMkLst>
        </pc:picChg>
      </pc:sldChg>
      <pc:sldChg chg="addSp modSp mod">
        <pc:chgData name="binglin tao" userId="dee11500289e3549" providerId="LiveId" clId="{52868206-AECF-43B5-A0EC-3709A29E9D5C}" dt="2024-05-10T03:24:06.390" v="1297" actId="20577"/>
        <pc:sldMkLst>
          <pc:docMk/>
          <pc:sldMk cId="3394707641" sldId="1198"/>
        </pc:sldMkLst>
        <pc:spChg chg="mod">
          <ac:chgData name="binglin tao" userId="dee11500289e3549" providerId="LiveId" clId="{52868206-AECF-43B5-A0EC-3709A29E9D5C}" dt="2024-05-10T03:23:31.196" v="1263" actId="14100"/>
          <ac:spMkLst>
            <pc:docMk/>
            <pc:sldMk cId="3394707641" sldId="1198"/>
            <ac:spMk id="2" creationId="{64BD4D46-8E03-C6BE-22A6-039DD4A349E9}"/>
          </ac:spMkLst>
        </pc:spChg>
        <pc:spChg chg="mod">
          <ac:chgData name="binglin tao" userId="dee11500289e3549" providerId="LiveId" clId="{52868206-AECF-43B5-A0EC-3709A29E9D5C}" dt="2024-05-10T03:24:06.390" v="1297" actId="20577"/>
          <ac:spMkLst>
            <pc:docMk/>
            <pc:sldMk cId="3394707641" sldId="1198"/>
            <ac:spMk id="4" creationId="{DCEB400E-9676-BC73-E1DD-EB9151DF6DF6}"/>
          </ac:spMkLst>
        </pc:spChg>
        <pc:spChg chg="add mod">
          <ac:chgData name="binglin tao" userId="dee11500289e3549" providerId="LiveId" clId="{52868206-AECF-43B5-A0EC-3709A29E9D5C}" dt="2024-05-10T03:23:14.428" v="1262" actId="1076"/>
          <ac:spMkLst>
            <pc:docMk/>
            <pc:sldMk cId="3394707641" sldId="1198"/>
            <ac:spMk id="5" creationId="{4CD25E73-929E-BD49-060F-3F283C92CA43}"/>
          </ac:spMkLst>
        </pc:spChg>
      </pc:sldChg>
      <pc:sldChg chg="addSp modSp mod">
        <pc:chgData name="binglin tao" userId="dee11500289e3549" providerId="LiveId" clId="{52868206-AECF-43B5-A0EC-3709A29E9D5C}" dt="2024-05-10T03:42:44.517" v="1740" actId="27636"/>
        <pc:sldMkLst>
          <pc:docMk/>
          <pc:sldMk cId="2478137251" sldId="1199"/>
        </pc:sldMkLst>
        <pc:spChg chg="mod">
          <ac:chgData name="binglin tao" userId="dee11500289e3549" providerId="LiveId" clId="{52868206-AECF-43B5-A0EC-3709A29E9D5C}" dt="2024-05-10T03:32:42.067" v="1338" actId="20577"/>
          <ac:spMkLst>
            <pc:docMk/>
            <pc:sldMk cId="2478137251" sldId="1199"/>
            <ac:spMk id="2" creationId="{64BD4D46-8E03-C6BE-22A6-039DD4A349E9}"/>
          </ac:spMkLst>
        </pc:spChg>
        <pc:spChg chg="add mod">
          <ac:chgData name="binglin tao" userId="dee11500289e3549" providerId="LiveId" clId="{52868206-AECF-43B5-A0EC-3709A29E9D5C}" dt="2024-05-10T03:41:25.130" v="1677" actId="14100"/>
          <ac:spMkLst>
            <pc:docMk/>
            <pc:sldMk cId="2478137251" sldId="1199"/>
            <ac:spMk id="5" creationId="{825E5E0E-8F49-622B-F57E-7A7FBBDABDCB}"/>
          </ac:spMkLst>
        </pc:spChg>
        <pc:spChg chg="add mod">
          <ac:chgData name="binglin tao" userId="dee11500289e3549" providerId="LiveId" clId="{52868206-AECF-43B5-A0EC-3709A29E9D5C}" dt="2024-05-10T03:42:12.155" v="1731" actId="1076"/>
          <ac:spMkLst>
            <pc:docMk/>
            <pc:sldMk cId="2478137251" sldId="1199"/>
            <ac:spMk id="6" creationId="{733A4B97-E596-CB59-CBF0-44A8296A4712}"/>
          </ac:spMkLst>
        </pc:spChg>
        <pc:spChg chg="add mod">
          <ac:chgData name="binglin tao" userId="dee11500289e3549" providerId="LiveId" clId="{52868206-AECF-43B5-A0EC-3709A29E9D5C}" dt="2024-05-10T03:42:39.752" v="1738" actId="207"/>
          <ac:spMkLst>
            <pc:docMk/>
            <pc:sldMk cId="2478137251" sldId="1199"/>
            <ac:spMk id="7" creationId="{E2376722-BA23-4702-4415-8DEB931E4AED}"/>
          </ac:spMkLst>
        </pc:spChg>
        <pc:spChg chg="mod">
          <ac:chgData name="binglin tao" userId="dee11500289e3549" providerId="LiveId" clId="{52868206-AECF-43B5-A0EC-3709A29E9D5C}" dt="2024-05-10T03:40:03.846" v="1547" actId="1076"/>
          <ac:spMkLst>
            <pc:docMk/>
            <pc:sldMk cId="2478137251" sldId="1199"/>
            <ac:spMk id="18" creationId="{47076A12-263A-92DD-8706-9E804EAD34AC}"/>
          </ac:spMkLst>
        </pc:spChg>
        <pc:spChg chg="mod">
          <ac:chgData name="binglin tao" userId="dee11500289e3549" providerId="LiveId" clId="{52868206-AECF-43B5-A0EC-3709A29E9D5C}" dt="2024-05-10T03:42:44.517" v="1740" actId="27636"/>
          <ac:spMkLst>
            <pc:docMk/>
            <pc:sldMk cId="2478137251" sldId="1199"/>
            <ac:spMk id="19" creationId="{B3CE1659-00A9-43D3-80AD-2B1628116997}"/>
          </ac:spMkLst>
        </pc:spChg>
        <pc:spChg chg="mod">
          <ac:chgData name="binglin tao" userId="dee11500289e3549" providerId="LiveId" clId="{52868206-AECF-43B5-A0EC-3709A29E9D5C}" dt="2024-05-10T03:40:05.946" v="1548" actId="1076"/>
          <ac:spMkLst>
            <pc:docMk/>
            <pc:sldMk cId="2478137251" sldId="1199"/>
            <ac:spMk id="20" creationId="{9825D7B8-1122-0AC6-C029-B87A31629668}"/>
          </ac:spMkLst>
        </pc:spChg>
        <pc:picChg chg="add mod">
          <ac:chgData name="binglin tao" userId="dee11500289e3549" providerId="LiveId" clId="{52868206-AECF-43B5-A0EC-3709A29E9D5C}" dt="2024-05-10T03:32:59.352" v="1343" actId="1076"/>
          <ac:picMkLst>
            <pc:docMk/>
            <pc:sldMk cId="2478137251" sldId="1199"/>
            <ac:picMk id="4" creationId="{78723F5A-12CE-2AE3-80E8-D4CD8442690B}"/>
          </ac:picMkLst>
        </pc:picChg>
      </pc:sldChg>
      <pc:sldChg chg="addSp delSp modSp mod">
        <pc:chgData name="binglin tao" userId="dee11500289e3549" providerId="LiveId" clId="{52868206-AECF-43B5-A0EC-3709A29E9D5C}" dt="2024-05-10T08:42:20.259" v="2703"/>
        <pc:sldMkLst>
          <pc:docMk/>
          <pc:sldMk cId="380914485" sldId="1200"/>
        </pc:sldMkLst>
        <pc:spChg chg="mod">
          <ac:chgData name="binglin tao" userId="dee11500289e3549" providerId="LiveId" clId="{52868206-AECF-43B5-A0EC-3709A29E9D5C}" dt="2024-05-10T08:40:41.762" v="2560" actId="1076"/>
          <ac:spMkLst>
            <pc:docMk/>
            <pc:sldMk cId="380914485" sldId="1200"/>
            <ac:spMk id="2" creationId="{64BD4D46-8E03-C6BE-22A6-039DD4A349E9}"/>
          </ac:spMkLst>
        </pc:spChg>
        <pc:spChg chg="mod">
          <ac:chgData name="binglin tao" userId="dee11500289e3549" providerId="LiveId" clId="{52868206-AECF-43B5-A0EC-3709A29E9D5C}" dt="2024-05-10T08:40:41.762" v="2560" actId="1076"/>
          <ac:spMkLst>
            <pc:docMk/>
            <pc:sldMk cId="380914485" sldId="1200"/>
            <ac:spMk id="4" creationId="{2E05EE80-3808-9CC3-FB4A-F62E0EDA0A38}"/>
          </ac:spMkLst>
        </pc:spChg>
        <pc:spChg chg="mod">
          <ac:chgData name="binglin tao" userId="dee11500289e3549" providerId="LiveId" clId="{52868206-AECF-43B5-A0EC-3709A29E9D5C}" dt="2024-05-10T08:40:41.762" v="2560" actId="1076"/>
          <ac:spMkLst>
            <pc:docMk/>
            <pc:sldMk cId="380914485" sldId="1200"/>
            <ac:spMk id="5" creationId="{274390DF-78D9-52E3-9326-A7BBD2BB87B9}"/>
          </ac:spMkLst>
        </pc:spChg>
        <pc:spChg chg="mod">
          <ac:chgData name="binglin tao" userId="dee11500289e3549" providerId="LiveId" clId="{52868206-AECF-43B5-A0EC-3709A29E9D5C}" dt="2024-05-10T08:40:41.762" v="2560" actId="1076"/>
          <ac:spMkLst>
            <pc:docMk/>
            <pc:sldMk cId="380914485" sldId="1200"/>
            <ac:spMk id="6" creationId="{ED514D28-8A2F-0193-E197-B1EB83F1B02C}"/>
          </ac:spMkLst>
        </pc:spChg>
        <pc:spChg chg="mod">
          <ac:chgData name="binglin tao" userId="dee11500289e3549" providerId="LiveId" clId="{52868206-AECF-43B5-A0EC-3709A29E9D5C}" dt="2024-05-10T08:40:41.762" v="2560" actId="1076"/>
          <ac:spMkLst>
            <pc:docMk/>
            <pc:sldMk cId="380914485" sldId="1200"/>
            <ac:spMk id="7" creationId="{760403BF-45A6-9653-0FB5-8EA2D149EE30}"/>
          </ac:spMkLst>
        </pc:spChg>
        <pc:spChg chg="add mod">
          <ac:chgData name="binglin tao" userId="dee11500289e3549" providerId="LiveId" clId="{52868206-AECF-43B5-A0EC-3709A29E9D5C}" dt="2024-05-10T08:40:41.762" v="2560" actId="1076"/>
          <ac:spMkLst>
            <pc:docMk/>
            <pc:sldMk cId="380914485" sldId="1200"/>
            <ac:spMk id="15" creationId="{40DD4E73-6E6C-3491-0302-7E6AF870F6C4}"/>
          </ac:spMkLst>
        </pc:spChg>
        <pc:spChg chg="add mod">
          <ac:chgData name="binglin tao" userId="dee11500289e3549" providerId="LiveId" clId="{52868206-AECF-43B5-A0EC-3709A29E9D5C}" dt="2024-05-10T08:40:41.762" v="2560" actId="1076"/>
          <ac:spMkLst>
            <pc:docMk/>
            <pc:sldMk cId="380914485" sldId="1200"/>
            <ac:spMk id="16" creationId="{368316C8-46A1-2038-692B-19B5E5F583ED}"/>
          </ac:spMkLst>
        </pc:spChg>
        <pc:spChg chg="add mod">
          <ac:chgData name="binglin tao" userId="dee11500289e3549" providerId="LiveId" clId="{52868206-AECF-43B5-A0EC-3709A29E9D5C}" dt="2024-05-10T08:42:20.259" v="2703"/>
          <ac:spMkLst>
            <pc:docMk/>
            <pc:sldMk cId="380914485" sldId="1200"/>
            <ac:spMk id="17" creationId="{2E08E196-2532-C4B1-E3C6-4E4363A9E943}"/>
          </ac:spMkLst>
        </pc:spChg>
        <pc:spChg chg="mod">
          <ac:chgData name="binglin tao" userId="dee11500289e3549" providerId="LiveId" clId="{52868206-AECF-43B5-A0EC-3709A29E9D5C}" dt="2024-05-10T08:40:41.762" v="2560" actId="1076"/>
          <ac:spMkLst>
            <pc:docMk/>
            <pc:sldMk cId="380914485" sldId="1200"/>
            <ac:spMk id="24" creationId="{D31363C7-BFB9-2B3C-4FDF-160ABB46D415}"/>
          </ac:spMkLst>
        </pc:spChg>
        <pc:spChg chg="mod">
          <ac:chgData name="binglin tao" userId="dee11500289e3549" providerId="LiveId" clId="{52868206-AECF-43B5-A0EC-3709A29E9D5C}" dt="2024-05-10T08:41:36.910" v="2626" actId="207"/>
          <ac:spMkLst>
            <pc:docMk/>
            <pc:sldMk cId="380914485" sldId="1200"/>
            <ac:spMk id="27" creationId="{324ABC2F-24A1-0310-FA1E-70BCF2937CD4}"/>
          </ac:spMkLst>
        </pc:spChg>
        <pc:spChg chg="mod">
          <ac:chgData name="binglin tao" userId="dee11500289e3549" providerId="LiveId" clId="{52868206-AECF-43B5-A0EC-3709A29E9D5C}" dt="2024-05-10T08:40:41.762" v="2560" actId="1076"/>
          <ac:spMkLst>
            <pc:docMk/>
            <pc:sldMk cId="380914485" sldId="1200"/>
            <ac:spMk id="28" creationId="{83D8AE96-2A61-FD63-EE03-5D811E3563CB}"/>
          </ac:spMkLst>
        </pc:spChg>
        <pc:picChg chg="add del">
          <ac:chgData name="binglin tao" userId="dee11500289e3549" providerId="LiveId" clId="{52868206-AECF-43B5-A0EC-3709A29E9D5C}" dt="2024-05-10T03:34:15.779" v="1361" actId="478"/>
          <ac:picMkLst>
            <pc:docMk/>
            <pc:sldMk cId="380914485" sldId="1200"/>
            <ac:picMk id="9" creationId="{B924522A-486F-8C3D-A801-0E8E54B05739}"/>
          </ac:picMkLst>
        </pc:picChg>
        <pc:picChg chg="add mod">
          <ac:chgData name="binglin tao" userId="dee11500289e3549" providerId="LiveId" clId="{52868206-AECF-43B5-A0EC-3709A29E9D5C}" dt="2024-05-10T08:40:41.762" v="2560" actId="1076"/>
          <ac:picMkLst>
            <pc:docMk/>
            <pc:sldMk cId="380914485" sldId="1200"/>
            <ac:picMk id="10" creationId="{774E0B4D-B8B9-7D59-20DE-1042CA290625}"/>
          </ac:picMkLst>
        </pc:picChg>
        <pc:picChg chg="add mod">
          <ac:chgData name="binglin tao" userId="dee11500289e3549" providerId="LiveId" clId="{52868206-AECF-43B5-A0EC-3709A29E9D5C}" dt="2024-05-10T08:40:41.762" v="2560" actId="1076"/>
          <ac:picMkLst>
            <pc:docMk/>
            <pc:sldMk cId="380914485" sldId="1200"/>
            <ac:picMk id="14" creationId="{2C1035E6-728C-2344-601D-5D69CB9F6AB0}"/>
          </ac:picMkLst>
        </pc:picChg>
      </pc:sldChg>
      <pc:sldChg chg="modSp mod">
        <pc:chgData name="binglin tao" userId="dee11500289e3549" providerId="LiveId" clId="{52868206-AECF-43B5-A0EC-3709A29E9D5C}" dt="2024-05-10T03:35:45.006" v="1373" actId="20577"/>
        <pc:sldMkLst>
          <pc:docMk/>
          <pc:sldMk cId="2213729220" sldId="1201"/>
        </pc:sldMkLst>
        <pc:spChg chg="mod">
          <ac:chgData name="binglin tao" userId="dee11500289e3549" providerId="LiveId" clId="{52868206-AECF-43B5-A0EC-3709A29E9D5C}" dt="2024-05-10T03:35:45.006" v="1373" actId="20577"/>
          <ac:spMkLst>
            <pc:docMk/>
            <pc:sldMk cId="2213729220" sldId="1201"/>
            <ac:spMk id="2" creationId="{64BD4D46-8E03-C6BE-22A6-039DD4A349E9}"/>
          </ac:spMkLst>
        </pc:spChg>
      </pc:sldChg>
      <pc:sldChg chg="del">
        <pc:chgData name="binglin tao" userId="dee11500289e3549" providerId="LiveId" clId="{52868206-AECF-43B5-A0EC-3709A29E9D5C}" dt="2024-05-10T03:35:18.381" v="1370" actId="47"/>
        <pc:sldMkLst>
          <pc:docMk/>
          <pc:sldMk cId="977332844" sldId="1202"/>
        </pc:sldMkLst>
      </pc:sldChg>
      <pc:sldChg chg="addSp modSp mod modShow">
        <pc:chgData name="binglin tao" userId="dee11500289e3549" providerId="LiveId" clId="{52868206-AECF-43B5-A0EC-3709A29E9D5C}" dt="2024-05-10T08:52:29.695" v="2783" actId="729"/>
        <pc:sldMkLst>
          <pc:docMk/>
          <pc:sldMk cId="2765460768" sldId="1203"/>
        </pc:sldMkLst>
        <pc:spChg chg="mod">
          <ac:chgData name="binglin tao" userId="dee11500289e3549" providerId="LiveId" clId="{52868206-AECF-43B5-A0EC-3709A29E9D5C}" dt="2024-05-10T08:52:18.209" v="2782" actId="14100"/>
          <ac:spMkLst>
            <pc:docMk/>
            <pc:sldMk cId="2765460768" sldId="1203"/>
            <ac:spMk id="9" creationId="{6C249D44-A6DE-CE92-319E-BF54C50F9662}"/>
          </ac:spMkLst>
        </pc:spChg>
        <pc:picChg chg="add mod">
          <ac:chgData name="binglin tao" userId="dee11500289e3549" providerId="LiveId" clId="{52868206-AECF-43B5-A0EC-3709A29E9D5C}" dt="2024-05-10T03:36:25.955" v="1378" actId="1076"/>
          <ac:picMkLst>
            <pc:docMk/>
            <pc:sldMk cId="2765460768" sldId="1203"/>
            <ac:picMk id="6" creationId="{DF883142-D7FD-0877-A487-5491058D59E9}"/>
          </ac:picMkLst>
        </pc:picChg>
      </pc:sldChg>
      <pc:sldChg chg="addSp delSp modSp mod">
        <pc:chgData name="binglin tao" userId="dee11500289e3549" providerId="LiveId" clId="{52868206-AECF-43B5-A0EC-3709A29E9D5C}" dt="2024-05-10T09:02:25.608" v="3106" actId="108"/>
        <pc:sldMkLst>
          <pc:docMk/>
          <pc:sldMk cId="3222180162" sldId="1204"/>
        </pc:sldMkLst>
        <pc:spChg chg="mod">
          <ac:chgData name="binglin tao" userId="dee11500289e3549" providerId="LiveId" clId="{52868206-AECF-43B5-A0EC-3709A29E9D5C}" dt="2024-05-10T09:02:25.608" v="3106" actId="108"/>
          <ac:spMkLst>
            <pc:docMk/>
            <pc:sldMk cId="3222180162" sldId="1204"/>
            <ac:spMk id="2" creationId="{64BD4D46-8E03-C6BE-22A6-039DD4A349E9}"/>
          </ac:spMkLst>
        </pc:spChg>
        <pc:spChg chg="add del mod">
          <ac:chgData name="binglin tao" userId="dee11500289e3549" providerId="LiveId" clId="{52868206-AECF-43B5-A0EC-3709A29E9D5C}" dt="2024-05-10T09:01:19.741" v="3045" actId="1076"/>
          <ac:spMkLst>
            <pc:docMk/>
            <pc:sldMk cId="3222180162" sldId="1204"/>
            <ac:spMk id="4" creationId="{D94ACA64-DDB1-E5D4-D553-8D21229206AA}"/>
          </ac:spMkLst>
        </pc:spChg>
        <pc:spChg chg="add del mod">
          <ac:chgData name="binglin tao" userId="dee11500289e3549" providerId="LiveId" clId="{52868206-AECF-43B5-A0EC-3709A29E9D5C}" dt="2024-05-10T08:59:08.169" v="2942" actId="478"/>
          <ac:spMkLst>
            <pc:docMk/>
            <pc:sldMk cId="3222180162" sldId="1204"/>
            <ac:spMk id="5" creationId="{B2659182-BD03-BE66-0D3B-F318DEBF5270}"/>
          </ac:spMkLst>
        </pc:spChg>
      </pc:sldChg>
      <pc:sldChg chg="modSp del mod modShow">
        <pc:chgData name="binglin tao" userId="dee11500289e3549" providerId="LiveId" clId="{52868206-AECF-43B5-A0EC-3709A29E9D5C}" dt="2024-05-10T09:08:16.649" v="3152" actId="2696"/>
        <pc:sldMkLst>
          <pc:docMk/>
          <pc:sldMk cId="3584783714" sldId="1205"/>
        </pc:sldMkLst>
        <pc:spChg chg="mod">
          <ac:chgData name="binglin tao" userId="dee11500289e3549" providerId="LiveId" clId="{52868206-AECF-43B5-A0EC-3709A29E9D5C}" dt="2024-05-10T08:57:27.175" v="2928" actId="20577"/>
          <ac:spMkLst>
            <pc:docMk/>
            <pc:sldMk cId="3584783714" sldId="1205"/>
            <ac:spMk id="2" creationId="{64BD4D46-8E03-C6BE-22A6-039DD4A349E9}"/>
          </ac:spMkLst>
        </pc:spChg>
      </pc:sldChg>
      <pc:sldChg chg="addSp delSp modSp add del mod modShow">
        <pc:chgData name="binglin tao" userId="dee11500289e3549" providerId="LiveId" clId="{52868206-AECF-43B5-A0EC-3709A29E9D5C}" dt="2024-05-10T09:21:39.432" v="3197" actId="47"/>
        <pc:sldMkLst>
          <pc:docMk/>
          <pc:sldMk cId="4196484021" sldId="1205"/>
        </pc:sldMkLst>
        <pc:spChg chg="mod">
          <ac:chgData name="binglin tao" userId="dee11500289e3549" providerId="LiveId" clId="{52868206-AECF-43B5-A0EC-3709A29E9D5C}" dt="2024-05-10T09:13:34.276" v="3195" actId="20577"/>
          <ac:spMkLst>
            <pc:docMk/>
            <pc:sldMk cId="4196484021" sldId="1205"/>
            <ac:spMk id="2" creationId="{64BD4D46-8E03-C6BE-22A6-039DD4A349E9}"/>
          </ac:spMkLst>
        </pc:spChg>
        <pc:spChg chg="add del mod">
          <ac:chgData name="binglin tao" userId="dee11500289e3549" providerId="LiveId" clId="{52868206-AECF-43B5-A0EC-3709A29E9D5C}" dt="2024-05-10T09:13:34.697" v="3196" actId="478"/>
          <ac:spMkLst>
            <pc:docMk/>
            <pc:sldMk cId="4196484021" sldId="1205"/>
            <ac:spMk id="7" creationId="{FC494F5F-0810-A48B-6C4F-743C37A868DE}"/>
          </ac:spMkLst>
        </pc:spChg>
      </pc:sldChg>
      <pc:sldChg chg="addSp modSp mod">
        <pc:chgData name="binglin tao" userId="dee11500289e3549" providerId="LiveId" clId="{52868206-AECF-43B5-A0EC-3709A29E9D5C}" dt="2024-05-10T09:03:48.250" v="3138" actId="1076"/>
        <pc:sldMkLst>
          <pc:docMk/>
          <pc:sldMk cId="2482553029" sldId="1206"/>
        </pc:sldMkLst>
        <pc:spChg chg="mod">
          <ac:chgData name="binglin tao" userId="dee11500289e3549" providerId="LiveId" clId="{52868206-AECF-43B5-A0EC-3709A29E9D5C}" dt="2024-05-10T09:03:45.355" v="3137" actId="20577"/>
          <ac:spMkLst>
            <pc:docMk/>
            <pc:sldMk cId="2482553029" sldId="1206"/>
            <ac:spMk id="2" creationId="{64BD4D46-8E03-C6BE-22A6-039DD4A349E9}"/>
          </ac:spMkLst>
        </pc:spChg>
        <pc:picChg chg="add mod">
          <ac:chgData name="binglin tao" userId="dee11500289e3549" providerId="LiveId" clId="{52868206-AECF-43B5-A0EC-3709A29E9D5C}" dt="2024-05-10T09:03:48.250" v="3138" actId="1076"/>
          <ac:picMkLst>
            <pc:docMk/>
            <pc:sldMk cId="2482553029" sldId="1206"/>
            <ac:picMk id="6" creationId="{131AA289-41BF-430A-37D1-F0C0FC35C110}"/>
          </ac:picMkLst>
        </pc:picChg>
      </pc:sldChg>
      <pc:sldChg chg="addSp delSp modSp mod">
        <pc:chgData name="binglin tao" userId="dee11500289e3549" providerId="LiveId" clId="{52868206-AECF-43B5-A0EC-3709A29E9D5C}" dt="2024-05-10T09:06:24.550" v="3151" actId="1076"/>
        <pc:sldMkLst>
          <pc:docMk/>
          <pc:sldMk cId="1258642913" sldId="1207"/>
        </pc:sldMkLst>
        <pc:spChg chg="del">
          <ac:chgData name="binglin tao" userId="dee11500289e3549" providerId="LiveId" clId="{52868206-AECF-43B5-A0EC-3709A29E9D5C}" dt="2024-05-10T09:04:26.969" v="3143" actId="478"/>
          <ac:spMkLst>
            <pc:docMk/>
            <pc:sldMk cId="1258642913" sldId="1207"/>
            <ac:spMk id="6" creationId="{EF7586CD-18C7-F55A-1F63-3EA5BD11C3C0}"/>
          </ac:spMkLst>
        </pc:spChg>
        <pc:spChg chg="del">
          <ac:chgData name="binglin tao" userId="dee11500289e3549" providerId="LiveId" clId="{52868206-AECF-43B5-A0EC-3709A29E9D5C}" dt="2024-05-10T09:04:25.190" v="3142" actId="478"/>
          <ac:spMkLst>
            <pc:docMk/>
            <pc:sldMk cId="1258642913" sldId="1207"/>
            <ac:spMk id="7" creationId="{91C78E50-606C-7EAE-2287-1AC7E1C510B2}"/>
          </ac:spMkLst>
        </pc:spChg>
        <pc:spChg chg="del">
          <ac:chgData name="binglin tao" userId="dee11500289e3549" providerId="LiveId" clId="{52868206-AECF-43B5-A0EC-3709A29E9D5C}" dt="2024-05-10T09:04:23.343" v="3141" actId="478"/>
          <ac:spMkLst>
            <pc:docMk/>
            <pc:sldMk cId="1258642913" sldId="1207"/>
            <ac:spMk id="8" creationId="{A4CD6258-3027-C8A0-4C25-3614E33D8E1B}"/>
          </ac:spMkLst>
        </pc:spChg>
        <pc:picChg chg="add mod">
          <ac:chgData name="binglin tao" userId="dee11500289e3549" providerId="LiveId" clId="{52868206-AECF-43B5-A0EC-3709A29E9D5C}" dt="2024-05-10T09:06:24.550" v="3151" actId="1076"/>
          <ac:picMkLst>
            <pc:docMk/>
            <pc:sldMk cId="1258642913" sldId="1207"/>
            <ac:picMk id="4" creationId="{4A38E7AD-3531-E281-450C-CFDACB4051C4}"/>
          </ac:picMkLst>
        </pc:picChg>
      </pc:sldChg>
      <pc:sldChg chg="del">
        <pc:chgData name="binglin tao" userId="dee11500289e3549" providerId="LiveId" clId="{52868206-AECF-43B5-A0EC-3709A29E9D5C}" dt="2024-05-10T03:26:06.241" v="1298" actId="47"/>
        <pc:sldMkLst>
          <pc:docMk/>
          <pc:sldMk cId="1339735682" sldId="1209"/>
        </pc:sldMkLst>
      </pc:sldChg>
      <pc:sldChg chg="modSp mod">
        <pc:chgData name="binglin tao" userId="dee11500289e3549" providerId="LiveId" clId="{52868206-AECF-43B5-A0EC-3709A29E9D5C}" dt="2024-05-10T10:07:10.289" v="4876" actId="1076"/>
        <pc:sldMkLst>
          <pc:docMk/>
          <pc:sldMk cId="3949204995" sldId="1210"/>
        </pc:sldMkLst>
        <pc:spChg chg="mod">
          <ac:chgData name="binglin tao" userId="dee11500289e3549" providerId="LiveId" clId="{52868206-AECF-43B5-A0EC-3709A29E9D5C}" dt="2024-05-10T10:00:10.133" v="4780" actId="20577"/>
          <ac:spMkLst>
            <pc:docMk/>
            <pc:sldMk cId="3949204995" sldId="1210"/>
            <ac:spMk id="2" creationId="{64BD4D46-8E03-C6BE-22A6-039DD4A349E9}"/>
          </ac:spMkLst>
        </pc:spChg>
        <pc:spChg chg="mod">
          <ac:chgData name="binglin tao" userId="dee11500289e3549" providerId="LiveId" clId="{52868206-AECF-43B5-A0EC-3709A29E9D5C}" dt="2024-05-10T10:05:21.757" v="4874" actId="20577"/>
          <ac:spMkLst>
            <pc:docMk/>
            <pc:sldMk cId="3949204995" sldId="1210"/>
            <ac:spMk id="5" creationId="{B10FC61E-2E5E-C69B-09EA-57B6AC788EBE}"/>
          </ac:spMkLst>
        </pc:spChg>
        <pc:spChg chg="mod">
          <ac:chgData name="binglin tao" userId="dee11500289e3549" providerId="LiveId" clId="{52868206-AECF-43B5-A0EC-3709A29E9D5C}" dt="2024-05-10T10:00:14.667" v="4781" actId="1076"/>
          <ac:spMkLst>
            <pc:docMk/>
            <pc:sldMk cId="3949204995" sldId="1210"/>
            <ac:spMk id="6" creationId="{98D5CA6A-CF82-08CB-BE74-C8E4E5307009}"/>
          </ac:spMkLst>
        </pc:spChg>
        <pc:spChg chg="mod">
          <ac:chgData name="binglin tao" userId="dee11500289e3549" providerId="LiveId" clId="{52868206-AECF-43B5-A0EC-3709A29E9D5C}" dt="2024-05-10T10:07:10.289" v="4876" actId="1076"/>
          <ac:spMkLst>
            <pc:docMk/>
            <pc:sldMk cId="3949204995" sldId="1210"/>
            <ac:spMk id="7" creationId="{2F7DCD65-A49B-A353-5795-BB925F165CA5}"/>
          </ac:spMkLst>
        </pc:spChg>
        <pc:spChg chg="mod">
          <ac:chgData name="binglin tao" userId="dee11500289e3549" providerId="LiveId" clId="{52868206-AECF-43B5-A0EC-3709A29E9D5C}" dt="2024-05-10T10:04:43.245" v="4855" actId="20577"/>
          <ac:spMkLst>
            <pc:docMk/>
            <pc:sldMk cId="3949204995" sldId="1210"/>
            <ac:spMk id="20" creationId="{95D3746D-FA62-83E6-8A30-019513C97BEB}"/>
          </ac:spMkLst>
        </pc:spChg>
        <pc:spChg chg="mod">
          <ac:chgData name="binglin tao" userId="dee11500289e3549" providerId="LiveId" clId="{52868206-AECF-43B5-A0EC-3709A29E9D5C}" dt="2024-05-10T10:07:10.289" v="4876" actId="1076"/>
          <ac:spMkLst>
            <pc:docMk/>
            <pc:sldMk cId="3949204995" sldId="1210"/>
            <ac:spMk id="24" creationId="{DB57782C-F016-9107-1FAF-3E1FA45644A5}"/>
          </ac:spMkLst>
        </pc:spChg>
      </pc:sldChg>
      <pc:sldChg chg="addSp delSp modSp mod">
        <pc:chgData name="binglin tao" userId="dee11500289e3549" providerId="LiveId" clId="{52868206-AECF-43B5-A0EC-3709A29E9D5C}" dt="2024-05-10T10:18:50.116" v="5206" actId="1076"/>
        <pc:sldMkLst>
          <pc:docMk/>
          <pc:sldMk cId="3892541417" sldId="1211"/>
        </pc:sldMkLst>
        <pc:spChg chg="mod">
          <ac:chgData name="binglin tao" userId="dee11500289e3549" providerId="LiveId" clId="{52868206-AECF-43B5-A0EC-3709A29E9D5C}" dt="2024-05-10T10:08:43.250" v="4897" actId="1076"/>
          <ac:spMkLst>
            <pc:docMk/>
            <pc:sldMk cId="3892541417" sldId="1211"/>
            <ac:spMk id="14" creationId="{0A84949B-B9C4-7A03-1957-E86984755C76}"/>
          </ac:spMkLst>
        </pc:spChg>
        <pc:spChg chg="del mod">
          <ac:chgData name="binglin tao" userId="dee11500289e3549" providerId="LiveId" clId="{52868206-AECF-43B5-A0EC-3709A29E9D5C}" dt="2024-05-10T10:08:15.814" v="4886" actId="478"/>
          <ac:spMkLst>
            <pc:docMk/>
            <pc:sldMk cId="3892541417" sldId="1211"/>
            <ac:spMk id="15" creationId="{3A64A5BB-0C4A-5076-FA3E-05D815209A35}"/>
          </ac:spMkLst>
        </pc:spChg>
        <pc:spChg chg="del mod">
          <ac:chgData name="binglin tao" userId="dee11500289e3549" providerId="LiveId" clId="{52868206-AECF-43B5-A0EC-3709A29E9D5C}" dt="2024-05-10T10:08:30.343" v="4892" actId="478"/>
          <ac:spMkLst>
            <pc:docMk/>
            <pc:sldMk cId="3892541417" sldId="1211"/>
            <ac:spMk id="20" creationId="{DCF596C3-3D5D-7FCB-8299-91E0BB08151E}"/>
          </ac:spMkLst>
        </pc:spChg>
        <pc:spChg chg="del mod">
          <ac:chgData name="binglin tao" userId="dee11500289e3549" providerId="LiveId" clId="{52868206-AECF-43B5-A0EC-3709A29E9D5C}" dt="2024-05-10T10:12:00.895" v="5053" actId="478"/>
          <ac:spMkLst>
            <pc:docMk/>
            <pc:sldMk cId="3892541417" sldId="1211"/>
            <ac:spMk id="24" creationId="{B3638A18-0A86-F87C-85E2-B7BF3F1596FF}"/>
          </ac:spMkLst>
        </pc:spChg>
        <pc:spChg chg="mod">
          <ac:chgData name="binglin tao" userId="dee11500289e3549" providerId="LiveId" clId="{52868206-AECF-43B5-A0EC-3709A29E9D5C}" dt="2024-05-10T10:12:12.283" v="5055"/>
          <ac:spMkLst>
            <pc:docMk/>
            <pc:sldMk cId="3892541417" sldId="1211"/>
            <ac:spMk id="25" creationId="{13132AF7-1D17-742A-8F44-0E6C17760A7B}"/>
          </ac:spMkLst>
        </pc:spChg>
        <pc:spChg chg="mod">
          <ac:chgData name="binglin tao" userId="dee11500289e3549" providerId="LiveId" clId="{52868206-AECF-43B5-A0EC-3709A29E9D5C}" dt="2024-05-10T10:18:31.077" v="5200" actId="1076"/>
          <ac:spMkLst>
            <pc:docMk/>
            <pc:sldMk cId="3892541417" sldId="1211"/>
            <ac:spMk id="26" creationId="{3DE63144-1806-C195-0777-3D5344F0EEE3}"/>
          </ac:spMkLst>
        </pc:spChg>
        <pc:spChg chg="mod">
          <ac:chgData name="binglin tao" userId="dee11500289e3549" providerId="LiveId" clId="{52868206-AECF-43B5-A0EC-3709A29E9D5C}" dt="2024-05-10T10:18:31.077" v="5200" actId="1076"/>
          <ac:spMkLst>
            <pc:docMk/>
            <pc:sldMk cId="3892541417" sldId="1211"/>
            <ac:spMk id="33" creationId="{DAE6B110-88A5-4A95-9A4D-B6E4AFBCCD1A}"/>
          </ac:spMkLst>
        </pc:spChg>
        <pc:picChg chg="add mod modCrop">
          <ac:chgData name="binglin tao" userId="dee11500289e3549" providerId="LiveId" clId="{52868206-AECF-43B5-A0EC-3709A29E9D5C}" dt="2024-05-10T10:18:50.116" v="5206" actId="1076"/>
          <ac:picMkLst>
            <pc:docMk/>
            <pc:sldMk cId="3892541417" sldId="1211"/>
            <ac:picMk id="6" creationId="{40CD8E9D-BD78-6F95-8D62-3E5373E9B77A}"/>
          </ac:picMkLst>
        </pc:picChg>
      </pc:sldChg>
      <pc:sldChg chg="modSp mod modShow">
        <pc:chgData name="binglin tao" userId="dee11500289e3549" providerId="LiveId" clId="{52868206-AECF-43B5-A0EC-3709A29E9D5C}" dt="2024-05-10T10:21:23.974" v="5244" actId="729"/>
        <pc:sldMkLst>
          <pc:docMk/>
          <pc:sldMk cId="3830771174" sldId="1212"/>
        </pc:sldMkLst>
        <pc:spChg chg="mod">
          <ac:chgData name="binglin tao" userId="dee11500289e3549" providerId="LiveId" clId="{52868206-AECF-43B5-A0EC-3709A29E9D5C}" dt="2024-05-10T10:20:31.862" v="5219" actId="1076"/>
          <ac:spMkLst>
            <pc:docMk/>
            <pc:sldMk cId="3830771174" sldId="1212"/>
            <ac:spMk id="6" creationId="{30EA654C-8E50-A839-543F-16A164E4FFDF}"/>
          </ac:spMkLst>
        </pc:spChg>
      </pc:sldChg>
      <pc:sldChg chg="mod modShow">
        <pc:chgData name="binglin tao" userId="dee11500289e3549" providerId="LiveId" clId="{52868206-AECF-43B5-A0EC-3709A29E9D5C}" dt="2024-05-10T10:22:24.575" v="5265" actId="729"/>
        <pc:sldMkLst>
          <pc:docMk/>
          <pc:sldMk cId="1425441972" sldId="1213"/>
        </pc:sldMkLst>
      </pc:sldChg>
      <pc:sldChg chg="mod modShow">
        <pc:chgData name="binglin tao" userId="dee11500289e3549" providerId="LiveId" clId="{52868206-AECF-43B5-A0EC-3709A29E9D5C}" dt="2024-05-10T10:22:24.575" v="5265" actId="729"/>
        <pc:sldMkLst>
          <pc:docMk/>
          <pc:sldMk cId="3241258546" sldId="1214"/>
        </pc:sldMkLst>
      </pc:sldChg>
      <pc:sldChg chg="modSp mod">
        <pc:chgData name="binglin tao" userId="dee11500289e3549" providerId="LiveId" clId="{52868206-AECF-43B5-A0EC-3709A29E9D5C}" dt="2024-05-10T10:47:00.793" v="5323" actId="20578"/>
        <pc:sldMkLst>
          <pc:docMk/>
          <pc:sldMk cId="1894392586" sldId="1215"/>
        </pc:sldMkLst>
        <pc:spChg chg="mod">
          <ac:chgData name="binglin tao" userId="dee11500289e3549" providerId="LiveId" clId="{52868206-AECF-43B5-A0EC-3709A29E9D5C}" dt="2024-05-10T10:47:00.793" v="5323" actId="20578"/>
          <ac:spMkLst>
            <pc:docMk/>
            <pc:sldMk cId="1894392586" sldId="1215"/>
            <ac:spMk id="2" creationId="{64BD4D46-8E03-C6BE-22A6-039DD4A349E9}"/>
          </ac:spMkLst>
        </pc:spChg>
      </pc:sldChg>
      <pc:sldChg chg="addSp modSp mod">
        <pc:chgData name="binglin tao" userId="dee11500289e3549" providerId="LiveId" clId="{52868206-AECF-43B5-A0EC-3709A29E9D5C}" dt="2024-05-10T10:51:06.533" v="5429" actId="113"/>
        <pc:sldMkLst>
          <pc:docMk/>
          <pc:sldMk cId="3123681412" sldId="1217"/>
        </pc:sldMkLst>
        <pc:spChg chg="mod">
          <ac:chgData name="binglin tao" userId="dee11500289e3549" providerId="LiveId" clId="{52868206-AECF-43B5-A0EC-3709A29E9D5C}" dt="2024-05-10T10:51:06.533" v="5429" actId="113"/>
          <ac:spMkLst>
            <pc:docMk/>
            <pc:sldMk cId="3123681412" sldId="1217"/>
            <ac:spMk id="2" creationId="{64BD4D46-8E03-C6BE-22A6-039DD4A349E9}"/>
          </ac:spMkLst>
        </pc:spChg>
        <pc:spChg chg="add mod">
          <ac:chgData name="binglin tao" userId="dee11500289e3549" providerId="LiveId" clId="{52868206-AECF-43B5-A0EC-3709A29E9D5C}" dt="2024-05-10T10:50:39.150" v="5427" actId="20577"/>
          <ac:spMkLst>
            <pc:docMk/>
            <pc:sldMk cId="3123681412" sldId="1217"/>
            <ac:spMk id="4" creationId="{F6A8EBC1-7084-9B0C-B762-56854D91EBD7}"/>
          </ac:spMkLst>
        </pc:spChg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668879183" sldId="1220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26538145" sldId="1221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564398809" sldId="1222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684507271" sldId="1223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4138386489" sldId="1224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1175490327" sldId="1225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1739717989" sldId="1226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16086629" sldId="1227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4213101317" sldId="1228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776599738" sldId="1229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920809042" sldId="1230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4131373295" sldId="1231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777508424" sldId="1232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711550366" sldId="1233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448481964" sldId="1234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51915289" sldId="1235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58255607" sldId="1236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1014848024" sldId="1237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318180071" sldId="1238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0" sldId="1243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3622266865" sldId="1278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637149957" sldId="1279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625093175" sldId="1280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832179566" sldId="1281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729939406" sldId="1282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820899050" sldId="1283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838900085" sldId="1284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760179059" sldId="1285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346634743" sldId="1286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30352360" sldId="1287"/>
        </pc:sldMkLst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1299376304" sldId="1288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777503939" sldId="1289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1357826891" sldId="1290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3662836304" sldId="1291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441043498" sldId="1292"/>
        </pc:sldMkLst>
      </pc:sldChg>
      <pc:sldChg chg="delSp modSp mod">
        <pc:chgData name="binglin tao" userId="dee11500289e3549" providerId="LiveId" clId="{52868206-AECF-43B5-A0EC-3709A29E9D5C}" dt="2024-05-10T08:48:47.032" v="2781" actId="207"/>
        <pc:sldMkLst>
          <pc:docMk/>
          <pc:sldMk cId="272737305" sldId="1294"/>
        </pc:sldMkLst>
        <pc:spChg chg="mod">
          <ac:chgData name="binglin tao" userId="dee11500289e3549" providerId="LiveId" clId="{52868206-AECF-43B5-A0EC-3709A29E9D5C}" dt="2024-05-10T03:35:39.122" v="1372" actId="20577"/>
          <ac:spMkLst>
            <pc:docMk/>
            <pc:sldMk cId="272737305" sldId="1294"/>
            <ac:spMk id="2" creationId="{75BF6567-155A-7E4D-76BE-5B90CB9D1BE0}"/>
          </ac:spMkLst>
        </pc:spChg>
        <pc:spChg chg="mod">
          <ac:chgData name="binglin tao" userId="dee11500289e3549" providerId="LiveId" clId="{52868206-AECF-43B5-A0EC-3709A29E9D5C}" dt="2024-05-10T08:48:47.032" v="2781" actId="207"/>
          <ac:spMkLst>
            <pc:docMk/>
            <pc:sldMk cId="272737305" sldId="1294"/>
            <ac:spMk id="12" creationId="{B9366429-8D3E-A353-D2AE-1CBECD30168E}"/>
          </ac:spMkLst>
        </pc:spChg>
        <pc:spChg chg="mod">
          <ac:chgData name="binglin tao" userId="dee11500289e3549" providerId="LiveId" clId="{52868206-AECF-43B5-A0EC-3709A29E9D5C}" dt="2024-05-10T08:45:46.952" v="2775" actId="20577"/>
          <ac:spMkLst>
            <pc:docMk/>
            <pc:sldMk cId="272737305" sldId="1294"/>
            <ac:spMk id="16" creationId="{9BD977A8-B299-BF81-2221-B33AF1FECCB9}"/>
          </ac:spMkLst>
        </pc:spChg>
        <pc:spChg chg="mod">
          <ac:chgData name="binglin tao" userId="dee11500289e3549" providerId="LiveId" clId="{52868206-AECF-43B5-A0EC-3709A29E9D5C}" dt="2024-05-10T08:45:49.430" v="2776" actId="20577"/>
          <ac:spMkLst>
            <pc:docMk/>
            <pc:sldMk cId="272737305" sldId="1294"/>
            <ac:spMk id="17" creationId="{6F86FE26-7A55-01E8-6046-5A4C6BFB1499}"/>
          </ac:spMkLst>
        </pc:spChg>
        <pc:spChg chg="del">
          <ac:chgData name="binglin tao" userId="dee11500289e3549" providerId="LiveId" clId="{52868206-AECF-43B5-A0EC-3709A29E9D5C}" dt="2024-05-10T08:45:34.994" v="2774" actId="478"/>
          <ac:spMkLst>
            <pc:docMk/>
            <pc:sldMk cId="272737305" sldId="1294"/>
            <ac:spMk id="18" creationId="{B61B5C89-DD98-603B-0ABC-F9960F498639}"/>
          </ac:spMkLst>
        </pc:spChg>
        <pc:spChg chg="del mod">
          <ac:chgData name="binglin tao" userId="dee11500289e3549" providerId="LiveId" clId="{52868206-AECF-43B5-A0EC-3709A29E9D5C}" dt="2024-05-10T08:45:33.079" v="2773" actId="478"/>
          <ac:spMkLst>
            <pc:docMk/>
            <pc:sldMk cId="272737305" sldId="1294"/>
            <ac:spMk id="19" creationId="{DF4833B8-26E8-7170-0C3E-3C09F2D509E4}"/>
          </ac:spMkLst>
        </pc:spChg>
        <pc:cxnChg chg="mod">
          <ac:chgData name="binglin tao" userId="dee11500289e3549" providerId="LiveId" clId="{52868206-AECF-43B5-A0EC-3709A29E9D5C}" dt="2024-05-10T08:43:36.661" v="2762" actId="14100"/>
          <ac:cxnSpMkLst>
            <pc:docMk/>
            <pc:sldMk cId="272737305" sldId="1294"/>
            <ac:cxnSpMk id="21" creationId="{99FE99B3-FF32-0B2D-9307-44E3C7879D00}"/>
          </ac:cxnSpMkLst>
        </pc:cxnChg>
        <pc:cxnChg chg="mod">
          <ac:chgData name="binglin tao" userId="dee11500289e3549" providerId="LiveId" clId="{52868206-AECF-43B5-A0EC-3709A29E9D5C}" dt="2024-05-10T08:43:36.661" v="2762" actId="14100"/>
          <ac:cxnSpMkLst>
            <pc:docMk/>
            <pc:sldMk cId="272737305" sldId="1294"/>
            <ac:cxnSpMk id="25" creationId="{AC786904-E9D5-2D96-CDA3-62B5DFE70AB7}"/>
          </ac:cxnSpMkLst>
        </pc:cxnChg>
      </pc:sldChg>
      <pc:sldChg chg="addSp modSp">
        <pc:chgData name="binglin tao" userId="dee11500289e3549" providerId="LiveId" clId="{52868206-AECF-43B5-A0EC-3709A29E9D5C}" dt="2024-05-10T09:04:42.333" v="3150"/>
        <pc:sldMkLst>
          <pc:docMk/>
          <pc:sldMk cId="2142634140" sldId="1295"/>
        </pc:sldMkLst>
        <pc:spChg chg="mod">
          <ac:chgData name="binglin tao" userId="dee11500289e3549" providerId="LiveId" clId="{52868206-AECF-43B5-A0EC-3709A29E9D5C}" dt="2024-05-10T09:04:40.946" v="3149" actId="20577"/>
          <ac:spMkLst>
            <pc:docMk/>
            <pc:sldMk cId="2142634140" sldId="1295"/>
            <ac:spMk id="2" creationId="{F9E3655C-8820-51F8-94D8-617A46227120}"/>
          </ac:spMkLst>
        </pc:spChg>
        <pc:picChg chg="add mod">
          <ac:chgData name="binglin tao" userId="dee11500289e3549" providerId="LiveId" clId="{52868206-AECF-43B5-A0EC-3709A29E9D5C}" dt="2024-05-10T09:04:42.333" v="3150"/>
          <ac:picMkLst>
            <pc:docMk/>
            <pc:sldMk cId="2142634140" sldId="1295"/>
            <ac:picMk id="5" creationId="{28D4768E-F32F-19F1-7CC5-0046646D2DD4}"/>
          </ac:picMkLst>
        </pc:picChg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289883538" sldId="1296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294268422" sldId="1297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2133173124" sldId="1298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3931497644" sldId="1299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3334585886" sldId="1300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292269646" sldId="1301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4176671120" sldId="1302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2501024668" sldId="1303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3977620985" sldId="1304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196986067" sldId="1305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3413761114" sldId="1306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573157583" sldId="1307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2582199663" sldId="1308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552098145" sldId="1309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3946933081" sldId="1310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4084021074" sldId="1311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2929128498" sldId="1312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3620387032" sldId="1313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3636683451" sldId="1314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3487621607" sldId="1315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542921629" sldId="1316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12373627" sldId="1317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946152284" sldId="1318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2030830660" sldId="1319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647978087" sldId="1320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037141353" sldId="1321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1784990517" sldId="1322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980157952" sldId="1323"/>
        </pc:sldMkLst>
      </pc:sldChg>
      <pc:sldChg chg="del">
        <pc:chgData name="binglin tao" userId="dee11500289e3549" providerId="LiveId" clId="{52868206-AECF-43B5-A0EC-3709A29E9D5C}" dt="2024-05-10T02:53:17.081" v="601" actId="47"/>
        <pc:sldMkLst>
          <pc:docMk/>
          <pc:sldMk cId="3159308359" sldId="1324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60695714" sldId="1326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096918375" sldId="1327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1835475063" sldId="1328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208772128" sldId="1329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4027560648" sldId="1330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264641219" sldId="1332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4185566020" sldId="1333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1534379857" sldId="1334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904823777" sldId="1335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387504238" sldId="1336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520415095" sldId="1337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994248741" sldId="1338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761640497" sldId="1339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856618491" sldId="1340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477044532" sldId="1341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752566448" sldId="1342"/>
        </pc:sldMkLst>
      </pc:sldChg>
      <pc:sldChg chg="del">
        <pc:chgData name="binglin tao" userId="dee11500289e3549" providerId="LiveId" clId="{52868206-AECF-43B5-A0EC-3709A29E9D5C}" dt="2024-04-17T06:14:14.782" v="2" actId="47"/>
        <pc:sldMkLst>
          <pc:docMk/>
          <pc:sldMk cId="2459349423" sldId="1343"/>
        </pc:sldMkLst>
      </pc:sldChg>
      <pc:sldChg chg="del">
        <pc:chgData name="binglin tao" userId="dee11500289e3549" providerId="LiveId" clId="{52868206-AECF-43B5-A0EC-3709A29E9D5C}" dt="2024-04-17T06:13:31.395" v="1" actId="47"/>
        <pc:sldMkLst>
          <pc:docMk/>
          <pc:sldMk cId="97727707" sldId="1345"/>
        </pc:sldMkLst>
      </pc:sldChg>
      <pc:sldChg chg="del">
        <pc:chgData name="binglin tao" userId="dee11500289e3549" providerId="LiveId" clId="{52868206-AECF-43B5-A0EC-3709A29E9D5C}" dt="2024-05-10T02:52:59.646" v="600" actId="47"/>
        <pc:sldMkLst>
          <pc:docMk/>
          <pc:sldMk cId="2413143868" sldId="1346"/>
        </pc:sldMkLst>
      </pc:sldChg>
      <pc:sldChg chg="addSp modSp add mod">
        <pc:chgData name="binglin tao" userId="dee11500289e3549" providerId="LiveId" clId="{52868206-AECF-43B5-A0EC-3709A29E9D5C}" dt="2024-05-10T02:36:39.029" v="280" actId="1076"/>
        <pc:sldMkLst>
          <pc:docMk/>
          <pc:sldMk cId="457435681" sldId="1347"/>
        </pc:sldMkLst>
        <pc:spChg chg="mod">
          <ac:chgData name="binglin tao" userId="dee11500289e3549" providerId="LiveId" clId="{52868206-AECF-43B5-A0EC-3709A29E9D5C}" dt="2024-05-10T02:34:36.298" v="269" actId="108"/>
          <ac:spMkLst>
            <pc:docMk/>
            <pc:sldMk cId="457435681" sldId="1347"/>
            <ac:spMk id="2" creationId="{64BD4D46-8E03-C6BE-22A6-039DD4A349E9}"/>
          </ac:spMkLst>
        </pc:spChg>
        <pc:spChg chg="add mod">
          <ac:chgData name="binglin tao" userId="dee11500289e3549" providerId="LiveId" clId="{52868206-AECF-43B5-A0EC-3709A29E9D5C}" dt="2024-05-10T02:36:39.029" v="280" actId="1076"/>
          <ac:spMkLst>
            <pc:docMk/>
            <pc:sldMk cId="457435681" sldId="1347"/>
            <ac:spMk id="6" creationId="{67C4B714-1368-FD43-36BE-DDA2D7D302C0}"/>
          </ac:spMkLst>
        </pc:spChg>
        <pc:picChg chg="add mod modCrop">
          <ac:chgData name="binglin tao" userId="dee11500289e3549" providerId="LiveId" clId="{52868206-AECF-43B5-A0EC-3709A29E9D5C}" dt="2024-05-10T02:36:12.419" v="276" actId="1076"/>
          <ac:picMkLst>
            <pc:docMk/>
            <pc:sldMk cId="457435681" sldId="1347"/>
            <ac:picMk id="5" creationId="{432C213C-4D67-EA52-227A-7EDA46F9445A}"/>
          </ac:picMkLst>
        </pc:picChg>
      </pc:sldChg>
      <pc:sldChg chg="del">
        <pc:chgData name="binglin tao" userId="dee11500289e3549" providerId="LiveId" clId="{52868206-AECF-43B5-A0EC-3709A29E9D5C}" dt="2024-04-17T06:12:48.322" v="0" actId="47"/>
        <pc:sldMkLst>
          <pc:docMk/>
          <pc:sldMk cId="2786421433" sldId="1347"/>
        </pc:sldMkLst>
      </pc:sldChg>
      <pc:sldChg chg="addSp delSp modSp add mod">
        <pc:chgData name="binglin tao" userId="dee11500289e3549" providerId="LiveId" clId="{52868206-AECF-43B5-A0EC-3709A29E9D5C}" dt="2024-05-10T03:01:13.380" v="807" actId="1076"/>
        <pc:sldMkLst>
          <pc:docMk/>
          <pc:sldMk cId="1130300071" sldId="1348"/>
        </pc:sldMkLst>
        <pc:spChg chg="del mod">
          <ac:chgData name="binglin tao" userId="dee11500289e3549" providerId="LiveId" clId="{52868206-AECF-43B5-A0EC-3709A29E9D5C}" dt="2024-05-10T02:47:47.043" v="505" actId="478"/>
          <ac:spMkLst>
            <pc:docMk/>
            <pc:sldMk cId="1130300071" sldId="1348"/>
            <ac:spMk id="2" creationId="{64BD4D46-8E03-C6BE-22A6-039DD4A349E9}"/>
          </ac:spMkLst>
        </pc:spChg>
        <pc:spChg chg="add mod">
          <ac:chgData name="binglin tao" userId="dee11500289e3549" providerId="LiveId" clId="{52868206-AECF-43B5-A0EC-3709A29E9D5C}" dt="2024-05-10T02:56:26.362" v="750" actId="1076"/>
          <ac:spMkLst>
            <pc:docMk/>
            <pc:sldMk cId="1130300071" sldId="1348"/>
            <ac:spMk id="14" creationId="{A21967C3-40F8-B40D-C54E-2884DDA313CD}"/>
          </ac:spMkLst>
        </pc:spChg>
        <pc:spChg chg="add mod">
          <ac:chgData name="binglin tao" userId="dee11500289e3549" providerId="LiveId" clId="{52868206-AECF-43B5-A0EC-3709A29E9D5C}" dt="2024-05-10T03:01:13.380" v="807" actId="1076"/>
          <ac:spMkLst>
            <pc:docMk/>
            <pc:sldMk cId="1130300071" sldId="1348"/>
            <ac:spMk id="19" creationId="{36147D1D-0D07-E638-D68A-7E2D209F3CC5}"/>
          </ac:spMkLst>
        </pc:spChg>
        <pc:spChg chg="add mod">
          <ac:chgData name="binglin tao" userId="dee11500289e3549" providerId="LiveId" clId="{52868206-AECF-43B5-A0EC-3709A29E9D5C}" dt="2024-05-10T03:01:13.380" v="807" actId="1076"/>
          <ac:spMkLst>
            <pc:docMk/>
            <pc:sldMk cId="1130300071" sldId="1348"/>
            <ac:spMk id="21" creationId="{7FFB23F6-0E24-FDB9-5368-D71399B91F96}"/>
          </ac:spMkLst>
        </pc:spChg>
        <pc:grpChg chg="add del mod">
          <ac:chgData name="binglin tao" userId="dee11500289e3549" providerId="LiveId" clId="{52868206-AECF-43B5-A0EC-3709A29E9D5C}" dt="2024-05-10T02:56:14.793" v="747" actId="165"/>
          <ac:grpSpMkLst>
            <pc:docMk/>
            <pc:sldMk cId="1130300071" sldId="1348"/>
            <ac:grpSpMk id="15" creationId="{A3D14399-B05C-2A3D-5B7F-2A90F39B2898}"/>
          </ac:grpSpMkLst>
        </pc:grpChg>
        <pc:grpChg chg="add mod">
          <ac:chgData name="binglin tao" userId="dee11500289e3549" providerId="LiveId" clId="{52868206-AECF-43B5-A0EC-3709A29E9D5C}" dt="2024-05-10T02:56:40.115" v="754" actId="1076"/>
          <ac:grpSpMkLst>
            <pc:docMk/>
            <pc:sldMk cId="1130300071" sldId="1348"/>
            <ac:grpSpMk id="16" creationId="{85973FB3-94DC-B591-66A3-C553636928DC}"/>
          </ac:grpSpMkLst>
        </pc:grpChg>
        <pc:picChg chg="mod topLvl">
          <ac:chgData name="binglin tao" userId="dee11500289e3549" providerId="LiveId" clId="{52868206-AECF-43B5-A0EC-3709A29E9D5C}" dt="2024-05-10T02:56:21.716" v="748" actId="164"/>
          <ac:picMkLst>
            <pc:docMk/>
            <pc:sldMk cId="1130300071" sldId="1348"/>
            <ac:picMk id="5" creationId="{050B76E0-A9D3-8FAF-4EA4-552E35978FAC}"/>
          </ac:picMkLst>
        </pc:picChg>
        <pc:picChg chg="add mod topLvl">
          <ac:chgData name="binglin tao" userId="dee11500289e3549" providerId="LiveId" clId="{52868206-AECF-43B5-A0EC-3709A29E9D5C}" dt="2024-05-10T02:56:21.716" v="748" actId="164"/>
          <ac:picMkLst>
            <pc:docMk/>
            <pc:sldMk cId="1130300071" sldId="1348"/>
            <ac:picMk id="6" creationId="{296878DA-3E5F-0DF6-0D5F-FD85FD455920}"/>
          </ac:picMkLst>
        </pc:picChg>
        <pc:picChg chg="add mod topLvl">
          <ac:chgData name="binglin tao" userId="dee11500289e3549" providerId="LiveId" clId="{52868206-AECF-43B5-A0EC-3709A29E9D5C}" dt="2024-05-10T02:56:21.716" v="748" actId="164"/>
          <ac:picMkLst>
            <pc:docMk/>
            <pc:sldMk cId="1130300071" sldId="1348"/>
            <ac:picMk id="8" creationId="{CA6E6BE8-2474-7A93-D9AF-54E067ECB436}"/>
          </ac:picMkLst>
        </pc:picChg>
        <pc:picChg chg="add mod topLvl modCrop">
          <ac:chgData name="binglin tao" userId="dee11500289e3549" providerId="LiveId" clId="{52868206-AECF-43B5-A0EC-3709A29E9D5C}" dt="2024-05-10T02:56:47.683" v="755" actId="732"/>
          <ac:picMkLst>
            <pc:docMk/>
            <pc:sldMk cId="1130300071" sldId="1348"/>
            <ac:picMk id="10" creationId="{F91C60B0-2146-1B78-5673-FC829D40A568}"/>
          </ac:picMkLst>
        </pc:picChg>
        <pc:picChg chg="add del mod">
          <ac:chgData name="binglin tao" userId="dee11500289e3549" providerId="LiveId" clId="{52868206-AECF-43B5-A0EC-3709A29E9D5C}" dt="2024-05-10T02:59:41.498" v="759" actId="22"/>
          <ac:picMkLst>
            <pc:docMk/>
            <pc:sldMk cId="1130300071" sldId="1348"/>
            <ac:picMk id="18" creationId="{0F13F886-E68E-3343-3939-2997CA08B3AD}"/>
          </ac:picMkLst>
        </pc:picChg>
        <pc:cxnChg chg="mod topLvl">
          <ac:chgData name="binglin tao" userId="dee11500289e3549" providerId="LiveId" clId="{52868206-AECF-43B5-A0EC-3709A29E9D5C}" dt="2024-05-10T02:56:14.793" v="747" actId="165"/>
          <ac:cxnSpMkLst>
            <pc:docMk/>
            <pc:sldMk cId="1130300071" sldId="1348"/>
            <ac:cxnSpMk id="3" creationId="{00000000-0000-0000-0000-000000000000}"/>
          </ac:cxnSpMkLst>
        </pc:cxnChg>
      </pc:sldChg>
      <pc:sldChg chg="addSp delSp modSp add mod">
        <pc:chgData name="binglin tao" userId="dee11500289e3549" providerId="LiveId" clId="{52868206-AECF-43B5-A0EC-3709A29E9D5C}" dt="2024-05-10T03:32:18.924" v="1337" actId="1076"/>
        <pc:sldMkLst>
          <pc:docMk/>
          <pc:sldMk cId="1204173846" sldId="1349"/>
        </pc:sldMkLst>
        <pc:spChg chg="mod">
          <ac:chgData name="binglin tao" userId="dee11500289e3549" providerId="LiveId" clId="{52868206-AECF-43B5-A0EC-3709A29E9D5C}" dt="2024-05-10T03:28:11.033" v="1329" actId="20577"/>
          <ac:spMkLst>
            <pc:docMk/>
            <pc:sldMk cId="1204173846" sldId="1349"/>
            <ac:spMk id="2" creationId="{64BD4D46-8E03-C6BE-22A6-039DD4A349E9}"/>
          </ac:spMkLst>
        </pc:spChg>
        <pc:spChg chg="add mod">
          <ac:chgData name="binglin tao" userId="dee11500289e3549" providerId="LiveId" clId="{52868206-AECF-43B5-A0EC-3709A29E9D5C}" dt="2024-05-10T03:32:18.924" v="1337" actId="1076"/>
          <ac:spMkLst>
            <pc:docMk/>
            <pc:sldMk cId="1204173846" sldId="1349"/>
            <ac:spMk id="12" creationId="{E9A2934D-C4FD-41E2-CC28-5B7B72D50306}"/>
          </ac:spMkLst>
        </pc:spChg>
        <pc:spChg chg="del">
          <ac:chgData name="binglin tao" userId="dee11500289e3549" providerId="LiveId" clId="{52868206-AECF-43B5-A0EC-3709A29E9D5C}" dt="2024-05-10T03:27:58.128" v="1300" actId="478"/>
          <ac:spMkLst>
            <pc:docMk/>
            <pc:sldMk cId="1204173846" sldId="1349"/>
            <ac:spMk id="18" creationId="{47076A12-263A-92DD-8706-9E804EAD34AC}"/>
          </ac:spMkLst>
        </pc:spChg>
        <pc:spChg chg="del">
          <ac:chgData name="binglin tao" userId="dee11500289e3549" providerId="LiveId" clId="{52868206-AECF-43B5-A0EC-3709A29E9D5C}" dt="2024-05-10T03:27:58.128" v="1300" actId="478"/>
          <ac:spMkLst>
            <pc:docMk/>
            <pc:sldMk cId="1204173846" sldId="1349"/>
            <ac:spMk id="19" creationId="{B3CE1659-00A9-43D3-80AD-2B1628116997}"/>
          </ac:spMkLst>
        </pc:spChg>
        <pc:spChg chg="del">
          <ac:chgData name="binglin tao" userId="dee11500289e3549" providerId="LiveId" clId="{52868206-AECF-43B5-A0EC-3709A29E9D5C}" dt="2024-05-10T03:27:58.128" v="1300" actId="478"/>
          <ac:spMkLst>
            <pc:docMk/>
            <pc:sldMk cId="1204173846" sldId="1349"/>
            <ac:spMk id="20" creationId="{9825D7B8-1122-0AC6-C029-B87A31629668}"/>
          </ac:spMkLst>
        </pc:spChg>
        <pc:picChg chg="add mod">
          <ac:chgData name="binglin tao" userId="dee11500289e3549" providerId="LiveId" clId="{52868206-AECF-43B5-A0EC-3709A29E9D5C}" dt="2024-05-10T03:30:31.830" v="1331" actId="1076"/>
          <ac:picMkLst>
            <pc:docMk/>
            <pc:sldMk cId="1204173846" sldId="1349"/>
            <ac:picMk id="5" creationId="{11A08DB9-DCB5-05D8-D383-33A54A83A8F4}"/>
          </ac:picMkLst>
        </pc:picChg>
        <pc:picChg chg="add mod">
          <ac:chgData name="binglin tao" userId="dee11500289e3549" providerId="LiveId" clId="{52868206-AECF-43B5-A0EC-3709A29E9D5C}" dt="2024-05-10T03:30:44.769" v="1333" actId="1076"/>
          <ac:picMkLst>
            <pc:docMk/>
            <pc:sldMk cId="1204173846" sldId="1349"/>
            <ac:picMk id="7" creationId="{6B9DD24D-A569-ABD1-BA4C-80BB9C6DB372}"/>
          </ac:picMkLst>
        </pc:picChg>
        <pc:picChg chg="add del">
          <ac:chgData name="binglin tao" userId="dee11500289e3549" providerId="LiveId" clId="{52868206-AECF-43B5-A0EC-3709A29E9D5C}" dt="2024-05-10T03:31:49.914" v="1335" actId="22"/>
          <ac:picMkLst>
            <pc:docMk/>
            <pc:sldMk cId="1204173846" sldId="1349"/>
            <ac:picMk id="9" creationId="{EDD51D93-7B41-BDBF-332D-58E75DB6F6A0}"/>
          </ac:picMkLst>
        </pc:picChg>
      </pc:sldChg>
      <pc:sldChg chg="addSp delSp modSp add mod">
        <pc:chgData name="binglin tao" userId="dee11500289e3549" providerId="LiveId" clId="{52868206-AECF-43B5-A0EC-3709A29E9D5C}" dt="2024-05-10T04:01:20.608" v="2299" actId="20577"/>
        <pc:sldMkLst>
          <pc:docMk/>
          <pc:sldMk cId="804705940" sldId="1350"/>
        </pc:sldMkLst>
        <pc:spChg chg="mod">
          <ac:chgData name="binglin tao" userId="dee11500289e3549" providerId="LiveId" clId="{52868206-AECF-43B5-A0EC-3709A29E9D5C}" dt="2024-05-10T03:34:05.174" v="1358" actId="1076"/>
          <ac:spMkLst>
            <pc:docMk/>
            <pc:sldMk cId="804705940" sldId="1350"/>
            <ac:spMk id="2" creationId="{64BD4D46-8E03-C6BE-22A6-039DD4A349E9}"/>
          </ac:spMkLst>
        </pc:spChg>
        <pc:spChg chg="del">
          <ac:chgData name="binglin tao" userId="dee11500289e3549" providerId="LiveId" clId="{52868206-AECF-43B5-A0EC-3709A29E9D5C}" dt="2024-05-10T03:33:47.200" v="1352" actId="478"/>
          <ac:spMkLst>
            <pc:docMk/>
            <pc:sldMk cId="804705940" sldId="1350"/>
            <ac:spMk id="4" creationId="{2E05EE80-3808-9CC3-FB4A-F62E0EDA0A38}"/>
          </ac:spMkLst>
        </pc:spChg>
        <pc:spChg chg="del">
          <ac:chgData name="binglin tao" userId="dee11500289e3549" providerId="LiveId" clId="{52868206-AECF-43B5-A0EC-3709A29E9D5C}" dt="2024-05-10T03:33:48.632" v="1353" actId="478"/>
          <ac:spMkLst>
            <pc:docMk/>
            <pc:sldMk cId="804705940" sldId="1350"/>
            <ac:spMk id="5" creationId="{274390DF-78D9-52E3-9326-A7BBD2BB87B9}"/>
          </ac:spMkLst>
        </pc:spChg>
        <pc:spChg chg="del">
          <ac:chgData name="binglin tao" userId="dee11500289e3549" providerId="LiveId" clId="{52868206-AECF-43B5-A0EC-3709A29E9D5C}" dt="2024-05-10T03:33:45.847" v="1351" actId="478"/>
          <ac:spMkLst>
            <pc:docMk/>
            <pc:sldMk cId="804705940" sldId="1350"/>
            <ac:spMk id="6" creationId="{ED514D28-8A2F-0193-E197-B1EB83F1B02C}"/>
          </ac:spMkLst>
        </pc:spChg>
        <pc:spChg chg="del">
          <ac:chgData name="binglin tao" userId="dee11500289e3549" providerId="LiveId" clId="{52868206-AECF-43B5-A0EC-3709A29E9D5C}" dt="2024-05-10T03:33:44.595" v="1350" actId="478"/>
          <ac:spMkLst>
            <pc:docMk/>
            <pc:sldMk cId="804705940" sldId="1350"/>
            <ac:spMk id="7" creationId="{760403BF-45A6-9653-0FB5-8EA2D149EE30}"/>
          </ac:spMkLst>
        </pc:spChg>
        <pc:spChg chg="add mod">
          <ac:chgData name="binglin tao" userId="dee11500289e3549" providerId="LiveId" clId="{52868206-AECF-43B5-A0EC-3709A29E9D5C}" dt="2024-05-10T03:53:19.274" v="1925" actId="1076"/>
          <ac:spMkLst>
            <pc:docMk/>
            <pc:sldMk cId="804705940" sldId="1350"/>
            <ac:spMk id="8" creationId="{AA65B552-C7AD-20CE-8237-252992241F6F}"/>
          </ac:spMkLst>
        </pc:spChg>
        <pc:spChg chg="add mod">
          <ac:chgData name="binglin tao" userId="dee11500289e3549" providerId="LiveId" clId="{52868206-AECF-43B5-A0EC-3709A29E9D5C}" dt="2024-05-10T03:55:20.324" v="2070"/>
          <ac:spMkLst>
            <pc:docMk/>
            <pc:sldMk cId="804705940" sldId="1350"/>
            <ac:spMk id="10" creationId="{EB9EE73F-7C84-09BB-13D0-4B70951FCAF4}"/>
          </ac:spMkLst>
        </pc:spChg>
        <pc:spChg chg="add mod">
          <ac:chgData name="binglin tao" userId="dee11500289e3549" providerId="LiveId" clId="{52868206-AECF-43B5-A0EC-3709A29E9D5C}" dt="2024-05-10T03:54:57.066" v="2066"/>
          <ac:spMkLst>
            <pc:docMk/>
            <pc:sldMk cId="804705940" sldId="1350"/>
            <ac:spMk id="12" creationId="{BE9C4425-8554-88F2-299B-FF9E4DDD9C71}"/>
          </ac:spMkLst>
        </pc:spChg>
        <pc:spChg chg="add mod">
          <ac:chgData name="binglin tao" userId="dee11500289e3549" providerId="LiveId" clId="{52868206-AECF-43B5-A0EC-3709A29E9D5C}" dt="2024-05-10T04:01:20.608" v="2299" actId="20577"/>
          <ac:spMkLst>
            <pc:docMk/>
            <pc:sldMk cId="804705940" sldId="1350"/>
            <ac:spMk id="18" creationId="{6F8DEA3F-12F2-6250-A64A-D3305F89C0A1}"/>
          </ac:spMkLst>
        </pc:spChg>
        <pc:spChg chg="del">
          <ac:chgData name="binglin tao" userId="dee11500289e3549" providerId="LiveId" clId="{52868206-AECF-43B5-A0EC-3709A29E9D5C}" dt="2024-05-10T03:33:40.944" v="1347" actId="478"/>
          <ac:spMkLst>
            <pc:docMk/>
            <pc:sldMk cId="804705940" sldId="1350"/>
            <ac:spMk id="24" creationId="{D31363C7-BFB9-2B3C-4FDF-160ABB46D415}"/>
          </ac:spMkLst>
        </pc:spChg>
        <pc:spChg chg="del">
          <ac:chgData name="binglin tao" userId="dee11500289e3549" providerId="LiveId" clId="{52868206-AECF-43B5-A0EC-3709A29E9D5C}" dt="2024-05-10T03:33:42.660" v="1348" actId="478"/>
          <ac:spMkLst>
            <pc:docMk/>
            <pc:sldMk cId="804705940" sldId="1350"/>
            <ac:spMk id="27" creationId="{324ABC2F-24A1-0310-FA1E-70BCF2937CD4}"/>
          </ac:spMkLst>
        </pc:spChg>
        <pc:picChg chg="mod">
          <ac:chgData name="binglin tao" userId="dee11500289e3549" providerId="LiveId" clId="{52868206-AECF-43B5-A0EC-3709A29E9D5C}" dt="2024-05-10T03:34:09.740" v="1360" actId="1076"/>
          <ac:picMkLst>
            <pc:docMk/>
            <pc:sldMk cId="804705940" sldId="1350"/>
            <ac:picMk id="9" creationId="{B924522A-486F-8C3D-A801-0E8E54B05739}"/>
          </ac:picMkLst>
        </pc:picChg>
        <pc:picChg chg="add del">
          <ac:chgData name="binglin tao" userId="dee11500289e3549" providerId="LiveId" clId="{52868206-AECF-43B5-A0EC-3709A29E9D5C}" dt="2024-05-10T03:56:33.129" v="2072" actId="22"/>
          <ac:picMkLst>
            <pc:docMk/>
            <pc:sldMk cId="804705940" sldId="1350"/>
            <ac:picMk id="15" creationId="{3BB9D256-C330-57A9-7C74-A44967AD1EB3}"/>
          </ac:picMkLst>
        </pc:picChg>
        <pc:picChg chg="add mod">
          <ac:chgData name="binglin tao" userId="dee11500289e3549" providerId="LiveId" clId="{52868206-AECF-43B5-A0EC-3709A29E9D5C}" dt="2024-05-10T03:58:05.544" v="2076" actId="1076"/>
          <ac:picMkLst>
            <pc:docMk/>
            <pc:sldMk cId="804705940" sldId="1350"/>
            <ac:picMk id="17" creationId="{6B048861-C161-D190-AA0F-BC7DD08AA844}"/>
          </ac:picMkLst>
        </pc:picChg>
      </pc:sldChg>
      <pc:sldChg chg="addSp delSp modSp add mod">
        <pc:chgData name="binglin tao" userId="dee11500289e3549" providerId="LiveId" clId="{52868206-AECF-43B5-A0EC-3709A29E9D5C}" dt="2024-05-10T08:52:34.623" v="2784" actId="478"/>
        <pc:sldMkLst>
          <pc:docMk/>
          <pc:sldMk cId="2369971248" sldId="1351"/>
        </pc:sldMkLst>
        <pc:spChg chg="del">
          <ac:chgData name="binglin tao" userId="dee11500289e3549" providerId="LiveId" clId="{52868206-AECF-43B5-A0EC-3709A29E9D5C}" dt="2024-05-10T03:34:27.903" v="1365" actId="478"/>
          <ac:spMkLst>
            <pc:docMk/>
            <pc:sldMk cId="2369971248" sldId="1351"/>
            <ac:spMk id="12" creationId="{E9A2934D-C4FD-41E2-CC28-5B7B72D50306}"/>
          </ac:spMkLst>
        </pc:spChg>
        <pc:picChg chg="del mod">
          <ac:chgData name="binglin tao" userId="dee11500289e3549" providerId="LiveId" clId="{52868206-AECF-43B5-A0EC-3709A29E9D5C}" dt="2024-05-10T03:34:25.279" v="1364" actId="478"/>
          <ac:picMkLst>
            <pc:docMk/>
            <pc:sldMk cId="2369971248" sldId="1351"/>
            <ac:picMk id="5" creationId="{11A08DB9-DCB5-05D8-D383-33A54A83A8F4}"/>
          </ac:picMkLst>
        </pc:picChg>
        <pc:picChg chg="add mod">
          <ac:chgData name="binglin tao" userId="dee11500289e3549" providerId="LiveId" clId="{52868206-AECF-43B5-A0EC-3709A29E9D5C}" dt="2024-05-10T03:34:45.486" v="1367" actId="1076"/>
          <ac:picMkLst>
            <pc:docMk/>
            <pc:sldMk cId="2369971248" sldId="1351"/>
            <ac:picMk id="6" creationId="{38818450-7EE6-B542-2000-533CFEAD1FD2}"/>
          </ac:picMkLst>
        </pc:picChg>
        <pc:picChg chg="del">
          <ac:chgData name="binglin tao" userId="dee11500289e3549" providerId="LiveId" clId="{52868206-AECF-43B5-A0EC-3709A29E9D5C}" dt="2024-05-10T03:34:25.279" v="1364" actId="478"/>
          <ac:picMkLst>
            <pc:docMk/>
            <pc:sldMk cId="2369971248" sldId="1351"/>
            <ac:picMk id="7" creationId="{6B9DD24D-A569-ABD1-BA4C-80BB9C6DB372}"/>
          </ac:picMkLst>
        </pc:picChg>
        <pc:picChg chg="add del mod">
          <ac:chgData name="binglin tao" userId="dee11500289e3549" providerId="LiveId" clId="{52868206-AECF-43B5-A0EC-3709A29E9D5C}" dt="2024-05-10T08:52:34.623" v="2784" actId="478"/>
          <ac:picMkLst>
            <pc:docMk/>
            <pc:sldMk cId="2369971248" sldId="1351"/>
            <ac:picMk id="9" creationId="{BF47F1BB-57A1-BEAF-F5BF-830EC411C4AF}"/>
          </ac:picMkLst>
        </pc:picChg>
      </pc:sldChg>
      <pc:sldChg chg="addSp delSp modSp add mod">
        <pc:chgData name="binglin tao" userId="dee11500289e3549" providerId="LiveId" clId="{52868206-AECF-43B5-A0EC-3709A29E9D5C}" dt="2024-05-10T09:04:06.989" v="3140" actId="1076"/>
        <pc:sldMkLst>
          <pc:docMk/>
          <pc:sldMk cId="313494320" sldId="1352"/>
        </pc:sldMkLst>
        <pc:spChg chg="mod">
          <ac:chgData name="binglin tao" userId="dee11500289e3549" providerId="LiveId" clId="{52868206-AECF-43B5-A0EC-3709A29E9D5C}" dt="2024-05-10T09:03:08.796" v="3126" actId="6549"/>
          <ac:spMkLst>
            <pc:docMk/>
            <pc:sldMk cId="313494320" sldId="1352"/>
            <ac:spMk id="2" creationId="{64BD4D46-8E03-C6BE-22A6-039DD4A349E9}"/>
          </ac:spMkLst>
        </pc:spChg>
        <pc:spChg chg="del">
          <ac:chgData name="binglin tao" userId="dee11500289e3549" providerId="LiveId" clId="{52868206-AECF-43B5-A0EC-3709A29E9D5C}" dt="2024-05-10T09:02:58.981" v="3123" actId="478"/>
          <ac:spMkLst>
            <pc:docMk/>
            <pc:sldMk cId="313494320" sldId="1352"/>
            <ac:spMk id="4" creationId="{60FFC8BB-7029-5E8A-94E5-7898CC432082}"/>
          </ac:spMkLst>
        </pc:spChg>
        <pc:picChg chg="add mod">
          <ac:chgData name="binglin tao" userId="dee11500289e3549" providerId="LiveId" clId="{52868206-AECF-43B5-A0EC-3709A29E9D5C}" dt="2024-05-10T09:03:22.108" v="3128" actId="1076"/>
          <ac:picMkLst>
            <pc:docMk/>
            <pc:sldMk cId="313494320" sldId="1352"/>
            <ac:picMk id="6" creationId="{642D09F1-2396-37EF-CB18-64344EFA86C2}"/>
          </ac:picMkLst>
        </pc:picChg>
        <pc:picChg chg="add mod">
          <ac:chgData name="binglin tao" userId="dee11500289e3549" providerId="LiveId" clId="{52868206-AECF-43B5-A0EC-3709A29E9D5C}" dt="2024-05-10T09:04:06.989" v="3140" actId="1076"/>
          <ac:picMkLst>
            <pc:docMk/>
            <pc:sldMk cId="313494320" sldId="1352"/>
            <ac:picMk id="8" creationId="{59E12302-7A74-A8E3-C08A-948E3063FA25}"/>
          </ac:picMkLst>
        </pc:picChg>
      </pc:sldChg>
      <pc:sldChg chg="modSp add mod">
        <pc:chgData name="binglin tao" userId="dee11500289e3549" providerId="LiveId" clId="{52868206-AECF-43B5-A0EC-3709A29E9D5C}" dt="2024-05-10T09:12:09.931" v="3191" actId="20577"/>
        <pc:sldMkLst>
          <pc:docMk/>
          <pc:sldMk cId="343781007" sldId="1353"/>
        </pc:sldMkLst>
        <pc:spChg chg="mod">
          <ac:chgData name="binglin tao" userId="dee11500289e3549" providerId="LiveId" clId="{52868206-AECF-43B5-A0EC-3709A29E9D5C}" dt="2024-05-10T09:12:09.931" v="3191" actId="20577"/>
          <ac:spMkLst>
            <pc:docMk/>
            <pc:sldMk cId="343781007" sldId="1353"/>
            <ac:spMk id="5" creationId="{3BD27980-409F-E69A-490A-A04E6E5C23C6}"/>
          </ac:spMkLst>
        </pc:spChg>
      </pc:sldChg>
      <pc:sldChg chg="addSp delSp modSp add mod modAnim">
        <pc:chgData name="binglin tao" userId="dee11500289e3549" providerId="LiveId" clId="{52868206-AECF-43B5-A0EC-3709A29E9D5C}" dt="2024-05-10T09:33:34.241" v="3819" actId="478"/>
        <pc:sldMkLst>
          <pc:docMk/>
          <pc:sldMk cId="3361977154" sldId="1354"/>
        </pc:sldMkLst>
        <pc:spChg chg="mod">
          <ac:chgData name="binglin tao" userId="dee11500289e3549" providerId="LiveId" clId="{52868206-AECF-43B5-A0EC-3709A29E9D5C}" dt="2024-05-10T09:33:28.085" v="3818" actId="13926"/>
          <ac:spMkLst>
            <pc:docMk/>
            <pc:sldMk cId="3361977154" sldId="1354"/>
            <ac:spMk id="2" creationId="{64BD4D46-8E03-C6BE-22A6-039DD4A349E9}"/>
          </ac:spMkLst>
        </pc:spChg>
        <pc:spChg chg="del mod">
          <ac:chgData name="binglin tao" userId="dee11500289e3549" providerId="LiveId" clId="{52868206-AECF-43B5-A0EC-3709A29E9D5C}" dt="2024-05-10T09:22:08.353" v="3200" actId="478"/>
          <ac:spMkLst>
            <pc:docMk/>
            <pc:sldMk cId="3361977154" sldId="1354"/>
            <ac:spMk id="4" creationId="{EE312A30-E490-5840-0F0D-6CE96B6E4593}"/>
          </ac:spMkLst>
        </pc:spChg>
        <pc:spChg chg="del">
          <ac:chgData name="binglin tao" userId="dee11500289e3549" providerId="LiveId" clId="{52868206-AECF-43B5-A0EC-3709A29E9D5C}" dt="2024-05-10T09:22:10.179" v="3201" actId="478"/>
          <ac:spMkLst>
            <pc:docMk/>
            <pc:sldMk cId="3361977154" sldId="1354"/>
            <ac:spMk id="5" creationId="{B10FC61E-2E5E-C69B-09EA-57B6AC788EBE}"/>
          </ac:spMkLst>
        </pc:spChg>
        <pc:spChg chg="del">
          <ac:chgData name="binglin tao" userId="dee11500289e3549" providerId="LiveId" clId="{52868206-AECF-43B5-A0EC-3709A29E9D5C}" dt="2024-05-10T09:22:08.353" v="3200" actId="478"/>
          <ac:spMkLst>
            <pc:docMk/>
            <pc:sldMk cId="3361977154" sldId="1354"/>
            <ac:spMk id="6" creationId="{98D5CA6A-CF82-08CB-BE74-C8E4E5307009}"/>
          </ac:spMkLst>
        </pc:spChg>
        <pc:spChg chg="del">
          <ac:chgData name="binglin tao" userId="dee11500289e3549" providerId="LiveId" clId="{52868206-AECF-43B5-A0EC-3709A29E9D5C}" dt="2024-05-10T09:22:08.353" v="3200" actId="478"/>
          <ac:spMkLst>
            <pc:docMk/>
            <pc:sldMk cId="3361977154" sldId="1354"/>
            <ac:spMk id="7" creationId="{2F7DCD65-A49B-A353-5795-BB925F165CA5}"/>
          </ac:spMkLst>
        </pc:spChg>
        <pc:spChg chg="del">
          <ac:chgData name="binglin tao" userId="dee11500289e3549" providerId="LiveId" clId="{52868206-AECF-43B5-A0EC-3709A29E9D5C}" dt="2024-05-10T09:22:08.353" v="3200" actId="478"/>
          <ac:spMkLst>
            <pc:docMk/>
            <pc:sldMk cId="3361977154" sldId="1354"/>
            <ac:spMk id="14" creationId="{95D3746D-FA62-83E6-8A30-019513C97BEB}"/>
          </ac:spMkLst>
        </pc:spChg>
        <pc:spChg chg="del">
          <ac:chgData name="binglin tao" userId="dee11500289e3549" providerId="LiveId" clId="{52868206-AECF-43B5-A0EC-3709A29E9D5C}" dt="2024-05-10T09:22:08.353" v="3200" actId="478"/>
          <ac:spMkLst>
            <pc:docMk/>
            <pc:sldMk cId="3361977154" sldId="1354"/>
            <ac:spMk id="15" creationId="{DD7AD8F8-08B1-434D-8938-E8891E4ADBEA}"/>
          </ac:spMkLst>
        </pc:spChg>
        <pc:spChg chg="del">
          <ac:chgData name="binglin tao" userId="dee11500289e3549" providerId="LiveId" clId="{52868206-AECF-43B5-A0EC-3709A29E9D5C}" dt="2024-05-10T09:22:08.353" v="3200" actId="478"/>
          <ac:spMkLst>
            <pc:docMk/>
            <pc:sldMk cId="3361977154" sldId="1354"/>
            <ac:spMk id="19" creationId="{EE312A30-E490-5840-0F0D-6CE96B6E4593}"/>
          </ac:spMkLst>
        </pc:spChg>
        <pc:spChg chg="del">
          <ac:chgData name="binglin tao" userId="dee11500289e3549" providerId="LiveId" clId="{52868206-AECF-43B5-A0EC-3709A29E9D5C}" dt="2024-05-10T09:22:08.353" v="3200" actId="478"/>
          <ac:spMkLst>
            <pc:docMk/>
            <pc:sldMk cId="3361977154" sldId="1354"/>
            <ac:spMk id="20" creationId="{95D3746D-FA62-83E6-8A30-019513C97BEB}"/>
          </ac:spMkLst>
        </pc:spChg>
        <pc:spChg chg="del">
          <ac:chgData name="binglin tao" userId="dee11500289e3549" providerId="LiveId" clId="{52868206-AECF-43B5-A0EC-3709A29E9D5C}" dt="2024-05-10T09:33:34.241" v="3819" actId="478"/>
          <ac:spMkLst>
            <pc:docMk/>
            <pc:sldMk cId="3361977154" sldId="1354"/>
            <ac:spMk id="21" creationId="{0F9F65CD-8005-DE04-87E3-61D551AEB2FA}"/>
          </ac:spMkLst>
        </pc:spChg>
        <pc:spChg chg="del">
          <ac:chgData name="binglin tao" userId="dee11500289e3549" providerId="LiveId" clId="{52868206-AECF-43B5-A0EC-3709A29E9D5C}" dt="2024-05-10T09:22:08.353" v="3200" actId="478"/>
          <ac:spMkLst>
            <pc:docMk/>
            <pc:sldMk cId="3361977154" sldId="1354"/>
            <ac:spMk id="24" creationId="{DB57782C-F016-9107-1FAF-3E1FA45644A5}"/>
          </ac:spMkLst>
        </pc:spChg>
        <pc:picChg chg="add mod">
          <ac:chgData name="binglin tao" userId="dee11500289e3549" providerId="LiveId" clId="{52868206-AECF-43B5-A0EC-3709A29E9D5C}" dt="2024-05-10T09:31:10.100" v="3686" actId="1076"/>
          <ac:picMkLst>
            <pc:docMk/>
            <pc:sldMk cId="3361977154" sldId="1354"/>
            <ac:picMk id="9" creationId="{F3FCD119-EFF3-EFCF-8D35-5DFB4592C69F}"/>
          </ac:picMkLst>
        </pc:picChg>
      </pc:sldChg>
      <pc:sldChg chg="delSp modSp add mod">
        <pc:chgData name="binglin tao" userId="dee11500289e3549" providerId="LiveId" clId="{52868206-AECF-43B5-A0EC-3709A29E9D5C}" dt="2024-05-10T09:45:07.580" v="4320" actId="20577"/>
        <pc:sldMkLst>
          <pc:docMk/>
          <pc:sldMk cId="2660615510" sldId="1355"/>
        </pc:sldMkLst>
        <pc:spChg chg="mod">
          <ac:chgData name="binglin tao" userId="dee11500289e3549" providerId="LiveId" clId="{52868206-AECF-43B5-A0EC-3709A29E9D5C}" dt="2024-05-10T09:45:07.580" v="4320" actId="20577"/>
          <ac:spMkLst>
            <pc:docMk/>
            <pc:sldMk cId="2660615510" sldId="1355"/>
            <ac:spMk id="2" creationId="{64BD4D46-8E03-C6BE-22A6-039DD4A349E9}"/>
          </ac:spMkLst>
        </pc:spChg>
        <pc:picChg chg="del">
          <ac:chgData name="binglin tao" userId="dee11500289e3549" providerId="LiveId" clId="{52868206-AECF-43B5-A0EC-3709A29E9D5C}" dt="2024-05-10T09:34:36.254" v="3822" actId="478"/>
          <ac:picMkLst>
            <pc:docMk/>
            <pc:sldMk cId="2660615510" sldId="1355"/>
            <ac:picMk id="9" creationId="{F3FCD119-EFF3-EFCF-8D35-5DFB4592C69F}"/>
          </ac:picMkLst>
        </pc:picChg>
      </pc:sldChg>
      <pc:sldChg chg="modSp add mod">
        <pc:chgData name="binglin tao" userId="dee11500289e3549" providerId="LiveId" clId="{52868206-AECF-43B5-A0EC-3709A29E9D5C}" dt="2024-05-10T09:48:15.867" v="4575" actId="20577"/>
        <pc:sldMkLst>
          <pc:docMk/>
          <pc:sldMk cId="1844161300" sldId="1356"/>
        </pc:sldMkLst>
        <pc:spChg chg="mod">
          <ac:chgData name="binglin tao" userId="dee11500289e3549" providerId="LiveId" clId="{52868206-AECF-43B5-A0EC-3709A29E9D5C}" dt="2024-05-10T09:48:15.867" v="4575" actId="20577"/>
          <ac:spMkLst>
            <pc:docMk/>
            <pc:sldMk cId="1844161300" sldId="1356"/>
            <ac:spMk id="2" creationId="{64BD4D46-8E03-C6BE-22A6-039DD4A349E9}"/>
          </ac:spMkLst>
        </pc:spChg>
      </pc:sldChg>
      <pc:sldChg chg="addSp modSp add mod">
        <pc:chgData name="binglin tao" userId="dee11500289e3549" providerId="LiveId" clId="{52868206-AECF-43B5-A0EC-3709A29E9D5C}" dt="2024-05-10T09:59:00.022" v="4750" actId="20577"/>
        <pc:sldMkLst>
          <pc:docMk/>
          <pc:sldMk cId="1160662133" sldId="1357"/>
        </pc:sldMkLst>
        <pc:spChg chg="mod">
          <ac:chgData name="binglin tao" userId="dee11500289e3549" providerId="LiveId" clId="{52868206-AECF-43B5-A0EC-3709A29E9D5C}" dt="2024-05-10T09:58:10.120" v="4672" actId="14100"/>
          <ac:spMkLst>
            <pc:docMk/>
            <pc:sldMk cId="1160662133" sldId="1357"/>
            <ac:spMk id="2" creationId="{64BD4D46-8E03-C6BE-22A6-039DD4A349E9}"/>
          </ac:spMkLst>
        </pc:spChg>
        <pc:spChg chg="add mod">
          <ac:chgData name="binglin tao" userId="dee11500289e3549" providerId="LiveId" clId="{52868206-AECF-43B5-A0EC-3709A29E9D5C}" dt="2024-05-10T09:58:44.959" v="4737" actId="1076"/>
          <ac:spMkLst>
            <pc:docMk/>
            <pc:sldMk cId="1160662133" sldId="1357"/>
            <ac:spMk id="5" creationId="{DB3064F0-F33A-FA4F-5C12-FB4B094E6878}"/>
          </ac:spMkLst>
        </pc:spChg>
        <pc:spChg chg="add mod">
          <ac:chgData name="binglin tao" userId="dee11500289e3549" providerId="LiveId" clId="{52868206-AECF-43B5-A0EC-3709A29E9D5C}" dt="2024-05-10T09:59:00.022" v="4750" actId="20577"/>
          <ac:spMkLst>
            <pc:docMk/>
            <pc:sldMk cId="1160662133" sldId="1357"/>
            <ac:spMk id="6" creationId="{A4891CAD-925A-682C-9CC1-A4244C690262}"/>
          </ac:spMkLst>
        </pc:spChg>
      </pc:sldChg>
      <pc:sldChg chg="addSp delSp modSp add mod modAnim">
        <pc:chgData name="binglin tao" userId="dee11500289e3549" providerId="LiveId" clId="{52868206-AECF-43B5-A0EC-3709A29E9D5C}" dt="2024-05-10T10:11:13.806" v="5049" actId="207"/>
        <pc:sldMkLst>
          <pc:docMk/>
          <pc:sldMk cId="80769378" sldId="1358"/>
        </pc:sldMkLst>
        <pc:spChg chg="del">
          <ac:chgData name="binglin tao" userId="dee11500289e3549" providerId="LiveId" clId="{52868206-AECF-43B5-A0EC-3709A29E9D5C}" dt="2024-05-10T10:09:14.811" v="4902" actId="478"/>
          <ac:spMkLst>
            <pc:docMk/>
            <pc:sldMk cId="80769378" sldId="1358"/>
            <ac:spMk id="4" creationId="{EE312A30-E490-5840-0F0D-6CE96B6E4593}"/>
          </ac:spMkLst>
        </pc:spChg>
        <pc:spChg chg="del">
          <ac:chgData name="binglin tao" userId="dee11500289e3549" providerId="LiveId" clId="{52868206-AECF-43B5-A0EC-3709A29E9D5C}" dt="2024-05-10T10:09:12.992" v="4901" actId="478"/>
          <ac:spMkLst>
            <pc:docMk/>
            <pc:sldMk cId="80769378" sldId="1358"/>
            <ac:spMk id="5" creationId="{B10FC61E-2E5E-C69B-09EA-57B6AC788EBE}"/>
          </ac:spMkLst>
        </pc:spChg>
        <pc:spChg chg="del">
          <ac:chgData name="binglin tao" userId="dee11500289e3549" providerId="LiveId" clId="{52868206-AECF-43B5-A0EC-3709A29E9D5C}" dt="2024-05-10T10:09:12.992" v="4901" actId="478"/>
          <ac:spMkLst>
            <pc:docMk/>
            <pc:sldMk cId="80769378" sldId="1358"/>
            <ac:spMk id="6" creationId="{98D5CA6A-CF82-08CB-BE74-C8E4E5307009}"/>
          </ac:spMkLst>
        </pc:spChg>
        <pc:spChg chg="del">
          <ac:chgData name="binglin tao" userId="dee11500289e3549" providerId="LiveId" clId="{52868206-AECF-43B5-A0EC-3709A29E9D5C}" dt="2024-05-10T10:09:12.992" v="4901" actId="478"/>
          <ac:spMkLst>
            <pc:docMk/>
            <pc:sldMk cId="80769378" sldId="1358"/>
            <ac:spMk id="7" creationId="{2F7DCD65-A49B-A353-5795-BB925F165CA5}"/>
          </ac:spMkLst>
        </pc:spChg>
        <pc:spChg chg="del">
          <ac:chgData name="binglin tao" userId="dee11500289e3549" providerId="LiveId" clId="{52868206-AECF-43B5-A0EC-3709A29E9D5C}" dt="2024-05-10T10:09:12.992" v="4901" actId="478"/>
          <ac:spMkLst>
            <pc:docMk/>
            <pc:sldMk cId="80769378" sldId="1358"/>
            <ac:spMk id="14" creationId="{95D3746D-FA62-83E6-8A30-019513C97BEB}"/>
          </ac:spMkLst>
        </pc:spChg>
        <pc:spChg chg="del">
          <ac:chgData name="binglin tao" userId="dee11500289e3549" providerId="LiveId" clId="{52868206-AECF-43B5-A0EC-3709A29E9D5C}" dt="2024-05-10T10:09:12.992" v="4901" actId="478"/>
          <ac:spMkLst>
            <pc:docMk/>
            <pc:sldMk cId="80769378" sldId="1358"/>
            <ac:spMk id="15" creationId="{DD7AD8F8-08B1-434D-8938-E8891E4ADBEA}"/>
          </ac:spMkLst>
        </pc:spChg>
        <pc:spChg chg="add mod">
          <ac:chgData name="binglin tao" userId="dee11500289e3549" providerId="LiveId" clId="{52868206-AECF-43B5-A0EC-3709A29E9D5C}" dt="2024-05-10T10:10:24.495" v="4914" actId="14100"/>
          <ac:spMkLst>
            <pc:docMk/>
            <pc:sldMk cId="80769378" sldId="1358"/>
            <ac:spMk id="16" creationId="{9EF3299E-4526-85A8-1445-408A330FE439}"/>
          </ac:spMkLst>
        </pc:spChg>
        <pc:spChg chg="add mod">
          <ac:chgData name="binglin tao" userId="dee11500289e3549" providerId="LiveId" clId="{52868206-AECF-43B5-A0EC-3709A29E9D5C}" dt="2024-05-10T10:10:32.949" v="4918" actId="1076"/>
          <ac:spMkLst>
            <pc:docMk/>
            <pc:sldMk cId="80769378" sldId="1358"/>
            <ac:spMk id="17" creationId="{3D815AE3-B116-F628-7829-70ED9B7DBA1A}"/>
          </ac:spMkLst>
        </pc:spChg>
        <pc:spChg chg="add mod">
          <ac:chgData name="binglin tao" userId="dee11500289e3549" providerId="LiveId" clId="{52868206-AECF-43B5-A0EC-3709A29E9D5C}" dt="2024-05-10T10:11:13.806" v="5049" actId="207"/>
          <ac:spMkLst>
            <pc:docMk/>
            <pc:sldMk cId="80769378" sldId="1358"/>
            <ac:spMk id="18" creationId="{721C530D-7F9A-8113-2C79-B6552602BA1C}"/>
          </ac:spMkLst>
        </pc:spChg>
        <pc:spChg chg="del">
          <ac:chgData name="binglin tao" userId="dee11500289e3549" providerId="LiveId" clId="{52868206-AECF-43B5-A0EC-3709A29E9D5C}" dt="2024-05-10T10:09:16.121" v="4903" actId="478"/>
          <ac:spMkLst>
            <pc:docMk/>
            <pc:sldMk cId="80769378" sldId="1358"/>
            <ac:spMk id="19" creationId="{EE312A30-E490-5840-0F0D-6CE96B6E4593}"/>
          </ac:spMkLst>
        </pc:spChg>
        <pc:spChg chg="del">
          <ac:chgData name="binglin tao" userId="dee11500289e3549" providerId="LiveId" clId="{52868206-AECF-43B5-A0EC-3709A29E9D5C}" dt="2024-05-10T10:09:12.992" v="4901" actId="478"/>
          <ac:spMkLst>
            <pc:docMk/>
            <pc:sldMk cId="80769378" sldId="1358"/>
            <ac:spMk id="20" creationId="{95D3746D-FA62-83E6-8A30-019513C97BEB}"/>
          </ac:spMkLst>
        </pc:spChg>
        <pc:spChg chg="add mod">
          <ac:chgData name="binglin tao" userId="dee11500289e3549" providerId="LiveId" clId="{52868206-AECF-43B5-A0EC-3709A29E9D5C}" dt="2024-05-10T10:10:39.911" v="4920"/>
          <ac:spMkLst>
            <pc:docMk/>
            <pc:sldMk cId="80769378" sldId="1358"/>
            <ac:spMk id="22" creationId="{4E3153FE-3141-5FEC-B1F3-6DA8C4B9828D}"/>
          </ac:spMkLst>
        </pc:spChg>
        <pc:spChg chg="del">
          <ac:chgData name="binglin tao" userId="dee11500289e3549" providerId="LiveId" clId="{52868206-AECF-43B5-A0EC-3709A29E9D5C}" dt="2024-05-10T10:09:12.992" v="4901" actId="478"/>
          <ac:spMkLst>
            <pc:docMk/>
            <pc:sldMk cId="80769378" sldId="1358"/>
            <ac:spMk id="24" creationId="{DB57782C-F016-9107-1FAF-3E1FA45644A5}"/>
          </ac:spMkLst>
        </pc:spChg>
        <pc:picChg chg="add del">
          <ac:chgData name="binglin tao" userId="dee11500289e3549" providerId="LiveId" clId="{52868206-AECF-43B5-A0EC-3709A29E9D5C}" dt="2024-05-10T10:09:41.573" v="4905" actId="22"/>
          <ac:picMkLst>
            <pc:docMk/>
            <pc:sldMk cId="80769378" sldId="1358"/>
            <ac:picMk id="9" creationId="{1D9E0ABE-346F-C331-9C25-C83D092B2A94}"/>
          </ac:picMkLst>
        </pc:picChg>
        <pc:picChg chg="add mod">
          <ac:chgData name="binglin tao" userId="dee11500289e3549" providerId="LiveId" clId="{52868206-AECF-43B5-A0EC-3709A29E9D5C}" dt="2024-05-10T10:10:29.858" v="4917" actId="1076"/>
          <ac:picMkLst>
            <pc:docMk/>
            <pc:sldMk cId="80769378" sldId="1358"/>
            <ac:picMk id="12" creationId="{57F25F57-4DD6-205A-8D04-2F182BC13E77}"/>
          </ac:picMkLst>
        </pc:picChg>
      </pc:sldChg>
      <pc:sldChg chg="add del">
        <pc:chgData name="binglin tao" userId="dee11500289e3549" providerId="LiveId" clId="{52868206-AECF-43B5-A0EC-3709A29E9D5C}" dt="2024-05-10T10:09:03.670" v="4899"/>
        <pc:sldMkLst>
          <pc:docMk/>
          <pc:sldMk cId="2742228330" sldId="1358"/>
        </pc:sldMkLst>
      </pc:sldChg>
      <pc:sldChg chg="addSp delSp modSp add del mod">
        <pc:chgData name="binglin tao" userId="dee11500289e3549" providerId="LiveId" clId="{52868206-AECF-43B5-A0EC-3709A29E9D5C}" dt="2024-05-10T10:16:30.808" v="5177" actId="47"/>
        <pc:sldMkLst>
          <pc:docMk/>
          <pc:sldMk cId="2102757121" sldId="1359"/>
        </pc:sldMkLst>
        <pc:spChg chg="mod">
          <ac:chgData name="binglin tao" userId="dee11500289e3549" providerId="LiveId" clId="{52868206-AECF-43B5-A0EC-3709A29E9D5C}" dt="2024-05-10T10:13:23.389" v="5065" actId="20577"/>
          <ac:spMkLst>
            <pc:docMk/>
            <pc:sldMk cId="2102757121" sldId="1359"/>
            <ac:spMk id="2" creationId="{64BD4D46-8E03-C6BE-22A6-039DD4A349E9}"/>
          </ac:spMkLst>
        </pc:spChg>
        <pc:spChg chg="add mod">
          <ac:chgData name="binglin tao" userId="dee11500289e3549" providerId="LiveId" clId="{52868206-AECF-43B5-A0EC-3709A29E9D5C}" dt="2024-05-10T10:15:36.658" v="5171" actId="20577"/>
          <ac:spMkLst>
            <pc:docMk/>
            <pc:sldMk cId="2102757121" sldId="1359"/>
            <ac:spMk id="8" creationId="{4DF077E2-D45E-C21D-8166-ED1CFD84F64F}"/>
          </ac:spMkLst>
        </pc:spChg>
        <pc:spChg chg="del">
          <ac:chgData name="binglin tao" userId="dee11500289e3549" providerId="LiveId" clId="{52868206-AECF-43B5-A0EC-3709A29E9D5C}" dt="2024-05-10T10:13:19.316" v="5060" actId="478"/>
          <ac:spMkLst>
            <pc:docMk/>
            <pc:sldMk cId="2102757121" sldId="1359"/>
            <ac:spMk id="16" creationId="{9EF3299E-4526-85A8-1445-408A330FE439}"/>
          </ac:spMkLst>
        </pc:spChg>
        <pc:spChg chg="del">
          <ac:chgData name="binglin tao" userId="dee11500289e3549" providerId="LiveId" clId="{52868206-AECF-43B5-A0EC-3709A29E9D5C}" dt="2024-05-10T10:13:19.316" v="5060" actId="478"/>
          <ac:spMkLst>
            <pc:docMk/>
            <pc:sldMk cId="2102757121" sldId="1359"/>
            <ac:spMk id="17" creationId="{3D815AE3-B116-F628-7829-70ED9B7DBA1A}"/>
          </ac:spMkLst>
        </pc:spChg>
        <pc:spChg chg="del">
          <ac:chgData name="binglin tao" userId="dee11500289e3549" providerId="LiveId" clId="{52868206-AECF-43B5-A0EC-3709A29E9D5C}" dt="2024-05-10T10:13:17.699" v="5059" actId="478"/>
          <ac:spMkLst>
            <pc:docMk/>
            <pc:sldMk cId="2102757121" sldId="1359"/>
            <ac:spMk id="18" creationId="{721C530D-7F9A-8113-2C79-B6552602BA1C}"/>
          </ac:spMkLst>
        </pc:spChg>
        <pc:picChg chg="add mod">
          <ac:chgData name="binglin tao" userId="dee11500289e3549" providerId="LiveId" clId="{52868206-AECF-43B5-A0EC-3709A29E9D5C}" dt="2024-05-10T10:13:39.324" v="5067" actId="1076"/>
          <ac:picMkLst>
            <pc:docMk/>
            <pc:sldMk cId="2102757121" sldId="1359"/>
            <ac:picMk id="5" creationId="{D7397B98-8F15-D928-32A1-A1C9980D0CE2}"/>
          </ac:picMkLst>
        </pc:picChg>
        <pc:picChg chg="add del">
          <ac:chgData name="binglin tao" userId="dee11500289e3549" providerId="LiveId" clId="{52868206-AECF-43B5-A0EC-3709A29E9D5C}" dt="2024-05-10T10:13:46.512" v="5069" actId="22"/>
          <ac:picMkLst>
            <pc:docMk/>
            <pc:sldMk cId="2102757121" sldId="1359"/>
            <ac:picMk id="7" creationId="{BDDFD5F2-E2E8-F747-AD16-67AF72589F77}"/>
          </ac:picMkLst>
        </pc:picChg>
        <pc:picChg chg="del">
          <ac:chgData name="binglin tao" userId="dee11500289e3549" providerId="LiveId" clId="{52868206-AECF-43B5-A0EC-3709A29E9D5C}" dt="2024-05-10T10:13:16.568" v="5058" actId="478"/>
          <ac:picMkLst>
            <pc:docMk/>
            <pc:sldMk cId="2102757121" sldId="1359"/>
            <ac:picMk id="12" creationId="{57F25F57-4DD6-205A-8D04-2F182BC13E77}"/>
          </ac:picMkLst>
        </pc:picChg>
      </pc:sldChg>
      <pc:sldChg chg="addSp modSp add del mod">
        <pc:chgData name="binglin tao" userId="dee11500289e3549" providerId="LiveId" clId="{52868206-AECF-43B5-A0EC-3709A29E9D5C}" dt="2024-05-10T10:19:15.675" v="5207" actId="2696"/>
        <pc:sldMkLst>
          <pc:docMk/>
          <pc:sldMk cId="43448663" sldId="1360"/>
        </pc:sldMkLst>
        <pc:spChg chg="mod">
          <ac:chgData name="binglin tao" userId="dee11500289e3549" providerId="LiveId" clId="{52868206-AECF-43B5-A0EC-3709A29E9D5C}" dt="2024-05-10T10:16:38.719" v="5197" actId="20577"/>
          <ac:spMkLst>
            <pc:docMk/>
            <pc:sldMk cId="43448663" sldId="1360"/>
            <ac:spMk id="2" creationId="{64BD4D46-8E03-C6BE-22A6-039DD4A349E9}"/>
          </ac:spMkLst>
        </pc:spChg>
        <pc:picChg chg="add mod">
          <ac:chgData name="binglin tao" userId="dee11500289e3549" providerId="LiveId" clId="{52868206-AECF-43B5-A0EC-3709A29E9D5C}" dt="2024-05-10T10:16:21.930" v="5176" actId="1076"/>
          <ac:picMkLst>
            <pc:docMk/>
            <pc:sldMk cId="43448663" sldId="1360"/>
            <ac:picMk id="6" creationId="{8F1714B1-E343-7F81-B818-B057BE238569}"/>
          </ac:picMkLst>
        </pc:picChg>
      </pc:sldChg>
      <pc:sldChg chg="add mod modShow">
        <pc:chgData name="binglin tao" userId="dee11500289e3549" providerId="LiveId" clId="{52868206-AECF-43B5-A0EC-3709A29E9D5C}" dt="2024-05-10T10:21:23.974" v="5244" actId="729"/>
        <pc:sldMkLst>
          <pc:docMk/>
          <pc:sldMk cId="1331891127" sldId="1360"/>
        </pc:sldMkLst>
      </pc:sldChg>
      <pc:sldChg chg="addSp delSp modSp add mod">
        <pc:chgData name="binglin tao" userId="dee11500289e3549" providerId="LiveId" clId="{52868206-AECF-43B5-A0EC-3709A29E9D5C}" dt="2024-05-10T10:52:54.609" v="5477" actId="1076"/>
        <pc:sldMkLst>
          <pc:docMk/>
          <pc:sldMk cId="1275054967" sldId="1361"/>
        </pc:sldMkLst>
        <pc:spChg chg="add mod">
          <ac:chgData name="binglin tao" userId="dee11500289e3549" providerId="LiveId" clId="{52868206-AECF-43B5-A0EC-3709A29E9D5C}" dt="2024-05-10T10:52:39.749" v="5475" actId="1076"/>
          <ac:spMkLst>
            <pc:docMk/>
            <pc:sldMk cId="1275054967" sldId="1361"/>
            <ac:spMk id="6" creationId="{6C0E5EC7-C730-6ECF-D81C-8CDB1BE365EC}"/>
          </ac:spMkLst>
        </pc:spChg>
        <pc:spChg chg="del">
          <ac:chgData name="binglin tao" userId="dee11500289e3549" providerId="LiveId" clId="{52868206-AECF-43B5-A0EC-3709A29E9D5C}" dt="2024-05-10T10:20:04.676" v="5213" actId="478"/>
          <ac:spMkLst>
            <pc:docMk/>
            <pc:sldMk cId="1275054967" sldId="1361"/>
            <ac:spMk id="8" creationId="{4DF077E2-D45E-C21D-8166-ED1CFD84F64F}"/>
          </ac:spMkLst>
        </pc:spChg>
        <pc:spChg chg="add del mod">
          <ac:chgData name="binglin tao" userId="dee11500289e3549" providerId="LiveId" clId="{52868206-AECF-43B5-A0EC-3709A29E9D5C}" dt="2024-05-10T10:21:44.405" v="5248" actId="478"/>
          <ac:spMkLst>
            <pc:docMk/>
            <pc:sldMk cId="1275054967" sldId="1361"/>
            <ac:spMk id="10" creationId="{D9D68AB2-8B0F-9D7B-C5A9-B81467826A41}"/>
          </ac:spMkLst>
        </pc:spChg>
        <pc:spChg chg="add mod">
          <ac:chgData name="binglin tao" userId="dee11500289e3549" providerId="LiveId" clId="{52868206-AECF-43B5-A0EC-3709A29E9D5C}" dt="2024-05-10T10:21:02.319" v="5236" actId="14100"/>
          <ac:spMkLst>
            <pc:docMk/>
            <pc:sldMk cId="1275054967" sldId="1361"/>
            <ac:spMk id="12" creationId="{E838DEE4-C696-7CE4-80C8-28CF8DF1F17F}"/>
          </ac:spMkLst>
        </pc:spChg>
        <pc:spChg chg="add del mod">
          <ac:chgData name="binglin tao" userId="dee11500289e3549" providerId="LiveId" clId="{52868206-AECF-43B5-A0EC-3709A29E9D5C}" dt="2024-05-10T10:21:41.897" v="5247" actId="478"/>
          <ac:spMkLst>
            <pc:docMk/>
            <pc:sldMk cId="1275054967" sldId="1361"/>
            <ac:spMk id="14" creationId="{C93ECF07-B1AB-5602-7A30-4D24CC35DDB2}"/>
          </ac:spMkLst>
        </pc:spChg>
        <pc:spChg chg="add mod">
          <ac:chgData name="binglin tao" userId="dee11500289e3549" providerId="LiveId" clId="{52868206-AECF-43B5-A0EC-3709A29E9D5C}" dt="2024-05-10T10:22:03.044" v="5256" actId="1076"/>
          <ac:spMkLst>
            <pc:docMk/>
            <pc:sldMk cId="1275054967" sldId="1361"/>
            <ac:spMk id="15" creationId="{21A6542B-F7B6-3AE7-28C6-6049FEAF946D}"/>
          </ac:spMkLst>
        </pc:spChg>
        <pc:spChg chg="add mod">
          <ac:chgData name="binglin tao" userId="dee11500289e3549" providerId="LiveId" clId="{52868206-AECF-43B5-A0EC-3709A29E9D5C}" dt="2024-05-10T10:52:54.609" v="5477" actId="1076"/>
          <ac:spMkLst>
            <pc:docMk/>
            <pc:sldMk cId="1275054967" sldId="1361"/>
            <ac:spMk id="18" creationId="{36D5A11D-C1DA-8710-9C90-0B4FE7E5AD31}"/>
          </ac:spMkLst>
        </pc:spChg>
        <pc:spChg chg="add mod">
          <ac:chgData name="binglin tao" userId="dee11500289e3549" providerId="LiveId" clId="{52868206-AECF-43B5-A0EC-3709A29E9D5C}" dt="2024-05-10T10:52:49.812" v="5476" actId="1076"/>
          <ac:spMkLst>
            <pc:docMk/>
            <pc:sldMk cId="1275054967" sldId="1361"/>
            <ac:spMk id="22" creationId="{2ED26E96-CF58-65D6-47CD-4946C68B3D45}"/>
          </ac:spMkLst>
        </pc:spChg>
        <pc:picChg chg="add mod">
          <ac:chgData name="binglin tao" userId="dee11500289e3549" providerId="LiveId" clId="{52868206-AECF-43B5-A0EC-3709A29E9D5C}" dt="2024-05-10T10:21:51.762" v="5252" actId="1076"/>
          <ac:picMkLst>
            <pc:docMk/>
            <pc:sldMk cId="1275054967" sldId="1361"/>
            <ac:picMk id="4" creationId="{86D8972E-2E41-47C8-1E4E-1F23CFCD631D}"/>
          </ac:picMkLst>
        </pc:picChg>
        <pc:picChg chg="del">
          <ac:chgData name="binglin tao" userId="dee11500289e3549" providerId="LiveId" clId="{52868206-AECF-43B5-A0EC-3709A29E9D5C}" dt="2024-05-10T10:20:03.597" v="5212" actId="478"/>
          <ac:picMkLst>
            <pc:docMk/>
            <pc:sldMk cId="1275054967" sldId="1361"/>
            <ac:picMk id="5" creationId="{D7397B98-8F15-D928-32A1-A1C9980D0CE2}"/>
          </ac:picMkLst>
        </pc:picChg>
        <pc:picChg chg="del">
          <ac:chgData name="binglin tao" userId="dee11500289e3549" providerId="LiveId" clId="{52868206-AECF-43B5-A0EC-3709A29E9D5C}" dt="2024-05-10T10:20:05.182" v="5214" actId="478"/>
          <ac:picMkLst>
            <pc:docMk/>
            <pc:sldMk cId="1275054967" sldId="1361"/>
            <ac:picMk id="6" creationId="{8F1714B1-E343-7F81-B818-B057BE238569}"/>
          </ac:picMkLst>
        </pc:picChg>
        <pc:picChg chg="add mod">
          <ac:chgData name="binglin tao" userId="dee11500289e3549" providerId="LiveId" clId="{52868206-AECF-43B5-A0EC-3709A29E9D5C}" dt="2024-05-10T10:22:03.044" v="5256" actId="1076"/>
          <ac:picMkLst>
            <pc:docMk/>
            <pc:sldMk cId="1275054967" sldId="1361"/>
            <ac:picMk id="9" creationId="{C84098F7-BBEB-C861-5331-79F11C17A4E7}"/>
          </ac:picMkLst>
        </pc:picChg>
        <pc:picChg chg="add mod modCrop">
          <ac:chgData name="binglin tao" userId="dee11500289e3549" providerId="LiveId" clId="{52868206-AECF-43B5-A0EC-3709A29E9D5C}" dt="2024-05-10T10:52:54.609" v="5477" actId="1076"/>
          <ac:picMkLst>
            <pc:docMk/>
            <pc:sldMk cId="1275054967" sldId="1361"/>
            <ac:picMk id="17" creationId="{4433AF42-4895-F1A8-9242-666F7750FEAC}"/>
          </ac:picMkLst>
        </pc:picChg>
        <pc:picChg chg="add mod">
          <ac:chgData name="binglin tao" userId="dee11500289e3549" providerId="LiveId" clId="{52868206-AECF-43B5-A0EC-3709A29E9D5C}" dt="2024-05-10T10:52:49.812" v="5476" actId="1076"/>
          <ac:picMkLst>
            <pc:docMk/>
            <pc:sldMk cId="1275054967" sldId="1361"/>
            <ac:picMk id="20" creationId="{820481AC-96B7-ED78-283B-05552418B234}"/>
          </ac:picMkLst>
        </pc:picChg>
      </pc:sldChg>
      <pc:sldChg chg="new del">
        <pc:chgData name="binglin tao" userId="dee11500289e3549" providerId="LiveId" clId="{52868206-AECF-43B5-A0EC-3709A29E9D5C}" dt="2024-05-10T10:19:55.569" v="5210" actId="680"/>
        <pc:sldMkLst>
          <pc:docMk/>
          <pc:sldMk cId="2654186848" sldId="1361"/>
        </pc:sldMkLst>
      </pc:sldChg>
      <pc:sldChg chg="addSp delSp modSp add mod">
        <pc:chgData name="binglin tao" userId="dee11500289e3549" providerId="LiveId" clId="{52868206-AECF-43B5-A0EC-3709A29E9D5C}" dt="2024-05-10T10:23:36.320" v="5282" actId="1076"/>
        <pc:sldMkLst>
          <pc:docMk/>
          <pc:sldMk cId="1805465587" sldId="1362"/>
        </pc:sldMkLst>
        <pc:spChg chg="del">
          <ac:chgData name="binglin tao" userId="dee11500289e3549" providerId="LiveId" clId="{52868206-AECF-43B5-A0EC-3709A29E9D5C}" dt="2024-05-10T10:23:33.317" v="5280" actId="478"/>
          <ac:spMkLst>
            <pc:docMk/>
            <pc:sldMk cId="1805465587" sldId="1362"/>
            <ac:spMk id="8" creationId="{4DF077E2-D45E-C21D-8166-ED1CFD84F64F}"/>
          </ac:spMkLst>
        </pc:spChg>
        <pc:picChg chg="del">
          <ac:chgData name="binglin tao" userId="dee11500289e3549" providerId="LiveId" clId="{52868206-AECF-43B5-A0EC-3709A29E9D5C}" dt="2024-05-10T10:23:32.008" v="5279" actId="478"/>
          <ac:picMkLst>
            <pc:docMk/>
            <pc:sldMk cId="1805465587" sldId="1362"/>
            <ac:picMk id="5" creationId="{D7397B98-8F15-D928-32A1-A1C9980D0CE2}"/>
          </ac:picMkLst>
        </pc:picChg>
        <pc:picChg chg="del mod">
          <ac:chgData name="binglin tao" userId="dee11500289e3549" providerId="LiveId" clId="{52868206-AECF-43B5-A0EC-3709A29E9D5C}" dt="2024-05-10T10:23:25.013" v="5278" actId="478"/>
          <ac:picMkLst>
            <pc:docMk/>
            <pc:sldMk cId="1805465587" sldId="1362"/>
            <ac:picMk id="6" creationId="{8F1714B1-E343-7F81-B818-B057BE238569}"/>
          </ac:picMkLst>
        </pc:picChg>
        <pc:picChg chg="add mod">
          <ac:chgData name="binglin tao" userId="dee11500289e3549" providerId="LiveId" clId="{52868206-AECF-43B5-A0EC-3709A29E9D5C}" dt="2024-05-10T10:23:36.320" v="5282" actId="1076"/>
          <ac:picMkLst>
            <pc:docMk/>
            <pc:sldMk cId="1805465587" sldId="1362"/>
            <ac:picMk id="7" creationId="{C874EB69-80A2-739D-3CCB-DDB5FFEBB670}"/>
          </ac:picMkLst>
        </pc:picChg>
      </pc:sldChg>
    </pc:docChg>
  </pc:docChgLst>
  <pc:docChgLst>
    <pc:chgData name="binglin tao" userId="dee11500289e3549" providerId="LiveId" clId="{89DCF2EA-56E6-485C-B61C-E06D7398FE37}"/>
    <pc:docChg chg="undo custSel addSld delSld modSld sldOrd">
      <pc:chgData name="binglin tao" userId="dee11500289e3549" providerId="LiveId" clId="{89DCF2EA-56E6-485C-B61C-E06D7398FE37}" dt="2024-02-18T07:29:48.632" v="13287"/>
      <pc:docMkLst>
        <pc:docMk/>
      </pc:docMkLst>
      <pc:sldChg chg="modSp">
        <pc:chgData name="binglin tao" userId="dee11500289e3549" providerId="LiveId" clId="{89DCF2EA-56E6-485C-B61C-E06D7398FE37}" dt="2024-02-02T06:56:50.878" v="764"/>
        <pc:sldMkLst>
          <pc:docMk/>
          <pc:sldMk cId="1034571809" sldId="963"/>
        </pc:sldMkLst>
        <pc:spChg chg="mod">
          <ac:chgData name="binglin tao" userId="dee11500289e3549" providerId="LiveId" clId="{89DCF2EA-56E6-485C-B61C-E06D7398FE37}" dt="2024-02-02T06:56:50.878" v="764"/>
          <ac:spMkLst>
            <pc:docMk/>
            <pc:sldMk cId="1034571809" sldId="963"/>
            <ac:spMk id="59" creationId="{931CA821-4B14-0916-CF65-B67E0C159A6A}"/>
          </ac:spMkLst>
        </pc:spChg>
      </pc:sldChg>
      <pc:sldChg chg="modSp">
        <pc:chgData name="binglin tao" userId="dee11500289e3549" providerId="LiveId" clId="{89DCF2EA-56E6-485C-B61C-E06D7398FE37}" dt="2024-02-02T07:00:44.815" v="765" actId="20578"/>
        <pc:sldMkLst>
          <pc:docMk/>
          <pc:sldMk cId="1780793859" sldId="964"/>
        </pc:sldMkLst>
        <pc:spChg chg="mod">
          <ac:chgData name="binglin tao" userId="dee11500289e3549" providerId="LiveId" clId="{89DCF2EA-56E6-485C-B61C-E06D7398FE37}" dt="2024-02-02T07:00:44.815" v="765" actId="20578"/>
          <ac:spMkLst>
            <pc:docMk/>
            <pc:sldMk cId="1780793859" sldId="964"/>
            <ac:spMk id="23" creationId="{12D5C912-EFCE-AD7D-91D1-D9254D627DBC}"/>
          </ac:spMkLst>
        </pc:spChg>
      </pc:sldChg>
      <pc:sldChg chg="modSp mod">
        <pc:chgData name="binglin tao" userId="dee11500289e3549" providerId="LiveId" clId="{89DCF2EA-56E6-485C-B61C-E06D7398FE37}" dt="2024-02-02T06:38:07.492" v="13" actId="20577"/>
        <pc:sldMkLst>
          <pc:docMk/>
          <pc:sldMk cId="594278944" sldId="967"/>
        </pc:sldMkLst>
        <pc:spChg chg="mod">
          <ac:chgData name="binglin tao" userId="dee11500289e3549" providerId="LiveId" clId="{89DCF2EA-56E6-485C-B61C-E06D7398FE37}" dt="2024-02-02T06:38:07.492" v="13" actId="20577"/>
          <ac:spMkLst>
            <pc:docMk/>
            <pc:sldMk cId="594278944" sldId="967"/>
            <ac:spMk id="8" creationId="{51D047AE-2B00-A385-F4BD-BF6C8907ED76}"/>
          </ac:spMkLst>
        </pc:spChg>
      </pc:sldChg>
      <pc:sldChg chg="modSp">
        <pc:chgData name="binglin tao" userId="dee11500289e3549" providerId="LiveId" clId="{89DCF2EA-56E6-485C-B61C-E06D7398FE37}" dt="2024-02-02T07:43:56.310" v="787" actId="20577"/>
        <pc:sldMkLst>
          <pc:docMk/>
          <pc:sldMk cId="3853056252" sldId="976"/>
        </pc:sldMkLst>
        <pc:spChg chg="mod">
          <ac:chgData name="binglin tao" userId="dee11500289e3549" providerId="LiveId" clId="{89DCF2EA-56E6-485C-B61C-E06D7398FE37}" dt="2024-02-02T07:43:56.310" v="787" actId="20577"/>
          <ac:spMkLst>
            <pc:docMk/>
            <pc:sldMk cId="3853056252" sldId="976"/>
            <ac:spMk id="8" creationId="{51D047AE-2B00-A385-F4BD-BF6C8907ED76}"/>
          </ac:spMkLst>
        </pc:spChg>
      </pc:sldChg>
      <pc:sldChg chg="modSp mod">
        <pc:chgData name="binglin tao" userId="dee11500289e3549" providerId="LiveId" clId="{89DCF2EA-56E6-485C-B61C-E06D7398FE37}" dt="2024-02-02T07:50:13.841" v="818"/>
        <pc:sldMkLst>
          <pc:docMk/>
          <pc:sldMk cId="1916230280" sldId="983"/>
        </pc:sldMkLst>
        <pc:spChg chg="mod">
          <ac:chgData name="binglin tao" userId="dee11500289e3549" providerId="LiveId" clId="{89DCF2EA-56E6-485C-B61C-E06D7398FE37}" dt="2024-02-02T07:50:13.841" v="818"/>
          <ac:spMkLst>
            <pc:docMk/>
            <pc:sldMk cId="1916230280" sldId="983"/>
            <ac:spMk id="2" creationId="{CE8DD400-2A46-2855-DD54-00929A435B80}"/>
          </ac:spMkLst>
        </pc:spChg>
      </pc:sldChg>
      <pc:sldChg chg="modSp">
        <pc:chgData name="binglin tao" userId="dee11500289e3549" providerId="LiveId" clId="{89DCF2EA-56E6-485C-B61C-E06D7398FE37}" dt="2024-02-02T08:00:04.152" v="828" actId="20577"/>
        <pc:sldMkLst>
          <pc:docMk/>
          <pc:sldMk cId="1201545047" sldId="985"/>
        </pc:sldMkLst>
        <pc:spChg chg="mod">
          <ac:chgData name="binglin tao" userId="dee11500289e3549" providerId="LiveId" clId="{89DCF2EA-56E6-485C-B61C-E06D7398FE37}" dt="2024-02-02T08:00:04.152" v="828" actId="20577"/>
          <ac:spMkLst>
            <pc:docMk/>
            <pc:sldMk cId="1201545047" sldId="985"/>
            <ac:spMk id="28" creationId="{7989756E-7786-4EB6-A66C-CDBE52C9133D}"/>
          </ac:spMkLst>
        </pc:spChg>
      </pc:sldChg>
      <pc:sldChg chg="modSp mod">
        <pc:chgData name="binglin tao" userId="dee11500289e3549" providerId="LiveId" clId="{89DCF2EA-56E6-485C-B61C-E06D7398FE37}" dt="2024-02-15T10:08:22.413" v="6164"/>
        <pc:sldMkLst>
          <pc:docMk/>
          <pc:sldMk cId="2423159748" sldId="989"/>
        </pc:sldMkLst>
        <pc:spChg chg="mod">
          <ac:chgData name="binglin tao" userId="dee11500289e3549" providerId="LiveId" clId="{89DCF2EA-56E6-485C-B61C-E06D7398FE37}" dt="2024-02-15T10:08:22.413" v="6164"/>
          <ac:spMkLst>
            <pc:docMk/>
            <pc:sldMk cId="2423159748" sldId="989"/>
            <ac:spMk id="16" creationId="{638AEB83-3C26-56D6-F827-879A05E90981}"/>
          </ac:spMkLst>
        </pc:spChg>
      </pc:sldChg>
      <pc:sldChg chg="modSp mod">
        <pc:chgData name="binglin tao" userId="dee11500289e3549" providerId="LiveId" clId="{89DCF2EA-56E6-485C-B61C-E06D7398FE37}" dt="2024-02-13T08:48:35.849" v="860" actId="403"/>
        <pc:sldMkLst>
          <pc:docMk/>
          <pc:sldMk cId="2256326496" sldId="991"/>
        </pc:sldMkLst>
        <pc:spChg chg="mod">
          <ac:chgData name="binglin tao" userId="dee11500289e3549" providerId="LiveId" clId="{89DCF2EA-56E6-485C-B61C-E06D7398FE37}" dt="2024-02-13T08:48:25.792" v="858" actId="403"/>
          <ac:spMkLst>
            <pc:docMk/>
            <pc:sldMk cId="2256326496" sldId="991"/>
            <ac:spMk id="4" creationId="{B5D2D5FF-206C-3062-FFEF-E8A089D13469}"/>
          </ac:spMkLst>
        </pc:spChg>
        <pc:spChg chg="mod">
          <ac:chgData name="binglin tao" userId="dee11500289e3549" providerId="LiveId" clId="{89DCF2EA-56E6-485C-B61C-E06D7398FE37}" dt="2024-02-13T08:48:35.849" v="860" actId="403"/>
          <ac:spMkLst>
            <pc:docMk/>
            <pc:sldMk cId="2256326496" sldId="991"/>
            <ac:spMk id="6" creationId="{B4FBFA49-4D32-E009-F10E-CFF86999B289}"/>
          </ac:spMkLst>
        </pc:spChg>
      </pc:sldChg>
      <pc:sldChg chg="modSp mod">
        <pc:chgData name="binglin tao" userId="dee11500289e3549" providerId="LiveId" clId="{89DCF2EA-56E6-485C-B61C-E06D7398FE37}" dt="2024-02-13T08:49:09.824" v="868" actId="1076"/>
        <pc:sldMkLst>
          <pc:docMk/>
          <pc:sldMk cId="4281654823" sldId="992"/>
        </pc:sldMkLst>
        <pc:spChg chg="mod">
          <ac:chgData name="binglin tao" userId="dee11500289e3549" providerId="LiveId" clId="{89DCF2EA-56E6-485C-B61C-E06D7398FE37}" dt="2024-02-13T08:49:03.902" v="865" actId="1076"/>
          <ac:spMkLst>
            <pc:docMk/>
            <pc:sldMk cId="4281654823" sldId="992"/>
            <ac:spMk id="2" creationId="{F29C2554-4DBE-05E1-7134-5FC899BBD604}"/>
          </ac:spMkLst>
        </pc:spChg>
        <pc:spChg chg="mod">
          <ac:chgData name="binglin tao" userId="dee11500289e3549" providerId="LiveId" clId="{89DCF2EA-56E6-485C-B61C-E06D7398FE37}" dt="2024-02-13T08:48:17.251" v="857" actId="404"/>
          <ac:spMkLst>
            <pc:docMk/>
            <pc:sldMk cId="4281654823" sldId="992"/>
            <ac:spMk id="6" creationId="{B4FBFA49-4D32-E009-F10E-CFF86999B289}"/>
          </ac:spMkLst>
        </pc:spChg>
        <pc:spChg chg="mod">
          <ac:chgData name="binglin tao" userId="dee11500289e3549" providerId="LiveId" clId="{89DCF2EA-56E6-485C-B61C-E06D7398FE37}" dt="2024-02-13T08:49:01.362" v="864" actId="1076"/>
          <ac:spMkLst>
            <pc:docMk/>
            <pc:sldMk cId="4281654823" sldId="992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3T08:49:09.824" v="868" actId="1076"/>
          <ac:spMkLst>
            <pc:docMk/>
            <pc:sldMk cId="4281654823" sldId="992"/>
            <ac:spMk id="17" creationId="{347F2B85-357A-B2D1-191B-275C66DE9B8A}"/>
          </ac:spMkLst>
        </pc:spChg>
      </pc:sldChg>
      <pc:sldChg chg="delSp modSp mod">
        <pc:chgData name="binglin tao" userId="dee11500289e3549" providerId="LiveId" clId="{89DCF2EA-56E6-485C-B61C-E06D7398FE37}" dt="2024-02-13T09:05:45.333" v="1195" actId="403"/>
        <pc:sldMkLst>
          <pc:docMk/>
          <pc:sldMk cId="659705648" sldId="993"/>
        </pc:sldMkLst>
        <pc:spChg chg="del mod">
          <ac:chgData name="binglin tao" userId="dee11500289e3549" providerId="LiveId" clId="{89DCF2EA-56E6-485C-B61C-E06D7398FE37}" dt="2024-02-13T09:04:46.241" v="1182" actId="478"/>
          <ac:spMkLst>
            <pc:docMk/>
            <pc:sldMk cId="659705648" sldId="993"/>
            <ac:spMk id="4" creationId="{901EBB45-11DD-7731-E0D1-B4A7A319B942}"/>
          </ac:spMkLst>
        </pc:spChg>
        <pc:spChg chg="del mod">
          <ac:chgData name="binglin tao" userId="dee11500289e3549" providerId="LiveId" clId="{89DCF2EA-56E6-485C-B61C-E06D7398FE37}" dt="2024-02-13T09:04:58.239" v="1186" actId="478"/>
          <ac:spMkLst>
            <pc:docMk/>
            <pc:sldMk cId="659705648" sldId="993"/>
            <ac:spMk id="5" creationId="{1DFCB088-AD87-9F84-EA71-7A5C50D4B675}"/>
          </ac:spMkLst>
        </pc:spChg>
        <pc:spChg chg="mod">
          <ac:chgData name="binglin tao" userId="dee11500289e3549" providerId="LiveId" clId="{89DCF2EA-56E6-485C-B61C-E06D7398FE37}" dt="2024-02-13T09:05:45.333" v="1195" actId="403"/>
          <ac:spMkLst>
            <pc:docMk/>
            <pc:sldMk cId="659705648" sldId="993"/>
            <ac:spMk id="10" creationId="{EC0DDBAC-E6D3-BCD9-68B8-6132A00E5C8B}"/>
          </ac:spMkLst>
        </pc:spChg>
        <pc:spChg chg="mod">
          <ac:chgData name="binglin tao" userId="dee11500289e3549" providerId="LiveId" clId="{89DCF2EA-56E6-485C-B61C-E06D7398FE37}" dt="2024-02-13T09:05:35.442" v="1194" actId="404"/>
          <ac:spMkLst>
            <pc:docMk/>
            <pc:sldMk cId="659705648" sldId="993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3T09:21:30.620" v="1240"/>
        <pc:sldMkLst>
          <pc:docMk/>
          <pc:sldMk cId="718981363" sldId="994"/>
        </pc:sldMkLst>
        <pc:spChg chg="mod">
          <ac:chgData name="binglin tao" userId="dee11500289e3549" providerId="LiveId" clId="{89DCF2EA-56E6-485C-B61C-E06D7398FE37}" dt="2024-02-13T09:08:48.773" v="1199" actId="108"/>
          <ac:spMkLst>
            <pc:docMk/>
            <pc:sldMk cId="718981363" sldId="994"/>
            <ac:spMk id="7" creationId="{48A77A2F-954C-3AA5-3054-D7DB28EB8963}"/>
          </ac:spMkLst>
        </pc:spChg>
        <pc:spChg chg="mod">
          <ac:chgData name="binglin tao" userId="dee11500289e3549" providerId="LiveId" clId="{89DCF2EA-56E6-485C-B61C-E06D7398FE37}" dt="2024-02-13T09:21:30.620" v="1240"/>
          <ac:spMkLst>
            <pc:docMk/>
            <pc:sldMk cId="718981363" sldId="994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3T09:28:17.623" v="1253" actId="403"/>
        <pc:sldMkLst>
          <pc:docMk/>
          <pc:sldMk cId="2141872369" sldId="995"/>
        </pc:sldMkLst>
        <pc:spChg chg="mod">
          <ac:chgData name="binglin tao" userId="dee11500289e3549" providerId="LiveId" clId="{89DCF2EA-56E6-485C-B61C-E06D7398FE37}" dt="2024-02-13T09:13:10.931" v="1207" actId="14100"/>
          <ac:spMkLst>
            <pc:docMk/>
            <pc:sldMk cId="2141872369" sldId="995"/>
            <ac:spMk id="4" creationId="{77DA4145-0C4B-5245-7D03-E92A3118483B}"/>
          </ac:spMkLst>
        </pc:spChg>
        <pc:spChg chg="mod">
          <ac:chgData name="binglin tao" userId="dee11500289e3549" providerId="LiveId" clId="{89DCF2EA-56E6-485C-B61C-E06D7398FE37}" dt="2024-02-13T09:13:16.042" v="1210" actId="14100"/>
          <ac:spMkLst>
            <pc:docMk/>
            <pc:sldMk cId="2141872369" sldId="995"/>
            <ac:spMk id="5" creationId="{5E10311B-FCC2-D258-7764-F3B8231C2E50}"/>
          </ac:spMkLst>
        </pc:spChg>
        <pc:spChg chg="mod">
          <ac:chgData name="binglin tao" userId="dee11500289e3549" providerId="LiveId" clId="{89DCF2EA-56E6-485C-B61C-E06D7398FE37}" dt="2024-02-13T09:13:20.823" v="1211" actId="14100"/>
          <ac:spMkLst>
            <pc:docMk/>
            <pc:sldMk cId="2141872369" sldId="995"/>
            <ac:spMk id="6" creationId="{D449099F-F091-891D-D475-8DBED2D0423B}"/>
          </ac:spMkLst>
        </pc:spChg>
        <pc:spChg chg="mod">
          <ac:chgData name="binglin tao" userId="dee11500289e3549" providerId="LiveId" clId="{89DCF2EA-56E6-485C-B61C-E06D7398FE37}" dt="2024-02-13T09:13:22.751" v="1212" actId="14100"/>
          <ac:spMkLst>
            <pc:docMk/>
            <pc:sldMk cId="2141872369" sldId="995"/>
            <ac:spMk id="10" creationId="{F88EB22E-DA01-E023-B0BC-AC0019317555}"/>
          </ac:spMkLst>
        </pc:spChg>
        <pc:spChg chg="mod">
          <ac:chgData name="binglin tao" userId="dee11500289e3549" providerId="LiveId" clId="{89DCF2EA-56E6-485C-B61C-E06D7398FE37}" dt="2024-02-13T09:13:04.492" v="1201" actId="1076"/>
          <ac:spMkLst>
            <pc:docMk/>
            <pc:sldMk cId="2141872369" sldId="995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3T09:28:17.623" v="1253" actId="403"/>
          <ac:spMkLst>
            <pc:docMk/>
            <pc:sldMk cId="2141872369" sldId="995"/>
            <ac:spMk id="16" creationId="{81F2FCEA-DC0F-4F7A-8C7F-D0A98897C406}"/>
          </ac:spMkLst>
        </pc:spChg>
        <pc:spChg chg="mod">
          <ac:chgData name="binglin tao" userId="dee11500289e3549" providerId="LiveId" clId="{89DCF2EA-56E6-485C-B61C-E06D7398FE37}" dt="2024-02-13T09:16:05.402" v="1213" actId="14100"/>
          <ac:spMkLst>
            <pc:docMk/>
            <pc:sldMk cId="2141872369" sldId="995"/>
            <ac:spMk id="17" creationId="{3CDE98FF-B73D-E7FA-EB76-4F2DE30FE696}"/>
          </ac:spMkLst>
        </pc:spChg>
        <pc:spChg chg="mod">
          <ac:chgData name="binglin tao" userId="dee11500289e3549" providerId="LiveId" clId="{89DCF2EA-56E6-485C-B61C-E06D7398FE37}" dt="2024-02-13T09:23:13.866" v="1241" actId="1076"/>
          <ac:spMkLst>
            <pc:docMk/>
            <pc:sldMk cId="2141872369" sldId="995"/>
            <ac:spMk id="18" creationId="{D8E044B9-5971-0475-4BD7-57DFE8A1C323}"/>
          </ac:spMkLst>
        </pc:spChg>
      </pc:sldChg>
      <pc:sldChg chg="modSp mod">
        <pc:chgData name="binglin tao" userId="dee11500289e3549" providerId="LiveId" clId="{89DCF2EA-56E6-485C-B61C-E06D7398FE37}" dt="2024-02-13T09:28:14.401" v="1252" actId="403"/>
        <pc:sldMkLst>
          <pc:docMk/>
          <pc:sldMk cId="4026526915" sldId="997"/>
        </pc:sldMkLst>
        <pc:spChg chg="mod">
          <ac:chgData name="binglin tao" userId="dee11500289e3549" providerId="LiveId" clId="{89DCF2EA-56E6-485C-B61C-E06D7398FE37}" dt="2024-02-13T09:28:12.647" v="1251" actId="1076"/>
          <ac:spMkLst>
            <pc:docMk/>
            <pc:sldMk cId="4026526915" sldId="997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3T09:28:14.401" v="1252" actId="403"/>
          <ac:spMkLst>
            <pc:docMk/>
            <pc:sldMk cId="4026526915" sldId="997"/>
            <ac:spMk id="16" creationId="{81F2FCEA-DC0F-4F7A-8C7F-D0A98897C406}"/>
          </ac:spMkLst>
        </pc:spChg>
        <pc:spChg chg="mod">
          <ac:chgData name="binglin tao" userId="dee11500289e3549" providerId="LiveId" clId="{89DCF2EA-56E6-485C-B61C-E06D7398FE37}" dt="2024-02-13T09:24:40.811" v="1243" actId="14100"/>
          <ac:spMkLst>
            <pc:docMk/>
            <pc:sldMk cId="4026526915" sldId="997"/>
            <ac:spMk id="36" creationId="{99DEAF55-9639-5265-3F35-E5978AB3749C}"/>
          </ac:spMkLst>
        </pc:spChg>
        <pc:spChg chg="mod">
          <ac:chgData name="binglin tao" userId="dee11500289e3549" providerId="LiveId" clId="{89DCF2EA-56E6-485C-B61C-E06D7398FE37}" dt="2024-02-13T09:24:43.616" v="1244" actId="14100"/>
          <ac:spMkLst>
            <pc:docMk/>
            <pc:sldMk cId="4026526915" sldId="997"/>
            <ac:spMk id="37" creationId="{17D00B5F-4C6F-55B8-AB41-E874AE6071A5}"/>
          </ac:spMkLst>
        </pc:spChg>
        <pc:spChg chg="mod">
          <ac:chgData name="binglin tao" userId="dee11500289e3549" providerId="LiveId" clId="{89DCF2EA-56E6-485C-B61C-E06D7398FE37}" dt="2024-02-13T09:24:45.257" v="1245" actId="14100"/>
          <ac:spMkLst>
            <pc:docMk/>
            <pc:sldMk cId="4026526915" sldId="997"/>
            <ac:spMk id="40" creationId="{297803AD-6E93-444D-4C1F-896A1266A99E}"/>
          </ac:spMkLst>
        </pc:spChg>
        <pc:spChg chg="mod">
          <ac:chgData name="binglin tao" userId="dee11500289e3549" providerId="LiveId" clId="{89DCF2EA-56E6-485C-B61C-E06D7398FE37}" dt="2024-02-13T09:24:53.297" v="1249" actId="14100"/>
          <ac:spMkLst>
            <pc:docMk/>
            <pc:sldMk cId="4026526915" sldId="997"/>
            <ac:spMk id="45" creationId="{E2F08EDA-5F8B-87D5-7147-ED049906D966}"/>
          </ac:spMkLst>
        </pc:spChg>
      </pc:sldChg>
      <pc:sldChg chg="addSp delSp modSp mod">
        <pc:chgData name="binglin tao" userId="dee11500289e3549" providerId="LiveId" clId="{89DCF2EA-56E6-485C-B61C-E06D7398FE37}" dt="2024-02-13T09:33:42.697" v="1339" actId="1076"/>
        <pc:sldMkLst>
          <pc:docMk/>
          <pc:sldMk cId="18812813" sldId="998"/>
        </pc:sldMkLst>
        <pc:spChg chg="del mod">
          <ac:chgData name="binglin tao" userId="dee11500289e3549" providerId="LiveId" clId="{89DCF2EA-56E6-485C-B61C-E06D7398FE37}" dt="2024-02-13T09:33:06.110" v="1328" actId="478"/>
          <ac:spMkLst>
            <pc:docMk/>
            <pc:sldMk cId="18812813" sldId="998"/>
            <ac:spMk id="2" creationId="{3BEEAEA6-A3FF-18B0-9BA5-CF0FFC8FCF1B}"/>
          </ac:spMkLst>
        </pc:spChg>
        <pc:spChg chg="mod">
          <ac:chgData name="binglin tao" userId="dee11500289e3549" providerId="LiveId" clId="{89DCF2EA-56E6-485C-B61C-E06D7398FE37}" dt="2024-02-13T09:31:48.631" v="1311" actId="403"/>
          <ac:spMkLst>
            <pc:docMk/>
            <pc:sldMk cId="18812813" sldId="998"/>
            <ac:spMk id="5" creationId="{D6E5E5EE-809C-B58A-970E-1C810AB95024}"/>
          </ac:spMkLst>
        </pc:spChg>
        <pc:spChg chg="mod">
          <ac:chgData name="binglin tao" userId="dee11500289e3549" providerId="LiveId" clId="{89DCF2EA-56E6-485C-B61C-E06D7398FE37}" dt="2024-02-13T09:31:39.025" v="1307" actId="20577"/>
          <ac:spMkLst>
            <pc:docMk/>
            <pc:sldMk cId="18812813" sldId="998"/>
            <ac:spMk id="7" creationId="{E85DAD31-7D6C-39C7-EC68-2BC31FB01109}"/>
          </ac:spMkLst>
        </pc:spChg>
        <pc:spChg chg="mod">
          <ac:chgData name="binglin tao" userId="dee11500289e3549" providerId="LiveId" clId="{89DCF2EA-56E6-485C-B61C-E06D7398FE37}" dt="2024-02-13T09:33:26.160" v="1335" actId="21"/>
          <ac:spMkLst>
            <pc:docMk/>
            <pc:sldMk cId="18812813" sldId="998"/>
            <ac:spMk id="8" creationId="{D274F2A9-C32C-D67C-6B02-386AD2455E2B}"/>
          </ac:spMkLst>
        </pc:spChg>
        <pc:spChg chg="add mod">
          <ac:chgData name="binglin tao" userId="dee11500289e3549" providerId="LiveId" clId="{89DCF2EA-56E6-485C-B61C-E06D7398FE37}" dt="2024-02-13T09:33:42.697" v="1339" actId="1076"/>
          <ac:spMkLst>
            <pc:docMk/>
            <pc:sldMk cId="18812813" sldId="998"/>
            <ac:spMk id="9" creationId="{D38A683F-0D73-0BC9-3E95-396398083289}"/>
          </ac:spMkLst>
        </pc:spChg>
        <pc:spChg chg="mod">
          <ac:chgData name="binglin tao" userId="dee11500289e3549" providerId="LiveId" clId="{89DCF2EA-56E6-485C-B61C-E06D7398FE37}" dt="2024-02-13T09:28:34.758" v="1256" actId="403"/>
          <ac:spMkLst>
            <pc:docMk/>
            <pc:sldMk cId="18812813" sldId="998"/>
            <ac:spMk id="12" creationId="{49E5D462-7F66-FE94-D327-B6B9B77337B7}"/>
          </ac:spMkLst>
        </pc:spChg>
        <pc:spChg chg="mod">
          <ac:chgData name="binglin tao" userId="dee11500289e3549" providerId="LiveId" clId="{89DCF2EA-56E6-485C-B61C-E06D7398FE37}" dt="2024-02-13T09:28:32.576" v="1255" actId="403"/>
          <ac:spMkLst>
            <pc:docMk/>
            <pc:sldMk cId="18812813" sldId="998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3T09:29:03.076" v="1265" actId="1076"/>
          <ac:spMkLst>
            <pc:docMk/>
            <pc:sldMk cId="18812813" sldId="998"/>
            <ac:spMk id="16" creationId="{6952CC4D-1E27-BC74-D4F4-FE6853893DDF}"/>
          </ac:spMkLst>
        </pc:spChg>
        <pc:spChg chg="add del mod">
          <ac:chgData name="binglin tao" userId="dee11500289e3549" providerId="LiveId" clId="{89DCF2EA-56E6-485C-B61C-E06D7398FE37}" dt="2024-02-13T09:29:03.759" v="1266" actId="478"/>
          <ac:spMkLst>
            <pc:docMk/>
            <pc:sldMk cId="18812813" sldId="998"/>
            <ac:spMk id="18" creationId="{E049A927-FE82-EAA6-9276-5DCB4C17D9BF}"/>
          </ac:spMkLst>
        </pc:spChg>
        <pc:spChg chg="add del mod">
          <ac:chgData name="binglin tao" userId="dee11500289e3549" providerId="LiveId" clId="{89DCF2EA-56E6-485C-B61C-E06D7398FE37}" dt="2024-02-13T09:29:03.759" v="1266" actId="478"/>
          <ac:spMkLst>
            <pc:docMk/>
            <pc:sldMk cId="18812813" sldId="998"/>
            <ac:spMk id="20" creationId="{DE7237C7-7028-FF34-DDE7-3881DAC5954F}"/>
          </ac:spMkLst>
        </pc:spChg>
        <pc:grpChg chg="add del mod">
          <ac:chgData name="binglin tao" userId="dee11500289e3549" providerId="LiveId" clId="{89DCF2EA-56E6-485C-B61C-E06D7398FE37}" dt="2024-02-13T09:32:30.774" v="1321" actId="14100"/>
          <ac:grpSpMkLst>
            <pc:docMk/>
            <pc:sldMk cId="18812813" sldId="998"/>
            <ac:grpSpMk id="24" creationId="{7FB6C8B6-5779-E963-CFD6-7D35DD4CDD0A}"/>
          </ac:grpSpMkLst>
        </pc:grpChg>
      </pc:sldChg>
      <pc:sldChg chg="delSp modSp mod">
        <pc:chgData name="binglin tao" userId="dee11500289e3549" providerId="LiveId" clId="{89DCF2EA-56E6-485C-B61C-E06D7398FE37}" dt="2024-02-15T11:18:52.866" v="6199" actId="20578"/>
        <pc:sldMkLst>
          <pc:docMk/>
          <pc:sldMk cId="1451763117" sldId="999"/>
        </pc:sldMkLst>
        <pc:spChg chg="mod">
          <ac:chgData name="binglin tao" userId="dee11500289e3549" providerId="LiveId" clId="{89DCF2EA-56E6-485C-B61C-E06D7398FE37}" dt="2024-02-15T11:14:11.273" v="6196" actId="1076"/>
          <ac:spMkLst>
            <pc:docMk/>
            <pc:sldMk cId="1451763117" sldId="999"/>
            <ac:spMk id="9" creationId="{309B6FFF-5577-EF4E-13FB-6E9FE55DDA8F}"/>
          </ac:spMkLst>
        </pc:spChg>
        <pc:spChg chg="mod">
          <ac:chgData name="binglin tao" userId="dee11500289e3549" providerId="LiveId" clId="{89DCF2EA-56E6-485C-B61C-E06D7398FE37}" dt="2024-02-15T11:18:52.866" v="6199" actId="20578"/>
          <ac:spMkLst>
            <pc:docMk/>
            <pc:sldMk cId="1451763117" sldId="999"/>
            <ac:spMk id="15" creationId="{D71F486D-EE98-8A90-6162-7AE215FB2F9B}"/>
          </ac:spMkLst>
        </pc:spChg>
        <pc:spChg chg="del mod">
          <ac:chgData name="binglin tao" userId="dee11500289e3549" providerId="LiveId" clId="{89DCF2EA-56E6-485C-B61C-E06D7398FE37}" dt="2024-02-13T09:42:09.252" v="1355" actId="478"/>
          <ac:spMkLst>
            <pc:docMk/>
            <pc:sldMk cId="1451763117" sldId="999"/>
            <ac:spMk id="17" creationId="{86B33280-3C9E-B99B-BF9E-8093248FD553}"/>
          </ac:spMkLst>
        </pc:spChg>
      </pc:sldChg>
      <pc:sldChg chg="delSp modSp mod">
        <pc:chgData name="binglin tao" userId="dee11500289e3549" providerId="LiveId" clId="{89DCF2EA-56E6-485C-B61C-E06D7398FE37}" dt="2024-02-15T11:16:56.016" v="6198" actId="1076"/>
        <pc:sldMkLst>
          <pc:docMk/>
          <pc:sldMk cId="3102485539" sldId="1000"/>
        </pc:sldMkLst>
        <pc:spChg chg="del mod">
          <ac:chgData name="binglin tao" userId="dee11500289e3549" providerId="LiveId" clId="{89DCF2EA-56E6-485C-B61C-E06D7398FE37}" dt="2024-02-13T09:43:56.738" v="1362" actId="478"/>
          <ac:spMkLst>
            <pc:docMk/>
            <pc:sldMk cId="3102485539" sldId="1000"/>
            <ac:spMk id="2" creationId="{90A8FBDF-1590-4EA0-E22A-56FBD3ABB564}"/>
          </ac:spMkLst>
        </pc:spChg>
        <pc:spChg chg="mod">
          <ac:chgData name="binglin tao" userId="dee11500289e3549" providerId="LiveId" clId="{89DCF2EA-56E6-485C-B61C-E06D7398FE37}" dt="2024-02-15T11:16:56.016" v="6198" actId="1076"/>
          <ac:spMkLst>
            <pc:docMk/>
            <pc:sldMk cId="3102485539" sldId="1000"/>
            <ac:spMk id="15" creationId="{D71F486D-EE98-8A90-6162-7AE215FB2F9B}"/>
          </ac:spMkLst>
        </pc:spChg>
      </pc:sldChg>
      <pc:sldChg chg="delSp modSp mod">
        <pc:chgData name="binglin tao" userId="dee11500289e3549" providerId="LiveId" clId="{89DCF2EA-56E6-485C-B61C-E06D7398FE37}" dt="2024-02-13T09:49:45.583" v="1436" actId="14100"/>
        <pc:sldMkLst>
          <pc:docMk/>
          <pc:sldMk cId="1406003057" sldId="1001"/>
        </pc:sldMkLst>
        <pc:spChg chg="del mod">
          <ac:chgData name="binglin tao" userId="dee11500289e3549" providerId="LiveId" clId="{89DCF2EA-56E6-485C-B61C-E06D7398FE37}" dt="2024-02-13T09:48:35.025" v="1405" actId="478"/>
          <ac:spMkLst>
            <pc:docMk/>
            <pc:sldMk cId="1406003057" sldId="1001"/>
            <ac:spMk id="12" creationId="{119B8454-AE72-B872-0E12-872801352F1D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14" creationId="{480D251F-C7CF-135A-88CF-383DB0E1D8AF}"/>
          </ac:spMkLst>
        </pc:spChg>
        <pc:spChg chg="mod">
          <ac:chgData name="binglin tao" userId="dee11500289e3549" providerId="LiveId" clId="{89DCF2EA-56E6-485C-B61C-E06D7398FE37}" dt="2024-02-13T09:48:53.844" v="1410" actId="20577"/>
          <ac:spMkLst>
            <pc:docMk/>
            <pc:sldMk cId="1406003057" sldId="1001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16" creationId="{32B7A26D-BC6E-B1CC-369F-51C053112002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17" creationId="{B76975A5-609E-0E5E-E1AC-32A4FDC6F550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18" creationId="{191786AC-3AC2-C2B6-AA47-572B9672FC46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19" creationId="{D3DAF60D-9AFA-1F90-A757-774BB2A9B65C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20" creationId="{08211709-7881-3AC4-FD57-7BAE17989B55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21" creationId="{ADC1CBE9-BD9D-9602-CDFD-BD8D5976826A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22" creationId="{492D59C4-BEAF-E214-2BBE-C3D7AA83CB20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25" creationId="{6D645198-6E94-B585-4132-81BD436F56E5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27" creationId="{4733A625-9BC7-A06F-4B40-E4001A0D9CE4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28" creationId="{E92C84FF-06E7-6AB6-C46D-DD2A749CE364}"/>
          </ac:spMkLst>
        </pc:spChg>
        <pc:spChg chg="mod">
          <ac:chgData name="binglin tao" userId="dee11500289e3549" providerId="LiveId" clId="{89DCF2EA-56E6-485C-B61C-E06D7398FE37}" dt="2024-02-13T09:49:45.583" v="1436" actId="14100"/>
          <ac:spMkLst>
            <pc:docMk/>
            <pc:sldMk cId="1406003057" sldId="1001"/>
            <ac:spMk id="29" creationId="{9BC5EEDC-1381-C8AB-6E96-1B39EC7F3115}"/>
          </ac:spMkLst>
        </pc:spChg>
        <pc:grpChg chg="mod">
          <ac:chgData name="binglin tao" userId="dee11500289e3549" providerId="LiveId" clId="{89DCF2EA-56E6-485C-B61C-E06D7398FE37}" dt="2024-02-13T09:49:45.583" v="1436" actId="14100"/>
          <ac:grpSpMkLst>
            <pc:docMk/>
            <pc:sldMk cId="1406003057" sldId="1001"/>
            <ac:grpSpMk id="24" creationId="{AEEC80F5-426D-BC46-58DB-315066B31B87}"/>
          </ac:grpSpMkLst>
        </pc:grpChg>
        <pc:grpChg chg="mod">
          <ac:chgData name="binglin tao" userId="dee11500289e3549" providerId="LiveId" clId="{89DCF2EA-56E6-485C-B61C-E06D7398FE37}" dt="2024-02-13T09:49:45.583" v="1436" actId="14100"/>
          <ac:grpSpMkLst>
            <pc:docMk/>
            <pc:sldMk cId="1406003057" sldId="1001"/>
            <ac:grpSpMk id="26" creationId="{620C2662-BDAB-273F-B8C0-5712E180C3EF}"/>
          </ac:grpSpMkLst>
        </pc:grpChg>
        <pc:grpChg chg="mod">
          <ac:chgData name="binglin tao" userId="dee11500289e3549" providerId="LiveId" clId="{89DCF2EA-56E6-485C-B61C-E06D7398FE37}" dt="2024-02-13T09:49:45.583" v="1436" actId="14100"/>
          <ac:grpSpMkLst>
            <pc:docMk/>
            <pc:sldMk cId="1406003057" sldId="1001"/>
            <ac:grpSpMk id="30" creationId="{0545406B-9B60-F888-CBBA-A503DF073576}"/>
          </ac:grpSpMkLst>
        </pc:grpChg>
      </pc:sldChg>
      <pc:sldChg chg="modSp mod">
        <pc:chgData name="binglin tao" userId="dee11500289e3549" providerId="LiveId" clId="{89DCF2EA-56E6-485C-B61C-E06D7398FE37}" dt="2024-02-13T09:48:25.001" v="1400" actId="20577"/>
        <pc:sldMkLst>
          <pc:docMk/>
          <pc:sldMk cId="2586697446" sldId="1002"/>
        </pc:sldMkLst>
        <pc:spChg chg="mod">
          <ac:chgData name="binglin tao" userId="dee11500289e3549" providerId="LiveId" clId="{89DCF2EA-56E6-485C-B61C-E06D7398FE37}" dt="2024-02-13T09:48:25.001" v="1400" actId="20577"/>
          <ac:spMkLst>
            <pc:docMk/>
            <pc:sldMk cId="2586697446" sldId="1002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3T09:52:12.704" v="1442" actId="403"/>
        <pc:sldMkLst>
          <pc:docMk/>
          <pc:sldMk cId="3425229114" sldId="1003"/>
        </pc:sldMkLst>
        <pc:spChg chg="mod">
          <ac:chgData name="binglin tao" userId="dee11500289e3549" providerId="LiveId" clId="{89DCF2EA-56E6-485C-B61C-E06D7398FE37}" dt="2024-02-13T09:52:12.704" v="1442" actId="403"/>
          <ac:spMkLst>
            <pc:docMk/>
            <pc:sldMk cId="3425229114" sldId="1003"/>
            <ac:spMk id="4" creationId="{F57396E9-9A98-0398-85CE-CF638F7C1E5F}"/>
          </ac:spMkLst>
        </pc:spChg>
        <pc:spChg chg="mod">
          <ac:chgData name="binglin tao" userId="dee11500289e3549" providerId="LiveId" clId="{89DCF2EA-56E6-485C-B61C-E06D7398FE37}" dt="2024-02-13T09:51:57.492" v="1437" actId="403"/>
          <ac:spMkLst>
            <pc:docMk/>
            <pc:sldMk cId="3425229114" sldId="1003"/>
            <ac:spMk id="15" creationId="{D71F486D-EE98-8A90-6162-7AE215FB2F9B}"/>
          </ac:spMkLst>
        </pc:spChg>
        <pc:grpChg chg="mod">
          <ac:chgData name="binglin tao" userId="dee11500289e3549" providerId="LiveId" clId="{89DCF2EA-56E6-485C-B61C-E06D7398FE37}" dt="2024-02-13T09:52:03.862" v="1438" actId="14100"/>
          <ac:grpSpMkLst>
            <pc:docMk/>
            <pc:sldMk cId="3425229114" sldId="1003"/>
            <ac:grpSpMk id="31" creationId="{3AFA3959-4F9E-B9EB-D899-D8BE966E0F89}"/>
          </ac:grpSpMkLst>
        </pc:grpChg>
      </pc:sldChg>
      <pc:sldChg chg="modSp mod">
        <pc:chgData name="binglin tao" userId="dee11500289e3549" providerId="LiveId" clId="{89DCF2EA-56E6-485C-B61C-E06D7398FE37}" dt="2024-02-13T09:54:06.858" v="1450" actId="1076"/>
        <pc:sldMkLst>
          <pc:docMk/>
          <pc:sldMk cId="3822423715" sldId="1004"/>
        </pc:sldMkLst>
        <pc:spChg chg="mod">
          <ac:chgData name="binglin tao" userId="dee11500289e3549" providerId="LiveId" clId="{89DCF2EA-56E6-485C-B61C-E06D7398FE37}" dt="2024-02-13T09:53:55.466" v="1447" actId="14100"/>
          <ac:spMkLst>
            <pc:docMk/>
            <pc:sldMk cId="3822423715" sldId="1004"/>
            <ac:spMk id="4" creationId="{BB1E4C79-21E7-25C6-C0D9-ADAC5D9963A4}"/>
          </ac:spMkLst>
        </pc:spChg>
        <pc:spChg chg="mod">
          <ac:chgData name="binglin tao" userId="dee11500289e3549" providerId="LiveId" clId="{89DCF2EA-56E6-485C-B61C-E06D7398FE37}" dt="2024-02-13T09:54:06.858" v="1450" actId="1076"/>
          <ac:spMkLst>
            <pc:docMk/>
            <pc:sldMk cId="3822423715" sldId="1004"/>
            <ac:spMk id="5" creationId="{C76AE345-C3E7-1672-DDC6-6704AD7D512F}"/>
          </ac:spMkLst>
        </pc:spChg>
        <pc:spChg chg="mod">
          <ac:chgData name="binglin tao" userId="dee11500289e3549" providerId="LiveId" clId="{89DCF2EA-56E6-485C-B61C-E06D7398FE37}" dt="2024-02-13T09:54:04.319" v="1449" actId="20577"/>
          <ac:spMkLst>
            <pc:docMk/>
            <pc:sldMk cId="3822423715" sldId="1004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4T04:21:07.155" v="1632" actId="20577"/>
        <pc:sldMkLst>
          <pc:docMk/>
          <pc:sldMk cId="2953341604" sldId="1005"/>
        </pc:sldMkLst>
        <pc:spChg chg="mod">
          <ac:chgData name="binglin tao" userId="dee11500289e3549" providerId="LiveId" clId="{89DCF2EA-56E6-485C-B61C-E06D7398FE37}" dt="2024-02-13T09:58:59.225" v="1455" actId="14100"/>
          <ac:spMkLst>
            <pc:docMk/>
            <pc:sldMk cId="2953341604" sldId="1005"/>
            <ac:spMk id="6" creationId="{13C69E81-9BA5-DD23-3787-11F3DA007A3E}"/>
          </ac:spMkLst>
        </pc:spChg>
        <pc:spChg chg="mod">
          <ac:chgData name="binglin tao" userId="dee11500289e3549" providerId="LiveId" clId="{89DCF2EA-56E6-485C-B61C-E06D7398FE37}" dt="2024-02-14T04:21:07.155" v="1632" actId="20577"/>
          <ac:spMkLst>
            <pc:docMk/>
            <pc:sldMk cId="2953341604" sldId="1005"/>
            <ac:spMk id="7" creationId="{19DC9416-82D5-5066-49DA-FF32AE6599EA}"/>
          </ac:spMkLst>
        </pc:spChg>
        <pc:spChg chg="mod">
          <ac:chgData name="binglin tao" userId="dee11500289e3549" providerId="LiveId" clId="{89DCF2EA-56E6-485C-B61C-E06D7398FE37}" dt="2024-02-13T09:58:54.395" v="1451" actId="403"/>
          <ac:spMkLst>
            <pc:docMk/>
            <pc:sldMk cId="2953341604" sldId="1005"/>
            <ac:spMk id="15" creationId="{D71F486D-EE98-8A90-6162-7AE215FB2F9B}"/>
          </ac:spMkLst>
        </pc:spChg>
      </pc:sldChg>
      <pc:sldChg chg="delSp modSp mod">
        <pc:chgData name="binglin tao" userId="dee11500289e3549" providerId="LiveId" clId="{89DCF2EA-56E6-485C-B61C-E06D7398FE37}" dt="2024-02-14T04:23:06.384" v="1636" actId="20577"/>
        <pc:sldMkLst>
          <pc:docMk/>
          <pc:sldMk cId="3071319992" sldId="1006"/>
        </pc:sldMkLst>
        <pc:spChg chg="mod">
          <ac:chgData name="binglin tao" userId="dee11500289e3549" providerId="LiveId" clId="{89DCF2EA-56E6-485C-B61C-E06D7398FE37}" dt="2024-02-14T04:23:06.384" v="1636" actId="20577"/>
          <ac:spMkLst>
            <pc:docMk/>
            <pc:sldMk cId="3071319992" sldId="1006"/>
            <ac:spMk id="4" creationId="{EF6A660D-0976-9F57-22BE-FAACF8BB6699}"/>
          </ac:spMkLst>
        </pc:spChg>
        <pc:spChg chg="del mod">
          <ac:chgData name="binglin tao" userId="dee11500289e3549" providerId="LiveId" clId="{89DCF2EA-56E6-485C-B61C-E06D7398FE37}" dt="2024-02-13T09:59:24.566" v="1469" actId="478"/>
          <ac:spMkLst>
            <pc:docMk/>
            <pc:sldMk cId="3071319992" sldId="1006"/>
            <ac:spMk id="5" creationId="{AF2DA964-B912-4F74-4BC4-60C186835B55}"/>
          </ac:spMkLst>
        </pc:spChg>
        <pc:spChg chg="del mod">
          <ac:chgData name="binglin tao" userId="dee11500289e3549" providerId="LiveId" clId="{89DCF2EA-56E6-485C-B61C-E06D7398FE37}" dt="2024-02-13T09:59:33.067" v="1476" actId="478"/>
          <ac:spMkLst>
            <pc:docMk/>
            <pc:sldMk cId="3071319992" sldId="1006"/>
            <ac:spMk id="8" creationId="{98392AE7-759A-0EE6-FABB-873D76DEEC30}"/>
          </ac:spMkLst>
        </pc:spChg>
        <pc:spChg chg="del mod">
          <ac:chgData name="binglin tao" userId="dee11500289e3549" providerId="LiveId" clId="{89DCF2EA-56E6-485C-B61C-E06D7398FE37}" dt="2024-02-13T09:59:41.980" v="1482" actId="478"/>
          <ac:spMkLst>
            <pc:docMk/>
            <pc:sldMk cId="3071319992" sldId="1006"/>
            <ac:spMk id="9" creationId="{84F84EC2-2BB6-61CB-82F7-B878BD57B6EC}"/>
          </ac:spMkLst>
        </pc:spChg>
        <pc:spChg chg="del mod">
          <ac:chgData name="binglin tao" userId="dee11500289e3549" providerId="LiveId" clId="{89DCF2EA-56E6-485C-B61C-E06D7398FE37}" dt="2024-02-13T09:59:52.841" v="1490" actId="478"/>
          <ac:spMkLst>
            <pc:docMk/>
            <pc:sldMk cId="3071319992" sldId="1006"/>
            <ac:spMk id="10" creationId="{3A918715-ACEA-0CAA-E2DC-243D3D958B47}"/>
          </ac:spMkLst>
        </pc:spChg>
        <pc:spChg chg="mod">
          <ac:chgData name="binglin tao" userId="dee11500289e3549" providerId="LiveId" clId="{89DCF2EA-56E6-485C-B61C-E06D7398FE37}" dt="2024-02-13T09:59:57.799" v="1493" actId="1076"/>
          <ac:spMkLst>
            <pc:docMk/>
            <pc:sldMk cId="3071319992" sldId="1006"/>
            <ac:spMk id="12" creationId="{F9D846B1-746D-610D-FA76-A6ECAB0468B6}"/>
          </ac:spMkLst>
        </pc:spChg>
        <pc:spChg chg="mod">
          <ac:chgData name="binglin tao" userId="dee11500289e3549" providerId="LiveId" clId="{89DCF2EA-56E6-485C-B61C-E06D7398FE37}" dt="2024-02-14T04:14:30.951" v="1534" actId="20577"/>
          <ac:spMkLst>
            <pc:docMk/>
            <pc:sldMk cId="3071319992" sldId="1006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3T10:01:14.937" v="1504" actId="14100"/>
        <pc:sldMkLst>
          <pc:docMk/>
          <pc:sldMk cId="3189207438" sldId="1007"/>
        </pc:sldMkLst>
        <pc:spChg chg="mod">
          <ac:chgData name="binglin tao" userId="dee11500289e3549" providerId="LiveId" clId="{89DCF2EA-56E6-485C-B61C-E06D7398FE37}" dt="2024-02-13T10:01:04.252" v="1500" actId="14100"/>
          <ac:spMkLst>
            <pc:docMk/>
            <pc:sldMk cId="3189207438" sldId="1007"/>
            <ac:spMk id="2" creationId="{D754BFA9-EE48-8B58-6750-E59EC8933E34}"/>
          </ac:spMkLst>
        </pc:spChg>
        <pc:spChg chg="mod">
          <ac:chgData name="binglin tao" userId="dee11500289e3549" providerId="LiveId" clId="{89DCF2EA-56E6-485C-B61C-E06D7398FE37}" dt="2024-02-13T10:01:14.937" v="1504" actId="14100"/>
          <ac:spMkLst>
            <pc:docMk/>
            <pc:sldMk cId="3189207438" sldId="1007"/>
            <ac:spMk id="6" creationId="{D6699C8E-6E16-AA40-9D36-91FE4154ACBA}"/>
          </ac:spMkLst>
        </pc:spChg>
        <pc:spChg chg="mod">
          <ac:chgData name="binglin tao" userId="dee11500289e3549" providerId="LiveId" clId="{89DCF2EA-56E6-485C-B61C-E06D7398FE37}" dt="2024-02-13T10:00:58.694" v="1496" actId="403"/>
          <ac:spMkLst>
            <pc:docMk/>
            <pc:sldMk cId="3189207438" sldId="1007"/>
            <ac:spMk id="15" creationId="{D71F486D-EE98-8A90-6162-7AE215FB2F9B}"/>
          </ac:spMkLst>
        </pc:spChg>
      </pc:sldChg>
      <pc:sldChg chg="delSp modSp mod">
        <pc:chgData name="binglin tao" userId="dee11500289e3549" providerId="LiveId" clId="{89DCF2EA-56E6-485C-B61C-E06D7398FE37}" dt="2024-02-14T05:00:38.730" v="2163"/>
        <pc:sldMkLst>
          <pc:docMk/>
          <pc:sldMk cId="4007627677" sldId="1008"/>
        </pc:sldMkLst>
        <pc:spChg chg="del mod">
          <ac:chgData name="binglin tao" userId="dee11500289e3549" providerId="LiveId" clId="{89DCF2EA-56E6-485C-B61C-E06D7398FE37}" dt="2024-02-13T10:01:40.226" v="1512" actId="478"/>
          <ac:spMkLst>
            <pc:docMk/>
            <pc:sldMk cId="4007627677" sldId="1008"/>
            <ac:spMk id="4" creationId="{DE91DDD2-3838-6C64-14D7-9FB98080E4D5}"/>
          </ac:spMkLst>
        </pc:spChg>
        <pc:spChg chg="del mod">
          <ac:chgData name="binglin tao" userId="dee11500289e3549" providerId="LiveId" clId="{89DCF2EA-56E6-485C-B61C-E06D7398FE37}" dt="2024-02-14T04:41:36.794" v="1655" actId="478"/>
          <ac:spMkLst>
            <pc:docMk/>
            <pc:sldMk cId="4007627677" sldId="1008"/>
            <ac:spMk id="5" creationId="{207B02C3-05B2-96B9-A565-DA5BF45E72E9}"/>
          </ac:spMkLst>
        </pc:spChg>
        <pc:spChg chg="del mod">
          <ac:chgData name="binglin tao" userId="dee11500289e3549" providerId="LiveId" clId="{89DCF2EA-56E6-485C-B61C-E06D7398FE37}" dt="2024-02-14T04:41:36.794" v="1655" actId="478"/>
          <ac:spMkLst>
            <pc:docMk/>
            <pc:sldMk cId="4007627677" sldId="1008"/>
            <ac:spMk id="7" creationId="{EDE9BA85-4A5B-6949-B9BE-11D93F720716}"/>
          </ac:spMkLst>
        </pc:spChg>
        <pc:spChg chg="del mod">
          <ac:chgData name="binglin tao" userId="dee11500289e3549" providerId="LiveId" clId="{89DCF2EA-56E6-485C-B61C-E06D7398FE37}" dt="2024-02-14T04:41:36.794" v="1655" actId="478"/>
          <ac:spMkLst>
            <pc:docMk/>
            <pc:sldMk cId="4007627677" sldId="1008"/>
            <ac:spMk id="9" creationId="{C279CD96-AD5E-B535-529B-DF2D4B80E79A}"/>
          </ac:spMkLst>
        </pc:spChg>
        <pc:spChg chg="mod">
          <ac:chgData name="binglin tao" userId="dee11500289e3549" providerId="LiveId" clId="{89DCF2EA-56E6-485C-B61C-E06D7398FE37}" dt="2024-02-14T05:00:38.730" v="2163"/>
          <ac:spMkLst>
            <pc:docMk/>
            <pc:sldMk cId="4007627677" sldId="1008"/>
            <ac:spMk id="15" creationId="{D71F486D-EE98-8A90-6162-7AE215FB2F9B}"/>
          </ac:spMkLst>
        </pc:spChg>
      </pc:sldChg>
      <pc:sldChg chg="addSp modSp mod">
        <pc:chgData name="binglin tao" userId="dee11500289e3549" providerId="LiveId" clId="{89DCF2EA-56E6-485C-B61C-E06D7398FE37}" dt="2024-02-15T11:25:05.848" v="6200" actId="108"/>
        <pc:sldMkLst>
          <pc:docMk/>
          <pc:sldMk cId="1534475081" sldId="1009"/>
        </pc:sldMkLst>
        <pc:spChg chg="mod">
          <ac:chgData name="binglin tao" userId="dee11500289e3549" providerId="LiveId" clId="{89DCF2EA-56E6-485C-B61C-E06D7398FE37}" dt="2024-02-14T04:35:41.190" v="1649" actId="1076"/>
          <ac:spMkLst>
            <pc:docMk/>
            <pc:sldMk cId="1534475081" sldId="1009"/>
            <ac:spMk id="2" creationId="{C8E9C58F-7B2F-F4F1-7B9A-89CF5BAF0010}"/>
          </ac:spMkLst>
        </pc:spChg>
        <pc:spChg chg="add mod">
          <ac:chgData name="binglin tao" userId="dee11500289e3549" providerId="LiveId" clId="{89DCF2EA-56E6-485C-B61C-E06D7398FE37}" dt="2024-02-14T04:54:30.058" v="2142" actId="1076"/>
          <ac:spMkLst>
            <pc:docMk/>
            <pc:sldMk cId="1534475081" sldId="1009"/>
            <ac:spMk id="5" creationId="{76C3E612-9F4D-BB5A-8383-535850EEA1FB}"/>
          </ac:spMkLst>
        </pc:spChg>
        <pc:spChg chg="mod">
          <ac:chgData name="binglin tao" userId="dee11500289e3549" providerId="LiveId" clId="{89DCF2EA-56E6-485C-B61C-E06D7398FE37}" dt="2024-02-14T04:35:34.902" v="1647" actId="1076"/>
          <ac:spMkLst>
            <pc:docMk/>
            <pc:sldMk cId="1534475081" sldId="1009"/>
            <ac:spMk id="6" creationId="{1D2F5236-376C-02E6-A605-CB5C326C947A}"/>
          </ac:spMkLst>
        </pc:spChg>
        <pc:spChg chg="mod">
          <ac:chgData name="binglin tao" userId="dee11500289e3549" providerId="LiveId" clId="{89DCF2EA-56E6-485C-B61C-E06D7398FE37}" dt="2024-02-15T11:25:05.848" v="6200" actId="108"/>
          <ac:spMkLst>
            <pc:docMk/>
            <pc:sldMk cId="1534475081" sldId="1009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4T04:58:52.567" v="2150" actId="27636"/>
        <pc:sldMkLst>
          <pc:docMk/>
          <pc:sldMk cId="299035203" sldId="1010"/>
        </pc:sldMkLst>
        <pc:spChg chg="mod">
          <ac:chgData name="binglin tao" userId="dee11500289e3549" providerId="LiveId" clId="{89DCF2EA-56E6-485C-B61C-E06D7398FE37}" dt="2024-02-14T04:57:23.034" v="2146" actId="14100"/>
          <ac:spMkLst>
            <pc:docMk/>
            <pc:sldMk cId="299035203" sldId="1010"/>
            <ac:spMk id="2" creationId="{D754BFA9-EE48-8B58-6750-E59EC8933E34}"/>
          </ac:spMkLst>
        </pc:spChg>
        <pc:spChg chg="mod">
          <ac:chgData name="binglin tao" userId="dee11500289e3549" providerId="LiveId" clId="{89DCF2EA-56E6-485C-B61C-E06D7398FE37}" dt="2024-02-14T04:58:52.567" v="2150" actId="27636"/>
          <ac:spMkLst>
            <pc:docMk/>
            <pc:sldMk cId="299035203" sldId="1010"/>
            <ac:spMk id="6" creationId="{D6699C8E-6E16-AA40-9D36-91FE4154ACBA}"/>
          </ac:spMkLst>
        </pc:spChg>
        <pc:spChg chg="mod">
          <ac:chgData name="binglin tao" userId="dee11500289e3549" providerId="LiveId" clId="{89DCF2EA-56E6-485C-B61C-E06D7398FE37}" dt="2024-02-14T04:57:26.133" v="2147" actId="403"/>
          <ac:spMkLst>
            <pc:docMk/>
            <pc:sldMk cId="299035203" sldId="1010"/>
            <ac:spMk id="15" creationId="{D71F486D-EE98-8A90-6162-7AE215FB2F9B}"/>
          </ac:spMkLst>
        </pc:spChg>
      </pc:sldChg>
      <pc:sldChg chg="delSp modSp mod">
        <pc:chgData name="binglin tao" userId="dee11500289e3549" providerId="LiveId" clId="{89DCF2EA-56E6-485C-B61C-E06D7398FE37}" dt="2024-02-14T05:08:11.797" v="2175" actId="11"/>
        <pc:sldMkLst>
          <pc:docMk/>
          <pc:sldMk cId="3377317808" sldId="1012"/>
        </pc:sldMkLst>
        <pc:spChg chg="del mod">
          <ac:chgData name="binglin tao" userId="dee11500289e3549" providerId="LiveId" clId="{89DCF2EA-56E6-485C-B61C-E06D7398FE37}" dt="2024-02-14T05:07:53.721" v="2167" actId="478"/>
          <ac:spMkLst>
            <pc:docMk/>
            <pc:sldMk cId="3377317808" sldId="1012"/>
            <ac:spMk id="2" creationId="{C8E9C58F-7B2F-F4F1-7B9A-89CF5BAF0010}"/>
          </ac:spMkLst>
        </pc:spChg>
        <pc:spChg chg="del mod">
          <ac:chgData name="binglin tao" userId="dee11500289e3549" providerId="LiveId" clId="{89DCF2EA-56E6-485C-B61C-E06D7398FE37}" dt="2024-02-14T05:08:00.935" v="2172" actId="478"/>
          <ac:spMkLst>
            <pc:docMk/>
            <pc:sldMk cId="3377317808" sldId="1012"/>
            <ac:spMk id="4" creationId="{1AFB8DD7-2975-63ED-8E77-B297A38A325E}"/>
          </ac:spMkLst>
        </pc:spChg>
        <pc:spChg chg="mod">
          <ac:chgData name="binglin tao" userId="dee11500289e3549" providerId="LiveId" clId="{89DCF2EA-56E6-485C-B61C-E06D7398FE37}" dt="2024-02-14T05:08:11.797" v="2175" actId="11"/>
          <ac:spMkLst>
            <pc:docMk/>
            <pc:sldMk cId="3377317808" sldId="1012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4T05:09:43.967" v="2188" actId="14100"/>
        <pc:sldMkLst>
          <pc:docMk/>
          <pc:sldMk cId="706452198" sldId="1013"/>
        </pc:sldMkLst>
        <pc:spChg chg="mod">
          <ac:chgData name="binglin tao" userId="dee11500289e3549" providerId="LiveId" clId="{89DCF2EA-56E6-485C-B61C-E06D7398FE37}" dt="2024-02-14T05:09:23.447" v="2179" actId="14100"/>
          <ac:spMkLst>
            <pc:docMk/>
            <pc:sldMk cId="706452198" sldId="1013"/>
            <ac:spMk id="5" creationId="{A2F729C6-77B5-7625-8090-252A53A63873}"/>
          </ac:spMkLst>
        </pc:spChg>
        <pc:spChg chg="mod">
          <ac:chgData name="binglin tao" userId="dee11500289e3549" providerId="LiveId" clId="{89DCF2EA-56E6-485C-B61C-E06D7398FE37}" dt="2024-02-14T05:09:34.108" v="2184" actId="14100"/>
          <ac:spMkLst>
            <pc:docMk/>
            <pc:sldMk cId="706452198" sldId="1013"/>
            <ac:spMk id="9" creationId="{1D71485C-1207-F21E-98AB-904A59C799FD}"/>
          </ac:spMkLst>
        </pc:spChg>
        <pc:spChg chg="mod">
          <ac:chgData name="binglin tao" userId="dee11500289e3549" providerId="LiveId" clId="{89DCF2EA-56E6-485C-B61C-E06D7398FE37}" dt="2024-02-14T05:09:43.967" v="2188" actId="14100"/>
          <ac:spMkLst>
            <pc:docMk/>
            <pc:sldMk cId="706452198" sldId="1013"/>
            <ac:spMk id="10" creationId="{FCC9934B-5D9C-936B-CC93-6BDA2339D1B2}"/>
          </ac:spMkLst>
        </pc:spChg>
        <pc:spChg chg="mod">
          <ac:chgData name="binglin tao" userId="dee11500289e3549" providerId="LiveId" clId="{89DCF2EA-56E6-485C-B61C-E06D7398FE37}" dt="2024-02-14T05:09:26.682" v="2182" actId="403"/>
          <ac:spMkLst>
            <pc:docMk/>
            <pc:sldMk cId="706452198" sldId="1013"/>
            <ac:spMk id="14" creationId="{6BA78730-00E3-751A-7DF8-9D6C4E919BE1}"/>
          </ac:spMkLst>
        </pc:spChg>
        <pc:spChg chg="mod">
          <ac:chgData name="binglin tao" userId="dee11500289e3549" providerId="LiveId" clId="{89DCF2EA-56E6-485C-B61C-E06D7398FE37}" dt="2024-02-14T05:09:17.931" v="2176" actId="403"/>
          <ac:spMkLst>
            <pc:docMk/>
            <pc:sldMk cId="706452198" sldId="1013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4T05:13:36.409" v="2202" actId="1076"/>
        <pc:sldMkLst>
          <pc:docMk/>
          <pc:sldMk cId="2335965643" sldId="1015"/>
        </pc:sldMkLst>
        <pc:spChg chg="mod">
          <ac:chgData name="binglin tao" userId="dee11500289e3549" providerId="LiveId" clId="{89DCF2EA-56E6-485C-B61C-E06D7398FE37}" dt="2024-02-14T05:13:27.095" v="2194" actId="1076"/>
          <ac:spMkLst>
            <pc:docMk/>
            <pc:sldMk cId="2335965643" sldId="1015"/>
            <ac:spMk id="2" creationId="{E376442A-1250-4528-AE86-FF8C514DE2E1}"/>
          </ac:spMkLst>
        </pc:spChg>
        <pc:spChg chg="mod">
          <ac:chgData name="binglin tao" userId="dee11500289e3549" providerId="LiveId" clId="{89DCF2EA-56E6-485C-B61C-E06D7398FE37}" dt="2024-02-14T05:13:30.838" v="2197" actId="14100"/>
          <ac:spMkLst>
            <pc:docMk/>
            <pc:sldMk cId="2335965643" sldId="1015"/>
            <ac:spMk id="4" creationId="{B7532BDB-1AE7-47C3-2E4A-A7FB53520A57}"/>
          </ac:spMkLst>
        </pc:spChg>
        <pc:spChg chg="mod">
          <ac:chgData name="binglin tao" userId="dee11500289e3549" providerId="LiveId" clId="{89DCF2EA-56E6-485C-B61C-E06D7398FE37}" dt="2024-02-14T05:13:36.409" v="2202" actId="1076"/>
          <ac:spMkLst>
            <pc:docMk/>
            <pc:sldMk cId="2335965643" sldId="1015"/>
            <ac:spMk id="6" creationId="{116761BA-BD5D-0262-295A-B82F5147A1B9}"/>
          </ac:spMkLst>
        </pc:spChg>
        <pc:spChg chg="mod">
          <ac:chgData name="binglin tao" userId="dee11500289e3549" providerId="LiveId" clId="{89DCF2EA-56E6-485C-B61C-E06D7398FE37}" dt="2024-02-14T05:13:20.638" v="2189" actId="403"/>
          <ac:spMkLst>
            <pc:docMk/>
            <pc:sldMk cId="2335965643" sldId="1015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4T05:16:08.492" v="2235" actId="1076"/>
        <pc:sldMkLst>
          <pc:docMk/>
          <pc:sldMk cId="2253255285" sldId="1016"/>
        </pc:sldMkLst>
        <pc:spChg chg="mod">
          <ac:chgData name="binglin tao" userId="dee11500289e3549" providerId="LiveId" clId="{89DCF2EA-56E6-485C-B61C-E06D7398FE37}" dt="2024-02-14T05:15:30.591" v="2209" actId="14100"/>
          <ac:spMkLst>
            <pc:docMk/>
            <pc:sldMk cId="2253255285" sldId="1016"/>
            <ac:spMk id="2" creationId="{B4AB5DD6-3FB8-DC35-7A53-ACD3B5C438DC}"/>
          </ac:spMkLst>
        </pc:spChg>
        <pc:spChg chg="mod">
          <ac:chgData name="binglin tao" userId="dee11500289e3549" providerId="LiveId" clId="{89DCF2EA-56E6-485C-B61C-E06D7398FE37}" dt="2024-02-14T05:16:05.412" v="2234" actId="404"/>
          <ac:spMkLst>
            <pc:docMk/>
            <pc:sldMk cId="2253255285" sldId="1016"/>
            <ac:spMk id="4" creationId="{B963865E-A97A-BB02-A2F3-25F07F5622D6}"/>
          </ac:spMkLst>
        </pc:spChg>
        <pc:spChg chg="mod">
          <ac:chgData name="binglin tao" userId="dee11500289e3549" providerId="LiveId" clId="{89DCF2EA-56E6-485C-B61C-E06D7398FE37}" dt="2024-02-14T05:16:08.492" v="2235" actId="1076"/>
          <ac:spMkLst>
            <pc:docMk/>
            <pc:sldMk cId="2253255285" sldId="1016"/>
            <ac:spMk id="6" creationId="{2E4C2C6B-4E2D-012D-734C-C00CB2047D0D}"/>
          </ac:spMkLst>
        </pc:spChg>
        <pc:spChg chg="mod">
          <ac:chgData name="binglin tao" userId="dee11500289e3549" providerId="LiveId" clId="{89DCF2EA-56E6-485C-B61C-E06D7398FE37}" dt="2024-02-14T05:15:59.449" v="2231" actId="1076"/>
          <ac:spMkLst>
            <pc:docMk/>
            <pc:sldMk cId="2253255285" sldId="1016"/>
            <ac:spMk id="7" creationId="{D317CD8E-36FA-8E36-D8D1-7EA3E16E18FB}"/>
          </ac:spMkLst>
        </pc:spChg>
        <pc:spChg chg="mod">
          <ac:chgData name="binglin tao" userId="dee11500289e3549" providerId="LiveId" clId="{89DCF2EA-56E6-485C-B61C-E06D7398FE37}" dt="2024-02-14T05:15:36.264" v="2213" actId="1076"/>
          <ac:spMkLst>
            <pc:docMk/>
            <pc:sldMk cId="2253255285" sldId="1016"/>
            <ac:spMk id="14" creationId="{6BA78730-00E3-751A-7DF8-9D6C4E919BE1}"/>
          </ac:spMkLst>
        </pc:spChg>
        <pc:spChg chg="mod">
          <ac:chgData name="binglin tao" userId="dee11500289e3549" providerId="LiveId" clId="{89DCF2EA-56E6-485C-B61C-E06D7398FE37}" dt="2024-02-14T05:15:24.606" v="2204" actId="1076"/>
          <ac:spMkLst>
            <pc:docMk/>
            <pc:sldMk cId="2253255285" sldId="1016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4T07:41:31.221" v="2286" actId="14100"/>
        <pc:sldMkLst>
          <pc:docMk/>
          <pc:sldMk cId="1756595337" sldId="1017"/>
        </pc:sldMkLst>
        <pc:spChg chg="mod">
          <ac:chgData name="binglin tao" userId="dee11500289e3549" providerId="LiveId" clId="{89DCF2EA-56E6-485C-B61C-E06D7398FE37}" dt="2024-02-14T05:16:23.183" v="2238" actId="14100"/>
          <ac:spMkLst>
            <pc:docMk/>
            <pc:sldMk cId="1756595337" sldId="1017"/>
            <ac:spMk id="8" creationId="{7CDC7679-C812-031D-9FBB-23BAC714296F}"/>
          </ac:spMkLst>
        </pc:spChg>
        <pc:spChg chg="mod">
          <ac:chgData name="binglin tao" userId="dee11500289e3549" providerId="LiveId" clId="{89DCF2EA-56E6-485C-B61C-E06D7398FE37}" dt="2024-02-14T05:16:27.466" v="2239" actId="14100"/>
          <ac:spMkLst>
            <pc:docMk/>
            <pc:sldMk cId="1756595337" sldId="1017"/>
            <ac:spMk id="10" creationId="{E2C9C840-43B6-C381-5AC7-EE15BF1B595D}"/>
          </ac:spMkLst>
        </pc:spChg>
        <pc:spChg chg="mod">
          <ac:chgData name="binglin tao" userId="dee11500289e3549" providerId="LiveId" clId="{89DCF2EA-56E6-485C-B61C-E06D7398FE37}" dt="2024-02-14T05:16:30.896" v="2240" actId="1076"/>
          <ac:spMkLst>
            <pc:docMk/>
            <pc:sldMk cId="1756595337" sldId="1017"/>
            <ac:spMk id="12" creationId="{C6987A64-3C88-3EF2-A5CB-B92CCBED0404}"/>
          </ac:spMkLst>
        </pc:spChg>
        <pc:spChg chg="mod">
          <ac:chgData name="binglin tao" userId="dee11500289e3549" providerId="LiveId" clId="{89DCF2EA-56E6-485C-B61C-E06D7398FE37}" dt="2024-02-14T05:16:19.329" v="2236" actId="403"/>
          <ac:spMkLst>
            <pc:docMk/>
            <pc:sldMk cId="1756595337" sldId="1017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7:41:31.221" v="2286" actId="14100"/>
          <ac:spMkLst>
            <pc:docMk/>
            <pc:sldMk cId="1756595337" sldId="1017"/>
            <ac:spMk id="16" creationId="{A0F139B5-F81A-7B02-E1D2-9D917FD2A4A1}"/>
          </ac:spMkLst>
        </pc:spChg>
      </pc:sldChg>
      <pc:sldChg chg="addSp delSp modSp mod modAnim">
        <pc:chgData name="binglin tao" userId="dee11500289e3549" providerId="LiveId" clId="{89DCF2EA-56E6-485C-B61C-E06D7398FE37}" dt="2024-02-14T08:34:29.741" v="2981" actId="14100"/>
        <pc:sldMkLst>
          <pc:docMk/>
          <pc:sldMk cId="809441896" sldId="1018"/>
        </pc:sldMkLst>
        <pc:spChg chg="mod">
          <ac:chgData name="binglin tao" userId="dee11500289e3549" providerId="LiveId" clId="{89DCF2EA-56E6-485C-B61C-E06D7398FE37}" dt="2024-02-14T08:33:35.176" v="2964" actId="1076"/>
          <ac:spMkLst>
            <pc:docMk/>
            <pc:sldMk cId="809441896" sldId="1018"/>
            <ac:spMk id="2" creationId="{0B9B8543-DC11-E335-A1F9-25B7F4A45D92}"/>
          </ac:spMkLst>
        </pc:spChg>
        <pc:spChg chg="mod">
          <ac:chgData name="binglin tao" userId="dee11500289e3549" providerId="LiveId" clId="{89DCF2EA-56E6-485C-B61C-E06D7398FE37}" dt="2024-02-14T08:33:32.282" v="2963" actId="1076"/>
          <ac:spMkLst>
            <pc:docMk/>
            <pc:sldMk cId="809441896" sldId="1018"/>
            <ac:spMk id="6" creationId="{86A2CDA2-0E59-24E4-2E34-DF543671B903}"/>
          </ac:spMkLst>
        </pc:spChg>
        <pc:spChg chg="mod">
          <ac:chgData name="binglin tao" userId="dee11500289e3549" providerId="LiveId" clId="{89DCF2EA-56E6-485C-B61C-E06D7398FE37}" dt="2024-02-14T08:33:32.282" v="2963" actId="1076"/>
          <ac:spMkLst>
            <pc:docMk/>
            <pc:sldMk cId="809441896" sldId="1018"/>
            <ac:spMk id="7" creationId="{B415B8D1-7668-4499-1492-00B2A03BB518}"/>
          </ac:spMkLst>
        </pc:spChg>
        <pc:spChg chg="add mod">
          <ac:chgData name="binglin tao" userId="dee11500289e3549" providerId="LiveId" clId="{89DCF2EA-56E6-485C-B61C-E06D7398FE37}" dt="2024-02-14T08:34:29.741" v="2981" actId="14100"/>
          <ac:spMkLst>
            <pc:docMk/>
            <pc:sldMk cId="809441896" sldId="1018"/>
            <ac:spMk id="8" creationId="{B4A4BD12-A276-431D-ECFA-346C783A9865}"/>
          </ac:spMkLst>
        </pc:spChg>
        <pc:spChg chg="mod">
          <ac:chgData name="binglin tao" userId="dee11500289e3549" providerId="LiveId" clId="{89DCF2EA-56E6-485C-B61C-E06D7398FE37}" dt="2024-02-14T08:33:32.282" v="2963" actId="1076"/>
          <ac:spMkLst>
            <pc:docMk/>
            <pc:sldMk cId="809441896" sldId="1018"/>
            <ac:spMk id="9" creationId="{5C834EC6-1E44-1AA3-4525-476BA5F3129B}"/>
          </ac:spMkLst>
        </pc:spChg>
        <pc:spChg chg="mod">
          <ac:chgData name="binglin tao" userId="dee11500289e3549" providerId="LiveId" clId="{89DCF2EA-56E6-485C-B61C-E06D7398FE37}" dt="2024-02-14T08:03:33.061" v="2473" actId="20577"/>
          <ac:spMkLst>
            <pc:docMk/>
            <pc:sldMk cId="809441896" sldId="1018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8:33:37.152" v="2965" actId="1076"/>
          <ac:spMkLst>
            <pc:docMk/>
            <pc:sldMk cId="809441896" sldId="1018"/>
            <ac:spMk id="17" creationId="{405C7C5C-B821-B09E-CF33-81F2DF22CED3}"/>
          </ac:spMkLst>
        </pc:spChg>
        <pc:spChg chg="mod">
          <ac:chgData name="binglin tao" userId="dee11500289e3549" providerId="LiveId" clId="{89DCF2EA-56E6-485C-B61C-E06D7398FE37}" dt="2024-02-14T08:33:37.152" v="2965" actId="1076"/>
          <ac:spMkLst>
            <pc:docMk/>
            <pc:sldMk cId="809441896" sldId="1018"/>
            <ac:spMk id="18" creationId="{E22614D0-F142-9F6C-93DE-9531A90E86DA}"/>
          </ac:spMkLst>
        </pc:spChg>
        <pc:spChg chg="mod">
          <ac:chgData name="binglin tao" userId="dee11500289e3549" providerId="LiveId" clId="{89DCF2EA-56E6-485C-B61C-E06D7398FE37}" dt="2024-02-14T08:34:17.782" v="2976" actId="1076"/>
          <ac:spMkLst>
            <pc:docMk/>
            <pc:sldMk cId="809441896" sldId="1018"/>
            <ac:spMk id="19" creationId="{81A54DB4-BE93-F6B3-CFA4-23F7DB1F3339}"/>
          </ac:spMkLst>
        </pc:spChg>
        <pc:spChg chg="mod">
          <ac:chgData name="binglin tao" userId="dee11500289e3549" providerId="LiveId" clId="{89DCF2EA-56E6-485C-B61C-E06D7398FE37}" dt="2024-02-14T08:34:21.801" v="2978" actId="14100"/>
          <ac:spMkLst>
            <pc:docMk/>
            <pc:sldMk cId="809441896" sldId="1018"/>
            <ac:spMk id="20" creationId="{3DEBF4DE-299C-38AF-5982-89DF8881D02F}"/>
          </ac:spMkLst>
        </pc:spChg>
        <pc:spChg chg="mod">
          <ac:chgData name="binglin tao" userId="dee11500289e3549" providerId="LiveId" clId="{89DCF2EA-56E6-485C-B61C-E06D7398FE37}" dt="2024-02-14T08:34:25.424" v="2979" actId="1076"/>
          <ac:spMkLst>
            <pc:docMk/>
            <pc:sldMk cId="809441896" sldId="1018"/>
            <ac:spMk id="22" creationId="{625C638D-25B8-E6C1-FCCF-4C12B3698757}"/>
          </ac:spMkLst>
        </pc:spChg>
        <pc:spChg chg="mod">
          <ac:chgData name="binglin tao" userId="dee11500289e3549" providerId="LiveId" clId="{89DCF2EA-56E6-485C-B61C-E06D7398FE37}" dt="2024-02-14T08:34:25.424" v="2979" actId="1076"/>
          <ac:spMkLst>
            <pc:docMk/>
            <pc:sldMk cId="809441896" sldId="1018"/>
            <ac:spMk id="24" creationId="{D36C0FF1-06D6-E761-F6BA-9057BA231505}"/>
          </ac:spMkLst>
        </pc:spChg>
        <pc:spChg chg="del mod">
          <ac:chgData name="binglin tao" userId="dee11500289e3549" providerId="LiveId" clId="{89DCF2EA-56E6-485C-B61C-E06D7398FE37}" dt="2024-02-14T07:46:18.823" v="2317" actId="478"/>
          <ac:spMkLst>
            <pc:docMk/>
            <pc:sldMk cId="809441896" sldId="1018"/>
            <ac:spMk id="25" creationId="{8426689A-512D-4ABB-3B66-9A62AAA951C9}"/>
          </ac:spMkLst>
        </pc:spChg>
        <pc:spChg chg="mod">
          <ac:chgData name="binglin tao" userId="dee11500289e3549" providerId="LiveId" clId="{89DCF2EA-56E6-485C-B61C-E06D7398FE37}" dt="2024-02-14T08:34:15.637" v="2975" actId="1076"/>
          <ac:spMkLst>
            <pc:docMk/>
            <pc:sldMk cId="809441896" sldId="1018"/>
            <ac:spMk id="27" creationId="{C97F7533-5CE2-A315-168D-D501AE7E5EAA}"/>
          </ac:spMkLst>
        </pc:spChg>
        <pc:spChg chg="mod">
          <ac:chgData name="binglin tao" userId="dee11500289e3549" providerId="LiveId" clId="{89DCF2EA-56E6-485C-B61C-E06D7398FE37}" dt="2024-02-14T08:34:15.637" v="2975" actId="1076"/>
          <ac:spMkLst>
            <pc:docMk/>
            <pc:sldMk cId="809441896" sldId="1018"/>
            <ac:spMk id="28" creationId="{C4691B8D-7CF7-B6C2-2183-40AF2B4D8F3B}"/>
          </ac:spMkLst>
        </pc:spChg>
        <pc:spChg chg="del mod">
          <ac:chgData name="binglin tao" userId="dee11500289e3549" providerId="LiveId" clId="{89DCF2EA-56E6-485C-B61C-E06D7398FE37}" dt="2024-02-14T07:46:04.574" v="2310" actId="478"/>
          <ac:spMkLst>
            <pc:docMk/>
            <pc:sldMk cId="809441896" sldId="1018"/>
            <ac:spMk id="29" creationId="{7D0DB826-88B9-F484-B58A-6C5D2064251A}"/>
          </ac:spMkLst>
        </pc:spChg>
        <pc:spChg chg="del mod">
          <ac:chgData name="binglin tao" userId="dee11500289e3549" providerId="LiveId" clId="{89DCF2EA-56E6-485C-B61C-E06D7398FE37}" dt="2024-02-14T07:44:24.388" v="2288" actId="478"/>
          <ac:spMkLst>
            <pc:docMk/>
            <pc:sldMk cId="809441896" sldId="1018"/>
            <ac:spMk id="31" creationId="{A11A7634-FC83-471F-548E-4B4C8A6C461C}"/>
          </ac:spMkLst>
        </pc:spChg>
        <pc:grpChg chg="add del mod">
          <ac:chgData name="binglin tao" userId="dee11500289e3549" providerId="LiveId" clId="{89DCF2EA-56E6-485C-B61C-E06D7398FE37}" dt="2024-02-14T08:33:32.282" v="2963" actId="1076"/>
          <ac:grpSpMkLst>
            <pc:docMk/>
            <pc:sldMk cId="809441896" sldId="1018"/>
            <ac:grpSpMk id="4" creationId="{7FFFA8CD-ACB3-D625-B8E0-69BEDAB78480}"/>
          </ac:grpSpMkLst>
        </pc:grpChg>
        <pc:grpChg chg="add del mod">
          <ac:chgData name="binglin tao" userId="dee11500289e3549" providerId="LiveId" clId="{89DCF2EA-56E6-485C-B61C-E06D7398FE37}" dt="2024-02-14T08:33:37.152" v="2965" actId="1076"/>
          <ac:grpSpMkLst>
            <pc:docMk/>
            <pc:sldMk cId="809441896" sldId="1018"/>
            <ac:grpSpMk id="14" creationId="{14264547-BE00-542A-14B4-06852188000B}"/>
          </ac:grpSpMkLst>
        </pc:grpChg>
        <pc:grpChg chg="mod">
          <ac:chgData name="binglin tao" userId="dee11500289e3549" providerId="LiveId" clId="{89DCF2EA-56E6-485C-B61C-E06D7398FE37}" dt="2024-02-14T08:34:25.424" v="2979" actId="1076"/>
          <ac:grpSpMkLst>
            <pc:docMk/>
            <pc:sldMk cId="809441896" sldId="1018"/>
            <ac:grpSpMk id="21" creationId="{63C41C0F-E045-C71E-FF5E-31166B467B5B}"/>
          </ac:grpSpMkLst>
        </pc:grpChg>
        <pc:grpChg chg="mod">
          <ac:chgData name="binglin tao" userId="dee11500289e3549" providerId="LiveId" clId="{89DCF2EA-56E6-485C-B61C-E06D7398FE37}" dt="2024-02-14T08:34:15.637" v="2975" actId="1076"/>
          <ac:grpSpMkLst>
            <pc:docMk/>
            <pc:sldMk cId="809441896" sldId="1018"/>
            <ac:grpSpMk id="26" creationId="{BBA6D746-298D-CF11-1C6C-F722A4A1A68D}"/>
          </ac:grpSpMkLst>
        </pc:grpChg>
      </pc:sldChg>
      <pc:sldChg chg="modSp mod">
        <pc:chgData name="binglin tao" userId="dee11500289e3549" providerId="LiveId" clId="{89DCF2EA-56E6-485C-B61C-E06D7398FE37}" dt="2024-02-14T07:45:52.834" v="2308" actId="1076"/>
        <pc:sldMkLst>
          <pc:docMk/>
          <pc:sldMk cId="4171324211" sldId="1019"/>
        </pc:sldMkLst>
        <pc:spChg chg="mod">
          <ac:chgData name="binglin tao" userId="dee11500289e3549" providerId="LiveId" clId="{89DCF2EA-56E6-485C-B61C-E06D7398FE37}" dt="2024-02-14T05:17:39.832" v="2254" actId="14100"/>
          <ac:spMkLst>
            <pc:docMk/>
            <pc:sldMk cId="4171324211" sldId="1019"/>
            <ac:spMk id="5" creationId="{86F2C320-72B0-AAF2-1D25-8DEB9EC4F6A8}"/>
          </ac:spMkLst>
        </pc:spChg>
        <pc:spChg chg="mod">
          <ac:chgData name="binglin tao" userId="dee11500289e3549" providerId="LiveId" clId="{89DCF2EA-56E6-485C-B61C-E06D7398FE37}" dt="2024-02-14T05:17:41.142" v="2255" actId="14100"/>
          <ac:spMkLst>
            <pc:docMk/>
            <pc:sldMk cId="4171324211" sldId="1019"/>
            <ac:spMk id="8" creationId="{3B800DEB-54DC-A253-1360-4B81910C240E}"/>
          </ac:spMkLst>
        </pc:spChg>
        <pc:spChg chg="mod">
          <ac:chgData name="binglin tao" userId="dee11500289e3549" providerId="LiveId" clId="{89DCF2EA-56E6-485C-B61C-E06D7398FE37}" dt="2024-02-14T05:17:43.834" v="2257" actId="403"/>
          <ac:spMkLst>
            <pc:docMk/>
            <pc:sldMk cId="4171324211" sldId="1019"/>
            <ac:spMk id="10" creationId="{D37EB0D1-8C54-7C89-105D-A49F906EF070}"/>
          </ac:spMkLst>
        </pc:spChg>
        <pc:spChg chg="mod">
          <ac:chgData name="binglin tao" userId="dee11500289e3549" providerId="LiveId" clId="{89DCF2EA-56E6-485C-B61C-E06D7398FE37}" dt="2024-02-14T05:17:49.506" v="2260" actId="1076"/>
          <ac:spMkLst>
            <pc:docMk/>
            <pc:sldMk cId="4171324211" sldId="1019"/>
            <ac:spMk id="12" creationId="{063F413D-E2FF-5DF8-5210-853C2003A338}"/>
          </ac:spMkLst>
        </pc:spChg>
        <pc:spChg chg="mod">
          <ac:chgData name="binglin tao" userId="dee11500289e3549" providerId="LiveId" clId="{89DCF2EA-56E6-485C-B61C-E06D7398FE37}" dt="2024-02-14T07:45:52.834" v="2308" actId="1076"/>
          <ac:spMkLst>
            <pc:docMk/>
            <pc:sldMk cId="4171324211" sldId="1019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5:17:52.198" v="2262" actId="403"/>
          <ac:spMkLst>
            <pc:docMk/>
            <pc:sldMk cId="4171324211" sldId="1019"/>
            <ac:spMk id="32" creationId="{83763CF6-4C21-3E95-4E68-1114C1987069}"/>
          </ac:spMkLst>
        </pc:spChg>
        <pc:spChg chg="mod">
          <ac:chgData name="binglin tao" userId="dee11500289e3549" providerId="LiveId" clId="{89DCF2EA-56E6-485C-B61C-E06D7398FE37}" dt="2024-02-14T05:17:55.473" v="2264" actId="403"/>
          <ac:spMkLst>
            <pc:docMk/>
            <pc:sldMk cId="4171324211" sldId="1019"/>
            <ac:spMk id="33" creationId="{8F1287B7-40C7-657F-AC5C-C22D740A0EB1}"/>
          </ac:spMkLst>
        </pc:spChg>
        <pc:spChg chg="mod">
          <ac:chgData name="binglin tao" userId="dee11500289e3549" providerId="LiveId" clId="{89DCF2EA-56E6-485C-B61C-E06D7398FE37}" dt="2024-02-14T05:18:01.010" v="2268" actId="27636"/>
          <ac:spMkLst>
            <pc:docMk/>
            <pc:sldMk cId="4171324211" sldId="1019"/>
            <ac:spMk id="34" creationId="{27E12FB2-4762-F0B4-631B-9BE1FC37B8D5}"/>
          </ac:spMkLst>
        </pc:spChg>
        <pc:spChg chg="mod">
          <ac:chgData name="binglin tao" userId="dee11500289e3549" providerId="LiveId" clId="{89DCF2EA-56E6-485C-B61C-E06D7398FE37}" dt="2024-02-14T05:17:59.373" v="2266" actId="27636"/>
          <ac:spMkLst>
            <pc:docMk/>
            <pc:sldMk cId="4171324211" sldId="1019"/>
            <ac:spMk id="35" creationId="{44F461BE-669D-A27B-05BA-4D35720DF25E}"/>
          </ac:spMkLst>
        </pc:spChg>
      </pc:sldChg>
      <pc:sldChg chg="addSp delSp modSp mod modAnim">
        <pc:chgData name="binglin tao" userId="dee11500289e3549" providerId="LiveId" clId="{89DCF2EA-56E6-485C-B61C-E06D7398FE37}" dt="2024-02-14T08:27:09.174" v="2762" actId="1076"/>
        <pc:sldMkLst>
          <pc:docMk/>
          <pc:sldMk cId="1437501611" sldId="1020"/>
        </pc:sldMkLst>
        <pc:spChg chg="mod">
          <ac:chgData name="binglin tao" userId="dee11500289e3549" providerId="LiveId" clId="{89DCF2EA-56E6-485C-B61C-E06D7398FE37}" dt="2024-02-14T08:19:54.194" v="2760" actId="20577"/>
          <ac:spMkLst>
            <pc:docMk/>
            <pc:sldMk cId="1437501611" sldId="1020"/>
            <ac:spMk id="2" creationId="{7ADEFAA9-A46F-FFB1-FC09-73B8516C5C27}"/>
          </ac:spMkLst>
        </pc:spChg>
        <pc:spChg chg="add mod">
          <ac:chgData name="binglin tao" userId="dee11500289e3549" providerId="LiveId" clId="{89DCF2EA-56E6-485C-B61C-E06D7398FE37}" dt="2024-02-14T08:27:09.174" v="2762" actId="1076"/>
          <ac:spMkLst>
            <pc:docMk/>
            <pc:sldMk cId="1437501611" sldId="1020"/>
            <ac:spMk id="4" creationId="{EB3D71B4-F143-BBF1-D8DB-E582484A9202}"/>
          </ac:spMkLst>
        </pc:spChg>
        <pc:spChg chg="del mod">
          <ac:chgData name="binglin tao" userId="dee11500289e3549" providerId="LiveId" clId="{89DCF2EA-56E6-485C-B61C-E06D7398FE37}" dt="2024-02-14T08:08:03.552" v="2560" actId="478"/>
          <ac:spMkLst>
            <pc:docMk/>
            <pc:sldMk cId="1437501611" sldId="1020"/>
            <ac:spMk id="7" creationId="{656DD143-D2C6-2C7E-3E73-D93E7987E4CD}"/>
          </ac:spMkLst>
        </pc:spChg>
        <pc:spChg chg="mod">
          <ac:chgData name="binglin tao" userId="dee11500289e3549" providerId="LiveId" clId="{89DCF2EA-56E6-485C-B61C-E06D7398FE37}" dt="2024-02-14T08:19:23.133" v="2758" actId="1076"/>
          <ac:spMkLst>
            <pc:docMk/>
            <pc:sldMk cId="1437501611" sldId="1020"/>
            <ac:spMk id="9" creationId="{12BD8117-CED9-E1FC-7C99-AA77667B9BCD}"/>
          </ac:spMkLst>
        </pc:spChg>
        <pc:spChg chg="del mod">
          <ac:chgData name="binglin tao" userId="dee11500289e3549" providerId="LiveId" clId="{89DCF2EA-56E6-485C-B61C-E06D7398FE37}" dt="2024-02-14T08:08:01.400" v="2559" actId="478"/>
          <ac:spMkLst>
            <pc:docMk/>
            <pc:sldMk cId="1437501611" sldId="1020"/>
            <ac:spMk id="14" creationId="{1FA63E61-4B25-5966-399D-3E70BB323842}"/>
          </ac:spMkLst>
        </pc:spChg>
        <pc:spChg chg="mod">
          <ac:chgData name="binglin tao" userId="dee11500289e3549" providerId="LiveId" clId="{89DCF2EA-56E6-485C-B61C-E06D7398FE37}" dt="2024-02-14T05:18:07.687" v="2270" actId="1076"/>
          <ac:spMkLst>
            <pc:docMk/>
            <pc:sldMk cId="1437501611" sldId="1020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8:19:23.133" v="2758" actId="1076"/>
          <ac:spMkLst>
            <pc:docMk/>
            <pc:sldMk cId="1437501611" sldId="1020"/>
            <ac:spMk id="17" creationId="{BDE09A10-5001-0E5B-1584-918CA240B992}"/>
          </ac:spMkLst>
        </pc:spChg>
        <pc:spChg chg="mod">
          <ac:chgData name="binglin tao" userId="dee11500289e3549" providerId="LiveId" clId="{89DCF2EA-56E6-485C-B61C-E06D7398FE37}" dt="2024-02-14T05:18:11.649" v="2272" actId="14100"/>
          <ac:spMkLst>
            <pc:docMk/>
            <pc:sldMk cId="1437501611" sldId="1020"/>
            <ac:spMk id="18" creationId="{B4D23A86-B860-4C17-6364-0ECAE6ACAD5C}"/>
          </ac:spMkLst>
        </pc:spChg>
      </pc:sldChg>
      <pc:sldChg chg="delSp modSp mod">
        <pc:chgData name="binglin tao" userId="dee11500289e3549" providerId="LiveId" clId="{89DCF2EA-56E6-485C-B61C-E06D7398FE37}" dt="2024-02-14T09:20:56.613" v="4529" actId="20577"/>
        <pc:sldMkLst>
          <pc:docMk/>
          <pc:sldMk cId="1188394449" sldId="1021"/>
        </pc:sldMkLst>
        <pc:spChg chg="del mod">
          <ac:chgData name="binglin tao" userId="dee11500289e3549" providerId="LiveId" clId="{89DCF2EA-56E6-485C-B61C-E06D7398FE37}" dt="2024-02-14T07:52:43.532" v="2326" actId="478"/>
          <ac:spMkLst>
            <pc:docMk/>
            <pc:sldMk cId="1188394449" sldId="1021"/>
            <ac:spMk id="4" creationId="{50F2CF45-B604-BB38-F3F6-1C48FC93DB38}"/>
          </ac:spMkLst>
        </pc:spChg>
        <pc:spChg chg="mod">
          <ac:chgData name="binglin tao" userId="dee11500289e3549" providerId="LiveId" clId="{89DCF2EA-56E6-485C-B61C-E06D7398FE37}" dt="2024-02-14T09:20:45.818" v="4517"/>
          <ac:spMkLst>
            <pc:docMk/>
            <pc:sldMk cId="1188394449" sldId="1021"/>
            <ac:spMk id="5" creationId="{146E508A-DC01-C67C-18D6-3D38D6961D17}"/>
          </ac:spMkLst>
        </pc:spChg>
        <pc:spChg chg="del mod">
          <ac:chgData name="binglin tao" userId="dee11500289e3549" providerId="LiveId" clId="{89DCF2EA-56E6-485C-B61C-E06D7398FE37}" dt="2024-02-14T07:53:04.882" v="2337" actId="478"/>
          <ac:spMkLst>
            <pc:docMk/>
            <pc:sldMk cId="1188394449" sldId="1021"/>
            <ac:spMk id="8" creationId="{CC0A9B2A-9D85-61B8-766D-31FBE25E45B3}"/>
          </ac:spMkLst>
        </pc:spChg>
        <pc:spChg chg="mod">
          <ac:chgData name="binglin tao" userId="dee11500289e3549" providerId="LiveId" clId="{89DCF2EA-56E6-485C-B61C-E06D7398FE37}" dt="2024-02-14T08:14:29.329" v="2626" actId="1076"/>
          <ac:spMkLst>
            <pc:docMk/>
            <pc:sldMk cId="1188394449" sldId="1021"/>
            <ac:spMk id="10" creationId="{5E26C128-6C72-7257-1123-5ED9FA8716F0}"/>
          </ac:spMkLst>
        </pc:spChg>
        <pc:spChg chg="mod">
          <ac:chgData name="binglin tao" userId="dee11500289e3549" providerId="LiveId" clId="{89DCF2EA-56E6-485C-B61C-E06D7398FE37}" dt="2024-02-14T08:14:29.329" v="2626" actId="1076"/>
          <ac:spMkLst>
            <pc:docMk/>
            <pc:sldMk cId="1188394449" sldId="1021"/>
            <ac:spMk id="12" creationId="{0064923E-C874-8219-3E51-540E00C76AE7}"/>
          </ac:spMkLst>
        </pc:spChg>
        <pc:spChg chg="mod">
          <ac:chgData name="binglin tao" userId="dee11500289e3549" providerId="LiveId" clId="{89DCF2EA-56E6-485C-B61C-E06D7398FE37}" dt="2024-02-14T09:20:56.613" v="4529" actId="20577"/>
          <ac:spMkLst>
            <pc:docMk/>
            <pc:sldMk cId="1188394449" sldId="1021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8:14:29.329" v="2626" actId="1076"/>
          <ac:spMkLst>
            <pc:docMk/>
            <pc:sldMk cId="1188394449" sldId="1021"/>
            <ac:spMk id="16" creationId="{3B2EACF8-FA4F-F899-D5CF-8EF2E2B2BA99}"/>
          </ac:spMkLst>
        </pc:spChg>
      </pc:sldChg>
      <pc:sldChg chg="delSp modSp mod modAnim">
        <pc:chgData name="binglin tao" userId="dee11500289e3549" providerId="LiveId" clId="{89DCF2EA-56E6-485C-B61C-E06D7398FE37}" dt="2024-02-14T09:24:40.641" v="4533" actId="478"/>
        <pc:sldMkLst>
          <pc:docMk/>
          <pc:sldMk cId="2515116024" sldId="1022"/>
        </pc:sldMkLst>
        <pc:spChg chg="mod">
          <ac:chgData name="binglin tao" userId="dee11500289e3549" providerId="LiveId" clId="{89DCF2EA-56E6-485C-B61C-E06D7398FE37}" dt="2024-02-14T08:09:31.665" v="2567" actId="14100"/>
          <ac:spMkLst>
            <pc:docMk/>
            <pc:sldMk cId="2515116024" sldId="1022"/>
            <ac:spMk id="2" creationId="{0ABA44FB-0C91-6082-EB2D-DA8FDF681367}"/>
          </ac:spMkLst>
        </pc:spChg>
        <pc:spChg chg="mod">
          <ac:chgData name="binglin tao" userId="dee11500289e3549" providerId="LiveId" clId="{89DCF2EA-56E6-485C-B61C-E06D7398FE37}" dt="2024-02-14T08:09:27.265" v="2564" actId="14100"/>
          <ac:spMkLst>
            <pc:docMk/>
            <pc:sldMk cId="2515116024" sldId="1022"/>
            <ac:spMk id="4" creationId="{10758F24-7C71-3AFD-FC74-1F69CF172F56}"/>
          </ac:spMkLst>
        </pc:spChg>
        <pc:spChg chg="mod">
          <ac:chgData name="binglin tao" userId="dee11500289e3549" providerId="LiveId" clId="{89DCF2EA-56E6-485C-B61C-E06D7398FE37}" dt="2024-02-14T08:09:39.954" v="2572" actId="14100"/>
          <ac:spMkLst>
            <pc:docMk/>
            <pc:sldMk cId="2515116024" sldId="1022"/>
            <ac:spMk id="6" creationId="{BFE662DC-B4C2-AC63-AE91-9FED4C0402E6}"/>
          </ac:spMkLst>
        </pc:spChg>
        <pc:spChg chg="mod">
          <ac:chgData name="binglin tao" userId="dee11500289e3549" providerId="LiveId" clId="{89DCF2EA-56E6-485C-B61C-E06D7398FE37}" dt="2024-02-14T08:09:45.838" v="2576" actId="1076"/>
          <ac:spMkLst>
            <pc:docMk/>
            <pc:sldMk cId="2515116024" sldId="1022"/>
            <ac:spMk id="7" creationId="{FC484321-E13F-1E19-169E-0C4568EA2F70}"/>
          </ac:spMkLst>
        </pc:spChg>
        <pc:spChg chg="mod">
          <ac:chgData name="binglin tao" userId="dee11500289e3549" providerId="LiveId" clId="{89DCF2EA-56E6-485C-B61C-E06D7398FE37}" dt="2024-02-14T08:10:10.358" v="2585" actId="1076"/>
          <ac:spMkLst>
            <pc:docMk/>
            <pc:sldMk cId="2515116024" sldId="1022"/>
            <ac:spMk id="14" creationId="{9DAA2ECA-4214-D8EB-4C68-CD9D4816D8C3}"/>
          </ac:spMkLst>
        </pc:spChg>
        <pc:spChg chg="mod">
          <ac:chgData name="binglin tao" userId="dee11500289e3549" providerId="LiveId" clId="{89DCF2EA-56E6-485C-B61C-E06D7398FE37}" dt="2024-02-14T08:14:19.915" v="2623" actId="1076"/>
          <ac:spMkLst>
            <pc:docMk/>
            <pc:sldMk cId="2515116024" sldId="1022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8:10:33.012" v="2592" actId="14100"/>
          <ac:spMkLst>
            <pc:docMk/>
            <pc:sldMk cId="2515116024" sldId="1022"/>
            <ac:spMk id="17" creationId="{B61E3B16-F2AE-1035-83F8-37528B690EF9}"/>
          </ac:spMkLst>
        </pc:spChg>
        <pc:spChg chg="mod">
          <ac:chgData name="binglin tao" userId="dee11500289e3549" providerId="LiveId" clId="{89DCF2EA-56E6-485C-B61C-E06D7398FE37}" dt="2024-02-14T08:10:36.661" v="2595" actId="14100"/>
          <ac:spMkLst>
            <pc:docMk/>
            <pc:sldMk cId="2515116024" sldId="1022"/>
            <ac:spMk id="18" creationId="{CA4F34D0-F3F3-EF3C-93FA-64D56F2525CD}"/>
          </ac:spMkLst>
        </pc:spChg>
        <pc:spChg chg="del mod">
          <ac:chgData name="binglin tao" userId="dee11500289e3549" providerId="LiveId" clId="{89DCF2EA-56E6-485C-B61C-E06D7398FE37}" dt="2024-02-14T09:24:40.641" v="4533" actId="478"/>
          <ac:spMkLst>
            <pc:docMk/>
            <pc:sldMk cId="2515116024" sldId="1022"/>
            <ac:spMk id="19" creationId="{408740FE-6182-38DA-F24D-B31137B550BF}"/>
          </ac:spMkLst>
        </pc:spChg>
        <pc:spChg chg="mod">
          <ac:chgData name="binglin tao" userId="dee11500289e3549" providerId="LiveId" clId="{89DCF2EA-56E6-485C-B61C-E06D7398FE37}" dt="2024-02-14T09:24:38.346" v="4531" actId="1076"/>
          <ac:spMkLst>
            <pc:docMk/>
            <pc:sldMk cId="2515116024" sldId="1022"/>
            <ac:spMk id="21" creationId="{DF97A7A4-5A1E-2600-F2A8-2934A43FBB96}"/>
          </ac:spMkLst>
        </pc:spChg>
        <pc:spChg chg="mod">
          <ac:chgData name="binglin tao" userId="dee11500289e3549" providerId="LiveId" clId="{89DCF2EA-56E6-485C-B61C-E06D7398FE37}" dt="2024-02-14T09:24:38.346" v="4531" actId="1076"/>
          <ac:spMkLst>
            <pc:docMk/>
            <pc:sldMk cId="2515116024" sldId="1022"/>
            <ac:spMk id="22" creationId="{8C55FD60-AED1-2485-5298-28BDF3F941DE}"/>
          </ac:spMkLst>
        </pc:spChg>
        <pc:spChg chg="mod">
          <ac:chgData name="binglin tao" userId="dee11500289e3549" providerId="LiveId" clId="{89DCF2EA-56E6-485C-B61C-E06D7398FE37}" dt="2024-02-14T08:09:55.843" v="2581" actId="1076"/>
          <ac:spMkLst>
            <pc:docMk/>
            <pc:sldMk cId="2515116024" sldId="1022"/>
            <ac:spMk id="32" creationId="{83763CF6-4C21-3E95-4E68-1114C1987069}"/>
          </ac:spMkLst>
        </pc:spChg>
        <pc:spChg chg="mod">
          <ac:chgData name="binglin tao" userId="dee11500289e3549" providerId="LiveId" clId="{89DCF2EA-56E6-485C-B61C-E06D7398FE37}" dt="2024-02-14T08:09:55.843" v="2581" actId="1076"/>
          <ac:spMkLst>
            <pc:docMk/>
            <pc:sldMk cId="2515116024" sldId="1022"/>
            <ac:spMk id="33" creationId="{8F1287B7-40C7-657F-AC5C-C22D740A0EB1}"/>
          </ac:spMkLst>
        </pc:spChg>
        <pc:grpChg chg="del mod">
          <ac:chgData name="binglin tao" userId="dee11500289e3549" providerId="LiveId" clId="{89DCF2EA-56E6-485C-B61C-E06D7398FE37}" dt="2024-02-14T09:24:39.171" v="4532" actId="478"/>
          <ac:grpSpMkLst>
            <pc:docMk/>
            <pc:sldMk cId="2515116024" sldId="1022"/>
            <ac:grpSpMk id="20" creationId="{B6C7418A-AA1C-10C2-BF1E-F2B2C6D24FF9}"/>
          </ac:grpSpMkLst>
        </pc:grpChg>
      </pc:sldChg>
      <pc:sldChg chg="delSp modSp mod modAnim">
        <pc:chgData name="binglin tao" userId="dee11500289e3549" providerId="LiveId" clId="{89DCF2EA-56E6-485C-B61C-E06D7398FE37}" dt="2024-02-14T08:48:53.769" v="3234" actId="1076"/>
        <pc:sldMkLst>
          <pc:docMk/>
          <pc:sldMk cId="3206958886" sldId="1023"/>
        </pc:sldMkLst>
        <pc:spChg chg="mod">
          <ac:chgData name="binglin tao" userId="dee11500289e3549" providerId="LiveId" clId="{89DCF2EA-56E6-485C-B61C-E06D7398FE37}" dt="2024-02-14T08:14:35.919" v="2628" actId="1076"/>
          <ac:spMkLst>
            <pc:docMk/>
            <pc:sldMk cId="3206958886" sldId="1023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8:48:15.933" v="3233" actId="20577"/>
          <ac:spMkLst>
            <pc:docMk/>
            <pc:sldMk cId="3206958886" sldId="1023"/>
            <ac:spMk id="22" creationId="{D284E50F-4FAC-DA3A-E4EC-7118D324ABCC}"/>
          </ac:spMkLst>
        </pc:spChg>
        <pc:spChg chg="del">
          <ac:chgData name="binglin tao" userId="dee11500289e3549" providerId="LiveId" clId="{89DCF2EA-56E6-485C-B61C-E06D7398FE37}" dt="2024-02-14T08:12:23.098" v="2603" actId="478"/>
          <ac:spMkLst>
            <pc:docMk/>
            <pc:sldMk cId="3206958886" sldId="1023"/>
            <ac:spMk id="28" creationId="{34F122EB-68B9-1ACA-3A52-CB8612BDDBAB}"/>
          </ac:spMkLst>
        </pc:spChg>
        <pc:spChg chg="mod">
          <ac:chgData name="binglin tao" userId="dee11500289e3549" providerId="LiveId" clId="{89DCF2EA-56E6-485C-B61C-E06D7398FE37}" dt="2024-02-14T08:12:54.441" v="2614" actId="14100"/>
          <ac:spMkLst>
            <pc:docMk/>
            <pc:sldMk cId="3206958886" sldId="1023"/>
            <ac:spMk id="29" creationId="{6882E57D-1B5D-6601-4496-754C2D19CAEF}"/>
          </ac:spMkLst>
        </pc:spChg>
        <pc:spChg chg="mod">
          <ac:chgData name="binglin tao" userId="dee11500289e3549" providerId="LiveId" clId="{89DCF2EA-56E6-485C-B61C-E06D7398FE37}" dt="2024-02-14T08:14:00.286" v="2621" actId="1076"/>
          <ac:spMkLst>
            <pc:docMk/>
            <pc:sldMk cId="3206958886" sldId="1023"/>
            <ac:spMk id="30" creationId="{073601A6-16AD-80AA-38A5-C7FCC43E6179}"/>
          </ac:spMkLst>
        </pc:spChg>
        <pc:spChg chg="mod">
          <ac:chgData name="binglin tao" userId="dee11500289e3549" providerId="LiveId" clId="{89DCF2EA-56E6-485C-B61C-E06D7398FE37}" dt="2024-02-14T08:14:00.286" v="2621" actId="1076"/>
          <ac:spMkLst>
            <pc:docMk/>
            <pc:sldMk cId="3206958886" sldId="1023"/>
            <ac:spMk id="31" creationId="{1D147D02-7F4C-BCAB-D71C-F889DC64EE63}"/>
          </ac:spMkLst>
        </pc:spChg>
        <pc:spChg chg="mod">
          <ac:chgData name="binglin tao" userId="dee11500289e3549" providerId="LiveId" clId="{89DCF2EA-56E6-485C-B61C-E06D7398FE37}" dt="2024-02-14T08:12:58.845" v="2617" actId="14100"/>
          <ac:spMkLst>
            <pc:docMk/>
            <pc:sldMk cId="3206958886" sldId="1023"/>
            <ac:spMk id="32" creationId="{B7628D00-3809-7543-77E8-4AD586F94B08}"/>
          </ac:spMkLst>
        </pc:spChg>
        <pc:spChg chg="mod">
          <ac:chgData name="binglin tao" userId="dee11500289e3549" providerId="LiveId" clId="{89DCF2EA-56E6-485C-B61C-E06D7398FE37}" dt="2024-02-14T08:48:53.769" v="3234" actId="1076"/>
          <ac:spMkLst>
            <pc:docMk/>
            <pc:sldMk cId="3206958886" sldId="1023"/>
            <ac:spMk id="36" creationId="{726C6A06-F3E4-5360-429A-F637CD46BCB7}"/>
          </ac:spMkLst>
        </pc:spChg>
        <pc:grpChg chg="del">
          <ac:chgData name="binglin tao" userId="dee11500289e3549" providerId="LiveId" clId="{89DCF2EA-56E6-485C-B61C-E06D7398FE37}" dt="2024-02-14T08:12:22.188" v="2602" actId="478"/>
          <ac:grpSpMkLst>
            <pc:docMk/>
            <pc:sldMk cId="3206958886" sldId="1023"/>
            <ac:grpSpMk id="24" creationId="{E56C8CA2-05C1-93AE-8150-214EADA33149}"/>
          </ac:grpSpMkLst>
        </pc:grpChg>
        <pc:cxnChg chg="del mod">
          <ac:chgData name="binglin tao" userId="dee11500289e3549" providerId="LiveId" clId="{89DCF2EA-56E6-485C-B61C-E06D7398FE37}" dt="2024-02-14T08:12:21.443" v="2601" actId="478"/>
          <ac:cxnSpMkLst>
            <pc:docMk/>
            <pc:sldMk cId="3206958886" sldId="1023"/>
            <ac:cxnSpMk id="34" creationId="{44F60262-C4F7-F157-2B52-040C9220B82E}"/>
          </ac:cxnSpMkLst>
        </pc:cxnChg>
      </pc:sldChg>
      <pc:sldChg chg="delSp modSp mod">
        <pc:chgData name="binglin tao" userId="dee11500289e3549" providerId="LiveId" clId="{89DCF2EA-56E6-485C-B61C-E06D7398FE37}" dt="2024-02-14T08:16:02.423" v="2674" actId="14100"/>
        <pc:sldMkLst>
          <pc:docMk/>
          <pc:sldMk cId="759132770" sldId="1024"/>
        </pc:sldMkLst>
        <pc:spChg chg="mod">
          <ac:chgData name="binglin tao" userId="dee11500289e3549" providerId="LiveId" clId="{89DCF2EA-56E6-485C-B61C-E06D7398FE37}" dt="2024-02-14T08:15:11.336" v="2642" actId="14100"/>
          <ac:spMkLst>
            <pc:docMk/>
            <pc:sldMk cId="759132770" sldId="1024"/>
            <ac:spMk id="2" creationId="{D4F1A22A-E183-93AE-3995-CFD1DD72B016}"/>
          </ac:spMkLst>
        </pc:spChg>
        <pc:spChg chg="del">
          <ac:chgData name="binglin tao" userId="dee11500289e3549" providerId="LiveId" clId="{89DCF2EA-56E6-485C-B61C-E06D7398FE37}" dt="2024-02-14T08:14:51.582" v="2635" actId="478"/>
          <ac:spMkLst>
            <pc:docMk/>
            <pc:sldMk cId="759132770" sldId="1024"/>
            <ac:spMk id="4" creationId="{328A2648-697B-1990-5805-592057994F85}"/>
          </ac:spMkLst>
        </pc:spChg>
        <pc:spChg chg="del">
          <ac:chgData name="binglin tao" userId="dee11500289e3549" providerId="LiveId" clId="{89DCF2EA-56E6-485C-B61C-E06D7398FE37}" dt="2024-02-14T08:14:51.081" v="2634" actId="478"/>
          <ac:spMkLst>
            <pc:docMk/>
            <pc:sldMk cId="759132770" sldId="1024"/>
            <ac:spMk id="5" creationId="{6AC3B1D0-4A80-684F-4612-254B5F2CCAD1}"/>
          </ac:spMkLst>
        </pc:spChg>
        <pc:spChg chg="del">
          <ac:chgData name="binglin tao" userId="dee11500289e3549" providerId="LiveId" clId="{89DCF2EA-56E6-485C-B61C-E06D7398FE37}" dt="2024-02-14T08:14:50.446" v="2633" actId="478"/>
          <ac:spMkLst>
            <pc:docMk/>
            <pc:sldMk cId="759132770" sldId="1024"/>
            <ac:spMk id="6" creationId="{515576CC-0B7F-518D-6EB9-B81D76AD6188}"/>
          </ac:spMkLst>
        </pc:spChg>
        <pc:spChg chg="del">
          <ac:chgData name="binglin tao" userId="dee11500289e3549" providerId="LiveId" clId="{89DCF2EA-56E6-485C-B61C-E06D7398FE37}" dt="2024-02-14T08:14:49.568" v="2632" actId="478"/>
          <ac:spMkLst>
            <pc:docMk/>
            <pc:sldMk cId="759132770" sldId="1024"/>
            <ac:spMk id="7" creationId="{252EE1A3-8E24-4D6C-FC66-4AEE5336E470}"/>
          </ac:spMkLst>
        </pc:spChg>
        <pc:spChg chg="del mod">
          <ac:chgData name="binglin tao" userId="dee11500289e3549" providerId="LiveId" clId="{89DCF2EA-56E6-485C-B61C-E06D7398FE37}" dt="2024-02-14T08:15:16.607" v="2645" actId="478"/>
          <ac:spMkLst>
            <pc:docMk/>
            <pc:sldMk cId="759132770" sldId="1024"/>
            <ac:spMk id="8" creationId="{831F106C-2668-4778-C038-1D3DFF9829C3}"/>
          </ac:spMkLst>
        </pc:spChg>
        <pc:spChg chg="del mod">
          <ac:chgData name="binglin tao" userId="dee11500289e3549" providerId="LiveId" clId="{89DCF2EA-56E6-485C-B61C-E06D7398FE37}" dt="2024-02-14T08:15:23.844" v="2650" actId="478"/>
          <ac:spMkLst>
            <pc:docMk/>
            <pc:sldMk cId="759132770" sldId="1024"/>
            <ac:spMk id="9" creationId="{7C87DAA1-E80F-4D44-B42B-145AE7B7C5A1}"/>
          </ac:spMkLst>
        </pc:spChg>
        <pc:spChg chg="mod">
          <ac:chgData name="binglin tao" userId="dee11500289e3549" providerId="LiveId" clId="{89DCF2EA-56E6-485C-B61C-E06D7398FE37}" dt="2024-02-14T08:14:41.216" v="2630" actId="403"/>
          <ac:spMkLst>
            <pc:docMk/>
            <pc:sldMk cId="759132770" sldId="1024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8:15:50.063" v="2662" actId="20577"/>
          <ac:spMkLst>
            <pc:docMk/>
            <pc:sldMk cId="759132770" sldId="1024"/>
            <ac:spMk id="16" creationId="{49E1BFB4-83D6-2442-57BF-E372896A51BE}"/>
          </ac:spMkLst>
        </pc:spChg>
        <pc:spChg chg="del mod">
          <ac:chgData name="binglin tao" userId="dee11500289e3549" providerId="LiveId" clId="{89DCF2EA-56E6-485C-B61C-E06D7398FE37}" dt="2024-02-14T08:15:38.934" v="2657" actId="478"/>
          <ac:spMkLst>
            <pc:docMk/>
            <pc:sldMk cId="759132770" sldId="1024"/>
            <ac:spMk id="17" creationId="{D0CBE086-94B5-B6AB-41F7-C10B308CAD4B}"/>
          </ac:spMkLst>
        </pc:spChg>
        <pc:spChg chg="mod">
          <ac:chgData name="binglin tao" userId="dee11500289e3549" providerId="LiveId" clId="{89DCF2EA-56E6-485C-B61C-E06D7398FE37}" dt="2024-02-14T08:15:54.803" v="2666" actId="14100"/>
          <ac:spMkLst>
            <pc:docMk/>
            <pc:sldMk cId="759132770" sldId="1024"/>
            <ac:spMk id="18" creationId="{A7A5C156-0D0D-4C44-C516-A7429A4025F2}"/>
          </ac:spMkLst>
        </pc:spChg>
        <pc:spChg chg="mod">
          <ac:chgData name="binglin tao" userId="dee11500289e3549" providerId="LiveId" clId="{89DCF2EA-56E6-485C-B61C-E06D7398FE37}" dt="2024-02-14T08:15:58.610" v="2670" actId="14100"/>
          <ac:spMkLst>
            <pc:docMk/>
            <pc:sldMk cId="759132770" sldId="1024"/>
            <ac:spMk id="19" creationId="{2C583796-7AD5-1126-EB13-DA84C20AB099}"/>
          </ac:spMkLst>
        </pc:spChg>
        <pc:spChg chg="mod">
          <ac:chgData name="binglin tao" userId="dee11500289e3549" providerId="LiveId" clId="{89DCF2EA-56E6-485C-B61C-E06D7398FE37}" dt="2024-02-14T08:16:02.423" v="2674" actId="14100"/>
          <ac:spMkLst>
            <pc:docMk/>
            <pc:sldMk cId="759132770" sldId="1024"/>
            <ac:spMk id="20" creationId="{C5256067-8617-B2A6-2697-F2137A4182C2}"/>
          </ac:spMkLst>
        </pc:spChg>
      </pc:sldChg>
      <pc:sldChg chg="delSp modSp mod">
        <pc:chgData name="binglin tao" userId="dee11500289e3549" providerId="LiveId" clId="{89DCF2EA-56E6-485C-B61C-E06D7398FE37}" dt="2024-02-14T09:30:29.336" v="4578" actId="20577"/>
        <pc:sldMkLst>
          <pc:docMk/>
          <pc:sldMk cId="4258290705" sldId="1025"/>
        </pc:sldMkLst>
        <pc:spChg chg="del mod">
          <ac:chgData name="binglin tao" userId="dee11500289e3549" providerId="LiveId" clId="{89DCF2EA-56E6-485C-B61C-E06D7398FE37}" dt="2024-02-14T08:16:31.933" v="2682" actId="478"/>
          <ac:spMkLst>
            <pc:docMk/>
            <pc:sldMk cId="4258290705" sldId="1025"/>
            <ac:spMk id="12" creationId="{24F6E15F-0675-D313-E52D-4014B4611435}"/>
          </ac:spMkLst>
        </pc:spChg>
        <pc:spChg chg="mod">
          <ac:chgData name="binglin tao" userId="dee11500289e3549" providerId="LiveId" clId="{89DCF2EA-56E6-485C-B61C-E06D7398FE37}" dt="2024-02-14T08:16:43.089" v="2688" actId="1076"/>
          <ac:spMkLst>
            <pc:docMk/>
            <pc:sldMk cId="4258290705" sldId="1025"/>
            <ac:spMk id="14" creationId="{FF7F7369-9FFC-7DA2-D603-5C365526A17D}"/>
          </ac:spMkLst>
        </pc:spChg>
        <pc:spChg chg="mod">
          <ac:chgData name="binglin tao" userId="dee11500289e3549" providerId="LiveId" clId="{89DCF2EA-56E6-485C-B61C-E06D7398FE37}" dt="2024-02-14T09:30:29.336" v="4578" actId="20577"/>
          <ac:spMkLst>
            <pc:docMk/>
            <pc:sldMk cId="4258290705" sldId="1025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8:16:49.788" v="2690" actId="1076"/>
          <ac:spMkLst>
            <pc:docMk/>
            <pc:sldMk cId="4258290705" sldId="1025"/>
            <ac:spMk id="21" creationId="{BC3119C5-8BF7-0E3D-935C-6B8012EE540A}"/>
          </ac:spMkLst>
        </pc:spChg>
        <pc:spChg chg="mod">
          <ac:chgData name="binglin tao" userId="dee11500289e3549" providerId="LiveId" clId="{89DCF2EA-56E6-485C-B61C-E06D7398FE37}" dt="2024-02-14T08:16:48.145" v="2689" actId="1076"/>
          <ac:spMkLst>
            <pc:docMk/>
            <pc:sldMk cId="4258290705" sldId="1025"/>
            <ac:spMk id="24" creationId="{D42AB748-5E3E-6FF1-C1B1-5FD091B3E256}"/>
          </ac:spMkLst>
        </pc:spChg>
      </pc:sldChg>
      <pc:sldChg chg="modSp del mod">
        <pc:chgData name="binglin tao" userId="dee11500289e3549" providerId="LiveId" clId="{89DCF2EA-56E6-485C-B61C-E06D7398FE37}" dt="2024-02-14T09:34:00.741" v="4583" actId="2696"/>
        <pc:sldMkLst>
          <pc:docMk/>
          <pc:sldMk cId="1382128383" sldId="1026"/>
        </pc:sldMkLst>
        <pc:spChg chg="mod">
          <ac:chgData name="binglin tao" userId="dee11500289e3549" providerId="LiveId" clId="{89DCF2EA-56E6-485C-B61C-E06D7398FE37}" dt="2024-02-14T08:16:57.971" v="2692" actId="27636"/>
          <ac:spMkLst>
            <pc:docMk/>
            <pc:sldMk cId="1382128383" sldId="1026"/>
            <ac:spMk id="2" creationId="{6987AD00-3BED-B9CD-5E2B-6B9ED172A96E}"/>
          </ac:spMkLst>
        </pc:spChg>
        <pc:spChg chg="mod">
          <ac:chgData name="binglin tao" userId="dee11500289e3549" providerId="LiveId" clId="{89DCF2EA-56E6-485C-B61C-E06D7398FE37}" dt="2024-02-14T09:32:45.862" v="4582" actId="403"/>
          <ac:spMkLst>
            <pc:docMk/>
            <pc:sldMk cId="1382128383" sldId="1026"/>
            <ac:spMk id="6" creationId="{EDF9EF2F-F5E1-5591-8865-5E75D5ECD6B5}"/>
          </ac:spMkLst>
        </pc:spChg>
        <pc:spChg chg="mod">
          <ac:chgData name="binglin tao" userId="dee11500289e3549" providerId="LiveId" clId="{89DCF2EA-56E6-485C-B61C-E06D7398FE37}" dt="2024-02-14T08:17:02.903" v="2695" actId="403"/>
          <ac:spMkLst>
            <pc:docMk/>
            <pc:sldMk cId="1382128383" sldId="1026"/>
            <ac:spMk id="15" creationId="{D71F486D-EE98-8A90-6162-7AE215FB2F9B}"/>
          </ac:spMkLst>
        </pc:spChg>
      </pc:sldChg>
      <pc:sldChg chg="modSp mod">
        <pc:chgData name="binglin tao" userId="dee11500289e3549" providerId="LiveId" clId="{89DCF2EA-56E6-485C-B61C-E06D7398FE37}" dt="2024-02-14T09:39:48.575" v="4679" actId="1076"/>
        <pc:sldMkLst>
          <pc:docMk/>
          <pc:sldMk cId="1607415087" sldId="1027"/>
        </pc:sldMkLst>
        <pc:spChg chg="mod">
          <ac:chgData name="binglin tao" userId="dee11500289e3549" providerId="LiveId" clId="{89DCF2EA-56E6-485C-B61C-E06D7398FE37}" dt="2024-02-14T09:34:11.586" v="4586" actId="14100"/>
          <ac:spMkLst>
            <pc:docMk/>
            <pc:sldMk cId="1607415087" sldId="1027"/>
            <ac:spMk id="4" creationId="{07EEAFE5-64DD-3CB5-55F1-20B779C27336}"/>
          </ac:spMkLst>
        </pc:spChg>
        <pc:spChg chg="mod">
          <ac:chgData name="binglin tao" userId="dee11500289e3549" providerId="LiveId" clId="{89DCF2EA-56E6-485C-B61C-E06D7398FE37}" dt="2024-02-14T09:34:23.570" v="4591" actId="1076"/>
          <ac:spMkLst>
            <pc:docMk/>
            <pc:sldMk cId="1607415087" sldId="1027"/>
            <ac:spMk id="8" creationId="{94CA6864-6FB8-A5E0-59E8-B3DD49435F36}"/>
          </ac:spMkLst>
        </pc:spChg>
        <pc:spChg chg="mod">
          <ac:chgData name="binglin tao" userId="dee11500289e3549" providerId="LiveId" clId="{89DCF2EA-56E6-485C-B61C-E06D7398FE37}" dt="2024-02-14T09:34:17.438" v="4588" actId="14100"/>
          <ac:spMkLst>
            <pc:docMk/>
            <pc:sldMk cId="1607415087" sldId="1027"/>
            <ac:spMk id="9" creationId="{57041A09-1720-5EDD-BE17-6A2A71068E75}"/>
          </ac:spMkLst>
        </pc:spChg>
        <pc:spChg chg="mod">
          <ac:chgData name="binglin tao" userId="dee11500289e3549" providerId="LiveId" clId="{89DCF2EA-56E6-485C-B61C-E06D7398FE37}" dt="2024-02-14T09:36:46.156" v="4611" actId="1076"/>
          <ac:spMkLst>
            <pc:docMk/>
            <pc:sldMk cId="1607415087" sldId="1027"/>
            <ac:spMk id="10" creationId="{403C55F4-9B20-6F45-A0BA-1D4D7B3EF0DE}"/>
          </ac:spMkLst>
        </pc:spChg>
        <pc:spChg chg="mod">
          <ac:chgData name="binglin tao" userId="dee11500289e3549" providerId="LiveId" clId="{89DCF2EA-56E6-485C-B61C-E06D7398FE37}" dt="2024-02-14T09:36:46.156" v="4611" actId="1076"/>
          <ac:spMkLst>
            <pc:docMk/>
            <pc:sldMk cId="1607415087" sldId="1027"/>
            <ac:spMk id="12" creationId="{81ED3CA0-C291-A4EA-F795-5CF24126B72B}"/>
          </ac:spMkLst>
        </pc:spChg>
        <pc:spChg chg="mod">
          <ac:chgData name="binglin tao" userId="dee11500289e3549" providerId="LiveId" clId="{89DCF2EA-56E6-485C-B61C-E06D7398FE37}" dt="2024-02-14T09:36:46.156" v="4611" actId="1076"/>
          <ac:spMkLst>
            <pc:docMk/>
            <pc:sldMk cId="1607415087" sldId="1027"/>
            <ac:spMk id="14" creationId="{07952868-F9E2-77A7-80EA-979C5D9065BC}"/>
          </ac:spMkLst>
        </pc:spChg>
        <pc:spChg chg="mod">
          <ac:chgData name="binglin tao" userId="dee11500289e3549" providerId="LiveId" clId="{89DCF2EA-56E6-485C-B61C-E06D7398FE37}" dt="2024-02-14T09:31:28.999" v="4579" actId="403"/>
          <ac:spMkLst>
            <pc:docMk/>
            <pc:sldMk cId="1607415087" sldId="1027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9:36:03.145" v="4599" actId="14100"/>
          <ac:spMkLst>
            <pc:docMk/>
            <pc:sldMk cId="1607415087" sldId="1027"/>
            <ac:spMk id="21" creationId="{CA5C400C-E54A-B893-E525-3CE3C3745B01}"/>
          </ac:spMkLst>
        </pc:spChg>
        <pc:picChg chg="mod">
          <ac:chgData name="binglin tao" userId="dee11500289e3549" providerId="LiveId" clId="{89DCF2EA-56E6-485C-B61C-E06D7398FE37}" dt="2024-02-14T09:39:48.575" v="4679" actId="1076"/>
          <ac:picMkLst>
            <pc:docMk/>
            <pc:sldMk cId="1607415087" sldId="1027"/>
            <ac:picMk id="25" creationId="{57D6023F-BB07-06E6-74B0-43FF5F212BB9}"/>
          </ac:picMkLst>
        </pc:picChg>
        <pc:picChg chg="mod">
          <ac:chgData name="binglin tao" userId="dee11500289e3549" providerId="LiveId" clId="{89DCF2EA-56E6-485C-B61C-E06D7398FE37}" dt="2024-02-14T09:36:49.949" v="4612" actId="1076"/>
          <ac:picMkLst>
            <pc:docMk/>
            <pc:sldMk cId="1607415087" sldId="1027"/>
            <ac:picMk id="27" creationId="{E1412293-905F-3B83-37B5-F2FE94D97043}"/>
          </ac:picMkLst>
        </pc:picChg>
        <pc:picChg chg="mod">
          <ac:chgData name="binglin tao" userId="dee11500289e3549" providerId="LiveId" clId="{89DCF2EA-56E6-485C-B61C-E06D7398FE37}" dt="2024-02-14T09:36:49.949" v="4612" actId="1076"/>
          <ac:picMkLst>
            <pc:docMk/>
            <pc:sldMk cId="1607415087" sldId="1027"/>
            <ac:picMk id="29" creationId="{C0DA7DAC-0BB7-F94B-0FEB-766074B1C55C}"/>
          </ac:picMkLst>
        </pc:picChg>
      </pc:sldChg>
      <pc:sldChg chg="addSp delSp modSp mod">
        <pc:chgData name="binglin tao" userId="dee11500289e3549" providerId="LiveId" clId="{89DCF2EA-56E6-485C-B61C-E06D7398FE37}" dt="2024-02-14T09:42:41.207" v="4681" actId="1076"/>
        <pc:sldMkLst>
          <pc:docMk/>
          <pc:sldMk cId="2137813334" sldId="1028"/>
        </pc:sldMkLst>
        <pc:spChg chg="add mod">
          <ac:chgData name="binglin tao" userId="dee11500289e3549" providerId="LiveId" clId="{89DCF2EA-56E6-485C-B61C-E06D7398FE37}" dt="2024-02-14T09:38:59.775" v="4665" actId="571"/>
          <ac:spMkLst>
            <pc:docMk/>
            <pc:sldMk cId="2137813334" sldId="1028"/>
            <ac:spMk id="2" creationId="{CF4B2E12-3DA2-D951-C120-119CD559C494}"/>
          </ac:spMkLst>
        </pc:spChg>
        <pc:spChg chg="add mod">
          <ac:chgData name="binglin tao" userId="dee11500289e3549" providerId="LiveId" clId="{89DCF2EA-56E6-485C-B61C-E06D7398FE37}" dt="2024-02-14T09:38:59.775" v="4665" actId="571"/>
          <ac:spMkLst>
            <pc:docMk/>
            <pc:sldMk cId="2137813334" sldId="1028"/>
            <ac:spMk id="4" creationId="{371D4002-0E0E-CD0A-CBF7-2B61E0AD7A19}"/>
          </ac:spMkLst>
        </pc:spChg>
        <pc:spChg chg="mod">
          <ac:chgData name="binglin tao" userId="dee11500289e3549" providerId="LiveId" clId="{89DCF2EA-56E6-485C-B61C-E06D7398FE37}" dt="2024-02-14T09:37:21.894" v="4617" actId="1076"/>
          <ac:spMkLst>
            <pc:docMk/>
            <pc:sldMk cId="2137813334" sldId="1028"/>
            <ac:spMk id="6" creationId="{DB0107E2-2823-127D-777A-3841ACE8F775}"/>
          </ac:spMkLst>
        </pc:spChg>
        <pc:spChg chg="mod">
          <ac:chgData name="binglin tao" userId="dee11500289e3549" providerId="LiveId" clId="{89DCF2EA-56E6-485C-B61C-E06D7398FE37}" dt="2024-02-14T09:37:17.503" v="4614" actId="1076"/>
          <ac:spMkLst>
            <pc:docMk/>
            <pc:sldMk cId="2137813334" sldId="1028"/>
            <ac:spMk id="15" creationId="{D71F486D-EE98-8A90-6162-7AE215FB2F9B}"/>
          </ac:spMkLst>
        </pc:spChg>
        <pc:spChg chg="mod">
          <ac:chgData name="binglin tao" userId="dee11500289e3549" providerId="LiveId" clId="{89DCF2EA-56E6-485C-B61C-E06D7398FE37}" dt="2024-02-14T09:38:40.361" v="4651" actId="1076"/>
          <ac:spMkLst>
            <pc:docMk/>
            <pc:sldMk cId="2137813334" sldId="1028"/>
            <ac:spMk id="17" creationId="{1EB55F83-B5E3-1C4F-4265-5264C6E01C48}"/>
          </ac:spMkLst>
        </pc:spChg>
        <pc:spChg chg="del mod">
          <ac:chgData name="binglin tao" userId="dee11500289e3549" providerId="LiveId" clId="{89DCF2EA-56E6-485C-B61C-E06D7398FE37}" dt="2024-02-14T09:38:12.836" v="4637" actId="478"/>
          <ac:spMkLst>
            <pc:docMk/>
            <pc:sldMk cId="2137813334" sldId="1028"/>
            <ac:spMk id="18" creationId="{BAF7E8F2-0FAF-50DE-1807-256AAEFD8330}"/>
          </ac:spMkLst>
        </pc:spChg>
        <pc:spChg chg="mod">
          <ac:chgData name="binglin tao" userId="dee11500289e3549" providerId="LiveId" clId="{89DCF2EA-56E6-485C-B61C-E06D7398FE37}" dt="2024-02-14T09:37:58.257" v="4634" actId="1076"/>
          <ac:spMkLst>
            <pc:docMk/>
            <pc:sldMk cId="2137813334" sldId="1028"/>
            <ac:spMk id="19" creationId="{84058129-4872-8695-16EA-5AB5F496B248}"/>
          </ac:spMkLst>
        </pc:spChg>
        <pc:spChg chg="mod">
          <ac:chgData name="binglin tao" userId="dee11500289e3549" providerId="LiveId" clId="{89DCF2EA-56E6-485C-B61C-E06D7398FE37}" dt="2024-02-14T09:37:58.257" v="4634" actId="1076"/>
          <ac:spMkLst>
            <pc:docMk/>
            <pc:sldMk cId="2137813334" sldId="1028"/>
            <ac:spMk id="22" creationId="{68ED2D55-0425-BDF7-4E4E-55F19C247A16}"/>
          </ac:spMkLst>
        </pc:spChg>
        <pc:spChg chg="mod">
          <ac:chgData name="binglin tao" userId="dee11500289e3549" providerId="LiveId" clId="{89DCF2EA-56E6-485C-B61C-E06D7398FE37}" dt="2024-02-14T09:42:41.207" v="4681" actId="1076"/>
          <ac:spMkLst>
            <pc:docMk/>
            <pc:sldMk cId="2137813334" sldId="1028"/>
            <ac:spMk id="24" creationId="{5F9D88C7-AA15-ECAD-9BF0-82F3782C7124}"/>
          </ac:spMkLst>
        </pc:spChg>
        <pc:spChg chg="mod">
          <ac:chgData name="binglin tao" userId="dee11500289e3549" providerId="LiveId" clId="{89DCF2EA-56E6-485C-B61C-E06D7398FE37}" dt="2024-02-14T09:38:32.312" v="4649" actId="14100"/>
          <ac:spMkLst>
            <pc:docMk/>
            <pc:sldMk cId="2137813334" sldId="1028"/>
            <ac:spMk id="28" creationId="{6A5161D3-7283-6897-ECF4-E5D3366DF592}"/>
          </ac:spMkLst>
        </pc:spChg>
        <pc:spChg chg="mod">
          <ac:chgData name="binglin tao" userId="dee11500289e3549" providerId="LiveId" clId="{89DCF2EA-56E6-485C-B61C-E06D7398FE37}" dt="2024-02-14T09:38:49.966" v="4657" actId="14100"/>
          <ac:spMkLst>
            <pc:docMk/>
            <pc:sldMk cId="2137813334" sldId="1028"/>
            <ac:spMk id="31" creationId="{027014EF-A481-117B-ADB0-01197E65A783}"/>
          </ac:spMkLst>
        </pc:spChg>
        <pc:spChg chg="mod">
          <ac:chgData name="binglin tao" userId="dee11500289e3549" providerId="LiveId" clId="{89DCF2EA-56E6-485C-B61C-E06D7398FE37}" dt="2024-02-14T09:38:56.271" v="4663" actId="14100"/>
          <ac:spMkLst>
            <pc:docMk/>
            <pc:sldMk cId="2137813334" sldId="1028"/>
            <ac:spMk id="32" creationId="{E2001440-332E-B4A2-8493-7AD2EDF22B6D}"/>
          </ac:spMkLst>
        </pc:spChg>
        <pc:spChg chg="mod">
          <ac:chgData name="binglin tao" userId="dee11500289e3549" providerId="LiveId" clId="{89DCF2EA-56E6-485C-B61C-E06D7398FE37}" dt="2024-02-14T09:39:05.728" v="4670" actId="14100"/>
          <ac:spMkLst>
            <pc:docMk/>
            <pc:sldMk cId="2137813334" sldId="1028"/>
            <ac:spMk id="33" creationId="{CB323374-DBB2-3878-E72C-B8F1BE597752}"/>
          </ac:spMkLst>
        </pc:spChg>
        <pc:spChg chg="mod">
          <ac:chgData name="binglin tao" userId="dee11500289e3549" providerId="LiveId" clId="{89DCF2EA-56E6-485C-B61C-E06D7398FE37}" dt="2024-02-14T09:39:20.775" v="4678" actId="1076"/>
          <ac:spMkLst>
            <pc:docMk/>
            <pc:sldMk cId="2137813334" sldId="1028"/>
            <ac:spMk id="34" creationId="{3CCE3D31-5550-6A2A-D992-524BE599BA1F}"/>
          </ac:spMkLst>
        </pc:spChg>
      </pc:sldChg>
      <pc:sldChg chg="modSp">
        <pc:chgData name="binglin tao" userId="dee11500289e3549" providerId="LiveId" clId="{89DCF2EA-56E6-485C-B61C-E06D7398FE37}" dt="2024-02-14T09:43:33.672" v="4683" actId="403"/>
        <pc:sldMkLst>
          <pc:docMk/>
          <pc:sldMk cId="2683514251" sldId="1029"/>
        </pc:sldMkLst>
        <pc:spChg chg="mod">
          <ac:chgData name="binglin tao" userId="dee11500289e3549" providerId="LiveId" clId="{89DCF2EA-56E6-485C-B61C-E06D7398FE37}" dt="2024-02-14T09:43:33.672" v="4683" actId="403"/>
          <ac:spMkLst>
            <pc:docMk/>
            <pc:sldMk cId="2683514251" sldId="1029"/>
            <ac:spMk id="6" creationId="{DB0107E2-2823-127D-777A-3841ACE8F775}"/>
          </ac:spMkLst>
        </pc:spChg>
      </pc:sldChg>
      <pc:sldChg chg="modSp del mod">
        <pc:chgData name="binglin tao" userId="dee11500289e3549" providerId="LiveId" clId="{89DCF2EA-56E6-485C-B61C-E06D7398FE37}" dt="2024-02-14T10:41:04.247" v="4815" actId="47"/>
        <pc:sldMkLst>
          <pc:docMk/>
          <pc:sldMk cId="60287183" sldId="1030"/>
        </pc:sldMkLst>
        <pc:spChg chg="mod">
          <ac:chgData name="binglin tao" userId="dee11500289e3549" providerId="LiveId" clId="{89DCF2EA-56E6-485C-B61C-E06D7398FE37}" dt="2024-02-14T10:28:57.582" v="4715" actId="14100"/>
          <ac:spMkLst>
            <pc:docMk/>
            <pc:sldMk cId="60287183" sldId="1030"/>
            <ac:spMk id="9" creationId="{4BF8814C-FBEF-744D-85F3-261ACEFD54F0}"/>
          </ac:spMkLst>
        </pc:spChg>
        <pc:spChg chg="mod">
          <ac:chgData name="binglin tao" userId="dee11500289e3549" providerId="LiveId" clId="{89DCF2EA-56E6-485C-B61C-E06D7398FE37}" dt="2024-02-14T10:28:57.582" v="4715" actId="14100"/>
          <ac:spMkLst>
            <pc:docMk/>
            <pc:sldMk cId="60287183" sldId="1030"/>
            <ac:spMk id="10" creationId="{6AFCEE3D-AD80-C245-5716-29FB1AC942A1}"/>
          </ac:spMkLst>
        </pc:spChg>
        <pc:spChg chg="mod">
          <ac:chgData name="binglin tao" userId="dee11500289e3549" providerId="LiveId" clId="{89DCF2EA-56E6-485C-B61C-E06D7398FE37}" dt="2024-02-14T10:38:56.846" v="4814"/>
          <ac:spMkLst>
            <pc:docMk/>
            <pc:sldMk cId="60287183" sldId="1030"/>
            <ac:spMk id="12" creationId="{73CADF44-3B27-4E97-0AFA-A9B58F50E233}"/>
          </ac:spMkLst>
        </pc:spChg>
        <pc:spChg chg="mod">
          <ac:chgData name="binglin tao" userId="dee11500289e3549" providerId="LiveId" clId="{89DCF2EA-56E6-485C-B61C-E06D7398FE37}" dt="2024-02-14T10:29:04.098" v="4718" actId="14100"/>
          <ac:spMkLst>
            <pc:docMk/>
            <pc:sldMk cId="60287183" sldId="1030"/>
            <ac:spMk id="14" creationId="{986A001F-EF52-3A67-77DC-2E5A27075DCE}"/>
          </ac:spMkLst>
        </pc:spChg>
        <pc:spChg chg="mod">
          <ac:chgData name="binglin tao" userId="dee11500289e3549" providerId="LiveId" clId="{89DCF2EA-56E6-485C-B61C-E06D7398FE37}" dt="2024-02-14T10:29:07.770" v="4721" actId="14100"/>
          <ac:spMkLst>
            <pc:docMk/>
            <pc:sldMk cId="60287183" sldId="1030"/>
            <ac:spMk id="19" creationId="{A48B2F90-0C23-9458-DC78-D03357C18AD8}"/>
          </ac:spMkLst>
        </pc:spChg>
        <pc:spChg chg="mod">
          <ac:chgData name="binglin tao" userId="dee11500289e3549" providerId="LiveId" clId="{89DCF2EA-56E6-485C-B61C-E06D7398FE37}" dt="2024-02-14T10:29:10.873" v="4722" actId="1076"/>
          <ac:spMkLst>
            <pc:docMk/>
            <pc:sldMk cId="60287183" sldId="1030"/>
            <ac:spMk id="29" creationId="{FEA84A42-C02D-3102-7D82-A33737CFF07D}"/>
          </ac:spMkLst>
        </pc:spChg>
        <pc:spChg chg="mod">
          <ac:chgData name="binglin tao" userId="dee11500289e3549" providerId="LiveId" clId="{89DCF2EA-56E6-485C-B61C-E06D7398FE37}" dt="2024-02-14T10:29:10.873" v="4722" actId="1076"/>
          <ac:spMkLst>
            <pc:docMk/>
            <pc:sldMk cId="60287183" sldId="1030"/>
            <ac:spMk id="30" creationId="{6E13ECC4-8F0C-7FDF-C6C8-6CC00E495C89}"/>
          </ac:spMkLst>
        </pc:spChg>
        <pc:grpChg chg="mod">
          <ac:chgData name="binglin tao" userId="dee11500289e3549" providerId="LiveId" clId="{89DCF2EA-56E6-485C-B61C-E06D7398FE37}" dt="2024-02-14T10:28:57.582" v="4715" actId="14100"/>
          <ac:grpSpMkLst>
            <pc:docMk/>
            <pc:sldMk cId="60287183" sldId="1030"/>
            <ac:grpSpMk id="4" creationId="{FCB7D77D-128A-1067-A671-60ABF2225706}"/>
          </ac:grpSpMkLst>
        </pc:grpChg>
        <pc:grpChg chg="mod">
          <ac:chgData name="binglin tao" userId="dee11500289e3549" providerId="LiveId" clId="{89DCF2EA-56E6-485C-B61C-E06D7398FE37}" dt="2024-02-14T10:29:10.873" v="4722" actId="1076"/>
          <ac:grpSpMkLst>
            <pc:docMk/>
            <pc:sldMk cId="60287183" sldId="1030"/>
            <ac:grpSpMk id="28" creationId="{0D53E1AD-3F9C-8DBA-44AE-9D4AA6AB1B16}"/>
          </ac:grpSpMkLst>
        </pc:grpChg>
      </pc:sldChg>
      <pc:sldChg chg="delSp modSp mod">
        <pc:chgData name="binglin tao" userId="dee11500289e3549" providerId="LiveId" clId="{89DCF2EA-56E6-485C-B61C-E06D7398FE37}" dt="2024-02-14T10:44:39.950" v="4857" actId="20577"/>
        <pc:sldMkLst>
          <pc:docMk/>
          <pc:sldMk cId="2035722254" sldId="1031"/>
        </pc:sldMkLst>
        <pc:spChg chg="del mod">
          <ac:chgData name="binglin tao" userId="dee11500289e3549" providerId="LiveId" clId="{89DCF2EA-56E6-485C-B61C-E06D7398FE37}" dt="2024-02-14T10:29:48.340" v="4729" actId="478"/>
          <ac:spMkLst>
            <pc:docMk/>
            <pc:sldMk cId="2035722254" sldId="1031"/>
            <ac:spMk id="2" creationId="{967E672F-ACE9-8368-427E-65B979C41003}"/>
          </ac:spMkLst>
        </pc:spChg>
        <pc:spChg chg="del mod">
          <ac:chgData name="binglin tao" userId="dee11500289e3549" providerId="LiveId" clId="{89DCF2EA-56E6-485C-B61C-E06D7398FE37}" dt="2024-02-14T10:30:02.516" v="4737" actId="478"/>
          <ac:spMkLst>
            <pc:docMk/>
            <pc:sldMk cId="2035722254" sldId="1031"/>
            <ac:spMk id="5" creationId="{23D72EF5-59D1-6477-C563-D55771E921E5}"/>
          </ac:spMkLst>
        </pc:spChg>
        <pc:spChg chg="del mod">
          <ac:chgData name="binglin tao" userId="dee11500289e3549" providerId="LiveId" clId="{89DCF2EA-56E6-485C-B61C-E06D7398FE37}" dt="2024-02-14T10:30:16.665" v="4744" actId="478"/>
          <ac:spMkLst>
            <pc:docMk/>
            <pc:sldMk cId="2035722254" sldId="1031"/>
            <ac:spMk id="6" creationId="{BB3D2A7E-949A-AF51-25AC-E512D8A08BFD}"/>
          </ac:spMkLst>
        </pc:spChg>
        <pc:spChg chg="del mod">
          <ac:chgData name="binglin tao" userId="dee11500289e3549" providerId="LiveId" clId="{89DCF2EA-56E6-485C-B61C-E06D7398FE37}" dt="2024-02-14T10:30:22.878" v="4749" actId="478"/>
          <ac:spMkLst>
            <pc:docMk/>
            <pc:sldMk cId="2035722254" sldId="1031"/>
            <ac:spMk id="7" creationId="{C1B3C471-5303-7D51-6727-FCFB2BDD0DEE}"/>
          </ac:spMkLst>
        </pc:spChg>
        <pc:spChg chg="mod">
          <ac:chgData name="binglin tao" userId="dee11500289e3549" providerId="LiveId" clId="{89DCF2EA-56E6-485C-B61C-E06D7398FE37}" dt="2024-02-14T10:29:35.879" v="4725" actId="1076"/>
          <ac:spMkLst>
            <pc:docMk/>
            <pc:sldMk cId="2035722254" sldId="1031"/>
            <ac:spMk id="9" creationId="{4BF8814C-FBEF-744D-85F3-261ACEFD54F0}"/>
          </ac:spMkLst>
        </pc:spChg>
        <pc:spChg chg="mod">
          <ac:chgData name="binglin tao" userId="dee11500289e3549" providerId="LiveId" clId="{89DCF2EA-56E6-485C-B61C-E06D7398FE37}" dt="2024-02-14T10:29:35.879" v="4725" actId="1076"/>
          <ac:spMkLst>
            <pc:docMk/>
            <pc:sldMk cId="2035722254" sldId="1031"/>
            <ac:spMk id="10" creationId="{6AFCEE3D-AD80-C245-5716-29FB1AC942A1}"/>
          </ac:spMkLst>
        </pc:spChg>
        <pc:spChg chg="mod">
          <ac:chgData name="binglin tao" userId="dee11500289e3549" providerId="LiveId" clId="{89DCF2EA-56E6-485C-B61C-E06D7398FE37}" dt="2024-02-14T10:30:36.280" v="4752" actId="1076"/>
          <ac:spMkLst>
            <pc:docMk/>
            <pc:sldMk cId="2035722254" sldId="1031"/>
            <ac:spMk id="12" creationId="{73CADF44-3B27-4E97-0AFA-A9B58F50E233}"/>
          </ac:spMkLst>
        </pc:spChg>
        <pc:spChg chg="mod">
          <ac:chgData name="binglin tao" userId="dee11500289e3549" providerId="LiveId" clId="{89DCF2EA-56E6-485C-B61C-E06D7398FE37}" dt="2024-02-14T10:44:39.950" v="4857" actId="20577"/>
          <ac:spMkLst>
            <pc:docMk/>
            <pc:sldMk cId="2035722254" sldId="1031"/>
            <ac:spMk id="15" creationId="{D71F486D-EE98-8A90-6162-7AE215FB2F9B}"/>
          </ac:spMkLst>
        </pc:spChg>
        <pc:grpChg chg="mod">
          <ac:chgData name="binglin tao" userId="dee11500289e3549" providerId="LiveId" clId="{89DCF2EA-56E6-485C-B61C-E06D7398FE37}" dt="2024-02-14T10:29:35.879" v="4725" actId="1076"/>
          <ac:grpSpMkLst>
            <pc:docMk/>
            <pc:sldMk cId="2035722254" sldId="1031"/>
            <ac:grpSpMk id="4" creationId="{FCB7D77D-128A-1067-A671-60ABF2225706}"/>
          </ac:grpSpMkLst>
        </pc:grpChg>
      </pc:sldChg>
      <pc:sldChg chg="modSp mod">
        <pc:chgData name="binglin tao" userId="dee11500289e3549" providerId="LiveId" clId="{89DCF2EA-56E6-485C-B61C-E06D7398FE37}" dt="2024-02-14T10:46:08.484" v="4862" actId="113"/>
        <pc:sldMkLst>
          <pc:docMk/>
          <pc:sldMk cId="4135991936" sldId="1032"/>
        </pc:sldMkLst>
        <pc:spChg chg="mod">
          <ac:chgData name="binglin tao" userId="dee11500289e3549" providerId="LiveId" clId="{89DCF2EA-56E6-485C-B61C-E06D7398FE37}" dt="2024-02-14T10:33:35.329" v="4770" actId="14100"/>
          <ac:spMkLst>
            <pc:docMk/>
            <pc:sldMk cId="4135991936" sldId="1032"/>
            <ac:spMk id="8" creationId="{8DDEDBAB-66F1-929D-614F-76292B2BE44A}"/>
          </ac:spMkLst>
        </pc:spChg>
        <pc:spChg chg="mod">
          <ac:chgData name="binglin tao" userId="dee11500289e3549" providerId="LiveId" clId="{89DCF2EA-56E6-485C-B61C-E06D7398FE37}" dt="2024-02-14T10:33:30.026" v="4767" actId="1076"/>
          <ac:spMkLst>
            <pc:docMk/>
            <pc:sldMk cId="4135991936" sldId="1032"/>
            <ac:spMk id="12" creationId="{73CADF44-3B27-4E97-0AFA-A9B58F50E233}"/>
          </ac:spMkLst>
        </pc:spChg>
        <pc:spChg chg="mod">
          <ac:chgData name="binglin tao" userId="dee11500289e3549" providerId="LiveId" clId="{89DCF2EA-56E6-485C-B61C-E06D7398FE37}" dt="2024-02-14T10:46:08.484" v="4862" actId="113"/>
          <ac:spMkLst>
            <pc:docMk/>
            <pc:sldMk cId="4135991936" sldId="1032"/>
            <ac:spMk id="14" creationId="{0F12C164-92FE-1113-5031-AE8A29CE7A9E}"/>
          </ac:spMkLst>
        </pc:spChg>
        <pc:spChg chg="mod">
          <ac:chgData name="binglin tao" userId="dee11500289e3549" providerId="LiveId" clId="{89DCF2EA-56E6-485C-B61C-E06D7398FE37}" dt="2024-02-14T10:33:49.279" v="4776" actId="1076"/>
          <ac:spMkLst>
            <pc:docMk/>
            <pc:sldMk cId="4135991936" sldId="1032"/>
            <ac:spMk id="16" creationId="{93A544AA-8406-3E87-E46A-6FD055286F5B}"/>
          </ac:spMkLst>
        </pc:spChg>
        <pc:spChg chg="mod">
          <ac:chgData name="binglin tao" userId="dee11500289e3549" providerId="LiveId" clId="{89DCF2EA-56E6-485C-B61C-E06D7398FE37}" dt="2024-02-14T10:33:43.516" v="4773" actId="403"/>
          <ac:spMkLst>
            <pc:docMk/>
            <pc:sldMk cId="4135991936" sldId="1032"/>
            <ac:spMk id="17" creationId="{9CACFC7B-1CC9-7DAD-DD61-41C10BA3AEAB}"/>
          </ac:spMkLst>
        </pc:spChg>
      </pc:sldChg>
      <pc:sldChg chg="modSp mod">
        <pc:chgData name="binglin tao" userId="dee11500289e3549" providerId="LiveId" clId="{89DCF2EA-56E6-485C-B61C-E06D7398FE37}" dt="2024-02-14T10:35:19.390" v="4787" actId="14100"/>
        <pc:sldMkLst>
          <pc:docMk/>
          <pc:sldMk cId="2002607109" sldId="1033"/>
        </pc:sldMkLst>
        <pc:spChg chg="mod">
          <ac:chgData name="binglin tao" userId="dee11500289e3549" providerId="LiveId" clId="{89DCF2EA-56E6-485C-B61C-E06D7398FE37}" dt="2024-02-14T10:34:47.042" v="4778" actId="403"/>
          <ac:spMkLst>
            <pc:docMk/>
            <pc:sldMk cId="2002607109" sldId="1033"/>
            <ac:spMk id="12" creationId="{73CADF44-3B27-4E97-0AFA-A9B58F50E233}"/>
          </ac:spMkLst>
        </pc:spChg>
        <pc:spChg chg="mod">
          <ac:chgData name="binglin tao" userId="dee11500289e3549" providerId="LiveId" clId="{89DCF2EA-56E6-485C-B61C-E06D7398FE37}" dt="2024-02-14T10:34:53.214" v="4782" actId="14100"/>
          <ac:spMkLst>
            <pc:docMk/>
            <pc:sldMk cId="2002607109" sldId="1033"/>
            <ac:spMk id="28" creationId="{03763EAE-60D2-0077-1CA9-8A1617C6B48B}"/>
          </ac:spMkLst>
        </pc:spChg>
        <pc:spChg chg="mod">
          <ac:chgData name="binglin tao" userId="dee11500289e3549" providerId="LiveId" clId="{89DCF2EA-56E6-485C-B61C-E06D7398FE37}" dt="2024-02-14T10:34:56.664" v="4784" actId="403"/>
          <ac:spMkLst>
            <pc:docMk/>
            <pc:sldMk cId="2002607109" sldId="1033"/>
            <ac:spMk id="29" creationId="{D74EE75A-67E9-6D70-0F0D-0C1ED67B5AD7}"/>
          </ac:spMkLst>
        </pc:spChg>
        <pc:spChg chg="mod">
          <ac:chgData name="binglin tao" userId="dee11500289e3549" providerId="LiveId" clId="{89DCF2EA-56E6-485C-B61C-E06D7398FE37}" dt="2024-02-14T10:35:19.390" v="4787" actId="14100"/>
          <ac:spMkLst>
            <pc:docMk/>
            <pc:sldMk cId="2002607109" sldId="1033"/>
            <ac:spMk id="31" creationId="{73549BFF-1E2E-4EC4-E5DE-32DD0C8F3CB7}"/>
          </ac:spMkLst>
        </pc:spChg>
        <pc:spChg chg="mod">
          <ac:chgData name="binglin tao" userId="dee11500289e3549" providerId="LiveId" clId="{89DCF2EA-56E6-485C-B61C-E06D7398FE37}" dt="2024-02-14T10:35:19.390" v="4787" actId="14100"/>
          <ac:spMkLst>
            <pc:docMk/>
            <pc:sldMk cId="2002607109" sldId="1033"/>
            <ac:spMk id="32" creationId="{401077EB-4BED-B05F-F94A-9D79DC284544}"/>
          </ac:spMkLst>
        </pc:spChg>
        <pc:spChg chg="mod">
          <ac:chgData name="binglin tao" userId="dee11500289e3549" providerId="LiveId" clId="{89DCF2EA-56E6-485C-B61C-E06D7398FE37}" dt="2024-02-14T10:35:13.905" v="4786" actId="1076"/>
          <ac:spMkLst>
            <pc:docMk/>
            <pc:sldMk cId="2002607109" sldId="1033"/>
            <ac:spMk id="34" creationId="{743BE42F-F1FE-6F93-179C-345AD0956016}"/>
          </ac:spMkLst>
        </pc:spChg>
        <pc:spChg chg="mod">
          <ac:chgData name="binglin tao" userId="dee11500289e3549" providerId="LiveId" clId="{89DCF2EA-56E6-485C-B61C-E06D7398FE37}" dt="2024-02-14T10:35:13.905" v="4786" actId="1076"/>
          <ac:spMkLst>
            <pc:docMk/>
            <pc:sldMk cId="2002607109" sldId="1033"/>
            <ac:spMk id="35" creationId="{62BD3B47-BB61-6E85-AFC6-EF030E157699}"/>
          </ac:spMkLst>
        </pc:spChg>
        <pc:grpChg chg="mod">
          <ac:chgData name="binglin tao" userId="dee11500289e3549" providerId="LiveId" clId="{89DCF2EA-56E6-485C-B61C-E06D7398FE37}" dt="2024-02-14T10:35:19.390" v="4787" actId="14100"/>
          <ac:grpSpMkLst>
            <pc:docMk/>
            <pc:sldMk cId="2002607109" sldId="1033"/>
            <ac:grpSpMk id="30" creationId="{91677A39-644B-7573-6DAA-ED2F465DDD5D}"/>
          </ac:grpSpMkLst>
        </pc:grpChg>
        <pc:grpChg chg="mod">
          <ac:chgData name="binglin tao" userId="dee11500289e3549" providerId="LiveId" clId="{89DCF2EA-56E6-485C-B61C-E06D7398FE37}" dt="2024-02-14T10:35:13.905" v="4786" actId="1076"/>
          <ac:grpSpMkLst>
            <pc:docMk/>
            <pc:sldMk cId="2002607109" sldId="1033"/>
            <ac:grpSpMk id="33" creationId="{EF22B3B3-4D94-EDD3-B13A-3E56C39CBEC9}"/>
          </ac:grpSpMkLst>
        </pc:grpChg>
      </pc:sldChg>
      <pc:sldChg chg="modSp mod">
        <pc:chgData name="binglin tao" userId="dee11500289e3549" providerId="LiveId" clId="{89DCF2EA-56E6-485C-B61C-E06D7398FE37}" dt="2024-02-14T10:35:45.220" v="4793" actId="14100"/>
        <pc:sldMkLst>
          <pc:docMk/>
          <pc:sldMk cId="395327574" sldId="1035"/>
        </pc:sldMkLst>
        <pc:spChg chg="mod">
          <ac:chgData name="binglin tao" userId="dee11500289e3549" providerId="LiveId" clId="{89DCF2EA-56E6-485C-B61C-E06D7398FE37}" dt="2024-02-14T10:35:34.376" v="4791" actId="403"/>
          <ac:spMkLst>
            <pc:docMk/>
            <pc:sldMk cId="395327574" sldId="1035"/>
            <ac:spMk id="2" creationId="{74A15E6C-E0D4-EB5B-DF50-0C0B77507165}"/>
          </ac:spMkLst>
        </pc:spChg>
        <pc:spChg chg="mod">
          <ac:chgData name="binglin tao" userId="dee11500289e3549" providerId="LiveId" clId="{89DCF2EA-56E6-485C-B61C-E06D7398FE37}" dt="2024-02-14T10:35:45.220" v="4793" actId="14100"/>
          <ac:spMkLst>
            <pc:docMk/>
            <pc:sldMk cId="395327574" sldId="1035"/>
            <ac:spMk id="6" creationId="{2D040B94-CF0A-79E7-1F04-48E751D5E76D}"/>
          </ac:spMkLst>
        </pc:spChg>
        <pc:spChg chg="mod">
          <ac:chgData name="binglin tao" userId="dee11500289e3549" providerId="LiveId" clId="{89DCF2EA-56E6-485C-B61C-E06D7398FE37}" dt="2024-02-14T10:35:45.220" v="4793" actId="14100"/>
          <ac:spMkLst>
            <pc:docMk/>
            <pc:sldMk cId="395327574" sldId="1035"/>
            <ac:spMk id="7" creationId="{D51119AE-A998-90A3-EC93-826D3B0E5B7B}"/>
          </ac:spMkLst>
        </pc:spChg>
        <pc:spChg chg="mod">
          <ac:chgData name="binglin tao" userId="dee11500289e3549" providerId="LiveId" clId="{89DCF2EA-56E6-485C-B61C-E06D7398FE37}" dt="2024-02-14T10:35:30.800" v="4789" actId="1076"/>
          <ac:spMkLst>
            <pc:docMk/>
            <pc:sldMk cId="395327574" sldId="1035"/>
            <ac:spMk id="12" creationId="{73CADF44-3B27-4E97-0AFA-A9B58F50E233}"/>
          </ac:spMkLst>
        </pc:spChg>
        <pc:grpChg chg="mod">
          <ac:chgData name="binglin tao" userId="dee11500289e3549" providerId="LiveId" clId="{89DCF2EA-56E6-485C-B61C-E06D7398FE37}" dt="2024-02-14T10:35:45.220" v="4793" actId="14100"/>
          <ac:grpSpMkLst>
            <pc:docMk/>
            <pc:sldMk cId="395327574" sldId="1035"/>
            <ac:grpSpMk id="5" creationId="{301928CD-BE8A-6912-0704-97D45EFE30AE}"/>
          </ac:grpSpMkLst>
        </pc:grpChg>
      </pc:sldChg>
      <pc:sldChg chg="delSp modSp mod">
        <pc:chgData name="binglin tao" userId="dee11500289e3549" providerId="LiveId" clId="{89DCF2EA-56E6-485C-B61C-E06D7398FE37}" dt="2024-02-14T11:01:33.571" v="4958"/>
        <pc:sldMkLst>
          <pc:docMk/>
          <pc:sldMk cId="1675145952" sldId="1036"/>
        </pc:sldMkLst>
        <pc:spChg chg="del mod">
          <ac:chgData name="binglin tao" userId="dee11500289e3549" providerId="LiveId" clId="{89DCF2EA-56E6-485C-B61C-E06D7398FE37}" dt="2024-02-14T10:35:59.399" v="4798" actId="478"/>
          <ac:spMkLst>
            <pc:docMk/>
            <pc:sldMk cId="1675145952" sldId="1036"/>
            <ac:spMk id="8" creationId="{AAD09F6B-4191-3E12-5F4C-AC0FB88C3DBF}"/>
          </ac:spMkLst>
        </pc:spChg>
        <pc:spChg chg="mod">
          <ac:chgData name="binglin tao" userId="dee11500289e3549" providerId="LiveId" clId="{89DCF2EA-56E6-485C-B61C-E06D7398FE37}" dt="2024-02-14T11:01:33.571" v="4958"/>
          <ac:spMkLst>
            <pc:docMk/>
            <pc:sldMk cId="1675145952" sldId="1036"/>
            <ac:spMk id="12" creationId="{73CADF44-3B27-4E97-0AFA-A9B58F50E233}"/>
          </ac:spMkLst>
        </pc:spChg>
        <pc:spChg chg="del mod">
          <ac:chgData name="binglin tao" userId="dee11500289e3549" providerId="LiveId" clId="{89DCF2EA-56E6-485C-B61C-E06D7398FE37}" dt="2024-02-14T10:36:07.549" v="4803" actId="478"/>
          <ac:spMkLst>
            <pc:docMk/>
            <pc:sldMk cId="1675145952" sldId="1036"/>
            <ac:spMk id="14" creationId="{08DF0A08-3E4D-EAF3-A69A-019F21F79216}"/>
          </ac:spMkLst>
        </pc:spChg>
        <pc:spChg chg="del mod">
          <ac:chgData name="binglin tao" userId="dee11500289e3549" providerId="LiveId" clId="{89DCF2EA-56E6-485C-B61C-E06D7398FE37}" dt="2024-02-14T10:36:14.889" v="4808" actId="478"/>
          <ac:spMkLst>
            <pc:docMk/>
            <pc:sldMk cId="1675145952" sldId="1036"/>
            <ac:spMk id="16" creationId="{8B07F7E8-040A-ED62-1C8F-6CB7A281F23B}"/>
          </ac:spMkLst>
        </pc:spChg>
      </pc:sldChg>
      <pc:sldChg chg="delSp modSp mod">
        <pc:chgData name="binglin tao" userId="dee11500289e3549" providerId="LiveId" clId="{89DCF2EA-56E6-485C-B61C-E06D7398FE37}" dt="2024-02-14T11:05:02.013" v="5040" actId="1076"/>
        <pc:sldMkLst>
          <pc:docMk/>
          <pc:sldMk cId="3831577803" sldId="1037"/>
        </pc:sldMkLst>
        <pc:spChg chg="del mod">
          <ac:chgData name="binglin tao" userId="dee11500289e3549" providerId="LiveId" clId="{89DCF2EA-56E6-485C-B61C-E06D7398FE37}" dt="2024-02-14T10:53:57.341" v="4870" actId="478"/>
          <ac:spMkLst>
            <pc:docMk/>
            <pc:sldMk cId="3831577803" sldId="1037"/>
            <ac:spMk id="2" creationId="{E8AC4DCF-C7AA-A8F5-170A-B60AAA39772F}"/>
          </ac:spMkLst>
        </pc:spChg>
        <pc:spChg chg="del mod">
          <ac:chgData name="binglin tao" userId="dee11500289e3549" providerId="LiveId" clId="{89DCF2EA-56E6-485C-B61C-E06D7398FE37}" dt="2024-02-14T10:54:30.185" v="4883" actId="478"/>
          <ac:spMkLst>
            <pc:docMk/>
            <pc:sldMk cId="3831577803" sldId="1037"/>
            <ac:spMk id="4" creationId="{589D27A4-B99F-7763-2741-4EF46EE04F4E}"/>
          </ac:spMkLst>
        </pc:spChg>
        <pc:spChg chg="mod">
          <ac:chgData name="binglin tao" userId="dee11500289e3549" providerId="LiveId" clId="{89DCF2EA-56E6-485C-B61C-E06D7398FE37}" dt="2024-02-14T10:54:13.594" v="4874" actId="27636"/>
          <ac:spMkLst>
            <pc:docMk/>
            <pc:sldMk cId="3831577803" sldId="1037"/>
            <ac:spMk id="5" creationId="{F98452A9-BE95-7C95-F986-AEFD93C832DA}"/>
          </ac:spMkLst>
        </pc:spChg>
        <pc:spChg chg="del mod">
          <ac:chgData name="binglin tao" userId="dee11500289e3549" providerId="LiveId" clId="{89DCF2EA-56E6-485C-B61C-E06D7398FE37}" dt="2024-02-14T10:54:20.087" v="4878" actId="478"/>
          <ac:spMkLst>
            <pc:docMk/>
            <pc:sldMk cId="3831577803" sldId="1037"/>
            <ac:spMk id="6" creationId="{7B2E652E-EF51-8C9B-9AAD-70C628473776}"/>
          </ac:spMkLst>
        </pc:spChg>
        <pc:spChg chg="del mod">
          <ac:chgData name="binglin tao" userId="dee11500289e3549" providerId="LiveId" clId="{89DCF2EA-56E6-485C-B61C-E06D7398FE37}" dt="2024-02-14T10:54:48.951" v="4894" actId="478"/>
          <ac:spMkLst>
            <pc:docMk/>
            <pc:sldMk cId="3831577803" sldId="1037"/>
            <ac:spMk id="9" creationId="{A019AC53-E409-2A0F-7BA0-1C457484585B}"/>
          </ac:spMkLst>
        </pc:spChg>
        <pc:spChg chg="mod">
          <ac:chgData name="binglin tao" userId="dee11500289e3549" providerId="LiveId" clId="{89DCF2EA-56E6-485C-B61C-E06D7398FE37}" dt="2024-02-14T11:05:02.013" v="5040" actId="1076"/>
          <ac:spMkLst>
            <pc:docMk/>
            <pc:sldMk cId="3831577803" sldId="1037"/>
            <ac:spMk id="12" creationId="{73CADF44-3B27-4E97-0AFA-A9B58F50E233}"/>
          </ac:spMkLst>
        </pc:spChg>
        <pc:spChg chg="del mod">
          <ac:chgData name="binglin tao" userId="dee11500289e3549" providerId="LiveId" clId="{89DCF2EA-56E6-485C-B61C-E06D7398FE37}" dt="2024-02-14T10:55:21.063" v="4908" actId="478"/>
          <ac:spMkLst>
            <pc:docMk/>
            <pc:sldMk cId="3831577803" sldId="1037"/>
            <ac:spMk id="48" creationId="{D7E42456-87E0-7392-0D1E-A2597FA2A150}"/>
          </ac:spMkLst>
        </pc:spChg>
        <pc:spChg chg="mod">
          <ac:chgData name="binglin tao" userId="dee11500289e3549" providerId="LiveId" clId="{89DCF2EA-56E6-485C-B61C-E06D7398FE37}" dt="2024-02-14T10:55:27.246" v="4909" actId="1076"/>
          <ac:spMkLst>
            <pc:docMk/>
            <pc:sldMk cId="3831577803" sldId="1037"/>
            <ac:spMk id="49" creationId="{A147F31D-8278-1783-C7EB-107C8338B67A}"/>
          </ac:spMkLst>
        </pc:spChg>
        <pc:spChg chg="mod">
          <ac:chgData name="binglin tao" userId="dee11500289e3549" providerId="LiveId" clId="{89DCF2EA-56E6-485C-B61C-E06D7398FE37}" dt="2024-02-14T10:55:29.065" v="4910" actId="403"/>
          <ac:spMkLst>
            <pc:docMk/>
            <pc:sldMk cId="3831577803" sldId="1037"/>
            <ac:spMk id="50" creationId="{BF457A86-C4FF-966C-B9A2-C614792F07EA}"/>
          </ac:spMkLst>
        </pc:spChg>
        <pc:spChg chg="mod">
          <ac:chgData name="binglin tao" userId="dee11500289e3549" providerId="LiveId" clId="{89DCF2EA-56E6-485C-B61C-E06D7398FE37}" dt="2024-02-14T10:55:27.246" v="4909" actId="1076"/>
          <ac:spMkLst>
            <pc:docMk/>
            <pc:sldMk cId="3831577803" sldId="1037"/>
            <ac:spMk id="51" creationId="{0B284BFC-BCDD-E2E3-7F4E-0C0B25D1ECE5}"/>
          </ac:spMkLst>
        </pc:spChg>
        <pc:spChg chg="mod">
          <ac:chgData name="binglin tao" userId="dee11500289e3549" providerId="LiveId" clId="{89DCF2EA-56E6-485C-B61C-E06D7398FE37}" dt="2024-02-14T10:55:34.322" v="4913" actId="403"/>
          <ac:spMkLst>
            <pc:docMk/>
            <pc:sldMk cId="3831577803" sldId="1037"/>
            <ac:spMk id="52" creationId="{013C16FC-9905-A783-BB62-F6B5FDEA1E6F}"/>
          </ac:spMkLst>
        </pc:spChg>
        <pc:spChg chg="mod">
          <ac:chgData name="binglin tao" userId="dee11500289e3549" providerId="LiveId" clId="{89DCF2EA-56E6-485C-B61C-E06D7398FE37}" dt="2024-02-14T10:55:56.431" v="4919" actId="1076"/>
          <ac:spMkLst>
            <pc:docMk/>
            <pc:sldMk cId="3831577803" sldId="1037"/>
            <ac:spMk id="53" creationId="{A1F193FA-E044-EBF9-9BB2-541C4C40A6DE}"/>
          </ac:spMkLst>
        </pc:spChg>
        <pc:spChg chg="mod">
          <ac:chgData name="binglin tao" userId="dee11500289e3549" providerId="LiveId" clId="{89DCF2EA-56E6-485C-B61C-E06D7398FE37}" dt="2024-02-14T10:55:56.431" v="4919" actId="1076"/>
          <ac:spMkLst>
            <pc:docMk/>
            <pc:sldMk cId="3831577803" sldId="1037"/>
            <ac:spMk id="55" creationId="{BB161FA3-79C2-BD2C-BA62-78909200B8D9}"/>
          </ac:spMkLst>
        </pc:spChg>
        <pc:spChg chg="mod">
          <ac:chgData name="binglin tao" userId="dee11500289e3549" providerId="LiveId" clId="{89DCF2EA-56E6-485C-B61C-E06D7398FE37}" dt="2024-02-14T10:55:56.431" v="4919" actId="1076"/>
          <ac:spMkLst>
            <pc:docMk/>
            <pc:sldMk cId="3831577803" sldId="1037"/>
            <ac:spMk id="56" creationId="{CF94BCFA-F98B-9343-280A-BFA71BF2FD1F}"/>
          </ac:spMkLst>
        </pc:spChg>
        <pc:spChg chg="mod">
          <ac:chgData name="binglin tao" userId="dee11500289e3549" providerId="LiveId" clId="{89DCF2EA-56E6-485C-B61C-E06D7398FE37}" dt="2024-02-14T10:56:02.043" v="4922" actId="14100"/>
          <ac:spMkLst>
            <pc:docMk/>
            <pc:sldMk cId="3831577803" sldId="1037"/>
            <ac:spMk id="58" creationId="{2F2DE5FA-2ED3-FF2A-4636-F037AF16C42F}"/>
          </ac:spMkLst>
        </pc:spChg>
        <pc:spChg chg="mod">
          <ac:chgData name="binglin tao" userId="dee11500289e3549" providerId="LiveId" clId="{89DCF2EA-56E6-485C-B61C-E06D7398FE37}" dt="2024-02-14T10:55:56.431" v="4919" actId="1076"/>
          <ac:spMkLst>
            <pc:docMk/>
            <pc:sldMk cId="3831577803" sldId="1037"/>
            <ac:spMk id="59" creationId="{2BE6D7CA-F230-0ED1-DABD-DE524E9510B4}"/>
          </ac:spMkLst>
        </pc:spChg>
        <pc:spChg chg="mod">
          <ac:chgData name="binglin tao" userId="dee11500289e3549" providerId="LiveId" clId="{89DCF2EA-56E6-485C-B61C-E06D7398FE37}" dt="2024-02-14T10:55:56.431" v="4919" actId="1076"/>
          <ac:spMkLst>
            <pc:docMk/>
            <pc:sldMk cId="3831577803" sldId="1037"/>
            <ac:spMk id="60" creationId="{A13EF86E-7E4F-4D3E-7B6A-5F3AD4F2D979}"/>
          </ac:spMkLst>
        </pc:spChg>
        <pc:spChg chg="mod">
          <ac:chgData name="binglin tao" userId="dee11500289e3549" providerId="LiveId" clId="{89DCF2EA-56E6-485C-B61C-E06D7398FE37}" dt="2024-02-14T10:56:39.004" v="4938" actId="1076"/>
          <ac:spMkLst>
            <pc:docMk/>
            <pc:sldMk cId="3831577803" sldId="1037"/>
            <ac:spMk id="61" creationId="{971919AA-1B49-799E-C01A-E729E0A67013}"/>
          </ac:spMkLst>
        </pc:spChg>
        <pc:spChg chg="mod">
          <ac:chgData name="binglin tao" userId="dee11500289e3549" providerId="LiveId" clId="{89DCF2EA-56E6-485C-B61C-E06D7398FE37}" dt="2024-02-14T10:56:10.142" v="4927" actId="27636"/>
          <ac:spMkLst>
            <pc:docMk/>
            <pc:sldMk cId="3831577803" sldId="1037"/>
            <ac:spMk id="62" creationId="{ADBF1D62-5E5B-E184-5E29-6BA608A32C1D}"/>
          </ac:spMkLst>
        </pc:spChg>
        <pc:spChg chg="mod">
          <ac:chgData name="binglin tao" userId="dee11500289e3549" providerId="LiveId" clId="{89DCF2EA-56E6-485C-B61C-E06D7398FE37}" dt="2024-02-14T10:55:56.431" v="4919" actId="1076"/>
          <ac:spMkLst>
            <pc:docMk/>
            <pc:sldMk cId="3831577803" sldId="1037"/>
            <ac:spMk id="64" creationId="{E5AD1B9A-D1EA-A0B7-F716-01023872B603}"/>
          </ac:spMkLst>
        </pc:spChg>
        <pc:spChg chg="mod">
          <ac:chgData name="binglin tao" userId="dee11500289e3549" providerId="LiveId" clId="{89DCF2EA-56E6-485C-B61C-E06D7398FE37}" dt="2024-02-14T10:56:17.415" v="4930" actId="14100"/>
          <ac:spMkLst>
            <pc:docMk/>
            <pc:sldMk cId="3831577803" sldId="1037"/>
            <ac:spMk id="65" creationId="{6BE13710-28EC-C69E-49C3-1E769EBEEB64}"/>
          </ac:spMkLst>
        </pc:spChg>
        <pc:spChg chg="mod">
          <ac:chgData name="binglin tao" userId="dee11500289e3549" providerId="LiveId" clId="{89DCF2EA-56E6-485C-B61C-E06D7398FE37}" dt="2024-02-14T10:55:56.431" v="4919" actId="1076"/>
          <ac:spMkLst>
            <pc:docMk/>
            <pc:sldMk cId="3831577803" sldId="1037"/>
            <ac:spMk id="66" creationId="{81052C8E-5C40-EC55-AFB9-7CB3BCFAF082}"/>
          </ac:spMkLst>
        </pc:spChg>
        <pc:spChg chg="mod">
          <ac:chgData name="binglin tao" userId="dee11500289e3549" providerId="LiveId" clId="{89DCF2EA-56E6-485C-B61C-E06D7398FE37}" dt="2024-02-14T10:56:30.756" v="4937" actId="14100"/>
          <ac:spMkLst>
            <pc:docMk/>
            <pc:sldMk cId="3831577803" sldId="1037"/>
            <ac:spMk id="67" creationId="{34B813B7-6410-5354-E2E2-63B8E1345749}"/>
          </ac:spMkLst>
        </pc:spChg>
        <pc:spChg chg="mod">
          <ac:chgData name="binglin tao" userId="dee11500289e3549" providerId="LiveId" clId="{89DCF2EA-56E6-485C-B61C-E06D7398FE37}" dt="2024-02-14T10:55:56.431" v="4919" actId="1076"/>
          <ac:spMkLst>
            <pc:docMk/>
            <pc:sldMk cId="3831577803" sldId="1037"/>
            <ac:spMk id="68" creationId="{A14FB44D-0397-B317-165A-D81783B2E27B}"/>
          </ac:spMkLst>
        </pc:spChg>
        <pc:grpChg chg="mod">
          <ac:chgData name="binglin tao" userId="dee11500289e3549" providerId="LiveId" clId="{89DCF2EA-56E6-485C-B61C-E06D7398FE37}" dt="2024-02-14T10:55:27.246" v="4909" actId="1076"/>
          <ac:grpSpMkLst>
            <pc:docMk/>
            <pc:sldMk cId="3831577803" sldId="1037"/>
            <ac:grpSpMk id="47" creationId="{F3308EE0-D7AA-3B28-2C1A-C771245A4C75}"/>
          </ac:grpSpMkLst>
        </pc:grpChg>
        <pc:grpChg chg="mod">
          <ac:chgData name="binglin tao" userId="dee11500289e3549" providerId="LiveId" clId="{89DCF2EA-56E6-485C-B61C-E06D7398FE37}" dt="2024-02-14T10:55:56.431" v="4919" actId="1076"/>
          <ac:grpSpMkLst>
            <pc:docMk/>
            <pc:sldMk cId="3831577803" sldId="1037"/>
            <ac:grpSpMk id="54" creationId="{00CB8B86-768E-4B65-58CC-354502EDAC14}"/>
          </ac:grpSpMkLst>
        </pc:grpChg>
        <pc:grpChg chg="mod">
          <ac:chgData name="binglin tao" userId="dee11500289e3549" providerId="LiveId" clId="{89DCF2EA-56E6-485C-B61C-E06D7398FE37}" dt="2024-02-14T10:55:56.431" v="4919" actId="1076"/>
          <ac:grpSpMkLst>
            <pc:docMk/>
            <pc:sldMk cId="3831577803" sldId="1037"/>
            <ac:grpSpMk id="57" creationId="{966566BA-8FA3-97B2-2601-C8D1850AAEB2}"/>
          </ac:grpSpMkLst>
        </pc:grpChg>
        <pc:grpChg chg="mod">
          <ac:chgData name="binglin tao" userId="dee11500289e3549" providerId="LiveId" clId="{89DCF2EA-56E6-485C-B61C-E06D7398FE37}" dt="2024-02-14T10:55:56.431" v="4919" actId="1076"/>
          <ac:grpSpMkLst>
            <pc:docMk/>
            <pc:sldMk cId="3831577803" sldId="1037"/>
            <ac:grpSpMk id="63" creationId="{5188C3ED-82F1-9557-387E-753EC55A03BD}"/>
          </ac:grpSpMkLst>
        </pc:grpChg>
      </pc:sldChg>
      <pc:sldChg chg="modSp mod">
        <pc:chgData name="binglin tao" userId="dee11500289e3549" providerId="LiveId" clId="{89DCF2EA-56E6-485C-B61C-E06D7398FE37}" dt="2024-02-14T11:00:24.093" v="4946" actId="403"/>
        <pc:sldMkLst>
          <pc:docMk/>
          <pc:sldMk cId="2322038782" sldId="1038"/>
        </pc:sldMkLst>
        <pc:spChg chg="mod">
          <ac:chgData name="binglin tao" userId="dee11500289e3549" providerId="LiveId" clId="{89DCF2EA-56E6-485C-B61C-E06D7398FE37}" dt="2024-02-14T11:00:18.004" v="4942" actId="1076"/>
          <ac:spMkLst>
            <pc:docMk/>
            <pc:sldMk cId="2322038782" sldId="1038"/>
            <ac:spMk id="12" creationId="{73CADF44-3B27-4E97-0AFA-A9B58F50E233}"/>
          </ac:spMkLst>
        </pc:spChg>
        <pc:spChg chg="mod">
          <ac:chgData name="binglin tao" userId="dee11500289e3549" providerId="LiveId" clId="{89DCF2EA-56E6-485C-B61C-E06D7398FE37}" dt="2024-02-14T11:00:24.093" v="4946" actId="403"/>
          <ac:spMkLst>
            <pc:docMk/>
            <pc:sldMk cId="2322038782" sldId="1038"/>
            <ac:spMk id="31" creationId="{C4A0E032-5F40-B62B-3913-B2373C2D28E5}"/>
          </ac:spMkLst>
        </pc:spChg>
        <pc:spChg chg="mod">
          <ac:chgData name="binglin tao" userId="dee11500289e3549" providerId="LiveId" clId="{89DCF2EA-56E6-485C-B61C-E06D7398FE37}" dt="2024-02-14T11:00:20.833" v="4943" actId="403"/>
          <ac:spMkLst>
            <pc:docMk/>
            <pc:sldMk cId="2322038782" sldId="1038"/>
            <ac:spMk id="33" creationId="{8FCB8AE6-D274-2055-404D-4B713EDDC437}"/>
          </ac:spMkLst>
        </pc:spChg>
      </pc:sldChg>
      <pc:sldChg chg="modSp mod">
        <pc:chgData name="binglin tao" userId="dee11500289e3549" providerId="LiveId" clId="{89DCF2EA-56E6-485C-B61C-E06D7398FE37}" dt="2024-02-14T11:19:53.289" v="5079" actId="20577"/>
        <pc:sldMkLst>
          <pc:docMk/>
          <pc:sldMk cId="754158585" sldId="1039"/>
        </pc:sldMkLst>
        <pc:spChg chg="mod">
          <ac:chgData name="binglin tao" userId="dee11500289e3549" providerId="LiveId" clId="{89DCF2EA-56E6-485C-B61C-E06D7398FE37}" dt="2024-02-14T11:19:53.289" v="5079" actId="20577"/>
          <ac:spMkLst>
            <pc:docMk/>
            <pc:sldMk cId="754158585" sldId="1039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4T11:30:37.724" v="5225" actId="1076"/>
        <pc:sldMkLst>
          <pc:docMk/>
          <pc:sldMk cId="3833729231" sldId="1040"/>
        </pc:sldMkLst>
        <pc:spChg chg="mod">
          <ac:chgData name="binglin tao" userId="dee11500289e3549" providerId="LiveId" clId="{89DCF2EA-56E6-485C-B61C-E06D7398FE37}" dt="2024-02-14T11:30:28.589" v="5221"/>
          <ac:spMkLst>
            <pc:docMk/>
            <pc:sldMk cId="3833729231" sldId="1040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4T11:26:31.691" v="5171" actId="14100"/>
          <ac:spMkLst>
            <pc:docMk/>
            <pc:sldMk cId="3833729231" sldId="1040"/>
            <ac:spMk id="4" creationId="{9AE9B485-E63F-3411-6A69-FE3E53CD9512}"/>
          </ac:spMkLst>
        </pc:spChg>
        <pc:spChg chg="mod">
          <ac:chgData name="binglin tao" userId="dee11500289e3549" providerId="LiveId" clId="{89DCF2EA-56E6-485C-B61C-E06D7398FE37}" dt="2024-02-14T11:27:58.120" v="5185" actId="14100"/>
          <ac:spMkLst>
            <pc:docMk/>
            <pc:sldMk cId="3833729231" sldId="1040"/>
            <ac:spMk id="5" creationId="{AF60E6A7-442E-C561-FF06-9BCB16A6A80B}"/>
          </ac:spMkLst>
        </pc:spChg>
        <pc:spChg chg="mod">
          <ac:chgData name="binglin tao" userId="dee11500289e3549" providerId="LiveId" clId="{89DCF2EA-56E6-485C-B61C-E06D7398FE37}" dt="2024-02-14T11:26:40.432" v="5175" actId="14100"/>
          <ac:spMkLst>
            <pc:docMk/>
            <pc:sldMk cId="3833729231" sldId="1040"/>
            <ac:spMk id="8" creationId="{7E9810D4-E634-98DB-F965-7030861C677F}"/>
          </ac:spMkLst>
        </pc:spChg>
        <pc:spChg chg="mod">
          <ac:chgData name="binglin tao" userId="dee11500289e3549" providerId="LiveId" clId="{89DCF2EA-56E6-485C-B61C-E06D7398FE37}" dt="2024-02-14T11:30:36.058" v="5224" actId="1076"/>
          <ac:spMkLst>
            <pc:docMk/>
            <pc:sldMk cId="3833729231" sldId="1040"/>
            <ac:spMk id="9" creationId="{3F71B190-C369-CF11-6DA1-8411FE6BE09A}"/>
          </ac:spMkLst>
        </pc:spChg>
        <pc:spChg chg="mod">
          <ac:chgData name="binglin tao" userId="dee11500289e3549" providerId="LiveId" clId="{89DCF2EA-56E6-485C-B61C-E06D7398FE37}" dt="2024-02-14T11:28:02.149" v="5186" actId="14100"/>
          <ac:spMkLst>
            <pc:docMk/>
            <pc:sldMk cId="3833729231" sldId="1040"/>
            <ac:spMk id="12" creationId="{03CAB51B-21B5-EC10-6DAF-3E093326538C}"/>
          </ac:spMkLst>
        </pc:spChg>
        <pc:spChg chg="mod">
          <ac:chgData name="binglin tao" userId="dee11500289e3549" providerId="LiveId" clId="{89DCF2EA-56E6-485C-B61C-E06D7398FE37}" dt="2024-02-14T11:30:37.724" v="5225" actId="1076"/>
          <ac:spMkLst>
            <pc:docMk/>
            <pc:sldMk cId="3833729231" sldId="1040"/>
            <ac:spMk id="15" creationId="{9BB936BB-4B5E-FD1F-9514-77B38ABA3438}"/>
          </ac:spMkLst>
        </pc:spChg>
      </pc:sldChg>
      <pc:sldChg chg="addSp delSp modSp add del">
        <pc:chgData name="binglin tao" userId="dee11500289e3549" providerId="LiveId" clId="{89DCF2EA-56E6-485C-B61C-E06D7398FE37}" dt="2024-02-14T11:39:24.402" v="5231" actId="20577"/>
        <pc:sldMkLst>
          <pc:docMk/>
          <pc:sldMk cId="881603608" sldId="1041"/>
        </pc:sldMkLst>
        <pc:spChg chg="mod">
          <ac:chgData name="binglin tao" userId="dee11500289e3549" providerId="LiveId" clId="{89DCF2EA-56E6-485C-B61C-E06D7398FE37}" dt="2024-02-14T11:39:24.402" v="5231" actId="20577"/>
          <ac:spMkLst>
            <pc:docMk/>
            <pc:sldMk cId="881603608" sldId="1041"/>
            <ac:spMk id="2" creationId="{64BD4D46-8E03-C6BE-22A6-039DD4A349E9}"/>
          </ac:spMkLst>
        </pc:spChg>
        <pc:spChg chg="del">
          <ac:chgData name="binglin tao" userId="dee11500289e3549" providerId="LiveId" clId="{89DCF2EA-56E6-485C-B61C-E06D7398FE37}" dt="2024-02-14T11:21:10.098" v="5090" actId="478"/>
          <ac:spMkLst>
            <pc:docMk/>
            <pc:sldMk cId="881603608" sldId="1041"/>
            <ac:spMk id="4" creationId="{8C1F2895-FE0C-5899-64BB-9D7E9D93F7E6}"/>
          </ac:spMkLst>
        </pc:spChg>
        <pc:spChg chg="add del mod">
          <ac:chgData name="binglin tao" userId="dee11500289e3549" providerId="LiveId" clId="{89DCF2EA-56E6-485C-B61C-E06D7398FE37}" dt="2024-02-14T11:21:20.813" v="5105" actId="478"/>
          <ac:spMkLst>
            <pc:docMk/>
            <pc:sldMk cId="881603608" sldId="1041"/>
            <ac:spMk id="7" creationId="{98D019DD-0D70-0B37-362F-3CA4838B5A3B}"/>
          </ac:spMkLst>
        </pc:spChg>
      </pc:sldChg>
      <pc:sldChg chg="delSp modSp mod">
        <pc:chgData name="binglin tao" userId="dee11500289e3549" providerId="LiveId" clId="{89DCF2EA-56E6-485C-B61C-E06D7398FE37}" dt="2024-02-14T11:49:04.219" v="5268" actId="207"/>
        <pc:sldMkLst>
          <pc:docMk/>
          <pc:sldMk cId="3645327255" sldId="1042"/>
        </pc:sldMkLst>
        <pc:spChg chg="mod">
          <ac:chgData name="binglin tao" userId="dee11500289e3549" providerId="LiveId" clId="{89DCF2EA-56E6-485C-B61C-E06D7398FE37}" dt="2024-02-14T11:49:04.219" v="5268" actId="207"/>
          <ac:spMkLst>
            <pc:docMk/>
            <pc:sldMk cId="3645327255" sldId="1042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4T11:21:50.273" v="5111" actId="478"/>
          <ac:spMkLst>
            <pc:docMk/>
            <pc:sldMk cId="3645327255" sldId="1042"/>
            <ac:spMk id="5" creationId="{3971C4EE-3E30-DDCB-CAE7-2188314B681C}"/>
          </ac:spMkLst>
        </pc:spChg>
        <pc:spChg chg="del mod">
          <ac:chgData name="binglin tao" userId="dee11500289e3549" providerId="LiveId" clId="{89DCF2EA-56E6-485C-B61C-E06D7398FE37}" dt="2024-02-14T11:21:56.895" v="5116" actId="478"/>
          <ac:spMkLst>
            <pc:docMk/>
            <pc:sldMk cId="3645327255" sldId="1042"/>
            <ac:spMk id="6" creationId="{A6F48B07-D1D9-BF10-3A48-5E93A855F5DC}"/>
          </ac:spMkLst>
        </pc:spChg>
        <pc:spChg chg="del mod">
          <ac:chgData name="binglin tao" userId="dee11500289e3549" providerId="LiveId" clId="{89DCF2EA-56E6-485C-B61C-E06D7398FE37}" dt="2024-02-14T11:22:04.622" v="5123" actId="478"/>
          <ac:spMkLst>
            <pc:docMk/>
            <pc:sldMk cId="3645327255" sldId="1042"/>
            <ac:spMk id="8" creationId="{F5F90FC5-4BBB-58B5-1D54-A953B9F1F982}"/>
          </ac:spMkLst>
        </pc:spChg>
      </pc:sldChg>
      <pc:sldChg chg="modSp mod">
        <pc:chgData name="binglin tao" userId="dee11500289e3549" providerId="LiveId" clId="{89DCF2EA-56E6-485C-B61C-E06D7398FE37}" dt="2024-02-14T11:43:06.534" v="5235" actId="1076"/>
        <pc:sldMkLst>
          <pc:docMk/>
          <pc:sldMk cId="2020985740" sldId="1043"/>
        </pc:sldMkLst>
        <pc:spChg chg="mod">
          <ac:chgData name="binglin tao" userId="dee11500289e3549" providerId="LiveId" clId="{89DCF2EA-56E6-485C-B61C-E06D7398FE37}" dt="2024-02-14T11:42:57.674" v="5233" actId="1076"/>
          <ac:spMkLst>
            <pc:docMk/>
            <pc:sldMk cId="2020985740" sldId="1043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4T11:43:06.534" v="5235" actId="1076"/>
          <ac:spMkLst>
            <pc:docMk/>
            <pc:sldMk cId="2020985740" sldId="1043"/>
            <ac:spMk id="4" creationId="{35896F27-F537-116F-EBD7-E528EE2BF2C6}"/>
          </ac:spMkLst>
        </pc:spChg>
      </pc:sldChg>
      <pc:sldChg chg="delSp modSp mod">
        <pc:chgData name="binglin tao" userId="dee11500289e3549" providerId="LiveId" clId="{89DCF2EA-56E6-485C-B61C-E06D7398FE37}" dt="2024-02-14T11:44:28.788" v="5258" actId="20577"/>
        <pc:sldMkLst>
          <pc:docMk/>
          <pc:sldMk cId="3591648127" sldId="1044"/>
        </pc:sldMkLst>
        <pc:spChg chg="mod">
          <ac:chgData name="binglin tao" userId="dee11500289e3549" providerId="LiveId" clId="{89DCF2EA-56E6-485C-B61C-E06D7398FE37}" dt="2024-02-14T11:44:28.788" v="5258" actId="20577"/>
          <ac:spMkLst>
            <pc:docMk/>
            <pc:sldMk cId="3591648127" sldId="1044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4T11:43:50.139" v="5236" actId="14100"/>
          <ac:spMkLst>
            <pc:docMk/>
            <pc:sldMk cId="3591648127" sldId="1044"/>
            <ac:spMk id="5" creationId="{25A4EA7B-861E-E373-4036-BE6580BE3283}"/>
          </ac:spMkLst>
        </pc:spChg>
        <pc:spChg chg="del mod">
          <ac:chgData name="binglin tao" userId="dee11500289e3549" providerId="LiveId" clId="{89DCF2EA-56E6-485C-B61C-E06D7398FE37}" dt="2024-02-14T11:44:06.083" v="5243" actId="478"/>
          <ac:spMkLst>
            <pc:docMk/>
            <pc:sldMk cId="3591648127" sldId="1044"/>
            <ac:spMk id="6" creationId="{533EEE76-FE09-067A-2E27-D30F6542BFA2}"/>
          </ac:spMkLst>
        </pc:spChg>
        <pc:spChg chg="del mod">
          <ac:chgData name="binglin tao" userId="dee11500289e3549" providerId="LiveId" clId="{89DCF2EA-56E6-485C-B61C-E06D7398FE37}" dt="2024-02-14T11:44:00.021" v="5239" actId="478"/>
          <ac:spMkLst>
            <pc:docMk/>
            <pc:sldMk cId="3591648127" sldId="1044"/>
            <ac:spMk id="7" creationId="{A893CD94-9C43-9021-E87B-FE1CFC4BEE6C}"/>
          </ac:spMkLst>
        </pc:spChg>
        <pc:spChg chg="del mod">
          <ac:chgData name="binglin tao" userId="dee11500289e3549" providerId="LiveId" clId="{89DCF2EA-56E6-485C-B61C-E06D7398FE37}" dt="2024-02-14T11:44:15.385" v="5250" actId="478"/>
          <ac:spMkLst>
            <pc:docMk/>
            <pc:sldMk cId="3591648127" sldId="1044"/>
            <ac:spMk id="8" creationId="{8454F919-9874-3354-FA33-95D0CDC8FE3B}"/>
          </ac:spMkLst>
        </pc:spChg>
        <pc:spChg chg="del mod">
          <ac:chgData name="binglin tao" userId="dee11500289e3549" providerId="LiveId" clId="{89DCF2EA-56E6-485C-B61C-E06D7398FE37}" dt="2024-02-14T11:44:25.458" v="5256" actId="478"/>
          <ac:spMkLst>
            <pc:docMk/>
            <pc:sldMk cId="3591648127" sldId="1044"/>
            <ac:spMk id="9" creationId="{38038E64-1651-CD6D-3946-EE3AC175CC8A}"/>
          </ac:spMkLst>
        </pc:spChg>
      </pc:sldChg>
      <pc:sldChg chg="delSp modSp mod">
        <pc:chgData name="binglin tao" userId="dee11500289e3549" providerId="LiveId" clId="{89DCF2EA-56E6-485C-B61C-E06D7398FE37}" dt="2024-02-14T11:50:57.440" v="5364" actId="108"/>
        <pc:sldMkLst>
          <pc:docMk/>
          <pc:sldMk cId="3732222915" sldId="1045"/>
        </pc:sldMkLst>
        <pc:spChg chg="mod">
          <ac:chgData name="binglin tao" userId="dee11500289e3549" providerId="LiveId" clId="{89DCF2EA-56E6-485C-B61C-E06D7398FE37}" dt="2024-02-14T11:50:57.440" v="5364" actId="108"/>
          <ac:spMkLst>
            <pc:docMk/>
            <pc:sldMk cId="3732222915" sldId="1045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4T11:45:55.132" v="5264" actId="478"/>
          <ac:spMkLst>
            <pc:docMk/>
            <pc:sldMk cId="3732222915" sldId="1045"/>
            <ac:spMk id="4" creationId="{2705A951-73BF-B1ED-12C1-BF7D6AC8F1ED}"/>
          </ac:spMkLst>
        </pc:spChg>
        <pc:spChg chg="mod">
          <ac:chgData name="binglin tao" userId="dee11500289e3549" providerId="LiveId" clId="{89DCF2EA-56E6-485C-B61C-E06D7398FE37}" dt="2024-02-14T11:45:45.757" v="5259" actId="14100"/>
          <ac:spMkLst>
            <pc:docMk/>
            <pc:sldMk cId="3732222915" sldId="1045"/>
            <ac:spMk id="5" creationId="{25A4EA7B-861E-E373-4036-BE6580BE3283}"/>
          </ac:spMkLst>
        </pc:spChg>
        <pc:spChg chg="del mod">
          <ac:chgData name="binglin tao" userId="dee11500289e3549" providerId="LiveId" clId="{89DCF2EA-56E6-485C-B61C-E06D7398FE37}" dt="2024-02-14T11:50:02.154" v="5360" actId="478"/>
          <ac:spMkLst>
            <pc:docMk/>
            <pc:sldMk cId="3732222915" sldId="1045"/>
            <ac:spMk id="14" creationId="{35484FCD-6784-CF27-A5F4-2C9021EBAD23}"/>
          </ac:spMkLst>
        </pc:spChg>
      </pc:sldChg>
      <pc:sldChg chg="modSp mod">
        <pc:chgData name="binglin tao" userId="dee11500289e3549" providerId="LiveId" clId="{89DCF2EA-56E6-485C-B61C-E06D7398FE37}" dt="2024-02-14T11:53:01.659" v="5374" actId="14100"/>
        <pc:sldMkLst>
          <pc:docMk/>
          <pc:sldMk cId="740164851" sldId="1046"/>
        </pc:sldMkLst>
        <pc:spChg chg="mod">
          <ac:chgData name="binglin tao" userId="dee11500289e3549" providerId="LiveId" clId="{89DCF2EA-56E6-485C-B61C-E06D7398FE37}" dt="2024-02-14T11:52:43.409" v="5371" actId="108"/>
          <ac:spMkLst>
            <pc:docMk/>
            <pc:sldMk cId="740164851" sldId="1046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4T11:53:01.659" v="5374" actId="14100"/>
          <ac:spMkLst>
            <pc:docMk/>
            <pc:sldMk cId="740164851" sldId="1046"/>
            <ac:spMk id="6" creationId="{CCAA4C6F-F956-A0B5-6662-659A0C16FDA8}"/>
          </ac:spMkLst>
        </pc:spChg>
        <pc:spChg chg="mod">
          <ac:chgData name="binglin tao" userId="dee11500289e3549" providerId="LiveId" clId="{89DCF2EA-56E6-485C-B61C-E06D7398FE37}" dt="2024-02-14T11:51:08.755" v="5366" actId="14100"/>
          <ac:spMkLst>
            <pc:docMk/>
            <pc:sldMk cId="740164851" sldId="1046"/>
            <ac:spMk id="8" creationId="{AE963DA3-AE48-4BD2-EA0C-745D499738CA}"/>
          </ac:spMkLst>
        </pc:spChg>
      </pc:sldChg>
      <pc:sldChg chg="delSp modSp mod">
        <pc:chgData name="binglin tao" userId="dee11500289e3549" providerId="LiveId" clId="{89DCF2EA-56E6-485C-B61C-E06D7398FE37}" dt="2024-02-14T11:54:43.598" v="5396" actId="1076"/>
        <pc:sldMkLst>
          <pc:docMk/>
          <pc:sldMk cId="873258891" sldId="1047"/>
        </pc:sldMkLst>
        <pc:spChg chg="mod">
          <ac:chgData name="binglin tao" userId="dee11500289e3549" providerId="LiveId" clId="{89DCF2EA-56E6-485C-B61C-E06D7398FE37}" dt="2024-02-14T11:54:43.598" v="5396" actId="1076"/>
          <ac:spMkLst>
            <pc:docMk/>
            <pc:sldMk cId="873258891" sldId="1047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4T11:53:57.953" v="5384" actId="478"/>
          <ac:spMkLst>
            <pc:docMk/>
            <pc:sldMk cId="873258891" sldId="1047"/>
            <ac:spMk id="4" creationId="{BA6E2199-753C-000F-B1F1-17096FFDE461}"/>
          </ac:spMkLst>
        </pc:spChg>
        <pc:spChg chg="mod">
          <ac:chgData name="binglin tao" userId="dee11500289e3549" providerId="LiveId" clId="{89DCF2EA-56E6-485C-B61C-E06D7398FE37}" dt="2024-02-14T11:54:20.668" v="5391" actId="1076"/>
          <ac:spMkLst>
            <pc:docMk/>
            <pc:sldMk cId="873258891" sldId="1047"/>
            <ac:spMk id="5" creationId="{D4CCB13D-07BA-CDFD-EAC8-5DB4F56B7980}"/>
          </ac:spMkLst>
        </pc:spChg>
        <pc:spChg chg="mod">
          <ac:chgData name="binglin tao" userId="dee11500289e3549" providerId="LiveId" clId="{89DCF2EA-56E6-485C-B61C-E06D7398FE37}" dt="2024-02-14T11:53:40.973" v="5377" actId="14100"/>
          <ac:spMkLst>
            <pc:docMk/>
            <pc:sldMk cId="873258891" sldId="1047"/>
            <ac:spMk id="6" creationId="{CCAA4C6F-F956-A0B5-6662-659A0C16FDA8}"/>
          </ac:spMkLst>
        </pc:spChg>
        <pc:spChg chg="mod">
          <ac:chgData name="binglin tao" userId="dee11500289e3549" providerId="LiveId" clId="{89DCF2EA-56E6-485C-B61C-E06D7398FE37}" dt="2024-02-14T11:54:23.081" v="5394" actId="403"/>
          <ac:spMkLst>
            <pc:docMk/>
            <pc:sldMk cId="873258891" sldId="1047"/>
            <ac:spMk id="10" creationId="{4C649DDA-AC9E-61F4-E6E7-8CE546F84B42}"/>
          </ac:spMkLst>
        </pc:spChg>
        <pc:grpChg chg="mod">
          <ac:chgData name="binglin tao" userId="dee11500289e3549" providerId="LiveId" clId="{89DCF2EA-56E6-485C-B61C-E06D7398FE37}" dt="2024-02-14T11:54:24.543" v="5395" actId="14100"/>
          <ac:grpSpMkLst>
            <pc:docMk/>
            <pc:sldMk cId="873258891" sldId="1047"/>
            <ac:grpSpMk id="9" creationId="{73D0A3A5-C490-5B69-A2C0-7BD5C55D535D}"/>
          </ac:grpSpMkLst>
        </pc:grpChg>
      </pc:sldChg>
      <pc:sldChg chg="del">
        <pc:chgData name="binglin tao" userId="dee11500289e3549" providerId="LiveId" clId="{89DCF2EA-56E6-485C-B61C-E06D7398FE37}" dt="2024-02-14T11:55:40.541" v="5397" actId="2696"/>
        <pc:sldMkLst>
          <pc:docMk/>
          <pc:sldMk cId="1774356221" sldId="1048"/>
        </pc:sldMkLst>
      </pc:sldChg>
      <pc:sldChg chg="modSp mod">
        <pc:chgData name="binglin tao" userId="dee11500289e3549" providerId="LiveId" clId="{89DCF2EA-56E6-485C-B61C-E06D7398FE37}" dt="2024-02-15T06:26:07.151" v="5436" actId="20577"/>
        <pc:sldMkLst>
          <pc:docMk/>
          <pc:sldMk cId="4232039490" sldId="1060"/>
        </pc:sldMkLst>
        <pc:spChg chg="mod">
          <ac:chgData name="binglin tao" userId="dee11500289e3549" providerId="LiveId" clId="{89DCF2EA-56E6-485C-B61C-E06D7398FE37}" dt="2024-02-15T06:26:07.151" v="5436" actId="20577"/>
          <ac:spMkLst>
            <pc:docMk/>
            <pc:sldMk cId="4232039490" sldId="1060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5T06:07:08.866" v="5406" actId="403"/>
        <pc:sldMkLst>
          <pc:docMk/>
          <pc:sldMk cId="3412904773" sldId="1061"/>
        </pc:sldMkLst>
        <pc:spChg chg="mod">
          <ac:chgData name="binglin tao" userId="dee11500289e3549" providerId="LiveId" clId="{89DCF2EA-56E6-485C-B61C-E06D7398FE37}" dt="2024-02-15T06:07:08.866" v="5406" actId="403"/>
          <ac:spMkLst>
            <pc:docMk/>
            <pc:sldMk cId="3412904773" sldId="1061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5T06:14:32.868" v="5425" actId="20577"/>
        <pc:sldMkLst>
          <pc:docMk/>
          <pc:sldMk cId="3777012542" sldId="1062"/>
        </pc:sldMkLst>
        <pc:spChg chg="mod">
          <ac:chgData name="binglin tao" userId="dee11500289e3549" providerId="LiveId" clId="{89DCF2EA-56E6-485C-B61C-E06D7398FE37}" dt="2024-02-15T06:14:32.868" v="5425" actId="20577"/>
          <ac:spMkLst>
            <pc:docMk/>
            <pc:sldMk cId="3777012542" sldId="1062"/>
            <ac:spMk id="2" creationId="{64BD4D46-8E03-C6BE-22A6-039DD4A349E9}"/>
          </ac:spMkLst>
        </pc:spChg>
      </pc:sldChg>
      <pc:sldChg chg="modSp">
        <pc:chgData name="binglin tao" userId="dee11500289e3549" providerId="LiveId" clId="{89DCF2EA-56E6-485C-B61C-E06D7398FE37}" dt="2024-02-15T06:12:58.682" v="5409" actId="403"/>
        <pc:sldMkLst>
          <pc:docMk/>
          <pc:sldMk cId="2692467789" sldId="1063"/>
        </pc:sldMkLst>
        <pc:spChg chg="mod">
          <ac:chgData name="binglin tao" userId="dee11500289e3549" providerId="LiveId" clId="{89DCF2EA-56E6-485C-B61C-E06D7398FE37}" dt="2024-02-15T06:12:58.682" v="5409" actId="403"/>
          <ac:spMkLst>
            <pc:docMk/>
            <pc:sldMk cId="2692467789" sldId="1063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5T06:22:46.500" v="5428" actId="108"/>
        <pc:sldMkLst>
          <pc:docMk/>
          <pc:sldMk cId="358566518" sldId="1064"/>
        </pc:sldMkLst>
        <pc:spChg chg="mod">
          <ac:chgData name="binglin tao" userId="dee11500289e3549" providerId="LiveId" clId="{89DCF2EA-56E6-485C-B61C-E06D7398FE37}" dt="2024-02-15T06:22:46.500" v="5428" actId="108"/>
          <ac:spMkLst>
            <pc:docMk/>
            <pc:sldMk cId="358566518" sldId="1064"/>
            <ac:spMk id="2" creationId="{64BD4D46-8E03-C6BE-22A6-039DD4A349E9}"/>
          </ac:spMkLst>
        </pc:spChg>
      </pc:sldChg>
      <pc:sldChg chg="modSp">
        <pc:chgData name="binglin tao" userId="dee11500289e3549" providerId="LiveId" clId="{89DCF2EA-56E6-485C-B61C-E06D7398FE37}" dt="2024-02-15T06:13:08.015" v="5411" actId="403"/>
        <pc:sldMkLst>
          <pc:docMk/>
          <pc:sldMk cId="379621828" sldId="1065"/>
        </pc:sldMkLst>
        <pc:spChg chg="mod">
          <ac:chgData name="binglin tao" userId="dee11500289e3549" providerId="LiveId" clId="{89DCF2EA-56E6-485C-B61C-E06D7398FE37}" dt="2024-02-15T06:13:08.015" v="5411" actId="403"/>
          <ac:spMkLst>
            <pc:docMk/>
            <pc:sldMk cId="379621828" sldId="1065"/>
            <ac:spMk id="2" creationId="{64BD4D46-8E03-C6BE-22A6-039DD4A349E9}"/>
          </ac:spMkLst>
        </pc:spChg>
      </pc:sldChg>
      <pc:sldChg chg="addSp modSp mod">
        <pc:chgData name="binglin tao" userId="dee11500289e3549" providerId="LiveId" clId="{89DCF2EA-56E6-485C-B61C-E06D7398FE37}" dt="2024-02-15T06:32:07.172" v="5528"/>
        <pc:sldMkLst>
          <pc:docMk/>
          <pc:sldMk cId="3318168358" sldId="1066"/>
        </pc:sldMkLst>
        <pc:spChg chg="mod">
          <ac:chgData name="binglin tao" userId="dee11500289e3549" providerId="LiveId" clId="{89DCF2EA-56E6-485C-B61C-E06D7398FE37}" dt="2024-02-15T06:32:07.172" v="5528"/>
          <ac:spMkLst>
            <pc:docMk/>
            <pc:sldMk cId="3318168358" sldId="1066"/>
            <ac:spMk id="2" creationId="{64BD4D46-8E03-C6BE-22A6-039DD4A349E9}"/>
          </ac:spMkLst>
        </pc:spChg>
        <pc:spChg chg="add mod">
          <ac:chgData name="binglin tao" userId="dee11500289e3549" providerId="LiveId" clId="{89DCF2EA-56E6-485C-B61C-E06D7398FE37}" dt="2024-02-15T06:30:53.221" v="5523"/>
          <ac:spMkLst>
            <pc:docMk/>
            <pc:sldMk cId="3318168358" sldId="1066"/>
            <ac:spMk id="5" creationId="{F41D4C52-9BE1-1FBC-FD7B-C9002E6AC01A}"/>
          </ac:spMkLst>
        </pc:spChg>
      </pc:sldChg>
      <pc:sldChg chg="modSp mod">
        <pc:chgData name="binglin tao" userId="dee11500289e3549" providerId="LiveId" clId="{89DCF2EA-56E6-485C-B61C-E06D7398FE37}" dt="2024-02-15T11:39:49.295" v="6201" actId="121"/>
        <pc:sldMkLst>
          <pc:docMk/>
          <pc:sldMk cId="4284959481" sldId="1067"/>
        </pc:sldMkLst>
        <pc:spChg chg="mod">
          <ac:chgData name="binglin tao" userId="dee11500289e3549" providerId="LiveId" clId="{89DCF2EA-56E6-485C-B61C-E06D7398FE37}" dt="2024-02-15T11:39:49.295" v="6201" actId="121"/>
          <ac:spMkLst>
            <pc:docMk/>
            <pc:sldMk cId="4284959481" sldId="1067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5T06:38:52.499" v="5530" actId="1076"/>
        <pc:sldMkLst>
          <pc:docMk/>
          <pc:sldMk cId="4235978210" sldId="1069"/>
        </pc:sldMkLst>
        <pc:spChg chg="mod">
          <ac:chgData name="binglin tao" userId="dee11500289e3549" providerId="LiveId" clId="{89DCF2EA-56E6-485C-B61C-E06D7398FE37}" dt="2024-02-15T06:38:52.499" v="5530" actId="1076"/>
          <ac:spMkLst>
            <pc:docMk/>
            <pc:sldMk cId="4235978210" sldId="1069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5T06:40:17.552" v="5532" actId="404"/>
        <pc:sldMkLst>
          <pc:docMk/>
          <pc:sldMk cId="2220842775" sldId="1070"/>
        </pc:sldMkLst>
        <pc:spChg chg="mod">
          <ac:chgData name="binglin tao" userId="dee11500289e3549" providerId="LiveId" clId="{89DCF2EA-56E6-485C-B61C-E06D7398FE37}" dt="2024-02-15T06:40:17.552" v="5532" actId="404"/>
          <ac:spMkLst>
            <pc:docMk/>
            <pc:sldMk cId="2220842775" sldId="1070"/>
            <ac:spMk id="2" creationId="{64BD4D46-8E03-C6BE-22A6-039DD4A349E9}"/>
          </ac:spMkLst>
        </pc:spChg>
      </pc:sldChg>
      <pc:sldChg chg="addSp modSp mod">
        <pc:chgData name="binglin tao" userId="dee11500289e3549" providerId="LiveId" clId="{89DCF2EA-56E6-485C-B61C-E06D7398FE37}" dt="2024-02-15T06:44:54.220" v="5546" actId="208"/>
        <pc:sldMkLst>
          <pc:docMk/>
          <pc:sldMk cId="1084613608" sldId="1072"/>
        </pc:sldMkLst>
        <pc:spChg chg="mod">
          <ac:chgData name="binglin tao" userId="dee11500289e3549" providerId="LiveId" clId="{89DCF2EA-56E6-485C-B61C-E06D7398FE37}" dt="2024-02-15T06:44:34.266" v="5542" actId="20577"/>
          <ac:spMkLst>
            <pc:docMk/>
            <pc:sldMk cId="1084613608" sldId="1072"/>
            <ac:spMk id="2" creationId="{64BD4D46-8E03-C6BE-22A6-039DD4A349E9}"/>
          </ac:spMkLst>
        </pc:spChg>
        <pc:spChg chg="add mod">
          <ac:chgData name="binglin tao" userId="dee11500289e3549" providerId="LiveId" clId="{89DCF2EA-56E6-485C-B61C-E06D7398FE37}" dt="2024-02-15T06:44:54.220" v="5546" actId="208"/>
          <ac:spMkLst>
            <pc:docMk/>
            <pc:sldMk cId="1084613608" sldId="1072"/>
            <ac:spMk id="4" creationId="{0601F7DF-EB77-BF98-806E-89D9238BE735}"/>
          </ac:spMkLst>
        </pc:spChg>
        <pc:picChg chg="mod">
          <ac:chgData name="binglin tao" userId="dee11500289e3549" providerId="LiveId" clId="{89DCF2EA-56E6-485C-B61C-E06D7398FE37}" dt="2024-02-15T06:44:37.064" v="5543" actId="1076"/>
          <ac:picMkLst>
            <pc:docMk/>
            <pc:sldMk cId="1084613608" sldId="1072"/>
            <ac:picMk id="9" creationId="{9A35DA8E-3513-DE01-89DD-8E1521514AF5}"/>
          </ac:picMkLst>
        </pc:picChg>
      </pc:sldChg>
      <pc:sldChg chg="delSp modSp mod">
        <pc:chgData name="binglin tao" userId="dee11500289e3549" providerId="LiveId" clId="{89DCF2EA-56E6-485C-B61C-E06D7398FE37}" dt="2024-02-15T06:48:57.893" v="5613" actId="403"/>
        <pc:sldMkLst>
          <pc:docMk/>
          <pc:sldMk cId="3014046548" sldId="1073"/>
        </pc:sldMkLst>
        <pc:spChg chg="mod">
          <ac:chgData name="binglin tao" userId="dee11500289e3549" providerId="LiveId" clId="{89DCF2EA-56E6-485C-B61C-E06D7398FE37}" dt="2024-02-15T06:48:57.893" v="5613" actId="403"/>
          <ac:spMkLst>
            <pc:docMk/>
            <pc:sldMk cId="3014046548" sldId="1073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5T06:46:58.140" v="5557" actId="478"/>
          <ac:spMkLst>
            <pc:docMk/>
            <pc:sldMk cId="3014046548" sldId="1073"/>
            <ac:spMk id="4" creationId="{2D30B323-5B18-1A5D-141E-F7512C0E5538}"/>
          </ac:spMkLst>
        </pc:spChg>
        <pc:spChg chg="mod">
          <ac:chgData name="binglin tao" userId="dee11500289e3549" providerId="LiveId" clId="{89DCF2EA-56E6-485C-B61C-E06D7398FE37}" dt="2024-02-15T06:47:08.936" v="5559" actId="1076"/>
          <ac:spMkLst>
            <pc:docMk/>
            <pc:sldMk cId="3014046548" sldId="1073"/>
            <ac:spMk id="5" creationId="{163BEB19-23CE-29D4-16D6-6690207B9AF9}"/>
          </ac:spMkLst>
        </pc:spChg>
        <pc:spChg chg="mod">
          <ac:chgData name="binglin tao" userId="dee11500289e3549" providerId="LiveId" clId="{89DCF2EA-56E6-485C-B61C-E06D7398FE37}" dt="2024-02-15T06:47:16.628" v="5565" actId="1076"/>
          <ac:spMkLst>
            <pc:docMk/>
            <pc:sldMk cId="3014046548" sldId="1073"/>
            <ac:spMk id="7" creationId="{96E0075E-B4E5-5C9E-947C-417047FCFEA7}"/>
          </ac:spMkLst>
        </pc:spChg>
        <pc:spChg chg="del mod">
          <ac:chgData name="binglin tao" userId="dee11500289e3549" providerId="LiveId" clId="{89DCF2EA-56E6-485C-B61C-E06D7398FE37}" dt="2024-02-15T06:47:38.739" v="5570" actId="478"/>
          <ac:spMkLst>
            <pc:docMk/>
            <pc:sldMk cId="3014046548" sldId="1073"/>
            <ac:spMk id="25" creationId="{6B03335B-4CB2-7A54-897F-4B99014AC168}"/>
          </ac:spMkLst>
        </pc:spChg>
        <pc:spChg chg="del">
          <ac:chgData name="binglin tao" userId="dee11500289e3549" providerId="LiveId" clId="{89DCF2EA-56E6-485C-B61C-E06D7398FE37}" dt="2024-02-15T06:47:43.011" v="5571" actId="478"/>
          <ac:spMkLst>
            <pc:docMk/>
            <pc:sldMk cId="3014046548" sldId="1073"/>
            <ac:spMk id="26" creationId="{83F40F84-A6BB-24EC-73C1-19619B07AD63}"/>
          </ac:spMkLst>
        </pc:spChg>
        <pc:spChg chg="del mod">
          <ac:chgData name="binglin tao" userId="dee11500289e3549" providerId="LiveId" clId="{89DCF2EA-56E6-485C-B61C-E06D7398FE37}" dt="2024-02-15T06:48:02.612" v="5587" actId="478"/>
          <ac:spMkLst>
            <pc:docMk/>
            <pc:sldMk cId="3014046548" sldId="1073"/>
            <ac:spMk id="27" creationId="{47643658-2B1E-E5DD-3959-17A773634A31}"/>
          </ac:spMkLst>
        </pc:spChg>
        <pc:spChg chg="del">
          <ac:chgData name="binglin tao" userId="dee11500289e3549" providerId="LiveId" clId="{89DCF2EA-56E6-485C-B61C-E06D7398FE37}" dt="2024-02-15T06:48:06.574" v="5588" actId="478"/>
          <ac:spMkLst>
            <pc:docMk/>
            <pc:sldMk cId="3014046548" sldId="1073"/>
            <ac:spMk id="28" creationId="{1AC0530B-FE31-A2E2-2DC2-5EFF073F1EBB}"/>
          </ac:spMkLst>
        </pc:spChg>
        <pc:spChg chg="mod">
          <ac:chgData name="binglin tao" userId="dee11500289e3549" providerId="LiveId" clId="{89DCF2EA-56E6-485C-B61C-E06D7398FE37}" dt="2024-02-15T06:48:20.337" v="5601" actId="1076"/>
          <ac:spMkLst>
            <pc:docMk/>
            <pc:sldMk cId="3014046548" sldId="1073"/>
            <ac:spMk id="30" creationId="{0F2EBAB4-BF3F-D930-D9AE-F6236A06FA34}"/>
          </ac:spMkLst>
        </pc:spChg>
        <pc:spChg chg="mod">
          <ac:chgData name="binglin tao" userId="dee11500289e3549" providerId="LiveId" clId="{89DCF2EA-56E6-485C-B61C-E06D7398FE37}" dt="2024-02-15T06:48:26.286" v="5605" actId="1076"/>
          <ac:spMkLst>
            <pc:docMk/>
            <pc:sldMk cId="3014046548" sldId="1073"/>
            <ac:spMk id="31" creationId="{26806290-CD6B-5D84-F700-018FDCF73555}"/>
          </ac:spMkLst>
        </pc:spChg>
      </pc:sldChg>
      <pc:sldChg chg="modSp mod">
        <pc:chgData name="binglin tao" userId="dee11500289e3549" providerId="LiveId" clId="{89DCF2EA-56E6-485C-B61C-E06D7398FE37}" dt="2024-02-15T06:58:07.551" v="5637"/>
        <pc:sldMkLst>
          <pc:docMk/>
          <pc:sldMk cId="1391184379" sldId="1074"/>
        </pc:sldMkLst>
        <pc:spChg chg="mod">
          <ac:chgData name="binglin tao" userId="dee11500289e3549" providerId="LiveId" clId="{89DCF2EA-56E6-485C-B61C-E06D7398FE37}" dt="2024-02-15T06:56:02.525" v="5625" actId="113"/>
          <ac:spMkLst>
            <pc:docMk/>
            <pc:sldMk cId="1391184379" sldId="1074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5T06:57:33.848" v="5627" actId="1076"/>
          <ac:spMkLst>
            <pc:docMk/>
            <pc:sldMk cId="1391184379" sldId="1074"/>
            <ac:spMk id="6" creationId="{49730C68-B012-22E4-0427-B553AE309A6B}"/>
          </ac:spMkLst>
        </pc:spChg>
        <pc:spChg chg="mod">
          <ac:chgData name="binglin tao" userId="dee11500289e3549" providerId="LiveId" clId="{89DCF2EA-56E6-485C-B61C-E06D7398FE37}" dt="2024-02-15T06:58:07.551" v="5637"/>
          <ac:spMkLst>
            <pc:docMk/>
            <pc:sldMk cId="1391184379" sldId="1074"/>
            <ac:spMk id="8" creationId="{4BBFEACA-16C8-8325-DF47-128A6B412F2A}"/>
          </ac:spMkLst>
        </pc:spChg>
      </pc:sldChg>
      <pc:sldChg chg="modSp mod">
        <pc:chgData name="binglin tao" userId="dee11500289e3549" providerId="LiveId" clId="{89DCF2EA-56E6-485C-B61C-E06D7398FE37}" dt="2024-02-15T06:55:23.482" v="5623" actId="1076"/>
        <pc:sldMkLst>
          <pc:docMk/>
          <pc:sldMk cId="3453092970" sldId="1075"/>
        </pc:sldMkLst>
        <pc:spChg chg="mod">
          <ac:chgData name="binglin tao" userId="dee11500289e3549" providerId="LiveId" clId="{89DCF2EA-56E6-485C-B61C-E06D7398FE37}" dt="2024-02-15T06:55:20.143" v="5622" actId="20577"/>
          <ac:spMkLst>
            <pc:docMk/>
            <pc:sldMk cId="3453092970" sldId="1075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5T06:55:23.482" v="5623" actId="1076"/>
          <ac:spMkLst>
            <pc:docMk/>
            <pc:sldMk cId="3453092970" sldId="1075"/>
            <ac:spMk id="8" creationId="{455A8326-3047-CBDD-9691-16F883BE3F99}"/>
          </ac:spMkLst>
        </pc:spChg>
      </pc:sldChg>
      <pc:sldChg chg="modSp mod">
        <pc:chgData name="binglin tao" userId="dee11500289e3549" providerId="LiveId" clId="{89DCF2EA-56E6-485C-B61C-E06D7398FE37}" dt="2024-02-15T07:03:56.133" v="5642" actId="20577"/>
        <pc:sldMkLst>
          <pc:docMk/>
          <pc:sldMk cId="1212841215" sldId="1076"/>
        </pc:sldMkLst>
        <pc:spChg chg="mod">
          <ac:chgData name="binglin tao" userId="dee11500289e3549" providerId="LiveId" clId="{89DCF2EA-56E6-485C-B61C-E06D7398FE37}" dt="2024-02-15T07:03:56.133" v="5642" actId="20577"/>
          <ac:spMkLst>
            <pc:docMk/>
            <pc:sldMk cId="1212841215" sldId="1076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5T07:06:26.548" v="5646" actId="20577"/>
        <pc:sldMkLst>
          <pc:docMk/>
          <pc:sldMk cId="2544031798" sldId="1077"/>
        </pc:sldMkLst>
        <pc:spChg chg="mod">
          <ac:chgData name="binglin tao" userId="dee11500289e3549" providerId="LiveId" clId="{89DCF2EA-56E6-485C-B61C-E06D7398FE37}" dt="2024-02-15T07:06:26.548" v="5646" actId="20577"/>
          <ac:spMkLst>
            <pc:docMk/>
            <pc:sldMk cId="2544031798" sldId="1077"/>
            <ac:spMk id="2" creationId="{64BD4D46-8E03-C6BE-22A6-039DD4A349E9}"/>
          </ac:spMkLst>
        </pc:spChg>
      </pc:sldChg>
      <pc:sldChg chg="delSp modSp mod modNotesTx">
        <pc:chgData name="binglin tao" userId="dee11500289e3549" providerId="LiveId" clId="{89DCF2EA-56E6-485C-B61C-E06D7398FE37}" dt="2024-02-15T07:17:28.650" v="5722" actId="5793"/>
        <pc:sldMkLst>
          <pc:docMk/>
          <pc:sldMk cId="4252263641" sldId="1078"/>
        </pc:sldMkLst>
        <pc:spChg chg="mod">
          <ac:chgData name="binglin tao" userId="dee11500289e3549" providerId="LiveId" clId="{89DCF2EA-56E6-485C-B61C-E06D7398FE37}" dt="2024-02-15T07:10:57.900" v="5700" actId="20577"/>
          <ac:spMkLst>
            <pc:docMk/>
            <pc:sldMk cId="4252263641" sldId="1078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5T07:10:02.378" v="5651" actId="478"/>
          <ac:spMkLst>
            <pc:docMk/>
            <pc:sldMk cId="4252263641" sldId="1078"/>
            <ac:spMk id="4" creationId="{C90E7F99-D03D-D8F7-9B18-40EFA49BDABD}"/>
          </ac:spMkLst>
        </pc:spChg>
        <pc:spChg chg="del mod">
          <ac:chgData name="binglin tao" userId="dee11500289e3549" providerId="LiveId" clId="{89DCF2EA-56E6-485C-B61C-E06D7398FE37}" dt="2024-02-15T07:10:10.462" v="5656" actId="478"/>
          <ac:spMkLst>
            <pc:docMk/>
            <pc:sldMk cId="4252263641" sldId="1078"/>
            <ac:spMk id="5" creationId="{1888781A-A49E-2C77-7961-B0248A93AA1F}"/>
          </ac:spMkLst>
        </pc:spChg>
        <pc:spChg chg="del mod">
          <ac:chgData name="binglin tao" userId="dee11500289e3549" providerId="LiveId" clId="{89DCF2EA-56E6-485C-B61C-E06D7398FE37}" dt="2024-02-15T07:10:21.587" v="5665" actId="478"/>
          <ac:spMkLst>
            <pc:docMk/>
            <pc:sldMk cId="4252263641" sldId="1078"/>
            <ac:spMk id="6" creationId="{3BED4E8D-0AF7-E369-6429-6DE6DD14BE0C}"/>
          </ac:spMkLst>
        </pc:spChg>
        <pc:spChg chg="del mod">
          <ac:chgData name="binglin tao" userId="dee11500289e3549" providerId="LiveId" clId="{89DCF2EA-56E6-485C-B61C-E06D7398FE37}" dt="2024-02-15T07:10:32.098" v="5674" actId="478"/>
          <ac:spMkLst>
            <pc:docMk/>
            <pc:sldMk cId="4252263641" sldId="1078"/>
            <ac:spMk id="7" creationId="{659F82F8-03D5-2075-73C2-68D80C437B63}"/>
          </ac:spMkLst>
        </pc:spChg>
        <pc:spChg chg="del mod">
          <ac:chgData name="binglin tao" userId="dee11500289e3549" providerId="LiveId" clId="{89DCF2EA-56E6-485C-B61C-E06D7398FE37}" dt="2024-02-15T07:10:40.624" v="5681" actId="478"/>
          <ac:spMkLst>
            <pc:docMk/>
            <pc:sldMk cId="4252263641" sldId="1078"/>
            <ac:spMk id="8" creationId="{7E5684E2-5FFA-CB91-94D0-99975D871276}"/>
          </ac:spMkLst>
        </pc:spChg>
        <pc:spChg chg="del mod">
          <ac:chgData name="binglin tao" userId="dee11500289e3549" providerId="LiveId" clId="{89DCF2EA-56E6-485C-B61C-E06D7398FE37}" dt="2024-02-15T07:10:47.598" v="5688" actId="478"/>
          <ac:spMkLst>
            <pc:docMk/>
            <pc:sldMk cId="4252263641" sldId="1078"/>
            <ac:spMk id="9" creationId="{71E61F78-C1F5-1E67-4ED6-DE457AAA2866}"/>
          </ac:spMkLst>
        </pc:spChg>
        <pc:spChg chg="del mod">
          <ac:chgData name="binglin tao" userId="dee11500289e3549" providerId="LiveId" clId="{89DCF2EA-56E6-485C-B61C-E06D7398FE37}" dt="2024-02-15T07:10:53.985" v="5695" actId="478"/>
          <ac:spMkLst>
            <pc:docMk/>
            <pc:sldMk cId="4252263641" sldId="1078"/>
            <ac:spMk id="10" creationId="{465C61FE-D6A7-60DC-5271-99C0883760CA}"/>
          </ac:spMkLst>
        </pc:spChg>
      </pc:sldChg>
      <pc:sldChg chg="delSp modSp mod">
        <pc:chgData name="binglin tao" userId="dee11500289e3549" providerId="LiveId" clId="{89DCF2EA-56E6-485C-B61C-E06D7398FE37}" dt="2024-02-15T07:21:16.638" v="5742" actId="20577"/>
        <pc:sldMkLst>
          <pc:docMk/>
          <pc:sldMk cId="2356734601" sldId="1079"/>
        </pc:sldMkLst>
        <pc:spChg chg="mod">
          <ac:chgData name="binglin tao" userId="dee11500289e3549" providerId="LiveId" clId="{89DCF2EA-56E6-485C-B61C-E06D7398FE37}" dt="2024-02-15T07:21:16.638" v="5742" actId="20577"/>
          <ac:spMkLst>
            <pc:docMk/>
            <pc:sldMk cId="2356734601" sldId="1079"/>
            <ac:spMk id="2" creationId="{64BD4D46-8E03-C6BE-22A6-039DD4A349E9}"/>
          </ac:spMkLst>
        </pc:spChg>
        <pc:spChg chg="del">
          <ac:chgData name="binglin tao" userId="dee11500289e3549" providerId="LiveId" clId="{89DCF2EA-56E6-485C-B61C-E06D7398FE37}" dt="2024-02-15T07:20:24.366" v="5728" actId="478"/>
          <ac:spMkLst>
            <pc:docMk/>
            <pc:sldMk cId="2356734601" sldId="1079"/>
            <ac:spMk id="12" creationId="{EFEB9CFF-48DE-4F32-56A3-26F08D31A2FF}"/>
          </ac:spMkLst>
        </pc:spChg>
        <pc:spChg chg="del">
          <ac:chgData name="binglin tao" userId="dee11500289e3549" providerId="LiveId" clId="{89DCF2EA-56E6-485C-B61C-E06D7398FE37}" dt="2024-02-15T07:20:24.366" v="5728" actId="478"/>
          <ac:spMkLst>
            <pc:docMk/>
            <pc:sldMk cId="2356734601" sldId="1079"/>
            <ac:spMk id="15" creationId="{416330A6-A8A6-6F71-ADF1-7D26111EA6E7}"/>
          </ac:spMkLst>
        </pc:spChg>
        <pc:spChg chg="del">
          <ac:chgData name="binglin tao" userId="dee11500289e3549" providerId="LiveId" clId="{89DCF2EA-56E6-485C-B61C-E06D7398FE37}" dt="2024-02-15T07:20:24.366" v="5728" actId="478"/>
          <ac:spMkLst>
            <pc:docMk/>
            <pc:sldMk cId="2356734601" sldId="1079"/>
            <ac:spMk id="16" creationId="{A5F235D2-9513-166C-48AB-E0514DD06978}"/>
          </ac:spMkLst>
        </pc:spChg>
        <pc:spChg chg="del">
          <ac:chgData name="binglin tao" userId="dee11500289e3549" providerId="LiveId" clId="{89DCF2EA-56E6-485C-B61C-E06D7398FE37}" dt="2024-02-15T07:20:24.366" v="5728" actId="478"/>
          <ac:spMkLst>
            <pc:docMk/>
            <pc:sldMk cId="2356734601" sldId="1079"/>
            <ac:spMk id="17" creationId="{63392DF9-3022-25B8-922F-D3F22FF70DD8}"/>
          </ac:spMkLst>
        </pc:spChg>
        <pc:spChg chg="del">
          <ac:chgData name="binglin tao" userId="dee11500289e3549" providerId="LiveId" clId="{89DCF2EA-56E6-485C-B61C-E06D7398FE37}" dt="2024-02-15T07:20:24.366" v="5728" actId="478"/>
          <ac:spMkLst>
            <pc:docMk/>
            <pc:sldMk cId="2356734601" sldId="1079"/>
            <ac:spMk id="18" creationId="{A60D0444-A9C2-EF58-6EA7-A98C4E606B25}"/>
          </ac:spMkLst>
        </pc:spChg>
        <pc:spChg chg="del">
          <ac:chgData name="binglin tao" userId="dee11500289e3549" providerId="LiveId" clId="{89DCF2EA-56E6-485C-B61C-E06D7398FE37}" dt="2024-02-15T07:20:24.366" v="5728" actId="478"/>
          <ac:spMkLst>
            <pc:docMk/>
            <pc:sldMk cId="2356734601" sldId="1079"/>
            <ac:spMk id="19" creationId="{84B7083B-D57C-0565-21C8-53A8AB74A4C9}"/>
          </ac:spMkLst>
        </pc:spChg>
        <pc:spChg chg="del">
          <ac:chgData name="binglin tao" userId="dee11500289e3549" providerId="LiveId" clId="{89DCF2EA-56E6-485C-B61C-E06D7398FE37}" dt="2024-02-15T07:20:24.366" v="5728" actId="478"/>
          <ac:spMkLst>
            <pc:docMk/>
            <pc:sldMk cId="2356734601" sldId="1079"/>
            <ac:spMk id="20" creationId="{41EB8F4D-3602-ABBB-E964-7D9D80F0D980}"/>
          </ac:spMkLst>
        </pc:spChg>
        <pc:spChg chg="del">
          <ac:chgData name="binglin tao" userId="dee11500289e3549" providerId="LiveId" clId="{89DCF2EA-56E6-485C-B61C-E06D7398FE37}" dt="2024-02-15T07:20:24.366" v="5728" actId="478"/>
          <ac:spMkLst>
            <pc:docMk/>
            <pc:sldMk cId="2356734601" sldId="1079"/>
            <ac:spMk id="21" creationId="{7A32FB2D-B198-65E3-A52D-7B2938497AC4}"/>
          </ac:spMkLst>
        </pc:spChg>
      </pc:sldChg>
      <pc:sldChg chg="del">
        <pc:chgData name="binglin tao" userId="dee11500289e3549" providerId="LiveId" clId="{89DCF2EA-56E6-485C-B61C-E06D7398FE37}" dt="2024-02-15T07:20:07.339" v="5725" actId="47"/>
        <pc:sldMkLst>
          <pc:docMk/>
          <pc:sldMk cId="2600430766" sldId="1080"/>
        </pc:sldMkLst>
      </pc:sldChg>
      <pc:sldChg chg="del">
        <pc:chgData name="binglin tao" userId="dee11500289e3549" providerId="LiveId" clId="{89DCF2EA-56E6-485C-B61C-E06D7398FE37}" dt="2024-02-15T07:20:07.339" v="5725" actId="47"/>
        <pc:sldMkLst>
          <pc:docMk/>
          <pc:sldMk cId="1702382618" sldId="1081"/>
        </pc:sldMkLst>
      </pc:sldChg>
      <pc:sldChg chg="modSp del mod">
        <pc:chgData name="binglin tao" userId="dee11500289e3549" providerId="LiveId" clId="{89DCF2EA-56E6-485C-B61C-E06D7398FE37}" dt="2024-02-15T07:20:40.488" v="5734" actId="47"/>
        <pc:sldMkLst>
          <pc:docMk/>
          <pc:sldMk cId="3613647308" sldId="1082"/>
        </pc:sldMkLst>
        <pc:spChg chg="mod">
          <ac:chgData name="binglin tao" userId="dee11500289e3549" providerId="LiveId" clId="{89DCF2EA-56E6-485C-B61C-E06D7398FE37}" dt="2024-02-15T07:16:00.203" v="5701" actId="403"/>
          <ac:spMkLst>
            <pc:docMk/>
            <pc:sldMk cId="3613647308" sldId="1082"/>
            <ac:spMk id="2" creationId="{64BD4D46-8E03-C6BE-22A6-039DD4A349E9}"/>
          </ac:spMkLst>
        </pc:spChg>
      </pc:sldChg>
      <pc:sldChg chg="del">
        <pc:chgData name="binglin tao" userId="dee11500289e3549" providerId="LiveId" clId="{89DCF2EA-56E6-485C-B61C-E06D7398FE37}" dt="2024-02-15T07:21:06.583" v="5737" actId="47"/>
        <pc:sldMkLst>
          <pc:docMk/>
          <pc:sldMk cId="614376333" sldId="1083"/>
        </pc:sldMkLst>
      </pc:sldChg>
      <pc:sldChg chg="del">
        <pc:chgData name="binglin tao" userId="dee11500289e3549" providerId="LiveId" clId="{89DCF2EA-56E6-485C-B61C-E06D7398FE37}" dt="2024-02-15T07:21:06.583" v="5737" actId="47"/>
        <pc:sldMkLst>
          <pc:docMk/>
          <pc:sldMk cId="898538576" sldId="1084"/>
        </pc:sldMkLst>
      </pc:sldChg>
      <pc:sldChg chg="modSp mod">
        <pc:chgData name="binglin tao" userId="dee11500289e3549" providerId="LiveId" clId="{89DCF2EA-56E6-485C-B61C-E06D7398FE37}" dt="2024-02-15T07:23:20.618" v="5754" actId="20577"/>
        <pc:sldMkLst>
          <pc:docMk/>
          <pc:sldMk cId="3134777946" sldId="1085"/>
        </pc:sldMkLst>
        <pc:spChg chg="mod">
          <ac:chgData name="binglin tao" userId="dee11500289e3549" providerId="LiveId" clId="{89DCF2EA-56E6-485C-B61C-E06D7398FE37}" dt="2024-02-15T07:23:20.618" v="5754" actId="20577"/>
          <ac:spMkLst>
            <pc:docMk/>
            <pc:sldMk cId="3134777946" sldId="1085"/>
            <ac:spMk id="2" creationId="{64BD4D46-8E03-C6BE-22A6-039DD4A349E9}"/>
          </ac:spMkLst>
        </pc:spChg>
      </pc:sldChg>
      <pc:sldChg chg="delSp modSp mod">
        <pc:chgData name="binglin tao" userId="dee11500289e3549" providerId="LiveId" clId="{89DCF2EA-56E6-485C-B61C-E06D7398FE37}" dt="2024-02-15T07:24:10.740" v="5765" actId="1076"/>
        <pc:sldMkLst>
          <pc:docMk/>
          <pc:sldMk cId="3830277537" sldId="1086"/>
        </pc:sldMkLst>
        <pc:spChg chg="mod">
          <ac:chgData name="binglin tao" userId="dee11500289e3549" providerId="LiveId" clId="{89DCF2EA-56E6-485C-B61C-E06D7398FE37}" dt="2024-02-15T07:23:42.572" v="5755" actId="403"/>
          <ac:spMkLst>
            <pc:docMk/>
            <pc:sldMk cId="3830277537" sldId="1086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5T07:21:47.231" v="5746" actId="478"/>
          <ac:spMkLst>
            <pc:docMk/>
            <pc:sldMk cId="3830277537" sldId="1086"/>
            <ac:spMk id="4" creationId="{A3418C98-32E4-9505-1766-A257DCFE9A0D}"/>
          </ac:spMkLst>
        </pc:spChg>
        <pc:spChg chg="mod">
          <ac:chgData name="binglin tao" userId="dee11500289e3549" providerId="LiveId" clId="{89DCF2EA-56E6-485C-B61C-E06D7398FE37}" dt="2024-02-15T07:24:10.740" v="5765" actId="1076"/>
          <ac:spMkLst>
            <pc:docMk/>
            <pc:sldMk cId="3830277537" sldId="1086"/>
            <ac:spMk id="5" creationId="{0CC42F3B-D803-D408-6FAF-A452BB847E88}"/>
          </ac:spMkLst>
        </pc:spChg>
      </pc:sldChg>
      <pc:sldChg chg="modSp mod">
        <pc:chgData name="binglin tao" userId="dee11500289e3549" providerId="LiveId" clId="{89DCF2EA-56E6-485C-B61C-E06D7398FE37}" dt="2024-02-15T07:26:33.626" v="5815" actId="403"/>
        <pc:sldMkLst>
          <pc:docMk/>
          <pc:sldMk cId="302814496" sldId="1087"/>
        </pc:sldMkLst>
        <pc:spChg chg="mod">
          <ac:chgData name="binglin tao" userId="dee11500289e3549" providerId="LiveId" clId="{89DCF2EA-56E6-485C-B61C-E06D7398FE37}" dt="2024-02-15T07:26:33.626" v="5815" actId="403"/>
          <ac:spMkLst>
            <pc:docMk/>
            <pc:sldMk cId="302814496" sldId="1087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5T07:24:40.405" v="5784" actId="20577"/>
          <ac:spMkLst>
            <pc:docMk/>
            <pc:sldMk cId="302814496" sldId="1087"/>
            <ac:spMk id="6" creationId="{2E9709E2-BC10-6D11-C978-3368FC890F52}"/>
          </ac:spMkLst>
        </pc:spChg>
        <pc:spChg chg="mod">
          <ac:chgData name="binglin tao" userId="dee11500289e3549" providerId="LiveId" clId="{89DCF2EA-56E6-485C-B61C-E06D7398FE37}" dt="2024-02-15T07:25:33.071" v="5814" actId="20577"/>
          <ac:spMkLst>
            <pc:docMk/>
            <pc:sldMk cId="302814496" sldId="1087"/>
            <ac:spMk id="7" creationId="{E953B5BA-8753-138A-2B07-12C3807ACBEF}"/>
          </ac:spMkLst>
        </pc:spChg>
        <pc:spChg chg="mod">
          <ac:chgData name="binglin tao" userId="dee11500289e3549" providerId="LiveId" clId="{89DCF2EA-56E6-485C-B61C-E06D7398FE37}" dt="2024-02-15T07:24:52.654" v="5788" actId="1076"/>
          <ac:spMkLst>
            <pc:docMk/>
            <pc:sldMk cId="302814496" sldId="1087"/>
            <ac:spMk id="8" creationId="{491414FF-92C6-09BA-362D-707ACB028EBD}"/>
          </ac:spMkLst>
        </pc:spChg>
        <pc:spChg chg="mod">
          <ac:chgData name="binglin tao" userId="dee11500289e3549" providerId="LiveId" clId="{89DCF2EA-56E6-485C-B61C-E06D7398FE37}" dt="2024-02-15T07:24:52.654" v="5788" actId="1076"/>
          <ac:spMkLst>
            <pc:docMk/>
            <pc:sldMk cId="302814496" sldId="1087"/>
            <ac:spMk id="9" creationId="{BB126A4B-066C-7C47-770F-C82B1B0D88F8}"/>
          </ac:spMkLst>
        </pc:spChg>
      </pc:sldChg>
      <pc:sldChg chg="delSp modSp mod">
        <pc:chgData name="binglin tao" userId="dee11500289e3549" providerId="LiveId" clId="{89DCF2EA-56E6-485C-B61C-E06D7398FE37}" dt="2024-02-15T07:28:02.207" v="5873" actId="20577"/>
        <pc:sldMkLst>
          <pc:docMk/>
          <pc:sldMk cId="1683177668" sldId="1088"/>
        </pc:sldMkLst>
        <pc:spChg chg="mod">
          <ac:chgData name="binglin tao" userId="dee11500289e3549" providerId="LiveId" clId="{89DCF2EA-56E6-485C-B61C-E06D7398FE37}" dt="2024-02-15T07:28:02.207" v="5873" actId="20577"/>
          <ac:spMkLst>
            <pc:docMk/>
            <pc:sldMk cId="1683177668" sldId="1088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5T07:26:47.200" v="5820" actId="478"/>
          <ac:spMkLst>
            <pc:docMk/>
            <pc:sldMk cId="1683177668" sldId="1088"/>
            <ac:spMk id="5" creationId="{CE450ED7-D142-32DE-995A-80CF62EB4484}"/>
          </ac:spMkLst>
        </pc:spChg>
        <pc:spChg chg="del mod">
          <ac:chgData name="binglin tao" userId="dee11500289e3549" providerId="LiveId" clId="{89DCF2EA-56E6-485C-B61C-E06D7398FE37}" dt="2024-02-15T07:26:56.388" v="5829" actId="478"/>
          <ac:spMkLst>
            <pc:docMk/>
            <pc:sldMk cId="1683177668" sldId="1088"/>
            <ac:spMk id="10" creationId="{09FE2631-B36A-A4CE-8ADA-ED09DB5CCA97}"/>
          </ac:spMkLst>
        </pc:spChg>
        <pc:spChg chg="del mod">
          <ac:chgData name="binglin tao" userId="dee11500289e3549" providerId="LiveId" clId="{89DCF2EA-56E6-485C-B61C-E06D7398FE37}" dt="2024-02-15T07:27:05.764" v="5835" actId="478"/>
          <ac:spMkLst>
            <pc:docMk/>
            <pc:sldMk cId="1683177668" sldId="1088"/>
            <ac:spMk id="12" creationId="{C5DC9E34-2DE1-2AF6-74C8-453BE642B559}"/>
          </ac:spMkLst>
        </pc:spChg>
        <pc:spChg chg="del mod">
          <ac:chgData name="binglin tao" userId="dee11500289e3549" providerId="LiveId" clId="{89DCF2EA-56E6-485C-B61C-E06D7398FE37}" dt="2024-02-15T07:27:18.326" v="5843" actId="478"/>
          <ac:spMkLst>
            <pc:docMk/>
            <pc:sldMk cId="1683177668" sldId="1088"/>
            <ac:spMk id="14" creationId="{D6B41916-5E04-ACEA-F623-3636ACA48A9C}"/>
          </ac:spMkLst>
        </pc:spChg>
        <pc:spChg chg="del mod">
          <ac:chgData name="binglin tao" userId="dee11500289e3549" providerId="LiveId" clId="{89DCF2EA-56E6-485C-B61C-E06D7398FE37}" dt="2024-02-15T07:27:33.936" v="5854" actId="478"/>
          <ac:spMkLst>
            <pc:docMk/>
            <pc:sldMk cId="1683177668" sldId="1088"/>
            <ac:spMk id="15" creationId="{5F332887-6E85-9D70-481A-5E3872415FE6}"/>
          </ac:spMkLst>
        </pc:spChg>
        <pc:spChg chg="del mod">
          <ac:chgData name="binglin tao" userId="dee11500289e3549" providerId="LiveId" clId="{89DCF2EA-56E6-485C-B61C-E06D7398FE37}" dt="2024-02-15T07:27:39.249" v="5860" actId="478"/>
          <ac:spMkLst>
            <pc:docMk/>
            <pc:sldMk cId="1683177668" sldId="1088"/>
            <ac:spMk id="16" creationId="{35FF2E19-C41C-5CC8-1997-3D71C5E88848}"/>
          </ac:spMkLst>
        </pc:spChg>
        <pc:spChg chg="del mod">
          <ac:chgData name="binglin tao" userId="dee11500289e3549" providerId="LiveId" clId="{89DCF2EA-56E6-485C-B61C-E06D7398FE37}" dt="2024-02-15T07:27:47.214" v="5865" actId="478"/>
          <ac:spMkLst>
            <pc:docMk/>
            <pc:sldMk cId="1683177668" sldId="1088"/>
            <ac:spMk id="17" creationId="{0E437645-BF40-5357-9469-66EEB7125504}"/>
          </ac:spMkLst>
        </pc:spChg>
        <pc:spChg chg="del mod">
          <ac:chgData name="binglin tao" userId="dee11500289e3549" providerId="LiveId" clId="{89DCF2EA-56E6-485C-B61C-E06D7398FE37}" dt="2024-02-15T07:27:57.263" v="5871" actId="478"/>
          <ac:spMkLst>
            <pc:docMk/>
            <pc:sldMk cId="1683177668" sldId="1088"/>
            <ac:spMk id="18" creationId="{6CC708CA-18CD-CC77-FAC8-E4C7D6998EF2}"/>
          </ac:spMkLst>
        </pc:spChg>
      </pc:sldChg>
      <pc:sldChg chg="modSp mod">
        <pc:chgData name="binglin tao" userId="dee11500289e3549" providerId="LiveId" clId="{89DCF2EA-56E6-485C-B61C-E06D7398FE37}" dt="2024-02-15T09:10:53.721" v="5970"/>
        <pc:sldMkLst>
          <pc:docMk/>
          <pc:sldMk cId="79375940" sldId="1089"/>
        </pc:sldMkLst>
        <pc:spChg chg="mod">
          <ac:chgData name="binglin tao" userId="dee11500289e3549" providerId="LiveId" clId="{89DCF2EA-56E6-485C-B61C-E06D7398FE37}" dt="2024-02-15T09:10:53.721" v="5970"/>
          <ac:spMkLst>
            <pc:docMk/>
            <pc:sldMk cId="79375940" sldId="1089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5T09:18:49.574" v="5974" actId="1076"/>
        <pc:sldMkLst>
          <pc:docMk/>
          <pc:sldMk cId="1117978392" sldId="1090"/>
        </pc:sldMkLst>
        <pc:spChg chg="mod">
          <ac:chgData name="binglin tao" userId="dee11500289e3549" providerId="LiveId" clId="{89DCF2EA-56E6-485C-B61C-E06D7398FE37}" dt="2024-02-15T09:18:44.342" v="5973" actId="403"/>
          <ac:spMkLst>
            <pc:docMk/>
            <pc:sldMk cId="1117978392" sldId="1090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5T09:18:49.574" v="5974" actId="1076"/>
          <ac:spMkLst>
            <pc:docMk/>
            <pc:sldMk cId="1117978392" sldId="1090"/>
            <ac:spMk id="9" creationId="{153DA66E-A517-2BD2-3ECE-3333DEDA613D}"/>
          </ac:spMkLst>
        </pc:spChg>
        <pc:cxnChg chg="mod">
          <ac:chgData name="binglin tao" userId="dee11500289e3549" providerId="LiveId" clId="{89DCF2EA-56E6-485C-B61C-E06D7398FE37}" dt="2024-02-15T09:18:49.574" v="5974" actId="1076"/>
          <ac:cxnSpMkLst>
            <pc:docMk/>
            <pc:sldMk cId="1117978392" sldId="1090"/>
            <ac:cxnSpMk id="12" creationId="{598CF3BA-9D99-DA44-4A60-95920CD5904D}"/>
          </ac:cxnSpMkLst>
        </pc:cxnChg>
      </pc:sldChg>
      <pc:sldChg chg="modSp mod">
        <pc:chgData name="binglin tao" userId="dee11500289e3549" providerId="LiveId" clId="{89DCF2EA-56E6-485C-B61C-E06D7398FE37}" dt="2024-02-15T07:29:19.890" v="5878" actId="403"/>
        <pc:sldMkLst>
          <pc:docMk/>
          <pc:sldMk cId="3577192660" sldId="1091"/>
        </pc:sldMkLst>
        <pc:spChg chg="mod">
          <ac:chgData name="binglin tao" userId="dee11500289e3549" providerId="LiveId" clId="{89DCF2EA-56E6-485C-B61C-E06D7398FE37}" dt="2024-02-15T07:29:19.890" v="5878" actId="403"/>
          <ac:spMkLst>
            <pc:docMk/>
            <pc:sldMk cId="3577192660" sldId="1091"/>
            <ac:spMk id="2" creationId="{64BD4D46-8E03-C6BE-22A6-039DD4A349E9}"/>
          </ac:spMkLst>
        </pc:spChg>
      </pc:sldChg>
      <pc:sldChg chg="modSp del mod">
        <pc:chgData name="binglin tao" userId="dee11500289e3549" providerId="LiveId" clId="{89DCF2EA-56E6-485C-B61C-E06D7398FE37}" dt="2024-02-15T09:36:56.336" v="6091" actId="47"/>
        <pc:sldMkLst>
          <pc:docMk/>
          <pc:sldMk cId="2423403933" sldId="1092"/>
        </pc:sldMkLst>
        <pc:spChg chg="mod">
          <ac:chgData name="binglin tao" userId="dee11500289e3549" providerId="LiveId" clId="{89DCF2EA-56E6-485C-B61C-E06D7398FE37}" dt="2024-02-15T09:32:07.882" v="6085" actId="20577"/>
          <ac:spMkLst>
            <pc:docMk/>
            <pc:sldMk cId="2423403933" sldId="1092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5T07:29:31.076" v="5881" actId="1076"/>
          <ac:spMkLst>
            <pc:docMk/>
            <pc:sldMk cId="2423403933" sldId="1092"/>
            <ac:spMk id="4" creationId="{684F70BA-923C-E30E-9D98-76B350862B5D}"/>
          </ac:spMkLst>
        </pc:spChg>
        <pc:spChg chg="mod">
          <ac:chgData name="binglin tao" userId="dee11500289e3549" providerId="LiveId" clId="{89DCF2EA-56E6-485C-B61C-E06D7398FE37}" dt="2024-02-15T07:29:36.803" v="5883" actId="1076"/>
          <ac:spMkLst>
            <pc:docMk/>
            <pc:sldMk cId="2423403933" sldId="1092"/>
            <ac:spMk id="5" creationId="{BF137BB1-7E14-6509-941F-3341F9653A97}"/>
          </ac:spMkLst>
        </pc:spChg>
        <pc:spChg chg="mod">
          <ac:chgData name="binglin tao" userId="dee11500289e3549" providerId="LiveId" clId="{89DCF2EA-56E6-485C-B61C-E06D7398FE37}" dt="2024-02-15T07:29:38.148" v="5884" actId="1076"/>
          <ac:spMkLst>
            <pc:docMk/>
            <pc:sldMk cId="2423403933" sldId="1092"/>
            <ac:spMk id="7" creationId="{B02B853F-0747-CD14-AA1A-091307FB6AFB}"/>
          </ac:spMkLst>
        </pc:spChg>
      </pc:sldChg>
      <pc:sldChg chg="modSp add del mod">
        <pc:chgData name="binglin tao" userId="dee11500289e3549" providerId="LiveId" clId="{89DCF2EA-56E6-485C-B61C-E06D7398FE37}" dt="2024-02-15T09:36:56.336" v="6091" actId="47"/>
        <pc:sldMkLst>
          <pc:docMk/>
          <pc:sldMk cId="2273030849" sldId="1093"/>
        </pc:sldMkLst>
        <pc:spChg chg="mod">
          <ac:chgData name="binglin tao" userId="dee11500289e3549" providerId="LiveId" clId="{89DCF2EA-56E6-485C-B61C-E06D7398FE37}" dt="2024-02-15T07:30:55.695" v="5893" actId="20577"/>
          <ac:spMkLst>
            <pc:docMk/>
            <pc:sldMk cId="2273030849" sldId="1093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5T07:30:51.823" v="5891" actId="1076"/>
          <ac:spMkLst>
            <pc:docMk/>
            <pc:sldMk cId="2273030849" sldId="1093"/>
            <ac:spMk id="4" creationId="{684F70BA-923C-E30E-9D98-76B350862B5D}"/>
          </ac:spMkLst>
        </pc:spChg>
        <pc:spChg chg="mod">
          <ac:chgData name="binglin tao" userId="dee11500289e3549" providerId="LiveId" clId="{89DCF2EA-56E6-485C-B61C-E06D7398FE37}" dt="2024-02-15T07:30:45.903" v="5889" actId="1076"/>
          <ac:spMkLst>
            <pc:docMk/>
            <pc:sldMk cId="2273030849" sldId="1093"/>
            <ac:spMk id="6" creationId="{01A39122-02C6-AF71-A31B-B6E968EC9B37}"/>
          </ac:spMkLst>
        </pc:spChg>
        <pc:spChg chg="mod">
          <ac:chgData name="binglin tao" userId="dee11500289e3549" providerId="LiveId" clId="{89DCF2EA-56E6-485C-B61C-E06D7398FE37}" dt="2024-02-15T07:30:48.586" v="5890" actId="1076"/>
          <ac:spMkLst>
            <pc:docMk/>
            <pc:sldMk cId="2273030849" sldId="1093"/>
            <ac:spMk id="8" creationId="{EE5FDEF4-67F0-7F07-98D7-A0D35E8EB1B2}"/>
          </ac:spMkLst>
        </pc:spChg>
      </pc:sldChg>
      <pc:sldChg chg="modSp mod">
        <pc:chgData name="binglin tao" userId="dee11500289e3549" providerId="LiveId" clId="{89DCF2EA-56E6-485C-B61C-E06D7398FE37}" dt="2024-02-15T09:38:12.059" v="6098" actId="20577"/>
        <pc:sldMkLst>
          <pc:docMk/>
          <pc:sldMk cId="2794000947" sldId="1094"/>
        </pc:sldMkLst>
        <pc:spChg chg="mod">
          <ac:chgData name="binglin tao" userId="dee11500289e3549" providerId="LiveId" clId="{89DCF2EA-56E6-485C-B61C-E06D7398FE37}" dt="2024-02-15T09:38:12.059" v="6098" actId="20577"/>
          <ac:spMkLst>
            <pc:docMk/>
            <pc:sldMk cId="2794000947" sldId="1094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5T07:32:49.108" v="5903" actId="14100"/>
        <pc:sldMkLst>
          <pc:docMk/>
          <pc:sldMk cId="3354368173" sldId="1095"/>
        </pc:sldMkLst>
        <pc:spChg chg="mod">
          <ac:chgData name="binglin tao" userId="dee11500289e3549" providerId="LiveId" clId="{89DCF2EA-56E6-485C-B61C-E06D7398FE37}" dt="2024-02-15T07:32:23.249" v="5898" actId="403"/>
          <ac:spMkLst>
            <pc:docMk/>
            <pc:sldMk cId="3354368173" sldId="1095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5T07:32:49.108" v="5903" actId="14100"/>
          <ac:spMkLst>
            <pc:docMk/>
            <pc:sldMk cId="3354368173" sldId="1095"/>
            <ac:spMk id="4" creationId="{A9AD6E02-0D21-709E-7EB6-791694B4660B}"/>
          </ac:spMkLst>
        </pc:spChg>
        <pc:spChg chg="mod">
          <ac:chgData name="binglin tao" userId="dee11500289e3549" providerId="LiveId" clId="{89DCF2EA-56E6-485C-B61C-E06D7398FE37}" dt="2024-02-15T07:32:28.135" v="5899" actId="1076"/>
          <ac:spMkLst>
            <pc:docMk/>
            <pc:sldMk cId="3354368173" sldId="1095"/>
            <ac:spMk id="10" creationId="{B8DC5C1F-9CA8-278A-AC93-EF02BDAD5C7E}"/>
          </ac:spMkLst>
        </pc:spChg>
        <pc:spChg chg="mod">
          <ac:chgData name="binglin tao" userId="dee11500289e3549" providerId="LiveId" clId="{89DCF2EA-56E6-485C-B61C-E06D7398FE37}" dt="2024-02-15T07:32:28.135" v="5899" actId="1076"/>
          <ac:spMkLst>
            <pc:docMk/>
            <pc:sldMk cId="3354368173" sldId="1095"/>
            <ac:spMk id="15" creationId="{97214A84-49A2-248C-DB38-2A6CA49150B0}"/>
          </ac:spMkLst>
        </pc:spChg>
        <pc:spChg chg="mod">
          <ac:chgData name="binglin tao" userId="dee11500289e3549" providerId="LiveId" clId="{89DCF2EA-56E6-485C-B61C-E06D7398FE37}" dt="2024-02-15T07:32:34.283" v="5900" actId="1076"/>
          <ac:spMkLst>
            <pc:docMk/>
            <pc:sldMk cId="3354368173" sldId="1095"/>
            <ac:spMk id="17" creationId="{6649D2E3-7ED2-537E-FF4E-3B9052F2E050}"/>
          </ac:spMkLst>
        </pc:spChg>
      </pc:sldChg>
      <pc:sldChg chg="modSp mod">
        <pc:chgData name="binglin tao" userId="dee11500289e3549" providerId="LiveId" clId="{89DCF2EA-56E6-485C-B61C-E06D7398FE37}" dt="2024-02-15T07:32:58.494" v="5905" actId="1076"/>
        <pc:sldMkLst>
          <pc:docMk/>
          <pc:sldMk cId="1563371602" sldId="1096"/>
        </pc:sldMkLst>
        <pc:spChg chg="mod">
          <ac:chgData name="binglin tao" userId="dee11500289e3549" providerId="LiveId" clId="{89DCF2EA-56E6-485C-B61C-E06D7398FE37}" dt="2024-02-15T07:32:55.598" v="5904" actId="403"/>
          <ac:spMkLst>
            <pc:docMk/>
            <pc:sldMk cId="1563371602" sldId="1096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5T07:32:58.494" v="5905" actId="1076"/>
          <ac:spMkLst>
            <pc:docMk/>
            <pc:sldMk cId="1563371602" sldId="1096"/>
            <ac:spMk id="10" creationId="{B8DC5C1F-9CA8-278A-AC93-EF02BDAD5C7E}"/>
          </ac:spMkLst>
        </pc:spChg>
      </pc:sldChg>
      <pc:sldChg chg="modSp mod">
        <pc:chgData name="binglin tao" userId="dee11500289e3549" providerId="LiveId" clId="{89DCF2EA-56E6-485C-B61C-E06D7398FE37}" dt="2024-02-15T07:33:03.720" v="5906" actId="403"/>
        <pc:sldMkLst>
          <pc:docMk/>
          <pc:sldMk cId="1541494219" sldId="1097"/>
        </pc:sldMkLst>
        <pc:spChg chg="mod">
          <ac:chgData name="binglin tao" userId="dee11500289e3549" providerId="LiveId" clId="{89DCF2EA-56E6-485C-B61C-E06D7398FE37}" dt="2024-02-15T07:33:03.720" v="5906" actId="403"/>
          <ac:spMkLst>
            <pc:docMk/>
            <pc:sldMk cId="1541494219" sldId="1097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5T07:33:08.616" v="5907" actId="403"/>
        <pc:sldMkLst>
          <pc:docMk/>
          <pc:sldMk cId="3769237441" sldId="1098"/>
        </pc:sldMkLst>
        <pc:spChg chg="mod">
          <ac:chgData name="binglin tao" userId="dee11500289e3549" providerId="LiveId" clId="{89DCF2EA-56E6-485C-B61C-E06D7398FE37}" dt="2024-02-15T07:33:08.616" v="5907" actId="403"/>
          <ac:spMkLst>
            <pc:docMk/>
            <pc:sldMk cId="3769237441" sldId="1098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10:50:43.930" v="8496"/>
        <pc:sldMkLst>
          <pc:docMk/>
          <pc:sldMk cId="2797101886" sldId="1100"/>
        </pc:sldMkLst>
        <pc:spChg chg="mod">
          <ac:chgData name="binglin tao" userId="dee11500289e3549" providerId="LiveId" clId="{89DCF2EA-56E6-485C-B61C-E06D7398FE37}" dt="2024-02-16T10:50:43.930" v="8496"/>
          <ac:spMkLst>
            <pc:docMk/>
            <pc:sldMk cId="2797101886" sldId="1100"/>
            <ac:spMk id="2" creationId="{A7B31E07-0906-E596-803E-5F0B40958613}"/>
          </ac:spMkLst>
        </pc:spChg>
      </pc:sldChg>
      <pc:sldChg chg="modSp mod">
        <pc:chgData name="binglin tao" userId="dee11500289e3549" providerId="LiveId" clId="{89DCF2EA-56E6-485C-B61C-E06D7398FE37}" dt="2024-02-16T03:25:16.327" v="6245" actId="108"/>
        <pc:sldMkLst>
          <pc:docMk/>
          <pc:sldMk cId="2873948030" sldId="1101"/>
        </pc:sldMkLst>
        <pc:spChg chg="mod">
          <ac:chgData name="binglin tao" userId="dee11500289e3549" providerId="LiveId" clId="{89DCF2EA-56E6-485C-B61C-E06D7398FE37}" dt="2024-02-16T03:25:16.327" v="6245" actId="108"/>
          <ac:spMkLst>
            <pc:docMk/>
            <pc:sldMk cId="2873948030" sldId="1101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3:39:55.184" v="6285" actId="1076"/>
        <pc:sldMkLst>
          <pc:docMk/>
          <pc:sldMk cId="936230568" sldId="1102"/>
        </pc:sldMkLst>
        <pc:spChg chg="mod">
          <ac:chgData name="binglin tao" userId="dee11500289e3549" providerId="LiveId" clId="{89DCF2EA-56E6-485C-B61C-E06D7398FE37}" dt="2024-02-16T03:39:55.184" v="6285" actId="1076"/>
          <ac:spMkLst>
            <pc:docMk/>
            <pc:sldMk cId="936230568" sldId="1102"/>
            <ac:spMk id="2" creationId="{64BD4D46-8E03-C6BE-22A6-039DD4A349E9}"/>
          </ac:spMkLst>
        </pc:spChg>
      </pc:sldChg>
      <pc:sldChg chg="delSp modSp mod">
        <pc:chgData name="binglin tao" userId="dee11500289e3549" providerId="LiveId" clId="{89DCF2EA-56E6-485C-B61C-E06D7398FE37}" dt="2024-02-16T04:12:52.300" v="6449"/>
        <pc:sldMkLst>
          <pc:docMk/>
          <pc:sldMk cId="672927111" sldId="1103"/>
        </pc:sldMkLst>
        <pc:spChg chg="mod">
          <ac:chgData name="binglin tao" userId="dee11500289e3549" providerId="LiveId" clId="{89DCF2EA-56E6-485C-B61C-E06D7398FE37}" dt="2024-02-16T04:12:52.300" v="6449"/>
          <ac:spMkLst>
            <pc:docMk/>
            <pc:sldMk cId="672927111" sldId="1103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6T04:04:53.947" v="6391" actId="478"/>
          <ac:spMkLst>
            <pc:docMk/>
            <pc:sldMk cId="672927111" sldId="1103"/>
            <ac:spMk id="4" creationId="{FF4AC380-58C5-D79E-64FA-E9F30AB57FE6}"/>
          </ac:spMkLst>
        </pc:spChg>
        <pc:spChg chg="del mod">
          <ac:chgData name="binglin tao" userId="dee11500289e3549" providerId="LiveId" clId="{89DCF2EA-56E6-485C-B61C-E06D7398FE37}" dt="2024-02-16T04:05:06.023" v="6396" actId="478"/>
          <ac:spMkLst>
            <pc:docMk/>
            <pc:sldMk cId="672927111" sldId="1103"/>
            <ac:spMk id="7" creationId="{9E279EF4-6227-BA4C-B731-BFE0DD534A03}"/>
          </ac:spMkLst>
        </pc:spChg>
        <pc:spChg chg="del mod">
          <ac:chgData name="binglin tao" userId="dee11500289e3549" providerId="LiveId" clId="{89DCF2EA-56E6-485C-B61C-E06D7398FE37}" dt="2024-02-16T04:05:13.323" v="6401" actId="478"/>
          <ac:spMkLst>
            <pc:docMk/>
            <pc:sldMk cId="672927111" sldId="1103"/>
            <ac:spMk id="8" creationId="{338F3114-B8EF-D5A1-8439-5B017AA7FAD4}"/>
          </ac:spMkLst>
        </pc:spChg>
      </pc:sldChg>
      <pc:sldChg chg="modSp mod">
        <pc:chgData name="binglin tao" userId="dee11500289e3549" providerId="LiveId" clId="{89DCF2EA-56E6-485C-B61C-E06D7398FE37}" dt="2024-02-16T03:42:51.504" v="6302"/>
        <pc:sldMkLst>
          <pc:docMk/>
          <pc:sldMk cId="3147905909" sldId="1104"/>
        </pc:sldMkLst>
        <pc:spChg chg="mod">
          <ac:chgData name="binglin tao" userId="dee11500289e3549" providerId="LiveId" clId="{89DCF2EA-56E6-485C-B61C-E06D7398FE37}" dt="2024-02-16T03:42:51.504" v="6302"/>
          <ac:spMkLst>
            <pc:docMk/>
            <pc:sldMk cId="3147905909" sldId="1104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3:41:53.493" v="6299" actId="1076"/>
          <ac:spMkLst>
            <pc:docMk/>
            <pc:sldMk cId="3147905909" sldId="1104"/>
            <ac:spMk id="4" creationId="{9B15A75C-22FE-2F63-015B-9D893ECBEFC7}"/>
          </ac:spMkLst>
        </pc:spChg>
        <pc:spChg chg="mod">
          <ac:chgData name="binglin tao" userId="dee11500289e3549" providerId="LiveId" clId="{89DCF2EA-56E6-485C-B61C-E06D7398FE37}" dt="2024-02-16T03:41:56.164" v="6300" actId="1076"/>
          <ac:spMkLst>
            <pc:docMk/>
            <pc:sldMk cId="3147905909" sldId="1104"/>
            <ac:spMk id="5" creationId="{E67C88F3-83BB-ED77-607D-B58781019E45}"/>
          </ac:spMkLst>
        </pc:spChg>
      </pc:sldChg>
      <pc:sldChg chg="modSp mod">
        <pc:chgData name="binglin tao" userId="dee11500289e3549" providerId="LiveId" clId="{89DCF2EA-56E6-485C-B61C-E06D7398FE37}" dt="2024-02-16T03:42:56.589" v="6303" actId="403"/>
        <pc:sldMkLst>
          <pc:docMk/>
          <pc:sldMk cId="1085381027" sldId="1105"/>
        </pc:sldMkLst>
        <pc:spChg chg="mod">
          <ac:chgData name="binglin tao" userId="dee11500289e3549" providerId="LiveId" clId="{89DCF2EA-56E6-485C-B61C-E06D7398FE37}" dt="2024-02-16T03:42:56.589" v="6303" actId="403"/>
          <ac:spMkLst>
            <pc:docMk/>
            <pc:sldMk cId="1085381027" sldId="1105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3:47:07.853" v="6304" actId="403"/>
        <pc:sldMkLst>
          <pc:docMk/>
          <pc:sldMk cId="3799006078" sldId="1106"/>
        </pc:sldMkLst>
        <pc:spChg chg="mod">
          <ac:chgData name="binglin tao" userId="dee11500289e3549" providerId="LiveId" clId="{89DCF2EA-56E6-485C-B61C-E06D7398FE37}" dt="2024-02-16T03:47:07.853" v="6304" actId="403"/>
          <ac:spMkLst>
            <pc:docMk/>
            <pc:sldMk cId="3799006078" sldId="1106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3:49:06.137" v="6305" actId="403"/>
        <pc:sldMkLst>
          <pc:docMk/>
          <pc:sldMk cId="243219219" sldId="1107"/>
        </pc:sldMkLst>
        <pc:spChg chg="mod">
          <ac:chgData name="binglin tao" userId="dee11500289e3549" providerId="LiveId" clId="{89DCF2EA-56E6-485C-B61C-E06D7398FE37}" dt="2024-02-16T03:49:06.137" v="6305" actId="403"/>
          <ac:spMkLst>
            <pc:docMk/>
            <pc:sldMk cId="243219219" sldId="1107"/>
            <ac:spMk id="2" creationId="{64BD4D46-8E03-C6BE-22A6-039DD4A349E9}"/>
          </ac:spMkLst>
        </pc:spChg>
      </pc:sldChg>
      <pc:sldChg chg="delSp modSp mod">
        <pc:chgData name="binglin tao" userId="dee11500289e3549" providerId="LiveId" clId="{89DCF2EA-56E6-485C-B61C-E06D7398FE37}" dt="2024-02-16T03:58:20.521" v="6336" actId="1076"/>
        <pc:sldMkLst>
          <pc:docMk/>
          <pc:sldMk cId="314358871" sldId="1108"/>
        </pc:sldMkLst>
        <pc:spChg chg="mod">
          <ac:chgData name="binglin tao" userId="dee11500289e3549" providerId="LiveId" clId="{89DCF2EA-56E6-485C-B61C-E06D7398FE37}" dt="2024-02-16T03:51:16.290" v="6332"/>
          <ac:spMkLst>
            <pc:docMk/>
            <pc:sldMk cId="314358871" sldId="1108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6T03:49:29.625" v="6309" actId="478"/>
          <ac:spMkLst>
            <pc:docMk/>
            <pc:sldMk cId="314358871" sldId="1108"/>
            <ac:spMk id="4" creationId="{4D4383A1-DA80-4A13-D1C7-D90979BED1D7}"/>
          </ac:spMkLst>
        </pc:spChg>
        <pc:spChg chg="del mod">
          <ac:chgData name="binglin tao" userId="dee11500289e3549" providerId="LiveId" clId="{89DCF2EA-56E6-485C-B61C-E06D7398FE37}" dt="2024-02-16T03:49:38.868" v="6314" actId="478"/>
          <ac:spMkLst>
            <pc:docMk/>
            <pc:sldMk cId="314358871" sldId="1108"/>
            <ac:spMk id="5" creationId="{9008FC33-B9ED-5D1C-6C14-DDE66A6CCDF6}"/>
          </ac:spMkLst>
        </pc:spChg>
        <pc:spChg chg="mod">
          <ac:chgData name="binglin tao" userId="dee11500289e3549" providerId="LiveId" clId="{89DCF2EA-56E6-485C-B61C-E06D7398FE37}" dt="2024-02-16T03:51:27.533" v="6333" actId="1076"/>
          <ac:spMkLst>
            <pc:docMk/>
            <pc:sldMk cId="314358871" sldId="1108"/>
            <ac:spMk id="6" creationId="{F52763D3-58C3-BA14-AC47-496EDFFBF23B}"/>
          </ac:spMkLst>
        </pc:spChg>
        <pc:spChg chg="mod">
          <ac:chgData name="binglin tao" userId="dee11500289e3549" providerId="LiveId" clId="{89DCF2EA-56E6-485C-B61C-E06D7398FE37}" dt="2024-02-16T03:51:27.533" v="6333" actId="1076"/>
          <ac:spMkLst>
            <pc:docMk/>
            <pc:sldMk cId="314358871" sldId="1108"/>
            <ac:spMk id="7" creationId="{119BA72C-1C21-93AF-AB98-92DBD382E1EE}"/>
          </ac:spMkLst>
        </pc:spChg>
        <pc:spChg chg="mod">
          <ac:chgData name="binglin tao" userId="dee11500289e3549" providerId="LiveId" clId="{89DCF2EA-56E6-485C-B61C-E06D7398FE37}" dt="2024-02-16T03:51:27.533" v="6333" actId="1076"/>
          <ac:spMkLst>
            <pc:docMk/>
            <pc:sldMk cId="314358871" sldId="1108"/>
            <ac:spMk id="8" creationId="{F00E029D-1CF5-1662-04F0-06F4AEDDDC62}"/>
          </ac:spMkLst>
        </pc:spChg>
        <pc:spChg chg="mod">
          <ac:chgData name="binglin tao" userId="dee11500289e3549" providerId="LiveId" clId="{89DCF2EA-56E6-485C-B61C-E06D7398FE37}" dt="2024-02-16T03:58:20.521" v="6336" actId="1076"/>
          <ac:spMkLst>
            <pc:docMk/>
            <pc:sldMk cId="314358871" sldId="1108"/>
            <ac:spMk id="10" creationId="{E74BC26E-3FFA-B813-4D57-BAE72F4745CB}"/>
          </ac:spMkLst>
        </pc:spChg>
      </pc:sldChg>
      <pc:sldChg chg="delSp modSp mod">
        <pc:chgData name="binglin tao" userId="dee11500289e3549" providerId="LiveId" clId="{89DCF2EA-56E6-485C-B61C-E06D7398FE37}" dt="2024-02-16T04:03:07.956" v="6386"/>
        <pc:sldMkLst>
          <pc:docMk/>
          <pc:sldMk cId="648523397" sldId="1109"/>
        </pc:sldMkLst>
        <pc:spChg chg="mod">
          <ac:chgData name="binglin tao" userId="dee11500289e3549" providerId="LiveId" clId="{89DCF2EA-56E6-485C-B61C-E06D7398FE37}" dt="2024-02-16T04:03:07.956" v="6386"/>
          <ac:spMkLst>
            <pc:docMk/>
            <pc:sldMk cId="648523397" sldId="1109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6T04:00:42.025" v="6350" actId="478"/>
          <ac:spMkLst>
            <pc:docMk/>
            <pc:sldMk cId="648523397" sldId="1109"/>
            <ac:spMk id="12" creationId="{23CEB5EA-7D58-B003-C347-0E1C8D2A1320}"/>
          </ac:spMkLst>
        </pc:spChg>
        <pc:spChg chg="del mod">
          <ac:chgData name="binglin tao" userId="dee11500289e3549" providerId="LiveId" clId="{89DCF2EA-56E6-485C-B61C-E06D7398FE37}" dt="2024-02-16T04:00:48.123" v="6353" actId="478"/>
          <ac:spMkLst>
            <pc:docMk/>
            <pc:sldMk cId="648523397" sldId="1109"/>
            <ac:spMk id="14" creationId="{A48448EE-1DC9-BEA9-F137-B206566D8C96}"/>
          </ac:spMkLst>
        </pc:spChg>
        <pc:spChg chg="del mod">
          <ac:chgData name="binglin tao" userId="dee11500289e3549" providerId="LiveId" clId="{89DCF2EA-56E6-485C-B61C-E06D7398FE37}" dt="2024-02-16T04:01:05.737" v="6362" actId="478"/>
          <ac:spMkLst>
            <pc:docMk/>
            <pc:sldMk cId="648523397" sldId="1109"/>
            <ac:spMk id="19" creationId="{7931D4BA-997E-83BC-54BF-747509DECB5E}"/>
          </ac:spMkLst>
        </pc:spChg>
        <pc:spChg chg="del mod">
          <ac:chgData name="binglin tao" userId="dee11500289e3549" providerId="LiveId" clId="{89DCF2EA-56E6-485C-B61C-E06D7398FE37}" dt="2024-02-16T04:03:01.348" v="6382" actId="478"/>
          <ac:spMkLst>
            <pc:docMk/>
            <pc:sldMk cId="648523397" sldId="1109"/>
            <ac:spMk id="20" creationId="{399F9010-7986-3622-2E96-D076E6745A52}"/>
          </ac:spMkLst>
        </pc:spChg>
        <pc:spChg chg="del mod">
          <ac:chgData name="binglin tao" userId="dee11500289e3549" providerId="LiveId" clId="{89DCF2EA-56E6-485C-B61C-E06D7398FE37}" dt="2024-02-16T04:01:18.475" v="6368" actId="478"/>
          <ac:spMkLst>
            <pc:docMk/>
            <pc:sldMk cId="648523397" sldId="1109"/>
            <ac:spMk id="26" creationId="{9845505F-130D-19E1-F098-6973A3BB47F3}"/>
          </ac:spMkLst>
        </pc:spChg>
      </pc:sldChg>
      <pc:sldChg chg="modSp mod">
        <pc:chgData name="binglin tao" userId="dee11500289e3549" providerId="LiveId" clId="{89DCF2EA-56E6-485C-B61C-E06D7398FE37}" dt="2024-02-16T04:14:33.167" v="6455" actId="108"/>
        <pc:sldMkLst>
          <pc:docMk/>
          <pc:sldMk cId="2841059749" sldId="1111"/>
        </pc:sldMkLst>
        <pc:spChg chg="mod">
          <ac:chgData name="binglin tao" userId="dee11500289e3549" providerId="LiveId" clId="{89DCF2EA-56E6-485C-B61C-E06D7398FE37}" dt="2024-02-16T04:14:33.167" v="6455" actId="108"/>
          <ac:spMkLst>
            <pc:docMk/>
            <pc:sldMk cId="2841059749" sldId="1111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4:13:44.987" v="6454" actId="1076"/>
          <ac:spMkLst>
            <pc:docMk/>
            <pc:sldMk cId="2841059749" sldId="1111"/>
            <ac:spMk id="5" creationId="{CDA734A5-B057-4F94-73C7-598F04C80076}"/>
          </ac:spMkLst>
        </pc:spChg>
      </pc:sldChg>
      <pc:sldChg chg="modSp mod">
        <pc:chgData name="binglin tao" userId="dee11500289e3549" providerId="LiveId" clId="{89DCF2EA-56E6-485C-B61C-E06D7398FE37}" dt="2024-02-16T04:15:14.798" v="6456" actId="403"/>
        <pc:sldMkLst>
          <pc:docMk/>
          <pc:sldMk cId="3979804313" sldId="1112"/>
        </pc:sldMkLst>
        <pc:spChg chg="mod">
          <ac:chgData name="binglin tao" userId="dee11500289e3549" providerId="LiveId" clId="{89DCF2EA-56E6-485C-B61C-E06D7398FE37}" dt="2024-02-16T04:15:14.798" v="6456" actId="403"/>
          <ac:spMkLst>
            <pc:docMk/>
            <pc:sldMk cId="3979804313" sldId="1112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4:20:04.558" v="6458" actId="1076"/>
        <pc:sldMkLst>
          <pc:docMk/>
          <pc:sldMk cId="1165415207" sldId="1113"/>
        </pc:sldMkLst>
        <pc:spChg chg="mod">
          <ac:chgData name="binglin tao" userId="dee11500289e3549" providerId="LiveId" clId="{89DCF2EA-56E6-485C-B61C-E06D7398FE37}" dt="2024-02-16T04:20:01.158" v="6457" actId="403"/>
          <ac:spMkLst>
            <pc:docMk/>
            <pc:sldMk cId="1165415207" sldId="1113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4:20:04.558" v="6458" actId="1076"/>
          <ac:spMkLst>
            <pc:docMk/>
            <pc:sldMk cId="1165415207" sldId="1113"/>
            <ac:spMk id="5" creationId="{CDA734A5-B057-4F94-73C7-598F04C80076}"/>
          </ac:spMkLst>
        </pc:spChg>
      </pc:sldChg>
      <pc:sldChg chg="addSp delSp modSp mod">
        <pc:chgData name="binglin tao" userId="dee11500289e3549" providerId="LiveId" clId="{89DCF2EA-56E6-485C-B61C-E06D7398FE37}" dt="2024-02-16T04:23:20.833" v="6510" actId="1076"/>
        <pc:sldMkLst>
          <pc:docMk/>
          <pc:sldMk cId="2669888100" sldId="1114"/>
        </pc:sldMkLst>
        <pc:spChg chg="mod">
          <ac:chgData name="binglin tao" userId="dee11500289e3549" providerId="LiveId" clId="{89DCF2EA-56E6-485C-B61C-E06D7398FE37}" dt="2024-02-16T04:22:58.262" v="6507" actId="20577"/>
          <ac:spMkLst>
            <pc:docMk/>
            <pc:sldMk cId="2669888100" sldId="1114"/>
            <ac:spMk id="2" creationId="{64BD4D46-8E03-C6BE-22A6-039DD4A349E9}"/>
          </ac:spMkLst>
        </pc:spChg>
        <pc:spChg chg="add del mod">
          <ac:chgData name="binglin tao" userId="dee11500289e3549" providerId="LiveId" clId="{89DCF2EA-56E6-485C-B61C-E06D7398FE37}" dt="2024-02-16T04:21:39.263" v="6472" actId="478"/>
          <ac:spMkLst>
            <pc:docMk/>
            <pc:sldMk cId="2669888100" sldId="1114"/>
            <ac:spMk id="7" creationId="{2AD5AE62-C47B-72B3-1DBB-216058FE8B9B}"/>
          </ac:spMkLst>
        </pc:spChg>
        <pc:spChg chg="del mod">
          <ac:chgData name="binglin tao" userId="dee11500289e3549" providerId="LiveId" clId="{89DCF2EA-56E6-485C-B61C-E06D7398FE37}" dt="2024-02-16T04:22:04.663" v="6483" actId="478"/>
          <ac:spMkLst>
            <pc:docMk/>
            <pc:sldMk cId="2669888100" sldId="1114"/>
            <ac:spMk id="10" creationId="{CF7A7257-CC12-0E2B-C7F1-09CB2BC6781A}"/>
          </ac:spMkLst>
        </pc:spChg>
        <pc:spChg chg="del mod">
          <ac:chgData name="binglin tao" userId="dee11500289e3549" providerId="LiveId" clId="{89DCF2EA-56E6-485C-B61C-E06D7398FE37}" dt="2024-02-16T04:21:59.913" v="6479" actId="478"/>
          <ac:spMkLst>
            <pc:docMk/>
            <pc:sldMk cId="2669888100" sldId="1114"/>
            <ac:spMk id="12" creationId="{FDC1D550-E568-33BE-1404-BE340C579E96}"/>
          </ac:spMkLst>
        </pc:spChg>
        <pc:spChg chg="mod">
          <ac:chgData name="binglin tao" userId="dee11500289e3549" providerId="LiveId" clId="{89DCF2EA-56E6-485C-B61C-E06D7398FE37}" dt="2024-02-16T04:22:19.508" v="6494" actId="21"/>
          <ac:spMkLst>
            <pc:docMk/>
            <pc:sldMk cId="2669888100" sldId="1114"/>
            <ac:spMk id="18" creationId="{DFD505DD-EA8E-964B-E67C-B81C18B135B7}"/>
          </ac:spMkLst>
        </pc:spChg>
        <pc:spChg chg="del mod">
          <ac:chgData name="binglin tao" userId="dee11500289e3549" providerId="LiveId" clId="{89DCF2EA-56E6-485C-B61C-E06D7398FE37}" dt="2024-02-16T04:22:32.175" v="6500" actId="478"/>
          <ac:spMkLst>
            <pc:docMk/>
            <pc:sldMk cId="2669888100" sldId="1114"/>
            <ac:spMk id="19" creationId="{EE81A920-3BCE-5CA6-4358-7F4FB99EA0C6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25" creationId="{C9C056AD-9130-580D-2D42-9721362876EE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26" creationId="{5ED683C6-B36E-6440-E31B-F4BA10E21E04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27" creationId="{72E466E6-1F3E-BEC2-67B1-CA0D2B3ECF70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28" creationId="{7BB53C78-7C80-7C98-99DE-D18BC32582EF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29" creationId="{57CDD655-894B-503E-B027-A80C2096B503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30" creationId="{ECEFD48A-032A-0D66-E95B-73FE9D3F1742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31" creationId="{AFE8F5A5-FE28-4DD7-39A9-4910B1F36106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32" creationId="{D3AEB645-90C7-2AD4-2664-C60DB3A09D43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33" creationId="{53FD2461-7DD6-896B-BFF0-BB1E00FFAAD3}"/>
          </ac:spMkLst>
        </pc:spChg>
        <pc:spChg chg="mod">
          <ac:chgData name="binglin tao" userId="dee11500289e3549" providerId="LiveId" clId="{89DCF2EA-56E6-485C-B61C-E06D7398FE37}" dt="2024-02-16T04:23:16.844" v="6509" actId="164"/>
          <ac:spMkLst>
            <pc:docMk/>
            <pc:sldMk cId="2669888100" sldId="1114"/>
            <ac:spMk id="34" creationId="{C752F9B1-BA3F-D5D1-C760-91AFBBD7B160}"/>
          </ac:spMkLst>
        </pc:spChg>
        <pc:spChg chg="mod">
          <ac:chgData name="binglin tao" userId="dee11500289e3549" providerId="LiveId" clId="{89DCF2EA-56E6-485C-B61C-E06D7398FE37}" dt="2024-02-16T04:23:01.495" v="6508" actId="1076"/>
          <ac:spMkLst>
            <pc:docMk/>
            <pc:sldMk cId="2669888100" sldId="1114"/>
            <ac:spMk id="47" creationId="{C46E436F-D1AA-A9B9-2C2A-AF25B8E7DC0F}"/>
          </ac:spMkLst>
        </pc:spChg>
        <pc:grpChg chg="add mod">
          <ac:chgData name="binglin tao" userId="dee11500289e3549" providerId="LiveId" clId="{89DCF2EA-56E6-485C-B61C-E06D7398FE37}" dt="2024-02-16T04:23:20.833" v="6510" actId="1076"/>
          <ac:grpSpMkLst>
            <pc:docMk/>
            <pc:sldMk cId="2669888100" sldId="1114"/>
            <ac:grpSpMk id="4" creationId="{0ABB6CB3-5149-7622-F6FB-018F414DA11E}"/>
          </ac:grpSpMkLst>
        </pc:grpChg>
      </pc:sldChg>
      <pc:sldChg chg="modSp mod">
        <pc:chgData name="binglin tao" userId="dee11500289e3549" providerId="LiveId" clId="{89DCF2EA-56E6-485C-B61C-E06D7398FE37}" dt="2024-02-16T04:35:24.995" v="6525" actId="108"/>
        <pc:sldMkLst>
          <pc:docMk/>
          <pc:sldMk cId="1456469684" sldId="1115"/>
        </pc:sldMkLst>
        <pc:spChg chg="mod">
          <ac:chgData name="binglin tao" userId="dee11500289e3549" providerId="LiveId" clId="{89DCF2EA-56E6-485C-B61C-E06D7398FE37}" dt="2024-02-16T04:35:24.995" v="6525" actId="108"/>
          <ac:spMkLst>
            <pc:docMk/>
            <pc:sldMk cId="1456469684" sldId="1115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4:35:32.707" v="6528" actId="108"/>
        <pc:sldMkLst>
          <pc:docMk/>
          <pc:sldMk cId="2254084820" sldId="1116"/>
        </pc:sldMkLst>
        <pc:spChg chg="mod">
          <ac:chgData name="binglin tao" userId="dee11500289e3549" providerId="LiveId" clId="{89DCF2EA-56E6-485C-B61C-E06D7398FE37}" dt="2024-02-16T04:35:32.707" v="6528" actId="108"/>
          <ac:spMkLst>
            <pc:docMk/>
            <pc:sldMk cId="2254084820" sldId="1116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4:32:36.846" v="6524" actId="1076"/>
          <ac:spMkLst>
            <pc:docMk/>
            <pc:sldMk cId="2254084820" sldId="1116"/>
            <ac:spMk id="6" creationId="{B66F7C4C-13D4-65E3-5725-7FCB196AA6B4}"/>
          </ac:spMkLst>
        </pc:spChg>
        <pc:spChg chg="mod">
          <ac:chgData name="binglin tao" userId="dee11500289e3549" providerId="LiveId" clId="{89DCF2EA-56E6-485C-B61C-E06D7398FE37}" dt="2024-02-16T04:32:36.846" v="6524" actId="1076"/>
          <ac:spMkLst>
            <pc:docMk/>
            <pc:sldMk cId="2254084820" sldId="1116"/>
            <ac:spMk id="7" creationId="{53CC8471-F12C-E2B9-9E04-A95FEBD492A3}"/>
          </ac:spMkLst>
        </pc:spChg>
        <pc:spChg chg="mod">
          <ac:chgData name="binglin tao" userId="dee11500289e3549" providerId="LiveId" clId="{89DCF2EA-56E6-485C-B61C-E06D7398FE37}" dt="2024-02-16T04:32:36.846" v="6524" actId="1076"/>
          <ac:spMkLst>
            <pc:docMk/>
            <pc:sldMk cId="2254084820" sldId="1116"/>
            <ac:spMk id="8" creationId="{04C3FFE9-0B52-D5E4-20FA-96BEC45BA2DC}"/>
          </ac:spMkLst>
        </pc:spChg>
        <pc:spChg chg="mod">
          <ac:chgData name="binglin tao" userId="dee11500289e3549" providerId="LiveId" clId="{89DCF2EA-56E6-485C-B61C-E06D7398FE37}" dt="2024-02-16T04:32:36.846" v="6524" actId="1076"/>
          <ac:spMkLst>
            <pc:docMk/>
            <pc:sldMk cId="2254084820" sldId="1116"/>
            <ac:spMk id="9" creationId="{C80AF288-5791-1071-438C-9A3CB70FBEA0}"/>
          </ac:spMkLst>
        </pc:spChg>
      </pc:sldChg>
      <pc:sldChg chg="addSp delSp modSp mod">
        <pc:chgData name="binglin tao" userId="dee11500289e3549" providerId="LiveId" clId="{89DCF2EA-56E6-485C-B61C-E06D7398FE37}" dt="2024-02-16T04:36:47.537" v="6552" actId="108"/>
        <pc:sldMkLst>
          <pc:docMk/>
          <pc:sldMk cId="2931392906" sldId="1117"/>
        </pc:sldMkLst>
        <pc:spChg chg="mod">
          <ac:chgData name="binglin tao" userId="dee11500289e3549" providerId="LiveId" clId="{89DCF2EA-56E6-485C-B61C-E06D7398FE37}" dt="2024-02-16T04:36:47.537" v="6552" actId="108"/>
          <ac:spMkLst>
            <pc:docMk/>
            <pc:sldMk cId="2931392906" sldId="1117"/>
            <ac:spMk id="2" creationId="{64BD4D46-8E03-C6BE-22A6-039DD4A349E9}"/>
          </ac:spMkLst>
        </pc:spChg>
        <pc:spChg chg="add del mod">
          <ac:chgData name="binglin tao" userId="dee11500289e3549" providerId="LiveId" clId="{89DCF2EA-56E6-485C-B61C-E06D7398FE37}" dt="2024-02-16T04:36:06.942" v="6537" actId="478"/>
          <ac:spMkLst>
            <pc:docMk/>
            <pc:sldMk cId="2931392906" sldId="1117"/>
            <ac:spMk id="4" creationId="{48FA0181-BC04-380E-BE1D-5F12C047EFEA}"/>
          </ac:spMkLst>
        </pc:spChg>
        <pc:spChg chg="del mod">
          <ac:chgData name="binglin tao" userId="dee11500289e3549" providerId="LiveId" clId="{89DCF2EA-56E6-485C-B61C-E06D7398FE37}" dt="2024-02-16T04:36:36.282" v="6550" actId="478"/>
          <ac:spMkLst>
            <pc:docMk/>
            <pc:sldMk cId="2931392906" sldId="1117"/>
            <ac:spMk id="15" creationId="{8301DE32-8A7C-5FFD-87E2-5F6908082309}"/>
          </ac:spMkLst>
        </pc:spChg>
        <pc:spChg chg="del">
          <ac:chgData name="binglin tao" userId="dee11500289e3549" providerId="LiveId" clId="{89DCF2EA-56E6-485C-B61C-E06D7398FE37}" dt="2024-02-16T04:36:07.993" v="6538" actId="478"/>
          <ac:spMkLst>
            <pc:docMk/>
            <pc:sldMk cId="2931392906" sldId="1117"/>
            <ac:spMk id="16" creationId="{7BD8C5DD-CC74-1124-4FFA-9E33B4F0ADE5}"/>
          </ac:spMkLst>
        </pc:spChg>
        <pc:spChg chg="del mod">
          <ac:chgData name="binglin tao" userId="dee11500289e3549" providerId="LiveId" clId="{89DCF2EA-56E6-485C-B61C-E06D7398FE37}" dt="2024-02-16T04:36:11.868" v="6540" actId="478"/>
          <ac:spMkLst>
            <pc:docMk/>
            <pc:sldMk cId="2931392906" sldId="1117"/>
            <ac:spMk id="17" creationId="{CA0E4B98-D66F-1FE7-8DF5-A8E82C042FB9}"/>
          </ac:spMkLst>
        </pc:spChg>
        <pc:spChg chg="del mod">
          <ac:chgData name="binglin tao" userId="dee11500289e3549" providerId="LiveId" clId="{89DCF2EA-56E6-485C-B61C-E06D7398FE37}" dt="2024-02-16T04:36:31.529" v="6547" actId="478"/>
          <ac:spMkLst>
            <pc:docMk/>
            <pc:sldMk cId="2931392906" sldId="1117"/>
            <ac:spMk id="22" creationId="{74BCDBE8-6D03-C593-AA03-EB42751E1C0A}"/>
          </ac:spMkLst>
        </pc:spChg>
      </pc:sldChg>
      <pc:sldChg chg="addSp delSp modSp mod">
        <pc:chgData name="binglin tao" userId="dee11500289e3549" providerId="LiveId" clId="{89DCF2EA-56E6-485C-B61C-E06D7398FE37}" dt="2024-02-16T06:41:53.610" v="6663" actId="1076"/>
        <pc:sldMkLst>
          <pc:docMk/>
          <pc:sldMk cId="1442703370" sldId="1118"/>
        </pc:sldMkLst>
        <pc:spChg chg="mod">
          <ac:chgData name="binglin tao" userId="dee11500289e3549" providerId="LiveId" clId="{89DCF2EA-56E6-485C-B61C-E06D7398FE37}" dt="2024-02-16T06:41:53.610" v="6663" actId="1076"/>
          <ac:spMkLst>
            <pc:docMk/>
            <pc:sldMk cId="1442703370" sldId="1118"/>
            <ac:spMk id="2" creationId="{64BD4D46-8E03-C6BE-22A6-039DD4A349E9}"/>
          </ac:spMkLst>
        </pc:spChg>
        <pc:spChg chg="add del mod">
          <ac:chgData name="binglin tao" userId="dee11500289e3549" providerId="LiveId" clId="{89DCF2EA-56E6-485C-B61C-E06D7398FE37}" dt="2024-02-16T04:39:56.276" v="6604" actId="1076"/>
          <ac:spMkLst>
            <pc:docMk/>
            <pc:sldMk cId="1442703370" sldId="1118"/>
            <ac:spMk id="4" creationId="{1EEED236-432D-9745-2136-22F77C72B841}"/>
          </ac:spMkLst>
        </pc:spChg>
        <pc:spChg chg="mod">
          <ac:chgData name="binglin tao" userId="dee11500289e3549" providerId="LiveId" clId="{89DCF2EA-56E6-485C-B61C-E06D7398FE37}" dt="2024-02-16T04:39:52.764" v="6603" actId="1076"/>
          <ac:spMkLst>
            <pc:docMk/>
            <pc:sldMk cId="1442703370" sldId="1118"/>
            <ac:spMk id="5" creationId="{9F80705A-3D2D-BABB-03B3-AB1AA76408CD}"/>
          </ac:spMkLst>
        </pc:spChg>
        <pc:spChg chg="del">
          <ac:chgData name="binglin tao" userId="dee11500289e3549" providerId="LiveId" clId="{89DCF2EA-56E6-485C-B61C-E06D7398FE37}" dt="2024-02-16T04:37:08.631" v="6556" actId="478"/>
          <ac:spMkLst>
            <pc:docMk/>
            <pc:sldMk cId="1442703370" sldId="1118"/>
            <ac:spMk id="6" creationId="{72EBDDD4-9411-8352-9E07-46A3606C9D4D}"/>
          </ac:spMkLst>
        </pc:spChg>
        <pc:spChg chg="add mod">
          <ac:chgData name="binglin tao" userId="dee11500289e3549" providerId="LiveId" clId="{89DCF2EA-56E6-485C-B61C-E06D7398FE37}" dt="2024-02-16T04:39:52.764" v="6603" actId="1076"/>
          <ac:spMkLst>
            <pc:docMk/>
            <pc:sldMk cId="1442703370" sldId="1118"/>
            <ac:spMk id="8" creationId="{D69BFF7D-3AA3-6B3B-830D-C42DA419694A}"/>
          </ac:spMkLst>
        </pc:spChg>
        <pc:spChg chg="add mod">
          <ac:chgData name="binglin tao" userId="dee11500289e3549" providerId="LiveId" clId="{89DCF2EA-56E6-485C-B61C-E06D7398FE37}" dt="2024-02-16T04:39:56.276" v="6604" actId="1076"/>
          <ac:spMkLst>
            <pc:docMk/>
            <pc:sldMk cId="1442703370" sldId="1118"/>
            <ac:spMk id="10" creationId="{B67C56CC-9691-5033-61DF-1C90426DDA9B}"/>
          </ac:spMkLst>
        </pc:spChg>
        <pc:spChg chg="add mod">
          <ac:chgData name="binglin tao" userId="dee11500289e3549" providerId="LiveId" clId="{89DCF2EA-56E6-485C-B61C-E06D7398FE37}" dt="2024-02-16T04:39:48.608" v="6602" actId="1076"/>
          <ac:spMkLst>
            <pc:docMk/>
            <pc:sldMk cId="1442703370" sldId="1118"/>
            <ac:spMk id="14" creationId="{655C99B7-5449-2DCE-F18D-3732860C8AA6}"/>
          </ac:spMkLst>
        </pc:spChg>
        <pc:spChg chg="add mod">
          <ac:chgData name="binglin tao" userId="dee11500289e3549" providerId="LiveId" clId="{89DCF2EA-56E6-485C-B61C-E06D7398FE37}" dt="2024-02-16T04:39:48.608" v="6602" actId="1076"/>
          <ac:spMkLst>
            <pc:docMk/>
            <pc:sldMk cId="1442703370" sldId="1118"/>
            <ac:spMk id="15" creationId="{C65C3460-F1A7-5F1C-2B41-4E3BCEE53C71}"/>
          </ac:spMkLst>
        </pc:spChg>
      </pc:sldChg>
      <pc:sldChg chg="modSp del mod">
        <pc:chgData name="binglin tao" userId="dee11500289e3549" providerId="LiveId" clId="{89DCF2EA-56E6-485C-B61C-E06D7398FE37}" dt="2024-02-16T04:42:50.556" v="6609" actId="47"/>
        <pc:sldMkLst>
          <pc:docMk/>
          <pc:sldMk cId="2352504588" sldId="1119"/>
        </pc:sldMkLst>
        <pc:spChg chg="mod">
          <ac:chgData name="binglin tao" userId="dee11500289e3549" providerId="LiveId" clId="{89DCF2EA-56E6-485C-B61C-E06D7398FE37}" dt="2024-02-16T04:42:13.887" v="6608" actId="403"/>
          <ac:spMkLst>
            <pc:docMk/>
            <pc:sldMk cId="2352504588" sldId="1119"/>
            <ac:spMk id="2" creationId="{64BD4D46-8E03-C6BE-22A6-039DD4A349E9}"/>
          </ac:spMkLst>
        </pc:spChg>
      </pc:sldChg>
      <pc:sldChg chg="addSp delSp modSp mod">
        <pc:chgData name="binglin tao" userId="dee11500289e3549" providerId="LiveId" clId="{89DCF2EA-56E6-485C-B61C-E06D7398FE37}" dt="2024-02-16T06:42:15.525" v="6671" actId="20577"/>
        <pc:sldMkLst>
          <pc:docMk/>
          <pc:sldMk cId="2893253220" sldId="1120"/>
        </pc:sldMkLst>
        <pc:spChg chg="add del mod">
          <ac:chgData name="binglin tao" userId="dee11500289e3549" providerId="LiveId" clId="{89DCF2EA-56E6-485C-B61C-E06D7398FE37}" dt="2024-02-16T06:42:15.525" v="6671" actId="20577"/>
          <ac:spMkLst>
            <pc:docMk/>
            <pc:sldMk cId="2893253220" sldId="1120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4:43:08.319" v="6613" actId="1076"/>
          <ac:spMkLst>
            <pc:docMk/>
            <pc:sldMk cId="2893253220" sldId="1120"/>
            <ac:spMk id="4" creationId="{5F3B5BE6-F1B3-D112-E6B8-7D27C2F725DB}"/>
          </ac:spMkLst>
        </pc:spChg>
        <pc:spChg chg="mod">
          <ac:chgData name="binglin tao" userId="dee11500289e3549" providerId="LiveId" clId="{89DCF2EA-56E6-485C-B61C-E06D7398FE37}" dt="2024-02-16T04:43:08.319" v="6613" actId="1076"/>
          <ac:spMkLst>
            <pc:docMk/>
            <pc:sldMk cId="2893253220" sldId="1120"/>
            <ac:spMk id="5" creationId="{911FE4F3-059D-F8D7-3B52-93914B8AF3ED}"/>
          </ac:spMkLst>
        </pc:spChg>
        <pc:spChg chg="mod">
          <ac:chgData name="binglin tao" userId="dee11500289e3549" providerId="LiveId" clId="{89DCF2EA-56E6-485C-B61C-E06D7398FE37}" dt="2024-02-16T04:43:08.319" v="6613" actId="1076"/>
          <ac:spMkLst>
            <pc:docMk/>
            <pc:sldMk cId="2893253220" sldId="1120"/>
            <ac:spMk id="6" creationId="{5E1B3B14-8B6F-33C2-1F5B-17C845A68F84}"/>
          </ac:spMkLst>
        </pc:spChg>
        <pc:spChg chg="mod">
          <ac:chgData name="binglin tao" userId="dee11500289e3549" providerId="LiveId" clId="{89DCF2EA-56E6-485C-B61C-E06D7398FE37}" dt="2024-02-16T04:43:08.319" v="6613" actId="1076"/>
          <ac:spMkLst>
            <pc:docMk/>
            <pc:sldMk cId="2893253220" sldId="1120"/>
            <ac:spMk id="10" creationId="{F326356F-E12C-93CC-D5AF-BD70A9AD3618}"/>
          </ac:spMkLst>
        </pc:spChg>
        <pc:spChg chg="mod">
          <ac:chgData name="binglin tao" userId="dee11500289e3549" providerId="LiveId" clId="{89DCF2EA-56E6-485C-B61C-E06D7398FE37}" dt="2024-02-16T04:43:08.319" v="6613" actId="1076"/>
          <ac:spMkLst>
            <pc:docMk/>
            <pc:sldMk cId="2893253220" sldId="1120"/>
            <ac:spMk id="24" creationId="{2EDD6E97-4469-EA7F-5147-781165495917}"/>
          </ac:spMkLst>
        </pc:spChg>
        <pc:spChg chg="mod">
          <ac:chgData name="binglin tao" userId="dee11500289e3549" providerId="LiveId" clId="{89DCF2EA-56E6-485C-B61C-E06D7398FE37}" dt="2024-02-16T04:43:08.319" v="6613" actId="1076"/>
          <ac:spMkLst>
            <pc:docMk/>
            <pc:sldMk cId="2893253220" sldId="1120"/>
            <ac:spMk id="25" creationId="{DD472756-6F5C-7D3C-55C0-0670F56E3ED8}"/>
          </ac:spMkLst>
        </pc:spChg>
        <pc:spChg chg="mod">
          <ac:chgData name="binglin tao" userId="dee11500289e3549" providerId="LiveId" clId="{89DCF2EA-56E6-485C-B61C-E06D7398FE37}" dt="2024-02-16T04:43:08.319" v="6613" actId="1076"/>
          <ac:spMkLst>
            <pc:docMk/>
            <pc:sldMk cId="2893253220" sldId="1120"/>
            <ac:spMk id="28" creationId="{75AAEFB9-F709-219B-7DA4-1AD3A4D08786}"/>
          </ac:spMkLst>
        </pc:spChg>
      </pc:sldChg>
      <pc:sldChg chg="modSp mod">
        <pc:chgData name="binglin tao" userId="dee11500289e3549" providerId="LiveId" clId="{89DCF2EA-56E6-485C-B61C-E06D7398FE37}" dt="2024-02-16T06:42:24.642" v="6673" actId="20577"/>
        <pc:sldMkLst>
          <pc:docMk/>
          <pc:sldMk cId="3294622016" sldId="1121"/>
        </pc:sldMkLst>
        <pc:spChg chg="mod">
          <ac:chgData name="binglin tao" userId="dee11500289e3549" providerId="LiveId" clId="{89DCF2EA-56E6-485C-B61C-E06D7398FE37}" dt="2024-02-16T06:42:24.642" v="6673" actId="20577"/>
          <ac:spMkLst>
            <pc:docMk/>
            <pc:sldMk cId="3294622016" sldId="1121"/>
            <ac:spMk id="2" creationId="{64BD4D46-8E03-C6BE-22A6-039DD4A349E9}"/>
          </ac:spMkLst>
        </pc:spChg>
      </pc:sldChg>
      <pc:sldChg chg="delSp modSp mod">
        <pc:chgData name="binglin tao" userId="dee11500289e3549" providerId="LiveId" clId="{89DCF2EA-56E6-485C-B61C-E06D7398FE37}" dt="2024-02-16T06:42:48.052" v="6676" actId="108"/>
        <pc:sldMkLst>
          <pc:docMk/>
          <pc:sldMk cId="179651400" sldId="1122"/>
        </pc:sldMkLst>
        <pc:spChg chg="mod">
          <ac:chgData name="binglin tao" userId="dee11500289e3549" providerId="LiveId" clId="{89DCF2EA-56E6-485C-B61C-E06D7398FE37}" dt="2024-02-16T06:42:48.052" v="6676" actId="108"/>
          <ac:spMkLst>
            <pc:docMk/>
            <pc:sldMk cId="179651400" sldId="1122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6T04:44:18.240" v="6628" actId="478"/>
          <ac:spMkLst>
            <pc:docMk/>
            <pc:sldMk cId="179651400" sldId="1122"/>
            <ac:spMk id="4" creationId="{AA1F1B1D-5D6B-E7CC-FA3E-17C548D54CD0}"/>
          </ac:spMkLst>
        </pc:spChg>
        <pc:spChg chg="del mod">
          <ac:chgData name="binglin tao" userId="dee11500289e3549" providerId="LiveId" clId="{89DCF2EA-56E6-485C-B61C-E06D7398FE37}" dt="2024-02-16T04:44:25.613" v="6631" actId="478"/>
          <ac:spMkLst>
            <pc:docMk/>
            <pc:sldMk cId="179651400" sldId="1122"/>
            <ac:spMk id="10" creationId="{FA45DA85-B725-87D4-BAE1-A68BBC2C6DCA}"/>
          </ac:spMkLst>
        </pc:spChg>
        <pc:spChg chg="del mod">
          <ac:chgData name="binglin tao" userId="dee11500289e3549" providerId="LiveId" clId="{89DCF2EA-56E6-485C-B61C-E06D7398FE37}" dt="2024-02-16T04:44:55.102" v="6649" actId="478"/>
          <ac:spMkLst>
            <pc:docMk/>
            <pc:sldMk cId="179651400" sldId="1122"/>
            <ac:spMk id="15" creationId="{0C5E5001-A180-BFE1-DFDB-3C89D3CF5F1F}"/>
          </ac:spMkLst>
        </pc:spChg>
        <pc:spChg chg="del mod">
          <ac:chgData name="binglin tao" userId="dee11500289e3549" providerId="LiveId" clId="{89DCF2EA-56E6-485C-B61C-E06D7398FE37}" dt="2024-02-16T04:45:05.903" v="6653" actId="478"/>
          <ac:spMkLst>
            <pc:docMk/>
            <pc:sldMk cId="179651400" sldId="1122"/>
            <ac:spMk id="16" creationId="{3DBA71F8-1BB7-590E-F69E-9696EB5EEC1A}"/>
          </ac:spMkLst>
        </pc:spChg>
        <pc:spChg chg="mod">
          <ac:chgData name="binglin tao" userId="dee11500289e3549" providerId="LiveId" clId="{89DCF2EA-56E6-485C-B61C-E06D7398FE37}" dt="2024-02-16T04:45:15.989" v="6656" actId="1076"/>
          <ac:spMkLst>
            <pc:docMk/>
            <pc:sldMk cId="179651400" sldId="1122"/>
            <ac:spMk id="26" creationId="{B15D4940-4ED5-A958-50AE-FF29C6915F71}"/>
          </ac:spMkLst>
        </pc:spChg>
        <pc:spChg chg="mod">
          <ac:chgData name="binglin tao" userId="dee11500289e3549" providerId="LiveId" clId="{89DCF2EA-56E6-485C-B61C-E06D7398FE37}" dt="2024-02-16T04:45:15.989" v="6656" actId="1076"/>
          <ac:spMkLst>
            <pc:docMk/>
            <pc:sldMk cId="179651400" sldId="1122"/>
            <ac:spMk id="27" creationId="{1AF7233C-8CF4-E612-7ADE-CF9EDBCF644F}"/>
          </ac:spMkLst>
        </pc:spChg>
      </pc:sldChg>
      <pc:sldChg chg="modSp mod">
        <pc:chgData name="binglin tao" userId="dee11500289e3549" providerId="LiveId" clId="{89DCF2EA-56E6-485C-B61C-E06D7398FE37}" dt="2024-02-16T06:46:32.113" v="6684" actId="20577"/>
        <pc:sldMkLst>
          <pc:docMk/>
          <pc:sldMk cId="3237653882" sldId="1125"/>
        </pc:sldMkLst>
        <pc:spChg chg="mod">
          <ac:chgData name="binglin tao" userId="dee11500289e3549" providerId="LiveId" clId="{89DCF2EA-56E6-485C-B61C-E06D7398FE37}" dt="2024-02-16T06:46:32.113" v="6684" actId="20577"/>
          <ac:spMkLst>
            <pc:docMk/>
            <pc:sldMk cId="3237653882" sldId="1125"/>
            <ac:spMk id="2" creationId="{64BD4D46-8E03-C6BE-22A6-039DD4A349E9}"/>
          </ac:spMkLst>
        </pc:spChg>
      </pc:sldChg>
      <pc:sldChg chg="delSp modSp mod">
        <pc:chgData name="binglin tao" userId="dee11500289e3549" providerId="LiveId" clId="{89DCF2EA-56E6-485C-B61C-E06D7398FE37}" dt="2024-02-16T06:51:02.574" v="6737" actId="20577"/>
        <pc:sldMkLst>
          <pc:docMk/>
          <pc:sldMk cId="514568701" sldId="1126"/>
        </pc:sldMkLst>
        <pc:spChg chg="mod">
          <ac:chgData name="binglin tao" userId="dee11500289e3549" providerId="LiveId" clId="{89DCF2EA-56E6-485C-B61C-E06D7398FE37}" dt="2024-02-16T06:51:02.574" v="6737" actId="20577"/>
          <ac:spMkLst>
            <pc:docMk/>
            <pc:sldMk cId="514568701" sldId="1126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6T06:47:32.769" v="6689" actId="478"/>
          <ac:spMkLst>
            <pc:docMk/>
            <pc:sldMk cId="514568701" sldId="1126"/>
            <ac:spMk id="4" creationId="{4E7E027A-15B6-F3AB-40E3-EDF48B4B4318}"/>
          </ac:spMkLst>
        </pc:spChg>
        <pc:spChg chg="del mod">
          <ac:chgData name="binglin tao" userId="dee11500289e3549" providerId="LiveId" clId="{89DCF2EA-56E6-485C-B61C-E06D7398FE37}" dt="2024-02-16T06:47:40.818" v="6693" actId="478"/>
          <ac:spMkLst>
            <pc:docMk/>
            <pc:sldMk cId="514568701" sldId="1126"/>
            <ac:spMk id="5" creationId="{17CA4C1F-B019-B515-4032-2BD74BC6E5DD}"/>
          </ac:spMkLst>
        </pc:spChg>
        <pc:spChg chg="del mod">
          <ac:chgData name="binglin tao" userId="dee11500289e3549" providerId="LiveId" clId="{89DCF2EA-56E6-485C-B61C-E06D7398FE37}" dt="2024-02-16T06:47:55.792" v="6702" actId="478"/>
          <ac:spMkLst>
            <pc:docMk/>
            <pc:sldMk cId="514568701" sldId="1126"/>
            <ac:spMk id="10" creationId="{B7926FCB-BD40-26D4-4E27-0469EAD16172}"/>
          </ac:spMkLst>
        </pc:spChg>
        <pc:spChg chg="del mod">
          <ac:chgData name="binglin tao" userId="dee11500289e3549" providerId="LiveId" clId="{89DCF2EA-56E6-485C-B61C-E06D7398FE37}" dt="2024-02-16T06:48:05.854" v="6707" actId="478"/>
          <ac:spMkLst>
            <pc:docMk/>
            <pc:sldMk cId="514568701" sldId="1126"/>
            <ac:spMk id="15" creationId="{073B404A-89D4-61FE-A358-A68B518D3AC6}"/>
          </ac:spMkLst>
        </pc:spChg>
        <pc:spChg chg="del mod">
          <ac:chgData name="binglin tao" userId="dee11500289e3549" providerId="LiveId" clId="{89DCF2EA-56E6-485C-B61C-E06D7398FE37}" dt="2024-02-16T06:48:15.167" v="6711" actId="478"/>
          <ac:spMkLst>
            <pc:docMk/>
            <pc:sldMk cId="514568701" sldId="1126"/>
            <ac:spMk id="18" creationId="{8052C1E0-9C9D-BE93-2F13-905B35FCCDBA}"/>
          </ac:spMkLst>
        </pc:spChg>
        <pc:spChg chg="del mod">
          <ac:chgData name="binglin tao" userId="dee11500289e3549" providerId="LiveId" clId="{89DCF2EA-56E6-485C-B61C-E06D7398FE37}" dt="2024-02-16T06:48:38.743" v="6723" actId="478"/>
          <ac:spMkLst>
            <pc:docMk/>
            <pc:sldMk cId="514568701" sldId="1126"/>
            <ac:spMk id="21" creationId="{C5C1A700-8209-2678-DEAE-7451A1BA199F}"/>
          </ac:spMkLst>
        </pc:spChg>
        <pc:spChg chg="del mod">
          <ac:chgData name="binglin tao" userId="dee11500289e3549" providerId="LiveId" clId="{89DCF2EA-56E6-485C-B61C-E06D7398FE37}" dt="2024-02-16T06:48:30.103" v="6718" actId="478"/>
          <ac:spMkLst>
            <pc:docMk/>
            <pc:sldMk cId="514568701" sldId="1126"/>
            <ac:spMk id="25" creationId="{4D62D17D-6604-7926-D128-C99DD76AC205}"/>
          </ac:spMkLst>
        </pc:spChg>
      </pc:sldChg>
      <pc:sldChg chg="delSp modSp mod">
        <pc:chgData name="binglin tao" userId="dee11500289e3549" providerId="LiveId" clId="{89DCF2EA-56E6-485C-B61C-E06D7398FE37}" dt="2024-02-16T06:52:31.448" v="6769"/>
        <pc:sldMkLst>
          <pc:docMk/>
          <pc:sldMk cId="4199977674" sldId="1127"/>
        </pc:sldMkLst>
        <pc:spChg chg="mod">
          <ac:chgData name="binglin tao" userId="dee11500289e3549" providerId="LiveId" clId="{89DCF2EA-56E6-485C-B61C-E06D7398FE37}" dt="2024-02-16T06:52:31.448" v="6769"/>
          <ac:spMkLst>
            <pc:docMk/>
            <pc:sldMk cId="4199977674" sldId="1127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6T06:51:09.593" v="6739" actId="478"/>
          <ac:spMkLst>
            <pc:docMk/>
            <pc:sldMk cId="4199977674" sldId="1127"/>
            <ac:spMk id="6" creationId="{FF3D4E12-68B9-648C-1AB8-79658EB2E46F}"/>
          </ac:spMkLst>
        </pc:spChg>
        <pc:spChg chg="del mod">
          <ac:chgData name="binglin tao" userId="dee11500289e3549" providerId="LiveId" clId="{89DCF2EA-56E6-485C-B61C-E06D7398FE37}" dt="2024-02-16T06:51:20.154" v="6745" actId="478"/>
          <ac:spMkLst>
            <pc:docMk/>
            <pc:sldMk cId="4199977674" sldId="1127"/>
            <ac:spMk id="9" creationId="{4D79A0A6-3151-1835-3228-352EDAA29D46}"/>
          </ac:spMkLst>
        </pc:spChg>
      </pc:sldChg>
      <pc:sldChg chg="delSp modSp mod">
        <pc:chgData name="binglin tao" userId="dee11500289e3549" providerId="LiveId" clId="{89DCF2EA-56E6-485C-B61C-E06D7398FE37}" dt="2024-02-16T06:59:33.967" v="6869" actId="108"/>
        <pc:sldMkLst>
          <pc:docMk/>
          <pc:sldMk cId="1850145488" sldId="1128"/>
        </pc:sldMkLst>
        <pc:spChg chg="mod">
          <ac:chgData name="binglin tao" userId="dee11500289e3549" providerId="LiveId" clId="{89DCF2EA-56E6-485C-B61C-E06D7398FE37}" dt="2024-02-16T06:59:33.967" v="6869" actId="108"/>
          <ac:spMkLst>
            <pc:docMk/>
            <pc:sldMk cId="1850145488" sldId="1128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6T06:52:58.066" v="6771" actId="478"/>
          <ac:spMkLst>
            <pc:docMk/>
            <pc:sldMk cId="1850145488" sldId="1128"/>
            <ac:spMk id="9" creationId="{4D79A0A6-3151-1835-3228-352EDAA29D46}"/>
          </ac:spMkLst>
        </pc:spChg>
      </pc:sldChg>
      <pc:sldChg chg="modSp mod">
        <pc:chgData name="binglin tao" userId="dee11500289e3549" providerId="LiveId" clId="{89DCF2EA-56E6-485C-B61C-E06D7398FE37}" dt="2024-02-16T07:00:23.376" v="6927" actId="403"/>
        <pc:sldMkLst>
          <pc:docMk/>
          <pc:sldMk cId="4119419957" sldId="1130"/>
        </pc:sldMkLst>
        <pc:spChg chg="mod">
          <ac:chgData name="binglin tao" userId="dee11500289e3549" providerId="LiveId" clId="{89DCF2EA-56E6-485C-B61C-E06D7398FE37}" dt="2024-02-16T07:00:23.376" v="6927" actId="403"/>
          <ac:spMkLst>
            <pc:docMk/>
            <pc:sldMk cId="4119419957" sldId="1130"/>
            <ac:spMk id="2" creationId="{64BD4D46-8E03-C6BE-22A6-039DD4A349E9}"/>
          </ac:spMkLst>
        </pc:spChg>
      </pc:sldChg>
      <pc:sldChg chg="add del">
        <pc:chgData name="binglin tao" userId="dee11500289e3549" providerId="LiveId" clId="{89DCF2EA-56E6-485C-B61C-E06D7398FE37}" dt="2024-02-16T10:42:36.177" v="7841"/>
        <pc:sldMkLst>
          <pc:docMk/>
          <pc:sldMk cId="739424538" sldId="1132"/>
        </pc:sldMkLst>
      </pc:sldChg>
      <pc:sldChg chg="modSp add del mod">
        <pc:chgData name="binglin tao" userId="dee11500289e3549" providerId="LiveId" clId="{89DCF2EA-56E6-485C-B61C-E06D7398FE37}" dt="2024-02-16T10:50:17.099" v="8466" actId="207"/>
        <pc:sldMkLst>
          <pc:docMk/>
          <pc:sldMk cId="1076330093" sldId="1133"/>
        </pc:sldMkLst>
        <pc:spChg chg="mod">
          <ac:chgData name="binglin tao" userId="dee11500289e3549" providerId="LiveId" clId="{89DCF2EA-56E6-485C-B61C-E06D7398FE37}" dt="2024-02-16T10:50:17.099" v="8466" actId="207"/>
          <ac:spMkLst>
            <pc:docMk/>
            <pc:sldMk cId="1076330093" sldId="1133"/>
            <ac:spMk id="2" creationId="{64BD4D46-8E03-C6BE-22A6-039DD4A349E9}"/>
          </ac:spMkLst>
        </pc:spChg>
      </pc:sldChg>
      <pc:sldChg chg="del">
        <pc:chgData name="binglin tao" userId="dee11500289e3549" providerId="LiveId" clId="{89DCF2EA-56E6-485C-B61C-E06D7398FE37}" dt="2024-02-16T07:19:44.143" v="7107" actId="47"/>
        <pc:sldMkLst>
          <pc:docMk/>
          <pc:sldMk cId="3664800419" sldId="1134"/>
        </pc:sldMkLst>
      </pc:sldChg>
      <pc:sldChg chg="del">
        <pc:chgData name="binglin tao" userId="dee11500289e3549" providerId="LiveId" clId="{89DCF2EA-56E6-485C-B61C-E06D7398FE37}" dt="2024-02-16T07:19:44.143" v="7107" actId="47"/>
        <pc:sldMkLst>
          <pc:docMk/>
          <pc:sldMk cId="3284240324" sldId="1135"/>
        </pc:sldMkLst>
      </pc:sldChg>
      <pc:sldChg chg="del">
        <pc:chgData name="binglin tao" userId="dee11500289e3549" providerId="LiveId" clId="{89DCF2EA-56E6-485C-B61C-E06D7398FE37}" dt="2024-02-16T07:19:44.143" v="7107" actId="47"/>
        <pc:sldMkLst>
          <pc:docMk/>
          <pc:sldMk cId="3862185131" sldId="1136"/>
        </pc:sldMkLst>
      </pc:sldChg>
      <pc:sldChg chg="del">
        <pc:chgData name="binglin tao" userId="dee11500289e3549" providerId="LiveId" clId="{89DCF2EA-56E6-485C-B61C-E06D7398FE37}" dt="2024-02-16T07:19:44.143" v="7107" actId="47"/>
        <pc:sldMkLst>
          <pc:docMk/>
          <pc:sldMk cId="2373730986" sldId="1137"/>
        </pc:sldMkLst>
      </pc:sldChg>
      <pc:sldChg chg="del">
        <pc:chgData name="binglin tao" userId="dee11500289e3549" providerId="LiveId" clId="{89DCF2EA-56E6-485C-B61C-E06D7398FE37}" dt="2024-02-16T07:19:44.143" v="7107" actId="47"/>
        <pc:sldMkLst>
          <pc:docMk/>
          <pc:sldMk cId="2137439309" sldId="1138"/>
        </pc:sldMkLst>
      </pc:sldChg>
      <pc:sldChg chg="del">
        <pc:chgData name="binglin tao" userId="dee11500289e3549" providerId="LiveId" clId="{89DCF2EA-56E6-485C-B61C-E06D7398FE37}" dt="2024-02-16T07:19:44.143" v="7107" actId="47"/>
        <pc:sldMkLst>
          <pc:docMk/>
          <pc:sldMk cId="2509507936" sldId="1139"/>
        </pc:sldMkLst>
      </pc:sldChg>
      <pc:sldChg chg="add del">
        <pc:chgData name="binglin tao" userId="dee11500289e3549" providerId="LiveId" clId="{89DCF2EA-56E6-485C-B61C-E06D7398FE37}" dt="2024-02-16T10:42:36.177" v="7841"/>
        <pc:sldMkLst>
          <pc:docMk/>
          <pc:sldMk cId="3425994044" sldId="1142"/>
        </pc:sldMkLst>
      </pc:sldChg>
      <pc:sldChg chg="modSp mod">
        <pc:chgData name="binglin tao" userId="dee11500289e3549" providerId="LiveId" clId="{89DCF2EA-56E6-485C-B61C-E06D7398FE37}" dt="2024-02-16T08:14:27.791" v="7360" actId="207"/>
        <pc:sldMkLst>
          <pc:docMk/>
          <pc:sldMk cId="2010645251" sldId="1145"/>
        </pc:sldMkLst>
        <pc:spChg chg="mod">
          <ac:chgData name="binglin tao" userId="dee11500289e3549" providerId="LiveId" clId="{89DCF2EA-56E6-485C-B61C-E06D7398FE37}" dt="2024-02-16T08:14:27.791" v="7360" actId="207"/>
          <ac:spMkLst>
            <pc:docMk/>
            <pc:sldMk cId="2010645251" sldId="1145"/>
            <ac:spMk id="2" creationId="{64BD4D46-8E03-C6BE-22A6-039DD4A349E9}"/>
          </ac:spMkLst>
        </pc:spChg>
      </pc:sldChg>
      <pc:sldChg chg="modSp">
        <pc:chgData name="binglin tao" userId="dee11500289e3549" providerId="LiveId" clId="{89DCF2EA-56E6-485C-B61C-E06D7398FE37}" dt="2024-02-16T11:24:29.320" v="8502" actId="16959"/>
        <pc:sldMkLst>
          <pc:docMk/>
          <pc:sldMk cId="3273293204" sldId="1146"/>
        </pc:sldMkLst>
        <pc:spChg chg="mod">
          <ac:chgData name="binglin tao" userId="dee11500289e3549" providerId="LiveId" clId="{89DCF2EA-56E6-485C-B61C-E06D7398FE37}" dt="2024-02-16T11:24:29.320" v="8502" actId="16959"/>
          <ac:spMkLst>
            <pc:docMk/>
            <pc:sldMk cId="3273293204" sldId="1146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8:41:24.559" v="7448"/>
        <pc:sldMkLst>
          <pc:docMk/>
          <pc:sldMk cId="3632562041" sldId="1147"/>
        </pc:sldMkLst>
        <pc:spChg chg="mod">
          <ac:chgData name="binglin tao" userId="dee11500289e3549" providerId="LiveId" clId="{89DCF2EA-56E6-485C-B61C-E06D7398FE37}" dt="2024-02-16T08:41:24.559" v="7448"/>
          <ac:spMkLst>
            <pc:docMk/>
            <pc:sldMk cId="3632562041" sldId="1147"/>
            <ac:spMk id="2" creationId="{64BD4D46-8E03-C6BE-22A6-039DD4A349E9}"/>
          </ac:spMkLst>
        </pc:spChg>
      </pc:sldChg>
      <pc:sldChg chg="modSp">
        <pc:chgData name="binglin tao" userId="dee11500289e3549" providerId="LiveId" clId="{89DCF2EA-56E6-485C-B61C-E06D7398FE37}" dt="2024-02-16T08:42:40.194" v="7455" actId="20577"/>
        <pc:sldMkLst>
          <pc:docMk/>
          <pc:sldMk cId="91807591" sldId="1148"/>
        </pc:sldMkLst>
        <pc:spChg chg="mod">
          <ac:chgData name="binglin tao" userId="dee11500289e3549" providerId="LiveId" clId="{89DCF2EA-56E6-485C-B61C-E06D7398FE37}" dt="2024-02-16T08:42:40.194" v="7455" actId="20577"/>
          <ac:spMkLst>
            <pc:docMk/>
            <pc:sldMk cId="91807591" sldId="1148"/>
            <ac:spMk id="2" creationId="{64BD4D46-8E03-C6BE-22A6-039DD4A349E9}"/>
          </ac:spMkLst>
        </pc:spChg>
      </pc:sldChg>
      <pc:sldChg chg="addSp modSp mod">
        <pc:chgData name="binglin tao" userId="dee11500289e3549" providerId="LiveId" clId="{89DCF2EA-56E6-485C-B61C-E06D7398FE37}" dt="2024-02-17T02:42:32.800" v="8687" actId="14100"/>
        <pc:sldMkLst>
          <pc:docMk/>
          <pc:sldMk cId="2214561762" sldId="1149"/>
        </pc:sldMkLst>
        <pc:spChg chg="add mod">
          <ac:chgData name="binglin tao" userId="dee11500289e3549" providerId="LiveId" clId="{89DCF2EA-56E6-485C-B61C-E06D7398FE37}" dt="2024-02-17T02:42:32.800" v="8687" actId="14100"/>
          <ac:spMkLst>
            <pc:docMk/>
            <pc:sldMk cId="2214561762" sldId="1149"/>
            <ac:spMk id="5" creationId="{BA3CFC44-8D5F-CA5E-CD5A-B0BB31689364}"/>
          </ac:spMkLst>
        </pc:spChg>
      </pc:sldChg>
      <pc:sldChg chg="modSp mod">
        <pc:chgData name="binglin tao" userId="dee11500289e3549" providerId="LiveId" clId="{89DCF2EA-56E6-485C-B61C-E06D7398FE37}" dt="2024-02-16T08:49:19.964" v="7482"/>
        <pc:sldMkLst>
          <pc:docMk/>
          <pc:sldMk cId="1620964833" sldId="1150"/>
        </pc:sldMkLst>
        <pc:spChg chg="mod">
          <ac:chgData name="binglin tao" userId="dee11500289e3549" providerId="LiveId" clId="{89DCF2EA-56E6-485C-B61C-E06D7398FE37}" dt="2024-02-16T08:49:19.964" v="7482"/>
          <ac:spMkLst>
            <pc:docMk/>
            <pc:sldMk cId="1620964833" sldId="1150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8:54:21.446" v="7528"/>
        <pc:sldMkLst>
          <pc:docMk/>
          <pc:sldMk cId="3906139534" sldId="1151"/>
        </pc:sldMkLst>
        <pc:spChg chg="mod">
          <ac:chgData name="binglin tao" userId="dee11500289e3549" providerId="LiveId" clId="{89DCF2EA-56E6-485C-B61C-E06D7398FE37}" dt="2024-02-16T08:54:21.446" v="7528"/>
          <ac:spMkLst>
            <pc:docMk/>
            <pc:sldMk cId="3906139534" sldId="1151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9:04:37.173" v="7563" actId="20577"/>
        <pc:sldMkLst>
          <pc:docMk/>
          <pc:sldMk cId="852095367" sldId="1154"/>
        </pc:sldMkLst>
        <pc:spChg chg="mod">
          <ac:chgData name="binglin tao" userId="dee11500289e3549" providerId="LiveId" clId="{89DCF2EA-56E6-485C-B61C-E06D7398FE37}" dt="2024-02-16T09:04:37.173" v="7563" actId="20577"/>
          <ac:spMkLst>
            <pc:docMk/>
            <pc:sldMk cId="852095367" sldId="1154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8:59:26.953" v="7541" actId="1076"/>
          <ac:spMkLst>
            <pc:docMk/>
            <pc:sldMk cId="852095367" sldId="1154"/>
            <ac:spMk id="16" creationId="{E86964E7-4D8C-6E58-29DC-B5F0FD2BEADA}"/>
          </ac:spMkLst>
        </pc:spChg>
      </pc:sldChg>
      <pc:sldChg chg="add del">
        <pc:chgData name="binglin tao" userId="dee11500289e3549" providerId="LiveId" clId="{89DCF2EA-56E6-485C-B61C-E06D7398FE37}" dt="2024-02-16T09:04:34.032" v="7562" actId="47"/>
        <pc:sldMkLst>
          <pc:docMk/>
          <pc:sldMk cId="1406588538" sldId="1155"/>
        </pc:sldMkLst>
      </pc:sldChg>
      <pc:sldChg chg="add del">
        <pc:chgData name="binglin tao" userId="dee11500289e3549" providerId="LiveId" clId="{89DCF2EA-56E6-485C-B61C-E06D7398FE37}" dt="2024-02-16T09:04:34.032" v="7562" actId="47"/>
        <pc:sldMkLst>
          <pc:docMk/>
          <pc:sldMk cId="3704906887" sldId="1156"/>
        </pc:sldMkLst>
      </pc:sldChg>
      <pc:sldChg chg="modSp mod">
        <pc:chgData name="binglin tao" userId="dee11500289e3549" providerId="LiveId" clId="{89DCF2EA-56E6-485C-B61C-E06D7398FE37}" dt="2024-02-16T09:07:48.976" v="7565" actId="1076"/>
        <pc:sldMkLst>
          <pc:docMk/>
          <pc:sldMk cId="135017370" sldId="1157"/>
        </pc:sldMkLst>
        <pc:spChg chg="mod">
          <ac:chgData name="binglin tao" userId="dee11500289e3549" providerId="LiveId" clId="{89DCF2EA-56E6-485C-B61C-E06D7398FE37}" dt="2024-02-16T09:07:48.976" v="7565" actId="1076"/>
          <ac:spMkLst>
            <pc:docMk/>
            <pc:sldMk cId="135017370" sldId="1157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9:09:58.578" v="7568" actId="108"/>
        <pc:sldMkLst>
          <pc:docMk/>
          <pc:sldMk cId="1607249982" sldId="1160"/>
        </pc:sldMkLst>
        <pc:spChg chg="mod">
          <ac:chgData name="binglin tao" userId="dee11500289e3549" providerId="LiveId" clId="{89DCF2EA-56E6-485C-B61C-E06D7398FE37}" dt="2024-02-16T09:09:58.578" v="7568" actId="108"/>
          <ac:spMkLst>
            <pc:docMk/>
            <pc:sldMk cId="1607249982" sldId="1160"/>
            <ac:spMk id="2" creationId="{64BD4D46-8E03-C6BE-22A6-039DD4A349E9}"/>
          </ac:spMkLst>
        </pc:spChg>
      </pc:sldChg>
      <pc:sldChg chg="addSp modSp mod">
        <pc:chgData name="binglin tao" userId="dee11500289e3549" providerId="LiveId" clId="{89DCF2EA-56E6-485C-B61C-E06D7398FE37}" dt="2024-02-17T02:39:46.290" v="8631" actId="14100"/>
        <pc:sldMkLst>
          <pc:docMk/>
          <pc:sldMk cId="2885883338" sldId="1165"/>
        </pc:sldMkLst>
        <pc:spChg chg="add mod">
          <ac:chgData name="binglin tao" userId="dee11500289e3549" providerId="LiveId" clId="{89DCF2EA-56E6-485C-B61C-E06D7398FE37}" dt="2024-02-17T02:39:46.290" v="8631" actId="14100"/>
          <ac:spMkLst>
            <pc:docMk/>
            <pc:sldMk cId="2885883338" sldId="1165"/>
            <ac:spMk id="5" creationId="{6DFF24BD-F45B-A2FB-1D25-A01C59FCED55}"/>
          </ac:spMkLst>
        </pc:spChg>
      </pc:sldChg>
      <pc:sldChg chg="modSp">
        <pc:chgData name="binglin tao" userId="dee11500289e3549" providerId="LiveId" clId="{89DCF2EA-56E6-485C-B61C-E06D7398FE37}" dt="2024-02-16T09:24:12.272" v="7569" actId="20577"/>
        <pc:sldMkLst>
          <pc:docMk/>
          <pc:sldMk cId="2545010600" sldId="1168"/>
        </pc:sldMkLst>
        <pc:spChg chg="mod">
          <ac:chgData name="binglin tao" userId="dee11500289e3549" providerId="LiveId" clId="{89DCF2EA-56E6-485C-B61C-E06D7398FE37}" dt="2024-02-16T09:24:12.272" v="7569" actId="20577"/>
          <ac:spMkLst>
            <pc:docMk/>
            <pc:sldMk cId="2545010600" sldId="1168"/>
            <ac:spMk id="2" creationId="{64BD4D46-8E03-C6BE-22A6-039DD4A349E9}"/>
          </ac:spMkLst>
        </pc:spChg>
      </pc:sldChg>
      <pc:sldChg chg="addSp delSp modSp mod">
        <pc:chgData name="binglin tao" userId="dee11500289e3549" providerId="LiveId" clId="{89DCF2EA-56E6-485C-B61C-E06D7398FE37}" dt="2024-02-17T02:44:18.765" v="8702" actId="14100"/>
        <pc:sldMkLst>
          <pc:docMk/>
          <pc:sldMk cId="1296355309" sldId="1169"/>
        </pc:sldMkLst>
        <pc:spChg chg="mod">
          <ac:chgData name="binglin tao" userId="dee11500289e3549" providerId="LiveId" clId="{89DCF2EA-56E6-485C-B61C-E06D7398FE37}" dt="2024-02-17T02:39:05.418" v="8608"/>
          <ac:spMkLst>
            <pc:docMk/>
            <pc:sldMk cId="1296355309" sldId="1169"/>
            <ac:spMk id="2" creationId="{64BD4D46-8E03-C6BE-22A6-039DD4A349E9}"/>
          </ac:spMkLst>
        </pc:spChg>
        <pc:spChg chg="add del mod">
          <ac:chgData name="binglin tao" userId="dee11500289e3549" providerId="LiveId" clId="{89DCF2EA-56E6-485C-B61C-E06D7398FE37}" dt="2024-02-17T02:34:54.151" v="8544" actId="478"/>
          <ac:spMkLst>
            <pc:docMk/>
            <pc:sldMk cId="1296355309" sldId="1169"/>
            <ac:spMk id="5" creationId="{4F0CB933-0E20-C1AE-CA07-3BBC11B7521F}"/>
          </ac:spMkLst>
        </pc:spChg>
        <pc:spChg chg="add mod">
          <ac:chgData name="binglin tao" userId="dee11500289e3549" providerId="LiveId" clId="{89DCF2EA-56E6-485C-B61C-E06D7398FE37}" dt="2024-02-17T02:34:24.999" v="8532" actId="21"/>
          <ac:spMkLst>
            <pc:docMk/>
            <pc:sldMk cId="1296355309" sldId="1169"/>
            <ac:spMk id="7" creationId="{8648479D-989A-435B-D77C-D42D0EEC37E2}"/>
          </ac:spMkLst>
        </pc:spChg>
        <pc:spChg chg="add mod">
          <ac:chgData name="binglin tao" userId="dee11500289e3549" providerId="LiveId" clId="{89DCF2EA-56E6-485C-B61C-E06D7398FE37}" dt="2024-02-17T02:35:40.458" v="8564" actId="1076"/>
          <ac:spMkLst>
            <pc:docMk/>
            <pc:sldMk cId="1296355309" sldId="1169"/>
            <ac:spMk id="9" creationId="{DE8428DF-B79A-9D61-AF29-DCC158270BA4}"/>
          </ac:spMkLst>
        </pc:spChg>
        <pc:spChg chg="mod">
          <ac:chgData name="binglin tao" userId="dee11500289e3549" providerId="LiveId" clId="{89DCF2EA-56E6-485C-B61C-E06D7398FE37}" dt="2024-02-17T02:44:18.765" v="8702" actId="14100"/>
          <ac:spMkLst>
            <pc:docMk/>
            <pc:sldMk cId="1296355309" sldId="1169"/>
            <ac:spMk id="10" creationId="{FF876EEC-16A7-A79A-B49E-D7A8315C8BC7}"/>
          </ac:spMkLst>
        </pc:spChg>
        <pc:spChg chg="mod">
          <ac:chgData name="binglin tao" userId="dee11500289e3549" providerId="LiveId" clId="{89DCF2EA-56E6-485C-B61C-E06D7398FE37}" dt="2024-02-17T02:33:26.198" v="8519" actId="1076"/>
          <ac:spMkLst>
            <pc:docMk/>
            <pc:sldMk cId="1296355309" sldId="1169"/>
            <ac:spMk id="12" creationId="{20F851E9-665B-7040-406F-F008312A49F6}"/>
          </ac:spMkLst>
        </pc:spChg>
        <pc:spChg chg="mod">
          <ac:chgData name="binglin tao" userId="dee11500289e3549" providerId="LiveId" clId="{89DCF2EA-56E6-485C-B61C-E06D7398FE37}" dt="2024-02-17T02:33:26.198" v="8519" actId="1076"/>
          <ac:spMkLst>
            <pc:docMk/>
            <pc:sldMk cId="1296355309" sldId="1169"/>
            <ac:spMk id="14" creationId="{603CB994-EB02-2C8B-D4E5-6C0832A9F7BD}"/>
          </ac:spMkLst>
        </pc:spChg>
        <pc:spChg chg="del mod">
          <ac:chgData name="binglin tao" userId="dee11500289e3549" providerId="LiveId" clId="{89DCF2EA-56E6-485C-B61C-E06D7398FE37}" dt="2024-02-17T02:32:40.191" v="8505" actId="478"/>
          <ac:spMkLst>
            <pc:docMk/>
            <pc:sldMk cId="1296355309" sldId="1169"/>
            <ac:spMk id="15" creationId="{CE4E3B3A-EE9F-5A99-D4BE-79CA92F8F949}"/>
          </ac:spMkLst>
        </pc:spChg>
        <pc:spChg chg="mod">
          <ac:chgData name="binglin tao" userId="dee11500289e3549" providerId="LiveId" clId="{89DCF2EA-56E6-485C-B61C-E06D7398FE37}" dt="2024-02-17T02:33:26.198" v="8519" actId="1076"/>
          <ac:spMkLst>
            <pc:docMk/>
            <pc:sldMk cId="1296355309" sldId="1169"/>
            <ac:spMk id="16" creationId="{85793B80-830D-2C10-2F24-B9FD1E35CA36}"/>
          </ac:spMkLst>
        </pc:spChg>
        <pc:spChg chg="add mod">
          <ac:chgData name="binglin tao" userId="dee11500289e3549" providerId="LiveId" clId="{89DCF2EA-56E6-485C-B61C-E06D7398FE37}" dt="2024-02-17T02:35:03.811" v="8547" actId="1076"/>
          <ac:spMkLst>
            <pc:docMk/>
            <pc:sldMk cId="1296355309" sldId="1169"/>
            <ac:spMk id="18" creationId="{16E0537C-85D8-C30B-2C78-FF0B4DD5F31A}"/>
          </ac:spMkLst>
        </pc:spChg>
        <pc:spChg chg="add mod">
          <ac:chgData name="binglin tao" userId="dee11500289e3549" providerId="LiveId" clId="{89DCF2EA-56E6-485C-B61C-E06D7398FE37}" dt="2024-02-17T02:36:43.738" v="8575" actId="1076"/>
          <ac:spMkLst>
            <pc:docMk/>
            <pc:sldMk cId="1296355309" sldId="1169"/>
            <ac:spMk id="20" creationId="{F0FE41C4-99BE-2FB2-066D-090E89EF43C8}"/>
          </ac:spMkLst>
        </pc:spChg>
        <pc:spChg chg="add mod">
          <ac:chgData name="binglin tao" userId="dee11500289e3549" providerId="LiveId" clId="{89DCF2EA-56E6-485C-B61C-E06D7398FE37}" dt="2024-02-17T02:37:42.577" v="8587" actId="1076"/>
          <ac:spMkLst>
            <pc:docMk/>
            <pc:sldMk cId="1296355309" sldId="1169"/>
            <ac:spMk id="22" creationId="{679B321B-A4B2-2629-9140-48CC8269C875}"/>
          </ac:spMkLst>
        </pc:spChg>
      </pc:sldChg>
      <pc:sldChg chg="del">
        <pc:chgData name="binglin tao" userId="dee11500289e3549" providerId="LiveId" clId="{89DCF2EA-56E6-485C-B61C-E06D7398FE37}" dt="2024-02-17T02:39:18.951" v="8628" actId="47"/>
        <pc:sldMkLst>
          <pc:docMk/>
          <pc:sldMk cId="2482187997" sldId="1170"/>
        </pc:sldMkLst>
      </pc:sldChg>
      <pc:sldChg chg="modSp mod">
        <pc:chgData name="binglin tao" userId="dee11500289e3549" providerId="LiveId" clId="{89DCF2EA-56E6-485C-B61C-E06D7398FE37}" dt="2024-02-16T10:29:31.143" v="7820"/>
        <pc:sldMkLst>
          <pc:docMk/>
          <pc:sldMk cId="3349104856" sldId="1171"/>
        </pc:sldMkLst>
        <pc:spChg chg="mod">
          <ac:chgData name="binglin tao" userId="dee11500289e3549" providerId="LiveId" clId="{89DCF2EA-56E6-485C-B61C-E06D7398FE37}" dt="2024-02-16T10:29:31.143" v="7820"/>
          <ac:spMkLst>
            <pc:docMk/>
            <pc:sldMk cId="3349104856" sldId="1171"/>
            <ac:spMk id="13" creationId="{00000000-0000-0000-0000-000000000000}"/>
          </ac:spMkLst>
        </pc:spChg>
      </pc:sldChg>
      <pc:sldChg chg="addSp delSp modSp mod">
        <pc:chgData name="binglin tao" userId="dee11500289e3549" providerId="LiveId" clId="{89DCF2EA-56E6-485C-B61C-E06D7398FE37}" dt="2024-02-17T02:48:09.381" v="8714" actId="113"/>
        <pc:sldMkLst>
          <pc:docMk/>
          <pc:sldMk cId="1550565193" sldId="1172"/>
        </pc:sldMkLst>
        <pc:spChg chg="mod">
          <ac:chgData name="binglin tao" userId="dee11500289e3549" providerId="LiveId" clId="{89DCF2EA-56E6-485C-B61C-E06D7398FE37}" dt="2024-02-16T09:28:37.102" v="7630"/>
          <ac:spMkLst>
            <pc:docMk/>
            <pc:sldMk cId="1550565193" sldId="1172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29:34.326" v="7821"/>
          <ac:spMkLst>
            <pc:docMk/>
            <pc:sldMk cId="1550565193" sldId="1172"/>
            <ac:spMk id="13" creationId="{00000000-0000-0000-0000-000000000000}"/>
          </ac:spMkLst>
        </pc:spChg>
        <pc:spChg chg="add mod">
          <ac:chgData name="binglin tao" userId="dee11500289e3549" providerId="LiveId" clId="{89DCF2EA-56E6-485C-B61C-E06D7398FE37}" dt="2024-02-17T02:48:09.381" v="8714" actId="113"/>
          <ac:spMkLst>
            <pc:docMk/>
            <pc:sldMk cId="1550565193" sldId="1172"/>
            <ac:spMk id="47" creationId="{6A648675-60C8-F3E6-6C07-835351D44290}"/>
          </ac:spMkLst>
        </pc:spChg>
        <pc:spChg chg="del mod">
          <ac:chgData name="binglin tao" userId="dee11500289e3549" providerId="LiveId" clId="{89DCF2EA-56E6-485C-B61C-E06D7398FE37}" dt="2024-02-16T09:28:43.992" v="7632" actId="478"/>
          <ac:spMkLst>
            <pc:docMk/>
            <pc:sldMk cId="1550565193" sldId="1172"/>
            <ac:spMk id="79" creationId="{1BC1B978-4732-069D-DDA0-9BE33B4E908D}"/>
          </ac:spMkLst>
        </pc:spChg>
      </pc:sldChg>
      <pc:sldChg chg="modSp mod">
        <pc:chgData name="binglin tao" userId="dee11500289e3549" providerId="LiveId" clId="{89DCF2EA-56E6-485C-B61C-E06D7398FE37}" dt="2024-02-16T10:29:38.111" v="7822"/>
        <pc:sldMkLst>
          <pc:docMk/>
          <pc:sldMk cId="4049913792" sldId="1173"/>
        </pc:sldMkLst>
        <pc:spChg chg="mod">
          <ac:chgData name="binglin tao" userId="dee11500289e3549" providerId="LiveId" clId="{89DCF2EA-56E6-485C-B61C-E06D7398FE37}" dt="2024-02-16T10:29:38.111" v="7822"/>
          <ac:spMkLst>
            <pc:docMk/>
            <pc:sldMk cId="4049913792" sldId="1173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30:29.631" v="7836"/>
        <pc:sldMkLst>
          <pc:docMk/>
          <pc:sldMk cId="3110243165" sldId="1174"/>
        </pc:sldMkLst>
        <pc:spChg chg="mod">
          <ac:chgData name="binglin tao" userId="dee11500289e3549" providerId="LiveId" clId="{89DCF2EA-56E6-485C-B61C-E06D7398FE37}" dt="2024-02-16T09:48:28.340" v="7742" actId="20577"/>
          <ac:spMkLst>
            <pc:docMk/>
            <pc:sldMk cId="3110243165" sldId="1174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29.631" v="7836"/>
          <ac:spMkLst>
            <pc:docMk/>
            <pc:sldMk cId="3110243165" sldId="1174"/>
            <ac:spMk id="13" creationId="{00000000-0000-0000-0000-000000000000}"/>
          </ac:spMkLst>
        </pc:spChg>
      </pc:sldChg>
      <pc:sldChg chg="add del">
        <pc:chgData name="binglin tao" userId="dee11500289e3549" providerId="LiveId" clId="{89DCF2EA-56E6-485C-B61C-E06D7398FE37}" dt="2024-02-17T02:58:15.227" v="8727"/>
        <pc:sldMkLst>
          <pc:docMk/>
          <pc:sldMk cId="2930215295" sldId="1175"/>
        </pc:sldMkLst>
      </pc:sldChg>
      <pc:sldChg chg="add">
        <pc:chgData name="binglin tao" userId="dee11500289e3549" providerId="LiveId" clId="{89DCF2EA-56E6-485C-B61C-E06D7398FE37}" dt="2024-02-17T02:58:24.854" v="8728"/>
        <pc:sldMkLst>
          <pc:docMk/>
          <pc:sldMk cId="3543832400" sldId="1175"/>
        </pc:sldMkLst>
      </pc:sldChg>
      <pc:sldChg chg="modSp del mod ord">
        <pc:chgData name="binglin tao" userId="dee11500289e3549" providerId="LiveId" clId="{89DCF2EA-56E6-485C-B61C-E06D7398FE37}" dt="2024-02-17T02:58:00.862" v="8725" actId="2696"/>
        <pc:sldMkLst>
          <pc:docMk/>
          <pc:sldMk cId="3558976360" sldId="1175"/>
        </pc:sldMkLst>
        <pc:spChg chg="mod">
          <ac:chgData name="binglin tao" userId="dee11500289e3549" providerId="LiveId" clId="{89DCF2EA-56E6-485C-B61C-E06D7398FE37}" dt="2024-02-16T09:38:13.878" v="7644" actId="1076"/>
          <ac:spMkLst>
            <pc:docMk/>
            <pc:sldMk cId="3558976360" sldId="1175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01.600" v="7828"/>
          <ac:spMkLst>
            <pc:docMk/>
            <pc:sldMk cId="3558976360" sldId="1175"/>
            <ac:spMk id="13" creationId="{00000000-0000-0000-0000-000000000000}"/>
          </ac:spMkLst>
        </pc:spChg>
        <pc:spChg chg="mod">
          <ac:chgData name="binglin tao" userId="dee11500289e3549" providerId="LiveId" clId="{89DCF2EA-56E6-485C-B61C-E06D7398FE37}" dt="2024-02-16T09:38:02.581" v="7641" actId="1076"/>
          <ac:spMkLst>
            <pc:docMk/>
            <pc:sldMk cId="3558976360" sldId="1175"/>
            <ac:spMk id="28" creationId="{95E87630-256A-B24F-023A-D459E0A99AB3}"/>
          </ac:spMkLst>
        </pc:spChg>
        <pc:spChg chg="mod">
          <ac:chgData name="binglin tao" userId="dee11500289e3549" providerId="LiveId" clId="{89DCF2EA-56E6-485C-B61C-E06D7398FE37}" dt="2024-02-16T09:38:04.438" v="7642" actId="1076"/>
          <ac:spMkLst>
            <pc:docMk/>
            <pc:sldMk cId="3558976360" sldId="1175"/>
            <ac:spMk id="29" creationId="{64DAAC64-3DA7-A9E9-9F24-FC51425EDB13}"/>
          </ac:spMkLst>
        </pc:spChg>
      </pc:sldChg>
      <pc:sldChg chg="modSp mod">
        <pc:chgData name="binglin tao" userId="dee11500289e3549" providerId="LiveId" clId="{89DCF2EA-56E6-485C-B61C-E06D7398FE37}" dt="2024-02-16T10:29:43.581" v="7823"/>
        <pc:sldMkLst>
          <pc:docMk/>
          <pc:sldMk cId="1529684154" sldId="1176"/>
        </pc:sldMkLst>
        <pc:spChg chg="mod">
          <ac:chgData name="binglin tao" userId="dee11500289e3549" providerId="LiveId" clId="{89DCF2EA-56E6-485C-B61C-E06D7398FE37}" dt="2024-02-16T10:29:43.581" v="7823"/>
          <ac:spMkLst>
            <pc:docMk/>
            <pc:sldMk cId="1529684154" sldId="1176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29:46.902" v="7824"/>
        <pc:sldMkLst>
          <pc:docMk/>
          <pc:sldMk cId="3320602638" sldId="1177"/>
        </pc:sldMkLst>
        <pc:spChg chg="mod">
          <ac:chgData name="binglin tao" userId="dee11500289e3549" providerId="LiveId" clId="{89DCF2EA-56E6-485C-B61C-E06D7398FE37}" dt="2024-02-16T09:29:46.280" v="7633" actId="108"/>
          <ac:spMkLst>
            <pc:docMk/>
            <pc:sldMk cId="3320602638" sldId="1177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29:46.902" v="7824"/>
          <ac:spMkLst>
            <pc:docMk/>
            <pc:sldMk cId="3320602638" sldId="1177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29:50.967" v="7825"/>
        <pc:sldMkLst>
          <pc:docMk/>
          <pc:sldMk cId="223557476" sldId="1178"/>
        </pc:sldMkLst>
        <pc:spChg chg="mod">
          <ac:chgData name="binglin tao" userId="dee11500289e3549" providerId="LiveId" clId="{89DCF2EA-56E6-485C-B61C-E06D7398FE37}" dt="2024-02-16T10:29:50.967" v="7825"/>
          <ac:spMkLst>
            <pc:docMk/>
            <pc:sldMk cId="223557476" sldId="1178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29:55.248" v="7826"/>
        <pc:sldMkLst>
          <pc:docMk/>
          <pc:sldMk cId="3529817040" sldId="1179"/>
        </pc:sldMkLst>
        <pc:spChg chg="mod">
          <ac:chgData name="binglin tao" userId="dee11500289e3549" providerId="LiveId" clId="{89DCF2EA-56E6-485C-B61C-E06D7398FE37}" dt="2024-02-16T10:29:55.248" v="7826"/>
          <ac:spMkLst>
            <pc:docMk/>
            <pc:sldMk cId="3529817040" sldId="1179"/>
            <ac:spMk id="13" creationId="{00000000-0000-0000-0000-000000000000}"/>
          </ac:spMkLst>
        </pc:spChg>
      </pc:sldChg>
      <pc:sldChg chg="addSp modSp mod">
        <pc:chgData name="binglin tao" userId="dee11500289e3549" providerId="LiveId" clId="{89DCF2EA-56E6-485C-B61C-E06D7398FE37}" dt="2024-02-17T02:56:00.979" v="8722" actId="207"/>
        <pc:sldMkLst>
          <pc:docMk/>
          <pc:sldMk cId="3261321000" sldId="1180"/>
        </pc:sldMkLst>
        <pc:spChg chg="add mod">
          <ac:chgData name="binglin tao" userId="dee11500289e3549" providerId="LiveId" clId="{89DCF2EA-56E6-485C-B61C-E06D7398FE37}" dt="2024-02-17T02:52:42.074" v="8715"/>
          <ac:spMkLst>
            <pc:docMk/>
            <pc:sldMk cId="3261321000" sldId="1180"/>
            <ac:spMk id="7" creationId="{9BE8B757-C04A-8AF7-4CDD-22A6DB02EA8A}"/>
          </ac:spMkLst>
        </pc:spChg>
        <pc:spChg chg="add mod">
          <ac:chgData name="binglin tao" userId="dee11500289e3549" providerId="LiveId" clId="{89DCF2EA-56E6-485C-B61C-E06D7398FE37}" dt="2024-02-17T02:56:00.979" v="8722" actId="207"/>
          <ac:spMkLst>
            <pc:docMk/>
            <pc:sldMk cId="3261321000" sldId="1180"/>
            <ac:spMk id="9" creationId="{E214BD4E-3934-DB64-37DB-DFAA7805E2F0}"/>
          </ac:spMkLst>
        </pc:spChg>
        <pc:spChg chg="mod">
          <ac:chgData name="binglin tao" userId="dee11500289e3549" providerId="LiveId" clId="{89DCF2EA-56E6-485C-B61C-E06D7398FE37}" dt="2024-02-16T10:29:57.815" v="7827"/>
          <ac:spMkLst>
            <pc:docMk/>
            <pc:sldMk cId="3261321000" sldId="1180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30:04.446" v="7829"/>
        <pc:sldMkLst>
          <pc:docMk/>
          <pc:sldMk cId="3775816366" sldId="1181"/>
        </pc:sldMkLst>
        <pc:spChg chg="mod">
          <ac:chgData name="binglin tao" userId="dee11500289e3549" providerId="LiveId" clId="{89DCF2EA-56E6-485C-B61C-E06D7398FE37}" dt="2024-02-16T09:53:31.483" v="7770" actId="20577"/>
          <ac:spMkLst>
            <pc:docMk/>
            <pc:sldMk cId="3775816366" sldId="1181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04.446" v="7829"/>
          <ac:spMkLst>
            <pc:docMk/>
            <pc:sldMk cId="3775816366" sldId="1181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30:08.712" v="7830"/>
        <pc:sldMkLst>
          <pc:docMk/>
          <pc:sldMk cId="1610160175" sldId="1182"/>
        </pc:sldMkLst>
        <pc:spChg chg="mod">
          <ac:chgData name="binglin tao" userId="dee11500289e3549" providerId="LiveId" clId="{89DCF2EA-56E6-485C-B61C-E06D7398FE37}" dt="2024-02-16T09:54:07.956" v="7772" actId="113"/>
          <ac:spMkLst>
            <pc:docMk/>
            <pc:sldMk cId="1610160175" sldId="1182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08.712" v="7830"/>
          <ac:spMkLst>
            <pc:docMk/>
            <pc:sldMk cId="1610160175" sldId="1182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30:11.661" v="7831"/>
        <pc:sldMkLst>
          <pc:docMk/>
          <pc:sldMk cId="4014255676" sldId="1183"/>
        </pc:sldMkLst>
        <pc:spChg chg="mod">
          <ac:chgData name="binglin tao" userId="dee11500289e3549" providerId="LiveId" clId="{89DCF2EA-56E6-485C-B61C-E06D7398FE37}" dt="2024-02-16T09:54:31.756" v="7773"/>
          <ac:spMkLst>
            <pc:docMk/>
            <pc:sldMk cId="4014255676" sldId="1183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11.661" v="7831"/>
          <ac:spMkLst>
            <pc:docMk/>
            <pc:sldMk cId="4014255676" sldId="1183"/>
            <ac:spMk id="13" creationId="{00000000-0000-0000-0000-000000000000}"/>
          </ac:spMkLst>
        </pc:spChg>
      </pc:sldChg>
      <pc:sldChg chg="addSp modSp mod">
        <pc:chgData name="binglin tao" userId="dee11500289e3549" providerId="LiveId" clId="{89DCF2EA-56E6-485C-B61C-E06D7398FE37}" dt="2024-02-16T10:30:14.650" v="7832"/>
        <pc:sldMkLst>
          <pc:docMk/>
          <pc:sldMk cId="1308005609" sldId="1184"/>
        </pc:sldMkLst>
        <pc:spChg chg="mod">
          <ac:chgData name="binglin tao" userId="dee11500289e3549" providerId="LiveId" clId="{89DCF2EA-56E6-485C-B61C-E06D7398FE37}" dt="2024-02-16T09:47:58.941" v="7735" actId="20577"/>
          <ac:spMkLst>
            <pc:docMk/>
            <pc:sldMk cId="1308005609" sldId="1184"/>
            <ac:spMk id="2" creationId="{64BD4D46-8E03-C6BE-22A6-039DD4A349E9}"/>
          </ac:spMkLst>
        </pc:spChg>
        <pc:spChg chg="add mod">
          <ac:chgData name="binglin tao" userId="dee11500289e3549" providerId="LiveId" clId="{89DCF2EA-56E6-485C-B61C-E06D7398FE37}" dt="2024-02-16T09:57:46.280" v="7797" actId="1076"/>
          <ac:spMkLst>
            <pc:docMk/>
            <pc:sldMk cId="1308005609" sldId="1184"/>
            <ac:spMk id="9" creationId="{10FCDA29-C9B1-C17A-1A9C-34D0CC6F6115}"/>
          </ac:spMkLst>
        </pc:spChg>
        <pc:spChg chg="mod">
          <ac:chgData name="binglin tao" userId="dee11500289e3549" providerId="LiveId" clId="{89DCF2EA-56E6-485C-B61C-E06D7398FE37}" dt="2024-02-16T10:30:14.650" v="7832"/>
          <ac:spMkLst>
            <pc:docMk/>
            <pc:sldMk cId="1308005609" sldId="1184"/>
            <ac:spMk id="13" creationId="{00000000-0000-0000-0000-000000000000}"/>
          </ac:spMkLst>
        </pc:spChg>
        <pc:cxnChg chg="add mod">
          <ac:chgData name="binglin tao" userId="dee11500289e3549" providerId="LiveId" clId="{89DCF2EA-56E6-485C-B61C-E06D7398FE37}" dt="2024-02-16T09:58:01.027" v="7798" actId="693"/>
          <ac:cxnSpMkLst>
            <pc:docMk/>
            <pc:sldMk cId="1308005609" sldId="1184"/>
            <ac:cxnSpMk id="7" creationId="{4C3E9769-BED5-ADCD-9FBF-9584DE84B39E}"/>
          </ac:cxnSpMkLst>
        </pc:cxnChg>
        <pc:cxnChg chg="add mod">
          <ac:chgData name="binglin tao" userId="dee11500289e3549" providerId="LiveId" clId="{89DCF2EA-56E6-485C-B61C-E06D7398FE37}" dt="2024-02-16T09:58:01.027" v="7798" actId="693"/>
          <ac:cxnSpMkLst>
            <pc:docMk/>
            <pc:sldMk cId="1308005609" sldId="1184"/>
            <ac:cxnSpMk id="8" creationId="{71F3B099-00E9-8830-F0A8-D46E7A3143DF}"/>
          </ac:cxnSpMkLst>
        </pc:cxnChg>
      </pc:sldChg>
      <pc:sldChg chg="addSp modSp mod">
        <pc:chgData name="binglin tao" userId="dee11500289e3549" providerId="LiveId" clId="{89DCF2EA-56E6-485C-B61C-E06D7398FE37}" dt="2024-02-17T03:05:05.217" v="8730" actId="1076"/>
        <pc:sldMkLst>
          <pc:docMk/>
          <pc:sldMk cId="1806629496" sldId="1185"/>
        </pc:sldMkLst>
        <pc:spChg chg="mod">
          <ac:chgData name="binglin tao" userId="dee11500289e3549" providerId="LiveId" clId="{89DCF2EA-56E6-485C-B61C-E06D7398FE37}" dt="2024-02-16T09:48:05.227" v="7737" actId="20577"/>
          <ac:spMkLst>
            <pc:docMk/>
            <pc:sldMk cId="1806629496" sldId="1185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7T03:05:05.217" v="8730" actId="1076"/>
          <ac:spMkLst>
            <pc:docMk/>
            <pc:sldMk cId="1806629496" sldId="1185"/>
            <ac:spMk id="6" creationId="{A7ED1418-1FB5-283A-1988-79D73C74991D}"/>
          </ac:spMkLst>
        </pc:spChg>
        <pc:spChg chg="mod">
          <ac:chgData name="binglin tao" userId="dee11500289e3549" providerId="LiveId" clId="{89DCF2EA-56E6-485C-B61C-E06D7398FE37}" dt="2024-02-16T10:30:18.219" v="7833"/>
          <ac:spMkLst>
            <pc:docMk/>
            <pc:sldMk cId="1806629496" sldId="1185"/>
            <ac:spMk id="13" creationId="{00000000-0000-0000-0000-000000000000}"/>
          </ac:spMkLst>
        </pc:spChg>
        <pc:cxnChg chg="add mod">
          <ac:chgData name="binglin tao" userId="dee11500289e3549" providerId="LiveId" clId="{89DCF2EA-56E6-485C-B61C-E06D7398FE37}" dt="2024-02-16T09:58:37.892" v="7800" actId="1076"/>
          <ac:cxnSpMkLst>
            <pc:docMk/>
            <pc:sldMk cId="1806629496" sldId="1185"/>
            <ac:cxnSpMk id="4" creationId="{DB81E691-73CC-B845-D85D-524EFCF42E58}"/>
          </ac:cxnSpMkLst>
        </pc:cxnChg>
        <pc:cxnChg chg="add mod">
          <ac:chgData name="binglin tao" userId="dee11500289e3549" providerId="LiveId" clId="{89DCF2EA-56E6-485C-B61C-E06D7398FE37}" dt="2024-02-16T09:58:37.892" v="7800" actId="1076"/>
          <ac:cxnSpMkLst>
            <pc:docMk/>
            <pc:sldMk cId="1806629496" sldId="1185"/>
            <ac:cxnSpMk id="5" creationId="{94646591-7E18-BEA5-939B-86AB67E136E1}"/>
          </ac:cxnSpMkLst>
        </pc:cxnChg>
      </pc:sldChg>
      <pc:sldChg chg="modSp mod">
        <pc:chgData name="binglin tao" userId="dee11500289e3549" providerId="LiveId" clId="{89DCF2EA-56E6-485C-B61C-E06D7398FE37}" dt="2024-02-16T10:30:22.224" v="7834"/>
        <pc:sldMkLst>
          <pc:docMk/>
          <pc:sldMk cId="2713514823" sldId="1186"/>
        </pc:sldMkLst>
        <pc:spChg chg="mod">
          <ac:chgData name="binglin tao" userId="dee11500289e3549" providerId="LiveId" clId="{89DCF2EA-56E6-485C-B61C-E06D7398FE37}" dt="2024-02-16T09:48:13.463" v="7739" actId="20577"/>
          <ac:spMkLst>
            <pc:docMk/>
            <pc:sldMk cId="2713514823" sldId="1186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22.224" v="7834"/>
          <ac:spMkLst>
            <pc:docMk/>
            <pc:sldMk cId="2713514823" sldId="1186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30:26.304" v="7835"/>
        <pc:sldMkLst>
          <pc:docMk/>
          <pc:sldMk cId="963826338" sldId="1187"/>
        </pc:sldMkLst>
        <pc:spChg chg="mod">
          <ac:chgData name="binglin tao" userId="dee11500289e3549" providerId="LiveId" clId="{89DCF2EA-56E6-485C-B61C-E06D7398FE37}" dt="2024-02-16T09:48:18.946" v="7740"/>
          <ac:spMkLst>
            <pc:docMk/>
            <pc:sldMk cId="963826338" sldId="1187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26.304" v="7835"/>
          <ac:spMkLst>
            <pc:docMk/>
            <pc:sldMk cId="963826338" sldId="1187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30:33.073" v="7837"/>
        <pc:sldMkLst>
          <pc:docMk/>
          <pc:sldMk cId="1112983598" sldId="1188"/>
        </pc:sldMkLst>
        <pc:spChg chg="mod">
          <ac:chgData name="binglin tao" userId="dee11500289e3549" providerId="LiveId" clId="{89DCF2EA-56E6-485C-B61C-E06D7398FE37}" dt="2024-02-16T09:59:40.551" v="7812"/>
          <ac:spMkLst>
            <pc:docMk/>
            <pc:sldMk cId="1112983598" sldId="1188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33.073" v="7837"/>
          <ac:spMkLst>
            <pc:docMk/>
            <pc:sldMk cId="1112983598" sldId="1188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6T10:30:35.775" v="7838"/>
        <pc:sldMkLst>
          <pc:docMk/>
          <pc:sldMk cId="923478117" sldId="1189"/>
        </pc:sldMkLst>
        <pc:spChg chg="mod">
          <ac:chgData name="binglin tao" userId="dee11500289e3549" providerId="LiveId" clId="{89DCF2EA-56E6-485C-B61C-E06D7398FE37}" dt="2024-02-16T07:28:20.802" v="7114" actId="403"/>
          <ac:spMkLst>
            <pc:docMk/>
            <pc:sldMk cId="923478117" sldId="1189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35.775" v="7838"/>
          <ac:spMkLst>
            <pc:docMk/>
            <pc:sldMk cId="923478117" sldId="1189"/>
            <ac:spMk id="13" creationId="{00000000-0000-0000-0000-000000000000}"/>
          </ac:spMkLst>
        </pc:spChg>
      </pc:sldChg>
      <pc:sldChg chg="modSp mod">
        <pc:chgData name="binglin tao" userId="dee11500289e3549" providerId="LiveId" clId="{89DCF2EA-56E6-485C-B61C-E06D7398FE37}" dt="2024-02-17T03:28:31.071" v="9179"/>
        <pc:sldMkLst>
          <pc:docMk/>
          <pc:sldMk cId="1646180845" sldId="1190"/>
        </pc:sldMkLst>
        <pc:spChg chg="mod">
          <ac:chgData name="binglin tao" userId="dee11500289e3549" providerId="LiveId" clId="{89DCF2EA-56E6-485C-B61C-E06D7398FE37}" dt="2024-02-17T03:28:31.071" v="9179"/>
          <ac:spMkLst>
            <pc:docMk/>
            <pc:sldMk cId="1646180845" sldId="1190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10:30:38.899" v="7839"/>
          <ac:spMkLst>
            <pc:docMk/>
            <pc:sldMk cId="1646180845" sldId="1190"/>
            <ac:spMk id="13" creationId="{00000000-0000-0000-0000-000000000000}"/>
          </ac:spMkLst>
        </pc:spChg>
      </pc:sldChg>
      <pc:sldChg chg="addSp delSp modSp mod">
        <pc:chgData name="binglin tao" userId="dee11500289e3549" providerId="LiveId" clId="{89DCF2EA-56E6-485C-B61C-E06D7398FE37}" dt="2024-02-17T03:28:51.203" v="9181" actId="1076"/>
        <pc:sldMkLst>
          <pc:docMk/>
          <pc:sldMk cId="4073641327" sldId="1191"/>
        </pc:sldMkLst>
        <pc:spChg chg="mod">
          <ac:chgData name="binglin tao" userId="dee11500289e3549" providerId="LiveId" clId="{89DCF2EA-56E6-485C-B61C-E06D7398FE37}" dt="2024-02-17T03:19:56.481" v="9023"/>
          <ac:spMkLst>
            <pc:docMk/>
            <pc:sldMk cId="4073641327" sldId="1191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7T03:18:00.450" v="8736" actId="478"/>
          <ac:spMkLst>
            <pc:docMk/>
            <pc:sldMk cId="4073641327" sldId="1191"/>
            <ac:spMk id="4" creationId="{10873CF1-6028-7B26-789B-4C423684B01C}"/>
          </ac:spMkLst>
        </pc:spChg>
        <pc:spChg chg="del mod">
          <ac:chgData name="binglin tao" userId="dee11500289e3549" providerId="LiveId" clId="{89DCF2EA-56E6-485C-B61C-E06D7398FE37}" dt="2024-02-17T03:19:11.224" v="8942" actId="478"/>
          <ac:spMkLst>
            <pc:docMk/>
            <pc:sldMk cId="4073641327" sldId="1191"/>
            <ac:spMk id="5" creationId="{5E808E29-3775-68C7-D095-1BE9F7B3E0B2}"/>
          </ac:spMkLst>
        </pc:spChg>
        <pc:spChg chg="del mod">
          <ac:chgData name="binglin tao" userId="dee11500289e3549" providerId="LiveId" clId="{89DCF2EA-56E6-485C-B61C-E06D7398FE37}" dt="2024-02-17T03:19:33.263" v="8960" actId="478"/>
          <ac:spMkLst>
            <pc:docMk/>
            <pc:sldMk cId="4073641327" sldId="1191"/>
            <ac:spMk id="6" creationId="{DD332EA3-BE31-4872-BFCA-2ED92F39767B}"/>
          </ac:spMkLst>
        </pc:spChg>
        <pc:spChg chg="mod">
          <ac:chgData name="binglin tao" userId="dee11500289e3549" providerId="LiveId" clId="{89DCF2EA-56E6-485C-B61C-E06D7398FE37}" dt="2024-02-17T03:26:43.454" v="9055" actId="20577"/>
          <ac:spMkLst>
            <pc:docMk/>
            <pc:sldMk cId="4073641327" sldId="1191"/>
            <ac:spMk id="7" creationId="{2275670C-EA6F-D138-9175-3D6281D06F7B}"/>
          </ac:spMkLst>
        </pc:spChg>
        <pc:spChg chg="mod">
          <ac:chgData name="binglin tao" userId="dee11500289e3549" providerId="LiveId" clId="{89DCF2EA-56E6-485C-B61C-E06D7398FE37}" dt="2024-02-17T03:26:46.022" v="9058" actId="20577"/>
          <ac:spMkLst>
            <pc:docMk/>
            <pc:sldMk cId="4073641327" sldId="1191"/>
            <ac:spMk id="8" creationId="{59BDA69F-E7D1-39E3-6388-EEA35F8F0ACE}"/>
          </ac:spMkLst>
        </pc:spChg>
        <pc:spChg chg="mod">
          <ac:chgData name="binglin tao" userId="dee11500289e3549" providerId="LiveId" clId="{89DCF2EA-56E6-485C-B61C-E06D7398FE37}" dt="2024-02-17T03:26:50.181" v="9061" actId="20577"/>
          <ac:spMkLst>
            <pc:docMk/>
            <pc:sldMk cId="4073641327" sldId="1191"/>
            <ac:spMk id="9" creationId="{F45F68AD-4DE5-D197-1963-006A8AA0415D}"/>
          </ac:spMkLst>
        </pc:spChg>
        <pc:spChg chg="mod">
          <ac:chgData name="binglin tao" userId="dee11500289e3549" providerId="LiveId" clId="{89DCF2EA-56E6-485C-B61C-E06D7398FE37}" dt="2024-02-17T03:21:24.057" v="9027" actId="1076"/>
          <ac:spMkLst>
            <pc:docMk/>
            <pc:sldMk cId="4073641327" sldId="1191"/>
            <ac:spMk id="10" creationId="{A08C0E46-4BC9-A5AA-6BEC-C5C540A207DD}"/>
          </ac:spMkLst>
        </pc:spChg>
        <pc:spChg chg="add mod">
          <ac:chgData name="binglin tao" userId="dee11500289e3549" providerId="LiveId" clId="{89DCF2EA-56E6-485C-B61C-E06D7398FE37}" dt="2024-02-17T03:25:48.739" v="9035" actId="571"/>
          <ac:spMkLst>
            <pc:docMk/>
            <pc:sldMk cId="4073641327" sldId="1191"/>
            <ac:spMk id="12" creationId="{16A1DEE9-7E3C-D870-764D-DF1421305994}"/>
          </ac:spMkLst>
        </pc:spChg>
        <pc:spChg chg="mod">
          <ac:chgData name="binglin tao" userId="dee11500289e3549" providerId="LiveId" clId="{89DCF2EA-56E6-485C-B61C-E06D7398FE37}" dt="2024-02-16T10:30:41.901" v="7840"/>
          <ac:spMkLst>
            <pc:docMk/>
            <pc:sldMk cId="4073641327" sldId="1191"/>
            <ac:spMk id="13" creationId="{00000000-0000-0000-0000-000000000000}"/>
          </ac:spMkLst>
        </pc:spChg>
        <pc:spChg chg="add mod">
          <ac:chgData name="binglin tao" userId="dee11500289e3549" providerId="LiveId" clId="{89DCF2EA-56E6-485C-B61C-E06D7398FE37}" dt="2024-02-17T03:25:48.739" v="9035" actId="571"/>
          <ac:spMkLst>
            <pc:docMk/>
            <pc:sldMk cId="4073641327" sldId="1191"/>
            <ac:spMk id="14" creationId="{1A0026EE-C49E-E2DE-C396-33266745874A}"/>
          </ac:spMkLst>
        </pc:spChg>
        <pc:spChg chg="mod">
          <ac:chgData name="binglin tao" userId="dee11500289e3549" providerId="LiveId" clId="{89DCF2EA-56E6-485C-B61C-E06D7398FE37}" dt="2024-02-17T03:25:50.739" v="9036" actId="1076"/>
          <ac:spMkLst>
            <pc:docMk/>
            <pc:sldMk cId="4073641327" sldId="1191"/>
            <ac:spMk id="28" creationId="{A01E8CC8-245A-2408-2946-B987E93820B5}"/>
          </ac:spMkLst>
        </pc:spChg>
        <pc:spChg chg="mod">
          <ac:chgData name="binglin tao" userId="dee11500289e3549" providerId="LiveId" clId="{89DCF2EA-56E6-485C-B61C-E06D7398FE37}" dt="2024-02-17T03:25:50.739" v="9036" actId="1076"/>
          <ac:spMkLst>
            <pc:docMk/>
            <pc:sldMk cId="4073641327" sldId="1191"/>
            <ac:spMk id="30" creationId="{B72B8C77-4750-B390-39E9-DCED18781433}"/>
          </ac:spMkLst>
        </pc:spChg>
        <pc:picChg chg="add mod">
          <ac:chgData name="binglin tao" userId="dee11500289e3549" providerId="LiveId" clId="{89DCF2EA-56E6-485C-B61C-E06D7398FE37}" dt="2024-02-17T03:28:51.203" v="9181" actId="1076"/>
          <ac:picMkLst>
            <pc:docMk/>
            <pc:sldMk cId="4073641327" sldId="1191"/>
            <ac:picMk id="16" creationId="{27F24E15-9316-53E4-ABE4-A52F4AFAD13A}"/>
          </ac:picMkLst>
        </pc:picChg>
      </pc:sldChg>
      <pc:sldChg chg="modSp mod">
        <pc:chgData name="binglin tao" userId="dee11500289e3549" providerId="LiveId" clId="{89DCF2EA-56E6-485C-B61C-E06D7398FE37}" dt="2024-02-17T04:22:07.467" v="9241" actId="207"/>
        <pc:sldMkLst>
          <pc:docMk/>
          <pc:sldMk cId="3840734459" sldId="1192"/>
        </pc:sldMkLst>
        <pc:spChg chg="mod">
          <ac:chgData name="binglin tao" userId="dee11500289e3549" providerId="LiveId" clId="{89DCF2EA-56E6-485C-B61C-E06D7398FE37}" dt="2024-02-17T04:22:07.467" v="9241" actId="207"/>
          <ac:spMkLst>
            <pc:docMk/>
            <pc:sldMk cId="3840734459" sldId="1192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7T04:25:21.045" v="9257"/>
        <pc:sldMkLst>
          <pc:docMk/>
          <pc:sldMk cId="39151664" sldId="1193"/>
        </pc:sldMkLst>
        <pc:spChg chg="mod">
          <ac:chgData name="binglin tao" userId="dee11500289e3549" providerId="LiveId" clId="{89DCF2EA-56E6-485C-B61C-E06D7398FE37}" dt="2024-02-17T04:25:21.045" v="9257"/>
          <ac:spMkLst>
            <pc:docMk/>
            <pc:sldMk cId="39151664" sldId="1193"/>
            <ac:spMk id="2" creationId="{64BD4D46-8E03-C6BE-22A6-039DD4A349E9}"/>
          </ac:spMkLst>
        </pc:spChg>
      </pc:sldChg>
      <pc:sldChg chg="modSp">
        <pc:chgData name="binglin tao" userId="dee11500289e3549" providerId="LiveId" clId="{89DCF2EA-56E6-485C-B61C-E06D7398FE37}" dt="2024-02-17T04:22:43.020" v="9243" actId="403"/>
        <pc:sldMkLst>
          <pc:docMk/>
          <pc:sldMk cId="3032479844" sldId="1194"/>
        </pc:sldMkLst>
        <pc:spChg chg="mod">
          <ac:chgData name="binglin tao" userId="dee11500289e3549" providerId="LiveId" clId="{89DCF2EA-56E6-485C-B61C-E06D7398FE37}" dt="2024-02-17T04:22:43.020" v="9243" actId="403"/>
          <ac:spMkLst>
            <pc:docMk/>
            <pc:sldMk cId="3032479844" sldId="1194"/>
            <ac:spMk id="2" creationId="{64BD4D46-8E03-C6BE-22A6-039DD4A349E9}"/>
          </ac:spMkLst>
        </pc:spChg>
      </pc:sldChg>
      <pc:sldChg chg="addSp modSp mod">
        <pc:chgData name="binglin tao" userId="dee11500289e3549" providerId="LiveId" clId="{89DCF2EA-56E6-485C-B61C-E06D7398FE37}" dt="2024-02-17T04:32:38.058" v="9320" actId="11529"/>
        <pc:sldMkLst>
          <pc:docMk/>
          <pc:sldMk cId="1454434403" sldId="1195"/>
        </pc:sldMkLst>
        <pc:spChg chg="mod">
          <ac:chgData name="binglin tao" userId="dee11500289e3549" providerId="LiveId" clId="{89DCF2EA-56E6-485C-B61C-E06D7398FE37}" dt="2024-02-17T04:28:57.765" v="9270" actId="20577"/>
          <ac:spMkLst>
            <pc:docMk/>
            <pc:sldMk cId="1454434403" sldId="1195"/>
            <ac:spMk id="2" creationId="{64BD4D46-8E03-C6BE-22A6-039DD4A349E9}"/>
          </ac:spMkLst>
        </pc:spChg>
        <pc:spChg chg="add mod">
          <ac:chgData name="binglin tao" userId="dee11500289e3549" providerId="LiveId" clId="{89DCF2EA-56E6-485C-B61C-E06D7398FE37}" dt="2024-02-17T04:32:30.743" v="9319" actId="1076"/>
          <ac:spMkLst>
            <pc:docMk/>
            <pc:sldMk cId="1454434403" sldId="1195"/>
            <ac:spMk id="4" creationId="{DE8D677F-0002-01A5-E494-916096D7492B}"/>
          </ac:spMkLst>
        </pc:spChg>
        <pc:cxnChg chg="add">
          <ac:chgData name="binglin tao" userId="dee11500289e3549" providerId="LiveId" clId="{89DCF2EA-56E6-485C-B61C-E06D7398FE37}" dt="2024-02-17T04:32:38.058" v="9320" actId="11529"/>
          <ac:cxnSpMkLst>
            <pc:docMk/>
            <pc:sldMk cId="1454434403" sldId="1195"/>
            <ac:cxnSpMk id="6" creationId="{384E5E38-7B7A-9D39-6FF5-A51043992898}"/>
          </ac:cxnSpMkLst>
        </pc:cxnChg>
      </pc:sldChg>
      <pc:sldChg chg="modSp mod modNotesTx">
        <pc:chgData name="binglin tao" userId="dee11500289e3549" providerId="LiveId" clId="{89DCF2EA-56E6-485C-B61C-E06D7398FE37}" dt="2024-02-18T04:13:48.313" v="10498" actId="1076"/>
        <pc:sldMkLst>
          <pc:docMk/>
          <pc:sldMk cId="1417832536" sldId="1196"/>
        </pc:sldMkLst>
        <pc:spChg chg="mod">
          <ac:chgData name="binglin tao" userId="dee11500289e3549" providerId="LiveId" clId="{89DCF2EA-56E6-485C-B61C-E06D7398FE37}" dt="2024-02-18T04:13:48.313" v="10498" actId="1076"/>
          <ac:spMkLst>
            <pc:docMk/>
            <pc:sldMk cId="1417832536" sldId="1196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7:29:26.923" v="7125" actId="403"/>
        <pc:sldMkLst>
          <pc:docMk/>
          <pc:sldMk cId="711801447" sldId="1197"/>
        </pc:sldMkLst>
        <pc:spChg chg="mod">
          <ac:chgData name="binglin tao" userId="dee11500289e3549" providerId="LiveId" clId="{89DCF2EA-56E6-485C-B61C-E06D7398FE37}" dt="2024-02-16T07:29:26.923" v="7125" actId="403"/>
          <ac:spMkLst>
            <pc:docMk/>
            <pc:sldMk cId="711801447" sldId="1197"/>
            <ac:spMk id="2" creationId="{64BD4D46-8E03-C6BE-22A6-039DD4A349E9}"/>
          </ac:spMkLst>
        </pc:spChg>
      </pc:sldChg>
      <pc:sldChg chg="addSp modSp mod">
        <pc:chgData name="binglin tao" userId="dee11500289e3549" providerId="LiveId" clId="{89DCF2EA-56E6-485C-B61C-E06D7398FE37}" dt="2024-02-18T04:17:57.494" v="10500" actId="1076"/>
        <pc:sldMkLst>
          <pc:docMk/>
          <pc:sldMk cId="3394707641" sldId="1198"/>
        </pc:sldMkLst>
        <pc:spChg chg="mod">
          <ac:chgData name="binglin tao" userId="dee11500289e3549" providerId="LiveId" clId="{89DCF2EA-56E6-485C-B61C-E06D7398FE37}" dt="2024-02-18T04:17:57.494" v="10500" actId="1076"/>
          <ac:spMkLst>
            <pc:docMk/>
            <pc:sldMk cId="3394707641" sldId="1198"/>
            <ac:spMk id="2" creationId="{64BD4D46-8E03-C6BE-22A6-039DD4A349E9}"/>
          </ac:spMkLst>
        </pc:spChg>
        <pc:spChg chg="add mod">
          <ac:chgData name="binglin tao" userId="dee11500289e3549" providerId="LiveId" clId="{89DCF2EA-56E6-485C-B61C-E06D7398FE37}" dt="2024-02-17T04:47:48.140" v="9604" actId="14100"/>
          <ac:spMkLst>
            <pc:docMk/>
            <pc:sldMk cId="3394707641" sldId="1198"/>
            <ac:spMk id="4" creationId="{DCEB400E-9676-BC73-E1DD-EB9151DF6DF6}"/>
          </ac:spMkLst>
        </pc:spChg>
      </pc:sldChg>
      <pc:sldChg chg="modSp mod">
        <pc:chgData name="binglin tao" userId="dee11500289e3549" providerId="LiveId" clId="{89DCF2EA-56E6-485C-B61C-E06D7398FE37}" dt="2024-02-17T04:42:09.863" v="9423" actId="403"/>
        <pc:sldMkLst>
          <pc:docMk/>
          <pc:sldMk cId="2478137251" sldId="1199"/>
        </pc:sldMkLst>
        <pc:spChg chg="mod">
          <ac:chgData name="binglin tao" userId="dee11500289e3549" providerId="LiveId" clId="{89DCF2EA-56E6-485C-B61C-E06D7398FE37}" dt="2024-02-17T04:41:55.017" v="9420" actId="403"/>
          <ac:spMkLst>
            <pc:docMk/>
            <pc:sldMk cId="2478137251" sldId="1199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7T04:42:05.830" v="9422" actId="403"/>
          <ac:spMkLst>
            <pc:docMk/>
            <pc:sldMk cId="2478137251" sldId="1199"/>
            <ac:spMk id="19" creationId="{B3CE1659-00A9-43D3-80AD-2B1628116997}"/>
          </ac:spMkLst>
        </pc:spChg>
        <pc:spChg chg="mod">
          <ac:chgData name="binglin tao" userId="dee11500289e3549" providerId="LiveId" clId="{89DCF2EA-56E6-485C-B61C-E06D7398FE37}" dt="2024-02-17T04:42:09.863" v="9423" actId="403"/>
          <ac:spMkLst>
            <pc:docMk/>
            <pc:sldMk cId="2478137251" sldId="1199"/>
            <ac:spMk id="20" creationId="{9825D7B8-1122-0AC6-C029-B87A31629668}"/>
          </ac:spMkLst>
        </pc:spChg>
      </pc:sldChg>
      <pc:sldChg chg="delSp modSp mod delAnim">
        <pc:chgData name="binglin tao" userId="dee11500289e3549" providerId="LiveId" clId="{89DCF2EA-56E6-485C-B61C-E06D7398FE37}" dt="2024-02-18T03:25:27.171" v="10207" actId="478"/>
        <pc:sldMkLst>
          <pc:docMk/>
          <pc:sldMk cId="380914485" sldId="1200"/>
        </pc:sldMkLst>
        <pc:spChg chg="mod">
          <ac:chgData name="binglin tao" userId="dee11500289e3549" providerId="LiveId" clId="{89DCF2EA-56E6-485C-B61C-E06D7398FE37}" dt="2024-02-16T07:29:41.220" v="7128" actId="403"/>
          <ac:spMkLst>
            <pc:docMk/>
            <pc:sldMk cId="380914485" sldId="1200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7T04:51:19.173" v="9607" actId="1076"/>
          <ac:spMkLst>
            <pc:docMk/>
            <pc:sldMk cId="380914485" sldId="1200"/>
            <ac:spMk id="5" creationId="{274390DF-78D9-52E3-9326-A7BBD2BB87B9}"/>
          </ac:spMkLst>
        </pc:spChg>
        <pc:graphicFrameChg chg="del mod">
          <ac:chgData name="binglin tao" userId="dee11500289e3549" providerId="LiveId" clId="{89DCF2EA-56E6-485C-B61C-E06D7398FE37}" dt="2024-02-18T03:25:27.171" v="10207" actId="478"/>
          <ac:graphicFrameMkLst>
            <pc:docMk/>
            <pc:sldMk cId="380914485" sldId="1200"/>
            <ac:graphicFrameMk id="33" creationId="{5686DD61-6416-B732-3C21-1FBE5B390E45}"/>
          </ac:graphicFrameMkLst>
        </pc:graphicFrameChg>
        <pc:graphicFrameChg chg="del mod">
          <ac:chgData name="binglin tao" userId="dee11500289e3549" providerId="LiveId" clId="{89DCF2EA-56E6-485C-B61C-E06D7398FE37}" dt="2024-02-18T03:25:27.171" v="10207" actId="478"/>
          <ac:graphicFrameMkLst>
            <pc:docMk/>
            <pc:sldMk cId="380914485" sldId="1200"/>
            <ac:graphicFrameMk id="34" creationId="{B25D2E0B-4C4D-B94C-8F4F-79815414F796}"/>
          </ac:graphicFrameMkLst>
        </pc:graphicFrameChg>
      </pc:sldChg>
      <pc:sldChg chg="modSp mod">
        <pc:chgData name="binglin tao" userId="dee11500289e3549" providerId="LiveId" clId="{89DCF2EA-56E6-485C-B61C-E06D7398FE37}" dt="2024-02-17T07:17:41.925" v="9778" actId="1076"/>
        <pc:sldMkLst>
          <pc:docMk/>
          <pc:sldMk cId="2213729220" sldId="1201"/>
        </pc:sldMkLst>
        <pc:spChg chg="mod">
          <ac:chgData name="binglin tao" userId="dee11500289e3549" providerId="LiveId" clId="{89DCF2EA-56E6-485C-B61C-E06D7398FE37}" dt="2024-02-16T07:29:48.902" v="7130" actId="1076"/>
          <ac:spMkLst>
            <pc:docMk/>
            <pc:sldMk cId="2213729220" sldId="1201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7T07:17:41.925" v="9778" actId="1076"/>
          <ac:spMkLst>
            <pc:docMk/>
            <pc:sldMk cId="2213729220" sldId="1201"/>
            <ac:spMk id="9" creationId="{C196285B-AA1C-87A1-E936-EDB1EE69B290}"/>
          </ac:spMkLst>
        </pc:spChg>
      </pc:sldChg>
      <pc:sldChg chg="modSp mod">
        <pc:chgData name="binglin tao" userId="dee11500289e3549" providerId="LiveId" clId="{89DCF2EA-56E6-485C-B61C-E06D7398FE37}" dt="2024-02-16T07:29:52.548" v="7131" actId="403"/>
        <pc:sldMkLst>
          <pc:docMk/>
          <pc:sldMk cId="977332844" sldId="1202"/>
        </pc:sldMkLst>
        <pc:spChg chg="mod">
          <ac:chgData name="binglin tao" userId="dee11500289e3549" providerId="LiveId" clId="{89DCF2EA-56E6-485C-B61C-E06D7398FE37}" dt="2024-02-16T07:29:52.548" v="7131" actId="403"/>
          <ac:spMkLst>
            <pc:docMk/>
            <pc:sldMk cId="977332844" sldId="1202"/>
            <ac:spMk id="2" creationId="{64BD4D46-8E03-C6BE-22A6-039DD4A349E9}"/>
          </ac:spMkLst>
        </pc:spChg>
      </pc:sldChg>
      <pc:sldChg chg="addSp delSp modSp mod">
        <pc:chgData name="binglin tao" userId="dee11500289e3549" providerId="LiveId" clId="{89DCF2EA-56E6-485C-B61C-E06D7398FE37}" dt="2024-02-17T07:24:58.819" v="9930" actId="14100"/>
        <pc:sldMkLst>
          <pc:docMk/>
          <pc:sldMk cId="2765460768" sldId="1203"/>
        </pc:sldMkLst>
        <pc:spChg chg="mod">
          <ac:chgData name="binglin tao" userId="dee11500289e3549" providerId="LiveId" clId="{89DCF2EA-56E6-485C-B61C-E06D7398FE37}" dt="2024-02-16T07:29:56.263" v="7132" actId="403"/>
          <ac:spMkLst>
            <pc:docMk/>
            <pc:sldMk cId="2765460768" sldId="1203"/>
            <ac:spMk id="2" creationId="{64BD4D46-8E03-C6BE-22A6-039DD4A349E9}"/>
          </ac:spMkLst>
        </pc:spChg>
        <pc:spChg chg="add del">
          <ac:chgData name="binglin tao" userId="dee11500289e3549" providerId="LiveId" clId="{89DCF2EA-56E6-485C-B61C-E06D7398FE37}" dt="2024-02-17T07:24:04.572" v="9780" actId="11529"/>
          <ac:spMkLst>
            <pc:docMk/>
            <pc:sldMk cId="2765460768" sldId="1203"/>
            <ac:spMk id="6" creationId="{7BEB22C0-5AF1-53AC-BA71-277FD977DB5D}"/>
          </ac:spMkLst>
        </pc:spChg>
        <pc:spChg chg="add mod">
          <ac:chgData name="binglin tao" userId="dee11500289e3549" providerId="LiveId" clId="{89DCF2EA-56E6-485C-B61C-E06D7398FE37}" dt="2024-02-17T07:24:29.404" v="9852" actId="14100"/>
          <ac:spMkLst>
            <pc:docMk/>
            <pc:sldMk cId="2765460768" sldId="1203"/>
            <ac:spMk id="8" creationId="{39B426E1-1400-D1DC-D9E4-9A078FECB22B}"/>
          </ac:spMkLst>
        </pc:spChg>
        <pc:spChg chg="add mod">
          <ac:chgData name="binglin tao" userId="dee11500289e3549" providerId="LiveId" clId="{89DCF2EA-56E6-485C-B61C-E06D7398FE37}" dt="2024-02-17T07:24:58.819" v="9930" actId="14100"/>
          <ac:spMkLst>
            <pc:docMk/>
            <pc:sldMk cId="2765460768" sldId="1203"/>
            <ac:spMk id="9" creationId="{6C249D44-A6DE-CE92-319E-BF54C50F9662}"/>
          </ac:spMkLst>
        </pc:spChg>
      </pc:sldChg>
      <pc:sldChg chg="delSp modSp mod">
        <pc:chgData name="binglin tao" userId="dee11500289e3549" providerId="LiveId" clId="{89DCF2EA-56E6-485C-B61C-E06D7398FE37}" dt="2024-02-18T03:25:46.918" v="10208"/>
        <pc:sldMkLst>
          <pc:docMk/>
          <pc:sldMk cId="3222180162" sldId="1204"/>
        </pc:sldMkLst>
        <pc:spChg chg="mod">
          <ac:chgData name="binglin tao" userId="dee11500289e3549" providerId="LiveId" clId="{89DCF2EA-56E6-485C-B61C-E06D7398FE37}" dt="2024-02-18T03:25:46.918" v="10208"/>
          <ac:spMkLst>
            <pc:docMk/>
            <pc:sldMk cId="3222180162" sldId="1204"/>
            <ac:spMk id="2" creationId="{64BD4D46-8E03-C6BE-22A6-039DD4A349E9}"/>
          </ac:spMkLst>
        </pc:spChg>
        <pc:spChg chg="del mod">
          <ac:chgData name="binglin tao" userId="dee11500289e3549" providerId="LiveId" clId="{89DCF2EA-56E6-485C-B61C-E06D7398FE37}" dt="2024-02-16T07:30:07.576" v="7135" actId="478"/>
          <ac:spMkLst>
            <pc:docMk/>
            <pc:sldMk cId="3222180162" sldId="1204"/>
            <ac:spMk id="8" creationId="{7FDAD26F-16D3-14ED-BC1D-DA4DA86B0B0A}"/>
          </ac:spMkLst>
        </pc:spChg>
        <pc:spChg chg="del mod">
          <ac:chgData name="binglin tao" userId="dee11500289e3549" providerId="LiveId" clId="{89DCF2EA-56E6-485C-B61C-E06D7398FE37}" dt="2024-02-16T07:30:16.935" v="7142" actId="478"/>
          <ac:spMkLst>
            <pc:docMk/>
            <pc:sldMk cId="3222180162" sldId="1204"/>
            <ac:spMk id="10" creationId="{AA133C49-76C0-D477-A767-1B4A194A735D}"/>
          </ac:spMkLst>
        </pc:spChg>
      </pc:sldChg>
      <pc:sldChg chg="modSp mod">
        <pc:chgData name="binglin tao" userId="dee11500289e3549" providerId="LiveId" clId="{89DCF2EA-56E6-485C-B61C-E06D7398FE37}" dt="2024-02-16T07:31:37.176" v="7150" actId="1076"/>
        <pc:sldMkLst>
          <pc:docMk/>
          <pc:sldMk cId="3584783714" sldId="1205"/>
        </pc:sldMkLst>
        <pc:spChg chg="mod">
          <ac:chgData name="binglin tao" userId="dee11500289e3549" providerId="LiveId" clId="{89DCF2EA-56E6-485C-B61C-E06D7398FE37}" dt="2024-02-16T07:31:32.578" v="7149" actId="403"/>
          <ac:spMkLst>
            <pc:docMk/>
            <pc:sldMk cId="3584783714" sldId="1205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7:31:37.176" v="7150" actId="1076"/>
          <ac:spMkLst>
            <pc:docMk/>
            <pc:sldMk cId="3584783714" sldId="1205"/>
            <ac:spMk id="7" creationId="{FC494F5F-0810-A48B-6C4F-743C37A868DE}"/>
          </ac:spMkLst>
        </pc:spChg>
      </pc:sldChg>
      <pc:sldChg chg="addSp modSp mod">
        <pc:chgData name="binglin tao" userId="dee11500289e3549" providerId="LiveId" clId="{89DCF2EA-56E6-485C-B61C-E06D7398FE37}" dt="2024-02-18T03:29:31.938" v="10311"/>
        <pc:sldMkLst>
          <pc:docMk/>
          <pc:sldMk cId="2482553029" sldId="1206"/>
        </pc:sldMkLst>
        <pc:spChg chg="mod">
          <ac:chgData name="binglin tao" userId="dee11500289e3549" providerId="LiveId" clId="{89DCF2EA-56E6-485C-B61C-E06D7398FE37}" dt="2024-02-18T03:28:46.354" v="10252" actId="20577"/>
          <ac:spMkLst>
            <pc:docMk/>
            <pc:sldMk cId="2482553029" sldId="1206"/>
            <ac:spMk id="2" creationId="{64BD4D46-8E03-C6BE-22A6-039DD4A349E9}"/>
          </ac:spMkLst>
        </pc:spChg>
        <pc:spChg chg="add mod">
          <ac:chgData name="binglin tao" userId="dee11500289e3549" providerId="LiveId" clId="{89DCF2EA-56E6-485C-B61C-E06D7398FE37}" dt="2024-02-18T03:29:31.938" v="10311"/>
          <ac:spMkLst>
            <pc:docMk/>
            <pc:sldMk cId="2482553029" sldId="1206"/>
            <ac:spMk id="4" creationId="{60FFC8BB-7029-5E8A-94E5-7898CC432082}"/>
          </ac:spMkLst>
        </pc:spChg>
      </pc:sldChg>
      <pc:sldChg chg="modSp mod">
        <pc:chgData name="binglin tao" userId="dee11500289e3549" providerId="LiveId" clId="{89DCF2EA-56E6-485C-B61C-E06D7398FE37}" dt="2024-02-18T03:37:51.539" v="10404" actId="20578"/>
        <pc:sldMkLst>
          <pc:docMk/>
          <pc:sldMk cId="1258642913" sldId="1207"/>
        </pc:sldMkLst>
        <pc:spChg chg="mod">
          <ac:chgData name="binglin tao" userId="dee11500289e3549" providerId="LiveId" clId="{89DCF2EA-56E6-485C-B61C-E06D7398FE37}" dt="2024-02-16T07:31:51.227" v="7152" actId="403"/>
          <ac:spMkLst>
            <pc:docMk/>
            <pc:sldMk cId="1258642913" sldId="1207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8T03:37:51.539" v="10404" actId="20578"/>
          <ac:spMkLst>
            <pc:docMk/>
            <pc:sldMk cId="1258642913" sldId="1207"/>
            <ac:spMk id="31" creationId="{FF728585-E165-23F5-DA1C-79919DAC1A05}"/>
          </ac:spMkLst>
        </pc:spChg>
      </pc:sldChg>
      <pc:sldChg chg="addSp delSp modSp mod">
        <pc:chgData name="binglin tao" userId="dee11500289e3549" providerId="LiveId" clId="{89DCF2EA-56E6-485C-B61C-E06D7398FE37}" dt="2024-02-18T03:46:20.400" v="10480" actId="1076"/>
        <pc:sldMkLst>
          <pc:docMk/>
          <pc:sldMk cId="2810516143" sldId="1208"/>
        </pc:sldMkLst>
        <pc:spChg chg="mod">
          <ac:chgData name="binglin tao" userId="dee11500289e3549" providerId="LiveId" clId="{89DCF2EA-56E6-485C-B61C-E06D7398FE37}" dt="2024-02-16T07:31:55.612" v="7153" actId="403"/>
          <ac:spMkLst>
            <pc:docMk/>
            <pc:sldMk cId="2810516143" sldId="1208"/>
            <ac:spMk id="2" creationId="{64BD4D46-8E03-C6BE-22A6-039DD4A349E9}"/>
          </ac:spMkLst>
        </pc:spChg>
        <pc:spChg chg="add mod">
          <ac:chgData name="binglin tao" userId="dee11500289e3549" providerId="LiveId" clId="{89DCF2EA-56E6-485C-B61C-E06D7398FE37}" dt="2024-02-18T03:46:20.400" v="10480" actId="1076"/>
          <ac:spMkLst>
            <pc:docMk/>
            <pc:sldMk cId="2810516143" sldId="1208"/>
            <ac:spMk id="5" creationId="{2AB1BECA-A1CA-AA97-74BC-BBFC61B60067}"/>
          </ac:spMkLst>
        </pc:spChg>
        <pc:spChg chg="add mod">
          <ac:chgData name="binglin tao" userId="dee11500289e3549" providerId="LiveId" clId="{89DCF2EA-56E6-485C-B61C-E06D7398FE37}" dt="2024-02-18T03:38:43.362" v="10424" actId="207"/>
          <ac:spMkLst>
            <pc:docMk/>
            <pc:sldMk cId="2810516143" sldId="1208"/>
            <ac:spMk id="8" creationId="{30096F78-77FE-EBCE-B53A-A1A51ED1C3C8}"/>
          </ac:spMkLst>
        </pc:spChg>
        <pc:spChg chg="add mod">
          <ac:chgData name="binglin tao" userId="dee11500289e3549" providerId="LiveId" clId="{89DCF2EA-56E6-485C-B61C-E06D7398FE37}" dt="2024-02-18T03:38:54.231" v="10430" actId="1076"/>
          <ac:spMkLst>
            <pc:docMk/>
            <pc:sldMk cId="2810516143" sldId="1208"/>
            <ac:spMk id="9" creationId="{E56AA508-26AB-D0F5-3EA2-260166204770}"/>
          </ac:spMkLst>
        </pc:spChg>
        <pc:spChg chg="add mod">
          <ac:chgData name="binglin tao" userId="dee11500289e3549" providerId="LiveId" clId="{89DCF2EA-56E6-485C-B61C-E06D7398FE37}" dt="2024-02-18T03:46:18.789" v="10479" actId="1076"/>
          <ac:spMkLst>
            <pc:docMk/>
            <pc:sldMk cId="2810516143" sldId="1208"/>
            <ac:spMk id="12" creationId="{CFD5E08D-4E57-AF89-ABBF-DCDB2584FCDF}"/>
          </ac:spMkLst>
        </pc:spChg>
        <pc:spChg chg="del">
          <ac:chgData name="binglin tao" userId="dee11500289e3549" providerId="LiveId" clId="{89DCF2EA-56E6-485C-B61C-E06D7398FE37}" dt="2024-02-18T03:38:24.122" v="10417" actId="478"/>
          <ac:spMkLst>
            <pc:docMk/>
            <pc:sldMk cId="2810516143" sldId="1208"/>
            <ac:spMk id="44" creationId="{A09C3735-2B32-CDD8-8897-39C6B42FB2B4}"/>
          </ac:spMkLst>
        </pc:spChg>
        <pc:spChg chg="del">
          <ac:chgData name="binglin tao" userId="dee11500289e3549" providerId="LiveId" clId="{89DCF2EA-56E6-485C-B61C-E06D7398FE37}" dt="2024-02-18T03:38:25.558" v="10418" actId="478"/>
          <ac:spMkLst>
            <pc:docMk/>
            <pc:sldMk cId="2810516143" sldId="1208"/>
            <ac:spMk id="46" creationId="{CD6AB826-17A3-4273-695F-15ACBEC54A48}"/>
          </ac:spMkLst>
        </pc:spChg>
        <pc:spChg chg="del">
          <ac:chgData name="binglin tao" userId="dee11500289e3549" providerId="LiveId" clId="{89DCF2EA-56E6-485C-B61C-E06D7398FE37}" dt="2024-02-18T03:38:26.497" v="10419" actId="478"/>
          <ac:spMkLst>
            <pc:docMk/>
            <pc:sldMk cId="2810516143" sldId="1208"/>
            <ac:spMk id="48" creationId="{E62499F8-A764-98D6-C4BF-1769326587D3}"/>
          </ac:spMkLst>
        </pc:spChg>
        <pc:spChg chg="del">
          <ac:chgData name="binglin tao" userId="dee11500289e3549" providerId="LiveId" clId="{89DCF2EA-56E6-485C-B61C-E06D7398FE37}" dt="2024-02-18T03:38:27.309" v="10420" actId="478"/>
          <ac:spMkLst>
            <pc:docMk/>
            <pc:sldMk cId="2810516143" sldId="1208"/>
            <ac:spMk id="50" creationId="{D3CE25EB-7C73-A843-8C0A-1EABCECCFCF8}"/>
          </ac:spMkLst>
        </pc:spChg>
      </pc:sldChg>
      <pc:sldChg chg="modSp mod">
        <pc:chgData name="binglin tao" userId="dee11500289e3549" providerId="LiveId" clId="{89DCF2EA-56E6-485C-B61C-E06D7398FE37}" dt="2024-02-16T07:32:00.179" v="7154" actId="403"/>
        <pc:sldMkLst>
          <pc:docMk/>
          <pc:sldMk cId="1339735682" sldId="1209"/>
        </pc:sldMkLst>
        <pc:spChg chg="mod">
          <ac:chgData name="binglin tao" userId="dee11500289e3549" providerId="LiveId" clId="{89DCF2EA-56E6-485C-B61C-E06D7398FE37}" dt="2024-02-16T07:32:00.179" v="7154" actId="403"/>
          <ac:spMkLst>
            <pc:docMk/>
            <pc:sldMk cId="1339735682" sldId="1209"/>
            <ac:spMk id="2" creationId="{64BD4D46-8E03-C6BE-22A6-039DD4A349E9}"/>
          </ac:spMkLst>
        </pc:spChg>
      </pc:sldChg>
      <pc:sldChg chg="addSp modSp mod modAnim">
        <pc:chgData name="binglin tao" userId="dee11500289e3549" providerId="LiveId" clId="{89DCF2EA-56E6-485C-B61C-E06D7398FE37}" dt="2024-02-18T04:22:09.298" v="10502" actId="1076"/>
        <pc:sldMkLst>
          <pc:docMk/>
          <pc:sldMk cId="3949204995" sldId="1210"/>
        </pc:sldMkLst>
        <pc:spChg chg="mod">
          <ac:chgData name="binglin tao" userId="dee11500289e3549" providerId="LiveId" clId="{89DCF2EA-56E6-485C-B61C-E06D7398FE37}" dt="2024-02-16T07:32:04.880" v="7155" actId="403"/>
          <ac:spMkLst>
            <pc:docMk/>
            <pc:sldMk cId="3949204995" sldId="1210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8T04:22:09.298" v="10502" actId="1076"/>
          <ac:spMkLst>
            <pc:docMk/>
            <pc:sldMk cId="3949204995" sldId="1210"/>
            <ac:spMk id="4" creationId="{EE312A30-E490-5840-0F0D-6CE96B6E4593}"/>
          </ac:spMkLst>
        </pc:spChg>
        <pc:spChg chg="add mod">
          <ac:chgData name="binglin tao" userId="dee11500289e3549" providerId="LiveId" clId="{89DCF2EA-56E6-485C-B61C-E06D7398FE37}" dt="2024-02-18T03:46:38.022" v="10484" actId="14100"/>
          <ac:spMkLst>
            <pc:docMk/>
            <pc:sldMk cId="3949204995" sldId="1210"/>
            <ac:spMk id="7" creationId="{2F7DCD65-A49B-A353-5795-BB925F165CA5}"/>
          </ac:spMkLst>
        </pc:spChg>
        <pc:spChg chg="mod">
          <ac:chgData name="binglin tao" userId="dee11500289e3549" providerId="LiveId" clId="{89DCF2EA-56E6-485C-B61C-E06D7398FE37}" dt="2024-02-18T03:40:34.550" v="10432" actId="20577"/>
          <ac:spMkLst>
            <pc:docMk/>
            <pc:sldMk cId="3949204995" sldId="1210"/>
            <ac:spMk id="15" creationId="{DD7AD8F8-08B1-434D-8938-E8891E4ADBEA}"/>
          </ac:spMkLst>
        </pc:spChg>
        <pc:spChg chg="mod">
          <ac:chgData name="binglin tao" userId="dee11500289e3549" providerId="LiveId" clId="{89DCF2EA-56E6-485C-B61C-E06D7398FE37}" dt="2024-02-18T03:40:37.808" v="10433" actId="403"/>
          <ac:spMkLst>
            <pc:docMk/>
            <pc:sldMk cId="3949204995" sldId="1210"/>
            <ac:spMk id="24" creationId="{DB57782C-F016-9107-1FAF-3E1FA45644A5}"/>
          </ac:spMkLst>
        </pc:spChg>
      </pc:sldChg>
      <pc:sldChg chg="modSp mod">
        <pc:chgData name="binglin tao" userId="dee11500289e3549" providerId="LiveId" clId="{89DCF2EA-56E6-485C-B61C-E06D7398FE37}" dt="2024-02-18T03:43:14.268" v="10464" actId="207"/>
        <pc:sldMkLst>
          <pc:docMk/>
          <pc:sldMk cId="3892541417" sldId="1211"/>
        </pc:sldMkLst>
        <pc:spChg chg="mod">
          <ac:chgData name="binglin tao" userId="dee11500289e3549" providerId="LiveId" clId="{89DCF2EA-56E6-485C-B61C-E06D7398FE37}" dt="2024-02-18T03:41:39.092" v="10441"/>
          <ac:spMkLst>
            <pc:docMk/>
            <pc:sldMk cId="3892541417" sldId="1211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8T03:43:14.268" v="10464" actId="207"/>
          <ac:spMkLst>
            <pc:docMk/>
            <pc:sldMk cId="3892541417" sldId="1211"/>
            <ac:spMk id="14" creationId="{0A84949B-B9C4-7A03-1957-E86984755C76}"/>
          </ac:spMkLst>
        </pc:spChg>
      </pc:sldChg>
      <pc:sldChg chg="addSp modSp mod">
        <pc:chgData name="binglin tao" userId="dee11500289e3549" providerId="LiveId" clId="{89DCF2EA-56E6-485C-B61C-E06D7398FE37}" dt="2024-02-18T03:44:44.373" v="10470" actId="113"/>
        <pc:sldMkLst>
          <pc:docMk/>
          <pc:sldMk cId="3830771174" sldId="1212"/>
        </pc:sldMkLst>
        <pc:spChg chg="mod">
          <ac:chgData name="binglin tao" userId="dee11500289e3549" providerId="LiveId" clId="{89DCF2EA-56E6-485C-B61C-E06D7398FE37}" dt="2024-02-18T03:42:12.836" v="10443" actId="20577"/>
          <ac:spMkLst>
            <pc:docMk/>
            <pc:sldMk cId="3830771174" sldId="1212"/>
            <ac:spMk id="2" creationId="{64BD4D46-8E03-C6BE-22A6-039DD4A349E9}"/>
          </ac:spMkLst>
        </pc:spChg>
        <pc:spChg chg="add mod">
          <ac:chgData name="binglin tao" userId="dee11500289e3549" providerId="LiveId" clId="{89DCF2EA-56E6-485C-B61C-E06D7398FE37}" dt="2024-02-18T03:44:44.373" v="10470" actId="113"/>
          <ac:spMkLst>
            <pc:docMk/>
            <pc:sldMk cId="3830771174" sldId="1212"/>
            <ac:spMk id="9" creationId="{70C6290E-5E3C-2629-44B7-AA8ACE4259FA}"/>
          </ac:spMkLst>
        </pc:spChg>
      </pc:sldChg>
      <pc:sldChg chg="addSp modSp mod">
        <pc:chgData name="binglin tao" userId="dee11500289e3549" providerId="LiveId" clId="{89DCF2EA-56E6-485C-B61C-E06D7398FE37}" dt="2024-02-18T03:45:10.476" v="10475" actId="1076"/>
        <pc:sldMkLst>
          <pc:docMk/>
          <pc:sldMk cId="1425441972" sldId="1213"/>
        </pc:sldMkLst>
        <pc:spChg chg="mod">
          <ac:chgData name="binglin tao" userId="dee11500289e3549" providerId="LiveId" clId="{89DCF2EA-56E6-485C-B61C-E06D7398FE37}" dt="2024-02-18T03:42:25.046" v="10460"/>
          <ac:spMkLst>
            <pc:docMk/>
            <pc:sldMk cId="1425441972" sldId="1213"/>
            <ac:spMk id="2" creationId="{64BD4D46-8E03-C6BE-22A6-039DD4A349E9}"/>
          </ac:spMkLst>
        </pc:spChg>
        <pc:spChg chg="add mod">
          <ac:chgData name="binglin tao" userId="dee11500289e3549" providerId="LiveId" clId="{89DCF2EA-56E6-485C-B61C-E06D7398FE37}" dt="2024-02-18T03:45:10.476" v="10475" actId="1076"/>
          <ac:spMkLst>
            <pc:docMk/>
            <pc:sldMk cId="1425441972" sldId="1213"/>
            <ac:spMk id="9" creationId="{402607CD-18C0-898A-1CA3-9C99E1DC6298}"/>
          </ac:spMkLst>
        </pc:spChg>
      </pc:sldChg>
      <pc:sldChg chg="modSp mod">
        <pc:chgData name="binglin tao" userId="dee11500289e3549" providerId="LiveId" clId="{89DCF2EA-56E6-485C-B61C-E06D7398FE37}" dt="2024-02-16T07:32:21.355" v="7159" actId="403"/>
        <pc:sldMkLst>
          <pc:docMk/>
          <pc:sldMk cId="3241258546" sldId="1214"/>
        </pc:sldMkLst>
        <pc:spChg chg="mod">
          <ac:chgData name="binglin tao" userId="dee11500289e3549" providerId="LiveId" clId="{89DCF2EA-56E6-485C-B61C-E06D7398FE37}" dt="2024-02-16T07:32:21.355" v="7159" actId="403"/>
          <ac:spMkLst>
            <pc:docMk/>
            <pc:sldMk cId="3241258546" sldId="1214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8T03:49:50.622" v="10494" actId="1076"/>
        <pc:sldMkLst>
          <pc:docMk/>
          <pc:sldMk cId="1894392586" sldId="1215"/>
        </pc:sldMkLst>
        <pc:spChg chg="mod">
          <ac:chgData name="binglin tao" userId="dee11500289e3549" providerId="LiveId" clId="{89DCF2EA-56E6-485C-B61C-E06D7398FE37}" dt="2024-02-18T03:49:50.622" v="10494" actId="1076"/>
          <ac:spMkLst>
            <pc:docMk/>
            <pc:sldMk cId="1894392586" sldId="1215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7:32:30.314" v="7161" actId="403"/>
        <pc:sldMkLst>
          <pc:docMk/>
          <pc:sldMk cId="3020150307" sldId="1216"/>
        </pc:sldMkLst>
        <pc:spChg chg="mod">
          <ac:chgData name="binglin tao" userId="dee11500289e3549" providerId="LiveId" clId="{89DCF2EA-56E6-485C-B61C-E06D7398FE37}" dt="2024-02-16T07:32:30.314" v="7161" actId="403"/>
          <ac:spMkLst>
            <pc:docMk/>
            <pc:sldMk cId="3020150307" sldId="1216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8T03:51:35.742" v="10495" actId="207"/>
        <pc:sldMkLst>
          <pc:docMk/>
          <pc:sldMk cId="3123681412" sldId="1217"/>
        </pc:sldMkLst>
        <pc:spChg chg="mod">
          <ac:chgData name="binglin tao" userId="dee11500289e3549" providerId="LiveId" clId="{89DCF2EA-56E6-485C-B61C-E06D7398FE37}" dt="2024-02-18T03:51:35.742" v="10495" actId="207"/>
          <ac:spMkLst>
            <pc:docMk/>
            <pc:sldMk cId="3123681412" sldId="1217"/>
            <ac:spMk id="2" creationId="{64BD4D46-8E03-C6BE-22A6-039DD4A349E9}"/>
          </ac:spMkLst>
        </pc:spChg>
      </pc:sldChg>
      <pc:sldChg chg="modSp del mod">
        <pc:chgData name="binglin tao" userId="dee11500289e3549" providerId="LiveId" clId="{89DCF2EA-56E6-485C-B61C-E06D7398FE37}" dt="2024-02-18T03:52:02.364" v="10496" actId="47"/>
        <pc:sldMkLst>
          <pc:docMk/>
          <pc:sldMk cId="1241005314" sldId="1218"/>
        </pc:sldMkLst>
        <pc:spChg chg="mod">
          <ac:chgData name="binglin tao" userId="dee11500289e3549" providerId="LiveId" clId="{89DCF2EA-56E6-485C-B61C-E06D7398FE37}" dt="2024-02-16T07:32:36.647" v="7163" actId="403"/>
          <ac:spMkLst>
            <pc:docMk/>
            <pc:sldMk cId="1241005314" sldId="1218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7:32:41.238" v="7164" actId="403"/>
        <pc:sldMkLst>
          <pc:docMk/>
          <pc:sldMk cId="340339509" sldId="1219"/>
        </pc:sldMkLst>
        <pc:spChg chg="mod">
          <ac:chgData name="binglin tao" userId="dee11500289e3549" providerId="LiveId" clId="{89DCF2EA-56E6-485C-B61C-E06D7398FE37}" dt="2024-02-16T07:32:41.238" v="7164" actId="403"/>
          <ac:spMkLst>
            <pc:docMk/>
            <pc:sldMk cId="340339509" sldId="1219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8T06:35:04.647" v="13231" actId="20577"/>
        <pc:sldMkLst>
          <pc:docMk/>
          <pc:sldMk cId="226538145" sldId="1221"/>
        </pc:sldMkLst>
        <pc:spChg chg="mod">
          <ac:chgData name="binglin tao" userId="dee11500289e3549" providerId="LiveId" clId="{89DCF2EA-56E6-485C-B61C-E06D7398FE37}" dt="2024-02-18T06:35:04.647" v="13231" actId="20577"/>
          <ac:spMkLst>
            <pc:docMk/>
            <pc:sldMk cId="226538145" sldId="1221"/>
            <ac:spMk id="2" creationId="{A7B31E07-0906-E596-803E-5F0B40958613}"/>
          </ac:spMkLst>
        </pc:spChg>
      </pc:sldChg>
      <pc:sldChg chg="modSp mod">
        <pc:chgData name="binglin tao" userId="dee11500289e3549" providerId="LiveId" clId="{89DCF2EA-56E6-485C-B61C-E06D7398FE37}" dt="2024-02-18T04:39:51.560" v="10509" actId="20577"/>
        <pc:sldMkLst>
          <pc:docMk/>
          <pc:sldMk cId="2564398809" sldId="1222"/>
        </pc:sldMkLst>
        <pc:spChg chg="mod">
          <ac:chgData name="binglin tao" userId="dee11500289e3549" providerId="LiveId" clId="{89DCF2EA-56E6-485C-B61C-E06D7398FE37}" dt="2024-02-18T04:39:51.560" v="10509" actId="20577"/>
          <ac:spMkLst>
            <pc:docMk/>
            <pc:sldMk cId="2564398809" sldId="1222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8T07:01:11.672" v="13232" actId="108"/>
        <pc:sldMkLst>
          <pc:docMk/>
          <pc:sldMk cId="3684507271" sldId="1223"/>
        </pc:sldMkLst>
        <pc:spChg chg="mod">
          <ac:chgData name="binglin tao" userId="dee11500289e3549" providerId="LiveId" clId="{89DCF2EA-56E6-485C-B61C-E06D7398FE37}" dt="2024-02-18T07:01:11.672" v="13232" actId="108"/>
          <ac:spMkLst>
            <pc:docMk/>
            <pc:sldMk cId="3684507271" sldId="1223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7:33:05.511" v="7167" actId="1076"/>
          <ac:spMkLst>
            <pc:docMk/>
            <pc:sldMk cId="3684507271" sldId="1223"/>
            <ac:spMk id="5" creationId="{C9C8CE22-8827-0AFF-552C-25F1BE867930}"/>
          </ac:spMkLst>
        </pc:spChg>
      </pc:sldChg>
      <pc:sldChg chg="modSp mod">
        <pc:chgData name="binglin tao" userId="dee11500289e3549" providerId="LiveId" clId="{89DCF2EA-56E6-485C-B61C-E06D7398FE37}" dt="2024-02-16T07:33:21.431" v="7171" actId="1076"/>
        <pc:sldMkLst>
          <pc:docMk/>
          <pc:sldMk cId="4138386489" sldId="1224"/>
        </pc:sldMkLst>
        <pc:spChg chg="mod">
          <ac:chgData name="binglin tao" userId="dee11500289e3549" providerId="LiveId" clId="{89DCF2EA-56E6-485C-B61C-E06D7398FE37}" dt="2024-02-16T07:33:12.276" v="7170" actId="1076"/>
          <ac:spMkLst>
            <pc:docMk/>
            <pc:sldMk cId="4138386489" sldId="1224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7:33:21.431" v="7171" actId="1076"/>
          <ac:spMkLst>
            <pc:docMk/>
            <pc:sldMk cId="4138386489" sldId="1224"/>
            <ac:spMk id="6" creationId="{1DE6B2E1-5560-B05F-B168-BE68B4DD8168}"/>
          </ac:spMkLst>
        </pc:spChg>
        <pc:spChg chg="mod">
          <ac:chgData name="binglin tao" userId="dee11500289e3549" providerId="LiveId" clId="{89DCF2EA-56E6-485C-B61C-E06D7398FE37}" dt="2024-02-16T07:33:21.431" v="7171" actId="1076"/>
          <ac:spMkLst>
            <pc:docMk/>
            <pc:sldMk cId="4138386489" sldId="1224"/>
            <ac:spMk id="10" creationId="{0A8DF7AE-0E01-B26A-13ED-10C81BB8B675}"/>
          </ac:spMkLst>
        </pc:spChg>
        <pc:spChg chg="mod">
          <ac:chgData name="binglin tao" userId="dee11500289e3549" providerId="LiveId" clId="{89DCF2EA-56E6-485C-B61C-E06D7398FE37}" dt="2024-02-16T07:33:21.431" v="7171" actId="1076"/>
          <ac:spMkLst>
            <pc:docMk/>
            <pc:sldMk cId="4138386489" sldId="1224"/>
            <ac:spMk id="14" creationId="{DCAC1ED2-47DF-EF03-A906-7A99746492C7}"/>
          </ac:spMkLst>
        </pc:spChg>
        <pc:cxnChg chg="mod">
          <ac:chgData name="binglin tao" userId="dee11500289e3549" providerId="LiveId" clId="{89DCF2EA-56E6-485C-B61C-E06D7398FE37}" dt="2024-02-16T07:33:21.431" v="7171" actId="1076"/>
          <ac:cxnSpMkLst>
            <pc:docMk/>
            <pc:sldMk cId="4138386489" sldId="1224"/>
            <ac:cxnSpMk id="8" creationId="{EDD5BA50-63D3-A6A1-8BB8-A2FCF125F522}"/>
          </ac:cxnSpMkLst>
        </pc:cxnChg>
      </pc:sldChg>
      <pc:sldChg chg="modSp mod">
        <pc:chgData name="binglin tao" userId="dee11500289e3549" providerId="LiveId" clId="{89DCF2EA-56E6-485C-B61C-E06D7398FE37}" dt="2024-02-18T04:51:07.042" v="10876"/>
        <pc:sldMkLst>
          <pc:docMk/>
          <pc:sldMk cId="1175490327" sldId="1225"/>
        </pc:sldMkLst>
        <pc:spChg chg="mod">
          <ac:chgData name="binglin tao" userId="dee11500289e3549" providerId="LiveId" clId="{89DCF2EA-56E6-485C-B61C-E06D7398FE37}" dt="2024-02-18T04:51:07.042" v="10876"/>
          <ac:spMkLst>
            <pc:docMk/>
            <pc:sldMk cId="1175490327" sldId="1225"/>
            <ac:spMk id="2" creationId="{64BD4D46-8E03-C6BE-22A6-039DD4A349E9}"/>
          </ac:spMkLst>
        </pc:spChg>
        <pc:picChg chg="mod">
          <ac:chgData name="binglin tao" userId="dee11500289e3549" providerId="LiveId" clId="{89DCF2EA-56E6-485C-B61C-E06D7398FE37}" dt="2024-02-18T04:50:25.771" v="10835" actId="1076"/>
          <ac:picMkLst>
            <pc:docMk/>
            <pc:sldMk cId="1175490327" sldId="1225"/>
            <ac:picMk id="5" creationId="{121061F7-67EC-0651-39DE-DA6F03FB8441}"/>
          </ac:picMkLst>
        </pc:picChg>
      </pc:sldChg>
      <pc:sldChg chg="modSp mod">
        <pc:chgData name="binglin tao" userId="dee11500289e3549" providerId="LiveId" clId="{89DCF2EA-56E6-485C-B61C-E06D7398FE37}" dt="2024-02-18T07:05:19.500" v="13240" actId="20577"/>
        <pc:sldMkLst>
          <pc:docMk/>
          <pc:sldMk cId="316086629" sldId="1227"/>
        </pc:sldMkLst>
        <pc:spChg chg="mod">
          <ac:chgData name="binglin tao" userId="dee11500289e3549" providerId="LiveId" clId="{89DCF2EA-56E6-485C-B61C-E06D7398FE37}" dt="2024-02-18T07:05:19.500" v="13240" actId="20577"/>
          <ac:spMkLst>
            <pc:docMk/>
            <pc:sldMk cId="316086629" sldId="1227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8T05:06:44.377" v="10881" actId="207"/>
        <pc:sldMkLst>
          <pc:docMk/>
          <pc:sldMk cId="4213101317" sldId="1228"/>
        </pc:sldMkLst>
        <pc:spChg chg="mod">
          <ac:chgData name="binglin tao" userId="dee11500289e3549" providerId="LiveId" clId="{89DCF2EA-56E6-485C-B61C-E06D7398FE37}" dt="2024-02-18T05:06:44.377" v="10881" actId="207"/>
          <ac:spMkLst>
            <pc:docMk/>
            <pc:sldMk cId="4213101317" sldId="1228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8T05:06:24.489" v="10880" actId="1076"/>
          <ac:spMkLst>
            <pc:docMk/>
            <pc:sldMk cId="4213101317" sldId="1228"/>
            <ac:spMk id="4" creationId="{8D8A3788-BCB3-4057-0090-095CA7DCEDC8}"/>
          </ac:spMkLst>
        </pc:spChg>
        <pc:spChg chg="mod">
          <ac:chgData name="binglin tao" userId="dee11500289e3549" providerId="LiveId" clId="{89DCF2EA-56E6-485C-B61C-E06D7398FE37}" dt="2024-02-18T05:06:24.489" v="10880" actId="1076"/>
          <ac:spMkLst>
            <pc:docMk/>
            <pc:sldMk cId="4213101317" sldId="1228"/>
            <ac:spMk id="5" creationId="{10256B19-3BA4-04F8-A43C-ED4C2CE8E6B4}"/>
          </ac:spMkLst>
        </pc:spChg>
        <pc:spChg chg="mod">
          <ac:chgData name="binglin tao" userId="dee11500289e3549" providerId="LiveId" clId="{89DCF2EA-56E6-485C-B61C-E06D7398FE37}" dt="2024-02-18T05:06:24.489" v="10880" actId="1076"/>
          <ac:spMkLst>
            <pc:docMk/>
            <pc:sldMk cId="4213101317" sldId="1228"/>
            <ac:spMk id="6" creationId="{F3599F1E-F54D-E186-CD3B-31282D2E60FF}"/>
          </ac:spMkLst>
        </pc:spChg>
        <pc:spChg chg="mod">
          <ac:chgData name="binglin tao" userId="dee11500289e3549" providerId="LiveId" clId="{89DCF2EA-56E6-485C-B61C-E06D7398FE37}" dt="2024-02-18T05:06:24.489" v="10880" actId="1076"/>
          <ac:spMkLst>
            <pc:docMk/>
            <pc:sldMk cId="4213101317" sldId="1228"/>
            <ac:spMk id="7" creationId="{DC310BBF-9D5B-F0C3-B469-C498030E119B}"/>
          </ac:spMkLst>
        </pc:spChg>
      </pc:sldChg>
      <pc:sldChg chg="modSp mod">
        <pc:chgData name="binglin tao" userId="dee11500289e3549" providerId="LiveId" clId="{89DCF2EA-56E6-485C-B61C-E06D7398FE37}" dt="2024-02-18T07:08:57.146" v="13242" actId="113"/>
        <pc:sldMkLst>
          <pc:docMk/>
          <pc:sldMk cId="3776599738" sldId="1229"/>
        </pc:sldMkLst>
        <pc:spChg chg="mod">
          <ac:chgData name="binglin tao" userId="dee11500289e3549" providerId="LiveId" clId="{89DCF2EA-56E6-485C-B61C-E06D7398FE37}" dt="2024-02-18T07:08:57.146" v="13242" actId="113"/>
          <ac:spMkLst>
            <pc:docMk/>
            <pc:sldMk cId="3776599738" sldId="1229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8T07:08:53.484" v="13241" actId="113"/>
        <pc:sldMkLst>
          <pc:docMk/>
          <pc:sldMk cId="3920809042" sldId="1230"/>
        </pc:sldMkLst>
        <pc:spChg chg="mod">
          <ac:chgData name="binglin tao" userId="dee11500289e3549" providerId="LiveId" clId="{89DCF2EA-56E6-485C-B61C-E06D7398FE37}" dt="2024-02-18T07:08:53.484" v="13241" actId="113"/>
          <ac:spMkLst>
            <pc:docMk/>
            <pc:sldMk cId="3920809042" sldId="1230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8T07:22:01.128" v="13254" actId="1076"/>
        <pc:sldMkLst>
          <pc:docMk/>
          <pc:sldMk cId="4131373295" sldId="1231"/>
        </pc:sldMkLst>
        <pc:spChg chg="mod">
          <ac:chgData name="binglin tao" userId="dee11500289e3549" providerId="LiveId" clId="{89DCF2EA-56E6-485C-B61C-E06D7398FE37}" dt="2024-02-18T07:21:59.458" v="13253" actId="1076"/>
          <ac:spMkLst>
            <pc:docMk/>
            <pc:sldMk cId="4131373295" sldId="1231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8T07:21:52.658" v="13249" actId="403"/>
          <ac:spMkLst>
            <pc:docMk/>
            <pc:sldMk cId="4131373295" sldId="1231"/>
            <ac:spMk id="4" creationId="{1749743C-E91C-9132-4D08-7D2B5527B510}"/>
          </ac:spMkLst>
        </pc:spChg>
        <pc:spChg chg="mod">
          <ac:chgData name="binglin tao" userId="dee11500289e3549" providerId="LiveId" clId="{89DCF2EA-56E6-485C-B61C-E06D7398FE37}" dt="2024-02-18T07:21:50.178" v="13248" actId="403"/>
          <ac:spMkLst>
            <pc:docMk/>
            <pc:sldMk cId="4131373295" sldId="1231"/>
            <ac:spMk id="5" creationId="{72FC609D-C36E-E378-35A8-1BC568BB0181}"/>
          </ac:spMkLst>
        </pc:spChg>
        <pc:spChg chg="mod">
          <ac:chgData name="binglin tao" userId="dee11500289e3549" providerId="LiveId" clId="{89DCF2EA-56E6-485C-B61C-E06D7398FE37}" dt="2024-02-18T07:22:01.128" v="13254" actId="1076"/>
          <ac:spMkLst>
            <pc:docMk/>
            <pc:sldMk cId="4131373295" sldId="1231"/>
            <ac:spMk id="7" creationId="{912ED021-1FEE-8B13-C536-D1E358575E21}"/>
          </ac:spMkLst>
        </pc:spChg>
      </pc:sldChg>
      <pc:sldChg chg="modSp mod">
        <pc:chgData name="binglin tao" userId="dee11500289e3549" providerId="LiveId" clId="{89DCF2EA-56E6-485C-B61C-E06D7398FE37}" dt="2024-02-18T07:09:19.942" v="13246" actId="1076"/>
        <pc:sldMkLst>
          <pc:docMk/>
          <pc:sldMk cId="2777508424" sldId="1232"/>
        </pc:sldMkLst>
        <pc:spChg chg="mod">
          <ac:chgData name="binglin tao" userId="dee11500289e3549" providerId="LiveId" clId="{89DCF2EA-56E6-485C-B61C-E06D7398FE37}" dt="2024-02-18T07:09:19.942" v="13246" actId="1076"/>
          <ac:spMkLst>
            <pc:docMk/>
            <pc:sldMk cId="2777508424" sldId="1232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7:34:07.335" v="7180" actId="403"/>
        <pc:sldMkLst>
          <pc:docMk/>
          <pc:sldMk cId="2711550366" sldId="1233"/>
        </pc:sldMkLst>
        <pc:spChg chg="mod">
          <ac:chgData name="binglin tao" userId="dee11500289e3549" providerId="LiveId" clId="{89DCF2EA-56E6-485C-B61C-E06D7398FE37}" dt="2024-02-16T07:34:07.335" v="7180" actId="403"/>
          <ac:spMkLst>
            <pc:docMk/>
            <pc:sldMk cId="2711550366" sldId="1233"/>
            <ac:spMk id="2" creationId="{64BD4D46-8E03-C6BE-22A6-039DD4A349E9}"/>
          </ac:spMkLst>
        </pc:spChg>
      </pc:sldChg>
      <pc:sldChg chg="modSp mod">
        <pc:chgData name="binglin tao" userId="dee11500289e3549" providerId="LiveId" clId="{89DCF2EA-56E6-485C-B61C-E06D7398FE37}" dt="2024-02-16T07:34:18.639" v="7182" actId="403"/>
        <pc:sldMkLst>
          <pc:docMk/>
          <pc:sldMk cId="351915289" sldId="1235"/>
        </pc:sldMkLst>
        <pc:spChg chg="mod">
          <ac:chgData name="binglin tao" userId="dee11500289e3549" providerId="LiveId" clId="{89DCF2EA-56E6-485C-B61C-E06D7398FE37}" dt="2024-02-16T07:34:18.639" v="7182" actId="403"/>
          <ac:spMkLst>
            <pc:docMk/>
            <pc:sldMk cId="351915289" sldId="1235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7:34:16.615" v="7181" actId="403"/>
          <ac:spMkLst>
            <pc:docMk/>
            <pc:sldMk cId="351915289" sldId="1235"/>
            <ac:spMk id="5" creationId="{7B33032B-79D1-D083-DDE7-D68985BD58A9}"/>
          </ac:spMkLst>
        </pc:spChg>
      </pc:sldChg>
      <pc:sldChg chg="modSp mod">
        <pc:chgData name="binglin tao" userId="dee11500289e3549" providerId="LiveId" clId="{89DCF2EA-56E6-485C-B61C-E06D7398FE37}" dt="2024-02-18T05:20:39.781" v="10922" actId="1076"/>
        <pc:sldMkLst>
          <pc:docMk/>
          <pc:sldMk cId="58255607" sldId="1236"/>
        </pc:sldMkLst>
        <pc:spChg chg="mod">
          <ac:chgData name="binglin tao" userId="dee11500289e3549" providerId="LiveId" clId="{89DCF2EA-56E6-485C-B61C-E06D7398FE37}" dt="2024-02-16T07:34:24.895" v="7183" actId="403"/>
          <ac:spMkLst>
            <pc:docMk/>
            <pc:sldMk cId="58255607" sldId="1236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6T07:34:27.103" v="7184" actId="403"/>
          <ac:spMkLst>
            <pc:docMk/>
            <pc:sldMk cId="58255607" sldId="1236"/>
            <ac:spMk id="5" creationId="{7B33032B-79D1-D083-DDE7-D68985BD58A9}"/>
          </ac:spMkLst>
        </pc:spChg>
        <pc:picChg chg="mod">
          <ac:chgData name="binglin tao" userId="dee11500289e3549" providerId="LiveId" clId="{89DCF2EA-56E6-485C-B61C-E06D7398FE37}" dt="2024-02-18T05:20:39.781" v="10922" actId="1076"/>
          <ac:picMkLst>
            <pc:docMk/>
            <pc:sldMk cId="58255607" sldId="1236"/>
            <ac:picMk id="6" creationId="{941B59DC-9753-858A-C5E2-16D1BE5A54B8}"/>
          </ac:picMkLst>
        </pc:picChg>
      </pc:sldChg>
      <pc:sldChg chg="addSp modSp mod">
        <pc:chgData name="binglin tao" userId="dee11500289e3549" providerId="LiveId" clId="{89DCF2EA-56E6-485C-B61C-E06D7398FE37}" dt="2024-02-18T05:24:05.550" v="11359" actId="20577"/>
        <pc:sldMkLst>
          <pc:docMk/>
          <pc:sldMk cId="1014848024" sldId="1237"/>
        </pc:sldMkLst>
        <pc:spChg chg="mod">
          <ac:chgData name="binglin tao" userId="dee11500289e3549" providerId="LiveId" clId="{89DCF2EA-56E6-485C-B61C-E06D7398FE37}" dt="2024-02-16T07:34:37.618" v="7187" actId="1076"/>
          <ac:spMkLst>
            <pc:docMk/>
            <pc:sldMk cId="1014848024" sldId="1237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8T05:21:35.533" v="10924"/>
          <ac:spMkLst>
            <pc:docMk/>
            <pc:sldMk cId="1014848024" sldId="1237"/>
            <ac:spMk id="5" creationId="{7B33032B-79D1-D083-DDE7-D68985BD58A9}"/>
          </ac:spMkLst>
        </pc:spChg>
        <pc:spChg chg="add mod">
          <ac:chgData name="binglin tao" userId="dee11500289e3549" providerId="LiveId" clId="{89DCF2EA-56E6-485C-B61C-E06D7398FE37}" dt="2024-02-18T05:22:06.777" v="11037" actId="1076"/>
          <ac:spMkLst>
            <pc:docMk/>
            <pc:sldMk cId="1014848024" sldId="1237"/>
            <ac:spMk id="6" creationId="{6090116C-7C1B-C4DB-F895-294D813377B0}"/>
          </ac:spMkLst>
        </pc:spChg>
        <pc:spChg chg="add mod">
          <ac:chgData name="binglin tao" userId="dee11500289e3549" providerId="LiveId" clId="{89DCF2EA-56E6-485C-B61C-E06D7398FE37}" dt="2024-02-18T05:24:05.550" v="11359" actId="20577"/>
          <ac:spMkLst>
            <pc:docMk/>
            <pc:sldMk cId="1014848024" sldId="1237"/>
            <ac:spMk id="9" creationId="{A1037ACA-C428-736D-0858-CAE952B45B81}"/>
          </ac:spMkLst>
        </pc:spChg>
        <pc:picChg chg="mod">
          <ac:chgData name="binglin tao" userId="dee11500289e3549" providerId="LiveId" clId="{89DCF2EA-56E6-485C-B61C-E06D7398FE37}" dt="2024-02-18T05:21:21.197" v="10923" actId="1076"/>
          <ac:picMkLst>
            <pc:docMk/>
            <pc:sldMk cId="1014848024" sldId="1237"/>
            <ac:picMk id="7" creationId="{84C270BE-E298-ECA0-2E2B-8FCAF926C457}"/>
          </ac:picMkLst>
        </pc:picChg>
      </pc:sldChg>
      <pc:sldChg chg="addSp modSp mod">
        <pc:chgData name="binglin tao" userId="dee11500289e3549" providerId="LiveId" clId="{89DCF2EA-56E6-485C-B61C-E06D7398FE37}" dt="2024-02-18T05:26:10.666" v="11694" actId="1076"/>
        <pc:sldMkLst>
          <pc:docMk/>
          <pc:sldMk cId="2318180071" sldId="1238"/>
        </pc:sldMkLst>
        <pc:spChg chg="mod">
          <ac:chgData name="binglin tao" userId="dee11500289e3549" providerId="LiveId" clId="{89DCF2EA-56E6-485C-B61C-E06D7398FE37}" dt="2024-02-18T05:16:04.828" v="10889" actId="1076"/>
          <ac:spMkLst>
            <pc:docMk/>
            <pc:sldMk cId="2318180071" sldId="1238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8T05:16:07.187" v="10890" actId="1076"/>
          <ac:spMkLst>
            <pc:docMk/>
            <pc:sldMk cId="2318180071" sldId="1238"/>
            <ac:spMk id="5" creationId="{7B33032B-79D1-D083-DDE7-D68985BD58A9}"/>
          </ac:spMkLst>
        </pc:spChg>
        <pc:spChg chg="add mod">
          <ac:chgData name="binglin tao" userId="dee11500289e3549" providerId="LiveId" clId="{89DCF2EA-56E6-485C-B61C-E06D7398FE37}" dt="2024-02-18T05:26:10.666" v="11694" actId="1076"/>
          <ac:spMkLst>
            <pc:docMk/>
            <pc:sldMk cId="2318180071" sldId="1238"/>
            <ac:spMk id="7" creationId="{416C3E4E-1100-6B64-DFB1-C9EA9A09D1C5}"/>
          </ac:spMkLst>
        </pc:spChg>
        <pc:picChg chg="mod">
          <ac:chgData name="binglin tao" userId="dee11500289e3549" providerId="LiveId" clId="{89DCF2EA-56E6-485C-B61C-E06D7398FE37}" dt="2024-02-18T05:24:57.156" v="11360" actId="1076"/>
          <ac:picMkLst>
            <pc:docMk/>
            <pc:sldMk cId="2318180071" sldId="1238"/>
            <ac:picMk id="4" creationId="{5003B60C-3042-9C63-BAB8-12BA86F8FC71}"/>
          </ac:picMkLst>
        </pc:picChg>
      </pc:sldChg>
      <pc:sldChg chg="modSp del mod">
        <pc:chgData name="binglin tao" userId="dee11500289e3549" providerId="LiveId" clId="{89DCF2EA-56E6-485C-B61C-E06D7398FE37}" dt="2024-02-18T05:16:57.301" v="10891" actId="47"/>
        <pc:sldMkLst>
          <pc:docMk/>
          <pc:sldMk cId="1727497846" sldId="1239"/>
        </pc:sldMkLst>
        <pc:spChg chg="mod">
          <ac:chgData name="binglin tao" userId="dee11500289e3549" providerId="LiveId" clId="{89DCF2EA-56E6-485C-B61C-E06D7398FE37}" dt="2024-02-18T05:16:00.116" v="10888" actId="1076"/>
          <ac:spMkLst>
            <pc:docMk/>
            <pc:sldMk cId="1727497846" sldId="1239"/>
            <ac:spMk id="2" creationId="{64BD4D46-8E03-C6BE-22A6-039DD4A349E9}"/>
          </ac:spMkLst>
        </pc:spChg>
        <pc:spChg chg="mod">
          <ac:chgData name="binglin tao" userId="dee11500289e3549" providerId="LiveId" clId="{89DCF2EA-56E6-485C-B61C-E06D7398FE37}" dt="2024-02-18T05:16:00.116" v="10888" actId="1076"/>
          <ac:spMkLst>
            <pc:docMk/>
            <pc:sldMk cId="1727497846" sldId="1239"/>
            <ac:spMk id="5" creationId="{7B33032B-79D1-D083-DDE7-D68985BD58A9}"/>
          </ac:spMkLst>
        </pc:spChg>
      </pc:sldChg>
      <pc:sldChg chg="modSp del mod">
        <pc:chgData name="binglin tao" userId="dee11500289e3549" providerId="LiveId" clId="{89DCF2EA-56E6-485C-B61C-E06D7398FE37}" dt="2024-02-18T06:34:41.078" v="13227" actId="47"/>
        <pc:sldMkLst>
          <pc:docMk/>
          <pc:sldMk cId="3546338621" sldId="1240"/>
        </pc:sldMkLst>
        <pc:spChg chg="mod">
          <ac:chgData name="binglin tao" userId="dee11500289e3549" providerId="LiveId" clId="{89DCF2EA-56E6-485C-B61C-E06D7398FE37}" dt="2024-02-18T06:34:30.326" v="13226" actId="207"/>
          <ac:spMkLst>
            <pc:docMk/>
            <pc:sldMk cId="3546338621" sldId="1240"/>
            <ac:spMk id="2" creationId="{64BD4D46-8E03-C6BE-22A6-039DD4A349E9}"/>
          </ac:spMkLst>
        </pc:spChg>
      </pc:sldChg>
      <pc:sldChg chg="modSp del mod">
        <pc:chgData name="binglin tao" userId="dee11500289e3549" providerId="LiveId" clId="{89DCF2EA-56E6-485C-B61C-E06D7398FE37}" dt="2024-02-18T06:34:41.078" v="13227" actId="47"/>
        <pc:sldMkLst>
          <pc:docMk/>
          <pc:sldMk cId="3295436576" sldId="1241"/>
        </pc:sldMkLst>
        <pc:spChg chg="mod">
          <ac:chgData name="binglin tao" userId="dee11500289e3549" providerId="LiveId" clId="{89DCF2EA-56E6-485C-B61C-E06D7398FE37}" dt="2024-02-18T06:22:23.007" v="12466" actId="403"/>
          <ac:spMkLst>
            <pc:docMk/>
            <pc:sldMk cId="3295436576" sldId="1241"/>
            <ac:spMk id="2" creationId="{64BD4D46-8E03-C6BE-22A6-039DD4A349E9}"/>
          </ac:spMkLst>
        </pc:spChg>
      </pc:sldChg>
      <pc:sldChg chg="del">
        <pc:chgData name="binglin tao" userId="dee11500289e3549" providerId="LiveId" clId="{89DCF2EA-56E6-485C-B61C-E06D7398FE37}" dt="2024-02-18T06:34:41.078" v="13227" actId="47"/>
        <pc:sldMkLst>
          <pc:docMk/>
          <pc:sldMk cId="2990376824" sldId="1242"/>
        </pc:sldMkLst>
      </pc:sldChg>
      <pc:sldChg chg="addSp delSp modSp mod">
        <pc:chgData name="binglin tao" userId="dee11500289e3549" providerId="LiveId" clId="{89DCF2EA-56E6-485C-B61C-E06D7398FE37}" dt="2024-02-02T08:13:19.973" v="852" actId="22"/>
        <pc:sldMkLst>
          <pc:docMk/>
          <pc:sldMk cId="172494171" sldId="1244"/>
        </pc:sldMkLst>
        <pc:spChg chg="add del mod">
          <ac:chgData name="binglin tao" userId="dee11500289e3549" providerId="LiveId" clId="{89DCF2EA-56E6-485C-B61C-E06D7398FE37}" dt="2024-02-02T08:13:19.973" v="852" actId="22"/>
          <ac:spMkLst>
            <pc:docMk/>
            <pc:sldMk cId="172494171" sldId="1244"/>
            <ac:spMk id="7" creationId="{5E81F6BE-91F3-F686-E3C4-DF473A118FFE}"/>
          </ac:spMkLst>
        </pc:spChg>
        <pc:picChg chg="mod">
          <ac:chgData name="binglin tao" userId="dee11500289e3549" providerId="LiveId" clId="{89DCF2EA-56E6-485C-B61C-E06D7398FE37}" dt="2024-02-02T08:12:21.750" v="842" actId="1076"/>
          <ac:picMkLst>
            <pc:docMk/>
            <pc:sldMk cId="172494171" sldId="1244"/>
            <ac:picMk id="2" creationId="{00000000-0000-0000-0000-000000000000}"/>
          </ac:picMkLst>
        </pc:picChg>
      </pc:sldChg>
      <pc:sldChg chg="addSp delSp modSp add mod modNotesTx">
        <pc:chgData name="binglin tao" userId="dee11500289e3549" providerId="LiveId" clId="{89DCF2EA-56E6-485C-B61C-E06D7398FE37}" dt="2024-02-02T06:55:16.355" v="763"/>
        <pc:sldMkLst>
          <pc:docMk/>
          <pc:sldMk cId="1189121697" sldId="1245"/>
        </pc:sldMkLst>
        <pc:spChg chg="add del mod">
          <ac:chgData name="binglin tao" userId="dee11500289e3549" providerId="LiveId" clId="{89DCF2EA-56E6-485C-B61C-E06D7398FE37}" dt="2024-02-02T06:49:40.544" v="434" actId="478"/>
          <ac:spMkLst>
            <pc:docMk/>
            <pc:sldMk cId="1189121697" sldId="1245"/>
            <ac:spMk id="2" creationId="{9797224B-1068-AEB7-86C2-8AFA6DA8C934}"/>
          </ac:spMkLst>
        </pc:spChg>
        <pc:spChg chg="add mod">
          <ac:chgData name="binglin tao" userId="dee11500289e3549" providerId="LiveId" clId="{89DCF2EA-56E6-485C-B61C-E06D7398FE37}" dt="2024-02-02T06:54:29.507" v="762" actId="1076"/>
          <ac:spMkLst>
            <pc:docMk/>
            <pc:sldMk cId="1189121697" sldId="1245"/>
            <ac:spMk id="4" creationId="{5FDDFF5B-FE4E-56AE-0A55-ED4C2F33F426}"/>
          </ac:spMkLst>
        </pc:spChg>
        <pc:spChg chg="mod">
          <ac:chgData name="binglin tao" userId="dee11500289e3549" providerId="LiveId" clId="{89DCF2EA-56E6-485C-B61C-E06D7398FE37}" dt="2024-02-02T06:53:57.410" v="760" actId="1076"/>
          <ac:spMkLst>
            <pc:docMk/>
            <pc:sldMk cId="1189121697" sldId="1245"/>
            <ac:spMk id="7" creationId="{6065DAB2-7CB1-E812-0D2C-4A7C4221FBB6}"/>
          </ac:spMkLst>
        </pc:spChg>
        <pc:spChg chg="mod">
          <ac:chgData name="binglin tao" userId="dee11500289e3549" providerId="LiveId" clId="{89DCF2EA-56E6-485C-B61C-E06D7398FE37}" dt="2024-02-02T06:55:16.355" v="763"/>
          <ac:spMkLst>
            <pc:docMk/>
            <pc:sldMk cId="1189121697" sldId="1245"/>
            <ac:spMk id="8" creationId="{51D047AE-2B00-A385-F4BD-BF6C8907ED76}"/>
          </ac:spMkLst>
        </pc:spChg>
        <pc:cxnChg chg="add mod">
          <ac:chgData name="binglin tao" userId="dee11500289e3549" providerId="LiveId" clId="{89DCF2EA-56E6-485C-B61C-E06D7398FE37}" dt="2024-02-02T06:54:29.507" v="762" actId="1076"/>
          <ac:cxnSpMkLst>
            <pc:docMk/>
            <pc:sldMk cId="1189121697" sldId="1245"/>
            <ac:cxnSpMk id="6" creationId="{398173CD-44B0-D0B6-E65D-C79D362C898A}"/>
          </ac:cxnSpMkLst>
        </pc:cxnChg>
      </pc:sldChg>
      <pc:sldChg chg="delSp modSp add mod">
        <pc:chgData name="binglin tao" userId="dee11500289e3549" providerId="LiveId" clId="{89DCF2EA-56E6-485C-B61C-E06D7398FE37}" dt="2024-02-15T10:15:11.159" v="6174"/>
        <pc:sldMkLst>
          <pc:docMk/>
          <pc:sldMk cId="717474303" sldId="1246"/>
        </pc:sldMkLst>
        <pc:spChg chg="del">
          <ac:chgData name="binglin tao" userId="dee11500289e3549" providerId="LiveId" clId="{89DCF2EA-56E6-485C-B61C-E06D7398FE37}" dt="2024-02-13T08:49:43.196" v="895" actId="478"/>
          <ac:spMkLst>
            <pc:docMk/>
            <pc:sldMk cId="717474303" sldId="1246"/>
            <ac:spMk id="2" creationId="{E945820A-9F5C-ABFE-D216-7FC1E1ED7018}"/>
          </ac:spMkLst>
        </pc:spChg>
        <pc:spChg chg="mod">
          <ac:chgData name="binglin tao" userId="dee11500289e3549" providerId="LiveId" clId="{89DCF2EA-56E6-485C-B61C-E06D7398FE37}" dt="2024-02-15T10:15:11.159" v="6174"/>
          <ac:spMkLst>
            <pc:docMk/>
            <pc:sldMk cId="717474303" sldId="1246"/>
            <ac:spMk id="6" creationId="{43728BE3-0DBE-B97F-838E-AFF1DBA07AA4}"/>
          </ac:spMkLst>
        </pc:spChg>
        <pc:spChg chg="del">
          <ac:chgData name="binglin tao" userId="dee11500289e3549" providerId="LiveId" clId="{89DCF2EA-56E6-485C-B61C-E06D7398FE37}" dt="2024-02-13T08:49:45.589" v="896" actId="478"/>
          <ac:spMkLst>
            <pc:docMk/>
            <pc:sldMk cId="717474303" sldId="1246"/>
            <ac:spMk id="15" creationId="{B092C128-012F-429A-7C7B-0E93811704AD}"/>
          </ac:spMkLst>
        </pc:spChg>
        <pc:spChg chg="del">
          <ac:chgData name="binglin tao" userId="dee11500289e3549" providerId="LiveId" clId="{89DCF2EA-56E6-485C-B61C-E06D7398FE37}" dt="2024-02-13T08:49:43.196" v="895" actId="478"/>
          <ac:spMkLst>
            <pc:docMk/>
            <pc:sldMk cId="717474303" sldId="1246"/>
            <ac:spMk id="17" creationId="{74D6502D-B3DE-872B-B6CA-0D8EB42F4484}"/>
          </ac:spMkLst>
        </pc:spChg>
      </pc:sldChg>
      <pc:sldChg chg="modSp add mod">
        <pc:chgData name="binglin tao" userId="dee11500289e3549" providerId="LiveId" clId="{89DCF2EA-56E6-485C-B61C-E06D7398FE37}" dt="2024-02-15T10:15:19.139" v="6194"/>
        <pc:sldMkLst>
          <pc:docMk/>
          <pc:sldMk cId="3442589768" sldId="1247"/>
        </pc:sldMkLst>
        <pc:spChg chg="mod">
          <ac:chgData name="binglin tao" userId="dee11500289e3549" providerId="LiveId" clId="{89DCF2EA-56E6-485C-B61C-E06D7398FE37}" dt="2024-02-15T10:15:19.139" v="6194"/>
          <ac:spMkLst>
            <pc:docMk/>
            <pc:sldMk cId="3442589768" sldId="1247"/>
            <ac:spMk id="6" creationId="{CB9C7D05-8800-F677-820C-375F6FA53F49}"/>
          </ac:spMkLst>
        </pc:spChg>
      </pc:sldChg>
      <pc:sldChg chg="addSp delSp modSp add mod modAnim">
        <pc:chgData name="binglin tao" userId="dee11500289e3549" providerId="LiveId" clId="{89DCF2EA-56E6-485C-B61C-E06D7398FE37}" dt="2024-02-14T09:18:27.815" v="4500" actId="114"/>
        <pc:sldMkLst>
          <pc:docMk/>
          <pc:sldMk cId="1116465405" sldId="1248"/>
        </pc:sldMkLst>
        <pc:spChg chg="del">
          <ac:chgData name="binglin tao" userId="dee11500289e3549" providerId="LiveId" clId="{89DCF2EA-56E6-485C-B61C-E06D7398FE37}" dt="2024-02-14T07:55:44.167" v="2354" actId="478"/>
          <ac:spMkLst>
            <pc:docMk/>
            <pc:sldMk cId="1116465405" sldId="1248"/>
            <ac:spMk id="2" creationId="{CDCDA522-2FCA-7F82-7F08-590EEA5ABAB2}"/>
          </ac:spMkLst>
        </pc:spChg>
        <pc:spChg chg="add del mod">
          <ac:chgData name="binglin tao" userId="dee11500289e3549" providerId="LiveId" clId="{89DCF2EA-56E6-485C-B61C-E06D7398FE37}" dt="2024-02-14T08:37:51.268" v="3069" actId="478"/>
          <ac:spMkLst>
            <pc:docMk/>
            <pc:sldMk cId="1116465405" sldId="1248"/>
            <ac:spMk id="5" creationId="{B14FB581-0FCA-26B4-1FDA-EC468DAC302E}"/>
          </ac:spMkLst>
        </pc:spChg>
        <pc:spChg chg="add del mod">
          <ac:chgData name="binglin tao" userId="dee11500289e3549" providerId="LiveId" clId="{89DCF2EA-56E6-485C-B61C-E06D7398FE37}" dt="2024-02-14T08:37:51.790" v="3070" actId="478"/>
          <ac:spMkLst>
            <pc:docMk/>
            <pc:sldMk cId="1116465405" sldId="1248"/>
            <ac:spMk id="8" creationId="{782DB319-3AA8-EFD9-E8D2-604554EC08ED}"/>
          </ac:spMkLst>
        </pc:spChg>
        <pc:spChg chg="add del mod">
          <ac:chgData name="binglin tao" userId="dee11500289e3549" providerId="LiveId" clId="{89DCF2EA-56E6-485C-B61C-E06D7398FE37}" dt="2024-02-14T08:41:37.518" v="3112" actId="478"/>
          <ac:spMkLst>
            <pc:docMk/>
            <pc:sldMk cId="1116465405" sldId="1248"/>
            <ac:spMk id="12" creationId="{2F443618-C20B-B6E8-B2F3-ABFD365222DB}"/>
          </ac:spMkLst>
        </pc:spChg>
        <pc:spChg chg="mod">
          <ac:chgData name="binglin tao" userId="dee11500289e3549" providerId="LiveId" clId="{89DCF2EA-56E6-485C-B61C-E06D7398FE37}" dt="2024-02-14T09:18:27.815" v="4500" actId="114"/>
          <ac:spMkLst>
            <pc:docMk/>
            <pc:sldMk cId="1116465405" sldId="1248"/>
            <ac:spMk id="15" creationId="{27B59E7D-FF6D-F8E3-782E-552DBD12C57F}"/>
          </ac:spMkLst>
        </pc:spChg>
        <pc:spChg chg="add del mod">
          <ac:chgData name="binglin tao" userId="dee11500289e3549" providerId="LiveId" clId="{89DCF2EA-56E6-485C-B61C-E06D7398FE37}" dt="2024-02-14T08:58:00.614" v="3677" actId="478"/>
          <ac:spMkLst>
            <pc:docMk/>
            <pc:sldMk cId="1116465405" sldId="1248"/>
            <ac:spMk id="16" creationId="{77FC0269-EDC4-2731-9FBF-0B14FEC69141}"/>
          </ac:spMkLst>
        </pc:spChg>
        <pc:spChg chg="del">
          <ac:chgData name="binglin tao" userId="dee11500289e3549" providerId="LiveId" clId="{89DCF2EA-56E6-485C-B61C-E06D7398FE37}" dt="2024-02-14T07:56:51.443" v="2422" actId="478"/>
          <ac:spMkLst>
            <pc:docMk/>
            <pc:sldMk cId="1116465405" sldId="1248"/>
            <ac:spMk id="19" creationId="{609752FF-8E3F-7504-5204-29497200B625}"/>
          </ac:spMkLst>
        </pc:spChg>
        <pc:spChg chg="del">
          <ac:chgData name="binglin tao" userId="dee11500289e3549" providerId="LiveId" clId="{89DCF2EA-56E6-485C-B61C-E06D7398FE37}" dt="2024-02-14T07:55:59.641" v="2357" actId="478"/>
          <ac:spMkLst>
            <pc:docMk/>
            <pc:sldMk cId="1116465405" sldId="1248"/>
            <ac:spMk id="20" creationId="{F87CB510-8596-9505-BBF5-265AF55A8936}"/>
          </ac:spMkLst>
        </pc:spChg>
        <pc:spChg chg="add del mod">
          <ac:chgData name="binglin tao" userId="dee11500289e3549" providerId="LiveId" clId="{89DCF2EA-56E6-485C-B61C-E06D7398FE37}" dt="2024-02-14T08:58:00.614" v="3677" actId="478"/>
          <ac:spMkLst>
            <pc:docMk/>
            <pc:sldMk cId="1116465405" sldId="1248"/>
            <ac:spMk id="25" creationId="{34445728-7C45-CD09-F943-98853EEB978A}"/>
          </ac:spMkLst>
        </pc:spChg>
        <pc:spChg chg="add del mod">
          <ac:chgData name="binglin tao" userId="dee11500289e3549" providerId="LiveId" clId="{89DCF2EA-56E6-485C-B61C-E06D7398FE37}" dt="2024-02-14T08:58:25.345" v="3678" actId="478"/>
          <ac:spMkLst>
            <pc:docMk/>
            <pc:sldMk cId="1116465405" sldId="1248"/>
            <ac:spMk id="29" creationId="{00036740-26EB-97C7-D0B5-C057F21AA0F3}"/>
          </ac:spMkLst>
        </pc:spChg>
        <pc:grpChg chg="del">
          <ac:chgData name="binglin tao" userId="dee11500289e3549" providerId="LiveId" clId="{89DCF2EA-56E6-485C-B61C-E06D7398FE37}" dt="2024-02-14T07:55:46.007" v="2355" actId="478"/>
          <ac:grpSpMkLst>
            <pc:docMk/>
            <pc:sldMk cId="1116465405" sldId="1248"/>
            <ac:grpSpMk id="4" creationId="{EBBEEC65-3359-8668-1266-CBC6F6208441}"/>
          </ac:grpSpMkLst>
        </pc:grpChg>
        <pc:grpChg chg="del">
          <ac:chgData name="binglin tao" userId="dee11500289e3549" providerId="LiveId" clId="{89DCF2EA-56E6-485C-B61C-E06D7398FE37}" dt="2024-02-14T07:55:40.757" v="2353" actId="478"/>
          <ac:grpSpMkLst>
            <pc:docMk/>
            <pc:sldMk cId="1116465405" sldId="1248"/>
            <ac:grpSpMk id="14" creationId="{7F6795C6-2FF0-CF63-E389-769F0CD9339C}"/>
          </ac:grpSpMkLst>
        </pc:grpChg>
        <pc:grpChg chg="del">
          <ac:chgData name="binglin tao" userId="dee11500289e3549" providerId="LiveId" clId="{89DCF2EA-56E6-485C-B61C-E06D7398FE37}" dt="2024-02-14T07:56:49.666" v="2421" actId="478"/>
          <ac:grpSpMkLst>
            <pc:docMk/>
            <pc:sldMk cId="1116465405" sldId="1248"/>
            <ac:grpSpMk id="21" creationId="{5A950CED-CF14-1706-5703-EC4216FAA6EE}"/>
          </ac:grpSpMkLst>
        </pc:grpChg>
        <pc:grpChg chg="del">
          <ac:chgData name="binglin tao" userId="dee11500289e3549" providerId="LiveId" clId="{89DCF2EA-56E6-485C-B61C-E06D7398FE37}" dt="2024-02-14T07:56:49.666" v="2421" actId="478"/>
          <ac:grpSpMkLst>
            <pc:docMk/>
            <pc:sldMk cId="1116465405" sldId="1248"/>
            <ac:grpSpMk id="26" creationId="{D22953CE-3E0E-CC1B-567B-F500CB86E027}"/>
          </ac:grpSpMkLst>
        </pc:grpChg>
      </pc:sldChg>
      <pc:sldChg chg="addSp delSp modSp new del mod">
        <pc:chgData name="binglin tao" userId="dee11500289e3549" providerId="LiveId" clId="{89DCF2EA-56E6-485C-B61C-E06D7398FE37}" dt="2024-02-14T08:45:32.714" v="3198" actId="47"/>
        <pc:sldMkLst>
          <pc:docMk/>
          <pc:sldMk cId="1143176810" sldId="1249"/>
        </pc:sldMkLst>
        <pc:spChg chg="add del mod">
          <ac:chgData name="binglin tao" userId="dee11500289e3549" providerId="LiveId" clId="{89DCF2EA-56E6-485C-B61C-E06D7398FE37}" dt="2024-02-14T08:34:48.094" v="2987"/>
          <ac:spMkLst>
            <pc:docMk/>
            <pc:sldMk cId="1143176810" sldId="1249"/>
            <ac:spMk id="3" creationId="{286917F5-5477-1F5E-41E6-36B86560DA3E}"/>
          </ac:spMkLst>
        </pc:spChg>
      </pc:sldChg>
      <pc:sldChg chg="modSp add mod ord">
        <pc:chgData name="binglin tao" userId="dee11500289e3549" providerId="LiveId" clId="{89DCF2EA-56E6-485C-B61C-E06D7398FE37}" dt="2024-02-14T09:04:25.110" v="4285"/>
        <pc:sldMkLst>
          <pc:docMk/>
          <pc:sldMk cId="3945715270" sldId="1249"/>
        </pc:sldMkLst>
        <pc:spChg chg="mod">
          <ac:chgData name="binglin tao" userId="dee11500289e3549" providerId="LiveId" clId="{89DCF2EA-56E6-485C-B61C-E06D7398FE37}" dt="2024-02-14T09:04:25.110" v="4285"/>
          <ac:spMkLst>
            <pc:docMk/>
            <pc:sldMk cId="3945715270" sldId="1249"/>
            <ac:spMk id="15" creationId="{A53BA892-E936-E15E-781F-E1FDA2DFFC9C}"/>
          </ac:spMkLst>
        </pc:spChg>
      </pc:sldChg>
      <pc:sldChg chg="add">
        <pc:chgData name="binglin tao" userId="dee11500289e3549" providerId="LiveId" clId="{89DCF2EA-56E6-485C-B61C-E06D7398FE37}" dt="2024-02-14T10:25:51.808" v="4684"/>
        <pc:sldMkLst>
          <pc:docMk/>
          <pc:sldMk cId="717564848" sldId="1250"/>
        </pc:sldMkLst>
      </pc:sldChg>
      <pc:sldChg chg="modSp add mod">
        <pc:chgData name="binglin tao" userId="dee11500289e3549" providerId="LiveId" clId="{89DCF2EA-56E6-485C-B61C-E06D7398FE37}" dt="2024-02-14T10:26:29.525" v="4710"/>
        <pc:sldMkLst>
          <pc:docMk/>
          <pc:sldMk cId="2794075271" sldId="1251"/>
        </pc:sldMkLst>
        <pc:spChg chg="mod">
          <ac:chgData name="binglin tao" userId="dee11500289e3549" providerId="LiveId" clId="{89DCF2EA-56E6-485C-B61C-E06D7398FE37}" dt="2024-02-14T10:26:29.525" v="4710"/>
          <ac:spMkLst>
            <pc:docMk/>
            <pc:sldMk cId="2794075271" sldId="1251"/>
            <ac:spMk id="5" creationId="{68136A63-E912-6E54-F181-ED0A46E31CC4}"/>
          </ac:spMkLst>
        </pc:spChg>
      </pc:sldChg>
      <pc:sldChg chg="add">
        <pc:chgData name="binglin tao" userId="dee11500289e3549" providerId="LiveId" clId="{89DCF2EA-56E6-485C-B61C-E06D7398FE37}" dt="2024-02-15T06:42:08.724" v="5533"/>
        <pc:sldMkLst>
          <pc:docMk/>
          <pc:sldMk cId="2262630240" sldId="1252"/>
        </pc:sldMkLst>
      </pc:sldChg>
      <pc:sldChg chg="add">
        <pc:chgData name="binglin tao" userId="dee11500289e3549" providerId="LiveId" clId="{89DCF2EA-56E6-485C-B61C-E06D7398FE37}" dt="2024-02-15T07:35:50.296" v="5912"/>
        <pc:sldMkLst>
          <pc:docMk/>
          <pc:sldMk cId="651616523" sldId="1253"/>
        </pc:sldMkLst>
      </pc:sldChg>
      <pc:sldChg chg="delSp modSp add del mod">
        <pc:chgData name="binglin tao" userId="dee11500289e3549" providerId="LiveId" clId="{89DCF2EA-56E6-485C-B61C-E06D7398FE37}" dt="2024-02-15T11:51:28.788" v="6203"/>
        <pc:sldMkLst>
          <pc:docMk/>
          <pc:sldMk cId="1865312400" sldId="1254"/>
        </pc:sldMkLst>
        <pc:spChg chg="mod">
          <ac:chgData name="binglin tao" userId="dee11500289e3549" providerId="LiveId" clId="{89DCF2EA-56E6-485C-B61C-E06D7398FE37}" dt="2024-02-15T07:39:39.385" v="5967" actId="6549"/>
          <ac:spMkLst>
            <pc:docMk/>
            <pc:sldMk cId="1865312400" sldId="1254"/>
            <ac:spMk id="2" creationId="{7F705978-6CC5-B9BE-25A6-B110E3EC91A3}"/>
          </ac:spMkLst>
        </pc:spChg>
        <pc:spChg chg="del">
          <ac:chgData name="binglin tao" userId="dee11500289e3549" providerId="LiveId" clId="{89DCF2EA-56E6-485C-B61C-E06D7398FE37}" dt="2024-02-15T07:39:37.294" v="5966" actId="478"/>
          <ac:spMkLst>
            <pc:docMk/>
            <pc:sldMk cId="1865312400" sldId="1254"/>
            <ac:spMk id="4" creationId="{78125107-8021-1E86-5AFD-87CBE4F442D3}"/>
          </ac:spMkLst>
        </pc:spChg>
        <pc:spChg chg="del">
          <ac:chgData name="binglin tao" userId="dee11500289e3549" providerId="LiveId" clId="{89DCF2EA-56E6-485C-B61C-E06D7398FE37}" dt="2024-02-15T07:39:37.294" v="5966" actId="478"/>
          <ac:spMkLst>
            <pc:docMk/>
            <pc:sldMk cId="1865312400" sldId="1254"/>
            <ac:spMk id="7" creationId="{C548D265-9484-CAC0-7421-10453899DACD}"/>
          </ac:spMkLst>
        </pc:spChg>
        <pc:spChg chg="del">
          <ac:chgData name="binglin tao" userId="dee11500289e3549" providerId="LiveId" clId="{89DCF2EA-56E6-485C-B61C-E06D7398FE37}" dt="2024-02-15T07:39:37.294" v="5966" actId="478"/>
          <ac:spMkLst>
            <pc:docMk/>
            <pc:sldMk cId="1865312400" sldId="1254"/>
            <ac:spMk id="9" creationId="{C8ADC05F-8F7B-34DE-F312-B62D8B7D1366}"/>
          </ac:spMkLst>
        </pc:spChg>
        <pc:spChg chg="mod">
          <ac:chgData name="binglin tao" userId="dee11500289e3549" providerId="LiveId" clId="{89DCF2EA-56E6-485C-B61C-E06D7398FE37}" dt="2024-02-15T07:39:25.993" v="5965"/>
          <ac:spMkLst>
            <pc:docMk/>
            <pc:sldMk cId="1865312400" sldId="1254"/>
            <ac:spMk id="13" creationId="{45065B54-2903-CF9B-30AB-12F73A6F07D3}"/>
          </ac:spMkLst>
        </pc:spChg>
        <pc:spChg chg="del">
          <ac:chgData name="binglin tao" userId="dee11500289e3549" providerId="LiveId" clId="{89DCF2EA-56E6-485C-B61C-E06D7398FE37}" dt="2024-02-15T07:39:40.842" v="5968" actId="478"/>
          <ac:spMkLst>
            <pc:docMk/>
            <pc:sldMk cId="1865312400" sldId="1254"/>
            <ac:spMk id="18" creationId="{C5AA1BD8-9E9E-17A0-5B8D-0FBD58C31AEE}"/>
          </ac:spMkLst>
        </pc:spChg>
      </pc:sldChg>
      <pc:sldChg chg="modSp add mod">
        <pc:chgData name="binglin tao" userId="dee11500289e3549" providerId="LiveId" clId="{89DCF2EA-56E6-485C-B61C-E06D7398FE37}" dt="2024-02-15T09:32:13.370" v="6088"/>
        <pc:sldMkLst>
          <pc:docMk/>
          <pc:sldMk cId="3198352481" sldId="1255"/>
        </pc:sldMkLst>
        <pc:spChg chg="mod">
          <ac:chgData name="binglin tao" userId="dee11500289e3549" providerId="LiveId" clId="{89DCF2EA-56E6-485C-B61C-E06D7398FE37}" dt="2024-02-15T09:32:13.370" v="6088"/>
          <ac:spMkLst>
            <pc:docMk/>
            <pc:sldMk cId="3198352481" sldId="1255"/>
            <ac:spMk id="2" creationId="{59CA5628-CD45-2A4C-6BE8-C330BC96766F}"/>
          </ac:spMkLst>
        </pc:spChg>
      </pc:sldChg>
      <pc:sldChg chg="modSp add del mod">
        <pc:chgData name="binglin tao" userId="dee11500289e3549" providerId="LiveId" clId="{89DCF2EA-56E6-485C-B61C-E06D7398FE37}" dt="2024-02-15T11:51:28.788" v="6203"/>
        <pc:sldMkLst>
          <pc:docMk/>
          <pc:sldMk cId="2962692604" sldId="1256"/>
        </pc:sldMkLst>
        <pc:spChg chg="mod">
          <ac:chgData name="binglin tao" userId="dee11500289e3549" providerId="LiveId" clId="{89DCF2EA-56E6-485C-B61C-E06D7398FE37}" dt="2024-02-15T09:41:26.826" v="6163"/>
          <ac:spMkLst>
            <pc:docMk/>
            <pc:sldMk cId="2962692604" sldId="1256"/>
            <ac:spMk id="5" creationId="{46F525F9-6507-91D2-D0F0-3871AAA0DC99}"/>
          </ac:spMkLst>
        </pc:spChg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1285488246" sldId="1257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1504174214" sldId="1258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582419256" sldId="1259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3822581434" sldId="1260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2867022625" sldId="1261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3705305107" sldId="1262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2608843790" sldId="1263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1735606501" sldId="1264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277235027" sldId="1265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3884171321" sldId="1266"/>
        </pc:sldMkLst>
      </pc:sldChg>
      <pc:sldChg chg="addSp modSp add mod">
        <pc:chgData name="binglin tao" userId="dee11500289e3549" providerId="LiveId" clId="{89DCF2EA-56E6-485C-B61C-E06D7398FE37}" dt="2024-02-15T11:53:49.781" v="6237"/>
        <pc:sldMkLst>
          <pc:docMk/>
          <pc:sldMk cId="3387203162" sldId="1267"/>
        </pc:sldMkLst>
        <pc:spChg chg="add mod">
          <ac:chgData name="binglin tao" userId="dee11500289e3549" providerId="LiveId" clId="{89DCF2EA-56E6-485C-B61C-E06D7398FE37}" dt="2024-02-15T11:53:49.781" v="6237"/>
          <ac:spMkLst>
            <pc:docMk/>
            <pc:sldMk cId="3387203162" sldId="1267"/>
            <ac:spMk id="5" creationId="{71809410-5993-C6CD-584D-88FC9D280015}"/>
          </ac:spMkLst>
        </pc:spChg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646394871" sldId="1268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3151451270" sldId="1269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2542659348" sldId="1270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1206617177" sldId="1271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355605852" sldId="1272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200093312" sldId="1273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2554554202" sldId="1274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393941864" sldId="1275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1150465171" sldId="1276"/>
        </pc:sldMkLst>
      </pc:sldChg>
      <pc:sldChg chg="add">
        <pc:chgData name="binglin tao" userId="dee11500289e3549" providerId="LiveId" clId="{89DCF2EA-56E6-485C-B61C-E06D7398FE37}" dt="2024-02-15T11:51:28.788" v="6203"/>
        <pc:sldMkLst>
          <pc:docMk/>
          <pc:sldMk cId="371079027" sldId="1277"/>
        </pc:sldMkLst>
      </pc:sldChg>
      <pc:sldChg chg="delSp modSp add mod">
        <pc:chgData name="binglin tao" userId="dee11500289e3549" providerId="LiveId" clId="{89DCF2EA-56E6-485C-B61C-E06D7398FE37}" dt="2024-02-16T07:01:26.762" v="6939" actId="20577"/>
        <pc:sldMkLst>
          <pc:docMk/>
          <pc:sldMk cId="3622266865" sldId="1278"/>
        </pc:sldMkLst>
        <pc:spChg chg="mod">
          <ac:chgData name="binglin tao" userId="dee11500289e3549" providerId="LiveId" clId="{89DCF2EA-56E6-485C-B61C-E06D7398FE37}" dt="2024-02-16T07:01:26.762" v="6939" actId="20577"/>
          <ac:spMkLst>
            <pc:docMk/>
            <pc:sldMk cId="3622266865" sldId="1278"/>
            <ac:spMk id="2" creationId="{D169BDA4-5A05-FF30-668C-61B6DFFE6491}"/>
          </ac:spMkLst>
        </pc:spChg>
        <pc:spChg chg="del mod">
          <ac:chgData name="binglin tao" userId="dee11500289e3549" providerId="LiveId" clId="{89DCF2EA-56E6-485C-B61C-E06D7398FE37}" dt="2024-02-16T06:57:46.164" v="6803" actId="478"/>
          <ac:spMkLst>
            <pc:docMk/>
            <pc:sldMk cId="3622266865" sldId="1278"/>
            <ac:spMk id="42" creationId="{4DD3A689-C6C3-6877-D875-58DED58D046D}"/>
          </ac:spMkLst>
        </pc:spChg>
        <pc:spChg chg="del">
          <ac:chgData name="binglin tao" userId="dee11500289e3549" providerId="LiveId" clId="{89DCF2EA-56E6-485C-B61C-E06D7398FE37}" dt="2024-02-16T06:56:05.615" v="6788" actId="478"/>
          <ac:spMkLst>
            <pc:docMk/>
            <pc:sldMk cId="3622266865" sldId="1278"/>
            <ac:spMk id="43" creationId="{F5C96A3D-EE91-47DF-EFF1-0CEBDA8DD8DA}"/>
          </ac:spMkLst>
        </pc:spChg>
        <pc:spChg chg="del">
          <ac:chgData name="binglin tao" userId="dee11500289e3549" providerId="LiveId" clId="{89DCF2EA-56E6-485C-B61C-E06D7398FE37}" dt="2024-02-16T06:56:06.653" v="6789" actId="478"/>
          <ac:spMkLst>
            <pc:docMk/>
            <pc:sldMk cId="3622266865" sldId="1278"/>
            <ac:spMk id="44" creationId="{6757808C-AC33-4FB0-6437-8AF1FB38ECB1}"/>
          </ac:spMkLst>
        </pc:spChg>
      </pc:sldChg>
      <pc:sldChg chg="add del">
        <pc:chgData name="binglin tao" userId="dee11500289e3549" providerId="LiveId" clId="{89DCF2EA-56E6-485C-B61C-E06D7398FE37}" dt="2024-02-17T03:39:36.201" v="9183" actId="2696"/>
        <pc:sldMkLst>
          <pc:docMk/>
          <pc:sldMk cId="637149957" sldId="1279"/>
        </pc:sldMkLst>
      </pc:sldChg>
      <pc:sldChg chg="modSp add mod">
        <pc:chgData name="binglin tao" userId="dee11500289e3549" providerId="LiveId" clId="{89DCF2EA-56E6-485C-B61C-E06D7398FE37}" dt="2024-02-16T10:50:06.957" v="8464"/>
        <pc:sldMkLst>
          <pc:docMk/>
          <pc:sldMk cId="625093175" sldId="1280"/>
        </pc:sldMkLst>
        <pc:spChg chg="mod">
          <ac:chgData name="binglin tao" userId="dee11500289e3549" providerId="LiveId" clId="{89DCF2EA-56E6-485C-B61C-E06D7398FE37}" dt="2024-02-16T10:50:06.957" v="8464"/>
          <ac:spMkLst>
            <pc:docMk/>
            <pc:sldMk cId="625093175" sldId="1280"/>
            <ac:spMk id="2" creationId="{5C9572AA-E6AF-DD06-41A2-1B2566AB0867}"/>
          </ac:spMkLst>
        </pc:spChg>
      </pc:sldChg>
      <pc:sldChg chg="add">
        <pc:chgData name="binglin tao" userId="dee11500289e3549" providerId="LiveId" clId="{89DCF2EA-56E6-485C-B61C-E06D7398FE37}" dt="2024-02-16T11:13:48.275" v="8497"/>
        <pc:sldMkLst>
          <pc:docMk/>
          <pc:sldMk cId="2832179566" sldId="1281"/>
        </pc:sldMkLst>
      </pc:sldChg>
      <pc:sldChg chg="add">
        <pc:chgData name="binglin tao" userId="dee11500289e3549" providerId="LiveId" clId="{89DCF2EA-56E6-485C-B61C-E06D7398FE37}" dt="2024-02-16T11:13:48.275" v="8497"/>
        <pc:sldMkLst>
          <pc:docMk/>
          <pc:sldMk cId="1729939406" sldId="1282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820899050" sldId="1283"/>
        </pc:sldMkLst>
      </pc:sldChg>
      <pc:sldChg chg="add del">
        <pc:chgData name="binglin tao" userId="dee11500289e3549" providerId="LiveId" clId="{89DCF2EA-56E6-485C-B61C-E06D7398FE37}" dt="2024-02-16T11:14:08.157" v="8498" actId="47"/>
        <pc:sldMkLst>
          <pc:docMk/>
          <pc:sldMk cId="2211142474" sldId="1283"/>
        </pc:sldMkLst>
      </pc:sldChg>
      <pc:sldChg chg="add">
        <pc:chgData name="binglin tao" userId="dee11500289e3549" providerId="LiveId" clId="{89DCF2EA-56E6-485C-B61C-E06D7398FE37}" dt="2024-02-16T11:13:48.275" v="8497"/>
        <pc:sldMkLst>
          <pc:docMk/>
          <pc:sldMk cId="1838900085" sldId="1284"/>
        </pc:sldMkLst>
      </pc:sldChg>
      <pc:sldChg chg="add">
        <pc:chgData name="binglin tao" userId="dee11500289e3549" providerId="LiveId" clId="{89DCF2EA-56E6-485C-B61C-E06D7398FE37}" dt="2024-02-16T11:13:48.275" v="8497"/>
        <pc:sldMkLst>
          <pc:docMk/>
          <pc:sldMk cId="1760179059" sldId="1285"/>
        </pc:sldMkLst>
      </pc:sldChg>
      <pc:sldChg chg="add">
        <pc:chgData name="binglin tao" userId="dee11500289e3549" providerId="LiveId" clId="{89DCF2EA-56E6-485C-B61C-E06D7398FE37}" dt="2024-02-16T11:13:48.275" v="8497"/>
        <pc:sldMkLst>
          <pc:docMk/>
          <pc:sldMk cId="1346634743" sldId="1286"/>
        </pc:sldMkLst>
      </pc:sldChg>
      <pc:sldChg chg="add">
        <pc:chgData name="binglin tao" userId="dee11500289e3549" providerId="LiveId" clId="{89DCF2EA-56E6-485C-B61C-E06D7398FE37}" dt="2024-02-16T11:13:48.275" v="8497"/>
        <pc:sldMkLst>
          <pc:docMk/>
          <pc:sldMk cId="230352360" sldId="1287"/>
        </pc:sldMkLst>
      </pc:sldChg>
      <pc:sldChg chg="add">
        <pc:chgData name="binglin tao" userId="dee11500289e3549" providerId="LiveId" clId="{89DCF2EA-56E6-485C-B61C-E06D7398FE37}" dt="2024-02-16T11:13:48.275" v="8497"/>
        <pc:sldMkLst>
          <pc:docMk/>
          <pc:sldMk cId="1299376304" sldId="1288"/>
        </pc:sldMkLst>
      </pc:sldChg>
      <pc:sldChg chg="addSp delSp modSp add mod">
        <pc:chgData name="binglin tao" userId="dee11500289e3549" providerId="LiveId" clId="{89DCF2EA-56E6-485C-B61C-E06D7398FE37}" dt="2024-02-17T02:39:11.204" v="8627"/>
        <pc:sldMkLst>
          <pc:docMk/>
          <pc:sldMk cId="777503939" sldId="1289"/>
        </pc:sldMkLst>
        <pc:spChg chg="mod">
          <ac:chgData name="binglin tao" userId="dee11500289e3549" providerId="LiveId" clId="{89DCF2EA-56E6-485C-B61C-E06D7398FE37}" dt="2024-02-17T02:39:11.204" v="8627"/>
          <ac:spMkLst>
            <pc:docMk/>
            <pc:sldMk cId="777503939" sldId="1289"/>
            <ac:spMk id="2" creationId="{ED43D557-15C7-4E9D-A250-E79D821221A2}"/>
          </ac:spMkLst>
        </pc:spChg>
        <pc:spChg chg="add mod">
          <ac:chgData name="binglin tao" userId="dee11500289e3549" providerId="LiveId" clId="{89DCF2EA-56E6-485C-B61C-E06D7398FE37}" dt="2024-02-17T02:38:32.535" v="8595"/>
          <ac:spMkLst>
            <pc:docMk/>
            <pc:sldMk cId="777503939" sldId="1289"/>
            <ac:spMk id="5" creationId="{53D194F2-1A0E-8319-3D42-65131D97BDA0}"/>
          </ac:spMkLst>
        </pc:spChg>
        <pc:spChg chg="add mod">
          <ac:chgData name="binglin tao" userId="dee11500289e3549" providerId="LiveId" clId="{89DCF2EA-56E6-485C-B61C-E06D7398FE37}" dt="2024-02-17T02:38:49.440" v="8598" actId="14100"/>
          <ac:spMkLst>
            <pc:docMk/>
            <pc:sldMk cId="777503939" sldId="1289"/>
            <ac:spMk id="7" creationId="{600D4524-1420-E75E-6AAD-11485E48BF15}"/>
          </ac:spMkLst>
        </pc:spChg>
        <pc:spChg chg="del">
          <ac:chgData name="binglin tao" userId="dee11500289e3549" providerId="LiveId" clId="{89DCF2EA-56E6-485C-B61C-E06D7398FE37}" dt="2024-02-17T02:38:02.964" v="8588" actId="478"/>
          <ac:spMkLst>
            <pc:docMk/>
            <pc:sldMk cId="777503939" sldId="1289"/>
            <ac:spMk id="10" creationId="{119EABB8-7BC9-528E-2169-BFBF68BAC725}"/>
          </ac:spMkLst>
        </pc:spChg>
        <pc:spChg chg="del">
          <ac:chgData name="binglin tao" userId="dee11500289e3549" providerId="LiveId" clId="{89DCF2EA-56E6-485C-B61C-E06D7398FE37}" dt="2024-02-17T02:38:02.964" v="8588" actId="478"/>
          <ac:spMkLst>
            <pc:docMk/>
            <pc:sldMk cId="777503939" sldId="1289"/>
            <ac:spMk id="12" creationId="{8BD745CB-527F-6445-5646-51F49BBFB506}"/>
          </ac:spMkLst>
        </pc:spChg>
        <pc:spChg chg="del">
          <ac:chgData name="binglin tao" userId="dee11500289e3549" providerId="LiveId" clId="{89DCF2EA-56E6-485C-B61C-E06D7398FE37}" dt="2024-02-17T02:38:02.964" v="8588" actId="478"/>
          <ac:spMkLst>
            <pc:docMk/>
            <pc:sldMk cId="777503939" sldId="1289"/>
            <ac:spMk id="14" creationId="{21E47FD7-ECBE-B45E-0168-92612DE44B66}"/>
          </ac:spMkLst>
        </pc:spChg>
        <pc:spChg chg="mod">
          <ac:chgData name="binglin tao" userId="dee11500289e3549" providerId="LiveId" clId="{89DCF2EA-56E6-485C-B61C-E06D7398FE37}" dt="2024-02-17T02:38:07.418" v="8589" actId="1076"/>
          <ac:spMkLst>
            <pc:docMk/>
            <pc:sldMk cId="777503939" sldId="1289"/>
            <ac:spMk id="15" creationId="{6D920754-AA55-66A3-4C3E-A4FEB1FA2983}"/>
          </ac:spMkLst>
        </pc:spChg>
        <pc:spChg chg="del">
          <ac:chgData name="binglin tao" userId="dee11500289e3549" providerId="LiveId" clId="{89DCF2EA-56E6-485C-B61C-E06D7398FE37}" dt="2024-02-17T02:38:02.964" v="8588" actId="478"/>
          <ac:spMkLst>
            <pc:docMk/>
            <pc:sldMk cId="777503939" sldId="1289"/>
            <ac:spMk id="16" creationId="{9EAE2083-E554-B21E-12C5-320E9A98357C}"/>
          </ac:spMkLst>
        </pc:spChg>
      </pc:sldChg>
      <pc:sldChg chg="modSp add mod">
        <pc:chgData name="binglin tao" userId="dee11500289e3549" providerId="LiveId" clId="{89DCF2EA-56E6-485C-B61C-E06D7398FE37}" dt="2024-02-17T02:41:53.939" v="8673"/>
        <pc:sldMkLst>
          <pc:docMk/>
          <pc:sldMk cId="1357826891" sldId="1290"/>
        </pc:sldMkLst>
        <pc:spChg chg="mod">
          <ac:chgData name="binglin tao" userId="dee11500289e3549" providerId="LiveId" clId="{89DCF2EA-56E6-485C-B61C-E06D7398FE37}" dt="2024-02-17T02:41:53.939" v="8673"/>
          <ac:spMkLst>
            <pc:docMk/>
            <pc:sldMk cId="1357826891" sldId="1290"/>
            <ac:spMk id="5" creationId="{9CBA4E44-D3D3-1D29-C958-BC86E65F6DE4}"/>
          </ac:spMkLst>
        </pc:spChg>
        <pc:spChg chg="mod">
          <ac:chgData name="binglin tao" userId="dee11500289e3549" providerId="LiveId" clId="{89DCF2EA-56E6-485C-B61C-E06D7398FE37}" dt="2024-02-17T02:41:41.581" v="8641"/>
          <ac:spMkLst>
            <pc:docMk/>
            <pc:sldMk cId="1357826891" sldId="1290"/>
            <ac:spMk id="21506" creationId="{DA90F091-F300-13CE-0963-2A2268272481}"/>
          </ac:spMkLst>
        </pc:spChg>
      </pc:sldChg>
      <pc:sldChg chg="modSp add mod">
        <pc:chgData name="binglin tao" userId="dee11500289e3549" providerId="LiveId" clId="{89DCF2EA-56E6-485C-B61C-E06D7398FE37}" dt="2024-02-17T02:42:06.179" v="8684"/>
        <pc:sldMkLst>
          <pc:docMk/>
          <pc:sldMk cId="3662836304" sldId="1291"/>
        </pc:sldMkLst>
        <pc:spChg chg="mod">
          <ac:chgData name="binglin tao" userId="dee11500289e3549" providerId="LiveId" clId="{89DCF2EA-56E6-485C-B61C-E06D7398FE37}" dt="2024-02-17T02:42:06.179" v="8684"/>
          <ac:spMkLst>
            <pc:docMk/>
            <pc:sldMk cId="3662836304" sldId="1291"/>
            <ac:spMk id="5" creationId="{899790F4-8B0E-02A8-9251-9D8D4E1CE291}"/>
          </ac:spMkLst>
        </pc:spChg>
      </pc:sldChg>
      <pc:sldChg chg="modSp add mod ord">
        <pc:chgData name="binglin tao" userId="dee11500289e3549" providerId="LiveId" clId="{89DCF2EA-56E6-485C-B61C-E06D7398FE37}" dt="2024-02-17T02:43:14.461" v="8701"/>
        <pc:sldMkLst>
          <pc:docMk/>
          <pc:sldMk cId="441043498" sldId="1292"/>
        </pc:sldMkLst>
        <pc:spChg chg="mod">
          <ac:chgData name="binglin tao" userId="dee11500289e3549" providerId="LiveId" clId="{89DCF2EA-56E6-485C-B61C-E06D7398FE37}" dt="2024-02-17T02:43:10.568" v="8699"/>
          <ac:spMkLst>
            <pc:docMk/>
            <pc:sldMk cId="441043498" sldId="1292"/>
            <ac:spMk id="5" creationId="{8F863545-E604-88A6-4436-8FA13894717D}"/>
          </ac:spMkLst>
        </pc:spChg>
      </pc:sldChg>
      <pc:sldChg chg="modSp add mod">
        <pc:chgData name="binglin tao" userId="dee11500289e3549" providerId="LiveId" clId="{89DCF2EA-56E6-485C-B61C-E06D7398FE37}" dt="2024-02-17T03:39:59.775" v="9213"/>
        <pc:sldMkLst>
          <pc:docMk/>
          <pc:sldMk cId="2262903812" sldId="1293"/>
        </pc:sldMkLst>
        <pc:spChg chg="mod">
          <ac:chgData name="binglin tao" userId="dee11500289e3549" providerId="LiveId" clId="{89DCF2EA-56E6-485C-B61C-E06D7398FE37}" dt="2024-02-17T03:39:59.775" v="9213"/>
          <ac:spMkLst>
            <pc:docMk/>
            <pc:sldMk cId="2262903812" sldId="1293"/>
            <ac:spMk id="5" creationId="{3BD27980-409F-E69A-490A-A04E6E5C23C6}"/>
          </ac:spMkLst>
        </pc:spChg>
      </pc:sldChg>
      <pc:sldChg chg="addSp delSp modSp add mod delAnim modAnim">
        <pc:chgData name="binglin tao" userId="dee11500289e3549" providerId="LiveId" clId="{89DCF2EA-56E6-485C-B61C-E06D7398FE37}" dt="2024-02-17T07:14:58.189" v="9776" actId="207"/>
        <pc:sldMkLst>
          <pc:docMk/>
          <pc:sldMk cId="272737305" sldId="1294"/>
        </pc:sldMkLst>
        <pc:spChg chg="mod">
          <ac:chgData name="binglin tao" userId="dee11500289e3549" providerId="LiveId" clId="{89DCF2EA-56E6-485C-B61C-E06D7398FE37}" dt="2024-02-17T07:05:51.628" v="9660" actId="208"/>
          <ac:spMkLst>
            <pc:docMk/>
            <pc:sldMk cId="272737305" sldId="1294"/>
            <ac:spMk id="2" creationId="{75BF6567-155A-7E4D-76BE-5B90CB9D1BE0}"/>
          </ac:spMkLst>
        </pc:spChg>
        <pc:spChg chg="del">
          <ac:chgData name="binglin tao" userId="dee11500289e3549" providerId="LiveId" clId="{89DCF2EA-56E6-485C-B61C-E06D7398FE37}" dt="2024-02-17T07:00:14.566" v="9617" actId="478"/>
          <ac:spMkLst>
            <pc:docMk/>
            <pc:sldMk cId="272737305" sldId="1294"/>
            <ac:spMk id="4" creationId="{034F99D3-09BC-D2A2-1DFC-CAA64613992D}"/>
          </ac:spMkLst>
        </pc:spChg>
        <pc:spChg chg="del">
          <ac:chgData name="binglin tao" userId="dee11500289e3549" providerId="LiveId" clId="{89DCF2EA-56E6-485C-B61C-E06D7398FE37}" dt="2024-02-17T07:00:14.566" v="9617" actId="478"/>
          <ac:spMkLst>
            <pc:docMk/>
            <pc:sldMk cId="272737305" sldId="1294"/>
            <ac:spMk id="5" creationId="{801BE119-100F-B5D9-650D-DCF70C8AF036}"/>
          </ac:spMkLst>
        </pc:spChg>
        <pc:spChg chg="del">
          <ac:chgData name="binglin tao" userId="dee11500289e3549" providerId="LiveId" clId="{89DCF2EA-56E6-485C-B61C-E06D7398FE37}" dt="2024-02-17T07:00:14.566" v="9617" actId="478"/>
          <ac:spMkLst>
            <pc:docMk/>
            <pc:sldMk cId="272737305" sldId="1294"/>
            <ac:spMk id="6" creationId="{EC511D48-DFEC-3213-9479-855F282B121D}"/>
          </ac:spMkLst>
        </pc:spChg>
        <pc:spChg chg="del">
          <ac:chgData name="binglin tao" userId="dee11500289e3549" providerId="LiveId" clId="{89DCF2EA-56E6-485C-B61C-E06D7398FE37}" dt="2024-02-17T07:00:14.566" v="9617" actId="478"/>
          <ac:spMkLst>
            <pc:docMk/>
            <pc:sldMk cId="272737305" sldId="1294"/>
            <ac:spMk id="7" creationId="{3A7152E8-46ED-9C02-BA6E-A910BA9BAA33}"/>
          </ac:spMkLst>
        </pc:spChg>
        <pc:spChg chg="add mod">
          <ac:chgData name="binglin tao" userId="dee11500289e3549" providerId="LiveId" clId="{89DCF2EA-56E6-485C-B61C-E06D7398FE37}" dt="2024-02-17T07:00:55.429" v="9629"/>
          <ac:spMkLst>
            <pc:docMk/>
            <pc:sldMk cId="272737305" sldId="1294"/>
            <ac:spMk id="9" creationId="{513CB884-CCCD-C8AF-2AF4-3E643540231B}"/>
          </ac:spMkLst>
        </pc:spChg>
        <pc:spChg chg="add mod">
          <ac:chgData name="binglin tao" userId="dee11500289e3549" providerId="LiveId" clId="{89DCF2EA-56E6-485C-B61C-E06D7398FE37}" dt="2024-02-17T07:14:58.189" v="9776" actId="207"/>
          <ac:spMkLst>
            <pc:docMk/>
            <pc:sldMk cId="272737305" sldId="1294"/>
            <ac:spMk id="12" creationId="{B9366429-8D3E-A353-D2AE-1CBECD30168E}"/>
          </ac:spMkLst>
        </pc:spChg>
        <pc:spChg chg="add mod">
          <ac:chgData name="binglin tao" userId="dee11500289e3549" providerId="LiveId" clId="{89DCF2EA-56E6-485C-B61C-E06D7398FE37}" dt="2024-02-17T07:05:59.702" v="9662" actId="1582"/>
          <ac:spMkLst>
            <pc:docMk/>
            <pc:sldMk cId="272737305" sldId="1294"/>
            <ac:spMk id="14" creationId="{5DE219F8-8D36-19DC-F0F1-342BDDD46291}"/>
          </ac:spMkLst>
        </pc:spChg>
        <pc:spChg chg="add mod">
          <ac:chgData name="binglin tao" userId="dee11500289e3549" providerId="LiveId" clId="{89DCF2EA-56E6-485C-B61C-E06D7398FE37}" dt="2024-02-17T07:06:10.513" v="9665" actId="1076"/>
          <ac:spMkLst>
            <pc:docMk/>
            <pc:sldMk cId="272737305" sldId="1294"/>
            <ac:spMk id="16" creationId="{9BD977A8-B299-BF81-2221-B33AF1FECCB9}"/>
          </ac:spMkLst>
        </pc:spChg>
        <pc:spChg chg="add mod">
          <ac:chgData name="binglin tao" userId="dee11500289e3549" providerId="LiveId" clId="{89DCF2EA-56E6-485C-B61C-E06D7398FE37}" dt="2024-02-17T07:07:32.370" v="9686" actId="20577"/>
          <ac:spMkLst>
            <pc:docMk/>
            <pc:sldMk cId="272737305" sldId="1294"/>
            <ac:spMk id="17" creationId="{6F86FE26-7A55-01E8-6046-5A4C6BFB1499}"/>
          </ac:spMkLst>
        </pc:spChg>
        <pc:spChg chg="add mod">
          <ac:chgData name="binglin tao" userId="dee11500289e3549" providerId="LiveId" clId="{89DCF2EA-56E6-485C-B61C-E06D7398FE37}" dt="2024-02-17T07:07:06.257" v="9680" actId="693"/>
          <ac:spMkLst>
            <pc:docMk/>
            <pc:sldMk cId="272737305" sldId="1294"/>
            <ac:spMk id="18" creationId="{B61B5C89-DD98-603B-0ABC-F9960F498639}"/>
          </ac:spMkLst>
        </pc:spChg>
        <pc:spChg chg="add mod">
          <ac:chgData name="binglin tao" userId="dee11500289e3549" providerId="LiveId" clId="{89DCF2EA-56E6-485C-B61C-E06D7398FE37}" dt="2024-02-17T07:07:06.257" v="9680" actId="693"/>
          <ac:spMkLst>
            <pc:docMk/>
            <pc:sldMk cId="272737305" sldId="1294"/>
            <ac:spMk id="19" creationId="{DF4833B8-26E8-7170-0C3E-3C09F2D509E4}"/>
          </ac:spMkLst>
        </pc:spChg>
        <pc:spChg chg="del">
          <ac:chgData name="binglin tao" userId="dee11500289e3549" providerId="LiveId" clId="{89DCF2EA-56E6-485C-B61C-E06D7398FE37}" dt="2024-02-17T07:00:21.890" v="9619" actId="478"/>
          <ac:spMkLst>
            <pc:docMk/>
            <pc:sldMk cId="272737305" sldId="1294"/>
            <ac:spMk id="24" creationId="{C1232D17-696D-0F3C-DFB7-9F2D47A5145D}"/>
          </ac:spMkLst>
        </pc:spChg>
        <pc:spChg chg="del">
          <ac:chgData name="binglin tao" userId="dee11500289e3549" providerId="LiveId" clId="{89DCF2EA-56E6-485C-B61C-E06D7398FE37}" dt="2024-02-17T07:00:49.405" v="9626" actId="478"/>
          <ac:spMkLst>
            <pc:docMk/>
            <pc:sldMk cId="272737305" sldId="1294"/>
            <ac:spMk id="27" creationId="{5355BA7D-3950-B5F4-A446-A3610C5A54DA}"/>
          </ac:spMkLst>
        </pc:spChg>
        <pc:spChg chg="del">
          <ac:chgData name="binglin tao" userId="dee11500289e3549" providerId="LiveId" clId="{89DCF2EA-56E6-485C-B61C-E06D7398FE37}" dt="2024-02-17T07:00:49.405" v="9626" actId="478"/>
          <ac:spMkLst>
            <pc:docMk/>
            <pc:sldMk cId="272737305" sldId="1294"/>
            <ac:spMk id="28" creationId="{43B1F451-38E0-4C70-43AF-3B752A634702}"/>
          </ac:spMkLst>
        </pc:spChg>
        <pc:spChg chg="add del mod">
          <ac:chgData name="binglin tao" userId="dee11500289e3549" providerId="LiveId" clId="{89DCF2EA-56E6-485C-B61C-E06D7398FE37}" dt="2024-02-17T07:14:34.684" v="9768" actId="478"/>
          <ac:spMkLst>
            <pc:docMk/>
            <pc:sldMk cId="272737305" sldId="1294"/>
            <ac:spMk id="33" creationId="{966D1570-9D5B-A09B-8B0D-B9FDDA71FE35}"/>
          </ac:spMkLst>
        </pc:spChg>
        <pc:spChg chg="add del mod">
          <ac:chgData name="binglin tao" userId="dee11500289e3549" providerId="LiveId" clId="{89DCF2EA-56E6-485C-B61C-E06D7398FE37}" dt="2024-02-17T07:13:48.735" v="9748" actId="478"/>
          <ac:spMkLst>
            <pc:docMk/>
            <pc:sldMk cId="272737305" sldId="1294"/>
            <ac:spMk id="34" creationId="{477466CD-1DCE-BD07-D28D-6BB23428F0EF}"/>
          </ac:spMkLst>
        </pc:spChg>
        <pc:graphicFrameChg chg="del mod replId">
          <ac:chgData name="binglin tao" userId="dee11500289e3549" providerId="LiveId" clId="{89DCF2EA-56E6-485C-B61C-E06D7398FE37}" dt="2024-02-17T07:13:45.018" v="9744"/>
          <ac:graphicFrameMkLst>
            <pc:docMk/>
            <pc:sldMk cId="272737305" sldId="1294"/>
            <ac:graphicFrameMk id="26" creationId="{477466CD-1DCE-BD07-D28D-6BB23428F0EF}"/>
          </ac:graphicFrameMkLst>
        </pc:graphicFrameChg>
        <pc:graphicFrameChg chg="del mod replId">
          <ac:chgData name="binglin tao" userId="dee11500289e3549" providerId="LiveId" clId="{89DCF2EA-56E6-485C-B61C-E06D7398FE37}" dt="2024-02-17T07:14:31.035" v="9764"/>
          <ac:graphicFrameMkLst>
            <pc:docMk/>
            <pc:sldMk cId="272737305" sldId="1294"/>
            <ac:graphicFrameMk id="30" creationId="{966D1570-9D5B-A09B-8B0D-B9FDDA71FE35}"/>
          </ac:graphicFrameMkLst>
        </pc:graphicFrameChg>
        <pc:cxnChg chg="add mod">
          <ac:chgData name="binglin tao" userId="dee11500289e3549" providerId="LiveId" clId="{89DCF2EA-56E6-485C-B61C-E06D7398FE37}" dt="2024-02-17T07:07:28.496" v="9684" actId="1582"/>
          <ac:cxnSpMkLst>
            <pc:docMk/>
            <pc:sldMk cId="272737305" sldId="1294"/>
            <ac:cxnSpMk id="21" creationId="{99FE99B3-FF32-0B2D-9307-44E3C7879D00}"/>
          </ac:cxnSpMkLst>
        </pc:cxnChg>
        <pc:cxnChg chg="add mod">
          <ac:chgData name="binglin tao" userId="dee11500289e3549" providerId="LiveId" clId="{89DCF2EA-56E6-485C-B61C-E06D7398FE37}" dt="2024-02-17T07:07:28.496" v="9684" actId="1582"/>
          <ac:cxnSpMkLst>
            <pc:docMk/>
            <pc:sldMk cId="272737305" sldId="1294"/>
            <ac:cxnSpMk id="25" creationId="{AC786904-E9D5-2D96-CDA3-62B5DFE70AB7}"/>
          </ac:cxnSpMkLst>
        </pc:cxnChg>
      </pc:sldChg>
      <pc:sldChg chg="new del">
        <pc:chgData name="binglin tao" userId="dee11500289e3549" providerId="LiveId" clId="{89DCF2EA-56E6-485C-B61C-E06D7398FE37}" dt="2024-02-17T07:00:03.400" v="9615" actId="680"/>
        <pc:sldMkLst>
          <pc:docMk/>
          <pc:sldMk cId="4021530893" sldId="1294"/>
        </pc:sldMkLst>
      </pc:sldChg>
      <pc:sldChg chg="addSp modSp add mod">
        <pc:chgData name="binglin tao" userId="dee11500289e3549" providerId="LiveId" clId="{89DCF2EA-56E6-485C-B61C-E06D7398FE37}" dt="2024-02-18T03:34:58.832" v="10389" actId="1076"/>
        <pc:sldMkLst>
          <pc:docMk/>
          <pc:sldMk cId="2142634140" sldId="1295"/>
        </pc:sldMkLst>
        <pc:spChg chg="mod">
          <ac:chgData name="binglin tao" userId="dee11500289e3549" providerId="LiveId" clId="{89DCF2EA-56E6-485C-B61C-E06D7398FE37}" dt="2024-02-18T03:34:55.815" v="10388" actId="20577"/>
          <ac:spMkLst>
            <pc:docMk/>
            <pc:sldMk cId="2142634140" sldId="1295"/>
            <ac:spMk id="2" creationId="{F9E3655C-8820-51F8-94D8-617A46227120}"/>
          </ac:spMkLst>
        </pc:spChg>
        <pc:spChg chg="add mod">
          <ac:chgData name="binglin tao" userId="dee11500289e3549" providerId="LiveId" clId="{89DCF2EA-56E6-485C-B61C-E06D7398FE37}" dt="2024-02-18T03:34:58.832" v="10389" actId="1076"/>
          <ac:spMkLst>
            <pc:docMk/>
            <pc:sldMk cId="2142634140" sldId="1295"/>
            <ac:spMk id="4" creationId="{7E35D032-0020-1A82-9680-89C5C0BBFAC1}"/>
          </ac:spMkLst>
        </pc:spChg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289883538" sldId="1296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294268422" sldId="1297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2133173124" sldId="1298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3931497644" sldId="1299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3334585886" sldId="1300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292269646" sldId="1301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4176671120" sldId="1302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2501024668" sldId="1303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3977620985" sldId="1304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196986067" sldId="1305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3413761114" sldId="1306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573157583" sldId="1307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2582199663" sldId="1308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552098145" sldId="1309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3946933081" sldId="1310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4084021074" sldId="1311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2929128498" sldId="1312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3620387032" sldId="1313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3636683451" sldId="1314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3487621607" sldId="1315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542921629" sldId="1316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12373627" sldId="1317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946152284" sldId="1318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2030830660" sldId="1319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647978087" sldId="1320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037141353" sldId="1321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1784990517" sldId="1322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980157952" sldId="1323"/>
        </pc:sldMkLst>
      </pc:sldChg>
      <pc:sldChg chg="add">
        <pc:chgData name="binglin tao" userId="dee11500289e3549" providerId="LiveId" clId="{89DCF2EA-56E6-485C-B61C-E06D7398FE37}" dt="2024-02-18T04:30:19.531" v="10503"/>
        <pc:sldMkLst>
          <pc:docMk/>
          <pc:sldMk cId="3159308359" sldId="1324"/>
        </pc:sldMkLst>
      </pc:sldChg>
      <pc:sldChg chg="add">
        <pc:chgData name="binglin tao" userId="dee11500289e3549" providerId="LiveId" clId="{89DCF2EA-56E6-485C-B61C-E06D7398FE37}" dt="2024-02-18T04:30:58.306" v="10504"/>
        <pc:sldMkLst>
          <pc:docMk/>
          <pc:sldMk cId="1756800822" sldId="1325"/>
        </pc:sldMkLst>
      </pc:sldChg>
      <pc:sldChg chg="modSp add mod">
        <pc:chgData name="binglin tao" userId="dee11500289e3549" providerId="LiveId" clId="{89DCF2EA-56E6-485C-B61C-E06D7398FE37}" dt="2024-02-18T07:02:43.653" v="13233" actId="20577"/>
        <pc:sldMkLst>
          <pc:docMk/>
          <pc:sldMk cId="360695714" sldId="1326"/>
        </pc:sldMkLst>
        <pc:spChg chg="mod">
          <ac:chgData name="binglin tao" userId="dee11500289e3549" providerId="LiveId" clId="{89DCF2EA-56E6-485C-B61C-E06D7398FE37}" dt="2024-02-18T07:02:43.653" v="13233" actId="20577"/>
          <ac:spMkLst>
            <pc:docMk/>
            <pc:sldMk cId="360695714" sldId="1326"/>
            <ac:spMk id="2" creationId="{64A2D58F-E5CB-265B-9C0D-7041B9526106}"/>
          </ac:spMkLst>
        </pc:spChg>
      </pc:sldChg>
      <pc:sldChg chg="modSp add mod">
        <pc:chgData name="binglin tao" userId="dee11500289e3549" providerId="LiveId" clId="{89DCF2EA-56E6-485C-B61C-E06D7398FE37}" dt="2024-02-18T05:19:00.770" v="10898" actId="404"/>
        <pc:sldMkLst>
          <pc:docMk/>
          <pc:sldMk cId="3096918375" sldId="1327"/>
        </pc:sldMkLst>
        <pc:spChg chg="mod">
          <ac:chgData name="binglin tao" userId="dee11500289e3549" providerId="LiveId" clId="{89DCF2EA-56E6-485C-B61C-E06D7398FE37}" dt="2024-02-18T05:19:00.770" v="10898" actId="404"/>
          <ac:spMkLst>
            <pc:docMk/>
            <pc:sldMk cId="3096918375" sldId="1327"/>
            <ac:spMk id="5" creationId="{669F2746-1C54-5AD7-BFAD-6837C39254D3}"/>
          </ac:spMkLst>
        </pc:spChg>
      </pc:sldChg>
      <pc:sldChg chg="modSp add mod">
        <pc:chgData name="binglin tao" userId="dee11500289e3549" providerId="LiveId" clId="{89DCF2EA-56E6-485C-B61C-E06D7398FE37}" dt="2024-02-18T05:19:30.452" v="10918"/>
        <pc:sldMkLst>
          <pc:docMk/>
          <pc:sldMk cId="1835475063" sldId="1328"/>
        </pc:sldMkLst>
        <pc:spChg chg="mod">
          <ac:chgData name="binglin tao" userId="dee11500289e3549" providerId="LiveId" clId="{89DCF2EA-56E6-485C-B61C-E06D7398FE37}" dt="2024-02-18T05:19:30.452" v="10918"/>
          <ac:spMkLst>
            <pc:docMk/>
            <pc:sldMk cId="1835475063" sldId="1328"/>
            <ac:spMk id="5" creationId="{E6969121-0F6D-917A-9F6A-AA25AB94FFDA}"/>
          </ac:spMkLst>
        </pc:spChg>
      </pc:sldChg>
      <pc:sldChg chg="new del">
        <pc:chgData name="binglin tao" userId="dee11500289e3549" providerId="LiveId" clId="{89DCF2EA-56E6-485C-B61C-E06D7398FE37}" dt="2024-02-18T05:26:21.549" v="11696" actId="680"/>
        <pc:sldMkLst>
          <pc:docMk/>
          <pc:sldMk cId="1948790938" sldId="1329"/>
        </pc:sldMkLst>
      </pc:sldChg>
      <pc:sldChg chg="addSp delSp modSp add mod">
        <pc:chgData name="binglin tao" userId="dee11500289e3549" providerId="LiveId" clId="{89DCF2EA-56E6-485C-B61C-E06D7398FE37}" dt="2024-02-18T07:20:14.367" v="13247" actId="14100"/>
        <pc:sldMkLst>
          <pc:docMk/>
          <pc:sldMk cId="2208772128" sldId="1329"/>
        </pc:sldMkLst>
        <pc:spChg chg="mod">
          <ac:chgData name="binglin tao" userId="dee11500289e3549" providerId="LiveId" clId="{89DCF2EA-56E6-485C-B61C-E06D7398FE37}" dt="2024-02-18T05:26:39.407" v="11704"/>
          <ac:spMkLst>
            <pc:docMk/>
            <pc:sldMk cId="2208772128" sldId="1329"/>
            <ac:spMk id="2" creationId="{D4AC3C1C-F62C-26B6-BA29-5C1D75E256D0}"/>
          </ac:spMkLst>
        </pc:spChg>
        <pc:spChg chg="mod">
          <ac:chgData name="binglin tao" userId="dee11500289e3549" providerId="LiveId" clId="{89DCF2EA-56E6-485C-B61C-E06D7398FE37}" dt="2024-02-18T06:08:11.086" v="12163" actId="20577"/>
          <ac:spMkLst>
            <pc:docMk/>
            <pc:sldMk cId="2208772128" sldId="1329"/>
            <ac:spMk id="5" creationId="{97999D8C-95E3-7BD2-6D86-85CE5084650A}"/>
          </ac:spMkLst>
        </pc:spChg>
        <pc:spChg chg="del">
          <ac:chgData name="binglin tao" userId="dee11500289e3549" providerId="LiveId" clId="{89DCF2EA-56E6-485C-B61C-E06D7398FE37}" dt="2024-02-18T05:26:42.725" v="11705" actId="478"/>
          <ac:spMkLst>
            <pc:docMk/>
            <pc:sldMk cId="2208772128" sldId="1329"/>
            <ac:spMk id="7" creationId="{C1DB2145-F389-4BB5-01E4-232276C86E8A}"/>
          </ac:spMkLst>
        </pc:spChg>
        <pc:spChg chg="add mod">
          <ac:chgData name="binglin tao" userId="dee11500289e3549" providerId="LiveId" clId="{89DCF2EA-56E6-485C-B61C-E06D7398FE37}" dt="2024-02-18T06:09:49.308" v="12212" actId="1076"/>
          <ac:spMkLst>
            <pc:docMk/>
            <pc:sldMk cId="2208772128" sldId="1329"/>
            <ac:spMk id="8" creationId="{87C96C19-4CA7-E6A0-724C-5213C2AE0165}"/>
          </ac:spMkLst>
        </pc:spChg>
        <pc:spChg chg="add mod">
          <ac:chgData name="binglin tao" userId="dee11500289e3549" providerId="LiveId" clId="{89DCF2EA-56E6-485C-B61C-E06D7398FE37}" dt="2024-02-18T07:20:14.367" v="13247" actId="14100"/>
          <ac:spMkLst>
            <pc:docMk/>
            <pc:sldMk cId="2208772128" sldId="1329"/>
            <ac:spMk id="10" creationId="{26B96D08-821F-683C-63E4-53F5BE1B0743}"/>
          </ac:spMkLst>
        </pc:spChg>
        <pc:picChg chg="del">
          <ac:chgData name="binglin tao" userId="dee11500289e3549" providerId="LiveId" clId="{89DCF2EA-56E6-485C-B61C-E06D7398FE37}" dt="2024-02-18T05:26:42.725" v="11705" actId="478"/>
          <ac:picMkLst>
            <pc:docMk/>
            <pc:sldMk cId="2208772128" sldId="1329"/>
            <ac:picMk id="4" creationId="{DCF405AA-0B56-5E6C-3FA0-D987FA35A4AF}"/>
          </ac:picMkLst>
        </pc:picChg>
      </pc:sldChg>
      <pc:sldChg chg="delSp modSp add mod">
        <pc:chgData name="binglin tao" userId="dee11500289e3549" providerId="LiveId" clId="{89DCF2EA-56E6-485C-B61C-E06D7398FE37}" dt="2024-02-18T07:25:03.500" v="13286" actId="20577"/>
        <pc:sldMkLst>
          <pc:docMk/>
          <pc:sldMk cId="4027560648" sldId="1330"/>
        </pc:sldMkLst>
        <pc:spChg chg="mod">
          <ac:chgData name="binglin tao" userId="dee11500289e3549" providerId="LiveId" clId="{89DCF2EA-56E6-485C-B61C-E06D7398FE37}" dt="2024-02-18T07:25:03.500" v="13286" actId="20577"/>
          <ac:spMkLst>
            <pc:docMk/>
            <pc:sldMk cId="4027560648" sldId="1330"/>
            <ac:spMk id="5" creationId="{ECA5A50D-A21F-5F97-74C8-1B0690159DD2}"/>
          </ac:spMkLst>
        </pc:spChg>
        <pc:spChg chg="del mod">
          <ac:chgData name="binglin tao" userId="dee11500289e3549" providerId="LiveId" clId="{89DCF2EA-56E6-485C-B61C-E06D7398FE37}" dt="2024-02-18T06:13:51.770" v="12235" actId="478"/>
          <ac:spMkLst>
            <pc:docMk/>
            <pc:sldMk cId="4027560648" sldId="1330"/>
            <ac:spMk id="8" creationId="{DBEB35D8-7EB2-9297-5CEF-F982BF7E2EC6}"/>
          </ac:spMkLst>
        </pc:spChg>
        <pc:spChg chg="del">
          <ac:chgData name="binglin tao" userId="dee11500289e3549" providerId="LiveId" clId="{89DCF2EA-56E6-485C-B61C-E06D7398FE37}" dt="2024-02-18T06:13:46.170" v="12232" actId="478"/>
          <ac:spMkLst>
            <pc:docMk/>
            <pc:sldMk cId="4027560648" sldId="1330"/>
            <ac:spMk id="10" creationId="{A2919335-C0FB-FC53-2AEA-AFE32BFABB08}"/>
          </ac:spMkLst>
        </pc:spChg>
      </pc:sldChg>
      <pc:sldChg chg="add del">
        <pc:chgData name="binglin tao" userId="dee11500289e3549" providerId="LiveId" clId="{89DCF2EA-56E6-485C-B61C-E06D7398FE37}" dt="2024-02-18T06:25:46.389" v="12711" actId="47"/>
        <pc:sldMkLst>
          <pc:docMk/>
          <pc:sldMk cId="487840105" sldId="1331"/>
        </pc:sldMkLst>
      </pc:sldChg>
      <pc:sldChg chg="delSp modSp add mod">
        <pc:chgData name="binglin tao" userId="dee11500289e3549" providerId="LiveId" clId="{89DCF2EA-56E6-485C-B61C-E06D7398FE37}" dt="2024-02-18T06:31:13.107" v="13106" actId="20577"/>
        <pc:sldMkLst>
          <pc:docMk/>
          <pc:sldMk cId="3264641219" sldId="1332"/>
        </pc:sldMkLst>
        <pc:spChg chg="mod">
          <ac:chgData name="binglin tao" userId="dee11500289e3549" providerId="LiveId" clId="{89DCF2EA-56E6-485C-B61C-E06D7398FE37}" dt="2024-02-18T06:31:13.107" v="13106" actId="20577"/>
          <ac:spMkLst>
            <pc:docMk/>
            <pc:sldMk cId="3264641219" sldId="1332"/>
            <ac:spMk id="2" creationId="{1ACC9717-68E4-EAA5-35E8-0D2F6D0B1351}"/>
          </ac:spMkLst>
        </pc:spChg>
        <pc:spChg chg="del">
          <ac:chgData name="binglin tao" userId="dee11500289e3549" providerId="LiveId" clId="{89DCF2EA-56E6-485C-B61C-E06D7398FE37}" dt="2024-02-18T06:23:29.030" v="12471" actId="478"/>
          <ac:spMkLst>
            <pc:docMk/>
            <pc:sldMk cId="3264641219" sldId="1332"/>
            <ac:spMk id="5" creationId="{1B21A89E-C23E-48A2-8DEE-9DB32AA60601}"/>
          </ac:spMkLst>
        </pc:spChg>
      </pc:sldChg>
      <pc:sldChg chg="modSp add mod">
        <pc:chgData name="binglin tao" userId="dee11500289e3549" providerId="LiveId" clId="{89DCF2EA-56E6-485C-B61C-E06D7398FE37}" dt="2024-02-18T06:32:56.685" v="13224" actId="20577"/>
        <pc:sldMkLst>
          <pc:docMk/>
          <pc:sldMk cId="4185566020" sldId="1333"/>
        </pc:sldMkLst>
        <pc:spChg chg="mod">
          <ac:chgData name="binglin tao" userId="dee11500289e3549" providerId="LiveId" clId="{89DCF2EA-56E6-485C-B61C-E06D7398FE37}" dt="2024-02-18T06:32:56.685" v="13224" actId="20577"/>
          <ac:spMkLst>
            <pc:docMk/>
            <pc:sldMk cId="4185566020" sldId="1333"/>
            <ac:spMk id="2" creationId="{8ED2BDC0-4374-EF74-88F4-4D2102F4DCAD}"/>
          </ac:spMkLst>
        </pc:spChg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1534379857" sldId="1334"/>
        </pc:sldMkLst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3904823777" sldId="1335"/>
        </pc:sldMkLst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387504238" sldId="1336"/>
        </pc:sldMkLst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2520415095" sldId="1337"/>
        </pc:sldMkLst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994248741" sldId="1338"/>
        </pc:sldMkLst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2761640497" sldId="1339"/>
        </pc:sldMkLst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2856618491" sldId="1340"/>
        </pc:sldMkLst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477044532" sldId="1341"/>
        </pc:sldMkLst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2752566448" sldId="1342"/>
        </pc:sldMkLst>
      </pc:sldChg>
      <pc:sldChg chg="add">
        <pc:chgData name="binglin tao" userId="dee11500289e3549" providerId="LiveId" clId="{89DCF2EA-56E6-485C-B61C-E06D7398FE37}" dt="2024-02-18T07:29:48.632" v="13287"/>
        <pc:sldMkLst>
          <pc:docMk/>
          <pc:sldMk cId="2459349423" sldId="1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2024/5/28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EB3A5-0FE9-D7CA-0178-C782B614E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4B79CE40-D62B-9AAB-A5A8-5D30390B0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76010369-2363-3AC7-CBFB-68757B0F54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926F0B75-C391-6E91-3A43-9C1FF69F1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9A2287-9998-4D6E-9D41-F11FBB6CE46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1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4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4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03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1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1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C46F4-E1E1-0172-8983-E0110A36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9BE658A4-360E-A9B8-F5FC-20581B2CC7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BFD9FD11-0F5F-A53E-6888-9D648A1A18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CBDFAD6-A22B-C0D3-4BE2-957653B28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3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47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16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8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57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32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52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9207-32AD-35BE-2516-BFECAEACC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BB3F8355-C186-2DFE-C868-081A454AE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1DC12E81-9B6E-5339-AED2-81E6D6C8D4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BE4D3181-2BFD-AA20-F956-B51421016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54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01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94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EB3A5-0FE9-D7CA-0178-C782B614E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4B79CE40-D62B-9AAB-A5A8-5D30390B0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76010369-2363-3AC7-CBFB-68757B0F54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926F0B75-C391-6E91-3A43-9C1FF69F1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9A2287-9998-4D6E-9D41-F11FBB6CE46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32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6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3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87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4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51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41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93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56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12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47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71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87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00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414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0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9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011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09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在矩阵论实际应用中，最小二乘法是一种很重要的方法。因为实验有误差，数据有偏差，如何在纷乱复杂的环境中找到最优选择，最小二乘法就是解决该问题的一种重要方法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8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7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6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5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2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algn="l"/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6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2024/5/28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4370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2024/5/28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156176" y="365187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9" Type="http://schemas.openxmlformats.org/officeDocument/2006/relationships/image" Target="../media/image1551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0.png"/><Relationship Id="rId4" Type="http://schemas.openxmlformats.org/officeDocument/2006/relationships/image" Target="../media/image5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0.png"/><Relationship Id="rId3" Type="http://schemas.openxmlformats.org/officeDocument/2006/relationships/image" Target="../media/image1691.png"/><Relationship Id="rId7" Type="http://schemas.openxmlformats.org/officeDocument/2006/relationships/image" Target="../media/image1730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21.png"/><Relationship Id="rId11" Type="http://schemas.openxmlformats.org/officeDocument/2006/relationships/image" Target="../media/image1770.png"/><Relationship Id="rId5" Type="http://schemas.openxmlformats.org/officeDocument/2006/relationships/image" Target="../media/image1713.png"/><Relationship Id="rId10" Type="http://schemas.openxmlformats.org/officeDocument/2006/relationships/image" Target="../media/image1760.png"/><Relationship Id="rId4" Type="http://schemas.openxmlformats.org/officeDocument/2006/relationships/image" Target="../media/image1701.png"/><Relationship Id="rId9" Type="http://schemas.openxmlformats.org/officeDocument/2006/relationships/image" Target="../media/image17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2.png"/><Relationship Id="rId7" Type="http://schemas.openxmlformats.org/officeDocument/2006/relationships/image" Target="../media/image18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71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4.png"/><Relationship Id="rId3" Type="http://schemas.openxmlformats.org/officeDocument/2006/relationships/image" Target="../media/image1841.png"/><Relationship Id="rId7" Type="http://schemas.openxmlformats.org/officeDocument/2006/relationships/image" Target="../media/image59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20.png"/><Relationship Id="rId5" Type="http://schemas.openxmlformats.org/officeDocument/2006/relationships/image" Target="../media/image1911.png"/><Relationship Id="rId4" Type="http://schemas.openxmlformats.org/officeDocument/2006/relationships/image" Target="../media/image19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95.png"/><Relationship Id="rId7" Type="http://schemas.openxmlformats.org/officeDocument/2006/relationships/image" Target="../media/image198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6.png"/><Relationship Id="rId5" Type="http://schemas.openxmlformats.org/officeDocument/2006/relationships/image" Target="../media/image65.png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image" Target="../media/image200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10" Type="http://schemas.openxmlformats.org/officeDocument/2006/relationships/image" Target="../media/image68.png"/><Relationship Id="rId9" Type="http://schemas.openxmlformats.org/officeDocument/2006/relationships/image" Target="../media/image200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2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51.png"/><Relationship Id="rId5" Type="http://schemas.openxmlformats.org/officeDocument/2006/relationships/image" Target="../media/image2041.png"/><Relationship Id="rId10" Type="http://schemas.openxmlformats.org/officeDocument/2006/relationships/image" Target="../media/image72.png"/><Relationship Id="rId4" Type="http://schemas.openxmlformats.org/officeDocument/2006/relationships/image" Target="../media/image2030.png"/><Relationship Id="rId9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9" Type="http://schemas.openxmlformats.org/officeDocument/2006/relationships/image" Target="../media/image2001.png"/></Relationships>
</file>

<file path=ppt/slides/_rels/slide3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77.png"/><Relationship Id="rId10" Type="http://schemas.openxmlformats.org/officeDocument/2006/relationships/image" Target="../media/image73.png"/><Relationship Id="rId9" Type="http://schemas.openxmlformats.org/officeDocument/2006/relationships/image" Target="../media/image200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0.png"/><Relationship Id="rId3" Type="http://schemas.openxmlformats.org/officeDocument/2006/relationships/image" Target="../media/image2120.png"/><Relationship Id="rId7" Type="http://schemas.openxmlformats.org/officeDocument/2006/relationships/image" Target="../media/image21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50.png"/><Relationship Id="rId5" Type="http://schemas.openxmlformats.org/officeDocument/2006/relationships/image" Target="../media/image2141.png"/><Relationship Id="rId10" Type="http://schemas.openxmlformats.org/officeDocument/2006/relationships/image" Target="../media/image599.png"/><Relationship Id="rId4" Type="http://schemas.openxmlformats.org/officeDocument/2006/relationships/image" Target="../media/image2130.png"/><Relationship Id="rId9" Type="http://schemas.openxmlformats.org/officeDocument/2006/relationships/image" Target="../media/image21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1.png"/><Relationship Id="rId3" Type="http://schemas.openxmlformats.org/officeDocument/2006/relationships/image" Target="../media/image2191.png"/><Relationship Id="rId7" Type="http://schemas.openxmlformats.org/officeDocument/2006/relationships/image" Target="../media/image220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50.png"/><Relationship Id="rId11" Type="http://schemas.openxmlformats.org/officeDocument/2006/relationships/image" Target="../media/image600.png"/><Relationship Id="rId5" Type="http://schemas.openxmlformats.org/officeDocument/2006/relationships/image" Target="../media/image2141.png"/><Relationship Id="rId10" Type="http://schemas.openxmlformats.org/officeDocument/2006/relationships/image" Target="../media/image2230.png"/><Relationship Id="rId4" Type="http://schemas.openxmlformats.org/officeDocument/2006/relationships/image" Target="../media/image2130.png"/><Relationship Id="rId9" Type="http://schemas.openxmlformats.org/officeDocument/2006/relationships/image" Target="../media/image22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10" Type="http://schemas.openxmlformats.org/officeDocument/2006/relationships/image" Target="../media/image79.png"/><Relationship Id="rId9" Type="http://schemas.openxmlformats.org/officeDocument/2006/relationships/image" Target="../media/image200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9BE87-F005-E33B-B84F-34417618E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985B4B-12BD-A3C1-45BB-F0F470F90E9D}"/>
              </a:ext>
            </a:extLst>
          </p:cNvPr>
          <p:cNvSpPr/>
          <p:nvPr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6" name="文本框 3">
            <a:extLst>
              <a:ext uri="{FF2B5EF4-FFF2-40B4-BE49-F238E27FC236}">
                <a16:creationId xmlns:a16="http://schemas.microsoft.com/office/drawing/2014/main" id="{7B6C94AC-DA63-387B-F46C-8FD8FB24C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930400"/>
            <a:ext cx="1627369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D27980-409F-E69A-490A-A04E6E5C23C6}"/>
              </a:ext>
            </a:extLst>
          </p:cNvPr>
          <p:cNvSpPr txBox="1"/>
          <p:nvPr/>
        </p:nvSpPr>
        <p:spPr>
          <a:xfrm>
            <a:off x="2771800" y="2355850"/>
            <a:ext cx="2646878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矩阵分析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矩阵的微分与积分</a:t>
            </a:r>
            <a:endParaRPr lang="zh-CN" altLang="en-US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AEC86E-519C-05E4-9EA3-DB79939DEDAB}"/>
              </a:ext>
            </a:extLst>
          </p:cNvPr>
          <p:cNvSpPr/>
          <p:nvPr/>
        </p:nvSpPr>
        <p:spPr>
          <a:xfrm>
            <a:off x="6683375" y="1708150"/>
            <a:ext cx="2449513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A46A440-711E-9D7E-76D8-424214F8C7CF}"/>
              </a:ext>
            </a:extLst>
          </p:cNvPr>
          <p:cNvCxnSpPr/>
          <p:nvPr/>
        </p:nvCxnSpPr>
        <p:spPr>
          <a:xfrm>
            <a:off x="2714625" y="1779588"/>
            <a:ext cx="381635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510" name="Picture 2" descr="C:\Users\Administrator\Desktop\988f62c5210bdb445a106b023dc4778e.jpg">
            <a:extLst>
              <a:ext uri="{FF2B5EF4-FFF2-40B4-BE49-F238E27FC236}">
                <a16:creationId xmlns:a16="http://schemas.microsoft.com/office/drawing/2014/main" id="{6A39F8E8-1D13-A044-6B71-67EF23E4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355850"/>
            <a:ext cx="7747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图片 9">
            <a:extLst>
              <a:ext uri="{FF2B5EF4-FFF2-40B4-BE49-F238E27FC236}">
                <a16:creationId xmlns:a16="http://schemas.microsoft.com/office/drawing/2014/main" id="{4DA29F60-A49E-728C-E4A3-1DA9633B36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650" y="2541588"/>
            <a:ext cx="1255713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290381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251520" y="655580"/>
                <a:ext cx="8546331" cy="425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数量函数对矩阵变量的导数：</a:t>
                </a: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是以矩阵变量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为自变量的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𝑚𝑛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元函数，且其所有偏导数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𝑓</m:t>
                        </m:r>
                      </m:num>
                      <m:den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存在，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𝑓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对矩阵变量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的导数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为：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注意当以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为自变量的函数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的导数：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grad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称为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数量函数对向量变量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的导数，也就是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梯度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55580"/>
                <a:ext cx="8546331" cy="4253729"/>
              </a:xfrm>
              <a:prstGeom prst="rect">
                <a:avLst/>
              </a:prstGeom>
              <a:blipFill>
                <a:blip r:embed="rId3"/>
                <a:stretch>
                  <a:fillRect l="-713" t="-861" b="-1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EB400E-9676-BC73-E1DD-EB9151DF6DF6}"/>
                  </a:ext>
                </a:extLst>
              </p:cNvPr>
              <p:cNvSpPr txBox="1"/>
              <p:nvPr/>
            </p:nvSpPr>
            <p:spPr>
              <a:xfrm>
                <a:off x="7047004" y="1654596"/>
                <a:ext cx="2205516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𝑚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×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的矩阵，其第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𝑗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列元素为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𝑓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的偏导数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𝑓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对矩阵变量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的每个分量求导</a:t>
                </a:r>
              </a:p>
              <a:p>
                <a:endParaRPr lang="zh-CN" altLang="en-US" sz="2000" dirty="0">
                  <a:ea typeface="华文楷体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EB400E-9676-BC73-E1DD-EB9151DF6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004" y="1654596"/>
                <a:ext cx="2205516" cy="1963679"/>
              </a:xfrm>
              <a:prstGeom prst="rect">
                <a:avLst/>
              </a:prstGeom>
              <a:blipFill>
                <a:blip r:embed="rId4"/>
                <a:stretch>
                  <a:fillRect l="-2762" t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D25E73-929E-BD49-060F-3F283C92CA43}"/>
                  </a:ext>
                </a:extLst>
              </p:cNvPr>
              <p:cNvSpPr txBox="1"/>
              <p:nvPr/>
            </p:nvSpPr>
            <p:spPr>
              <a:xfrm>
                <a:off x="6938484" y="3939902"/>
                <a:ext cx="22055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𝑓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的每个分量求导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D25E73-929E-BD49-060F-3F283C92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84" y="3939902"/>
                <a:ext cx="2205516" cy="707886"/>
              </a:xfrm>
              <a:prstGeom prst="rect">
                <a:avLst/>
              </a:prstGeom>
              <a:blipFill>
                <a:blip r:embed="rId5"/>
                <a:stretch>
                  <a:fillRect l="-2762" t="-3448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707641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课堂练习：</a:t>
            </a: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08DB9-DCB5-05D8-D383-33A54A83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" y="1131590"/>
            <a:ext cx="9144000" cy="18259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9DD24D-A569-ABD1-BA4C-80BB9C6DB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758" y="2931790"/>
            <a:ext cx="9129551" cy="1653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A2934D-C4FD-41E2-CC28-5B7B72D50306}"/>
                  </a:ext>
                </a:extLst>
              </p:cNvPr>
              <p:cNvSpPr txBox="1"/>
              <p:nvPr/>
            </p:nvSpPr>
            <p:spPr>
              <a:xfrm>
                <a:off x="2555776" y="3795886"/>
                <a:ext cx="458282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tr</m:t>
                          </m:r>
                        </m:fName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A2934D-C4FD-41E2-CC28-5B7B72D5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95886"/>
                <a:ext cx="4582820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173846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数量函数对向量变量的导数例子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(1)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：</a:t>
            </a: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4">
                <a:extLst>
                  <a:ext uri="{FF2B5EF4-FFF2-40B4-BE49-F238E27FC236}">
                    <a16:creationId xmlns:a16="http://schemas.microsoft.com/office/drawing/2014/main" id="{47076A12-263A-92DD-8706-9E804EAD34AC}"/>
                  </a:ext>
                </a:extLst>
              </p:cNvPr>
              <p:cNvSpPr txBox="1"/>
              <p:nvPr/>
            </p:nvSpPr>
            <p:spPr bwMode="auto">
              <a:xfrm>
                <a:off x="919479" y="2534751"/>
                <a:ext cx="3673599" cy="412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bject 14">
                <a:extLst>
                  <a:ext uri="{FF2B5EF4-FFF2-40B4-BE49-F238E27FC236}">
                    <a16:creationId xmlns:a16="http://schemas.microsoft.com/office/drawing/2014/main" id="{47076A12-263A-92DD-8706-9E804EAD3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479" y="2534751"/>
                <a:ext cx="3673599" cy="412750"/>
              </a:xfrm>
              <a:prstGeom prst="rect">
                <a:avLst/>
              </a:prstGeom>
              <a:blipFill>
                <a:blip r:embed="rId3"/>
                <a:stretch>
                  <a:fillRect l="-831" b="-102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5">
                <a:extLst>
                  <a:ext uri="{FF2B5EF4-FFF2-40B4-BE49-F238E27FC236}">
                    <a16:creationId xmlns:a16="http://schemas.microsoft.com/office/drawing/2014/main" id="{B3CE1659-00A9-43D3-80AD-2B1628116997}"/>
                  </a:ext>
                </a:extLst>
              </p:cNvPr>
              <p:cNvSpPr txBox="1"/>
              <p:nvPr/>
            </p:nvSpPr>
            <p:spPr bwMode="auto">
              <a:xfrm>
                <a:off x="1043608" y="3455251"/>
                <a:ext cx="3869407" cy="16367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bject 15">
                <a:extLst>
                  <a:ext uri="{FF2B5EF4-FFF2-40B4-BE49-F238E27FC236}">
                    <a16:creationId xmlns:a16="http://schemas.microsoft.com/office/drawing/2014/main" id="{B3CE1659-00A9-43D3-80AD-2B1628116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3455251"/>
                <a:ext cx="3869407" cy="1636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9825D7B8-1122-0AC6-C029-B87A31629668}"/>
                  </a:ext>
                </a:extLst>
              </p:cNvPr>
              <p:cNvSpPr txBox="1"/>
              <p:nvPr/>
            </p:nvSpPr>
            <p:spPr bwMode="auto">
              <a:xfrm>
                <a:off x="919479" y="2872834"/>
                <a:ext cx="2425700" cy="779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9825D7B8-1122-0AC6-C029-B87A3162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479" y="2872834"/>
                <a:ext cx="2425700" cy="779462"/>
              </a:xfrm>
              <a:prstGeom prst="rect">
                <a:avLst/>
              </a:prstGeom>
              <a:blipFill>
                <a:blip r:embed="rId5"/>
                <a:stretch>
                  <a:fillRect r="-70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8723F5A-12CE-2AE3-80E8-D4CD84426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133" y="1086321"/>
            <a:ext cx="7171709" cy="1432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25E5E0E-8F49-622B-F57E-7A7FBBDABDCB}"/>
                  </a:ext>
                </a:extLst>
              </p:cNvPr>
              <p:cNvSpPr txBox="1"/>
              <p:nvPr/>
            </p:nvSpPr>
            <p:spPr>
              <a:xfrm>
                <a:off x="5362897" y="1403435"/>
                <a:ext cx="367359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这个函数是向量的内积，也可以认为是一个线性函数。在高等数学中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r>
                  <a:rPr lang="zh-CN" altLang="en-US" sz="1600" dirty="0"/>
                  <a:t>的导数是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600" dirty="0"/>
                  <a:t>题目的这个函数是一个标量函数，自变量为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维向量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25E5E0E-8F49-622B-F57E-7A7FBBDA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97" y="1403435"/>
                <a:ext cx="3673599" cy="1077218"/>
              </a:xfrm>
              <a:prstGeom prst="rect">
                <a:avLst/>
              </a:prstGeom>
              <a:blipFill>
                <a:blip r:embed="rId7"/>
                <a:stretch>
                  <a:fillRect l="-997" t="-169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3A4B97-E596-CB59-CBF0-44A8296A4712}"/>
                  </a:ext>
                </a:extLst>
              </p:cNvPr>
              <p:cNvSpPr txBox="1"/>
              <p:nvPr/>
            </p:nvSpPr>
            <p:spPr>
              <a:xfrm>
                <a:off x="5037144" y="2922139"/>
                <a:ext cx="3673599" cy="94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先将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展开，根据式子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3A4B97-E596-CB59-CBF0-44A8296A4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144" y="2922139"/>
                <a:ext cx="3673599" cy="940514"/>
              </a:xfrm>
              <a:prstGeom prst="rect">
                <a:avLst/>
              </a:prstGeom>
              <a:blipFill>
                <a:blip r:embed="rId8"/>
                <a:stretch>
                  <a:fillRect l="-829" t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E2376722-BA23-4702-4415-8DEB931E4AED}"/>
              </a:ext>
            </a:extLst>
          </p:cNvPr>
          <p:cNvSpPr/>
          <p:nvPr/>
        </p:nvSpPr>
        <p:spPr>
          <a:xfrm flipH="1">
            <a:off x="4188878" y="3171653"/>
            <a:ext cx="864096" cy="5522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37251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640975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数量函数对向量变量的导数例子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(2)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：</a:t>
            </a: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83D8AE96-2A61-FD63-EE03-5D811E3563CB}"/>
                  </a:ext>
                </a:extLst>
              </p:cNvPr>
              <p:cNvSpPr txBox="1"/>
              <p:nvPr/>
            </p:nvSpPr>
            <p:spPr bwMode="auto">
              <a:xfrm>
                <a:off x="1367631" y="4269638"/>
                <a:ext cx="6408738" cy="436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83D8AE96-2A61-FD63-EE03-5D811E356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631" y="4269638"/>
                <a:ext cx="6408738" cy="436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924522A-486F-8C3D-A801-0E8E54B057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540" y="987574"/>
            <a:ext cx="6547470" cy="40991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65B552-C7AD-20CE-8237-252992241F6F}"/>
              </a:ext>
            </a:extLst>
          </p:cNvPr>
          <p:cNvSpPr txBox="1"/>
          <p:nvPr/>
        </p:nvSpPr>
        <p:spPr>
          <a:xfrm>
            <a:off x="3105970" y="167445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这个函数的自变量是矩阵，因变量是一实数；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B9EE73F-7C84-09BB-13D0-4B70951FCAF4}"/>
                  </a:ext>
                </a:extLst>
              </p:cNvPr>
              <p:cNvSpPr txBox="1"/>
              <p:nvPr/>
            </p:nvSpPr>
            <p:spPr>
              <a:xfrm>
                <a:off x="1933573" y="2025595"/>
                <a:ext cx="5276853" cy="409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1600" dirty="0"/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600" dirty="0"/>
                  <a:t>就等于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60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行乘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60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/>
                  <a:t>列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B9EE73F-7C84-09BB-13D0-4B70951FC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73" y="2025595"/>
                <a:ext cx="5276853" cy="409343"/>
              </a:xfrm>
              <a:prstGeom prst="rect">
                <a:avLst/>
              </a:prstGeom>
              <a:blipFill>
                <a:blip r:embed="rId11"/>
                <a:stretch>
                  <a:fillRect l="-577" t="-2985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E9C4425-8554-88F2-299B-FF9E4DDD9C71}"/>
                  </a:ext>
                </a:extLst>
              </p:cNvPr>
              <p:cNvSpPr txBox="1"/>
              <p:nvPr/>
            </p:nvSpPr>
            <p:spPr>
              <a:xfrm>
                <a:off x="4598773" y="2327438"/>
                <a:ext cx="4312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由于矩阵的迹是主对角线元素之和，那么意味着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/>
                  <a:t>，根据式子令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E9C4425-8554-88F2-299B-FF9E4DDD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73" y="2327438"/>
                <a:ext cx="4312606" cy="584775"/>
              </a:xfrm>
              <a:prstGeom prst="rect">
                <a:avLst/>
              </a:prstGeom>
              <a:blipFill>
                <a:blip r:embed="rId12"/>
                <a:stretch>
                  <a:fillRect l="-706" t="-3125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6B048861-C161-D190-AA0F-BC7DD08AA8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1524" y="2912213"/>
            <a:ext cx="2659610" cy="685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DEA3F-12F2-6250-A64A-D3305F89C0A1}"/>
                  </a:ext>
                </a:extLst>
              </p:cNvPr>
              <p:cNvSpPr txBox="1"/>
              <p:nvPr/>
            </p:nvSpPr>
            <p:spPr>
              <a:xfrm>
                <a:off x="5054123" y="4055696"/>
                <a:ext cx="3982373" cy="624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600" dirty="0"/>
                  <a:t>相关的项就是当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/>
                  <a:t>的那一项，此时该项的系数为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DEA3F-12F2-6250-A64A-D3305F89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123" y="4055696"/>
                <a:ext cx="3982373" cy="624402"/>
              </a:xfrm>
              <a:prstGeom prst="rect">
                <a:avLst/>
              </a:prstGeom>
              <a:blipFill>
                <a:blip r:embed="rId14"/>
                <a:stretch>
                  <a:fillRect l="-766" t="-4854" r="-6126" b="-6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705940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课堂练习：</a:t>
            </a: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818450-7EE6-B542-2000-533CFEAD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" y="1161760"/>
            <a:ext cx="9144000" cy="140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71248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65987" y="624858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数量函数对向量变量的导数例子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(3)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：</a:t>
            </a: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2E05EE80-3808-9CC3-FB4A-F62E0EDA0A38}"/>
                  </a:ext>
                </a:extLst>
              </p:cNvPr>
              <p:cNvSpPr txBox="1"/>
              <p:nvPr/>
            </p:nvSpPr>
            <p:spPr bwMode="auto">
              <a:xfrm>
                <a:off x="859338" y="1439792"/>
                <a:ext cx="2632472" cy="1284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2E05EE80-3808-9CC3-FB4A-F62E0EDA0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338" y="1439792"/>
                <a:ext cx="2632472" cy="1284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274390DF-78D9-52E3-9326-A7BBD2BB87B9}"/>
                  </a:ext>
                </a:extLst>
              </p:cNvPr>
              <p:cNvSpPr txBox="1"/>
              <p:nvPr/>
            </p:nvSpPr>
            <p:spPr bwMode="auto">
              <a:xfrm>
                <a:off x="1366475" y="1024968"/>
                <a:ext cx="1814215" cy="412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274390DF-78D9-52E3-9326-A7BBD2BB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475" y="1024968"/>
                <a:ext cx="1814215" cy="412750"/>
              </a:xfrm>
              <a:prstGeom prst="rect">
                <a:avLst/>
              </a:prstGeom>
              <a:blipFill>
                <a:blip r:embed="rId4"/>
                <a:stretch>
                  <a:fillRect l="-1342" b="-117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0">
                <a:extLst>
                  <a:ext uri="{FF2B5EF4-FFF2-40B4-BE49-F238E27FC236}">
                    <a16:creationId xmlns:a16="http://schemas.microsoft.com/office/drawing/2014/main" id="{ED514D28-8A2F-0193-E197-B1EB83F1B02C}"/>
                  </a:ext>
                </a:extLst>
              </p:cNvPr>
              <p:cNvSpPr txBox="1"/>
              <p:nvPr/>
            </p:nvSpPr>
            <p:spPr bwMode="auto">
              <a:xfrm>
                <a:off x="5549165" y="1439792"/>
                <a:ext cx="795337" cy="712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bject 10">
                <a:extLst>
                  <a:ext uri="{FF2B5EF4-FFF2-40B4-BE49-F238E27FC236}">
                    <a16:creationId xmlns:a16="http://schemas.microsoft.com/office/drawing/2014/main" id="{ED514D28-8A2F-0193-E197-B1EB83F1B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165" y="1439792"/>
                <a:ext cx="795337" cy="712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760403BF-45A6-9653-0FB5-8EA2D149EE30}"/>
                  </a:ext>
                </a:extLst>
              </p:cNvPr>
              <p:cNvSpPr txBox="1"/>
              <p:nvPr/>
            </p:nvSpPr>
            <p:spPr bwMode="auto">
              <a:xfrm>
                <a:off x="3786594" y="1255642"/>
                <a:ext cx="1532880" cy="1697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760403BF-45A6-9653-0FB5-8EA2D149E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6594" y="1255642"/>
                <a:ext cx="1532880" cy="16970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4">
                <a:extLst>
                  <a:ext uri="{FF2B5EF4-FFF2-40B4-BE49-F238E27FC236}">
                    <a16:creationId xmlns:a16="http://schemas.microsoft.com/office/drawing/2014/main" id="{D31363C7-BFB9-2B3C-4FDF-160ABB46D415}"/>
                  </a:ext>
                </a:extLst>
              </p:cNvPr>
              <p:cNvSpPr txBox="1"/>
              <p:nvPr/>
            </p:nvSpPr>
            <p:spPr bwMode="auto">
              <a:xfrm>
                <a:off x="616333" y="2368179"/>
                <a:ext cx="7451725" cy="1697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bject 14">
                <a:extLst>
                  <a:ext uri="{FF2B5EF4-FFF2-40B4-BE49-F238E27FC236}">
                    <a16:creationId xmlns:a16="http://schemas.microsoft.com/office/drawing/2014/main" id="{D31363C7-BFB9-2B3C-4FDF-160ABB46D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333" y="2368179"/>
                <a:ext cx="7451725" cy="1697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5">
                <a:extLst>
                  <a:ext uri="{FF2B5EF4-FFF2-40B4-BE49-F238E27FC236}">
                    <a16:creationId xmlns:a16="http://schemas.microsoft.com/office/drawing/2014/main" id="{324ABC2F-24A1-0310-FA1E-70BCF2937CD4}"/>
                  </a:ext>
                </a:extLst>
              </p:cNvPr>
              <p:cNvSpPr txBox="1"/>
              <p:nvPr/>
            </p:nvSpPr>
            <p:spPr bwMode="auto">
              <a:xfrm>
                <a:off x="1117201" y="3742557"/>
                <a:ext cx="8240960" cy="436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bject 15">
                <a:extLst>
                  <a:ext uri="{FF2B5EF4-FFF2-40B4-BE49-F238E27FC236}">
                    <a16:creationId xmlns:a16="http://schemas.microsoft.com/office/drawing/2014/main" id="{324ABC2F-24A1-0310-FA1E-70BCF2937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201" y="3742557"/>
                <a:ext cx="8240960" cy="436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83D8AE96-2A61-FD63-EE03-5D811E3563CB}"/>
                  </a:ext>
                </a:extLst>
              </p:cNvPr>
              <p:cNvSpPr txBox="1"/>
              <p:nvPr/>
            </p:nvSpPr>
            <p:spPr bwMode="auto">
              <a:xfrm>
                <a:off x="1395025" y="4158442"/>
                <a:ext cx="6408738" cy="436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83D8AE96-2A61-FD63-EE03-5D811E356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5025" y="4158442"/>
                <a:ext cx="6408738" cy="436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74E0B4D-B8B9-7D59-20DE-1042CA2906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94" y="989104"/>
            <a:ext cx="9144000" cy="14099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1035E6-728C-2344-601D-5D69CB9F6A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5378" y="1420842"/>
            <a:ext cx="1150720" cy="4191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0DD4E73-6E6C-3491-0302-7E6AF870F6C4}"/>
              </a:ext>
            </a:extLst>
          </p:cNvPr>
          <p:cNvSpPr txBox="1"/>
          <p:nvPr/>
        </p:nvSpPr>
        <p:spPr>
          <a:xfrm>
            <a:off x="1631313" y="1666904"/>
            <a:ext cx="367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在数学中这种形式很常见，自变量为</a:t>
            </a:r>
            <a:r>
              <a:rPr lang="en-US" altLang="zh-CN" sz="1600" dirty="0"/>
              <a:t>n</a:t>
            </a:r>
            <a:r>
              <a:rPr lang="zh-CN" altLang="en-US" sz="1600" dirty="0"/>
              <a:t>维向量，因变量是一个数</a:t>
            </a:r>
            <a:endParaRPr lang="en-US" altLang="zh-CN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8316C8-46A1-2038-692B-19B5E5F583ED}"/>
              </a:ext>
            </a:extLst>
          </p:cNvPr>
          <p:cNvSpPr txBox="1"/>
          <p:nvPr/>
        </p:nvSpPr>
        <p:spPr>
          <a:xfrm>
            <a:off x="5276213" y="2072977"/>
            <a:ext cx="367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将这个函数展开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E08E196-2532-C4B1-E3C6-4E4363A9E943}"/>
                  </a:ext>
                </a:extLst>
              </p:cNvPr>
              <p:cNvSpPr txBox="1"/>
              <p:nvPr/>
            </p:nvSpPr>
            <p:spPr>
              <a:xfrm>
                <a:off x="206906" y="4496727"/>
                <a:ext cx="8618339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/>
                  <a:t>求导，那么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中的第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/>
                  <a:t>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/>
                  <a:t>的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次，其余是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次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E08E196-2532-C4B1-E3C6-4E4363A9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" y="4496727"/>
                <a:ext cx="8618339" cy="358368"/>
              </a:xfrm>
              <a:prstGeom prst="rect">
                <a:avLst/>
              </a:prstGeom>
              <a:blipFill>
                <a:blip r:embed="rId12"/>
                <a:stretch>
                  <a:fillRect l="-424" t="-8621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14485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6D3AA-AA18-DCE4-A0E7-0B9BDF8FA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BF6567-155A-7E4D-76BE-5B90CB9D1BE0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数量函数对向量变量的导数例子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(3)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：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0AF231-3E04-9BF3-2032-9CB84866D859}"/>
              </a:ext>
            </a:extLst>
          </p:cNvPr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512DC7D-7CEE-E7D0-6FD6-7D3C6ACC8B88}"/>
              </a:ext>
            </a:extLst>
          </p:cNvPr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>
            <a:extLst>
              <a:ext uri="{FF2B5EF4-FFF2-40B4-BE49-F238E27FC236}">
                <a16:creationId xmlns:a16="http://schemas.microsoft.com/office/drawing/2014/main" id="{8F30F72C-7D5B-FF84-803F-3BAC2C57BC08}"/>
              </a:ext>
            </a:extLst>
          </p:cNvPr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>
            <a:extLst>
              <a:ext uri="{FF2B5EF4-FFF2-40B4-BE49-F238E27FC236}">
                <a16:creationId xmlns:a16="http://schemas.microsoft.com/office/drawing/2014/main" id="{22C5D484-79F5-0D67-3D20-5A1952B99A66}"/>
              </a:ext>
            </a:extLst>
          </p:cNvPr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3CB884-CCCD-C8AF-2AF4-3E643540231B}"/>
                  </a:ext>
                </a:extLst>
              </p:cNvPr>
              <p:cNvSpPr txBox="1"/>
              <p:nvPr/>
            </p:nvSpPr>
            <p:spPr>
              <a:xfrm>
                <a:off x="412442" y="1225021"/>
                <a:ext cx="8591572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3CB884-CCCD-C8AF-2AF4-3E643540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2" y="1225021"/>
                <a:ext cx="8591572" cy="967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366429-8D3E-A353-D2AE-1CBECD30168E}"/>
                  </a:ext>
                </a:extLst>
              </p:cNvPr>
              <p:cNvSpPr txBox="1"/>
              <p:nvPr/>
            </p:nvSpPr>
            <p:spPr>
              <a:xfrm>
                <a:off x="0" y="2067581"/>
                <a:ext cx="9200275" cy="3243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366429-8D3E-A353-D2AE-1CBECD301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67581"/>
                <a:ext cx="9200275" cy="3243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号 13">
            <a:extLst>
              <a:ext uri="{FF2B5EF4-FFF2-40B4-BE49-F238E27FC236}">
                <a16:creationId xmlns:a16="http://schemas.microsoft.com/office/drawing/2014/main" id="{5DE219F8-8D36-19DC-F0F1-342BDDD46291}"/>
              </a:ext>
            </a:extLst>
          </p:cNvPr>
          <p:cNvSpPr/>
          <p:nvPr/>
        </p:nvSpPr>
        <p:spPr>
          <a:xfrm rot="16200000">
            <a:off x="6964316" y="-506216"/>
            <a:ext cx="338178" cy="3196311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D977A8-B299-BF81-2221-B33AF1FECCB9}"/>
                  </a:ext>
                </a:extLst>
              </p:cNvPr>
              <p:cNvSpPr txBox="1"/>
              <p:nvPr/>
            </p:nvSpPr>
            <p:spPr>
              <a:xfrm>
                <a:off x="5796136" y="588817"/>
                <a:ext cx="2576187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次的</a:t>
                </a:r>
                <a:r>
                  <a:rPr lang="zh-CN" altLang="en-US" dirty="0"/>
                  <a:t>函数为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D977A8-B299-BF81-2221-B33AF1FE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88817"/>
                <a:ext cx="2576187" cy="391646"/>
              </a:xfrm>
              <a:prstGeom prst="rect">
                <a:avLst/>
              </a:prstGeom>
              <a:blipFill>
                <a:blip r:embed="rId5"/>
                <a:stretch>
                  <a:fillRect l="-2133" t="-1406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86FE26-7A55-01E8-6046-5A4C6BFB1499}"/>
                  </a:ext>
                </a:extLst>
              </p:cNvPr>
              <p:cNvSpPr txBox="1"/>
              <p:nvPr/>
            </p:nvSpPr>
            <p:spPr>
              <a:xfrm>
                <a:off x="412442" y="1744166"/>
                <a:ext cx="336747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次的函数为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86FE26-7A55-01E8-6046-5A4C6BFB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2" y="1744166"/>
                <a:ext cx="3367470" cy="391646"/>
              </a:xfrm>
              <a:prstGeom prst="rect">
                <a:avLst/>
              </a:prstGeom>
              <a:blipFill>
                <a:blip r:embed="rId6"/>
                <a:stretch>
                  <a:fillRect l="-1630" t="-1250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9FE99B3-FF32-0B2D-9307-44E3C7879D00}"/>
              </a:ext>
            </a:extLst>
          </p:cNvPr>
          <p:cNvCxnSpPr>
            <a:cxnSpLocks/>
          </p:cNvCxnSpPr>
          <p:nvPr/>
        </p:nvCxnSpPr>
        <p:spPr>
          <a:xfrm flipV="1">
            <a:off x="1574524" y="1593158"/>
            <a:ext cx="909244" cy="127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C786904-E9D5-2D96-CDA3-62B5DFE70AB7}"/>
              </a:ext>
            </a:extLst>
          </p:cNvPr>
          <p:cNvCxnSpPr>
            <a:cxnSpLocks/>
          </p:cNvCxnSpPr>
          <p:nvPr/>
        </p:nvCxnSpPr>
        <p:spPr>
          <a:xfrm>
            <a:off x="1574524" y="1738515"/>
            <a:ext cx="1773340" cy="1094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7305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669322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数量函数对向量变量的导数例子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(3)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：</a:t>
            </a:r>
            <a:endParaRPr lang="en-US" altLang="zh-CN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BEC1BB9D-19BF-E24C-BF40-4862F97431E0}"/>
                  </a:ext>
                </a:extLst>
              </p:cNvPr>
              <p:cNvSpPr txBox="1"/>
              <p:nvPr/>
            </p:nvSpPr>
            <p:spPr bwMode="auto">
              <a:xfrm>
                <a:off x="885825" y="971550"/>
                <a:ext cx="4805363" cy="801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BEC1BB9D-19BF-E24C-BF40-4862F9743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825" y="971550"/>
                <a:ext cx="4805363" cy="801688"/>
              </a:xfrm>
              <a:prstGeom prst="rect">
                <a:avLst/>
              </a:prstGeom>
              <a:blipFill>
                <a:blip r:embed="rId3"/>
                <a:stretch>
                  <a:fillRect r="-50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0">
                <a:extLst>
                  <a:ext uri="{FF2B5EF4-FFF2-40B4-BE49-F238E27FC236}">
                    <a16:creationId xmlns:a16="http://schemas.microsoft.com/office/drawing/2014/main" id="{C196285B-AA1C-87A1-E936-EDB1EE69B290}"/>
                  </a:ext>
                </a:extLst>
              </p:cNvPr>
              <p:cNvSpPr txBox="1"/>
              <p:nvPr/>
            </p:nvSpPr>
            <p:spPr bwMode="auto">
              <a:xfrm>
                <a:off x="420754" y="1656284"/>
                <a:ext cx="8434512" cy="18722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10">
                <a:extLst>
                  <a:ext uri="{FF2B5EF4-FFF2-40B4-BE49-F238E27FC236}">
                    <a16:creationId xmlns:a16="http://schemas.microsoft.com/office/drawing/2014/main" id="{C196285B-AA1C-87A1-E936-EDB1EE69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754" y="1656284"/>
                <a:ext cx="8434512" cy="18722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AC4F180-867F-37AD-35FB-8AA243A75CE6}"/>
                  </a:ext>
                </a:extLst>
              </p:cNvPr>
              <p:cNvSpPr txBox="1"/>
              <p:nvPr/>
            </p:nvSpPr>
            <p:spPr>
              <a:xfrm>
                <a:off x="420754" y="3507854"/>
                <a:ext cx="6239477" cy="1172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是对称矩阵时，即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AC4F180-867F-37AD-35FB-8AA243A7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4" y="3507854"/>
                <a:ext cx="6239477" cy="1172885"/>
              </a:xfrm>
              <a:prstGeom prst="rect">
                <a:avLst/>
              </a:prstGeom>
              <a:blipFill>
                <a:blip r:embed="rId5"/>
                <a:stretch>
                  <a:fillRect l="-781" t="-4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29220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数量函数对向量变量的导数例子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(4)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：</a:t>
            </a: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37393B7A-4283-863B-3C3E-F51941B7FDDB}"/>
                  </a:ext>
                </a:extLst>
              </p:cNvPr>
              <p:cNvSpPr txBox="1"/>
              <p:nvPr/>
            </p:nvSpPr>
            <p:spPr bwMode="auto">
              <a:xfrm>
                <a:off x="346075" y="1104900"/>
                <a:ext cx="2497733" cy="1284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37393B7A-4283-863B-3C3E-F51941B7F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075" y="1104900"/>
                <a:ext cx="2497733" cy="1284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3">
                <a:extLst>
                  <a:ext uri="{FF2B5EF4-FFF2-40B4-BE49-F238E27FC236}">
                    <a16:creationId xmlns:a16="http://schemas.microsoft.com/office/drawing/2014/main" id="{3A1E4A83-ED66-3503-5A9C-7D73C8E6C8B3}"/>
                  </a:ext>
                </a:extLst>
              </p:cNvPr>
              <p:cNvSpPr txBox="1"/>
              <p:nvPr/>
            </p:nvSpPr>
            <p:spPr bwMode="auto">
              <a:xfrm>
                <a:off x="2627784" y="1372657"/>
                <a:ext cx="1650107" cy="322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bject 23">
                <a:extLst>
                  <a:ext uri="{FF2B5EF4-FFF2-40B4-BE49-F238E27FC236}">
                    <a16:creationId xmlns:a16="http://schemas.microsoft.com/office/drawing/2014/main" id="{3A1E4A83-ED66-3503-5A9C-7D73C8E6C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1372657"/>
                <a:ext cx="1650107" cy="322263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902CC-23F4-9F7E-2007-F0B1C1F0E380}"/>
                  </a:ext>
                </a:extLst>
              </p:cNvPr>
              <p:cNvSpPr txBox="1"/>
              <p:nvPr/>
            </p:nvSpPr>
            <p:spPr>
              <a:xfrm>
                <a:off x="3707904" y="1377955"/>
                <a:ext cx="4572000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证明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𝑑𝑋</m:t>
                        </m:r>
                      </m:den>
                    </m:f>
                    <m:func>
                      <m:func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902CC-23F4-9F7E-2007-F0B1C1F0E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377955"/>
                <a:ext cx="4572000" cy="491288"/>
              </a:xfrm>
              <a:prstGeom prst="rect">
                <a:avLst/>
              </a:prstGeom>
              <a:blipFill>
                <a:blip r:embed="rId5"/>
                <a:stretch>
                  <a:fillRect l="-1067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E3AA0D5-8A01-C040-A6A0-75EF42FE9349}"/>
                  </a:ext>
                </a:extLst>
              </p:cNvPr>
              <p:cNvSpPr txBox="1"/>
              <p:nvPr/>
            </p:nvSpPr>
            <p:spPr>
              <a:xfrm>
                <a:off x="834629" y="2182324"/>
                <a:ext cx="7747198" cy="395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证：设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的代数余子式为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，将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det</m:t>
                        </m:r>
                      </m:fName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按第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𝑖</m:t>
                    </m:r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行展开：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E3AA0D5-8A01-C040-A6A0-75EF42FE9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29" y="2182324"/>
                <a:ext cx="7747198" cy="395558"/>
              </a:xfrm>
              <a:prstGeom prst="rect">
                <a:avLst/>
              </a:prstGeom>
              <a:blipFill>
                <a:blip r:embed="rId6"/>
                <a:stretch>
                  <a:fillRect l="-708" t="-615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8">
                <a:extLst>
                  <a:ext uri="{FF2B5EF4-FFF2-40B4-BE49-F238E27FC236}">
                    <a16:creationId xmlns:a16="http://schemas.microsoft.com/office/drawing/2014/main" id="{8D8F6FD7-298F-F47A-08D2-CAD7CDA14322}"/>
                  </a:ext>
                </a:extLst>
              </p:cNvPr>
              <p:cNvSpPr txBox="1"/>
              <p:nvPr/>
            </p:nvSpPr>
            <p:spPr bwMode="auto">
              <a:xfrm>
                <a:off x="930275" y="2738438"/>
                <a:ext cx="2430278" cy="552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bject 28">
                <a:extLst>
                  <a:ext uri="{FF2B5EF4-FFF2-40B4-BE49-F238E27FC236}">
                    <a16:creationId xmlns:a16="http://schemas.microsoft.com/office/drawing/2014/main" id="{8D8F6FD7-298F-F47A-08D2-CAD7CDA1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275" y="2738438"/>
                <a:ext cx="2430278" cy="552450"/>
              </a:xfrm>
              <a:prstGeom prst="rect">
                <a:avLst/>
              </a:prstGeom>
              <a:blipFill>
                <a:blip r:embed="rId7"/>
                <a:stretch>
                  <a:fillRect b="-120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9">
                <a:extLst>
                  <a:ext uri="{FF2B5EF4-FFF2-40B4-BE49-F238E27FC236}">
                    <a16:creationId xmlns:a16="http://schemas.microsoft.com/office/drawing/2014/main" id="{E75A91EE-8672-5337-13A9-3480A3A6BCB2}"/>
                  </a:ext>
                </a:extLst>
              </p:cNvPr>
              <p:cNvSpPr txBox="1"/>
              <p:nvPr/>
            </p:nvSpPr>
            <p:spPr bwMode="auto">
              <a:xfrm>
                <a:off x="3573463" y="2649538"/>
                <a:ext cx="1728787" cy="806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bject 29">
                <a:extLst>
                  <a:ext uri="{FF2B5EF4-FFF2-40B4-BE49-F238E27FC236}">
                    <a16:creationId xmlns:a16="http://schemas.microsoft.com/office/drawing/2014/main" id="{E75A91EE-8672-5337-13A9-3480A3A6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3463" y="2649538"/>
                <a:ext cx="1728787" cy="8064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30">
                <a:extLst>
                  <a:ext uri="{FF2B5EF4-FFF2-40B4-BE49-F238E27FC236}">
                    <a16:creationId xmlns:a16="http://schemas.microsoft.com/office/drawing/2014/main" id="{28441E6C-FE00-BC66-B1EE-9EA7680F7E0B}"/>
                  </a:ext>
                </a:extLst>
              </p:cNvPr>
              <p:cNvSpPr txBox="1"/>
              <p:nvPr/>
            </p:nvSpPr>
            <p:spPr bwMode="auto">
              <a:xfrm>
                <a:off x="900113" y="3382963"/>
                <a:ext cx="4614862" cy="942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bject 30">
                <a:extLst>
                  <a:ext uri="{FF2B5EF4-FFF2-40B4-BE49-F238E27FC236}">
                    <a16:creationId xmlns:a16="http://schemas.microsoft.com/office/drawing/2014/main" id="{28441E6C-FE00-BC66-B1EE-9EA7680F7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382963"/>
                <a:ext cx="4614862" cy="942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31">
                <a:extLst>
                  <a:ext uri="{FF2B5EF4-FFF2-40B4-BE49-F238E27FC236}">
                    <a16:creationId xmlns:a16="http://schemas.microsoft.com/office/drawing/2014/main" id="{AD113D30-20F9-6F8E-4CF8-4D344842AEC0}"/>
                  </a:ext>
                </a:extLst>
              </p:cNvPr>
              <p:cNvSpPr txBox="1"/>
              <p:nvPr/>
            </p:nvSpPr>
            <p:spPr bwMode="auto">
              <a:xfrm>
                <a:off x="6323013" y="2636838"/>
                <a:ext cx="1433512" cy="712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adj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bject 31">
                <a:extLst>
                  <a:ext uri="{FF2B5EF4-FFF2-40B4-BE49-F238E27FC236}">
                    <a16:creationId xmlns:a16="http://schemas.microsoft.com/office/drawing/2014/main" id="{AD113D30-20F9-6F8E-4CF8-4D344842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3013" y="2636838"/>
                <a:ext cx="1433512" cy="7127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32">
                <a:extLst>
                  <a:ext uri="{FF2B5EF4-FFF2-40B4-BE49-F238E27FC236}">
                    <a16:creationId xmlns:a16="http://schemas.microsoft.com/office/drawing/2014/main" id="{98B00525-784B-B43F-8543-490603FA28B9}"/>
                  </a:ext>
                </a:extLst>
              </p:cNvPr>
              <p:cNvSpPr txBox="1"/>
              <p:nvPr/>
            </p:nvSpPr>
            <p:spPr bwMode="auto">
              <a:xfrm>
                <a:off x="5865813" y="3462338"/>
                <a:ext cx="2909887" cy="712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bject 32">
                <a:extLst>
                  <a:ext uri="{FF2B5EF4-FFF2-40B4-BE49-F238E27FC236}">
                    <a16:creationId xmlns:a16="http://schemas.microsoft.com/office/drawing/2014/main" id="{98B00525-784B-B43F-8543-490603FA2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5813" y="3462338"/>
                <a:ext cx="2909887" cy="7127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9B426E1-1400-D1DC-D9E4-9A078FECB22B}"/>
              </a:ext>
            </a:extLst>
          </p:cNvPr>
          <p:cNvSpPr txBox="1"/>
          <p:nvPr/>
        </p:nvSpPr>
        <p:spPr>
          <a:xfrm>
            <a:off x="6948263" y="2227819"/>
            <a:ext cx="1361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</a:rPr>
              <a:t>伴随矩阵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249D44-A6DE-CE92-319E-BF54C50F9662}"/>
              </a:ext>
            </a:extLst>
          </p:cNvPr>
          <p:cNvSpPr txBox="1"/>
          <p:nvPr/>
        </p:nvSpPr>
        <p:spPr>
          <a:xfrm>
            <a:off x="4027674" y="4048681"/>
            <a:ext cx="2488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</a:rPr>
              <a:t>伴随矩阵是</a:t>
            </a:r>
            <a:r>
              <a:rPr lang="en-US" altLang="zh-CN" dirty="0">
                <a:ea typeface="华文楷体"/>
                <a:cs typeface="Open Sans Light" panose="020B0306030504020204" pitchFamily="34" charset="0"/>
              </a:rPr>
              <a:t>A</a:t>
            </a:r>
            <a:r>
              <a:rPr lang="zh-CN" altLang="en-US" dirty="0">
                <a:ea typeface="华文楷体"/>
                <a:cs typeface="Open Sans Light" panose="020B0306030504020204" pitchFamily="34" charset="0"/>
              </a:rPr>
              <a:t>的余子矩阵的转置矩阵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883142-D7FD-0877-A487-5491058D59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075" y="1089329"/>
            <a:ext cx="743014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60768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55576" y="655580"/>
                <a:ext cx="8513927" cy="4528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矩阵值函数对矩阵变量的导数：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之前关注的是数量函数或者标量函数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都是以矩阵变量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的函数，称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为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矩阵值函数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，规定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对矩阵变量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的导数为：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𝑑𝑋</m:t>
                        </m:r>
                      </m:den>
                    </m:f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对矩阵变量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中的每一个分量求偏导</a:t>
                </a:r>
                <a:endParaRPr lang="en-US" altLang="zh-CN" sz="2000" dirty="0">
                  <a:solidFill>
                    <a:srgbClr val="FF0000"/>
                  </a:solidFill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其中，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华文楷体"/>
                    <a:cs typeface="Open Sans Light" panose="020B0306030504020204" pitchFamily="34" charset="0"/>
                  </a:rPr>
                  <a:t>函数矩阵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𝐹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ea typeface="华文楷体"/>
                    <a:cs typeface="Open Sans Light" panose="020B0306030504020204" pitchFamily="34" charset="0"/>
                  </a:rPr>
                  <a:t>对数量变量的导数等于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𝐹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ea typeface="华文楷体"/>
                    <a:cs typeface="Open Sans Light" panose="020B0306030504020204" pitchFamily="34" charset="0"/>
                  </a:rPr>
                  <a:t>中所有的分量分别对该数量变量求偏导。其结果为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𝑚𝑠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)×(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𝑛𝑡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ea typeface="华文楷体"/>
                    <a:cs typeface="Open Sans Light" panose="020B0306030504020204" pitchFamily="34" charset="0"/>
                  </a:rPr>
                  <a:t>的矩阵。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55580"/>
                <a:ext cx="8513927" cy="4528740"/>
              </a:xfrm>
              <a:prstGeom prst="rect">
                <a:avLst/>
              </a:prstGeom>
              <a:blipFill>
                <a:blip r:embed="rId3"/>
                <a:stretch>
                  <a:fillRect l="-787" t="-943" r="-644" b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4ACA64-DDB1-E5D4-D553-8D21229206AA}"/>
                  </a:ext>
                </a:extLst>
              </p:cNvPr>
              <p:cNvSpPr txBox="1"/>
              <p:nvPr/>
            </p:nvSpPr>
            <p:spPr>
              <a:xfrm>
                <a:off x="3995936" y="1861292"/>
                <a:ext cx="5112568" cy="62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𝐹</m:t>
                    </m:r>
                    <m:r>
                      <a:rPr lang="en-US" altLang="zh-CN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𝑚</m:t>
                        </m:r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𝑠</m:t>
                        </m:r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；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𝑑𝐹</m:t>
                        </m:r>
                      </m:num>
                      <m:den>
                        <m:r>
                          <a:rPr lang="zh-CN" altLang="en-US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𝑑𝑋</m:t>
                        </m:r>
                      </m:den>
                    </m:f>
                  </m:oMath>
                </a14:m>
                <a:r>
                  <a:rPr lang="zh-CN" altLang="en-US" sz="14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则是一个分块矩阵，每一个元素（分量）是一个矩阵</a:t>
                </a:r>
                <a:endParaRPr lang="en-US" altLang="zh-CN" sz="1400" dirty="0">
                  <a:solidFill>
                    <a:srgbClr val="0070C0"/>
                  </a:solidFill>
                  <a:ea typeface="华文楷体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4ACA64-DDB1-E5D4-D553-8D212292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861292"/>
                <a:ext cx="5112568" cy="622093"/>
              </a:xfrm>
              <a:prstGeom prst="rect">
                <a:avLst/>
              </a:prstGeom>
              <a:blipFill>
                <a:blip r:embed="rId4"/>
                <a:stretch>
                  <a:fillRect l="-358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18016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736054"/>
                <a:ext cx="8059258" cy="263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将高等数学中的微积分引入到矩阵中，就是矩阵的微分与积分。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函数矩阵：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以函数为元素的矩阵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以变量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的函数为元素的矩阵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称为函数矩阵，如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𝐴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矩阵函数：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根据自变量和因变量的不同可以分为很多种类型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36054"/>
                <a:ext cx="8059258" cy="2635530"/>
              </a:xfrm>
              <a:prstGeom prst="rect">
                <a:avLst/>
              </a:prstGeom>
              <a:blipFill>
                <a:blip r:embed="rId3"/>
                <a:stretch>
                  <a:fillRect l="-756" t="-1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C213C-4D67-EA52-227A-7EDA46F944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4"/>
          <a:stretch/>
        </p:blipFill>
        <p:spPr>
          <a:xfrm>
            <a:off x="2267744" y="3015647"/>
            <a:ext cx="4772967" cy="21278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C4B714-1368-FD43-36BE-DDA2D7D302C0}"/>
              </a:ext>
            </a:extLst>
          </p:cNvPr>
          <p:cNvSpPr/>
          <p:nvPr/>
        </p:nvSpPr>
        <p:spPr>
          <a:xfrm>
            <a:off x="2267744" y="5017642"/>
            <a:ext cx="1800200" cy="195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35681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课堂练习：</a:t>
            </a:r>
            <a:endParaRPr lang="en-US" altLang="zh-CN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Wingdings" panose="05000000000000000000" pitchFamily="2" charset="2"/>
            </a:endParaRPr>
          </a:p>
          <a:p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2D09F1-2396-37EF-CB18-64344EFA8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93" y="1078795"/>
            <a:ext cx="7582557" cy="769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E12302-7A74-A8E3-C08A-948E3063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4355"/>
            <a:ext cx="9144000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4320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736054"/>
                <a:ext cx="8059258" cy="397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矩阵值函数对矩阵变量的导数例子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(1)</a:t>
                </a:r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36054"/>
                <a:ext cx="8059258" cy="3973717"/>
              </a:xfrm>
              <a:prstGeom prst="rect">
                <a:avLst/>
              </a:prstGeom>
              <a:blipFill>
                <a:blip r:embed="rId3"/>
                <a:stretch>
                  <a:fillRect l="-756" t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FFC8BB-7029-5E8A-94E5-7898CC432082}"/>
                  </a:ext>
                </a:extLst>
              </p:cNvPr>
              <p:cNvSpPr txBox="1"/>
              <p:nvPr/>
            </p:nvSpPr>
            <p:spPr>
              <a:xfrm>
                <a:off x="6122614" y="3947244"/>
                <a:ext cx="17617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个元素为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，其余为</a:t>
                </a:r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FFC8BB-7029-5E8A-94E5-7898CC43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14" y="3947244"/>
                <a:ext cx="1761753" cy="646331"/>
              </a:xfrm>
              <a:prstGeom prst="rect">
                <a:avLst/>
              </a:prstGeom>
              <a:blipFill>
                <a:blip r:embed="rId4"/>
                <a:stretch>
                  <a:fillRect l="-2768" t="-8491" r="-311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31AA289-41BF-430A-37D1-F0C0FC35C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25" y="1154213"/>
            <a:ext cx="7582557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53029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A5B80-767F-3BEE-46D3-E6A4F80E6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E3655C-8820-51F8-94D8-617A46227120}"/>
                  </a:ext>
                </a:extLst>
              </p:cNvPr>
              <p:cNvSpPr txBox="1"/>
              <p:nvPr/>
            </p:nvSpPr>
            <p:spPr>
              <a:xfrm>
                <a:off x="738593" y="736054"/>
                <a:ext cx="8059258" cy="362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矩阵值函数对矩阵变量的导数例子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(1)</a:t>
                </a:r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E3655C-8820-51F8-94D8-617A4622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36054"/>
                <a:ext cx="8059258" cy="3626955"/>
              </a:xfrm>
              <a:prstGeom prst="rect">
                <a:avLst/>
              </a:prstGeom>
              <a:blipFill>
                <a:blip r:embed="rId3"/>
                <a:stretch>
                  <a:fillRect l="-756" t="-1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D057C112-F49F-28D1-1C36-727E8B6B43C0}"/>
              </a:ext>
            </a:extLst>
          </p:cNvPr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06B98B6-C340-B466-49F0-0B4BF20F8400}"/>
              </a:ext>
            </a:extLst>
          </p:cNvPr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>
            <a:extLst>
              <a:ext uri="{FF2B5EF4-FFF2-40B4-BE49-F238E27FC236}">
                <a16:creationId xmlns:a16="http://schemas.microsoft.com/office/drawing/2014/main" id="{11268D6B-E0FD-4A40-90E1-CB799D0D5433}"/>
              </a:ext>
            </a:extLst>
          </p:cNvPr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>
            <a:extLst>
              <a:ext uri="{FF2B5EF4-FFF2-40B4-BE49-F238E27FC236}">
                <a16:creationId xmlns:a16="http://schemas.microsoft.com/office/drawing/2014/main" id="{BA21AB89-1746-203F-C735-73BE36FB5EA8}"/>
              </a:ext>
            </a:extLst>
          </p:cNvPr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35D032-0020-1A82-9680-89C5C0BBFAC1}"/>
                  </a:ext>
                </a:extLst>
              </p:cNvPr>
              <p:cNvSpPr txBox="1"/>
              <p:nvPr/>
            </p:nvSpPr>
            <p:spPr>
              <a:xfrm>
                <a:off x="7268902" y="3075806"/>
                <a:ext cx="17617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个元素为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，其余为</a:t>
                </a:r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35D032-0020-1A82-9680-89C5C0BB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902" y="3075806"/>
                <a:ext cx="1761753" cy="646331"/>
              </a:xfrm>
              <a:prstGeom prst="rect">
                <a:avLst/>
              </a:prstGeom>
              <a:blipFill>
                <a:blip r:embed="rId4"/>
                <a:stretch>
                  <a:fillRect l="-2768" t="-8491" r="-311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D4768E-F32F-19F1-7CC5-0046646D2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25" y="1154213"/>
            <a:ext cx="7582557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4140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矩阵值函数对矩阵变量的导数例子（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）：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1B14FE-9B46-512A-304C-7FE99146AECB}"/>
                  </a:ext>
                </a:extLst>
              </p:cNvPr>
              <p:cNvSpPr txBox="1"/>
              <p:nvPr/>
            </p:nvSpPr>
            <p:spPr>
              <a:xfrm>
                <a:off x="810601" y="2210369"/>
                <a:ext cx="77712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𝑋𝑎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，则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1B14FE-9B46-512A-304C-7FE99146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01" y="2210369"/>
                <a:ext cx="7771226" cy="369332"/>
              </a:xfrm>
              <a:prstGeom prst="rect">
                <a:avLst/>
              </a:prstGeom>
              <a:blipFill>
                <a:blip r:embed="rId6"/>
                <a:stretch>
                  <a:fillRect l="-706" t="-1666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32">
                <a:extLst>
                  <a:ext uri="{FF2B5EF4-FFF2-40B4-BE49-F238E27FC236}">
                    <a16:creationId xmlns:a16="http://schemas.microsoft.com/office/drawing/2014/main" id="{3DC131B0-627B-3DAF-953A-48DA9D8C0F5F}"/>
                  </a:ext>
                </a:extLst>
              </p:cNvPr>
              <p:cNvSpPr txBox="1"/>
              <p:nvPr/>
            </p:nvSpPr>
            <p:spPr bwMode="auto">
              <a:xfrm>
                <a:off x="810601" y="2579701"/>
                <a:ext cx="5201559" cy="21522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𝑋𝑎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𝑋𝑎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𝑋𝑎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𝑋𝑎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𝑋𝑎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𝑋𝑎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𝑋𝑎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𝑋𝑎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𝑋𝑎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𝑋𝑎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bject 32">
                <a:extLst>
                  <a:ext uri="{FF2B5EF4-FFF2-40B4-BE49-F238E27FC236}">
                    <a16:creationId xmlns:a16="http://schemas.microsoft.com/office/drawing/2014/main" id="{3DC131B0-627B-3DAF-953A-48DA9D8C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601" y="2579701"/>
                <a:ext cx="5201559" cy="2152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F728585-E165-23F5-DA1C-79919DAC1A05}"/>
                  </a:ext>
                </a:extLst>
              </p:cNvPr>
              <p:cNvSpPr txBox="1"/>
              <p:nvPr/>
            </p:nvSpPr>
            <p:spPr>
              <a:xfrm>
                <a:off x="6012160" y="3191169"/>
                <a:ext cx="2990588" cy="1574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𝑋𝑎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𝑋𝑎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F728585-E165-23F5-DA1C-79919DAC1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191169"/>
                <a:ext cx="2990588" cy="15749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A38E7AD-3531-E281-450C-CFDACB4051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182751"/>
            <a:ext cx="9144000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4291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矩阵值函数对矩阵变量的导数例子（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）：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7">
                <a:extLst>
                  <a:ext uri="{FF2B5EF4-FFF2-40B4-BE49-F238E27FC236}">
                    <a16:creationId xmlns:a16="http://schemas.microsoft.com/office/drawing/2014/main" id="{EF7586CD-18C7-F55A-1F63-3EA5BD11C3C0}"/>
                  </a:ext>
                </a:extLst>
              </p:cNvPr>
              <p:cNvSpPr txBox="1"/>
              <p:nvPr/>
            </p:nvSpPr>
            <p:spPr bwMode="auto">
              <a:xfrm>
                <a:off x="998538" y="1112838"/>
                <a:ext cx="1269206" cy="1697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bject 27">
                <a:extLst>
                  <a:ext uri="{FF2B5EF4-FFF2-40B4-BE49-F238E27FC236}">
                    <a16:creationId xmlns:a16="http://schemas.microsoft.com/office/drawing/2014/main" id="{EF7586CD-18C7-F55A-1F63-3EA5BD11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538" y="1112838"/>
                <a:ext cx="1269206" cy="1697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8">
                <a:extLst>
                  <a:ext uri="{FF2B5EF4-FFF2-40B4-BE49-F238E27FC236}">
                    <a16:creationId xmlns:a16="http://schemas.microsoft.com/office/drawing/2014/main" id="{91C78E50-606C-7EAE-2287-1AC7E1C510B2}"/>
                  </a:ext>
                </a:extLst>
              </p:cNvPr>
              <p:cNvSpPr txBox="1"/>
              <p:nvPr/>
            </p:nvSpPr>
            <p:spPr bwMode="auto">
              <a:xfrm>
                <a:off x="2352602" y="1298044"/>
                <a:ext cx="2871787" cy="871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bject 28">
                <a:extLst>
                  <a:ext uri="{FF2B5EF4-FFF2-40B4-BE49-F238E27FC236}">
                    <a16:creationId xmlns:a16="http://schemas.microsoft.com/office/drawing/2014/main" id="{91C78E50-606C-7EAE-2287-1AC7E1C5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602" y="1298044"/>
                <a:ext cx="2871787" cy="87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7">
                <a:extLst>
                  <a:ext uri="{FF2B5EF4-FFF2-40B4-BE49-F238E27FC236}">
                    <a16:creationId xmlns:a16="http://schemas.microsoft.com/office/drawing/2014/main" id="{A731A480-828F-46BA-19EA-ADE6EC670F94}"/>
                  </a:ext>
                </a:extLst>
              </p:cNvPr>
              <p:cNvSpPr txBox="1"/>
              <p:nvPr/>
            </p:nvSpPr>
            <p:spPr bwMode="auto">
              <a:xfrm>
                <a:off x="794396" y="2283719"/>
                <a:ext cx="3201540" cy="11521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𝑋𝑎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bject 7">
                <a:extLst>
                  <a:ext uri="{FF2B5EF4-FFF2-40B4-BE49-F238E27FC236}">
                    <a16:creationId xmlns:a16="http://schemas.microsoft.com/office/drawing/2014/main" id="{A731A480-828F-46BA-19EA-ADE6EC67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396" y="2283719"/>
                <a:ext cx="3201540" cy="1152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BA2E637-B74D-7D40-EE28-9E93274826AC}"/>
                  </a:ext>
                </a:extLst>
              </p:cNvPr>
              <p:cNvSpPr txBox="1"/>
              <p:nvPr/>
            </p:nvSpPr>
            <p:spPr>
              <a:xfrm>
                <a:off x="738592" y="3535866"/>
                <a:ext cx="5057544" cy="678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BA2E637-B74D-7D40-EE28-9E9327482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2" y="3535866"/>
                <a:ext cx="5057544" cy="678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26">
            <a:extLst>
              <a:ext uri="{FF2B5EF4-FFF2-40B4-BE49-F238E27FC236}">
                <a16:creationId xmlns:a16="http://schemas.microsoft.com/office/drawing/2014/main" id="{D5B1BE29-1B36-1DAC-34CC-306A7E14A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704" y="2809875"/>
            <a:ext cx="1684784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7">
            <a:extLst>
              <a:ext uri="{FF2B5EF4-FFF2-40B4-BE49-F238E27FC236}">
                <a16:creationId xmlns:a16="http://schemas.microsoft.com/office/drawing/2014/main" id="{B8216189-78B5-DC04-7BCC-0569B87F2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7744" y="2183699"/>
            <a:ext cx="0" cy="1252147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0">
            <a:extLst>
              <a:ext uri="{FF2B5EF4-FFF2-40B4-BE49-F238E27FC236}">
                <a16:creationId xmlns:a16="http://schemas.microsoft.com/office/drawing/2014/main" id="{FFBB3A9B-1B1E-3990-26EA-4E47A3B71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800" y="2169581"/>
            <a:ext cx="0" cy="1266262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1">
            <a:extLst>
              <a:ext uri="{FF2B5EF4-FFF2-40B4-BE49-F238E27FC236}">
                <a16:creationId xmlns:a16="http://schemas.microsoft.com/office/drawing/2014/main" id="{D54A90B2-80AC-39FE-F35B-6F09D7207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036" y="2169581"/>
            <a:ext cx="38820" cy="1266261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26">
            <a:extLst>
              <a:ext uri="{FF2B5EF4-FFF2-40B4-BE49-F238E27FC236}">
                <a16:creationId xmlns:a16="http://schemas.microsoft.com/office/drawing/2014/main" id="{B5B44A05-E88D-66D9-2959-3AA9C4147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0013" y="3870186"/>
            <a:ext cx="4032448" cy="36004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27">
            <a:extLst>
              <a:ext uri="{FF2B5EF4-FFF2-40B4-BE49-F238E27FC236}">
                <a16:creationId xmlns:a16="http://schemas.microsoft.com/office/drawing/2014/main" id="{D1F6A8DD-8F40-CEAE-010B-467DFF883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808" y="3651870"/>
            <a:ext cx="0" cy="562387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27">
            <a:extLst>
              <a:ext uri="{FF2B5EF4-FFF2-40B4-BE49-F238E27FC236}">
                <a16:creationId xmlns:a16="http://schemas.microsoft.com/office/drawing/2014/main" id="{D48BAA39-6B21-7F65-B1B8-8851CA703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7933" y="3651869"/>
            <a:ext cx="0" cy="562387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27">
            <a:extLst>
              <a:ext uri="{FF2B5EF4-FFF2-40B4-BE49-F238E27FC236}">
                <a16:creationId xmlns:a16="http://schemas.microsoft.com/office/drawing/2014/main" id="{5F66D584-FC86-C064-E1CB-5A4283412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858" y="3651868"/>
            <a:ext cx="0" cy="562387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B1BECA-A1CA-AA97-74BC-BBFC61B60067}"/>
                  </a:ext>
                </a:extLst>
              </p:cNvPr>
              <p:cNvSpPr txBox="1"/>
              <p:nvPr/>
            </p:nvSpPr>
            <p:spPr>
              <a:xfrm>
                <a:off x="5473952" y="1775828"/>
                <a:ext cx="3201541" cy="1795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𝑋𝑎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B1BECA-A1CA-AA97-74BC-BBFC61B6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52" y="1775828"/>
                <a:ext cx="3201541" cy="1795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30096F78-77FE-EBCE-B53A-A1A51ED1C3C8}"/>
              </a:ext>
            </a:extLst>
          </p:cNvPr>
          <p:cNvSpPr/>
          <p:nvPr/>
        </p:nvSpPr>
        <p:spPr>
          <a:xfrm>
            <a:off x="1907704" y="2183699"/>
            <a:ext cx="398860" cy="626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56AA508-26AB-D0F5-3EA2-260166204770}"/>
              </a:ext>
            </a:extLst>
          </p:cNvPr>
          <p:cNvSpPr/>
          <p:nvPr/>
        </p:nvSpPr>
        <p:spPr>
          <a:xfrm>
            <a:off x="2017179" y="3535862"/>
            <a:ext cx="790141" cy="389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D5E08D-4E57-AF89-ABBF-DCDB2584FCDF}"/>
                  </a:ext>
                </a:extLst>
              </p:cNvPr>
              <p:cNvSpPr txBox="1"/>
              <p:nvPr/>
            </p:nvSpPr>
            <p:spPr>
              <a:xfrm>
                <a:off x="5961478" y="3568582"/>
                <a:ext cx="2146952" cy="1574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𝑋𝑎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𝑋𝑎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D5E08D-4E57-AF89-ABBF-DCDB2584F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478" y="3568582"/>
                <a:ext cx="2146952" cy="15749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51614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9BE87-F005-E33B-B84F-34417618E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985B4B-12BD-A3C1-45BB-F0F470F90E9D}"/>
              </a:ext>
            </a:extLst>
          </p:cNvPr>
          <p:cNvSpPr/>
          <p:nvPr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6" name="文本框 3">
            <a:extLst>
              <a:ext uri="{FF2B5EF4-FFF2-40B4-BE49-F238E27FC236}">
                <a16:creationId xmlns:a16="http://schemas.microsoft.com/office/drawing/2014/main" id="{7B6C94AC-DA63-387B-F46C-8FD8FB24C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930400"/>
            <a:ext cx="1627369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D27980-409F-E69A-490A-A04E6E5C23C6}"/>
              </a:ext>
            </a:extLst>
          </p:cNvPr>
          <p:cNvSpPr txBox="1"/>
          <p:nvPr/>
        </p:nvSpPr>
        <p:spPr>
          <a:xfrm>
            <a:off x="2771800" y="2355850"/>
            <a:ext cx="2646878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矩阵分析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矩阵分析应用举例</a:t>
            </a:r>
            <a:endParaRPr lang="zh-CN" altLang="en-US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AEC86E-519C-05E4-9EA3-DB79939DEDAB}"/>
              </a:ext>
            </a:extLst>
          </p:cNvPr>
          <p:cNvSpPr/>
          <p:nvPr/>
        </p:nvSpPr>
        <p:spPr>
          <a:xfrm>
            <a:off x="6683375" y="1708150"/>
            <a:ext cx="2449513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A46A440-711E-9D7E-76D8-424214F8C7CF}"/>
              </a:ext>
            </a:extLst>
          </p:cNvPr>
          <p:cNvCxnSpPr/>
          <p:nvPr/>
        </p:nvCxnSpPr>
        <p:spPr>
          <a:xfrm>
            <a:off x="2714625" y="1779588"/>
            <a:ext cx="381635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510" name="Picture 2" descr="C:\Users\Administrator\Desktop\988f62c5210bdb445a106b023dc4778e.jpg">
            <a:extLst>
              <a:ext uri="{FF2B5EF4-FFF2-40B4-BE49-F238E27FC236}">
                <a16:creationId xmlns:a16="http://schemas.microsoft.com/office/drawing/2014/main" id="{6A39F8E8-1D13-A044-6B71-67EF23E4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355850"/>
            <a:ext cx="7747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图片 9">
            <a:extLst>
              <a:ext uri="{FF2B5EF4-FFF2-40B4-BE49-F238E27FC236}">
                <a16:creationId xmlns:a16="http://schemas.microsoft.com/office/drawing/2014/main" id="{4DA29F60-A49E-728C-E4A3-1DA9633B36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650" y="2541588"/>
            <a:ext cx="1255713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781007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395536" y="736054"/>
                <a:ext cx="8568952" cy="4333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求解一阶线性常系数非齐次微分方程组：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首先回顾一下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）单个一阶线性常系数非齐次微分方程组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微分方程是由未知函数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、未知函数的导数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𝑑𝑥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𝑑𝑡</m:t>
                        </m:r>
                      </m:den>
                    </m:f>
                    <m:r>
                      <a:rPr lang="zh-CN" altLang="en-US" sz="200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以及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自变量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组成的。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highlight>
                      <a:srgbClr val="FFFF00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一阶：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未知函数的导数是一阶导数；</a:t>
                </a:r>
                <a:r>
                  <a:rPr lang="zh-CN" altLang="en-US" sz="2000" dirty="0">
                    <a:highlight>
                      <a:srgbClr val="FF00FF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二阶：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未知函数的导数是二阶导数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highlight>
                      <a:srgbClr val="FFFF00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线性：</a:t>
                </a:r>
                <a:r>
                  <a:rPr lang="en-US" altLang="zh-CN" sz="2000" dirty="0">
                    <a:highlight>
                      <a:srgbClr val="FFFF00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𝑑𝑥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均为一次；</a:t>
                </a:r>
                <a:r>
                  <a:rPr lang="zh-CN" altLang="en-US" sz="2000" dirty="0">
                    <a:highlight>
                      <a:srgbClr val="FF00FF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非线性：</a:t>
                </a:r>
                <a:endParaRPr lang="en-US" altLang="zh-CN" sz="2000" dirty="0">
                  <a:highlight>
                    <a:srgbClr val="FF00FF"/>
                  </a:highlight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endParaRPr lang="en-US" altLang="zh-CN" sz="2000" dirty="0">
                  <a:highlight>
                    <a:srgbClr val="FF00FF"/>
                  </a:highlight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highlight>
                      <a:srgbClr val="FFFF00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常系数：</a:t>
                </a:r>
                <a:r>
                  <a:rPr lang="en-US" altLang="zh-CN" sz="2000" b="0" dirty="0">
                    <a:highlight>
                      <a:srgbClr val="FFFF00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000" b="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如果让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恒等于一个常数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highlight>
                      <a:srgbClr val="FFFF00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非齐次：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不恒等于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0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；</a:t>
                </a:r>
                <a:r>
                  <a:rPr lang="zh-CN" altLang="en-US" sz="2000" dirty="0">
                    <a:highlight>
                      <a:srgbClr val="FF00FF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齐次：</a:t>
                </a:r>
                <a:r>
                  <a:rPr lang="en-US" altLang="zh-CN" sz="2000" dirty="0">
                    <a:highlight>
                      <a:srgbClr val="FF00FF"/>
                    </a:highlight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等于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0</a:t>
                </a:r>
              </a:p>
              <a:p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36054"/>
                <a:ext cx="8568952" cy="4333302"/>
              </a:xfrm>
              <a:prstGeom prst="rect">
                <a:avLst/>
              </a:prstGeom>
              <a:blipFill>
                <a:blip r:embed="rId3"/>
                <a:stretch>
                  <a:fillRect l="-782" t="-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FCD119-EFF3-EFCF-8D35-5DFB4592C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003798"/>
            <a:ext cx="1890700" cy="4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7154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395536" y="736054"/>
                <a:ext cx="8568952" cy="320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求解一阶线性常系数非齐次微分方程组：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首先回顾一下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）单个一阶线性常系数非齐次微分方程组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求解：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第一步：先求该微分方程组对应的齐次方程组，即求解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𝑑𝑥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𝑑𝑡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|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𝑐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=±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36054"/>
                <a:ext cx="8568952" cy="3207160"/>
              </a:xfrm>
              <a:prstGeom prst="rect">
                <a:avLst/>
              </a:prstGeom>
              <a:blipFill>
                <a:blip r:embed="rId3"/>
                <a:stretch>
                  <a:fillRect l="-782" t="-1331" b="-15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15510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395536" y="736054"/>
                <a:ext cx="8568952" cy="4128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求解一阶线性常系数非齐次微分方程组：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首先回顾一下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）单个一阶线性常系数非齐次微分方程组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求解：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第二步：求非齐次方程组，要用到常数变易法。其主要思想是齐次方程组的解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𝑐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与非齐次方程组的关系是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的一个函数。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因此，在求出齐次线性方程组后，可以直接将解设为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，并将该式带入原式中。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其中不定积分求导等于其的背景函数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36054"/>
                <a:ext cx="8568952" cy="4128438"/>
              </a:xfrm>
              <a:prstGeom prst="rect">
                <a:avLst/>
              </a:prstGeom>
              <a:blipFill>
                <a:blip r:embed="rId3"/>
                <a:stretch>
                  <a:fillRect l="-782" t="-1034" r="-711" b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61300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0" y="655580"/>
                <a:ext cx="8964488" cy="4166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求解一阶线性常系数非齐次微分方程组：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首先回顾一下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）单个一阶线性常系数非齐次微分方程组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𝑑𝑥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𝑑𝑡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求解：</a:t>
                </a:r>
                <a:r>
                  <a:rPr lang="en-US" altLang="zh-CN" sz="2000" dirty="0">
                    <a:ea typeface="Cambria Math" panose="02040503050406030204" pitchFamily="18" charset="0"/>
                    <a:cs typeface="Open Sans Light" panose="020B0306030504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𝑢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⇔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𝑑𝑢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𝑑𝑡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/>
                                              <a:cs typeface="Open Sans Light" panose="020B0306030504020204" pitchFamily="34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华文楷体"/>
                                              <a:cs typeface="Open Sans Light" panose="020B0306030504020204" pitchFamily="34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𝑐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5580"/>
                <a:ext cx="8964488" cy="4166782"/>
              </a:xfrm>
              <a:prstGeom prst="rect">
                <a:avLst/>
              </a:prstGeom>
              <a:blipFill>
                <a:blip r:embed="rId3"/>
                <a:stretch>
                  <a:fillRect l="-68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3064F0-F33A-FA4F-5C12-FB4B094E6878}"/>
              </a:ext>
            </a:extLst>
          </p:cNvPr>
          <p:cNvSpPr txBox="1"/>
          <p:nvPr/>
        </p:nvSpPr>
        <p:spPr>
          <a:xfrm>
            <a:off x="4557097" y="4362828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  <a:sym typeface="Wingdings" panose="05000000000000000000" pitchFamily="2" charset="2"/>
              </a:rPr>
              <a:t>齐次线性方程组的通解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891CAD-925A-682C-9CC1-A4244C690262}"/>
              </a:ext>
            </a:extLst>
          </p:cNvPr>
          <p:cNvSpPr txBox="1"/>
          <p:nvPr/>
        </p:nvSpPr>
        <p:spPr>
          <a:xfrm>
            <a:off x="6516216" y="4362827"/>
            <a:ext cx="2016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  <a:sym typeface="Wingdings" panose="05000000000000000000" pitchFamily="2" charset="2"/>
              </a:rPr>
              <a:t>非齐次线性方程组的特解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6213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736054"/>
                <a:ext cx="8059258" cy="394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将高等数学中的微积分引入到矩阵中，就是矩阵的微分与积分。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函数矩阵的微分：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，如果每个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都在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上</a:t>
                </a:r>
                <a:r>
                  <a:rPr lang="zh-CN" altLang="en-US" sz="2000" b="1" dirty="0">
                    <a:ea typeface="华文楷体"/>
                    <a:cs typeface="Open Sans Light" panose="020B0306030504020204" pitchFamily="34" charset="0"/>
                  </a:rPr>
                  <a:t>可微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，则称矩阵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上可微，并定义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sSup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𝑡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)=(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sSubSup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𝑡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𝑚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×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，或</m:t>
                      </m:r>
                      <m:f>
                        <m:f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𝐴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𝑡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)=(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𝑡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𝑚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×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称为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的导数或微商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 algn="l"/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 algn="l"/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函数矩阵的微分（积分）就等于矩阵中每个元素的微分（积分）。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 algn="l"/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 algn="l"/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根据函数矩阵的导数的定义和高数上的函数导数的求导法则，很容易证明这些法则。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36054"/>
                <a:ext cx="8059258" cy="3948966"/>
              </a:xfrm>
              <a:prstGeom prst="rect">
                <a:avLst/>
              </a:prstGeom>
              <a:blipFill>
                <a:blip r:embed="rId3"/>
                <a:stretch>
                  <a:fillRect l="-756" t="-772" r="-832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34459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一阶齐次线性常系数微分方程组的求解：推广到多个方程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4">
                <a:extLst>
                  <a:ext uri="{FF2B5EF4-FFF2-40B4-BE49-F238E27FC236}">
                    <a16:creationId xmlns:a16="http://schemas.microsoft.com/office/drawing/2014/main" id="{EE312A30-E490-5840-0F0D-6CE96B6E4593}"/>
                  </a:ext>
                </a:extLst>
              </p:cNvPr>
              <p:cNvSpPr txBox="1"/>
              <p:nvPr/>
            </p:nvSpPr>
            <p:spPr bwMode="auto">
              <a:xfrm>
                <a:off x="179512" y="1059582"/>
                <a:ext cx="4961112" cy="18899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CN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………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bject 34">
                <a:extLst>
                  <a:ext uri="{FF2B5EF4-FFF2-40B4-BE49-F238E27FC236}">
                    <a16:creationId xmlns:a16="http://schemas.microsoft.com/office/drawing/2014/main" id="{EE312A30-E490-5840-0F0D-6CE96B6E4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9582"/>
                <a:ext cx="4961112" cy="188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5">
                <a:extLst>
                  <a:ext uri="{FF2B5EF4-FFF2-40B4-BE49-F238E27FC236}">
                    <a16:creationId xmlns:a16="http://schemas.microsoft.com/office/drawing/2014/main" id="{B10FC61E-2E5E-C69B-09EA-57B6AC788EBE}"/>
                  </a:ext>
                </a:extLst>
              </p:cNvPr>
              <p:cNvSpPr txBox="1"/>
              <p:nvPr/>
            </p:nvSpPr>
            <p:spPr bwMode="auto">
              <a:xfrm>
                <a:off x="5796136" y="1169855"/>
                <a:ext cx="2512839" cy="9100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bject 35">
                <a:extLst>
                  <a:ext uri="{FF2B5EF4-FFF2-40B4-BE49-F238E27FC236}">
                    <a16:creationId xmlns:a16="http://schemas.microsoft.com/office/drawing/2014/main" id="{B10FC61E-2E5E-C69B-09EA-57B6AC78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1169855"/>
                <a:ext cx="2512839" cy="910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6">
                <a:extLst>
                  <a:ext uri="{FF2B5EF4-FFF2-40B4-BE49-F238E27FC236}">
                    <a16:creationId xmlns:a16="http://schemas.microsoft.com/office/drawing/2014/main" id="{98D5CA6A-CF82-08CB-BE74-C8E4E5307009}"/>
                  </a:ext>
                </a:extLst>
              </p:cNvPr>
              <p:cNvSpPr txBox="1"/>
              <p:nvPr/>
            </p:nvSpPr>
            <p:spPr bwMode="auto">
              <a:xfrm>
                <a:off x="5868143" y="2107721"/>
                <a:ext cx="2001887" cy="1170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bject 36">
                <a:extLst>
                  <a:ext uri="{FF2B5EF4-FFF2-40B4-BE49-F238E27FC236}">
                    <a16:creationId xmlns:a16="http://schemas.microsoft.com/office/drawing/2014/main" id="{98D5CA6A-CF82-08CB-BE74-C8E4E5307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3" y="2107721"/>
                <a:ext cx="2001887" cy="1170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5D3746D-FA62-83E6-8A30-019513C97BEB}"/>
              </a:ext>
            </a:extLst>
          </p:cNvPr>
          <p:cNvSpPr txBox="1"/>
          <p:nvPr/>
        </p:nvSpPr>
        <p:spPr>
          <a:xfrm>
            <a:off x="4946576" y="1696185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  <a:sym typeface="Wingdings" panose="05000000000000000000" pitchFamily="2" charset="2"/>
              </a:rPr>
              <a:t>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D7AD8F8-08B1-434D-8938-E8891E4ADBEA}"/>
                  </a:ext>
                </a:extLst>
              </p:cNvPr>
              <p:cNvSpPr txBox="1"/>
              <p:nvPr/>
            </p:nvSpPr>
            <p:spPr>
              <a:xfrm>
                <a:off x="555724" y="3088387"/>
                <a:ext cx="8120731" cy="542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则上述方程组可写成矩阵形式：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D7AD8F8-08B1-434D-8938-E8891E4A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24" y="3088387"/>
                <a:ext cx="8120731" cy="542969"/>
              </a:xfrm>
              <a:prstGeom prst="rect">
                <a:avLst/>
              </a:prstGeom>
              <a:blipFill>
                <a:blip r:embed="rId6"/>
                <a:stretch>
                  <a:fillRect l="-751" b="-8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34">
                <a:extLst>
                  <a:ext uri="{FF2B5EF4-FFF2-40B4-BE49-F238E27FC236}">
                    <a16:creationId xmlns:a16="http://schemas.microsoft.com/office/drawing/2014/main" id="{EE312A30-E490-5840-0F0D-6CE96B6E4593}"/>
                  </a:ext>
                </a:extLst>
              </p:cNvPr>
              <p:cNvSpPr txBox="1"/>
              <p:nvPr/>
            </p:nvSpPr>
            <p:spPr bwMode="auto">
              <a:xfrm>
                <a:off x="670390" y="3722673"/>
                <a:ext cx="2088232" cy="1170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华文楷体"/>
                                          <a:cs typeface="Open Sans Light" panose="020B0306030504020204" pitchFamily="34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𝒄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bject 34">
                <a:extLst>
                  <a:ext uri="{FF2B5EF4-FFF2-40B4-BE49-F238E27FC236}">
                    <a16:creationId xmlns:a16="http://schemas.microsoft.com/office/drawing/2014/main" id="{EE312A30-E490-5840-0F0D-6CE96B6E4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390" y="3722673"/>
                <a:ext cx="2088232" cy="1170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D3746D-FA62-83E6-8A30-019513C97BEB}"/>
                  </a:ext>
                </a:extLst>
              </p:cNvPr>
              <p:cNvSpPr txBox="1"/>
              <p:nvPr/>
            </p:nvSpPr>
            <p:spPr>
              <a:xfrm>
                <a:off x="2443371" y="3861864"/>
                <a:ext cx="3124365" cy="736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𝒄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华文楷体"/>
                                        <a:cs typeface="Open Sans Light" panose="020B0306030504020204" pitchFamily="34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为一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维向量，为初始条件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D3746D-FA62-83E6-8A30-019513C97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71" y="3861864"/>
                <a:ext cx="3124365" cy="736805"/>
              </a:xfrm>
              <a:prstGeom prst="rect">
                <a:avLst/>
              </a:prstGeom>
              <a:blipFill>
                <a:blip r:embed="rId8"/>
                <a:stretch>
                  <a:fillRect l="-1758" b="-1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/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57782C-F016-9107-1FAF-3E1FA45644A5}"/>
                  </a:ext>
                </a:extLst>
              </p:cNvPr>
              <p:cNvSpPr txBox="1"/>
              <p:nvPr/>
            </p:nvSpPr>
            <p:spPr>
              <a:xfrm>
                <a:off x="6376380" y="3889551"/>
                <a:ext cx="2206120" cy="412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57782C-F016-9107-1FAF-3E1FA4564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380" y="3889551"/>
                <a:ext cx="2206120" cy="412934"/>
              </a:xfrm>
              <a:prstGeom prst="rect">
                <a:avLst/>
              </a:prstGeom>
              <a:blipFill>
                <a:blip r:embed="rId10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17">
            <a:extLst>
              <a:ext uri="{FF2B5EF4-FFF2-40B4-BE49-F238E27FC236}">
                <a16:creationId xmlns:a16="http://schemas.microsoft.com/office/drawing/2014/main" id="{2F7DCD65-A49B-A353-5795-BB925F16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221" y="3676918"/>
            <a:ext cx="2344437" cy="8382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04995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一阶齐次线性常系数微分方程组的求解：推广到多个方程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/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7F25F57-4DD6-205A-8D04-2F182BC13E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39" y="1131590"/>
            <a:ext cx="8016935" cy="395512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EF3299E-4526-85A8-1445-408A330FE439}"/>
              </a:ext>
            </a:extLst>
          </p:cNvPr>
          <p:cNvSpPr/>
          <p:nvPr/>
        </p:nvSpPr>
        <p:spPr>
          <a:xfrm>
            <a:off x="1691680" y="2747704"/>
            <a:ext cx="165618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815AE3-B116-F628-7829-70ED9B7DBA1A}"/>
              </a:ext>
            </a:extLst>
          </p:cNvPr>
          <p:cNvSpPr/>
          <p:nvPr/>
        </p:nvSpPr>
        <p:spPr>
          <a:xfrm>
            <a:off x="1696566" y="4407446"/>
            <a:ext cx="165618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C530D-7F9A-8113-2C79-B6552602BA1C}"/>
              </a:ext>
            </a:extLst>
          </p:cNvPr>
          <p:cNvSpPr txBox="1"/>
          <p:nvPr/>
        </p:nvSpPr>
        <p:spPr>
          <a:xfrm>
            <a:off x="6660232" y="2139702"/>
            <a:ext cx="1921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边界条件不一样，就有不一样的通解表达式</a:t>
            </a:r>
          </a:p>
        </p:txBody>
      </p:sp>
    </p:spTree>
    <p:extLst>
      <p:ext uri="{BB962C8B-B14F-4D97-AF65-F5344CB8AC3E}">
        <p14:creationId xmlns:p14="http://schemas.microsoft.com/office/powerpoint/2010/main" val="80769378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一阶非齐次线性常系数微分方程组的求解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: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4">
                <a:extLst>
                  <a:ext uri="{FF2B5EF4-FFF2-40B4-BE49-F238E27FC236}">
                    <a16:creationId xmlns:a16="http://schemas.microsoft.com/office/drawing/2014/main" id="{EE312A30-E490-5840-0F0D-6CE96B6E4593}"/>
                  </a:ext>
                </a:extLst>
              </p:cNvPr>
              <p:cNvSpPr txBox="1"/>
              <p:nvPr/>
            </p:nvSpPr>
            <p:spPr bwMode="auto">
              <a:xfrm>
                <a:off x="835025" y="1185863"/>
                <a:ext cx="2432050" cy="10258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CN" alt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bject 34">
                <a:extLst>
                  <a:ext uri="{FF2B5EF4-FFF2-40B4-BE49-F238E27FC236}">
                    <a16:creationId xmlns:a16="http://schemas.microsoft.com/office/drawing/2014/main" id="{EE312A30-E490-5840-0F0D-6CE96B6E4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025" y="1185863"/>
                <a:ext cx="2432050" cy="1025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5">
                <a:extLst>
                  <a:ext uri="{FF2B5EF4-FFF2-40B4-BE49-F238E27FC236}">
                    <a16:creationId xmlns:a16="http://schemas.microsoft.com/office/drawing/2014/main" id="{3E9C0CDF-1C01-1723-9378-44B11175155E}"/>
                  </a:ext>
                </a:extLst>
              </p:cNvPr>
              <p:cNvSpPr txBox="1"/>
              <p:nvPr/>
            </p:nvSpPr>
            <p:spPr bwMode="auto">
              <a:xfrm>
                <a:off x="3640268" y="1185859"/>
                <a:ext cx="2512839" cy="9100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bject 35">
                <a:extLst>
                  <a:ext uri="{FF2B5EF4-FFF2-40B4-BE49-F238E27FC236}">
                    <a16:creationId xmlns:a16="http://schemas.microsoft.com/office/drawing/2014/main" id="{3E9C0CDF-1C01-1723-9378-44B11175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268" y="1185859"/>
                <a:ext cx="2512839" cy="910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6">
                <a:extLst>
                  <a:ext uri="{FF2B5EF4-FFF2-40B4-BE49-F238E27FC236}">
                    <a16:creationId xmlns:a16="http://schemas.microsoft.com/office/drawing/2014/main" id="{8C545C17-E868-5E0B-55F8-A0CDFB2AF5C5}"/>
                  </a:ext>
                </a:extLst>
              </p:cNvPr>
              <p:cNvSpPr txBox="1"/>
              <p:nvPr/>
            </p:nvSpPr>
            <p:spPr bwMode="auto">
              <a:xfrm>
                <a:off x="6084168" y="925510"/>
                <a:ext cx="2001887" cy="1170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bject 36">
                <a:extLst>
                  <a:ext uri="{FF2B5EF4-FFF2-40B4-BE49-F238E27FC236}">
                    <a16:creationId xmlns:a16="http://schemas.microsoft.com/office/drawing/2014/main" id="{8C545C17-E868-5E0B-55F8-A0CDFB2A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925510"/>
                <a:ext cx="2001887" cy="1170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5D9E782-CA80-1EA6-FE5A-B6BD9396DBAF}"/>
              </a:ext>
            </a:extLst>
          </p:cNvPr>
          <p:cNvSpPr txBox="1"/>
          <p:nvPr/>
        </p:nvSpPr>
        <p:spPr>
          <a:xfrm>
            <a:off x="3290924" y="1409554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  <a:sym typeface="Wingdings" panose="05000000000000000000" pitchFamily="2" charset="2"/>
              </a:rPr>
              <a:t>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5FB6D8D-6558-FE6B-00DF-A48D716EB846}"/>
                  </a:ext>
                </a:extLst>
              </p:cNvPr>
              <p:cNvSpPr txBox="1"/>
              <p:nvPr/>
            </p:nvSpPr>
            <p:spPr>
              <a:xfrm>
                <a:off x="738593" y="2131348"/>
                <a:ext cx="7843234" cy="4598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𝒄</m:t>
                    </m:r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为一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维向量，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>
                  <a:ea typeface="华文楷体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5FB6D8D-6558-FE6B-00DF-A48D716E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2131348"/>
                <a:ext cx="7843234" cy="459806"/>
              </a:xfrm>
              <a:prstGeom prst="rect">
                <a:avLst/>
              </a:prstGeom>
              <a:blipFill>
                <a:blip r:embed="rId6"/>
                <a:stretch>
                  <a:fillRect l="-6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0A84949B-B9C4-7A03-1957-E86984755C76}"/>
                  </a:ext>
                </a:extLst>
              </p:cNvPr>
              <p:cNvSpPr txBox="1"/>
              <p:nvPr/>
            </p:nvSpPr>
            <p:spPr bwMode="auto">
              <a:xfrm>
                <a:off x="181738" y="2651506"/>
                <a:ext cx="8843442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)⇔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)⇔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  <a:p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0A84949B-B9C4-7A03-1957-E8698475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738" y="2651506"/>
                <a:ext cx="8843442" cy="7080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5">
                <a:extLst>
                  <a:ext uri="{FF2B5EF4-FFF2-40B4-BE49-F238E27FC236}">
                    <a16:creationId xmlns:a16="http://schemas.microsoft.com/office/drawing/2014/main" id="{13132AF7-1D17-742A-8F44-0E6C17760A7B}"/>
                  </a:ext>
                </a:extLst>
              </p:cNvPr>
              <p:cNvSpPr txBox="1"/>
              <p:nvPr/>
            </p:nvSpPr>
            <p:spPr bwMode="auto">
              <a:xfrm>
                <a:off x="588939" y="3347684"/>
                <a:ext cx="4795837" cy="650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nary>
                        <m:nary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bject 15">
                <a:extLst>
                  <a:ext uri="{FF2B5EF4-FFF2-40B4-BE49-F238E27FC236}">
                    <a16:creationId xmlns:a16="http://schemas.microsoft.com/office/drawing/2014/main" id="{13132AF7-1D17-742A-8F44-0E6C1776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939" y="3347684"/>
                <a:ext cx="4795837" cy="650875"/>
              </a:xfrm>
              <a:prstGeom prst="rect">
                <a:avLst/>
              </a:prstGeom>
              <a:blipFill>
                <a:blip r:embed="rId8"/>
                <a:stretch>
                  <a:fillRect b="-1065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3DE63144-1806-C195-0777-3D5344F0EEE3}"/>
                  </a:ext>
                </a:extLst>
              </p:cNvPr>
              <p:cNvSpPr txBox="1"/>
              <p:nvPr/>
            </p:nvSpPr>
            <p:spPr bwMode="auto">
              <a:xfrm>
                <a:off x="5111552" y="3323798"/>
                <a:ext cx="4275063" cy="650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nary>
                        <m:nary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3DE63144-1806-C195-0777-3D5344F0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1552" y="3323798"/>
                <a:ext cx="4275063" cy="650875"/>
              </a:xfrm>
              <a:prstGeom prst="rect">
                <a:avLst/>
              </a:prstGeom>
              <a:blipFill>
                <a:blip r:embed="rId9"/>
                <a:stretch>
                  <a:fillRect b="-74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17">
            <a:extLst>
              <a:ext uri="{FF2B5EF4-FFF2-40B4-BE49-F238E27FC236}">
                <a16:creationId xmlns:a16="http://schemas.microsoft.com/office/drawing/2014/main" id="{DAE6B110-88A5-4A95-9A4D-B6E4AFBC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341" y="3259945"/>
            <a:ext cx="4049831" cy="8382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CD8E9D-BD78-6F95-8D62-3E5373E9B7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9348"/>
          <a:stretch/>
        </p:blipFill>
        <p:spPr>
          <a:xfrm>
            <a:off x="4896687" y="4185884"/>
            <a:ext cx="4232872" cy="8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1417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一阶齐次线性常系数微分方程组的求解：例题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作业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)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/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6D8972E-2E41-47C8-1E4E-1F23CFCD6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387" y="1056308"/>
            <a:ext cx="4563767" cy="1352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4098F7-BBEB-C861-5331-79F11C17A4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627" y="2589503"/>
            <a:ext cx="2473898" cy="15624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838DEE4-C696-7CE4-80C8-28CF8DF1F17F}"/>
              </a:ext>
            </a:extLst>
          </p:cNvPr>
          <p:cNvSpPr txBox="1"/>
          <p:nvPr/>
        </p:nvSpPr>
        <p:spPr>
          <a:xfrm>
            <a:off x="107504" y="140343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第一题：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A6542B-F7B6-3AE7-28C6-6049FEAF946D}"/>
              </a:ext>
            </a:extLst>
          </p:cNvPr>
          <p:cNvSpPr txBox="1"/>
          <p:nvPr/>
        </p:nvSpPr>
        <p:spPr>
          <a:xfrm>
            <a:off x="23556" y="287753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第二题：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433AF42-4895-F1A8-9242-666F7750FEA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737"/>
          <a:stretch/>
        </p:blipFill>
        <p:spPr>
          <a:xfrm>
            <a:off x="5135154" y="1956475"/>
            <a:ext cx="2433317" cy="156289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6D5A11D-C1DA-8710-9C90-0B4FE7E5AD31}"/>
              </a:ext>
            </a:extLst>
          </p:cNvPr>
          <p:cNvSpPr txBox="1"/>
          <p:nvPr/>
        </p:nvSpPr>
        <p:spPr>
          <a:xfrm>
            <a:off x="3960518" y="24084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第三题：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20481AC-96B7-ED78-283B-05552418B2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35736" y="3560584"/>
            <a:ext cx="3762115" cy="11617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ED26E96-CF58-65D6-47CD-4946C68B3D45}"/>
              </a:ext>
            </a:extLst>
          </p:cNvPr>
          <p:cNvSpPr txBox="1"/>
          <p:nvPr/>
        </p:nvSpPr>
        <p:spPr>
          <a:xfrm>
            <a:off x="4099632" y="38274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第四题：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0E5EC7-C730-6ECF-D81C-8CDB1BE365EC}"/>
              </a:ext>
            </a:extLst>
          </p:cNvPr>
          <p:cNvSpPr txBox="1"/>
          <p:nvPr/>
        </p:nvSpPr>
        <p:spPr>
          <a:xfrm>
            <a:off x="122702" y="4340741"/>
            <a:ext cx="4585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第五题：自创题</a:t>
            </a:r>
          </a:p>
        </p:txBody>
      </p:sp>
    </p:spTree>
    <p:extLst>
      <p:ext uri="{BB962C8B-B14F-4D97-AF65-F5344CB8AC3E}">
        <p14:creationId xmlns:p14="http://schemas.microsoft.com/office/powerpoint/2010/main" val="1275054967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一阶齐次线性常系数微分方程组的求解：例题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作业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)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/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7397B98-8F15-D928-32A1-A1C9980D0C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306" y="1068808"/>
            <a:ext cx="5502117" cy="1630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F077E2-D45E-C21D-8166-ED1CFD84F64F}"/>
                  </a:ext>
                </a:extLst>
              </p:cNvPr>
              <p:cNvSpPr txBox="1"/>
              <p:nvPr/>
            </p:nvSpPr>
            <p:spPr>
              <a:xfrm>
                <a:off x="1043608" y="2931790"/>
                <a:ext cx="6768752" cy="37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</m:oMath>
                </a14:m>
                <a:r>
                  <a:rPr lang="zh-CN" altLang="en-US" dirty="0"/>
                  <a:t>怎么算？算出其特征值，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F077E2-D45E-C21D-8166-ED1CFD84F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931790"/>
                <a:ext cx="6768752" cy="370038"/>
              </a:xfrm>
              <a:prstGeom prst="rect">
                <a:avLst/>
              </a:prstGeom>
              <a:blipFill>
                <a:blip r:embed="rId11"/>
                <a:stretch>
                  <a:fillRect t="-1475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F1714B1-E343-7F81-B818-B057BE2385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9816" y="3363838"/>
            <a:ext cx="3244776" cy="15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91127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一阶齐次线性常系数微分方程组的求解例子：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4">
                <a:extLst>
                  <a:ext uri="{FF2B5EF4-FFF2-40B4-BE49-F238E27FC236}">
                    <a16:creationId xmlns:a16="http://schemas.microsoft.com/office/drawing/2014/main" id="{DE1DF8EC-40F3-767D-6A89-0AC2D794F55B}"/>
                  </a:ext>
                </a:extLst>
              </p:cNvPr>
              <p:cNvSpPr txBox="1"/>
              <p:nvPr/>
            </p:nvSpPr>
            <p:spPr bwMode="auto">
              <a:xfrm>
                <a:off x="660947" y="1105386"/>
                <a:ext cx="3551013" cy="2186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CN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=1,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=0,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bject 34">
                <a:extLst>
                  <a:ext uri="{FF2B5EF4-FFF2-40B4-BE49-F238E27FC236}">
                    <a16:creationId xmlns:a16="http://schemas.microsoft.com/office/drawing/2014/main" id="{DE1DF8EC-40F3-767D-6A89-0AC2D794F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947" y="1105386"/>
                <a:ext cx="3551013" cy="2186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0EA654C-8E50-A839-543F-16A164E4FFDF}"/>
              </a:ext>
            </a:extLst>
          </p:cNvPr>
          <p:cNvSpPr txBox="1"/>
          <p:nvPr/>
        </p:nvSpPr>
        <p:spPr>
          <a:xfrm>
            <a:off x="3851920" y="1612757"/>
            <a:ext cx="4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  <a:sym typeface="Wingdings" panose="05000000000000000000" pitchFamily="2" charset="2"/>
              </a:rPr>
              <a:t>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5">
                <a:extLst>
                  <a:ext uri="{FF2B5EF4-FFF2-40B4-BE49-F238E27FC236}">
                    <a16:creationId xmlns:a16="http://schemas.microsoft.com/office/drawing/2014/main" id="{AA1E66C5-FC44-AA85-78C1-A8E01F509707}"/>
                  </a:ext>
                </a:extLst>
              </p:cNvPr>
              <p:cNvSpPr txBox="1"/>
              <p:nvPr/>
            </p:nvSpPr>
            <p:spPr bwMode="auto">
              <a:xfrm>
                <a:off x="4218789" y="1330087"/>
                <a:ext cx="2512839" cy="9100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bject 35">
                <a:extLst>
                  <a:ext uri="{FF2B5EF4-FFF2-40B4-BE49-F238E27FC236}">
                    <a16:creationId xmlns:a16="http://schemas.microsoft.com/office/drawing/2014/main" id="{AA1E66C5-FC44-AA85-78C1-A8E01F50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8789" y="1330087"/>
                <a:ext cx="2512839" cy="910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6">
                <a:extLst>
                  <a:ext uri="{FF2B5EF4-FFF2-40B4-BE49-F238E27FC236}">
                    <a16:creationId xmlns:a16="http://schemas.microsoft.com/office/drawing/2014/main" id="{CC7612E1-F40D-EA58-F69C-F8F626C456A8}"/>
                  </a:ext>
                </a:extLst>
              </p:cNvPr>
              <p:cNvSpPr txBox="1"/>
              <p:nvPr/>
            </p:nvSpPr>
            <p:spPr bwMode="auto">
              <a:xfrm>
                <a:off x="6147892" y="1185859"/>
                <a:ext cx="2001887" cy="1170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bject 36">
                <a:extLst>
                  <a:ext uri="{FF2B5EF4-FFF2-40B4-BE49-F238E27FC236}">
                    <a16:creationId xmlns:a16="http://schemas.microsoft.com/office/drawing/2014/main" id="{CC7612E1-F40D-EA58-F69C-F8F626C4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7892" y="1185859"/>
                <a:ext cx="2001887" cy="1170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8A5BBC-8A36-A466-3BF1-65BE014B30A9}"/>
                  </a:ext>
                </a:extLst>
              </p:cNvPr>
              <p:cNvSpPr txBox="1"/>
              <p:nvPr/>
            </p:nvSpPr>
            <p:spPr>
              <a:xfrm>
                <a:off x="4256632" y="2356268"/>
                <a:ext cx="1350820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8A5BBC-8A36-A466-3BF1-65BE014B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32" y="2356268"/>
                <a:ext cx="1350820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4">
                <a:extLst>
                  <a:ext uri="{FF2B5EF4-FFF2-40B4-BE49-F238E27FC236}">
                    <a16:creationId xmlns:a16="http://schemas.microsoft.com/office/drawing/2014/main" id="{9A80AC8C-917C-E040-E492-C83C3E99A7FE}"/>
                  </a:ext>
                </a:extLst>
              </p:cNvPr>
              <p:cNvSpPr txBox="1"/>
              <p:nvPr/>
            </p:nvSpPr>
            <p:spPr bwMode="auto">
              <a:xfrm>
                <a:off x="1294110" y="3249446"/>
                <a:ext cx="2432050" cy="10258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(0)=</m:t>
                                </m:r>
                                <m:r>
                                  <a:rPr lang="zh-CN" alt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bject 34">
                <a:extLst>
                  <a:ext uri="{FF2B5EF4-FFF2-40B4-BE49-F238E27FC236}">
                    <a16:creationId xmlns:a16="http://schemas.microsoft.com/office/drawing/2014/main" id="{9A80AC8C-917C-E040-E492-C83C3E99A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110" y="3249446"/>
                <a:ext cx="2432050" cy="1025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E51EEB7-FB12-A6E5-2B16-E79B1EFC2E56}"/>
              </a:ext>
            </a:extLst>
          </p:cNvPr>
          <p:cNvSpPr txBox="1"/>
          <p:nvPr/>
        </p:nvSpPr>
        <p:spPr>
          <a:xfrm>
            <a:off x="738593" y="3415509"/>
            <a:ext cx="4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  <a:sym typeface="Wingdings" panose="05000000000000000000" pitchFamily="2" charset="2"/>
              </a:rPr>
              <a:t>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1EEBACD-16C6-F41F-FD16-12C4738D2402}"/>
                  </a:ext>
                </a:extLst>
              </p:cNvPr>
              <p:cNvSpPr txBox="1"/>
              <p:nvPr/>
            </p:nvSpPr>
            <p:spPr>
              <a:xfrm>
                <a:off x="3063078" y="3280530"/>
                <a:ext cx="5521995" cy="113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1EEBACD-16C6-F41F-FD16-12C4738D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078" y="3280530"/>
                <a:ext cx="5521995" cy="11385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93EAED-F208-352B-952B-359422F99EA1}"/>
                  </a:ext>
                </a:extLst>
              </p:cNvPr>
              <p:cNvSpPr txBox="1"/>
              <p:nvPr/>
            </p:nvSpPr>
            <p:spPr>
              <a:xfrm>
                <a:off x="1074555" y="4103640"/>
                <a:ext cx="4572000" cy="855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93EAED-F208-352B-952B-359422F99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55" y="4103640"/>
                <a:ext cx="4572000" cy="8551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C6290E-5E3C-2629-44B7-AA8ACE4259FA}"/>
                  </a:ext>
                </a:extLst>
              </p:cNvPr>
              <p:cNvSpPr txBox="1"/>
              <p:nvPr/>
            </p:nvSpPr>
            <p:spPr>
              <a:xfrm>
                <a:off x="5835435" y="2489910"/>
                <a:ext cx="3132452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C6290E-5E3C-2629-44B7-AA8ACE42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435" y="2489910"/>
                <a:ext cx="3132452" cy="380810"/>
              </a:xfrm>
              <a:prstGeom prst="rect">
                <a:avLst/>
              </a:prstGeom>
              <a:blipFill>
                <a:blip r:embed="rId10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771174"/>
      </p:ext>
    </p:extLst>
  </p:cSld>
  <p:clrMapOvr>
    <a:masterClrMapping/>
  </p:clrMapOvr>
  <p:transition spd="med" advClick="0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一阶非齐次线性常系数微分方程组的例子：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4">
                <a:extLst>
                  <a:ext uri="{FF2B5EF4-FFF2-40B4-BE49-F238E27FC236}">
                    <a16:creationId xmlns:a16="http://schemas.microsoft.com/office/drawing/2014/main" id="{DE1DF8EC-40F3-767D-6A89-0AC2D794F55B}"/>
                  </a:ext>
                </a:extLst>
              </p:cNvPr>
              <p:cNvSpPr txBox="1"/>
              <p:nvPr/>
            </p:nvSpPr>
            <p:spPr bwMode="auto">
              <a:xfrm>
                <a:off x="660947" y="1105386"/>
                <a:ext cx="3551013" cy="2186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CN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=1,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=0,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bject 34">
                <a:extLst>
                  <a:ext uri="{FF2B5EF4-FFF2-40B4-BE49-F238E27FC236}">
                    <a16:creationId xmlns:a16="http://schemas.microsoft.com/office/drawing/2014/main" id="{DE1DF8EC-40F3-767D-6A89-0AC2D794F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947" y="1105386"/>
                <a:ext cx="3551013" cy="2186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0EA654C-8E50-A839-543F-16A164E4FFDF}"/>
              </a:ext>
            </a:extLst>
          </p:cNvPr>
          <p:cNvSpPr txBox="1"/>
          <p:nvPr/>
        </p:nvSpPr>
        <p:spPr>
          <a:xfrm>
            <a:off x="3923928" y="1808084"/>
            <a:ext cx="4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  <a:sym typeface="Wingdings" panose="05000000000000000000" pitchFamily="2" charset="2"/>
              </a:rPr>
              <a:t>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5">
                <a:extLst>
                  <a:ext uri="{FF2B5EF4-FFF2-40B4-BE49-F238E27FC236}">
                    <a16:creationId xmlns:a16="http://schemas.microsoft.com/office/drawing/2014/main" id="{AA1E66C5-FC44-AA85-78C1-A8E01F509707}"/>
                  </a:ext>
                </a:extLst>
              </p:cNvPr>
              <p:cNvSpPr txBox="1"/>
              <p:nvPr/>
            </p:nvSpPr>
            <p:spPr bwMode="auto">
              <a:xfrm>
                <a:off x="4218789" y="1330087"/>
                <a:ext cx="2512839" cy="9100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bject 35">
                <a:extLst>
                  <a:ext uri="{FF2B5EF4-FFF2-40B4-BE49-F238E27FC236}">
                    <a16:creationId xmlns:a16="http://schemas.microsoft.com/office/drawing/2014/main" id="{AA1E66C5-FC44-AA85-78C1-A8E01F50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8789" y="1330087"/>
                <a:ext cx="2512839" cy="910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6">
                <a:extLst>
                  <a:ext uri="{FF2B5EF4-FFF2-40B4-BE49-F238E27FC236}">
                    <a16:creationId xmlns:a16="http://schemas.microsoft.com/office/drawing/2014/main" id="{CC7612E1-F40D-EA58-F69C-F8F626C456A8}"/>
                  </a:ext>
                </a:extLst>
              </p:cNvPr>
              <p:cNvSpPr txBox="1"/>
              <p:nvPr/>
            </p:nvSpPr>
            <p:spPr bwMode="auto">
              <a:xfrm>
                <a:off x="6147892" y="1185859"/>
                <a:ext cx="2001887" cy="1170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bject 36">
                <a:extLst>
                  <a:ext uri="{FF2B5EF4-FFF2-40B4-BE49-F238E27FC236}">
                    <a16:creationId xmlns:a16="http://schemas.microsoft.com/office/drawing/2014/main" id="{CC7612E1-F40D-EA58-F69C-F8F626C4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7892" y="1185859"/>
                <a:ext cx="2001887" cy="1170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8A5BBC-8A36-A466-3BF1-65BE014B30A9}"/>
                  </a:ext>
                </a:extLst>
              </p:cNvPr>
              <p:cNvSpPr txBox="1"/>
              <p:nvPr/>
            </p:nvSpPr>
            <p:spPr>
              <a:xfrm>
                <a:off x="4256632" y="2356268"/>
                <a:ext cx="1350820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8A5BBC-8A36-A466-3BF1-65BE014B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32" y="2356268"/>
                <a:ext cx="1350820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4">
                <a:extLst>
                  <a:ext uri="{FF2B5EF4-FFF2-40B4-BE49-F238E27FC236}">
                    <a16:creationId xmlns:a16="http://schemas.microsoft.com/office/drawing/2014/main" id="{9A80AC8C-917C-E040-E492-C83C3E99A7FE}"/>
                  </a:ext>
                </a:extLst>
              </p:cNvPr>
              <p:cNvSpPr txBox="1"/>
              <p:nvPr/>
            </p:nvSpPr>
            <p:spPr bwMode="auto">
              <a:xfrm>
                <a:off x="1294110" y="3249446"/>
                <a:ext cx="2432050" cy="10258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d>
                                  <m:dPr>
                                    <m:ctrlPr>
                                      <a:rPr lang="zh-CN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(0)=</m:t>
                                </m:r>
                                <m:r>
                                  <a:rPr lang="zh-CN" alt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bject 34">
                <a:extLst>
                  <a:ext uri="{FF2B5EF4-FFF2-40B4-BE49-F238E27FC236}">
                    <a16:creationId xmlns:a16="http://schemas.microsoft.com/office/drawing/2014/main" id="{9A80AC8C-917C-E040-E492-C83C3E99A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110" y="3249446"/>
                <a:ext cx="2432050" cy="1025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E51EEB7-FB12-A6E5-2B16-E79B1EFC2E56}"/>
              </a:ext>
            </a:extLst>
          </p:cNvPr>
          <p:cNvSpPr txBox="1"/>
          <p:nvPr/>
        </p:nvSpPr>
        <p:spPr>
          <a:xfrm>
            <a:off x="738593" y="3415509"/>
            <a:ext cx="4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  <a:sym typeface="Wingdings" panose="05000000000000000000" pitchFamily="2" charset="2"/>
              </a:rPr>
              <a:t>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1EEBACD-16C6-F41F-FD16-12C4738D2402}"/>
                  </a:ext>
                </a:extLst>
              </p:cNvPr>
              <p:cNvSpPr txBox="1"/>
              <p:nvPr/>
            </p:nvSpPr>
            <p:spPr>
              <a:xfrm>
                <a:off x="3622005" y="3231552"/>
                <a:ext cx="5521995" cy="113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1EEBACD-16C6-F41F-FD16-12C4738D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005" y="3231552"/>
                <a:ext cx="5521995" cy="11385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93EAED-F208-352B-952B-359422F99EA1}"/>
                  </a:ext>
                </a:extLst>
              </p:cNvPr>
              <p:cNvSpPr txBox="1"/>
              <p:nvPr/>
            </p:nvSpPr>
            <p:spPr>
              <a:xfrm>
                <a:off x="547086" y="4079727"/>
                <a:ext cx="4572000" cy="855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93EAED-F208-352B-952B-359422F99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6" y="4079727"/>
                <a:ext cx="4572000" cy="8551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DF1D27-D714-2EBA-369C-344879B10F63}"/>
                  </a:ext>
                </a:extLst>
              </p:cNvPr>
              <p:cNvSpPr txBox="1"/>
              <p:nvPr/>
            </p:nvSpPr>
            <p:spPr>
              <a:xfrm>
                <a:off x="6084168" y="2271231"/>
                <a:ext cx="1916277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DF1D27-D714-2EBA-369C-344879B1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271231"/>
                <a:ext cx="1916277" cy="823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2607CD-18C0-898A-1CA3-9C99E1DC6298}"/>
                  </a:ext>
                </a:extLst>
              </p:cNvPr>
              <p:cNvSpPr txBox="1"/>
              <p:nvPr/>
            </p:nvSpPr>
            <p:spPr>
              <a:xfrm>
                <a:off x="4591769" y="4299445"/>
                <a:ext cx="4572000" cy="745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nary>
                        <m:nary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p>
                          </m:sSup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2607CD-18C0-898A-1CA3-9C99E1DC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69" y="4299445"/>
                <a:ext cx="4572000" cy="7458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441972"/>
      </p:ext>
    </p:extLst>
  </p:cSld>
  <p:clrMapOvr>
    <a:masterClrMapping/>
  </p:clrMapOvr>
  <p:transition spd="med" advClick="0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一阶线性常系数齐次微分方程组的求解例子：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8FCDA7-1347-19CC-2FE6-906099D98073}"/>
                  </a:ext>
                </a:extLst>
              </p:cNvPr>
              <p:cNvSpPr txBox="1"/>
              <p:nvPr/>
            </p:nvSpPr>
            <p:spPr>
              <a:xfrm>
                <a:off x="810601" y="1139390"/>
                <a:ext cx="6137663" cy="856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8FCDA7-1347-19CC-2FE6-906099D98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01" y="1139390"/>
                <a:ext cx="6137663" cy="856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F0DFB8-8812-648C-8519-A27E0AD76174}"/>
                  </a:ext>
                </a:extLst>
              </p:cNvPr>
              <p:cNvSpPr txBox="1"/>
              <p:nvPr/>
            </p:nvSpPr>
            <p:spPr>
              <a:xfrm>
                <a:off x="1187624" y="2211710"/>
                <a:ext cx="6480720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nary>
                        <m:nary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F0DFB8-8812-648C-8519-A27E0AD76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11710"/>
                <a:ext cx="6480720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258546"/>
      </p:ext>
    </p:extLst>
  </p:cSld>
  <p:clrMapOvr>
    <a:masterClrMapping/>
  </p:clrMapOvr>
  <p:transition spd="med" advClick="0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BD4D46-8E03-C6BE-22A6-039DD4A349E9}"/>
              </a:ext>
            </a:extLst>
          </p:cNvPr>
          <p:cNvSpPr txBox="1"/>
          <p:nvPr/>
        </p:nvSpPr>
        <p:spPr>
          <a:xfrm>
            <a:off x="738593" y="736054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一阶齐次线性常系数微分方程组的求解：例题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作业</a:t>
            </a:r>
            <a:r>
              <a:rPr lang="en-US" altLang="zh-CN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Wingdings" panose="05000000000000000000" pitchFamily="2" charset="2"/>
              </a:rPr>
              <a:t>)</a:t>
            </a:r>
            <a:endParaRPr lang="en-US" altLang="zh-CN" sz="2000" dirty="0">
              <a:ea typeface="华文楷体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/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0F9F65CD-8005-DE04-87E3-61D551AEB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0813" y="5224261"/>
                <a:ext cx="2274888" cy="7080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874EB69-80A2-739D-3CCB-DDB5FFEBB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5700" y="1059582"/>
            <a:ext cx="553259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65587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708970"/>
                <a:ext cx="8059258" cy="4196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Lyapunov</a:t>
                </a:r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矩阵方程：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在控制论与系统理论中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。称矩阵方程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为</a:t>
                </a:r>
                <a:r>
                  <a:rPr lang="en-US" altLang="zh-CN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Lyapunov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（李亚普诺夫）方程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Lyapunov</a:t>
                </a:r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方程的解及有解的条件：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的所有特征值都具有负实部，则该方程组有唯一解：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𝐵𝑡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Lyapunov</a:t>
                </a:r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矩阵方程推论：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的所有特征值具有负实部，则矩阵方程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𝐻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的唯一解为：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是</m:t>
                    </m:r>
                  </m:oMath>
                </a14:m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Hermite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正定矩阵，则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也是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Hermite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正定矩阵。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08970"/>
                <a:ext cx="8059258" cy="4196149"/>
              </a:xfrm>
              <a:prstGeom prst="rect">
                <a:avLst/>
              </a:prstGeom>
              <a:blipFill>
                <a:blip r:embed="rId3"/>
                <a:stretch>
                  <a:fillRect l="-756" t="-871" b="-2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92586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28514" y="630095"/>
                <a:ext cx="8059258" cy="460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函数矩阵的求导法则：</a:t>
                </a:r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标量函数与之相似，是高等数学中的推广</a:t>
                </a:r>
                <a:endParaRPr lang="en-US" altLang="zh-CN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)+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))=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)+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endParaRPr lang="zh-CN" altLang="en-US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）当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𝜆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为可微函数时，有</a:t>
                </a:r>
                <a:endParaRPr lang="en-US" altLang="zh-CN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𝜆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))=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𝜆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(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)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)+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𝜆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</a:rPr>
                        <m:t>)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(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3</a:t>
                </a:r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))=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𝑑𝑡</m:t>
                            </m:r>
                          </m:den>
                        </m:f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)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)+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𝑑𝑡</m:t>
                            </m:r>
                          </m:den>
                        </m:f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4</a:t>
                </a:r>
                <a:r>
                  <a:rPr lang="zh-CN" altLang="en-US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𝑢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𝑑𝑢</m:t>
                                </m:r>
                              </m:den>
                            </m:f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𝑢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𝑢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endParaRPr lang="en-US" altLang="zh-CN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（</a:t>
                </a:r>
                <a:r>
                  <a:rPr lang="en-US" altLang="zh-CN" dirty="0">
                    <a:ea typeface="华文楷体"/>
                    <a:cs typeface="Open Sans Light" panose="020B0306030504020204" pitchFamily="34" charset="0"/>
                  </a:rPr>
                  <a:t>5</a:t>
                </a:r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))=−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𝑑𝑡</m:t>
                            </m:r>
                          </m:den>
                        </m:f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endParaRPr lang="en-US" altLang="zh-CN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证明：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))=−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𝑑𝑡</m:t>
                            </m:r>
                          </m:den>
                        </m:f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endParaRPr lang="en-US" altLang="zh-CN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可微时，由于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)⋅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)=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𝐼</m:t>
                    </m:r>
                  </m:oMath>
                </a14:m>
                <a:endParaRPr lang="zh-CN" altLang="en-US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那么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))=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𝑑𝑡</m:t>
                            </m:r>
                          </m:den>
                        </m:f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)+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𝑑𝑡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)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=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𝟎</m:t>
                    </m:r>
                  </m:oMath>
                </a14:m>
                <a:endParaRPr lang="en-US" altLang="zh-CN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ea typeface="华文楷体"/>
                    <a:cs typeface="Open Sans Light" panose="020B0306030504020204" pitchFamily="34" charset="0"/>
                  </a:rPr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=−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𝑑𝑡</m:t>
                            </m:r>
                          </m:den>
                        </m:f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>
                  <a:ea typeface="华文楷体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14" y="630095"/>
                <a:ext cx="8059258" cy="4602029"/>
              </a:xfrm>
              <a:prstGeom prst="rect">
                <a:avLst/>
              </a:prstGeom>
              <a:blipFill>
                <a:blip r:embed="rId3"/>
                <a:stretch>
                  <a:fillRect l="-832" t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E6FDFB-7BCE-9119-23B2-38D0802CF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059582"/>
            <a:ext cx="2054388" cy="3680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40B06C-D732-AA5E-B5C2-641DB56E4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206" y="2288361"/>
            <a:ext cx="2612794" cy="3832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B56742C-01A0-C8BF-339B-6A9F4CC2F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2729976"/>
            <a:ext cx="2054388" cy="4108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1F5930-AB86-B808-49FF-85E143D49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936" y="3484445"/>
            <a:ext cx="1670394" cy="49493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238E192-F8F7-834A-5A45-2B015779CB3D}"/>
              </a:ext>
            </a:extLst>
          </p:cNvPr>
          <p:cNvSpPr txBox="1"/>
          <p:nvPr/>
        </p:nvSpPr>
        <p:spPr>
          <a:xfrm>
            <a:off x="4114800" y="21588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1664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736054"/>
                <a:ext cx="8059258" cy="292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Lyapunov</a:t>
                </a:r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矩阵方程推论：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，且如果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的所有特征值都具有负实部，则矩阵微分方程组：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𝑑𝑋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𝐴𝑋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(0)=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的解为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36054"/>
                <a:ext cx="8059258" cy="2922403"/>
              </a:xfrm>
              <a:prstGeom prst="rect">
                <a:avLst/>
              </a:prstGeom>
              <a:blipFill>
                <a:blip r:embed="rId3"/>
                <a:stretch>
                  <a:fillRect l="-756" t="-1253" b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50307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736054"/>
                <a:ext cx="8059258" cy="387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在矩阵论实际应用中，最小二乘法是一种很重要的方法。因为实验有误差，数据有偏差，如何在纷乱复杂的环境中找到最优选择，最小二乘法就是解决该问题的一种重要方法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最小二乘问题：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。当线性方程组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无解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时，则对任意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≠0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。目标是求向量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达到最小，即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称这个问题为</a:t>
                </a:r>
                <a:r>
                  <a:rPr lang="zh-CN" altLang="en-US" sz="2000" b="1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最小二乘问题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为</a:t>
                </a:r>
                <a:r>
                  <a:rPr lang="zh-CN" altLang="en-US" sz="2000" b="1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矛盾方程组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的</a:t>
                </a:r>
                <a:r>
                  <a:rPr lang="zh-CN" altLang="en-US" sz="2000" b="1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最小二乘解</a:t>
                </a: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定理：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的最小二乘解，则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为下列方程组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𝐴𝑥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的解，称该方程组为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法方程组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36054"/>
                <a:ext cx="8059258" cy="3878434"/>
              </a:xfrm>
              <a:prstGeom prst="rect">
                <a:avLst/>
              </a:prstGeom>
              <a:blipFill>
                <a:blip r:embed="rId3"/>
                <a:stretch>
                  <a:fillRect l="-756" t="-943" r="-832" b="-2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A8EBC1-7084-9B0C-B762-56854D91EBD7}"/>
                  </a:ext>
                </a:extLst>
              </p:cNvPr>
              <p:cNvSpPr txBox="1"/>
              <p:nvPr/>
            </p:nvSpPr>
            <p:spPr>
              <a:xfrm>
                <a:off x="3275856" y="1635646"/>
                <a:ext cx="530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有解的条件是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的行列式不等于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，𝐴𝑥要尽量接近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b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A8EBC1-7084-9B0C-B762-56854D91E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635646"/>
                <a:ext cx="5305971" cy="369332"/>
              </a:xfrm>
              <a:prstGeom prst="rect">
                <a:avLst/>
              </a:prstGeom>
              <a:blipFill>
                <a:blip r:embed="rId4"/>
                <a:stretch>
                  <a:fillRect l="-918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68141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736054"/>
                <a:ext cx="8059258" cy="343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证明：</a:t>
                </a: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由于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𝐴𝑥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𝐴𝑥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𝐴𝑥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         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𝐴𝑥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𝐴𝑥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en-US" altLang="zh-CN" sz="2000" b="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𝐴𝑥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−2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的最小二乘解时，它是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的极小值点，从而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/>
                              <a:cs typeface="Open Sans Light" panose="020B0306030504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/>
                                      <a:cs typeface="Open Sans Light" panose="020B0306030504020204" pitchFamily="34" charset="0"/>
                                      <a:sym typeface="Wingdings" panose="05000000000000000000" pitchFamily="2" charset="2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/>
                                  <a:cs typeface="Open Sans Light" panose="020B0306030504020204" pitchFamily="34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/>
                          <a:cs typeface="Open Sans Light" panose="020B0306030504020204" pitchFamily="34" charset="0"/>
                          <a:sym typeface="Wingdings" panose="05000000000000000000" pitchFamily="2" charset="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𝑑𝑓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𝑑𝑥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=2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−2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  <a:sym typeface="Wingdings" panose="05000000000000000000" pitchFamily="2" charset="2"/>
                  </a:rPr>
                  <a:t>故有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𝐴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36054"/>
                <a:ext cx="8059258" cy="3431260"/>
              </a:xfrm>
              <a:prstGeom prst="rect">
                <a:avLst/>
              </a:prstGeom>
              <a:blipFill>
                <a:blip r:embed="rId3"/>
                <a:stretch>
                  <a:fillRect l="-756" t="-1066" b="-3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矩阵分析应用举例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9509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B70EB-473F-1031-EBF2-C4243E0B8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CB510F-217B-131C-E724-F4706AD97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46"/>
            <a:ext cx="9144000" cy="5143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ABA308-F872-4C63-D2CB-FA81EC0B1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4117132" y="271039"/>
            <a:ext cx="765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FAE517-D064-8932-5E57-E67B195A9B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3563888" y="1059582"/>
            <a:ext cx="187166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C2C7A3C-5DB7-32D4-0BC8-1DBD4510AD88}"/>
              </a:ext>
            </a:extLst>
          </p:cNvPr>
          <p:cNvSpPr/>
          <p:nvPr/>
        </p:nvSpPr>
        <p:spPr>
          <a:xfrm>
            <a:off x="1708200" y="1417375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756800822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736054"/>
                <a:ext cx="8059258" cy="4867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证明：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))=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))+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))+⋯+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)+⋯+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)⋅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)⋅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)+⋯+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)⋅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36054"/>
                <a:ext cx="8059258" cy="4867551"/>
              </a:xfrm>
              <a:prstGeom prst="rect">
                <a:avLst/>
              </a:prstGeom>
              <a:blipFill>
                <a:blip r:embed="rId3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9844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5973FB3-94DC-B591-66A3-C553636928DC}"/>
              </a:ext>
            </a:extLst>
          </p:cNvPr>
          <p:cNvGrpSpPr/>
          <p:nvPr/>
        </p:nvGrpSpPr>
        <p:grpSpPr>
          <a:xfrm>
            <a:off x="-4484" y="1131590"/>
            <a:ext cx="9144000" cy="2172762"/>
            <a:chOff x="-10079" y="699542"/>
            <a:chExt cx="9144000" cy="217276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50B76E0-A9D3-8FAF-4EA4-552E3597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79" y="699542"/>
              <a:ext cx="9144000" cy="217276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6878DA-3E5F-0DF6-0D5F-FD85FD455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904" y="1059582"/>
              <a:ext cx="2007340" cy="65727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A6E6BE8-2474-7A93-D9AF-54E067ECB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76" y="1760813"/>
              <a:ext cx="2450358" cy="44033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1C60B0-2146-1B78-5673-FC829D40A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904"/>
            <a:stretch/>
          </p:blipFill>
          <p:spPr>
            <a:xfrm>
              <a:off x="4894546" y="2302810"/>
              <a:ext cx="2502074" cy="412956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21967C3-40F8-B40D-C54E-2884DDA313CD}"/>
              </a:ext>
            </a:extLst>
          </p:cNvPr>
          <p:cNvSpPr txBox="1"/>
          <p:nvPr/>
        </p:nvSpPr>
        <p:spPr>
          <a:xfrm>
            <a:off x="262550" y="690588"/>
            <a:ext cx="845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/>
                <a:cs typeface="Open Sans Light" panose="020B0306030504020204" pitchFamily="34" charset="0"/>
                <a:sym typeface="Wingdings" panose="05000000000000000000" pitchFamily="2" charset="2"/>
              </a:rPr>
              <a:t>之前我们讲了函数矩阵的微分，现在我们再来讲一下函数矩阵的微分的性质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147D1D-0D07-E638-D68A-7E2D209F3CC5}"/>
                  </a:ext>
                </a:extLst>
              </p:cNvPr>
              <p:cNvSpPr txBox="1"/>
              <p:nvPr/>
            </p:nvSpPr>
            <p:spPr>
              <a:xfrm>
                <a:off x="2267744" y="3502139"/>
                <a:ext cx="157318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147D1D-0D07-E638-D68A-7E2D209F3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502139"/>
                <a:ext cx="1573187" cy="755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FB23F6-0E24-FDB9-5368-D71399B91F96}"/>
                  </a:ext>
                </a:extLst>
              </p:cNvPr>
              <p:cNvSpPr txBox="1"/>
              <p:nvPr/>
            </p:nvSpPr>
            <p:spPr>
              <a:xfrm>
                <a:off x="4139952" y="3351735"/>
                <a:ext cx="2426370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FB23F6-0E24-FDB9-5368-D71399B91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351735"/>
                <a:ext cx="2426370" cy="847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300071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736054"/>
                <a:ext cx="8059258" cy="398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证明：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2000" dirty="0"/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利用绝对收敛级数可以逐项求导，得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𝐴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𝐴𝑡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𝐴𝑡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类似地，可证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736054"/>
                <a:ext cx="8059258" cy="3981667"/>
              </a:xfrm>
              <a:prstGeom prst="rect">
                <a:avLst/>
              </a:prstGeom>
              <a:blipFill>
                <a:blip r:embed="rId3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8D677F-0002-01A5-E494-916096D7492B}"/>
                  </a:ext>
                </a:extLst>
              </p:cNvPr>
              <p:cNvSpPr txBox="1"/>
              <p:nvPr/>
            </p:nvSpPr>
            <p:spPr>
              <a:xfrm>
                <a:off x="5580112" y="736054"/>
                <a:ext cx="19936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时的导数为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0</m:t>
                    </m:r>
                  </m:oMath>
                </a14:m>
                <a:endParaRPr lang="zh-CN" altLang="en-US" sz="2000" dirty="0">
                  <a:ea typeface="华文楷体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8D677F-0002-01A5-E494-916096D74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736054"/>
                <a:ext cx="1993603" cy="707886"/>
              </a:xfrm>
              <a:prstGeom prst="rect">
                <a:avLst/>
              </a:prstGeom>
              <a:blipFill>
                <a:blip r:embed="rId4"/>
                <a:stretch>
                  <a:fillRect l="-3058" t="-4310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84E5E38-7B7A-9D39-6FF5-A51043992898}"/>
              </a:ext>
            </a:extLst>
          </p:cNvPr>
          <p:cNvCxnSpPr/>
          <p:nvPr/>
        </p:nvCxnSpPr>
        <p:spPr>
          <a:xfrm flipH="1">
            <a:off x="4427984" y="1131590"/>
            <a:ext cx="115212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3440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8593" y="655580"/>
                <a:ext cx="8059258" cy="4338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矩阵函数的积分：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  <a:sym typeface="Wingdings" panose="05000000000000000000" pitchFamily="2" charset="2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华文楷体"/>
                                    <a:cs typeface="Open Sans Light" panose="020B0306030504020204" pitchFamily="34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，如果每个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都在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上可积，则称矩阵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上可积，并定义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称为矩阵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[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𝑎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]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ea typeface="华文楷体"/>
                    <a:cs typeface="Open Sans Light" panose="020B0306030504020204" pitchFamily="34" charset="0"/>
                  </a:rPr>
                  <a:t>上的积分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函数矩阵的微分（积分）就等于矩阵中每个元素的微分（积分）。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微分与积分的关系：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类似高等数学上的微分和积分关系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1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连续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/>
                            <a:cs typeface="Open Sans Light" panose="020B0306030504020204" pitchFamily="34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nary>
                      <m:nary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；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2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连续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⇒</m:t>
                    </m:r>
                    <m:nary>
                      <m:nary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；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655580"/>
                <a:ext cx="8059258" cy="4338111"/>
              </a:xfrm>
              <a:prstGeom prst="rect">
                <a:avLst/>
              </a:prstGeom>
              <a:blipFill>
                <a:blip r:embed="rId3"/>
                <a:stretch>
                  <a:fillRect l="-756" t="-844" b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2536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/>
              <p:nvPr/>
            </p:nvSpPr>
            <p:spPr>
              <a:xfrm>
                <a:off x="731759" y="764969"/>
                <a:ext cx="8059258" cy="4177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  <a:sym typeface="Wingdings" panose="05000000000000000000" pitchFamily="2" charset="2"/>
                  </a:rPr>
                  <a:t>矩阵函数的积分运算法则：</a:t>
                </a: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1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）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2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）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3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）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𝐵𝑑𝑡</m:t>
                        </m:r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4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）当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上连续可微时，有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5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）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)⋅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)⋅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（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6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）当𝐴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(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𝑡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) 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在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[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𝑎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,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𝑏</a:t>
                </a:r>
                <a:r>
                  <a:rPr lang="en-US" altLang="zh-CN" sz="2000" dirty="0">
                    <a:ea typeface="华文楷体"/>
                    <a:cs typeface="Open Sans Light" panose="020B0306030504020204" pitchFamily="34" charset="0"/>
                  </a:rPr>
                  <a:t>]</a:t>
                </a:r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上连续可微时，对任意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∈(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，有</a:t>
                </a:r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ea typeface="华文楷体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现在我们都是在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/>
                        <a:cs typeface="Open Sans Light" panose="020B0306030504020204" pitchFamily="34" charset="0"/>
                      </a:rPr>
                      <m:t>𝐶</m:t>
                    </m:r>
                  </m:oMath>
                </a14:m>
                <a:r>
                  <a:rPr lang="zh-CN" altLang="en-US" sz="2000" dirty="0">
                    <a:ea typeface="华文楷体"/>
                    <a:cs typeface="Open Sans Light" panose="020B0306030504020204" pitchFamily="34" charset="0"/>
                  </a:rPr>
                  <a:t>上求导，就是对一个一维变量求导，那么接下来我们学习一下关于向量和矩阵求导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BD4D46-8E03-C6BE-22A6-039DD4A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59" y="764969"/>
                <a:ext cx="8059258" cy="4177939"/>
              </a:xfrm>
              <a:prstGeom prst="rect">
                <a:avLst/>
              </a:prstGeom>
              <a:blipFill>
                <a:blip r:embed="rId3"/>
                <a:stretch>
                  <a:fillRect l="-756" t="-729" b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/>
          <p:nvPr/>
        </p:nvSpPr>
        <p:spPr bwMode="auto">
          <a:xfrm>
            <a:off x="834629" y="163983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第三章 矩阵分析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矩阵的微分与积分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4629" y="655580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16931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66585" y="233453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14FF0D-669C-EAA2-A573-5C6D9CE9A51D}"/>
              </a:ext>
            </a:extLst>
          </p:cNvPr>
          <p:cNvSpPr/>
          <p:nvPr/>
        </p:nvSpPr>
        <p:spPr>
          <a:xfrm>
            <a:off x="899591" y="1923678"/>
            <a:ext cx="7505815" cy="50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3CD454-8092-658B-449F-B39F18F895BD}"/>
              </a:ext>
            </a:extLst>
          </p:cNvPr>
          <p:cNvSpPr txBox="1"/>
          <p:nvPr/>
        </p:nvSpPr>
        <p:spPr>
          <a:xfrm>
            <a:off x="4768222" y="1469410"/>
            <a:ext cx="390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要注意第三项不完全符合高等数学的积分法则；因为矩阵乘积不满足交换律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A0D7A7-4769-0582-4971-0C4B11D3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3574094"/>
            <a:ext cx="1257870" cy="7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1447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18243</TotalTime>
  <Words>3811</Words>
  <Application>Microsoft Office PowerPoint</Application>
  <PresentationFormat>全屏显示(16:9)</PresentationFormat>
  <Paragraphs>377</Paragraphs>
  <Slides>43</Slides>
  <Notes>42</Notes>
  <HiddenSlides>6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-apple-system</vt:lpstr>
      <vt:lpstr>Open Sans Light</vt:lpstr>
      <vt:lpstr>华文楷体</vt:lpstr>
      <vt:lpstr>华文行楷</vt:lpstr>
      <vt:lpstr>宋体</vt:lpstr>
      <vt:lpstr>微软雅黑</vt:lpstr>
      <vt:lpstr>Arial</vt:lpstr>
      <vt:lpstr>Calibri</vt:lpstr>
      <vt:lpstr>Cambria Math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1</cp:lastModifiedBy>
  <cp:revision>918</cp:revision>
  <dcterms:created xsi:type="dcterms:W3CDTF">2014-11-09T01:07:00Z</dcterms:created>
  <dcterms:modified xsi:type="dcterms:W3CDTF">2024-05-28T07:54:37Z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