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2"/>
  </p:handoutMasterIdLst>
  <p:sldIdLst>
    <p:sldId id="494" r:id="rId3"/>
    <p:sldId id="993" r:id="rId4"/>
    <p:sldId id="495" r:id="rId6"/>
    <p:sldId id="900" r:id="rId7"/>
    <p:sldId id="734" r:id="rId8"/>
    <p:sldId id="901" r:id="rId9"/>
    <p:sldId id="905" r:id="rId10"/>
    <p:sldId id="938" r:id="rId11"/>
    <p:sldId id="906" r:id="rId12"/>
    <p:sldId id="940" r:id="rId13"/>
    <p:sldId id="939" r:id="rId14"/>
    <p:sldId id="998" r:id="rId15"/>
    <p:sldId id="915" r:id="rId16"/>
    <p:sldId id="952" r:id="rId17"/>
    <p:sldId id="953" r:id="rId18"/>
    <p:sldId id="919" r:id="rId19"/>
    <p:sldId id="960" r:id="rId20"/>
    <p:sldId id="961" r:id="rId21"/>
    <p:sldId id="958" r:id="rId22"/>
    <p:sldId id="959" r:id="rId23"/>
    <p:sldId id="1000" r:id="rId24"/>
    <p:sldId id="918" r:id="rId25"/>
    <p:sldId id="941" r:id="rId26"/>
    <p:sldId id="1062" r:id="rId27"/>
    <p:sldId id="920" r:id="rId28"/>
    <p:sldId id="921" r:id="rId29"/>
    <p:sldId id="1060" r:id="rId30"/>
    <p:sldId id="927" r:id="rId31"/>
    <p:sldId id="1061" r:id="rId32"/>
    <p:sldId id="928" r:id="rId33"/>
    <p:sldId id="937" r:id="rId34"/>
    <p:sldId id="956" r:id="rId35"/>
    <p:sldId id="1001" r:id="rId36"/>
    <p:sldId id="923" r:id="rId37"/>
    <p:sldId id="942" r:id="rId38"/>
    <p:sldId id="943" r:id="rId39"/>
    <p:sldId id="944" r:id="rId40"/>
    <p:sldId id="945" r:id="rId41"/>
    <p:sldId id="946" r:id="rId42"/>
    <p:sldId id="1002" r:id="rId43"/>
    <p:sldId id="947" r:id="rId44"/>
    <p:sldId id="962" r:id="rId45"/>
    <p:sldId id="951" r:id="rId46"/>
    <p:sldId id="994" r:id="rId47"/>
    <p:sldId id="964" r:id="rId48"/>
    <p:sldId id="965" r:id="rId49"/>
    <p:sldId id="966" r:id="rId50"/>
    <p:sldId id="967" r:id="rId51"/>
    <p:sldId id="1121" r:id="rId52"/>
    <p:sldId id="969" r:id="rId53"/>
    <p:sldId id="971" r:id="rId54"/>
    <p:sldId id="973" r:id="rId55"/>
    <p:sldId id="974" r:id="rId56"/>
    <p:sldId id="977" r:id="rId57"/>
    <p:sldId id="978" r:id="rId58"/>
    <p:sldId id="1108" r:id="rId59"/>
    <p:sldId id="979" r:id="rId60"/>
    <p:sldId id="981" r:id="rId61"/>
    <p:sldId id="982" r:id="rId62"/>
    <p:sldId id="1109" r:id="rId63"/>
    <p:sldId id="983" r:id="rId64"/>
    <p:sldId id="996" r:id="rId65"/>
    <p:sldId id="987" r:id="rId66"/>
    <p:sldId id="988" r:id="rId67"/>
    <p:sldId id="989" r:id="rId68"/>
    <p:sldId id="990" r:id="rId69"/>
    <p:sldId id="991" r:id="rId70"/>
    <p:sldId id="992" r:id="rId71"/>
  </p:sldIdLst>
  <p:sldSz cx="9144000" cy="6858000" type="screen4x3"/>
  <p:notesSz cx="6858000" cy="9947275"/>
  <p:defaultTextStyle>
    <a:defPPr>
      <a:defRPr lang="zh-CN"/>
    </a:defPPr>
    <a:lvl1pPr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hb"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727CF"/>
    <a:srgbClr val="003366"/>
    <a:srgbClr val="0000CC"/>
    <a:srgbClr val="FF3300"/>
    <a:srgbClr val="0055FE"/>
    <a:srgbClr val="99CCFF"/>
    <a:srgbClr val="FF5050"/>
    <a:srgbClr val="00000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6" autoAdjust="0"/>
    <p:restoredTop sz="89894" autoAdjust="0"/>
  </p:normalViewPr>
  <p:slideViewPr>
    <p:cSldViewPr snapToGrid="0">
      <p:cViewPr varScale="1">
        <p:scale>
          <a:sx n="78" d="100"/>
          <a:sy n="78" d="100"/>
        </p:scale>
        <p:origin x="1920"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84"/>
    </p:cViewPr>
  </p:sorterViewPr>
  <p:notesViewPr>
    <p:cSldViewPr snapToGrid="0">
      <p:cViewPr varScale="1">
        <p:scale>
          <a:sx n="61" d="100"/>
          <a:sy n="61" d="100"/>
        </p:scale>
        <p:origin x="3366" y="72"/>
      </p:cViewPr>
      <p:guideLst>
        <p:guide orient="horz" pos="3132"/>
        <p:guide pos="216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commentAuthors" Target="commentAuthors.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D18DF81-0CD1-49BE-B4DF-7DC3028B4BA4}" type="doc">
      <dgm:prSet loTypeId="urn:microsoft.com/office/officeart/2005/8/layout/arrow2#1" loCatId="process" qsTypeId="urn:microsoft.com/office/officeart/2005/8/quickstyle/simple1#1" qsCatId="simple" csTypeId="urn:microsoft.com/office/officeart/2005/8/colors/accent1_2#1" csCatId="accent1" phldr="1"/>
      <dgm:spPr/>
    </dgm:pt>
    <dgm:pt modelId="{A3ABF1C5-6607-4F3E-9B8F-187166E021C7}">
      <dgm:prSet phldrT="[文本]"/>
      <dgm:spPr/>
      <dgm:t>
        <a:bodyPr/>
        <a:lstStyle/>
        <a:p>
          <a:r>
            <a:rPr lang="zh-CN" altLang="en-US" b="1" dirty="0" smtClean="0">
              <a:solidFill>
                <a:srgbClr val="FF5050"/>
              </a:solidFill>
            </a:rPr>
            <a:t>操作演示</a:t>
          </a:r>
          <a:endParaRPr lang="en-US" altLang="zh-CN" b="1" dirty="0" smtClean="0">
            <a:solidFill>
              <a:srgbClr val="FF5050"/>
            </a:solidFill>
          </a:endParaRPr>
        </a:p>
      </dgm:t>
    </dgm:pt>
    <dgm:pt modelId="{6CF8B54F-CF06-4DBC-8E1C-C0B89D6F0D31}" cxnId="{ABD3A719-B7AC-41DB-9518-71ECB9E8D890}" type="parTrans">
      <dgm:prSet/>
      <dgm:spPr/>
      <dgm:t>
        <a:bodyPr/>
        <a:lstStyle/>
        <a:p>
          <a:endParaRPr lang="zh-CN" altLang="en-US"/>
        </a:p>
      </dgm:t>
    </dgm:pt>
    <dgm:pt modelId="{A521A80E-9642-4F44-8F09-CA9015AA6F40}" cxnId="{ABD3A719-B7AC-41DB-9518-71ECB9E8D890}" type="sibTrans">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t>
        <a:bodyPr/>
        <a:lstStyle/>
        <a:p>
          <a:endParaRPr lang="zh-CN" altLang="en-US"/>
        </a:p>
      </dgm:t>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4" custLinFactNeighborX="6621" custLinFactNeighborY="-46">
        <dgm:presLayoutVars>
          <dgm:bulletEnabled val="1"/>
        </dgm:presLayoutVars>
      </dgm:prSet>
      <dgm:spPr/>
      <dgm:t>
        <a:bodyPr/>
        <a:lstStyle/>
        <a:p>
          <a:endParaRPr lang="zh-CN" altLang="en-US"/>
        </a:p>
      </dgm:t>
    </dgm:pt>
  </dgm:ptLst>
  <dgm:cxnLst>
    <dgm:cxn modelId="{667F5353-69AA-4741-B7B1-B461C4B4F47C}" type="presOf" srcId="{A3ABF1C5-6607-4F3E-9B8F-187166E021C7}" destId="{539259C9-08D5-480C-924A-BE2430E9EEEA}" srcOrd="0" destOrd="0" presId="urn:microsoft.com/office/officeart/2005/8/layout/arrow2#1"/>
    <dgm:cxn modelId="{ABD3A719-B7AC-41DB-9518-71ECB9E8D890}" srcId="{5D18DF81-0CD1-49BE-B4DF-7DC3028B4BA4}" destId="{A3ABF1C5-6607-4F3E-9B8F-187166E021C7}" srcOrd="0" destOrd="0" parTransId="{6CF8B54F-CF06-4DBC-8E1C-C0B89D6F0D31}" sibTransId="{A521A80E-9642-4F44-8F09-CA9015AA6F40}"/>
    <dgm:cxn modelId="{C8B7AF8B-7A4B-4237-B500-0BAD5A973500}" type="presOf" srcId="{5D18DF81-0CD1-49BE-B4DF-7DC3028B4BA4}" destId="{EF61488E-CF11-45C5-AFCB-942F7D0A789C}" srcOrd="0" destOrd="0" presId="urn:microsoft.com/office/officeart/2005/8/layout/arrow2#1"/>
    <dgm:cxn modelId="{A55700B0-0A41-4749-A7F8-604649E7AE5B}" type="presParOf" srcId="{EF61488E-CF11-45C5-AFCB-942F7D0A789C}" destId="{A79DE4B4-5B99-4700-9681-4432A020B53C}" srcOrd="0" destOrd="0" presId="urn:microsoft.com/office/officeart/2005/8/layout/arrow2#1"/>
    <dgm:cxn modelId="{C6B639C5-8013-48B9-907C-56E236746D3E}" type="presParOf" srcId="{EF61488E-CF11-45C5-AFCB-942F7D0A789C}" destId="{3220C3A4-B3E7-4D15-9EFB-20A972602A63}" srcOrd="1" destOrd="0" presId="urn:microsoft.com/office/officeart/2005/8/layout/arrow2#1"/>
    <dgm:cxn modelId="{542AB3E3-D094-4EE6-A70B-B0EA92051404}" type="presParOf" srcId="{3220C3A4-B3E7-4D15-9EFB-20A972602A63}" destId="{7D0F00E7-C4D6-46A7-91B8-88D9D4F6AF0C}" srcOrd="0" destOrd="0" presId="urn:microsoft.com/office/officeart/2005/8/layout/arrow2#1"/>
    <dgm:cxn modelId="{0D299EB2-9FEA-4DC3-B315-2F65CA0A440A}" type="presParOf" srcId="{3220C3A4-B3E7-4D15-9EFB-20A972602A63}" destId="{539259C9-08D5-480C-924A-BE2430E9EEEA}" srcOrd="1" destOrd="0" presId="urn:microsoft.com/office/officeart/2005/8/layout/arrow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smtClean="0">
              <a:solidFill>
                <a:srgbClr val="FF5050"/>
              </a:solidFill>
            </a:rPr>
            <a:t>操作演示</a:t>
          </a:r>
          <a:endParaRPr lang="en-US" altLang="zh-CN" sz="2000" b="1" kern="1200" dirty="0" smtClean="0">
            <a:solidFill>
              <a:srgbClr val="FF5050"/>
            </a:solidFill>
          </a:endParaRPr>
        </a:p>
      </dsp:txBody>
      <dsp:txXfrm>
        <a:off x="594073" y="806798"/>
        <a:ext cx="1139100" cy="475712"/>
      </dsp:txXfrm>
    </dsp:sp>
  </dsp:spTree>
</dsp:drawing>
</file>

<file path=ppt/diagrams/layout1.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46FAA2C5-FFEB-4317-AE37-905123FA2A3C}" type="datetimeFigureOut">
              <a:rPr lang="zh-CN" altLang="en-US" smtClean="0"/>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00FCA2BE-8F46-46D6-88CA-2B5CCE2667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97364"/>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6019" name="Rectangle 3"/>
          <p:cNvSpPr>
            <a:spLocks noGrp="1" noChangeArrowheads="1"/>
          </p:cNvSpPr>
          <p:nvPr>
            <p:ph type="dt" idx="1"/>
          </p:nvPr>
        </p:nvSpPr>
        <p:spPr bwMode="auto">
          <a:xfrm>
            <a:off x="3884613" y="0"/>
            <a:ext cx="2971800" cy="497364"/>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36196"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ln>
        </p:spPr>
      </p:sp>
      <p:sp>
        <p:nvSpPr>
          <p:cNvPr id="86021" name="Rectangle 5"/>
          <p:cNvSpPr>
            <a:spLocks noGrp="1" noChangeArrowheads="1"/>
          </p:cNvSpPr>
          <p:nvPr>
            <p:ph type="body" sz="quarter" idx="3"/>
          </p:nvPr>
        </p:nvSpPr>
        <p:spPr bwMode="auto">
          <a:xfrm>
            <a:off x="685800" y="4724956"/>
            <a:ext cx="5486400" cy="4476274"/>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6022" name="Rectangle 6"/>
          <p:cNvSpPr>
            <a:spLocks noGrp="1" noChangeArrowheads="1"/>
          </p:cNvSpPr>
          <p:nvPr>
            <p:ph type="ftr" sz="quarter" idx="4"/>
          </p:nvPr>
        </p:nvSpPr>
        <p:spPr bwMode="auto">
          <a:xfrm>
            <a:off x="0" y="9448185"/>
            <a:ext cx="2971800" cy="497364"/>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6023" name="Rectangle 7"/>
          <p:cNvSpPr>
            <a:spLocks noGrp="1" noChangeArrowheads="1"/>
          </p:cNvSpPr>
          <p:nvPr>
            <p:ph type="sldNum" sz="quarter" idx="5"/>
          </p:nvPr>
        </p:nvSpPr>
        <p:spPr bwMode="auto">
          <a:xfrm>
            <a:off x="3884613" y="9448185"/>
            <a:ext cx="2971800" cy="497364"/>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FF47F261-1A46-4EE7-92E8-38CF68948EA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FFAA0F-3545-4D97-90BA-082B0E53FAE5}" type="slidenum">
              <a:rPr lang="en-US" altLang="zh-CN"/>
            </a:fld>
            <a:endParaRPr lang="en-US" altLang="zh-CN"/>
          </a:p>
        </p:txBody>
      </p:sp>
      <p:sp>
        <p:nvSpPr>
          <p:cNvPr id="284674" name="Text Box 2"/>
          <p:cNvSpPr txBox="1">
            <a:spLocks noChangeArrowheads="1"/>
          </p:cNvSpPr>
          <p:nvPr/>
        </p:nvSpPr>
        <p:spPr bwMode="auto">
          <a:xfrm>
            <a:off x="928689" y="797854"/>
            <a:ext cx="4784725" cy="3985818"/>
          </a:xfrm>
          <a:prstGeom prst="rect">
            <a:avLst/>
          </a:prstGeom>
          <a:solidFill>
            <a:srgbClr val="FFFFFF"/>
          </a:solidFill>
          <a:ln w="936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675" name="Rectangle 3"/>
          <p:cNvSpPr txBox="1">
            <a:spLocks noGrp="1" noChangeArrowheads="1"/>
          </p:cNvSpPr>
          <p:nvPr>
            <p:ph type="body"/>
          </p:nvPr>
        </p:nvSpPr>
        <p:spPr>
          <a:xfrm>
            <a:off x="665163" y="5053077"/>
            <a:ext cx="5287962" cy="4849297"/>
          </a:xfrm>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88E6DF-577F-43A5-BF7F-04F15D848DB8}" type="slidenum">
              <a:rPr lang="en-US" altLang="zh-CN"/>
            </a:fld>
            <a:endParaRPr lang="en-US" altLang="zh-CN"/>
          </a:p>
        </p:txBody>
      </p:sp>
      <p:sp>
        <p:nvSpPr>
          <p:cNvPr id="286722" name="Text Box 2"/>
          <p:cNvSpPr txBox="1">
            <a:spLocks noChangeArrowheads="1"/>
          </p:cNvSpPr>
          <p:nvPr/>
        </p:nvSpPr>
        <p:spPr bwMode="auto">
          <a:xfrm>
            <a:off x="928689" y="797854"/>
            <a:ext cx="4784725" cy="3985818"/>
          </a:xfrm>
          <a:prstGeom prst="rect">
            <a:avLst/>
          </a:prstGeom>
          <a:solidFill>
            <a:srgbClr val="FFFFFF"/>
          </a:solidFill>
          <a:ln w="936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723" name="Rectangle 3"/>
          <p:cNvSpPr txBox="1">
            <a:spLocks noGrp="1" noChangeArrowheads="1"/>
          </p:cNvSpPr>
          <p:nvPr>
            <p:ph type="body"/>
          </p:nvPr>
        </p:nvSpPr>
        <p:spPr>
          <a:xfrm>
            <a:off x="665163" y="5053077"/>
            <a:ext cx="5287962" cy="4849297"/>
          </a:xfrm>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91B9B6F9-B513-4054-B329-BD5FF72D16BD}" type="slidenum">
              <a:rPr lang="en-US" altLang="zh-CN"/>
            </a:fld>
            <a:endParaRPr lang="en-US" altLang="zh-CN"/>
          </a:p>
        </p:txBody>
      </p:sp>
      <p:sp>
        <p:nvSpPr>
          <p:cNvPr id="295938" name="Rectangle 7"/>
          <p:cNvSpPr txBox="1">
            <a:spLocks noGrp="1" noChangeArrowheads="1"/>
          </p:cNvSpPr>
          <p:nvPr/>
        </p:nvSpPr>
        <p:spPr bwMode="auto">
          <a:xfrm>
            <a:off x="3765551" y="10104429"/>
            <a:ext cx="2879725" cy="53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F36BEAAB-EE21-4D4E-98E6-1A9A8E1C28B4}" type="slidenum">
              <a:rPr lang="en-US" altLang="zh-CN" sz="1200">
                <a:latin typeface="Tahoma" panose="020B0604030504040204" pitchFamily="34" charset="0"/>
              </a:rPr>
            </a:fld>
            <a:endParaRPr lang="en-US" altLang="zh-CN" sz="1200">
              <a:latin typeface="Tahoma" panose="020B0604030504040204" pitchFamily="34" charset="0"/>
            </a:endParaRPr>
          </a:p>
        </p:txBody>
      </p:sp>
      <p:sp>
        <p:nvSpPr>
          <p:cNvPr id="295939" name="Rectangle 2"/>
          <p:cNvSpPr>
            <a:spLocks noGrp="1" noRot="1" noChangeAspect="1" noChangeArrowheads="1" noTextEdit="1"/>
          </p:cNvSpPr>
          <p:nvPr>
            <p:ph type="sldImg"/>
          </p:nvPr>
        </p:nvSpPr>
        <p:spPr/>
      </p:sp>
      <p:sp>
        <p:nvSpPr>
          <p:cNvPr id="295940" name="Rectangle 3"/>
          <p:cNvSpPr>
            <a:spLocks noGrp="1" noChangeArrowheads="1"/>
          </p:cNvSpPr>
          <p:nvPr>
            <p:ph type="body" idx="1"/>
          </p:nvPr>
        </p:nvSpPr>
        <p:spPr>
          <a:xfrm>
            <a:off x="885826" y="5053078"/>
            <a:ext cx="4873625" cy="4785400"/>
          </a:xfrm>
        </p:spPr>
        <p:txBody>
          <a:bodyPr/>
          <a:lstStyle/>
          <a:p>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3FE377-7667-4B83-9BFF-55368BE36DB7}" type="slidenum">
              <a:rPr lang="en-US" altLang="zh-CN"/>
            </a:fld>
            <a:endParaRPr lang="en-US" altLang="zh-CN"/>
          </a:p>
        </p:txBody>
      </p:sp>
      <p:sp>
        <p:nvSpPr>
          <p:cNvPr id="290818" name="Text Box 2"/>
          <p:cNvSpPr txBox="1">
            <a:spLocks noChangeArrowheads="1"/>
          </p:cNvSpPr>
          <p:nvPr/>
        </p:nvSpPr>
        <p:spPr bwMode="auto">
          <a:xfrm>
            <a:off x="928689" y="797854"/>
            <a:ext cx="4784725" cy="3985818"/>
          </a:xfrm>
          <a:prstGeom prst="rect">
            <a:avLst/>
          </a:prstGeom>
          <a:solidFill>
            <a:srgbClr val="FFFFFF"/>
          </a:solidFill>
          <a:ln w="936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0819" name="Rectangle 3"/>
          <p:cNvSpPr txBox="1">
            <a:spLocks noGrp="1" noChangeArrowheads="1"/>
          </p:cNvSpPr>
          <p:nvPr>
            <p:ph type="body"/>
          </p:nvPr>
        </p:nvSpPr>
        <p:spPr>
          <a:xfrm>
            <a:off x="665163" y="5053077"/>
            <a:ext cx="5287962" cy="4849297"/>
          </a:xfrm>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9728D5-E4A2-41B5-AFAB-FFA4A4CB9589}" type="slidenum">
              <a:rPr lang="en-US" altLang="zh-CN"/>
            </a:fld>
            <a:endParaRPr lang="en-US" altLang="zh-CN"/>
          </a:p>
        </p:txBody>
      </p:sp>
      <p:sp>
        <p:nvSpPr>
          <p:cNvPr id="288770" name="Text Box 2"/>
          <p:cNvSpPr txBox="1">
            <a:spLocks noChangeArrowheads="1"/>
          </p:cNvSpPr>
          <p:nvPr/>
        </p:nvSpPr>
        <p:spPr bwMode="auto">
          <a:xfrm>
            <a:off x="928689" y="797854"/>
            <a:ext cx="4784725" cy="3985818"/>
          </a:xfrm>
          <a:prstGeom prst="rect">
            <a:avLst/>
          </a:prstGeom>
          <a:solidFill>
            <a:srgbClr val="FFFFFF"/>
          </a:solidFill>
          <a:ln w="936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8771" name="Rectangle 3"/>
          <p:cNvSpPr txBox="1">
            <a:spLocks noGrp="1" noChangeArrowheads="1"/>
          </p:cNvSpPr>
          <p:nvPr>
            <p:ph type="body"/>
          </p:nvPr>
        </p:nvSpPr>
        <p:spPr>
          <a:xfrm>
            <a:off x="665163" y="5053077"/>
            <a:ext cx="5287962" cy="4849297"/>
          </a:xfrm>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9728D5-E4A2-41B5-AFAB-FFA4A4CB9589}" type="slidenum">
              <a:rPr lang="en-US" altLang="zh-CN"/>
            </a:fld>
            <a:endParaRPr lang="en-US" altLang="zh-CN"/>
          </a:p>
        </p:txBody>
      </p:sp>
      <p:sp>
        <p:nvSpPr>
          <p:cNvPr id="288770" name="Text Box 2"/>
          <p:cNvSpPr txBox="1">
            <a:spLocks noChangeArrowheads="1"/>
          </p:cNvSpPr>
          <p:nvPr/>
        </p:nvSpPr>
        <p:spPr bwMode="auto">
          <a:xfrm>
            <a:off x="928689" y="797854"/>
            <a:ext cx="4784725" cy="3985818"/>
          </a:xfrm>
          <a:prstGeom prst="rect">
            <a:avLst/>
          </a:prstGeom>
          <a:solidFill>
            <a:srgbClr val="FFFFFF"/>
          </a:solidFill>
          <a:ln w="936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8771" name="Rectangle 3"/>
          <p:cNvSpPr txBox="1">
            <a:spLocks noGrp="1" noChangeArrowheads="1"/>
          </p:cNvSpPr>
          <p:nvPr>
            <p:ph type="body"/>
          </p:nvPr>
        </p:nvSpPr>
        <p:spPr>
          <a:xfrm>
            <a:off x="665163" y="5053077"/>
            <a:ext cx="5287962" cy="4849297"/>
          </a:xfrm>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p:cSld name="标题幻灯片">
    <p:spTree>
      <p:nvGrpSpPr>
        <p:cNvPr id="1" name=""/>
        <p:cNvGrpSpPr/>
        <p:nvPr/>
      </p:nvGrpSpPr>
      <p:grpSpPr>
        <a:xfrm>
          <a:off x="0" y="0"/>
          <a:ext cx="0" cy="0"/>
          <a:chOff x="0" y="0"/>
          <a:chExt cx="0" cy="0"/>
        </a:xfrm>
      </p:grpSpPr>
      <p:sp>
        <p:nvSpPr>
          <p:cNvPr id="7" name="Rectangle 10"/>
          <p:cNvSpPr>
            <a:spLocks noChangeArrowheads="1"/>
          </p:cNvSpPr>
          <p:nvPr userDrawn="1"/>
        </p:nvSpPr>
        <p:spPr bwMode="white">
          <a:xfrm>
            <a:off x="2627313" y="692150"/>
            <a:ext cx="6315075" cy="1301750"/>
          </a:xfrm>
          <a:prstGeom prst="rect">
            <a:avLst/>
          </a:prstGeom>
          <a:noFill/>
          <a:ln w="9525">
            <a:noFill/>
            <a:miter lim="800000"/>
          </a:ln>
          <a:effectLst/>
        </p:spPr>
        <p:txBody>
          <a:bodyPr anchor="ctr"/>
          <a:lstStyle/>
          <a:p>
            <a:pPr>
              <a:defRPr/>
            </a:pPr>
            <a:r>
              <a:rPr lang="zh-CN" altLang="en-US" sz="4000" b="1">
                <a:solidFill>
                  <a:schemeClr val="tx2"/>
                </a:solidFill>
                <a:latin typeface="Times New Roman" panose="02020603050405020304" pitchFamily="18" charset="0"/>
                <a:ea typeface="楷体_GB2312" panose="02010609030101010101" pitchFamily="49" charset="-122"/>
              </a:rPr>
              <a:t>嵌入式系统原理及应用教程</a:t>
            </a:r>
            <a:endParaRPr lang="zh-CN" altLang="en-US" sz="4000" b="1">
              <a:solidFill>
                <a:schemeClr val="tx2"/>
              </a:solidFill>
              <a:latin typeface="Times New Roman" panose="02020603050405020304" pitchFamily="18" charset="0"/>
              <a:ea typeface="楷体_GB2312" panose="02010609030101010101" pitchFamily="49" charset="-122"/>
            </a:endParaRPr>
          </a:p>
        </p:txBody>
      </p:sp>
      <p:sp>
        <p:nvSpPr>
          <p:cNvPr id="9" name="Rectangle 6"/>
          <p:cNvSpPr>
            <a:spLocks noGrp="1" noChangeArrowheads="1"/>
          </p:cNvSpPr>
          <p:nvPr>
            <p:ph type="dt" sz="half" idx="10"/>
          </p:nvPr>
        </p:nvSpPr>
        <p:spPr>
          <a:xfrm>
            <a:off x="457200" y="6477000"/>
            <a:ext cx="2133600" cy="244475"/>
          </a:xfrm>
        </p:spPr>
        <p:txBody>
          <a:bodyPr/>
          <a:lstStyle>
            <a:lvl1pPr>
              <a:defRPr sz="1200"/>
            </a:lvl1pPr>
          </a:lstStyle>
          <a:p>
            <a:pPr>
              <a:defRPr/>
            </a:pPr>
            <a:fld id="{B6F90052-F557-4836-89F2-29FD7262D0F0}" type="datetime11">
              <a:rPr lang="zh-CN" altLang="en-US" smtClean="0"/>
            </a:fld>
            <a:endParaRPr lang="en-US" altLang="zh-CN"/>
          </a:p>
        </p:txBody>
      </p:sp>
      <p:sp>
        <p:nvSpPr>
          <p:cNvPr id="10" name="Rectangle 7"/>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p>
        </p:txBody>
      </p:sp>
      <p:sp>
        <p:nvSpPr>
          <p:cNvPr id="11" name="Rectangle 8"/>
          <p:cNvSpPr>
            <a:spLocks noGrp="1" noChangeArrowheads="1"/>
          </p:cNvSpPr>
          <p:nvPr>
            <p:ph type="sldNum" sz="quarter" idx="12"/>
          </p:nvPr>
        </p:nvSpPr>
        <p:spPr>
          <a:xfrm>
            <a:off x="6553200" y="6477000"/>
            <a:ext cx="2133600" cy="244475"/>
          </a:xfrm>
        </p:spPr>
        <p:txBody>
          <a:bodyPr/>
          <a:lstStyle>
            <a:lvl1pPr>
              <a:defRPr sz="1200"/>
            </a:lvl1pPr>
          </a:lstStyle>
          <a:p>
            <a:pPr>
              <a:defRPr/>
            </a:pPr>
            <a:fld id="{9CA3FB00-AEC8-4D31-A107-18E25BE6F68E}"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fld id="{16A67054-0845-4956-B21F-B568437B3BE4}" type="datetime11">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F70240DA-EB96-4F40-84C4-D5F1041F6722}" type="slidenum">
              <a:rPr lang="en-US" altLang="zh-CN"/>
            </a:fld>
            <a:endParaRPr lang="en-US" altLang="zh-CN"/>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228600"/>
            <a:ext cx="2095500" cy="6629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134100" cy="6629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fld id="{083D7F5C-D7D7-4C08-AE7A-B1C49A3B1A92}" type="datetime11">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848429C6-C7EE-4A8B-920C-0A2E933DE9F2}" type="slidenum">
              <a:rPr lang="en-US" altLang="zh-CN"/>
            </a:fld>
            <a:endParaRPr lang="en-US" altLang="zh-CN"/>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71628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609725"/>
            <a:ext cx="8229600" cy="5248275"/>
          </a:xfrm>
        </p:spPr>
        <p:txBody>
          <a:bodyPr/>
          <a:lstStyle/>
          <a:p>
            <a:pPr lvl="0"/>
            <a:r>
              <a:rPr lang="zh-CN" altLang="en-US" noProof="0" smtClean="0"/>
              <a:t>单击图标添加表格</a:t>
            </a:r>
            <a:endParaRPr lang="zh-CN" altLang="en-US" noProof="0" smtClean="0"/>
          </a:p>
        </p:txBody>
      </p:sp>
      <p:sp>
        <p:nvSpPr>
          <p:cNvPr id="4" name="Rectangle 3"/>
          <p:cNvSpPr>
            <a:spLocks noGrp="1" noChangeArrowheads="1"/>
          </p:cNvSpPr>
          <p:nvPr>
            <p:ph type="dt" sz="half" idx="10"/>
          </p:nvPr>
        </p:nvSpPr>
        <p:spPr/>
        <p:txBody>
          <a:bodyPr/>
          <a:lstStyle>
            <a:lvl1pPr>
              <a:defRPr/>
            </a:lvl1pPr>
          </a:lstStyle>
          <a:p>
            <a:pPr>
              <a:defRPr/>
            </a:pPr>
            <a:fld id="{A4A6D085-5413-4ADB-927D-6667959DEC7E}" type="datetime11">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04FAEB68-EDE1-48E0-9731-A062AD7C29B7}" type="slidenum">
              <a:rPr lang="en-US" altLang="zh-CN"/>
            </a:fld>
            <a:endParaRPr lang="en-US" altLang="zh-CN"/>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3"/>
          <p:cNvSpPr>
            <a:spLocks noGrp="1" noChangeArrowheads="1"/>
          </p:cNvSpPr>
          <p:nvPr>
            <p:ph type="dt" sz="half" idx="10"/>
          </p:nvPr>
        </p:nvSpPr>
        <p:spPr/>
        <p:txBody>
          <a:bodyPr/>
          <a:lstStyle>
            <a:lvl1pPr>
              <a:defRPr/>
            </a:lvl1pPr>
          </a:lstStyle>
          <a:p>
            <a:pPr>
              <a:defRPr/>
            </a:pPr>
            <a:fld id="{32BA955A-B153-4B7A-9F42-DFFB3CCD3CA1}" type="datetime11">
              <a:rPr lang="zh-CN" altLang="en-US" smtClean="0"/>
            </a:fld>
            <a:endParaRPr lang="en-US" altLang="zh-CN" dirty="0"/>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48A4DD4F-F5BB-4C48-A429-261A15828944}"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3"/>
          <p:cNvSpPr>
            <a:spLocks noGrp="1" noChangeArrowheads="1"/>
          </p:cNvSpPr>
          <p:nvPr>
            <p:ph type="dt" sz="half" idx="10"/>
          </p:nvPr>
        </p:nvSpPr>
        <p:spPr/>
        <p:txBody>
          <a:bodyPr/>
          <a:lstStyle>
            <a:lvl1pPr>
              <a:defRPr/>
            </a:lvl1pPr>
          </a:lstStyle>
          <a:p>
            <a:pPr>
              <a:defRPr/>
            </a:pPr>
            <a:fld id="{27A3F9C0-1AB0-4711-8AD3-83115AA4C6CA}" type="datetime11">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B976FD8E-BC0E-4FAF-929B-42DBCDE07ADE}" type="slidenum">
              <a:rPr lang="en-US" altLang="zh-CN"/>
            </a:fld>
            <a:endParaRPr lang="en-US" altLang="zh-CN"/>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vl1pPr>
          </a:lstStyle>
          <a:p>
            <a:pPr>
              <a:defRPr/>
            </a:pPr>
            <a:fld id="{E387DCF9-1748-4209-A180-4D3DC183CC8B}" type="datetime11">
              <a:rPr lang="zh-CN" altLang="en-US" smtClean="0"/>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5E7EA5F2-D70B-4ADF-8D00-163612D83317}" type="slidenum">
              <a:rPr lang="en-US" altLang="zh-CN"/>
            </a:fld>
            <a:endParaRPr lang="en-US" altLang="zh-CN"/>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vl1pPr>
          </a:lstStyle>
          <a:p>
            <a:pPr>
              <a:defRPr/>
            </a:pPr>
            <a:fld id="{E281EB16-3B89-4D41-B870-1196B3F1D03D}" type="datetime11">
              <a:rPr lang="zh-CN" altLang="en-US" smtClean="0"/>
            </a:fld>
            <a:endParaRPr lang="en-US" altLang="zh-CN"/>
          </a:p>
        </p:txBody>
      </p:sp>
      <p:sp>
        <p:nvSpPr>
          <p:cNvPr id="8" name="Rectangle 4"/>
          <p:cNvSpPr>
            <a:spLocks noGrp="1" noChangeArrowheads="1"/>
          </p:cNvSpPr>
          <p:nvPr>
            <p:ph type="ftr" sz="quarter" idx="11"/>
          </p:nvPr>
        </p:nvSpPr>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p:txBody>
          <a:bodyPr/>
          <a:lstStyle>
            <a:lvl1pPr>
              <a:defRPr/>
            </a:lvl1pPr>
          </a:lstStyle>
          <a:p>
            <a:pPr>
              <a:defRPr/>
            </a:pPr>
            <a:fld id="{3FA8F371-DDBB-4ED1-BC19-B8BB83E45EA8}" type="slidenum">
              <a:rPr lang="en-US" altLang="zh-CN"/>
            </a:fld>
            <a:endParaRPr lang="en-US" altLang="zh-CN"/>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vl1pPr>
          </a:lstStyle>
          <a:p>
            <a:pPr>
              <a:defRPr/>
            </a:pPr>
            <a:fld id="{75B9DC25-F2B6-4C1A-962D-5510DE6E1609}" type="datetime11">
              <a:rPr lang="zh-CN" altLang="en-US" smtClean="0"/>
            </a:fld>
            <a:endParaRPr lang="en-US" altLang="zh-CN"/>
          </a:p>
        </p:txBody>
      </p:sp>
      <p:sp>
        <p:nvSpPr>
          <p:cNvPr id="4" name="Rectangle 4"/>
          <p:cNvSpPr>
            <a:spLocks noGrp="1" noChangeArrowheads="1"/>
          </p:cNvSpPr>
          <p:nvPr>
            <p:ph type="ftr" sz="quarter" idx="11"/>
          </p:nvPr>
        </p:nvSpPr>
        <p:spPr/>
        <p:txBody>
          <a:bodyPr/>
          <a:lstStyle>
            <a:lvl1pPr>
              <a:defRPr/>
            </a:lvl1pPr>
          </a:lstStyle>
          <a:p>
            <a:pPr>
              <a:defRPr/>
            </a:pPr>
            <a:endParaRPr lang="en-US" altLang="zh-CN"/>
          </a:p>
        </p:txBody>
      </p:sp>
      <p:sp>
        <p:nvSpPr>
          <p:cNvPr id="5" name="Rectangle 5"/>
          <p:cNvSpPr>
            <a:spLocks noGrp="1" noChangeArrowheads="1"/>
          </p:cNvSpPr>
          <p:nvPr>
            <p:ph type="sldNum" sz="quarter" idx="12"/>
          </p:nvPr>
        </p:nvSpPr>
        <p:spPr/>
        <p:txBody>
          <a:bodyPr/>
          <a:lstStyle>
            <a:lvl1pPr>
              <a:defRPr/>
            </a:lvl1pPr>
          </a:lstStyle>
          <a:p>
            <a:pPr>
              <a:defRPr/>
            </a:pPr>
            <a:fld id="{97F17537-8E0B-4F5F-BFD9-33F8F2A78942}" type="slidenum">
              <a:rPr lang="en-US" altLang="zh-CN"/>
            </a:fld>
            <a:endParaRPr lang="en-US" altLang="zh-CN"/>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fld id="{A268D771-D25E-4CE1-A32E-8193740360F7}" type="datetime11">
              <a:rPr lang="zh-CN" altLang="en-US" smtClean="0"/>
            </a:fld>
            <a:endParaRPr lang="en-US" altLang="zh-CN"/>
          </a:p>
        </p:txBody>
      </p:sp>
      <p:sp>
        <p:nvSpPr>
          <p:cNvPr id="3" name="Rectangle 4"/>
          <p:cNvSpPr>
            <a:spLocks noGrp="1" noChangeArrowheads="1"/>
          </p:cNvSpPr>
          <p:nvPr>
            <p:ph type="ftr" sz="quarter" idx="11"/>
          </p:nvPr>
        </p:nvSpPr>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p:txBody>
          <a:bodyPr/>
          <a:lstStyle>
            <a:lvl1pPr>
              <a:defRPr/>
            </a:lvl1pPr>
          </a:lstStyle>
          <a:p>
            <a:pPr>
              <a:defRPr/>
            </a:pPr>
            <a:fld id="{2FE7F327-47C0-400D-A77B-0C0707B3FD61}"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p:txBody>
          <a:bodyPr/>
          <a:lstStyle>
            <a:lvl1pPr>
              <a:defRPr/>
            </a:lvl1pPr>
          </a:lstStyle>
          <a:p>
            <a:pPr>
              <a:defRPr/>
            </a:pPr>
            <a:fld id="{2A6A2928-D633-44C9-AD95-0288F9FFCBE5}" type="datetime11">
              <a:rPr lang="zh-CN" altLang="en-US" smtClean="0"/>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C0E61320-1ABB-4935-A69F-A831F91BA37A}" type="slidenum">
              <a:rPr lang="en-US" altLang="zh-CN"/>
            </a:fld>
            <a:endParaRPr lang="en-US" altLang="zh-CN"/>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p:txBody>
          <a:bodyPr/>
          <a:lstStyle>
            <a:lvl1pPr>
              <a:defRPr/>
            </a:lvl1pPr>
          </a:lstStyle>
          <a:p>
            <a:pPr>
              <a:defRPr/>
            </a:pPr>
            <a:fld id="{2B4D3E05-80F7-463D-B5E6-8189E9AEA104}" type="datetime11">
              <a:rPr lang="zh-CN" altLang="en-US" smtClean="0"/>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B2E3E282-F83E-4758-89AA-989A0A77927C}" type="slidenum">
              <a:rPr lang="en-US" altLang="zh-CN"/>
            </a:fld>
            <a:endParaRPr lang="en-US" altLang="zh-CN"/>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609725"/>
            <a:ext cx="8229600" cy="5248275"/>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一级标题</a:t>
            </a:r>
            <a:endParaRPr lang="zh-CN" altLang="en-US" dirty="0" smtClean="0"/>
          </a:p>
          <a:p>
            <a:pPr lvl="1"/>
            <a:r>
              <a:rPr lang="zh-CN" altLang="en-US" dirty="0" smtClean="0"/>
              <a:t>二级标题</a:t>
            </a:r>
            <a:endParaRPr lang="zh-CN" altLang="en-US" dirty="0" smtClean="0"/>
          </a:p>
          <a:p>
            <a:pPr lvl="2"/>
            <a:r>
              <a:rPr lang="zh-CN" altLang="en-US" dirty="0" smtClean="0"/>
              <a:t>三级标题</a:t>
            </a:r>
            <a:endParaRPr lang="zh-CN" altLang="en-US" dirty="0" smtClean="0"/>
          </a:p>
        </p:txBody>
      </p:sp>
      <p:sp>
        <p:nvSpPr>
          <p:cNvPr id="3075" name="Rectangle 3"/>
          <p:cNvSpPr>
            <a:spLocks noGrp="1" noChangeArrowheads="1"/>
          </p:cNvSpPr>
          <p:nvPr>
            <p:ph type="dt" sz="half" idx="2"/>
          </p:nvPr>
        </p:nvSpPr>
        <p:spPr bwMode="auto">
          <a:xfrm>
            <a:off x="446087" y="6537325"/>
            <a:ext cx="2133600" cy="320675"/>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fld id="{28B6A85A-63B5-4FAE-BBEB-D2285853519C}" type="datetime11">
              <a:rPr lang="zh-CN" altLang="en-US" smtClean="0"/>
            </a:fld>
            <a:endParaRPr lang="en-US" altLang="zh-CN"/>
          </a:p>
        </p:txBody>
      </p:sp>
      <p:sp>
        <p:nvSpPr>
          <p:cNvPr id="3076" name="Rectangle 4"/>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20E04964-1779-4DED-89F8-0FA911829D34}" type="slidenum">
              <a:rPr lang="en-US" altLang="zh-CN"/>
            </a:fld>
            <a:endParaRPr lang="en-US" altLang="zh-CN"/>
          </a:p>
        </p:txBody>
      </p:sp>
      <p:sp>
        <p:nvSpPr>
          <p:cNvPr id="1030" name="Rectangle 6"/>
          <p:cNvSpPr>
            <a:spLocks noGrp="1" noChangeArrowheads="1"/>
          </p:cNvSpPr>
          <p:nvPr>
            <p:ph type="title"/>
          </p:nvPr>
        </p:nvSpPr>
        <p:spPr bwMode="black">
          <a:xfrm>
            <a:off x="304800" y="228600"/>
            <a:ext cx="7162800" cy="838200"/>
          </a:xfrm>
          <a:prstGeom prst="rect">
            <a:avLst/>
          </a:prstGeom>
          <a:noFill/>
          <a:ln w="9525">
            <a:noFill/>
            <a:miter lim="800000"/>
          </a:ln>
        </p:spPr>
        <p:txBody>
          <a:bodyPr vert="horz" wrap="square" lIns="91440" tIns="45720" rIns="91440" bIns="45720" numCol="1" anchor="ctr" anchorCtr="0" compatLnSpc="1"/>
          <a:lstStyle/>
          <a:p>
            <a:pPr lvl="0"/>
            <a:endParaRPr lang="zh-CN" altLang="zh-CN" dirty="0" smtClean="0"/>
          </a:p>
        </p:txBody>
      </p:sp>
      <p:sp>
        <p:nvSpPr>
          <p:cNvPr id="10" name="Rectangle 13"/>
          <p:cNvSpPr txBox="1">
            <a:spLocks noChangeArrowheads="1"/>
          </p:cNvSpPr>
          <p:nvPr userDrawn="1"/>
        </p:nvSpPr>
        <p:spPr bwMode="auto">
          <a:xfrm>
            <a:off x="8750301" y="6517594"/>
            <a:ext cx="533400" cy="381000"/>
          </a:xfrm>
          <a:prstGeom prst="rect">
            <a:avLst/>
          </a:prstGeom>
          <a:noFill/>
          <a:ln w="9525">
            <a:noFill/>
            <a:miter lim="800000"/>
          </a:ln>
          <a:effectLst/>
        </p:spPr>
        <p:txBody>
          <a:bodyPr vert="horz" wrap="square" lIns="91440" tIns="45720" rIns="91440" bIns="45720" numCol="1" anchor="b" anchorCtr="0" compatLnSpc="1"/>
          <a:lstStyle>
            <a:lvl1pPr algn="r">
              <a:defRPr sz="1400" b="1">
                <a:solidFill>
                  <a:schemeClr val="folHlink"/>
                </a:solidFill>
                <a:latin typeface="文鼎中特广告体" pitchFamily="33" charset="-122"/>
                <a:ea typeface="文鼎中特广告体" pitchFamily="33"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66EED6D-2BCF-49C3-A2BB-5D9F30128102}" type="slidenum">
              <a:rPr kumimoji="0" lang="en-US" altLang="zh-CN" sz="1400" b="1" i="0" u="none" strike="noStrike" kern="1200" cap="none" spc="0" normalizeH="0" baseline="0" noProof="0" smtClean="0">
                <a:ln>
                  <a:noFill/>
                </a:ln>
                <a:solidFill>
                  <a:srgbClr val="0055FE"/>
                </a:solidFill>
                <a:effectLst/>
                <a:uLnTx/>
                <a:uFillTx/>
                <a:latin typeface="文鼎中特广告体" pitchFamily="33" charset="-122"/>
                <a:ea typeface="文鼎中特广告体" pitchFamily="33" charset="-122"/>
                <a:cs typeface="+mn-cs"/>
              </a:rPr>
            </a:fld>
            <a:endParaRPr kumimoji="0" lang="en-US" altLang="zh-CN" sz="1400" b="1" i="0" u="none" strike="noStrike" kern="1200" cap="none" spc="0" normalizeH="0" baseline="0" noProof="0" dirty="0">
              <a:ln>
                <a:noFill/>
              </a:ln>
              <a:solidFill>
                <a:srgbClr val="0055FE"/>
              </a:solidFill>
              <a:effectLst/>
              <a:uLnTx/>
              <a:uFillTx/>
              <a:latin typeface="文鼎中特广告体" pitchFamily="33" charset="-122"/>
              <a:ea typeface="文鼎中特广告体" pitchFamily="33" charset="-122"/>
              <a:cs typeface="+mn-cs"/>
            </a:endParaRPr>
          </a:p>
        </p:txBody>
      </p:sp>
      <p:sp>
        <p:nvSpPr>
          <p:cNvPr id="11" name="Line 8"/>
          <p:cNvSpPr>
            <a:spLocks noChangeShapeType="1"/>
          </p:cNvSpPr>
          <p:nvPr userDrawn="1"/>
        </p:nvSpPr>
        <p:spPr bwMode="auto">
          <a:xfrm>
            <a:off x="228600" y="1071563"/>
            <a:ext cx="8686800" cy="0"/>
          </a:xfrm>
          <a:prstGeom prst="line">
            <a:avLst/>
          </a:prstGeom>
          <a:noFill/>
          <a:ln w="57150" cmpd="thinThick">
            <a:solidFill>
              <a:schemeClr val="bg2"/>
            </a:solidFill>
            <a:round/>
          </a:ln>
          <a:effectLst/>
        </p:spPr>
        <p:txBody>
          <a:bodyPr/>
          <a:lstStyle/>
          <a:p>
            <a:pPr>
              <a:defRPr/>
            </a:pPr>
            <a:endParaRPr lang="zh-CN" altLang="en-US">
              <a:latin typeface="Arial" panose="020B0604020202020204" pitchFamily="34" charset="0"/>
              <a:ea typeface="宋体" panose="02010600030101010101" pitchFamily="2" charset="-122"/>
            </a:endParaRPr>
          </a:p>
        </p:txBody>
      </p:sp>
      <p:pic>
        <p:nvPicPr>
          <p:cNvPr id="2" name="Picture 1" descr="C:\Users\Puhb\Pictures\川农图片\川农图标.jpg"/>
          <p:cNvPicPr>
            <a:picLocks noChangeAspect="1" noChangeArrowheads="1"/>
          </p:cNvPicPr>
          <p:nvPr userDrawn="1"/>
        </p:nvPicPr>
        <p:blipFill>
          <a:blip r:embed="rId13" cstate="print">
            <a:duotone>
              <a:schemeClr val="accent6">
                <a:shade val="45000"/>
                <a:satMod val="135000"/>
              </a:schemeClr>
              <a:prstClr val="white"/>
            </a:duotone>
          </a:blip>
          <a:srcRect/>
          <a:stretch>
            <a:fillRect/>
          </a:stretch>
        </p:blipFill>
        <p:spPr bwMode="auto">
          <a:xfrm>
            <a:off x="8172406" y="116632"/>
            <a:ext cx="785818" cy="785818"/>
          </a:xfrm>
          <a:prstGeom prst="rect">
            <a:avLst/>
          </a:prstGeom>
          <a:noFill/>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timing>
    <p:tnLst>
      <p:par>
        <p:cTn id="1" dur="indefinite" restart="never" nodeType="tmRoot"/>
      </p:par>
    </p:tnLst>
  </p:timing>
  <p:hf sldNum="0" hdr="0" ftr="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p:titleStyle>
    <p:bodyStyle>
      <a:lvl1pPr marL="342900" indent="-342900" algn="l" rtl="0" eaLnBrk="0" fontAlgn="base" hangingPunct="0">
        <a:spcBef>
          <a:spcPct val="20000"/>
        </a:spcBef>
        <a:spcAft>
          <a:spcPct val="0"/>
        </a:spcAft>
        <a:buClr>
          <a:schemeClr val="accent1"/>
        </a:buClr>
        <a:buSzPct val="60000"/>
        <a:buFont typeface="Wingdings" panose="05000000000000000000" pitchFamily="2" charset="2"/>
        <a:buChar char="u"/>
        <a:defRPr sz="2600" b="1">
          <a:solidFill>
            <a:srgbClr val="0000CC"/>
          </a:solidFill>
          <a:latin typeface="+mn-lt"/>
          <a:ea typeface="+mn-ea"/>
          <a:cs typeface="+mn-cs"/>
        </a:defRPr>
      </a:lvl1pPr>
      <a:lvl2pPr marL="742950" indent="-28575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CC0000"/>
          </a:solidFill>
          <a:latin typeface="+mn-lt"/>
          <a:ea typeface="+mn-ea"/>
        </a:defRPr>
      </a:lvl2pPr>
      <a:lvl3pPr marL="1143000" indent="-22860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0000CC"/>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3.xml"/><Relationship Id="rId4" Type="http://schemas.openxmlformats.org/officeDocument/2006/relationships/image" Target="../media/image11.png"/><Relationship Id="rId3" Type="http://schemas.openxmlformats.org/officeDocument/2006/relationships/tags" Target="../tags/tag2.xml"/><Relationship Id="rId2" Type="http://schemas.openxmlformats.org/officeDocument/2006/relationships/image" Target="../media/image10.png"/><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6FD428-CE07-4606-AD0F-A2C4E04995D3}" type="datetime11">
              <a:rPr lang="zh-CN" altLang="en-US" smtClean="0"/>
            </a:fld>
            <a:endParaRPr lang="en-US" altLang="zh-CN" b="0"/>
          </a:p>
        </p:txBody>
      </p:sp>
      <p:sp>
        <p:nvSpPr>
          <p:cNvPr id="5" name="灯片编号占位符 4"/>
          <p:cNvSpPr>
            <a:spLocks noGrp="1"/>
          </p:cNvSpPr>
          <p:nvPr>
            <p:ph type="sldNum" sz="quarter" idx="11"/>
          </p:nvPr>
        </p:nvSpPr>
        <p:spPr/>
        <p:txBody>
          <a:bodyPr/>
          <a:lstStyle/>
          <a:p>
            <a:fld id="{F04D6F5C-4C03-4147-A0EF-08368CF5AD09}" type="slidenum">
              <a:rPr lang="en-US" altLang="zh-CN" smtClean="0"/>
            </a:fld>
            <a:endParaRPr lang="en-US" altLang="zh-CN" b="0"/>
          </a:p>
        </p:txBody>
      </p:sp>
      <p:sp>
        <p:nvSpPr>
          <p:cNvPr id="6" name="矩形 5"/>
          <p:cNvSpPr/>
          <p:nvPr/>
        </p:nvSpPr>
        <p:spPr>
          <a:xfrm>
            <a:off x="6143636" y="5795963"/>
            <a:ext cx="2795577" cy="10620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2" descr="1 - 副本.jpg"/>
          <p:cNvPicPr>
            <a:picLocks noChangeAspect="1"/>
          </p:cNvPicPr>
          <p:nvPr/>
        </p:nvPicPr>
        <p:blipFill>
          <a:blip r:embed="rId1" cstate="print"/>
          <a:srcRect/>
          <a:stretch>
            <a:fillRect/>
          </a:stretch>
        </p:blipFill>
        <p:spPr bwMode="auto">
          <a:xfrm>
            <a:off x="3286125" y="5765800"/>
            <a:ext cx="1079500" cy="1079500"/>
          </a:xfrm>
          <a:prstGeom prst="rect">
            <a:avLst/>
          </a:prstGeom>
          <a:noFill/>
          <a:ln w="9525">
            <a:noFill/>
            <a:miter lim="800000"/>
            <a:headEnd/>
            <a:tailEnd/>
          </a:ln>
        </p:spPr>
      </p:pic>
      <p:pic>
        <p:nvPicPr>
          <p:cNvPr id="9" name="图片 3" descr="2 - 副本.jpg"/>
          <p:cNvPicPr>
            <a:picLocks noChangeAspect="1"/>
          </p:cNvPicPr>
          <p:nvPr/>
        </p:nvPicPr>
        <p:blipFill>
          <a:blip r:embed="rId2" cstate="print"/>
          <a:srcRect/>
          <a:stretch>
            <a:fillRect/>
          </a:stretch>
        </p:blipFill>
        <p:spPr bwMode="auto">
          <a:xfrm>
            <a:off x="4381500" y="5765800"/>
            <a:ext cx="1079500" cy="1079500"/>
          </a:xfrm>
          <a:prstGeom prst="rect">
            <a:avLst/>
          </a:prstGeom>
          <a:noFill/>
          <a:ln w="9525">
            <a:noFill/>
            <a:miter lim="800000"/>
            <a:headEnd/>
            <a:tailEnd/>
          </a:ln>
        </p:spPr>
      </p:pic>
      <p:pic>
        <p:nvPicPr>
          <p:cNvPr id="10" name="图片 4" descr="3 - 信息学院.png"/>
          <p:cNvPicPr>
            <a:picLocks noChangeAspect="1"/>
          </p:cNvPicPr>
          <p:nvPr/>
        </p:nvPicPr>
        <p:blipFill>
          <a:blip r:embed="rId3" cstate="print"/>
          <a:srcRect/>
          <a:stretch>
            <a:fillRect/>
          </a:stretch>
        </p:blipFill>
        <p:spPr bwMode="auto">
          <a:xfrm>
            <a:off x="5476875" y="5765800"/>
            <a:ext cx="1079500" cy="1079500"/>
          </a:xfrm>
          <a:prstGeom prst="rect">
            <a:avLst/>
          </a:prstGeom>
          <a:noFill/>
          <a:ln w="9525">
            <a:noFill/>
            <a:miter lim="800000"/>
            <a:headEnd/>
            <a:tailEnd/>
          </a:ln>
        </p:spPr>
      </p:pic>
      <p:pic>
        <p:nvPicPr>
          <p:cNvPr id="11" name="图片 5" descr="4 - 树林.png"/>
          <p:cNvPicPr>
            <a:picLocks noChangeAspect="1"/>
          </p:cNvPicPr>
          <p:nvPr/>
        </p:nvPicPr>
        <p:blipFill>
          <a:blip r:embed="rId4" cstate="print"/>
          <a:srcRect/>
          <a:stretch>
            <a:fillRect/>
          </a:stretch>
        </p:blipFill>
        <p:spPr bwMode="auto">
          <a:xfrm>
            <a:off x="2198688" y="5765800"/>
            <a:ext cx="1079500" cy="1079500"/>
          </a:xfrm>
          <a:prstGeom prst="rect">
            <a:avLst/>
          </a:prstGeom>
          <a:noFill/>
          <a:ln w="9525">
            <a:noFill/>
            <a:miter lim="800000"/>
            <a:headEnd/>
            <a:tailEnd/>
          </a:ln>
        </p:spPr>
      </p:pic>
      <p:pic>
        <p:nvPicPr>
          <p:cNvPr id="12" name="图片 6" descr="5 - 校庆.png"/>
          <p:cNvPicPr>
            <a:picLocks noChangeAspect="1"/>
          </p:cNvPicPr>
          <p:nvPr/>
        </p:nvPicPr>
        <p:blipFill>
          <a:blip r:embed="rId5" cstate="print"/>
          <a:srcRect/>
          <a:stretch>
            <a:fillRect/>
          </a:stretch>
        </p:blipFill>
        <p:spPr bwMode="auto">
          <a:xfrm>
            <a:off x="1103313" y="5765800"/>
            <a:ext cx="1079500" cy="1079500"/>
          </a:xfrm>
          <a:prstGeom prst="rect">
            <a:avLst/>
          </a:prstGeom>
          <a:noFill/>
          <a:ln w="9525">
            <a:noFill/>
            <a:miter lim="800000"/>
            <a:headEnd/>
            <a:tailEnd/>
          </a:ln>
        </p:spPr>
      </p:pic>
      <p:pic>
        <p:nvPicPr>
          <p:cNvPr id="15" name="图片 19" descr="6.jpg"/>
          <p:cNvPicPr/>
          <p:nvPr/>
        </p:nvPicPr>
        <p:blipFill>
          <a:blip r:embed="rId6" cstate="print"/>
          <a:srcRect/>
          <a:stretch>
            <a:fillRect/>
          </a:stretch>
        </p:blipFill>
        <p:spPr bwMode="auto">
          <a:xfrm>
            <a:off x="7938" y="5765800"/>
            <a:ext cx="1079500" cy="1079500"/>
          </a:xfrm>
          <a:prstGeom prst="rect">
            <a:avLst/>
          </a:prstGeom>
          <a:noFill/>
          <a:ln w="9525">
            <a:noFill/>
            <a:miter lim="800000"/>
            <a:headEnd/>
            <a:tailEnd/>
          </a:ln>
        </p:spPr>
      </p:pic>
      <p:pic>
        <p:nvPicPr>
          <p:cNvPr id="16" name="图片 14" descr="QQ截图20151206154612.png"/>
          <p:cNvPicPr>
            <a:picLocks noChangeAspect="1"/>
          </p:cNvPicPr>
          <p:nvPr/>
        </p:nvPicPr>
        <p:blipFill>
          <a:blip r:embed="rId7" cstate="print"/>
          <a:srcRect/>
          <a:stretch>
            <a:fillRect/>
          </a:stretch>
        </p:blipFill>
        <p:spPr bwMode="auto">
          <a:xfrm>
            <a:off x="227013" y="215900"/>
            <a:ext cx="3248025" cy="693738"/>
          </a:xfrm>
          <a:prstGeom prst="rect">
            <a:avLst/>
          </a:prstGeom>
          <a:noFill/>
          <a:ln w="9525">
            <a:noFill/>
            <a:miter lim="800000"/>
            <a:headEnd/>
            <a:tailEnd/>
          </a:ln>
        </p:spPr>
      </p:pic>
      <p:sp>
        <p:nvSpPr>
          <p:cNvPr id="18" name="Rectangle 2"/>
          <p:cNvSpPr txBox="1">
            <a:spLocks noChangeArrowheads="1"/>
          </p:cNvSpPr>
          <p:nvPr/>
        </p:nvSpPr>
        <p:spPr>
          <a:xfrm>
            <a:off x="1214414" y="1857375"/>
            <a:ext cx="6500813" cy="785813"/>
          </a:xfrm>
          <a:prstGeom prst="rect">
            <a:avLst/>
          </a:prstGeom>
        </p:spPr>
        <p:txBody>
          <a:bodyPr/>
          <a:lstStyle/>
          <a:p>
            <a:pPr algn="ctr">
              <a:defRPr/>
            </a:pPr>
            <a:r>
              <a:rPr lang="en-US" altLang="zh-CN" sz="4000" b="1" kern="0" dirty="0">
                <a:solidFill>
                  <a:srgbClr val="0000CC"/>
                </a:solidFill>
                <a:latin typeface="Times" pitchFamily="18" charset="0"/>
                <a:ea typeface="+mj-ea"/>
                <a:cs typeface="+mj-cs"/>
              </a:rPr>
              <a:t>《</a:t>
            </a:r>
            <a:r>
              <a:rPr lang="zh-CN" altLang="en-US" sz="4000" b="1" kern="0" dirty="0">
                <a:solidFill>
                  <a:srgbClr val="0000CC"/>
                </a:solidFill>
                <a:latin typeface="Times" pitchFamily="18" charset="0"/>
                <a:ea typeface="+mj-ea"/>
                <a:cs typeface="+mj-cs"/>
              </a:rPr>
              <a:t>嵌入式系统设计与应用</a:t>
            </a:r>
            <a:r>
              <a:rPr lang="en-US" altLang="zh-CN" sz="4000" b="1" kern="0" dirty="0">
                <a:solidFill>
                  <a:srgbClr val="0000CC"/>
                </a:solidFill>
                <a:latin typeface="Times" pitchFamily="18" charset="0"/>
                <a:ea typeface="+mj-ea"/>
                <a:cs typeface="+mj-cs"/>
              </a:rPr>
              <a:t>》</a:t>
            </a:r>
            <a:endParaRPr lang="en-US" altLang="zh-CN" sz="4000" b="1" kern="0" dirty="0">
              <a:solidFill>
                <a:srgbClr val="0000CC"/>
              </a:solidFill>
              <a:latin typeface="Times" pitchFamily="18" charset="0"/>
              <a:ea typeface="+mj-ea"/>
              <a:cs typeface="+mj-cs"/>
            </a:endParaRPr>
          </a:p>
          <a:p>
            <a:pPr algn="ctr">
              <a:defRPr/>
            </a:pPr>
            <a:endParaRPr lang="zh-CN" altLang="zh-CN" sz="3600" kern="0" dirty="0">
              <a:solidFill>
                <a:schemeClr val="accent1"/>
              </a:solidFill>
              <a:latin typeface="Times" pitchFamily="18" charset="0"/>
              <a:ea typeface="+mj-ea"/>
              <a:cs typeface="+mj-cs"/>
            </a:endParaRPr>
          </a:p>
        </p:txBody>
      </p:sp>
      <p:sp>
        <p:nvSpPr>
          <p:cNvPr id="19" name="Rectangle 2"/>
          <p:cNvSpPr txBox="1">
            <a:spLocks noChangeArrowheads="1"/>
          </p:cNvSpPr>
          <p:nvPr/>
        </p:nvSpPr>
        <p:spPr>
          <a:xfrm>
            <a:off x="1857356" y="4214813"/>
            <a:ext cx="4929187" cy="584200"/>
          </a:xfrm>
          <a:prstGeom prst="rect">
            <a:avLst/>
          </a:prstGeom>
        </p:spPr>
        <p:txBody>
          <a:bodyPr/>
          <a:lstStyle/>
          <a:p>
            <a:pPr algn="ctr">
              <a:defRPr/>
            </a:pPr>
            <a:r>
              <a:rPr lang="zh-CN" altLang="en-US" b="1" kern="0" dirty="0">
                <a:solidFill>
                  <a:schemeClr val="accent1">
                    <a:lumMod val="75000"/>
                  </a:schemeClr>
                </a:solidFill>
                <a:latin typeface="楷体_GB2312" panose="02010609030101010101" pitchFamily="49" charset="-122"/>
              </a:rPr>
              <a:t>蒲海波 </a:t>
            </a:r>
            <a:r>
              <a:rPr lang="en-US" altLang="zh-CN" b="1" kern="0" dirty="0">
                <a:solidFill>
                  <a:schemeClr val="accent1">
                    <a:lumMod val="75000"/>
                  </a:schemeClr>
                </a:solidFill>
                <a:latin typeface="Times"/>
              </a:rPr>
              <a:t>puhb@sicau.edu.cn</a:t>
            </a:r>
            <a:endParaRPr lang="en-US" altLang="zh-CN" b="1" kern="0" dirty="0">
              <a:solidFill>
                <a:schemeClr val="accent1">
                  <a:lumMod val="75000"/>
                </a:schemeClr>
              </a:solidFill>
              <a:latin typeface="Times"/>
            </a:endParaRPr>
          </a:p>
        </p:txBody>
      </p:sp>
      <p:sp>
        <p:nvSpPr>
          <p:cNvPr id="20" name="Rectangle 2"/>
          <p:cNvSpPr txBox="1">
            <a:spLocks noChangeArrowheads="1"/>
          </p:cNvSpPr>
          <p:nvPr/>
        </p:nvSpPr>
        <p:spPr>
          <a:xfrm>
            <a:off x="493709" y="3071816"/>
            <a:ext cx="7935943" cy="785812"/>
          </a:xfrm>
          <a:prstGeom prst="rect">
            <a:avLst/>
          </a:prstGeom>
        </p:spPr>
        <p:txBody>
          <a:bodyPr/>
          <a:lstStyle/>
          <a:p>
            <a:pPr algn="ctr">
              <a:defRPr/>
            </a:pPr>
            <a:r>
              <a:rPr lang="zh-CN" altLang="en-US" sz="3200" b="1" kern="0" dirty="0" smtClean="0">
                <a:solidFill>
                  <a:srgbClr val="0000CC"/>
                </a:solidFill>
                <a:latin typeface="+mj-lt"/>
                <a:ea typeface="+mj-ea"/>
                <a:cs typeface="+mj-cs"/>
              </a:rPr>
              <a:t>第</a:t>
            </a:r>
            <a:r>
              <a:rPr lang="en-US" altLang="zh-CN" sz="3200" b="1" kern="0" dirty="0" smtClean="0">
                <a:solidFill>
                  <a:srgbClr val="0000CC"/>
                </a:solidFill>
                <a:latin typeface="+mj-lt"/>
                <a:ea typeface="+mj-ea"/>
                <a:cs typeface="+mj-cs"/>
              </a:rPr>
              <a:t>8</a:t>
            </a:r>
            <a:r>
              <a:rPr lang="zh-CN" altLang="en-US" sz="3200" b="1" kern="0" dirty="0" smtClean="0">
                <a:solidFill>
                  <a:srgbClr val="0000CC"/>
                </a:solidFill>
                <a:latin typeface="+mj-lt"/>
                <a:ea typeface="+mj-ea"/>
                <a:cs typeface="+mj-cs"/>
              </a:rPr>
              <a:t>章 嵌入式设备驱动程序设计</a:t>
            </a:r>
            <a:endParaRPr lang="zh-CN" altLang="zh-CN" sz="3200" b="1" kern="0" dirty="0">
              <a:solidFill>
                <a:srgbClr val="0000CC"/>
              </a:solidFill>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8.1.1 </a:t>
            </a:r>
            <a:r>
              <a:rPr lang="zh-CN" altLang="en-US" b="1" dirty="0" smtClean="0">
                <a:solidFill>
                  <a:srgbClr val="0000CC"/>
                </a:solidFill>
                <a:latin typeface="+mn-ea"/>
                <a:ea typeface="+mn-ea"/>
              </a:rPr>
              <a:t>设备驱动程序概述</a:t>
            </a:r>
            <a:endParaRPr lang="zh-CN" altLang="en-US" b="1" dirty="0" smtClean="0">
              <a:solidFill>
                <a:srgbClr val="0000CC"/>
              </a:solidFill>
              <a:latin typeface="+mn-ea"/>
              <a:ea typeface="+mn-ea"/>
            </a:endParaRPr>
          </a:p>
        </p:txBody>
      </p:sp>
      <p:sp>
        <p:nvSpPr>
          <p:cNvPr id="15" name="AutoShape 9"/>
          <p:cNvSpPr>
            <a:spLocks noChangeArrowheads="1"/>
          </p:cNvSpPr>
          <p:nvPr/>
        </p:nvSpPr>
        <p:spPr bwMode="auto">
          <a:xfrm>
            <a:off x="609810" y="1283826"/>
            <a:ext cx="4413745"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4</a:t>
            </a:r>
            <a:r>
              <a:rPr lang="zh-CN" altLang="en-US" sz="2400" b="1" kern="10" dirty="0">
                <a:solidFill>
                  <a:schemeClr val="tx2"/>
                </a:solidFill>
                <a:latin typeface="宋体" panose="02010600030101010101" pitchFamily="2" charset="-122"/>
              </a:rPr>
              <a:t>、设备驱动程序特点</a:t>
            </a:r>
            <a:endParaRPr kumimoji="0" lang="zh-CN" altLang="en-US" sz="2400" b="1" kern="10" dirty="0">
              <a:solidFill>
                <a:schemeClr val="tx2"/>
              </a:solidFill>
              <a:latin typeface="宋体" panose="02010600030101010101" pitchFamily="2" charset="-122"/>
            </a:endParaRPr>
          </a:p>
        </p:txBody>
      </p:sp>
      <p:sp>
        <p:nvSpPr>
          <p:cNvPr id="6" name="矩形 5"/>
          <p:cNvSpPr/>
          <p:nvPr/>
        </p:nvSpPr>
        <p:spPr>
          <a:xfrm>
            <a:off x="609810" y="1993633"/>
            <a:ext cx="8033149" cy="3322955"/>
          </a:xfrm>
          <a:prstGeom prst="rect">
            <a:avLst/>
          </a:prstGeom>
        </p:spPr>
        <p:txBody>
          <a:bodyPr wrap="square">
            <a:spAutoFit/>
          </a:bodyPr>
          <a:lstStyle/>
          <a:p>
            <a:pPr marL="0" algn="just" eaLnBrk="1" hangingPunct="1">
              <a:lnSpc>
                <a:spcPct val="150000"/>
              </a:lnSpc>
              <a:buFont typeface="Wingdings" panose="05000000000000000000" pitchFamily="2" charset="2"/>
              <a:buNone/>
            </a:pPr>
            <a:r>
              <a:rPr lang="zh-CN" altLang="en-US" dirty="0" smtClean="0">
                <a:solidFill>
                  <a:srgbClr val="0000CC"/>
                </a:solidFill>
                <a:latin typeface="微软雅黑" panose="020B0503020204020204" pitchFamily="34" charset="-122"/>
                <a:ea typeface="微软雅黑" panose="020B0503020204020204" pitchFamily="34" charset="-122"/>
              </a:rPr>
              <a:t>设备驱动程序</a:t>
            </a:r>
            <a:r>
              <a:rPr lang="zh-CN" altLang="en-US" b="1" dirty="0" smtClean="0">
                <a:solidFill>
                  <a:srgbClr val="FF0000"/>
                </a:solidFill>
                <a:latin typeface="微软雅黑" panose="020B0503020204020204" pitchFamily="34" charset="-122"/>
                <a:ea typeface="微软雅黑" panose="020B0503020204020204" pitchFamily="34" charset="-122"/>
              </a:rPr>
              <a:t>没有</a:t>
            </a:r>
            <a:r>
              <a:rPr lang="en-US" altLang="zh-CN" b="1" dirty="0" smtClean="0">
                <a:solidFill>
                  <a:srgbClr val="FF0000"/>
                </a:solidFill>
                <a:latin typeface="微软雅黑" panose="020B0503020204020204" pitchFamily="34" charset="-122"/>
                <a:ea typeface="微软雅黑" panose="020B0503020204020204" pitchFamily="34" charset="-122"/>
              </a:rPr>
              <a:t>main()</a:t>
            </a:r>
            <a:r>
              <a:rPr lang="zh-CN" altLang="en-US" b="1" dirty="0" smtClean="0">
                <a:solidFill>
                  <a:srgbClr val="FF0000"/>
                </a:solidFill>
                <a:latin typeface="微软雅黑" panose="020B0503020204020204" pitchFamily="34" charset="-122"/>
                <a:ea typeface="微软雅黑" panose="020B0503020204020204" pitchFamily="34" charset="-122"/>
              </a:rPr>
              <a:t>函数</a:t>
            </a:r>
            <a:r>
              <a:rPr lang="zh-CN" altLang="en-US" dirty="0" smtClean="0">
                <a:solidFill>
                  <a:srgbClr val="0000CC"/>
                </a:solidFill>
                <a:latin typeface="微软雅黑" panose="020B0503020204020204" pitchFamily="34" charset="-122"/>
                <a:ea typeface="微软雅黑" panose="020B0503020204020204" pitchFamily="34" charset="-122"/>
              </a:rPr>
              <a:t>，它</a:t>
            </a:r>
            <a:r>
              <a:rPr lang="zh-CN" altLang="en-US" dirty="0" smtClean="0">
                <a:solidFill>
                  <a:srgbClr val="2727CF"/>
                </a:solidFill>
                <a:latin typeface="微软雅黑" panose="020B0503020204020204" pitchFamily="34" charset="-122"/>
                <a:ea typeface="微软雅黑" panose="020B0503020204020204" pitchFamily="34" charset="-122"/>
              </a:rPr>
              <a:t>通过</a:t>
            </a:r>
            <a:r>
              <a:rPr lang="zh-CN" altLang="en-US" b="1" dirty="0" smtClean="0">
                <a:solidFill>
                  <a:srgbClr val="2727CF"/>
                </a:solidFill>
                <a:latin typeface="微软雅黑" panose="020B0503020204020204" pitchFamily="34" charset="-122"/>
                <a:ea typeface="微软雅黑" panose="020B0503020204020204" pitchFamily="34" charset="-122"/>
              </a:rPr>
              <a:t>用户空间的</a:t>
            </a:r>
            <a:r>
              <a:rPr lang="en-US" altLang="zh-CN" b="1" dirty="0" err="1" smtClean="0">
                <a:solidFill>
                  <a:srgbClr val="FF0000"/>
                </a:solidFill>
                <a:latin typeface="微软雅黑" panose="020B0503020204020204" pitchFamily="34" charset="-122"/>
                <a:ea typeface="微软雅黑" panose="020B0503020204020204" pitchFamily="34" charset="-122"/>
              </a:rPr>
              <a:t>insmod</a:t>
            </a:r>
            <a:r>
              <a:rPr lang="zh-CN" altLang="en-US" b="1" dirty="0" smtClean="0">
                <a:solidFill>
                  <a:srgbClr val="FF0000"/>
                </a:solidFill>
                <a:latin typeface="微软雅黑" panose="020B0503020204020204" pitchFamily="34" charset="-122"/>
                <a:ea typeface="微软雅黑" panose="020B0503020204020204" pitchFamily="34" charset="-122"/>
              </a:rPr>
              <a:t>命令</a:t>
            </a:r>
            <a:r>
              <a:rPr lang="zh-CN" altLang="en-US" dirty="0" smtClean="0">
                <a:solidFill>
                  <a:srgbClr val="0000CC"/>
                </a:solidFill>
                <a:latin typeface="微软雅黑" panose="020B0503020204020204" pitchFamily="34" charset="-122"/>
                <a:ea typeface="微软雅黑" panose="020B0503020204020204" pitchFamily="34" charset="-122"/>
              </a:rPr>
              <a:t>将设备驱动程序的初始化函数加入到内核中，在</a:t>
            </a:r>
            <a:r>
              <a:rPr lang="zh-CN" altLang="en-US" b="1" dirty="0" smtClean="0">
                <a:solidFill>
                  <a:srgbClr val="FF0000"/>
                </a:solidFill>
                <a:latin typeface="微软雅黑" panose="020B0503020204020204" pitchFamily="34" charset="-122"/>
                <a:ea typeface="微软雅黑" panose="020B0503020204020204" pitchFamily="34" charset="-122"/>
              </a:rPr>
              <a:t>内核空间</a:t>
            </a:r>
            <a:r>
              <a:rPr lang="zh-CN" altLang="en-US" dirty="0" smtClean="0">
                <a:solidFill>
                  <a:srgbClr val="0000CC"/>
                </a:solidFill>
                <a:latin typeface="微软雅黑" panose="020B0503020204020204" pitchFamily="34" charset="-122"/>
                <a:ea typeface="微软雅黑" panose="020B0503020204020204" pitchFamily="34" charset="-122"/>
              </a:rPr>
              <a:t>执行驱动程序的初始化函数，</a:t>
            </a:r>
            <a:r>
              <a:rPr lang="zh-CN" altLang="en-US" b="1" dirty="0" smtClean="0">
                <a:solidFill>
                  <a:srgbClr val="FF0000"/>
                </a:solidFill>
                <a:latin typeface="微软雅黑" panose="020B0503020204020204" pitchFamily="34" charset="-122"/>
                <a:ea typeface="微软雅黑" panose="020B0503020204020204" pitchFamily="34" charset="-122"/>
              </a:rPr>
              <a:t>完成驱动程序的初始化和注册后就停止下来</a:t>
            </a:r>
            <a:r>
              <a:rPr lang="zh-CN" altLang="en-US" dirty="0" smtClean="0">
                <a:solidFill>
                  <a:srgbClr val="0000CC"/>
                </a:solidFill>
                <a:latin typeface="微软雅黑" panose="020B0503020204020204" pitchFamily="34" charset="-122"/>
                <a:ea typeface="微软雅黑" panose="020B0503020204020204" pitchFamily="34" charset="-122"/>
              </a:rPr>
              <a:t>，一直等待被应用程序调用。</a:t>
            </a:r>
            <a:endParaRPr lang="zh-CN" altLang="en-US" dirty="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74FE191A-DCC1-4470-9F40-9C5E895674B8}"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8.1.1 </a:t>
            </a:r>
            <a:r>
              <a:rPr lang="zh-CN" altLang="en-US" b="1" dirty="0" smtClean="0">
                <a:solidFill>
                  <a:srgbClr val="0000CC"/>
                </a:solidFill>
                <a:latin typeface="+mn-ea"/>
                <a:ea typeface="+mn-ea"/>
              </a:rPr>
              <a:t>设备驱动程序概述</a:t>
            </a:r>
            <a:endParaRPr lang="zh-CN" altLang="en-US" b="1" dirty="0" smtClean="0">
              <a:solidFill>
                <a:srgbClr val="0000CC"/>
              </a:solidFill>
              <a:latin typeface="+mn-ea"/>
              <a:ea typeface="+mn-ea"/>
            </a:endParaRPr>
          </a:p>
        </p:txBody>
      </p:sp>
      <p:sp>
        <p:nvSpPr>
          <p:cNvPr id="15" name="AutoShape 9"/>
          <p:cNvSpPr>
            <a:spLocks noChangeArrowheads="1"/>
          </p:cNvSpPr>
          <p:nvPr/>
        </p:nvSpPr>
        <p:spPr bwMode="auto">
          <a:xfrm>
            <a:off x="609810" y="1283826"/>
            <a:ext cx="4413745"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4</a:t>
            </a:r>
            <a:r>
              <a:rPr lang="zh-CN" altLang="en-US" sz="2400" b="1" kern="10" dirty="0">
                <a:solidFill>
                  <a:schemeClr val="tx2"/>
                </a:solidFill>
                <a:latin typeface="宋体" panose="02010600030101010101" pitchFamily="2" charset="-122"/>
              </a:rPr>
              <a:t>、设备驱动程序特点</a:t>
            </a:r>
            <a:endParaRPr kumimoji="0" lang="zh-CN" altLang="en-US" sz="2400" b="1" kern="10" dirty="0">
              <a:solidFill>
                <a:schemeClr val="tx2"/>
              </a:solidFill>
              <a:latin typeface="宋体" panose="02010600030101010101" pitchFamily="2" charset="-122"/>
            </a:endParaRPr>
          </a:p>
        </p:txBody>
      </p:sp>
      <p:sp>
        <p:nvSpPr>
          <p:cNvPr id="6" name="矩形 5"/>
          <p:cNvSpPr/>
          <p:nvPr/>
        </p:nvSpPr>
        <p:spPr>
          <a:xfrm>
            <a:off x="609810" y="1886755"/>
            <a:ext cx="8033149" cy="4616648"/>
          </a:xfrm>
          <a:prstGeom prst="rect">
            <a:avLst/>
          </a:prstGeom>
        </p:spPr>
        <p:txBody>
          <a:bodyPr wrap="square">
            <a:spAutoFit/>
          </a:bodyPr>
          <a:lstStyle/>
          <a:p>
            <a:pPr marL="0" algn="just" eaLnBrk="1" hangingPunct="1">
              <a:lnSpc>
                <a:spcPct val="150000"/>
              </a:lnSpc>
              <a:buFont typeface="Wingdings" panose="05000000000000000000" pitchFamily="2" charset="2"/>
              <a:buNone/>
            </a:pPr>
            <a:r>
              <a:rPr lang="en-US" altLang="zh-CN" b="1" dirty="0">
                <a:solidFill>
                  <a:srgbClr val="FF0000"/>
                </a:solidFill>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1)</a:t>
            </a:r>
            <a:r>
              <a:rPr lang="zh-CN" altLang="en-US" b="1" dirty="0" smtClean="0">
                <a:solidFill>
                  <a:srgbClr val="FF0000"/>
                </a:solidFill>
                <a:latin typeface="微软雅黑" panose="020B0503020204020204" pitchFamily="34" charset="-122"/>
                <a:ea typeface="微软雅黑" panose="020B0503020204020204" pitchFamily="34" charset="-122"/>
              </a:rPr>
              <a:t>属内核</a:t>
            </a:r>
            <a:r>
              <a:rPr lang="zh-CN" altLang="en-US" b="1" dirty="0">
                <a:solidFill>
                  <a:srgbClr val="FF0000"/>
                </a:solidFill>
                <a:latin typeface="微软雅黑" panose="020B0503020204020204" pitchFamily="34" charset="-122"/>
                <a:ea typeface="微软雅黑" panose="020B0503020204020204" pitchFamily="34" charset="-122"/>
              </a:rPr>
              <a:t>代码：</a:t>
            </a:r>
            <a:r>
              <a:rPr lang="zh-CN" altLang="en-US" dirty="0">
                <a:solidFill>
                  <a:srgbClr val="0000CC"/>
                </a:solidFill>
                <a:latin typeface="微软雅黑" panose="020B0503020204020204" pitchFamily="34" charset="-122"/>
                <a:ea typeface="微软雅黑" panose="020B0503020204020204" pitchFamily="34" charset="-122"/>
              </a:rPr>
              <a:t>设备驱动程序是内核的一部分，如果设备驱动程序出错，则有可能导致系统崩溃。</a:t>
            </a:r>
            <a:endParaRPr lang="zh-CN" altLang="en-US" dirty="0">
              <a:solidFill>
                <a:srgbClr val="0000CC"/>
              </a:solidFill>
              <a:latin typeface="微软雅黑" panose="020B0503020204020204" pitchFamily="34" charset="-122"/>
              <a:ea typeface="微软雅黑" panose="020B0503020204020204" pitchFamily="34" charset="-122"/>
            </a:endParaRPr>
          </a:p>
          <a:p>
            <a:pPr marL="0" algn="just" eaLnBrk="1" hangingPunct="1">
              <a:lnSpc>
                <a:spcPct val="150000"/>
              </a:lnSpc>
              <a:buFont typeface="Wingdings" panose="05000000000000000000" pitchFamily="2" charset="2"/>
              <a:buNone/>
            </a:pPr>
            <a:r>
              <a:rPr lang="en-US" altLang="zh-CN" b="1" dirty="0">
                <a:solidFill>
                  <a:srgbClr val="FF0000"/>
                </a:solidFill>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2)</a:t>
            </a:r>
            <a:r>
              <a:rPr lang="zh-CN" altLang="en-US" b="1" dirty="0" smtClean="0">
                <a:solidFill>
                  <a:srgbClr val="FF0000"/>
                </a:solidFill>
                <a:latin typeface="微软雅黑" panose="020B0503020204020204" pitchFamily="34" charset="-122"/>
                <a:ea typeface="微软雅黑" panose="020B0503020204020204" pitchFamily="34" charset="-122"/>
              </a:rPr>
              <a:t>提供标准接口</a:t>
            </a:r>
            <a:r>
              <a:rPr lang="zh-CN" altLang="en-US" b="1" dirty="0">
                <a:solidFill>
                  <a:srgbClr val="FF0000"/>
                </a:solidFill>
                <a:latin typeface="微软雅黑" panose="020B0503020204020204" pitchFamily="34" charset="-122"/>
                <a:ea typeface="微软雅黑" panose="020B0503020204020204" pitchFamily="34" charset="-122"/>
              </a:rPr>
              <a:t>：</a:t>
            </a:r>
            <a:r>
              <a:rPr lang="zh-CN" altLang="en-US" dirty="0">
                <a:solidFill>
                  <a:srgbClr val="0000CC"/>
                </a:solidFill>
                <a:latin typeface="微软雅黑" panose="020B0503020204020204" pitchFamily="34" charset="-122"/>
                <a:ea typeface="微软雅黑" panose="020B0503020204020204" pitchFamily="34" charset="-122"/>
              </a:rPr>
              <a:t>设备驱动程序必须为内核或者其子系统提供一个标准接口　</a:t>
            </a:r>
            <a:r>
              <a:rPr lang="zh-CN" altLang="en-US" dirty="0">
                <a:solidFill>
                  <a:srgbClr val="FF0000"/>
                </a:solidFill>
                <a:latin typeface="微软雅黑" panose="020B0503020204020204" pitchFamily="34" charset="-122"/>
                <a:ea typeface="微软雅黑" panose="020B0503020204020204" pitchFamily="34" charset="-122"/>
              </a:rPr>
              <a:t>　</a:t>
            </a:r>
            <a:endParaRPr lang="zh-CN" altLang="en-US" dirty="0">
              <a:solidFill>
                <a:srgbClr val="FF0000"/>
              </a:solidFill>
              <a:latin typeface="微软雅黑" panose="020B0503020204020204" pitchFamily="34" charset="-122"/>
              <a:ea typeface="微软雅黑" panose="020B0503020204020204" pitchFamily="34" charset="-122"/>
            </a:endParaRPr>
          </a:p>
          <a:p>
            <a:pPr marL="0" algn="just" eaLnBrk="1" hangingPunct="1">
              <a:lnSpc>
                <a:spcPct val="150000"/>
              </a:lnSpc>
              <a:buFont typeface="Wingdings" panose="05000000000000000000" pitchFamily="2" charset="2"/>
              <a:buNone/>
            </a:pPr>
            <a:r>
              <a:rPr lang="en-US" altLang="zh-CN" b="1" dirty="0">
                <a:solidFill>
                  <a:srgbClr val="FF0000"/>
                </a:solidFill>
                <a:latin typeface="微软雅黑" panose="020B0503020204020204" pitchFamily="34" charset="-122"/>
                <a:ea typeface="微软雅黑" panose="020B0503020204020204" pitchFamily="34" charset="-122"/>
              </a:rPr>
              <a:t>(3)</a:t>
            </a:r>
            <a:r>
              <a:rPr lang="zh-CN" altLang="en-US" b="1" dirty="0">
                <a:solidFill>
                  <a:srgbClr val="FF0000"/>
                </a:solidFill>
                <a:latin typeface="微软雅黑" panose="020B0503020204020204" pitchFamily="34" charset="-122"/>
                <a:ea typeface="微软雅黑" panose="020B0503020204020204" pitchFamily="34" charset="-122"/>
              </a:rPr>
              <a:t>可动态装载：</a:t>
            </a:r>
            <a:r>
              <a:rPr lang="zh-CN" altLang="en-US" dirty="0">
                <a:solidFill>
                  <a:srgbClr val="0000CC"/>
                </a:solidFill>
                <a:latin typeface="微软雅黑" panose="020B0503020204020204" pitchFamily="34" charset="-122"/>
                <a:ea typeface="微软雅黑" panose="020B0503020204020204" pitchFamily="34" charset="-122"/>
              </a:rPr>
              <a:t>大多数嵌入式</a:t>
            </a:r>
            <a:r>
              <a:rPr lang="en-US" altLang="zh-CN" dirty="0">
                <a:solidFill>
                  <a:srgbClr val="0000CC"/>
                </a:solidFill>
                <a:latin typeface="微软雅黑" panose="020B0503020204020204" pitchFamily="34" charset="-122"/>
                <a:ea typeface="微软雅黑" panose="020B0503020204020204" pitchFamily="34" charset="-122"/>
              </a:rPr>
              <a:t>Linux</a:t>
            </a:r>
            <a:r>
              <a:rPr lang="zh-CN" altLang="en-US" dirty="0">
                <a:solidFill>
                  <a:srgbClr val="0000CC"/>
                </a:solidFill>
                <a:latin typeface="微软雅黑" panose="020B0503020204020204" pitchFamily="34" charset="-122"/>
                <a:ea typeface="微软雅黑" panose="020B0503020204020204" pitchFamily="34" charset="-122"/>
              </a:rPr>
              <a:t>设备驱动程序都可以在需要时动态地装载进内核，在不需要时从内核中卸载。</a:t>
            </a:r>
            <a:endParaRPr lang="zh-CN" altLang="en-US" dirty="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42E886D2-71E9-4E1F-899D-5F9508E73341}"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268D771-D25E-4CE1-A32E-8193740360F7}" type="datetime11">
              <a:rPr lang="zh-CN" altLang="en-US" smtClean="0"/>
            </a:fld>
            <a:endParaRPr lang="en-US" altLang="zh-CN"/>
          </a:p>
        </p:txBody>
      </p:sp>
      <p:sp>
        <p:nvSpPr>
          <p:cNvPr id="3" name="Rectangle 2"/>
          <p:cNvSpPr>
            <a:spLocks noChangeArrowheads="1"/>
          </p:cNvSpPr>
          <p:nvPr/>
        </p:nvSpPr>
        <p:spPr bwMode="auto">
          <a:xfrm>
            <a:off x="944476" y="2516896"/>
            <a:ext cx="7742324" cy="563562"/>
          </a:xfrm>
          <a:prstGeom prst="rect">
            <a:avLst/>
          </a:prstGeom>
          <a:noFill/>
          <a:ln w="9525">
            <a:noFill/>
            <a:miter lim="800000"/>
          </a:ln>
          <a:effectLst/>
        </p:spPr>
        <p:txBody>
          <a:bodyPr anchor="ctr"/>
          <a:lstStyle/>
          <a:p>
            <a:r>
              <a:rPr lang="en-US" altLang="zh-CN" sz="4400" b="1" dirty="0" smtClean="0">
                <a:solidFill>
                  <a:srgbClr val="0000CC"/>
                </a:solidFill>
                <a:latin typeface="+mn-ea"/>
                <a:ea typeface="+mn-ea"/>
              </a:rPr>
              <a:t>8.1.2 </a:t>
            </a:r>
            <a:r>
              <a:rPr lang="zh-CN" altLang="en-US" sz="4400" b="1" dirty="0" smtClean="0">
                <a:solidFill>
                  <a:srgbClr val="0000CC"/>
                </a:solidFill>
                <a:latin typeface="+mn-ea"/>
                <a:ea typeface="+mn-ea"/>
              </a:rPr>
              <a:t>设备驱动程序的框架</a:t>
            </a:r>
            <a:endParaRPr lang="zh-CN" altLang="en-US" sz="4400" b="1" dirty="0" smtClean="0">
              <a:solidFill>
                <a:srgbClr val="0000CC"/>
              </a:solidFill>
              <a:latin typeface="+mn-ea"/>
              <a:ea typeface="+mn-ea"/>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8.1.2 </a:t>
            </a:r>
            <a:r>
              <a:rPr lang="zh-CN" altLang="en-US" b="1" dirty="0" smtClean="0">
                <a:solidFill>
                  <a:srgbClr val="0000CC"/>
                </a:solidFill>
                <a:latin typeface="+mn-ea"/>
                <a:ea typeface="+mn-ea"/>
              </a:rPr>
              <a:t>设备驱动程序的框架</a:t>
            </a:r>
            <a:endParaRPr lang="zh-CN" altLang="en-US" b="1" dirty="0" smtClean="0">
              <a:solidFill>
                <a:srgbClr val="0000CC"/>
              </a:solidFill>
              <a:latin typeface="+mn-ea"/>
              <a:ea typeface="+mn-ea"/>
            </a:endParaRPr>
          </a:p>
        </p:txBody>
      </p:sp>
      <p:sp>
        <p:nvSpPr>
          <p:cNvPr id="3" name="Rectangle 3"/>
          <p:cNvSpPr txBox="1">
            <a:spLocks noChangeArrowheads="1"/>
          </p:cNvSpPr>
          <p:nvPr/>
        </p:nvSpPr>
        <p:spPr>
          <a:xfrm>
            <a:off x="381966" y="1728616"/>
            <a:ext cx="8762033" cy="4885940"/>
          </a:xfrm>
          <a:prstGeom prst="rect">
            <a:avLst/>
          </a:prstGeom>
          <a:ln w="19050">
            <a:noFill/>
          </a:ln>
        </p:spPr>
        <p:txBody>
          <a:bodyPr/>
          <a:lstStyle/>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1    </a:t>
            </a:r>
            <a:r>
              <a:rPr kumimoji="0" lang="en-US" altLang="zh-CN" sz="2400" b="1" i="0" u="none" strike="noStrike" kern="0" cap="none" spc="0" normalizeH="0" baseline="0" noProof="0" dirty="0" smtClean="0">
                <a:ln>
                  <a:noFill/>
                </a:ln>
                <a:solidFill>
                  <a:srgbClr val="FF0000"/>
                </a:solidFill>
                <a:effectLst/>
                <a:uLnTx/>
                <a:uFillTx/>
                <a:latin typeface="+mn-lt"/>
                <a:ea typeface="+mn-ea"/>
              </a:rPr>
              <a:t>#include &lt;</a:t>
            </a:r>
            <a:r>
              <a:rPr kumimoji="0" lang="en-US" altLang="zh-CN" sz="2400" b="1" i="0" u="none" strike="noStrike" kern="0" cap="none" spc="0" normalizeH="0" baseline="0" noProof="0" dirty="0" err="1" smtClean="0">
                <a:ln>
                  <a:noFill/>
                </a:ln>
                <a:solidFill>
                  <a:srgbClr val="FF0000"/>
                </a:solidFill>
                <a:effectLst/>
                <a:uLnTx/>
                <a:uFillTx/>
                <a:latin typeface="+mn-lt"/>
                <a:ea typeface="+mn-ea"/>
              </a:rPr>
              <a:t>linux</a:t>
            </a:r>
            <a:r>
              <a:rPr kumimoji="0" lang="en-US" altLang="zh-CN" sz="2400" b="1" i="0" u="none" strike="noStrike" kern="0" cap="none" spc="0" normalizeH="0" baseline="0" noProof="0" dirty="0" smtClean="0">
                <a:ln>
                  <a:noFill/>
                </a:ln>
                <a:solidFill>
                  <a:srgbClr val="FF0000"/>
                </a:solidFill>
                <a:effectLst/>
                <a:uLnTx/>
                <a:uFillTx/>
                <a:latin typeface="+mn-lt"/>
                <a:ea typeface="+mn-ea"/>
              </a:rPr>
              <a:t>/</a:t>
            </a:r>
            <a:r>
              <a:rPr kumimoji="0" lang="en-US" altLang="zh-CN" sz="2400" b="1" i="0" u="none" strike="noStrike" kern="0" cap="none" spc="0" normalizeH="0" baseline="0" noProof="0" dirty="0" err="1" smtClean="0">
                <a:ln>
                  <a:noFill/>
                </a:ln>
                <a:solidFill>
                  <a:srgbClr val="FF0000"/>
                </a:solidFill>
                <a:effectLst/>
                <a:uLnTx/>
                <a:uFillTx/>
                <a:latin typeface="+mn-lt"/>
                <a:ea typeface="+mn-ea"/>
              </a:rPr>
              <a:t>module.h</a:t>
            </a:r>
            <a:r>
              <a:rPr kumimoji="0" lang="en-US" altLang="zh-CN" sz="2400" b="1" i="0" u="none" strike="noStrike" kern="0" cap="none" spc="0" normalizeH="0" baseline="0" noProof="0" dirty="0" smtClean="0">
                <a:ln>
                  <a:noFill/>
                </a:ln>
                <a:solidFill>
                  <a:srgbClr val="FF0000"/>
                </a:solidFill>
                <a:effectLst/>
                <a:uLnTx/>
                <a:uFillTx/>
                <a:latin typeface="+mn-lt"/>
                <a:ea typeface="+mn-ea"/>
              </a:rPr>
              <a:t>&gt;</a:t>
            </a:r>
            <a:endParaRPr kumimoji="0" lang="en-US" altLang="zh-CN" sz="2400" b="1" i="0" u="none" strike="noStrike" kern="0" cap="none" spc="0" normalizeH="0" baseline="0" noProof="0" dirty="0" smtClean="0">
              <a:ln>
                <a:noFill/>
              </a:ln>
              <a:solidFill>
                <a:srgbClr val="FF0000"/>
              </a:solidFill>
              <a:effectLst/>
              <a:uLnTx/>
              <a:uFillTx/>
              <a:latin typeface="+mn-lt"/>
              <a:ea typeface="+mn-ea"/>
            </a:endParaRPr>
          </a:p>
          <a:p>
            <a:pPr marL="609600" lvl="0" indent="-609600" eaLnBrk="0" hangingPunct="0">
              <a:spcBef>
                <a:spcPts val="0"/>
              </a:spcBef>
              <a:buClr>
                <a:schemeClr val="accent1"/>
              </a:buClr>
              <a:buSzPct val="60000"/>
            </a:pPr>
            <a:r>
              <a:rPr kumimoji="0" lang="en-US" altLang="zh-CN" sz="2400" b="1" i="0" u="none" strike="noStrike" kern="0" cap="none" spc="0" normalizeH="0" baseline="0" noProof="0" dirty="0" smtClean="0">
                <a:ln>
                  <a:noFill/>
                </a:ln>
                <a:solidFill>
                  <a:srgbClr val="0000CC"/>
                </a:solidFill>
                <a:effectLst/>
                <a:uLnTx/>
                <a:uFillTx/>
                <a:latin typeface="+mn-lt"/>
                <a:ea typeface="+mn-ea"/>
              </a:rPr>
              <a:t>2</a:t>
            </a:r>
            <a:r>
              <a:rPr lang="en-US" altLang="zh-CN" sz="2400" b="1" kern="0" dirty="0" smtClean="0">
                <a:solidFill>
                  <a:srgbClr val="0000CC"/>
                </a:solidFill>
              </a:rPr>
              <a:t>    </a:t>
            </a:r>
            <a:r>
              <a:rPr kumimoji="0" lang="en-US" altLang="zh-CN" sz="2400" b="1" i="0" u="none" strike="noStrike" kern="0" cap="none" spc="0" normalizeH="0" baseline="0" noProof="0" dirty="0" smtClean="0">
                <a:ln>
                  <a:noFill/>
                </a:ln>
                <a:solidFill>
                  <a:srgbClr val="0000CC"/>
                </a:solidFill>
                <a:effectLst/>
                <a:uLnTx/>
                <a:uFillTx/>
                <a:latin typeface="+mn-lt"/>
                <a:ea typeface="+mn-ea"/>
              </a:rPr>
              <a:t>#include &lt; </a:t>
            </a:r>
            <a:r>
              <a:rPr kumimoji="0" lang="en-US" altLang="zh-CN" sz="2400" b="1" i="0" u="none" strike="noStrike" kern="0" cap="none" spc="0" normalizeH="0" baseline="0" noProof="0" dirty="0" err="1" smtClean="0">
                <a:ln>
                  <a:noFill/>
                </a:ln>
                <a:solidFill>
                  <a:srgbClr val="0000CC"/>
                </a:solidFill>
                <a:effectLst/>
                <a:uLnTx/>
                <a:uFillTx/>
                <a:latin typeface="+mn-lt"/>
                <a:ea typeface="+mn-ea"/>
              </a:rPr>
              <a:t>linux</a:t>
            </a:r>
            <a:r>
              <a:rPr kumimoji="0" lang="en-US" altLang="zh-CN" sz="2400" b="1" i="0" u="none" strike="noStrike" kern="0" cap="none" spc="0" normalizeH="0" baseline="0" noProof="0" dirty="0" smtClean="0">
                <a:ln>
                  <a:noFill/>
                </a:ln>
                <a:solidFill>
                  <a:srgbClr val="0000CC"/>
                </a:solidFill>
                <a:effectLst/>
                <a:uLnTx/>
                <a:uFillTx/>
                <a:latin typeface="+mn-lt"/>
                <a:ea typeface="+mn-ea"/>
              </a:rPr>
              <a:t>/</a:t>
            </a:r>
            <a:r>
              <a:rPr kumimoji="0" lang="en-US" altLang="zh-CN" sz="2400" b="1" i="0" u="none" strike="noStrike" kern="0" cap="none" spc="0" normalizeH="0" baseline="0" noProof="0" dirty="0" err="1" smtClean="0">
                <a:ln>
                  <a:noFill/>
                </a:ln>
                <a:solidFill>
                  <a:srgbClr val="0000CC"/>
                </a:solidFill>
                <a:effectLst/>
                <a:uLnTx/>
                <a:uFillTx/>
                <a:latin typeface="+mn-lt"/>
                <a:ea typeface="+mn-ea"/>
              </a:rPr>
              <a:t>kernel.h</a:t>
            </a:r>
            <a:r>
              <a:rPr kumimoji="0" lang="en-US" altLang="zh-CN" sz="2400" b="1" i="0" u="none" strike="noStrike" kern="0" cap="none" spc="0" normalizeH="0" baseline="0" noProof="0" dirty="0" smtClean="0">
                <a:ln>
                  <a:noFill/>
                </a:ln>
                <a:solidFill>
                  <a:srgbClr val="0000CC"/>
                </a:solidFill>
                <a:effectLst/>
                <a:uLnTx/>
                <a:uFillTx/>
                <a:latin typeface="+mn-lt"/>
                <a:ea typeface="+mn-ea"/>
              </a:rPr>
              <a:t>&gt;</a:t>
            </a:r>
            <a:endParaRPr kumimoji="0" lang="en-US" altLang="zh-CN" sz="2400" b="1" i="0" u="none" strike="noStrike" kern="0" cap="none" spc="0" normalizeH="0" baseline="0" noProof="0" dirty="0" smtClean="0">
              <a:ln>
                <a:noFill/>
              </a:ln>
              <a:solidFill>
                <a:srgbClr val="0000CC"/>
              </a:solidFill>
              <a:effectLst/>
              <a:uLnTx/>
              <a:uFillTx/>
              <a:latin typeface="+mn-lt"/>
              <a:ea typeface="+mn-ea"/>
            </a:endParaRPr>
          </a:p>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3    static </a:t>
            </a:r>
            <a:r>
              <a:rPr kumimoji="0" lang="en-US" altLang="zh-CN" sz="2400" b="1" i="0" u="none" strike="noStrike" kern="0" cap="none" spc="0" normalizeH="0" baseline="0" noProof="0" dirty="0" err="1" smtClean="0">
                <a:ln>
                  <a:noFill/>
                </a:ln>
                <a:solidFill>
                  <a:srgbClr val="0000CC"/>
                </a:solidFill>
                <a:effectLst/>
                <a:uLnTx/>
                <a:uFillTx/>
                <a:latin typeface="+mn-lt"/>
                <a:ea typeface="+mn-ea"/>
              </a:rPr>
              <a:t>int</a:t>
            </a:r>
            <a:r>
              <a:rPr kumimoji="0" lang="en-US" altLang="zh-CN" sz="2400" b="1" i="0" u="none" strike="noStrike" kern="0" cap="none" spc="0" normalizeH="0" baseline="0" noProof="0" dirty="0" smtClean="0">
                <a:ln>
                  <a:noFill/>
                </a:ln>
                <a:solidFill>
                  <a:srgbClr val="0000CC"/>
                </a:solidFill>
                <a:effectLst/>
                <a:uLnTx/>
                <a:uFillTx/>
                <a:latin typeface="+mn-lt"/>
                <a:ea typeface="+mn-ea"/>
              </a:rPr>
              <a:t>    </a:t>
            </a:r>
            <a:r>
              <a:rPr kumimoji="0" lang="en-US" altLang="zh-CN" sz="2400" b="1" i="0" u="none" strike="noStrike" kern="0" cap="none" spc="0" normalizeH="0" baseline="0" noProof="0" dirty="0" smtClean="0">
                <a:ln>
                  <a:noFill/>
                </a:ln>
                <a:solidFill>
                  <a:srgbClr val="FF0000"/>
                </a:solidFill>
                <a:effectLst/>
                <a:uLnTx/>
                <a:uFillTx/>
                <a:latin typeface="+mn-lt"/>
                <a:ea typeface="+mn-ea"/>
              </a:rPr>
              <a:t>_ _</a:t>
            </a:r>
            <a:r>
              <a:rPr kumimoji="0" lang="en-US" altLang="zh-CN" sz="2400" b="1" i="0" u="none" strike="noStrike" kern="0" cap="none" spc="0" normalizeH="0" baseline="0" noProof="0" dirty="0" err="1" smtClean="0">
                <a:ln>
                  <a:noFill/>
                </a:ln>
                <a:solidFill>
                  <a:srgbClr val="FF0000"/>
                </a:solidFill>
                <a:effectLst/>
                <a:uLnTx/>
                <a:uFillTx/>
                <a:latin typeface="+mn-lt"/>
                <a:ea typeface="+mn-ea"/>
              </a:rPr>
              <a:t>init</a:t>
            </a:r>
            <a:r>
              <a:rPr kumimoji="0" lang="en-US" altLang="zh-CN" sz="2400" b="1" i="0" u="none" strike="noStrike" kern="0" cap="none" spc="0" normalizeH="0" baseline="0" noProof="0" dirty="0" smtClean="0">
                <a:ln>
                  <a:noFill/>
                </a:ln>
                <a:solidFill>
                  <a:srgbClr val="FF0000"/>
                </a:solidFill>
                <a:effectLst/>
                <a:uLnTx/>
                <a:uFillTx/>
                <a:latin typeface="+mn-lt"/>
                <a:ea typeface="+mn-ea"/>
              </a:rPr>
              <a:t> </a:t>
            </a:r>
            <a:r>
              <a:rPr kumimoji="0" lang="en-US" altLang="zh-CN" sz="2400" b="1" i="0" u="none" strike="noStrike" kern="0" cap="none" spc="0" normalizeH="0" baseline="0" noProof="0" dirty="0" err="1" smtClean="0">
                <a:ln>
                  <a:noFill/>
                </a:ln>
                <a:solidFill>
                  <a:srgbClr val="0000CC"/>
                </a:solidFill>
                <a:effectLst/>
                <a:uLnTx/>
                <a:uFillTx/>
                <a:latin typeface="+mn-lt"/>
                <a:ea typeface="+mn-ea"/>
              </a:rPr>
              <a:t>init_test_module</a:t>
            </a:r>
            <a:r>
              <a:rPr kumimoji="0" lang="en-US" altLang="zh-CN" sz="2400" b="1" i="0" u="none" strike="noStrike" kern="0" cap="none" spc="0" normalizeH="0" baseline="0" noProof="0" dirty="0" smtClean="0">
                <a:ln>
                  <a:noFill/>
                </a:ln>
                <a:solidFill>
                  <a:srgbClr val="0000CC"/>
                </a:solidFill>
                <a:effectLst/>
                <a:uLnTx/>
                <a:uFillTx/>
                <a:latin typeface="+mn-lt"/>
                <a:ea typeface="+mn-ea"/>
              </a:rPr>
              <a:t>(void)</a:t>
            </a:r>
            <a:endParaRPr kumimoji="0" lang="en-US" altLang="zh-CN" sz="2400" b="1" i="0" u="none" strike="noStrike" kern="0" cap="none" spc="0" normalizeH="0" baseline="0" noProof="0" dirty="0" smtClean="0">
              <a:ln>
                <a:noFill/>
              </a:ln>
              <a:solidFill>
                <a:srgbClr val="0000CC"/>
              </a:solidFill>
              <a:effectLst/>
              <a:uLnTx/>
              <a:uFillTx/>
              <a:latin typeface="+mn-lt"/>
              <a:ea typeface="+mn-ea"/>
            </a:endParaRPr>
          </a:p>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4    {</a:t>
            </a:r>
            <a:endParaRPr kumimoji="0" lang="en-US" altLang="zh-CN" sz="2400" b="1" i="0" u="none" strike="noStrike" kern="0" cap="none" spc="0" normalizeH="0" baseline="0" noProof="0" dirty="0" smtClean="0">
              <a:ln>
                <a:noFill/>
              </a:ln>
              <a:solidFill>
                <a:srgbClr val="0000CC"/>
              </a:solidFill>
              <a:effectLst/>
              <a:uLnTx/>
              <a:uFillTx/>
              <a:latin typeface="+mn-lt"/>
              <a:ea typeface="+mn-ea"/>
            </a:endParaRPr>
          </a:p>
          <a:p>
            <a:pPr marL="609600" lvl="0" indent="-609600" eaLnBrk="0" hangingPunct="0">
              <a:spcBef>
                <a:spcPts val="0"/>
              </a:spcBef>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5          </a:t>
            </a:r>
            <a:r>
              <a:rPr lang="en-US" altLang="zh-CN" sz="2400" b="1" kern="0" dirty="0" err="1">
                <a:solidFill>
                  <a:srgbClr val="FF0000"/>
                </a:solidFill>
                <a:latin typeface="+mn-lt"/>
                <a:ea typeface="+mn-ea"/>
              </a:rPr>
              <a:t>printk</a:t>
            </a:r>
            <a:r>
              <a:rPr lang="en-US" altLang="zh-CN" sz="2400" b="1" kern="0" dirty="0">
                <a:solidFill>
                  <a:srgbClr val="0000CC"/>
                </a:solidFill>
                <a:latin typeface="+mn-lt"/>
                <a:ea typeface="+mn-ea"/>
              </a:rPr>
              <a:t>(</a:t>
            </a:r>
            <a:r>
              <a:rPr lang="en-US" altLang="zh-CN" sz="2400" b="1" kern="0" dirty="0" err="1">
                <a:solidFill>
                  <a:srgbClr val="0000CC"/>
                </a:solidFill>
                <a:latin typeface="+mn-lt"/>
                <a:ea typeface="+mn-ea"/>
              </a:rPr>
              <a:t>KERN_ALERT"Hello,Test_drv</a:t>
            </a:r>
            <a:r>
              <a:rPr lang="en-US" altLang="zh-CN" sz="2400" b="1" kern="0" dirty="0">
                <a:solidFill>
                  <a:srgbClr val="0000CC"/>
                </a:solidFill>
                <a:latin typeface="+mn-lt"/>
                <a:ea typeface="+mn-ea"/>
              </a:rPr>
              <a:t> </a:t>
            </a:r>
            <a:r>
              <a:rPr kumimoji="0" lang="en-US" altLang="zh-CN" sz="2400" b="1" i="0" u="none" strike="noStrike" kern="0" cap="none" spc="0" normalizeH="0" baseline="0" noProof="0" dirty="0" smtClean="0">
                <a:ln>
                  <a:noFill/>
                </a:ln>
                <a:solidFill>
                  <a:srgbClr val="0000CC"/>
                </a:solidFill>
                <a:effectLst/>
                <a:uLnTx/>
                <a:uFillTx/>
                <a:latin typeface="+mn-lt"/>
                <a:ea typeface="+mn-ea"/>
              </a:rPr>
              <a:t>[ ---kernel---]\n");</a:t>
            </a:r>
            <a:endParaRPr kumimoji="0" lang="en-US" altLang="zh-CN" sz="2400" b="1" i="0" u="none" strike="noStrike" kern="0" cap="none" spc="0" normalizeH="0" baseline="0" noProof="0" dirty="0" smtClean="0">
              <a:ln>
                <a:noFill/>
              </a:ln>
              <a:solidFill>
                <a:srgbClr val="0000CC"/>
              </a:solidFill>
              <a:effectLst/>
              <a:uLnTx/>
              <a:uFillTx/>
              <a:latin typeface="+mn-lt"/>
              <a:ea typeface="+mn-ea"/>
            </a:endParaRPr>
          </a:p>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6          return 0;</a:t>
            </a:r>
            <a:endParaRPr kumimoji="0" lang="en-US" altLang="zh-CN" sz="2400" b="1" i="0" u="none" strike="noStrike" kern="0" cap="none" spc="0" normalizeH="0" baseline="0" noProof="0" dirty="0" smtClean="0">
              <a:ln>
                <a:noFill/>
              </a:ln>
              <a:solidFill>
                <a:srgbClr val="0000CC"/>
              </a:solidFill>
              <a:effectLst/>
              <a:uLnTx/>
              <a:uFillTx/>
              <a:latin typeface="+mn-lt"/>
              <a:ea typeface="+mn-ea"/>
            </a:endParaRPr>
          </a:p>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7     }</a:t>
            </a:r>
            <a:endParaRPr kumimoji="0" lang="en-US" altLang="zh-CN" sz="2400" b="1" i="0" u="none" strike="noStrike" kern="0" cap="none" spc="0" normalizeH="0" baseline="0" noProof="0" dirty="0" smtClean="0">
              <a:ln>
                <a:noFill/>
              </a:ln>
              <a:solidFill>
                <a:srgbClr val="0000CC"/>
              </a:solidFill>
              <a:effectLst/>
              <a:uLnTx/>
              <a:uFillTx/>
              <a:latin typeface="+mn-lt"/>
              <a:ea typeface="+mn-ea"/>
            </a:endParaRPr>
          </a:p>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8     static void    </a:t>
            </a:r>
            <a:r>
              <a:rPr kumimoji="0" lang="en-US" altLang="zh-CN" sz="2400" b="1" i="0" u="none" strike="noStrike" kern="0" cap="none" spc="0" normalizeH="0" baseline="0" noProof="0" dirty="0" smtClean="0">
                <a:ln>
                  <a:noFill/>
                </a:ln>
                <a:solidFill>
                  <a:srgbClr val="FF0000"/>
                </a:solidFill>
                <a:effectLst/>
                <a:uLnTx/>
                <a:uFillTx/>
                <a:latin typeface="+mn-lt"/>
                <a:ea typeface="+mn-ea"/>
              </a:rPr>
              <a:t>_ _exit </a:t>
            </a:r>
            <a:r>
              <a:rPr kumimoji="0" lang="en-US" altLang="zh-CN" sz="2400" b="1" i="0" u="none" strike="noStrike" kern="0" cap="none" spc="0" normalizeH="0" baseline="0" noProof="0" dirty="0" err="1" smtClean="0">
                <a:ln>
                  <a:noFill/>
                </a:ln>
                <a:solidFill>
                  <a:srgbClr val="0000CC"/>
                </a:solidFill>
                <a:effectLst/>
                <a:uLnTx/>
                <a:uFillTx/>
                <a:latin typeface="+mn-lt"/>
                <a:ea typeface="+mn-ea"/>
              </a:rPr>
              <a:t>cleanup_test_module</a:t>
            </a:r>
            <a:r>
              <a:rPr kumimoji="0" lang="en-US" altLang="zh-CN" sz="2400" b="1" i="0" u="none" strike="noStrike" kern="0" cap="none" spc="0" normalizeH="0" baseline="0" noProof="0" dirty="0" smtClean="0">
                <a:ln>
                  <a:noFill/>
                </a:ln>
                <a:solidFill>
                  <a:srgbClr val="0000CC"/>
                </a:solidFill>
                <a:effectLst/>
                <a:uLnTx/>
                <a:uFillTx/>
                <a:latin typeface="+mn-lt"/>
                <a:ea typeface="+mn-ea"/>
              </a:rPr>
              <a:t>(void)</a:t>
            </a:r>
            <a:endParaRPr kumimoji="0" lang="en-US" altLang="zh-CN" sz="2400" b="1" i="0" u="none" strike="noStrike" kern="0" cap="none" spc="0" normalizeH="0" baseline="0" noProof="0" dirty="0" smtClean="0">
              <a:ln>
                <a:noFill/>
              </a:ln>
              <a:solidFill>
                <a:srgbClr val="0000CC"/>
              </a:solidFill>
              <a:effectLst/>
              <a:uLnTx/>
              <a:uFillTx/>
              <a:latin typeface="+mn-lt"/>
              <a:ea typeface="+mn-ea"/>
            </a:endParaRPr>
          </a:p>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9     {</a:t>
            </a:r>
            <a:endParaRPr kumimoji="0" lang="en-US" altLang="zh-CN" sz="2400" b="1" i="0" u="none" strike="noStrike" kern="0" cap="none" spc="0" normalizeH="0" baseline="0" noProof="0" dirty="0" smtClean="0">
              <a:ln>
                <a:noFill/>
              </a:ln>
              <a:solidFill>
                <a:srgbClr val="0000CC"/>
              </a:solidFill>
              <a:effectLst/>
              <a:uLnTx/>
              <a:uFillTx/>
              <a:latin typeface="+mn-lt"/>
              <a:ea typeface="+mn-ea"/>
            </a:endParaRPr>
          </a:p>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10        </a:t>
            </a:r>
            <a:r>
              <a:rPr kumimoji="0" lang="en-US" altLang="zh-CN" sz="2400" b="1" i="0" u="none" strike="noStrike" kern="0" cap="none" spc="0" normalizeH="0" baseline="0" noProof="0" dirty="0" err="1" smtClean="0">
                <a:ln>
                  <a:noFill/>
                </a:ln>
                <a:solidFill>
                  <a:srgbClr val="0000CC"/>
                </a:solidFill>
                <a:effectLst/>
                <a:uLnTx/>
                <a:uFillTx/>
                <a:latin typeface="+mn-lt"/>
                <a:ea typeface="+mn-ea"/>
              </a:rPr>
              <a:t>printk</a:t>
            </a:r>
            <a:r>
              <a:rPr kumimoji="0" lang="en-US" altLang="zh-CN" sz="2400" b="1" i="0" u="none" strike="noStrike" kern="0" cap="none" spc="0" normalizeH="0" baseline="0" noProof="0" dirty="0" smtClean="0">
                <a:ln>
                  <a:noFill/>
                </a:ln>
                <a:solidFill>
                  <a:srgbClr val="0000CC"/>
                </a:solidFill>
                <a:effectLst/>
                <a:uLnTx/>
                <a:uFillTx/>
                <a:latin typeface="+mn-lt"/>
                <a:ea typeface="+mn-ea"/>
              </a:rPr>
              <a:t>("Goodbye </a:t>
            </a:r>
            <a:r>
              <a:rPr kumimoji="0" lang="en-US" altLang="zh-CN" sz="2400" b="1" i="0" u="none" strike="noStrike" kern="0" cap="none" spc="0" normalizeH="0" baseline="0" noProof="0" dirty="0" err="1" smtClean="0">
                <a:ln>
                  <a:noFill/>
                </a:ln>
                <a:solidFill>
                  <a:srgbClr val="0000CC"/>
                </a:solidFill>
                <a:effectLst/>
                <a:uLnTx/>
                <a:uFillTx/>
                <a:latin typeface="+mn-lt"/>
                <a:ea typeface="+mn-ea"/>
              </a:rPr>
              <a:t>Test_drv</a:t>
            </a:r>
            <a:r>
              <a:rPr kumimoji="0" lang="en-US" altLang="zh-CN" sz="2400" b="1" i="0" u="none" strike="noStrike" kern="0" cap="none" spc="0" normalizeH="0" baseline="0" noProof="0" dirty="0" smtClean="0">
                <a:ln>
                  <a:noFill/>
                </a:ln>
                <a:solidFill>
                  <a:srgbClr val="0000CC"/>
                </a:solidFill>
                <a:effectLst/>
                <a:uLnTx/>
                <a:uFillTx/>
                <a:latin typeface="+mn-lt"/>
                <a:ea typeface="+mn-ea"/>
              </a:rPr>
              <a:t> [ ---kernel---]\n");</a:t>
            </a:r>
            <a:endParaRPr kumimoji="0" lang="en-US" altLang="zh-CN" sz="2400" b="1" i="0" u="none" strike="noStrike" kern="0" cap="none" spc="0" normalizeH="0" baseline="0" noProof="0" dirty="0" smtClean="0">
              <a:ln>
                <a:noFill/>
              </a:ln>
              <a:solidFill>
                <a:srgbClr val="0000CC"/>
              </a:solidFill>
              <a:effectLst/>
              <a:uLnTx/>
              <a:uFillTx/>
              <a:latin typeface="+mn-lt"/>
              <a:ea typeface="+mn-ea"/>
            </a:endParaRPr>
          </a:p>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11    }</a:t>
            </a:r>
            <a:endParaRPr kumimoji="0" lang="en-US" altLang="zh-CN" sz="2400" b="1" i="0" u="none" strike="noStrike" kern="0" cap="none" spc="0" normalizeH="0" baseline="0" noProof="0" dirty="0" smtClean="0">
              <a:ln>
                <a:noFill/>
              </a:ln>
              <a:solidFill>
                <a:srgbClr val="0000CC"/>
              </a:solidFill>
              <a:effectLst/>
              <a:uLnTx/>
              <a:uFillTx/>
              <a:latin typeface="+mn-lt"/>
              <a:ea typeface="+mn-ea"/>
            </a:endParaRPr>
          </a:p>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12    </a:t>
            </a:r>
            <a:r>
              <a:rPr kumimoji="0" lang="en-US" altLang="zh-CN" sz="2400" b="1" i="0" u="none" strike="noStrike" kern="0" cap="none" spc="0" normalizeH="0" baseline="0" noProof="0" dirty="0" err="1" smtClean="0">
                <a:ln>
                  <a:noFill/>
                </a:ln>
                <a:solidFill>
                  <a:srgbClr val="FF0000"/>
                </a:solidFill>
                <a:effectLst/>
                <a:uLnTx/>
                <a:uFillTx/>
                <a:latin typeface="+mn-lt"/>
                <a:ea typeface="+mn-ea"/>
              </a:rPr>
              <a:t>module_init</a:t>
            </a:r>
            <a:r>
              <a:rPr kumimoji="0" lang="en-US" altLang="zh-CN" sz="2400" b="1" i="0" u="none" strike="noStrike" kern="0" cap="none" spc="0" normalizeH="0" baseline="0" noProof="0" dirty="0" smtClean="0">
                <a:ln>
                  <a:noFill/>
                </a:ln>
                <a:solidFill>
                  <a:srgbClr val="FF0000"/>
                </a:solidFill>
                <a:effectLst/>
                <a:uLnTx/>
                <a:uFillTx/>
                <a:latin typeface="+mn-lt"/>
                <a:ea typeface="+mn-ea"/>
              </a:rPr>
              <a:t>(</a:t>
            </a:r>
            <a:r>
              <a:rPr kumimoji="0" lang="en-US" altLang="zh-CN" sz="2400" b="1" i="0" u="none" strike="noStrike" kern="0" cap="none" spc="0" normalizeH="0" baseline="0" noProof="0" dirty="0" err="1" smtClean="0">
                <a:ln>
                  <a:noFill/>
                </a:ln>
                <a:solidFill>
                  <a:srgbClr val="FF0000"/>
                </a:solidFill>
                <a:effectLst/>
                <a:uLnTx/>
                <a:uFillTx/>
                <a:latin typeface="+mn-lt"/>
                <a:ea typeface="+mn-ea"/>
              </a:rPr>
              <a:t>init_test_module</a:t>
            </a:r>
            <a:r>
              <a:rPr kumimoji="0" lang="en-US" altLang="zh-CN" sz="2400" b="1" i="0" u="none" strike="noStrike" kern="0" cap="none" spc="0" normalizeH="0" baseline="0" noProof="0" dirty="0" smtClean="0">
                <a:ln>
                  <a:noFill/>
                </a:ln>
                <a:solidFill>
                  <a:srgbClr val="FF0000"/>
                </a:solidFill>
                <a:effectLst/>
                <a:uLnTx/>
                <a:uFillTx/>
                <a:latin typeface="+mn-lt"/>
                <a:ea typeface="+mn-ea"/>
              </a:rPr>
              <a:t>);</a:t>
            </a:r>
            <a:endParaRPr kumimoji="0" lang="en-US" altLang="zh-CN" sz="2400" b="1" i="0" u="none" strike="noStrike" kern="0" cap="none" spc="0" normalizeH="0" baseline="0" noProof="0" dirty="0" smtClean="0">
              <a:ln>
                <a:noFill/>
              </a:ln>
              <a:solidFill>
                <a:srgbClr val="FF0000"/>
              </a:solidFill>
              <a:effectLst/>
              <a:uLnTx/>
              <a:uFillTx/>
              <a:latin typeface="+mn-lt"/>
              <a:ea typeface="+mn-ea"/>
            </a:endParaRPr>
          </a:p>
          <a:p>
            <a:pPr marL="609600" marR="0" lvl="0" indent="-609600" algn="l" defTabSz="914400" rtl="0" eaLnBrk="0" fontAlgn="base" latinLnBrk="0" hangingPunct="0">
              <a:spcBef>
                <a:spcPts val="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lt"/>
                <a:ea typeface="+mn-ea"/>
              </a:rPr>
              <a:t>13    </a:t>
            </a:r>
            <a:r>
              <a:rPr kumimoji="0" lang="en-US" altLang="zh-CN" sz="2400" b="1" i="0" u="none" strike="noStrike" kern="0" cap="none" spc="0" normalizeH="0" baseline="0" noProof="0" dirty="0" err="1" smtClean="0">
                <a:ln>
                  <a:noFill/>
                </a:ln>
                <a:solidFill>
                  <a:srgbClr val="FF0000"/>
                </a:solidFill>
                <a:effectLst/>
                <a:uLnTx/>
                <a:uFillTx/>
                <a:latin typeface="+mn-lt"/>
                <a:ea typeface="+mn-ea"/>
              </a:rPr>
              <a:t>module_exit</a:t>
            </a:r>
            <a:r>
              <a:rPr kumimoji="0" lang="en-US" altLang="zh-CN" sz="2400" b="1" i="0" u="none" strike="noStrike" kern="0" cap="none" spc="0" normalizeH="0" baseline="0" noProof="0" dirty="0" smtClean="0">
                <a:ln>
                  <a:noFill/>
                </a:ln>
                <a:solidFill>
                  <a:srgbClr val="FF0000"/>
                </a:solidFill>
                <a:effectLst/>
                <a:uLnTx/>
                <a:uFillTx/>
                <a:latin typeface="+mn-lt"/>
                <a:ea typeface="+mn-ea"/>
              </a:rPr>
              <a:t>(</a:t>
            </a:r>
            <a:r>
              <a:rPr kumimoji="0" lang="en-US" altLang="zh-CN" sz="2400" b="1" i="0" u="none" strike="noStrike" kern="0" cap="none" spc="0" normalizeH="0" baseline="0" noProof="0" dirty="0" err="1" smtClean="0">
                <a:ln>
                  <a:noFill/>
                </a:ln>
                <a:solidFill>
                  <a:srgbClr val="FF0000"/>
                </a:solidFill>
                <a:effectLst/>
                <a:uLnTx/>
                <a:uFillTx/>
                <a:latin typeface="+mn-lt"/>
                <a:ea typeface="+mn-ea"/>
              </a:rPr>
              <a:t>cleanup_test_module</a:t>
            </a:r>
            <a:r>
              <a:rPr kumimoji="0" lang="en-US" altLang="zh-CN" sz="2400" b="1" i="0" u="none" strike="noStrike" kern="0" cap="none" spc="0" normalizeH="0" baseline="0" noProof="0" dirty="0" smtClean="0">
                <a:ln>
                  <a:noFill/>
                </a:ln>
                <a:solidFill>
                  <a:srgbClr val="FF0000"/>
                </a:solidFill>
                <a:effectLst/>
                <a:uLnTx/>
                <a:uFillTx/>
                <a:latin typeface="+mn-lt"/>
                <a:ea typeface="+mn-ea"/>
              </a:rPr>
              <a:t>); </a:t>
            </a:r>
            <a:endParaRPr kumimoji="0" lang="en-US" altLang="zh-CN" sz="2400" b="1" i="0" u="none" strike="noStrike" kern="0" cap="none" spc="0" normalizeH="0" baseline="0" noProof="0" dirty="0">
              <a:ln>
                <a:noFill/>
              </a:ln>
              <a:solidFill>
                <a:srgbClr val="FF0000"/>
              </a:solidFill>
              <a:effectLst/>
              <a:uLnTx/>
              <a:uFillTx/>
              <a:latin typeface="+mn-lt"/>
              <a:ea typeface="+mn-ea"/>
            </a:endParaRPr>
          </a:p>
        </p:txBody>
      </p:sp>
      <p:sp>
        <p:nvSpPr>
          <p:cNvPr id="6" name="矩形 5"/>
          <p:cNvSpPr/>
          <p:nvPr/>
        </p:nvSpPr>
        <p:spPr>
          <a:xfrm>
            <a:off x="6516545" y="1655721"/>
            <a:ext cx="2387337" cy="646331"/>
          </a:xfrm>
          <a:prstGeom prst="rect">
            <a:avLst/>
          </a:prstGeom>
          <a:solidFill>
            <a:schemeClr val="bg2"/>
          </a:solidFill>
        </p:spPr>
        <p:txBody>
          <a:bodyPr wrap="square">
            <a:spAutoFit/>
          </a:bodyPr>
          <a:lstStyle/>
          <a:p>
            <a:r>
              <a:rPr lang="zh-CN" altLang="en-US" sz="1800" b="1" dirty="0" smtClean="0">
                <a:solidFill>
                  <a:schemeClr val="tx2"/>
                </a:solidFill>
                <a:latin typeface="+mn-ea"/>
                <a:ea typeface="+mn-ea"/>
              </a:rPr>
              <a:t>设备驱动程序必不可少的头文件</a:t>
            </a:r>
            <a:endParaRPr lang="zh-CN" altLang="en-US" sz="1800" b="1" dirty="0">
              <a:solidFill>
                <a:schemeClr val="tx2"/>
              </a:solidFill>
              <a:latin typeface="+mn-ea"/>
              <a:ea typeface="+mn-ea"/>
            </a:endParaRPr>
          </a:p>
        </p:txBody>
      </p:sp>
      <p:sp>
        <p:nvSpPr>
          <p:cNvPr id="7" name="矩形 6"/>
          <p:cNvSpPr/>
          <p:nvPr/>
        </p:nvSpPr>
        <p:spPr>
          <a:xfrm>
            <a:off x="6516546" y="4766330"/>
            <a:ext cx="2389266" cy="922020"/>
          </a:xfrm>
          <a:prstGeom prst="rect">
            <a:avLst/>
          </a:prstGeom>
          <a:solidFill>
            <a:schemeClr val="accent1"/>
          </a:solidFill>
        </p:spPr>
        <p:txBody>
          <a:bodyPr wrap="square">
            <a:spAutoFit/>
          </a:bodyPr>
          <a:lstStyle/>
          <a:p>
            <a:r>
              <a:rPr lang="zh-CN" altLang="en-US" sz="1800" b="1" dirty="0" smtClean="0">
                <a:solidFill>
                  <a:schemeClr val="tx2"/>
                </a:solidFill>
                <a:latin typeface="+mn-ea"/>
                <a:ea typeface="+mn-ea"/>
              </a:rPr>
              <a:t>加载驱动的入口点，进入之后，调用第</a:t>
            </a:r>
            <a:r>
              <a:rPr lang="en-US" altLang="zh-CN" sz="1800" b="1" dirty="0" smtClean="0">
                <a:solidFill>
                  <a:schemeClr val="tx2"/>
                </a:solidFill>
                <a:latin typeface="+mn-ea"/>
                <a:ea typeface="+mn-ea"/>
              </a:rPr>
              <a:t>3</a:t>
            </a:r>
            <a:r>
              <a:rPr lang="zh-CN" altLang="en-US" sz="1800" b="1" dirty="0" smtClean="0">
                <a:solidFill>
                  <a:schemeClr val="tx2"/>
                </a:solidFill>
                <a:latin typeface="+mn-ea"/>
                <a:ea typeface="+mn-ea"/>
              </a:rPr>
              <a:t>行初始化函数</a:t>
            </a:r>
            <a:endParaRPr lang="zh-CN" altLang="en-US" sz="1800" b="1" dirty="0">
              <a:solidFill>
                <a:schemeClr val="tx2"/>
              </a:solidFill>
              <a:latin typeface="+mn-ea"/>
              <a:ea typeface="+mn-ea"/>
            </a:endParaRPr>
          </a:p>
        </p:txBody>
      </p:sp>
      <p:sp>
        <p:nvSpPr>
          <p:cNvPr id="8" name="矩形 7"/>
          <p:cNvSpPr/>
          <p:nvPr/>
        </p:nvSpPr>
        <p:spPr>
          <a:xfrm>
            <a:off x="6506900" y="5893081"/>
            <a:ext cx="2637099" cy="922020"/>
          </a:xfrm>
          <a:prstGeom prst="rect">
            <a:avLst/>
          </a:prstGeom>
          <a:solidFill>
            <a:schemeClr val="accent1"/>
          </a:solidFill>
        </p:spPr>
        <p:txBody>
          <a:bodyPr wrap="square">
            <a:spAutoFit/>
          </a:bodyPr>
          <a:lstStyle/>
          <a:p>
            <a:r>
              <a:rPr lang="zh-CN" altLang="en-US" sz="1800" b="1" dirty="0" smtClean="0">
                <a:solidFill>
                  <a:schemeClr val="tx2"/>
                </a:solidFill>
                <a:latin typeface="+mn-ea"/>
                <a:ea typeface="+mn-ea"/>
              </a:rPr>
              <a:t>卸载驱动的入口点，进入之后，调用第</a:t>
            </a:r>
            <a:r>
              <a:rPr lang="en-US" altLang="zh-CN" sz="1800" b="1" dirty="0" smtClean="0">
                <a:solidFill>
                  <a:schemeClr val="tx2"/>
                </a:solidFill>
                <a:latin typeface="+mn-ea"/>
                <a:ea typeface="+mn-ea"/>
              </a:rPr>
              <a:t>8</a:t>
            </a:r>
            <a:r>
              <a:rPr lang="zh-CN" altLang="en-US" sz="1800" b="1" dirty="0" smtClean="0">
                <a:solidFill>
                  <a:schemeClr val="tx2"/>
                </a:solidFill>
                <a:latin typeface="+mn-ea"/>
                <a:ea typeface="+mn-ea"/>
              </a:rPr>
              <a:t>行退出函数</a:t>
            </a:r>
            <a:endParaRPr lang="zh-CN" altLang="en-US" sz="1800" b="1" dirty="0">
              <a:solidFill>
                <a:schemeClr val="tx2"/>
              </a:solidFill>
              <a:latin typeface="+mn-ea"/>
              <a:ea typeface="+mn-ea"/>
            </a:endParaRPr>
          </a:p>
        </p:txBody>
      </p:sp>
      <p:sp>
        <p:nvSpPr>
          <p:cNvPr id="9" name="AutoShape 9"/>
          <p:cNvSpPr>
            <a:spLocks noChangeArrowheads="1"/>
          </p:cNvSpPr>
          <p:nvPr/>
        </p:nvSpPr>
        <p:spPr bwMode="auto">
          <a:xfrm>
            <a:off x="609811" y="1205170"/>
            <a:ext cx="3209836"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1</a:t>
            </a:r>
            <a:r>
              <a:rPr lang="zh-CN" altLang="en-US" sz="2400" b="1" kern="10" dirty="0" smtClean="0">
                <a:solidFill>
                  <a:schemeClr val="tx2"/>
                </a:solidFill>
                <a:latin typeface="宋体" panose="02010600030101010101" pitchFamily="2" charset="-122"/>
              </a:rPr>
              <a:t>、最简单的驱动程序</a:t>
            </a:r>
            <a:endParaRPr kumimoji="0" lang="zh-CN" altLang="en-US" sz="2400" b="1" kern="10" dirty="0">
              <a:solidFill>
                <a:schemeClr val="tx2"/>
              </a:solidFill>
              <a:latin typeface="宋体" panose="02010600030101010101" pitchFamily="2" charset="-122"/>
            </a:endParaRPr>
          </a:p>
        </p:txBody>
      </p:sp>
      <p:cxnSp>
        <p:nvCxnSpPr>
          <p:cNvPr id="11" name="直接箭头连接符 10"/>
          <p:cNvCxnSpPr>
            <a:stCxn id="13" idx="3"/>
            <a:endCxn id="7" idx="1"/>
          </p:cNvCxnSpPr>
          <p:nvPr/>
        </p:nvCxnSpPr>
        <p:spPr>
          <a:xfrm flipV="1">
            <a:off x="5510786" y="5227027"/>
            <a:ext cx="1005840" cy="7797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bwMode="auto">
          <a:xfrm>
            <a:off x="949125" y="5856336"/>
            <a:ext cx="4561026" cy="300942"/>
          </a:xfrm>
          <a:prstGeom prst="rect">
            <a:avLst/>
          </a:prstGeom>
          <a:noFill/>
          <a:ln w="19050">
            <a:solidFill>
              <a:srgbClr val="0000CC"/>
            </a:solidFill>
            <a:round/>
          </a:ln>
        </p:spPr>
        <p:txBody>
          <a:bodyPr rtlCol="0" anchor="ctr"/>
          <a:lstStyle/>
          <a:p>
            <a:pPr algn="ctr"/>
            <a:endParaRPr lang="zh-CN" altLang="en-US" sz="1600" b="1" dirty="0">
              <a:solidFill>
                <a:srgbClr val="0000CC"/>
              </a:solidFill>
              <a:latin typeface="+mn-ea"/>
              <a:ea typeface="+mn-ea"/>
            </a:endParaRPr>
          </a:p>
        </p:txBody>
      </p:sp>
      <p:sp>
        <p:nvSpPr>
          <p:cNvPr id="14" name="矩形 13"/>
          <p:cNvSpPr/>
          <p:nvPr/>
        </p:nvSpPr>
        <p:spPr bwMode="auto">
          <a:xfrm>
            <a:off x="939479" y="6193930"/>
            <a:ext cx="4570672" cy="420626"/>
          </a:xfrm>
          <a:prstGeom prst="rect">
            <a:avLst/>
          </a:prstGeom>
          <a:noFill/>
          <a:ln w="19050">
            <a:solidFill>
              <a:srgbClr val="0000CC"/>
            </a:solidFill>
            <a:round/>
          </a:ln>
        </p:spPr>
        <p:txBody>
          <a:bodyPr rtlCol="0" anchor="ctr"/>
          <a:lstStyle/>
          <a:p>
            <a:pPr algn="ctr"/>
            <a:endParaRPr lang="zh-CN" altLang="en-US" sz="1600" b="1" dirty="0">
              <a:solidFill>
                <a:srgbClr val="0000CC"/>
              </a:solidFill>
              <a:latin typeface="+mn-ea"/>
              <a:ea typeface="+mn-ea"/>
            </a:endParaRPr>
          </a:p>
        </p:txBody>
      </p:sp>
      <p:cxnSp>
        <p:nvCxnSpPr>
          <p:cNvPr id="15" name="直接箭头连接符 14"/>
          <p:cNvCxnSpPr>
            <a:stCxn id="14" idx="3"/>
            <a:endCxn id="8" idx="1"/>
          </p:cNvCxnSpPr>
          <p:nvPr/>
        </p:nvCxnSpPr>
        <p:spPr>
          <a:xfrm flipV="1">
            <a:off x="5510151" y="6354078"/>
            <a:ext cx="996950" cy="501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bwMode="auto">
          <a:xfrm>
            <a:off x="800583" y="1825017"/>
            <a:ext cx="3795167" cy="300942"/>
          </a:xfrm>
          <a:prstGeom prst="rect">
            <a:avLst/>
          </a:prstGeom>
          <a:noFill/>
          <a:ln w="19050">
            <a:solidFill>
              <a:srgbClr val="0000CC"/>
            </a:solidFill>
            <a:round/>
          </a:ln>
        </p:spPr>
        <p:txBody>
          <a:bodyPr rtlCol="0" anchor="ctr"/>
          <a:lstStyle/>
          <a:p>
            <a:pPr algn="ctr"/>
            <a:endParaRPr lang="zh-CN" altLang="en-US" sz="1600" b="1" dirty="0">
              <a:solidFill>
                <a:srgbClr val="0000CC"/>
              </a:solidFill>
              <a:latin typeface="+mn-ea"/>
              <a:ea typeface="+mn-ea"/>
            </a:endParaRPr>
          </a:p>
        </p:txBody>
      </p:sp>
      <p:cxnSp>
        <p:nvCxnSpPr>
          <p:cNvPr id="19" name="直接箭头连接符 18"/>
          <p:cNvCxnSpPr>
            <a:stCxn id="18" idx="3"/>
            <a:endCxn id="6" idx="1"/>
          </p:cNvCxnSpPr>
          <p:nvPr/>
        </p:nvCxnSpPr>
        <p:spPr>
          <a:xfrm>
            <a:off x="4596385" y="1975488"/>
            <a:ext cx="1920240" cy="3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214745" y="3695065"/>
            <a:ext cx="2689225" cy="368300"/>
          </a:xfrm>
          <a:prstGeom prst="rect">
            <a:avLst/>
          </a:prstGeom>
          <a:solidFill>
            <a:schemeClr val="accent1"/>
          </a:solidFill>
        </p:spPr>
        <p:txBody>
          <a:bodyPr wrap="square">
            <a:spAutoFit/>
          </a:bodyPr>
          <a:lstStyle/>
          <a:p>
            <a:r>
              <a:rPr lang="zh-CN" altLang="en-US" sz="1800" b="1" dirty="0" smtClean="0">
                <a:solidFill>
                  <a:schemeClr val="tx2"/>
                </a:solidFill>
                <a:latin typeface="+mn-ea"/>
                <a:ea typeface="+mn-ea"/>
              </a:rPr>
              <a:t>类似于</a:t>
            </a:r>
            <a:r>
              <a:rPr lang="en-US" altLang="zh-CN" sz="1800" b="1" dirty="0" err="1" smtClean="0">
                <a:solidFill>
                  <a:schemeClr val="tx2"/>
                </a:solidFill>
                <a:latin typeface="+mn-ea"/>
                <a:ea typeface="+mn-ea"/>
              </a:rPr>
              <a:t>printf</a:t>
            </a:r>
            <a:r>
              <a:rPr lang="en-US" altLang="zh-CN" sz="1800" b="1" dirty="0" smtClean="0">
                <a:solidFill>
                  <a:schemeClr val="tx2"/>
                </a:solidFill>
                <a:latin typeface="+mn-ea"/>
                <a:ea typeface="+mn-ea"/>
              </a:rPr>
              <a:t>,</a:t>
            </a:r>
            <a:r>
              <a:rPr lang="zh-CN" altLang="en-US" sz="1800" b="1" dirty="0" smtClean="0">
                <a:solidFill>
                  <a:schemeClr val="tx2"/>
                </a:solidFill>
                <a:latin typeface="+mn-ea"/>
                <a:ea typeface="+mn-ea"/>
              </a:rPr>
              <a:t>内核函数</a:t>
            </a:r>
            <a:endParaRPr lang="zh-CN" altLang="en-US" sz="1800" b="1" dirty="0" smtClean="0">
              <a:solidFill>
                <a:schemeClr val="tx2"/>
              </a:solidFill>
              <a:latin typeface="+mn-ea"/>
              <a:ea typeface="+mn-ea"/>
            </a:endParaRPr>
          </a:p>
        </p:txBody>
      </p:sp>
      <p:sp>
        <p:nvSpPr>
          <p:cNvPr id="4" name="日期占位符 3"/>
          <p:cNvSpPr>
            <a:spLocks noGrp="1"/>
          </p:cNvSpPr>
          <p:nvPr>
            <p:ph type="dt" sz="half" idx="10"/>
          </p:nvPr>
        </p:nvSpPr>
        <p:spPr/>
        <p:txBody>
          <a:bodyPr/>
          <a:lstStyle/>
          <a:p>
            <a:pPr>
              <a:defRPr/>
            </a:pPr>
            <a:fld id="{AF581A42-3FCE-437F-BFA9-96DFB78FEFE2}"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3" grpId="0" animBg="1"/>
      <p:bldP spid="14" grpId="0" animBg="1"/>
      <p:bldP spid="18" grpId="0" animBg="1"/>
      <p:bldP spid="1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493136" y="284885"/>
            <a:ext cx="7627937" cy="712642"/>
          </a:xfrm>
          <a:extLst>
            <a:ext uri="{91240B29-F687-4F45-9708-019B960494DF}">
              <a14:hiddenLine xmlns:a14="http://schemas.microsoft.com/office/drawing/2010/main" w="9525">
                <a:solidFill>
                  <a:srgbClr val="000000"/>
                </a:solidFill>
                <a:round/>
              </a14:hiddenLine>
            </a:ext>
          </a:extLst>
        </p:spPr>
        <p:txBody>
          <a:bodyPr lIns="0" tIns="0" rIns="0" bIns="0" anchor="ctr"/>
          <a:lstStyle/>
          <a:p>
            <a:pPr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4000" dirty="0">
                <a:solidFill>
                  <a:schemeClr val="bg1"/>
                </a:solidFill>
              </a:rPr>
              <a:t>打印调试</a:t>
            </a:r>
            <a:r>
              <a:rPr lang="en-US" altLang="zh-CN" sz="4000" dirty="0" err="1">
                <a:solidFill>
                  <a:schemeClr val="bg1"/>
                </a:solidFill>
              </a:rPr>
              <a:t>printk</a:t>
            </a:r>
            <a:endParaRPr lang="en-US" altLang="zh-CN" sz="4000" dirty="0">
              <a:solidFill>
                <a:schemeClr val="bg1"/>
              </a:solidFill>
            </a:endParaRPr>
          </a:p>
        </p:txBody>
      </p:sp>
      <p:sp>
        <p:nvSpPr>
          <p:cNvPr id="283651" name="Rectangle 3"/>
          <p:cNvSpPr>
            <a:spLocks noGrp="1" noChangeArrowheads="1"/>
          </p:cNvSpPr>
          <p:nvPr>
            <p:ph type="body" idx="1"/>
          </p:nvPr>
        </p:nvSpPr>
        <p:spPr>
          <a:xfrm>
            <a:off x="64655" y="1148195"/>
            <a:ext cx="8894618" cy="5104823"/>
          </a:xfrm>
          <a:extLst>
            <a:ext uri="{91240B29-F687-4F45-9708-019B960494DF}">
              <a14:hiddenLine xmlns:a14="http://schemas.microsoft.com/office/drawing/2010/main" w="9525">
                <a:solidFill>
                  <a:srgbClr val="000000"/>
                </a:solidFill>
                <a:round/>
              </a14:hiddenLine>
            </a:ext>
          </a:extLst>
        </p:spPr>
        <p:txBody>
          <a:bodyPr lIns="0" tIns="0" rIns="0" bIns="0"/>
          <a:lstStyle/>
          <a:p>
            <a:pPr marL="482600" lvl="1" indent="-254000" defTabSz="449580">
              <a:lnSpc>
                <a:spcPct val="110000"/>
              </a:lnSpc>
              <a:spcBef>
                <a:spcPts val="0"/>
              </a:spcBef>
              <a:buClr>
                <a:srgbClr val="FF9900"/>
              </a:buClr>
              <a:buSzPct val="80000"/>
              <a:buFont typeface="Wingdings" panose="05000000000000000000" pitchFamily="2" charset="2"/>
              <a:buChar char=""/>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zh-CN" altLang="en-US" dirty="0"/>
              <a:t>指示日志级别的宏</a:t>
            </a:r>
            <a:endParaRPr lang="zh-CN" altLang="en-US" dirty="0"/>
          </a:p>
          <a:p>
            <a:pPr lvl="1" defTabSz="449580">
              <a:lnSpc>
                <a:spcPct val="110000"/>
              </a:lnSpc>
              <a:spcBef>
                <a:spcPts val="0"/>
              </a:spcBef>
              <a:buSzTx/>
              <a:buFont typeface="Wingdings" panose="05000000000000000000" pitchFamily="2" charset="2"/>
              <a:buChar char="ü"/>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dirty="0" smtClean="0">
                <a:solidFill>
                  <a:srgbClr val="0000FF"/>
                </a:solidFill>
              </a:rPr>
              <a:t>KERN_EMERG   </a:t>
            </a:r>
            <a:r>
              <a:rPr lang="zh-CN" altLang="en-US" dirty="0">
                <a:solidFill>
                  <a:srgbClr val="0000FF"/>
                </a:solidFill>
              </a:rPr>
              <a:t>用于紧急事件消息，一般是系统崩溃前</a:t>
            </a:r>
            <a:r>
              <a:rPr lang="zh-CN" altLang="en-US" dirty="0" smtClean="0">
                <a:solidFill>
                  <a:srgbClr val="0000FF"/>
                </a:solidFill>
              </a:rPr>
              <a:t>提示                                                                               </a:t>
            </a:r>
            <a:r>
              <a:rPr lang="en-US" altLang="zh-CN" dirty="0" smtClean="0">
                <a:solidFill>
                  <a:srgbClr val="0000FF"/>
                </a:solidFill>
              </a:rPr>
              <a:t>		&lt;</a:t>
            </a:r>
            <a:r>
              <a:rPr lang="en-US" altLang="zh-CN" dirty="0">
                <a:solidFill>
                  <a:srgbClr val="0000FF"/>
                </a:solidFill>
              </a:rPr>
              <a:t>0</a:t>
            </a:r>
            <a:r>
              <a:rPr lang="en-US" altLang="zh-CN" dirty="0" smtClean="0">
                <a:solidFill>
                  <a:srgbClr val="0000FF"/>
                </a:solidFill>
              </a:rPr>
              <a:t>&gt;</a:t>
            </a:r>
            <a:endParaRPr lang="en-US" altLang="zh-CN" dirty="0">
              <a:solidFill>
                <a:srgbClr val="0000FF"/>
              </a:solidFill>
            </a:endParaRPr>
          </a:p>
          <a:p>
            <a:pPr lvl="1" defTabSz="449580">
              <a:lnSpc>
                <a:spcPct val="110000"/>
              </a:lnSpc>
              <a:spcBef>
                <a:spcPts val="0"/>
              </a:spcBef>
              <a:buClr>
                <a:srgbClr val="0000B0"/>
              </a:buClr>
              <a:buSzTx/>
              <a:buFont typeface="Wingdings" panose="05000000000000000000" pitchFamily="2" charset="2"/>
              <a:buChar char="ü"/>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dirty="0" smtClean="0">
                <a:solidFill>
                  <a:srgbClr val="FF0000"/>
                </a:solidFill>
              </a:rPr>
              <a:t>KERN_ALERT</a:t>
            </a:r>
            <a:r>
              <a:rPr lang="en-US" altLang="zh-CN" dirty="0" smtClean="0">
                <a:solidFill>
                  <a:srgbClr val="0000FF"/>
                </a:solidFill>
              </a:rPr>
              <a:t>   </a:t>
            </a:r>
            <a:r>
              <a:rPr lang="zh-CN" altLang="en-US" dirty="0">
                <a:solidFill>
                  <a:srgbClr val="0000FF"/>
                </a:solidFill>
              </a:rPr>
              <a:t>用于需要立即采取</a:t>
            </a:r>
            <a:r>
              <a:rPr lang="zh-CN" altLang="en-US" dirty="0" smtClean="0">
                <a:solidFill>
                  <a:srgbClr val="0000FF"/>
                </a:solidFill>
              </a:rPr>
              <a:t>动作             </a:t>
            </a:r>
            <a:r>
              <a:rPr lang="en-US" altLang="zh-CN" dirty="0" smtClean="0">
                <a:solidFill>
                  <a:srgbClr val="0000FF"/>
                </a:solidFill>
              </a:rPr>
              <a:t>		&lt;</a:t>
            </a:r>
            <a:r>
              <a:rPr lang="en-US" altLang="zh-CN" dirty="0">
                <a:solidFill>
                  <a:srgbClr val="0000FF"/>
                </a:solidFill>
              </a:rPr>
              <a:t>1</a:t>
            </a:r>
            <a:r>
              <a:rPr lang="en-US" altLang="zh-CN" dirty="0" smtClean="0">
                <a:solidFill>
                  <a:srgbClr val="0000FF"/>
                </a:solidFill>
              </a:rPr>
              <a:t>&gt;</a:t>
            </a:r>
            <a:endParaRPr lang="en-US" altLang="zh-CN" dirty="0">
              <a:solidFill>
                <a:srgbClr val="0000FF"/>
              </a:solidFill>
            </a:endParaRPr>
          </a:p>
          <a:p>
            <a:pPr lvl="1" defTabSz="449580">
              <a:lnSpc>
                <a:spcPct val="110000"/>
              </a:lnSpc>
              <a:spcBef>
                <a:spcPts val="0"/>
              </a:spcBef>
              <a:buSzTx/>
              <a:buFont typeface="Wingdings" panose="05000000000000000000" pitchFamily="2" charset="2"/>
              <a:buChar char="ü"/>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dirty="0" smtClean="0">
                <a:solidFill>
                  <a:srgbClr val="0000FF"/>
                </a:solidFill>
              </a:rPr>
              <a:t>KERN_CRIT    </a:t>
            </a:r>
            <a:r>
              <a:rPr lang="zh-CN" altLang="en-US" dirty="0">
                <a:solidFill>
                  <a:srgbClr val="0000FF"/>
                </a:solidFill>
              </a:rPr>
              <a:t>临界状态，通常涉及到严重的硬件或软件操作</a:t>
            </a:r>
            <a:r>
              <a:rPr lang="zh-CN" altLang="en-US" dirty="0" smtClean="0">
                <a:solidFill>
                  <a:srgbClr val="0000FF"/>
                </a:solidFill>
              </a:rPr>
              <a:t>失败                                                                       </a:t>
            </a:r>
            <a:r>
              <a:rPr lang="en-US" altLang="zh-CN" dirty="0" smtClean="0">
                <a:solidFill>
                  <a:srgbClr val="0000FF"/>
                </a:solidFill>
              </a:rPr>
              <a:t>		&lt;</a:t>
            </a:r>
            <a:r>
              <a:rPr lang="en-US" altLang="zh-CN" dirty="0">
                <a:solidFill>
                  <a:srgbClr val="0000FF"/>
                </a:solidFill>
              </a:rPr>
              <a:t>2&gt;</a:t>
            </a:r>
            <a:endParaRPr lang="en-US" altLang="zh-CN" dirty="0">
              <a:solidFill>
                <a:srgbClr val="0000FF"/>
              </a:solidFill>
            </a:endParaRPr>
          </a:p>
          <a:p>
            <a:pPr lvl="1" defTabSz="449580">
              <a:lnSpc>
                <a:spcPct val="110000"/>
              </a:lnSpc>
              <a:spcBef>
                <a:spcPts val="0"/>
              </a:spcBef>
              <a:buClr>
                <a:srgbClr val="030000"/>
              </a:buClr>
              <a:buSzTx/>
              <a:buFont typeface="Wingdings" panose="05000000000000000000" pitchFamily="2" charset="2"/>
              <a:buChar char="ü"/>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dirty="0" smtClean="0">
                <a:solidFill>
                  <a:srgbClr val="0000FF"/>
                </a:solidFill>
              </a:rPr>
              <a:t>KERN_ERR   </a:t>
            </a:r>
            <a:r>
              <a:rPr lang="zh-CN" altLang="en-US" dirty="0">
                <a:solidFill>
                  <a:srgbClr val="0000FF"/>
                </a:solidFill>
              </a:rPr>
              <a:t>用于报告错误状态，设备驱动程序会经常使用其来报告来自硬件的</a:t>
            </a:r>
            <a:r>
              <a:rPr lang="zh-CN" altLang="en-US" dirty="0" smtClean="0">
                <a:solidFill>
                  <a:srgbClr val="0000FF"/>
                </a:solidFill>
              </a:rPr>
              <a:t>问题                                        </a:t>
            </a:r>
            <a:r>
              <a:rPr lang="en-US" altLang="zh-CN" dirty="0" smtClean="0">
                <a:solidFill>
                  <a:srgbClr val="0000FF"/>
                </a:solidFill>
              </a:rPr>
              <a:t>		&lt;</a:t>
            </a:r>
            <a:r>
              <a:rPr lang="en-US" altLang="zh-CN" dirty="0">
                <a:solidFill>
                  <a:srgbClr val="0000FF"/>
                </a:solidFill>
              </a:rPr>
              <a:t>3&gt;</a:t>
            </a:r>
            <a:endParaRPr lang="en-US" altLang="zh-CN" dirty="0">
              <a:solidFill>
                <a:srgbClr val="0000FF"/>
              </a:solidFill>
            </a:endParaRPr>
          </a:p>
          <a:p>
            <a:pPr lvl="1" defTabSz="449580">
              <a:lnSpc>
                <a:spcPct val="110000"/>
              </a:lnSpc>
              <a:spcBef>
                <a:spcPts val="0"/>
              </a:spcBef>
              <a:buClr>
                <a:srgbClr val="181FAE"/>
              </a:buClr>
              <a:buSzTx/>
              <a:buFont typeface="Wingdings" panose="05000000000000000000" pitchFamily="2" charset="2"/>
              <a:buChar char="ü"/>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dirty="0" smtClean="0">
                <a:solidFill>
                  <a:srgbClr val="FF0000"/>
                </a:solidFill>
              </a:rPr>
              <a:t>KERN_WARNING </a:t>
            </a:r>
            <a:r>
              <a:rPr lang="zh-CN" altLang="en-US" dirty="0">
                <a:solidFill>
                  <a:srgbClr val="0000FF"/>
                </a:solidFill>
              </a:rPr>
              <a:t>用于对可能出现的问题进行警告</a:t>
            </a:r>
            <a:r>
              <a:rPr lang="en-US" altLang="zh-CN" dirty="0">
                <a:solidFill>
                  <a:srgbClr val="0000FF"/>
                </a:solidFill>
              </a:rPr>
              <a:t>	&lt;4&gt;</a:t>
            </a:r>
            <a:endParaRPr lang="en-US" altLang="zh-CN" dirty="0">
              <a:solidFill>
                <a:srgbClr val="0000FF"/>
              </a:solidFill>
            </a:endParaRPr>
          </a:p>
          <a:p>
            <a:pPr lvl="1" defTabSz="449580">
              <a:lnSpc>
                <a:spcPct val="110000"/>
              </a:lnSpc>
              <a:spcBef>
                <a:spcPts val="0"/>
              </a:spcBef>
              <a:buClr>
                <a:srgbClr val="CB0600"/>
              </a:buClr>
              <a:buSzTx/>
              <a:buFont typeface="Wingdings" panose="05000000000000000000" pitchFamily="2" charset="2"/>
              <a:buChar char="ü"/>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dirty="0" smtClean="0">
                <a:solidFill>
                  <a:srgbClr val="0000FF"/>
                </a:solidFill>
              </a:rPr>
              <a:t>KERN_NOTICE   </a:t>
            </a:r>
            <a:r>
              <a:rPr lang="zh-CN" altLang="en-US" dirty="0">
                <a:solidFill>
                  <a:srgbClr val="0000FF"/>
                </a:solidFill>
              </a:rPr>
              <a:t>用于有必要进行提示的正常</a:t>
            </a:r>
            <a:r>
              <a:rPr lang="zh-CN" altLang="en-US" dirty="0" smtClean="0">
                <a:solidFill>
                  <a:srgbClr val="0000FF"/>
                </a:solidFill>
              </a:rPr>
              <a:t>情况  </a:t>
            </a:r>
            <a:r>
              <a:rPr lang="en-US" altLang="zh-CN" dirty="0" smtClean="0">
                <a:solidFill>
                  <a:srgbClr val="0000FF"/>
                </a:solidFill>
              </a:rPr>
              <a:t>	&lt;</a:t>
            </a:r>
            <a:r>
              <a:rPr lang="en-US" altLang="zh-CN" dirty="0">
                <a:solidFill>
                  <a:srgbClr val="0000FF"/>
                </a:solidFill>
              </a:rPr>
              <a:t>5&gt;</a:t>
            </a:r>
            <a:endParaRPr lang="en-US" altLang="zh-CN" dirty="0">
              <a:solidFill>
                <a:srgbClr val="0000FF"/>
              </a:solidFill>
            </a:endParaRPr>
          </a:p>
          <a:p>
            <a:pPr lvl="1" defTabSz="449580">
              <a:lnSpc>
                <a:spcPct val="110000"/>
              </a:lnSpc>
              <a:spcBef>
                <a:spcPts val="0"/>
              </a:spcBef>
              <a:buClr>
                <a:srgbClr val="600000"/>
              </a:buClr>
              <a:buSzTx/>
              <a:buFont typeface="Wingdings" panose="05000000000000000000" pitchFamily="2" charset="2"/>
              <a:buChar char="ü"/>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dirty="0" smtClean="0">
                <a:solidFill>
                  <a:srgbClr val="0000FF"/>
                </a:solidFill>
              </a:rPr>
              <a:t>KERN_INFO    </a:t>
            </a:r>
            <a:r>
              <a:rPr lang="zh-CN" altLang="en-US" dirty="0">
                <a:solidFill>
                  <a:srgbClr val="0000FF"/>
                </a:solidFill>
              </a:rPr>
              <a:t>提示性</a:t>
            </a:r>
            <a:r>
              <a:rPr lang="zh-CN" altLang="en-US" dirty="0" smtClean="0">
                <a:solidFill>
                  <a:srgbClr val="0000FF"/>
                </a:solidFill>
              </a:rPr>
              <a:t>信息                                     </a:t>
            </a:r>
            <a:r>
              <a:rPr lang="en-US" altLang="zh-CN" dirty="0" smtClean="0">
                <a:solidFill>
                  <a:srgbClr val="0000FF"/>
                </a:solidFill>
              </a:rPr>
              <a:t>		&lt;</a:t>
            </a:r>
            <a:r>
              <a:rPr lang="en-US" altLang="zh-CN" dirty="0">
                <a:solidFill>
                  <a:srgbClr val="0000FF"/>
                </a:solidFill>
              </a:rPr>
              <a:t>6&gt;</a:t>
            </a:r>
            <a:endParaRPr lang="en-US" altLang="zh-CN" dirty="0">
              <a:solidFill>
                <a:srgbClr val="0000FF"/>
              </a:solidFill>
            </a:endParaRPr>
          </a:p>
          <a:p>
            <a:pPr lvl="1" defTabSz="449580">
              <a:lnSpc>
                <a:spcPct val="110000"/>
              </a:lnSpc>
              <a:spcBef>
                <a:spcPts val="0"/>
              </a:spcBef>
              <a:buClr>
                <a:srgbClr val="2A001F"/>
              </a:buClr>
              <a:buSzPct val="42000"/>
              <a:buFont typeface="Wingdings" panose="05000000000000000000" pitchFamily="2" charset="2"/>
              <a:buChar char="ü"/>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dirty="0" smtClean="0">
                <a:solidFill>
                  <a:srgbClr val="0000FF"/>
                </a:solidFill>
              </a:rPr>
              <a:t>KERN_DEBUG   </a:t>
            </a:r>
            <a:r>
              <a:rPr lang="zh-CN" altLang="en-US" dirty="0">
                <a:solidFill>
                  <a:srgbClr val="0000FF"/>
                </a:solidFill>
              </a:rPr>
              <a:t>用于调试</a:t>
            </a:r>
            <a:r>
              <a:rPr lang="zh-CN" altLang="en-US" dirty="0" smtClean="0">
                <a:solidFill>
                  <a:srgbClr val="0000FF"/>
                </a:solidFill>
              </a:rPr>
              <a:t>信息                              </a:t>
            </a:r>
            <a:r>
              <a:rPr lang="en-US" altLang="zh-CN" dirty="0" smtClean="0">
                <a:solidFill>
                  <a:srgbClr val="0000FF"/>
                </a:solidFill>
              </a:rPr>
              <a:t>		&lt;</a:t>
            </a:r>
            <a:r>
              <a:rPr lang="en-US" altLang="zh-CN" dirty="0">
                <a:solidFill>
                  <a:srgbClr val="0000FF"/>
                </a:solidFill>
              </a:rPr>
              <a:t>7</a:t>
            </a:r>
            <a:r>
              <a:rPr lang="en-US" altLang="zh-CN" dirty="0" smtClean="0">
                <a:solidFill>
                  <a:srgbClr val="0000FF"/>
                </a:solidFill>
              </a:rPr>
              <a:t>&gt;</a:t>
            </a:r>
            <a:endParaRPr lang="en-US" altLang="zh-CN" sz="2400" dirty="0"/>
          </a:p>
        </p:txBody>
      </p:sp>
      <p:sp>
        <p:nvSpPr>
          <p:cNvPr id="2" name="日期占位符 1"/>
          <p:cNvSpPr>
            <a:spLocks noGrp="1"/>
          </p:cNvSpPr>
          <p:nvPr>
            <p:ph type="dt" sz="half" idx="10"/>
          </p:nvPr>
        </p:nvSpPr>
        <p:spPr/>
        <p:txBody>
          <a:bodyPr/>
          <a:lstStyle/>
          <a:p>
            <a:pPr>
              <a:defRPr/>
            </a:pPr>
            <a:fld id="{98627C0C-164F-4F03-A9E3-3A2597CDD72E}"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a:xfrm>
            <a:off x="493136" y="1412875"/>
            <a:ext cx="7708755" cy="4254500"/>
          </a:xfrm>
          <a:extLst>
            <a:ext uri="{91240B29-F687-4F45-9708-019B960494DF}">
              <a14:hiddenLine xmlns:a14="http://schemas.microsoft.com/office/drawing/2010/main" w="9525">
                <a:solidFill>
                  <a:srgbClr val="000000"/>
                </a:solidFill>
                <a:round/>
              </a14:hiddenLine>
            </a:ext>
          </a:extLst>
        </p:spPr>
        <p:txBody>
          <a:bodyPr lIns="0" tIns="0" rIns="0" bIns="0"/>
          <a:lstStyle/>
          <a:p>
            <a:pPr marL="482600" lvl="1" indent="-254000" defTabSz="449580">
              <a:lnSpc>
                <a:spcPct val="150000"/>
              </a:lnSpc>
              <a:buClr>
                <a:srgbClr val="FF9900"/>
              </a:buClr>
              <a:buSzPct val="80000"/>
              <a:buFont typeface="Wingdings" panose="05000000000000000000" pitchFamily="2" charset="2"/>
              <a:buChar char=""/>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zh-CN" altLang="en-US" sz="2800" dirty="0">
                <a:solidFill>
                  <a:srgbClr val="0000FF"/>
                </a:solidFill>
              </a:rPr>
              <a:t>每个宏表示一个</a:t>
            </a:r>
            <a:r>
              <a:rPr lang="en-US" altLang="zh-CN" sz="2800" dirty="0">
                <a:solidFill>
                  <a:srgbClr val="0000FF"/>
                </a:solidFill>
              </a:rPr>
              <a:t>&lt; &gt;</a:t>
            </a:r>
            <a:r>
              <a:rPr lang="zh-CN" altLang="en-US" sz="2800" dirty="0">
                <a:solidFill>
                  <a:srgbClr val="0000FF"/>
                </a:solidFill>
              </a:rPr>
              <a:t>中的整数（</a:t>
            </a:r>
            <a:r>
              <a:rPr lang="en-US" altLang="zh-CN" sz="2800" dirty="0">
                <a:solidFill>
                  <a:srgbClr val="0000FF"/>
                </a:solidFill>
              </a:rPr>
              <a:t>0</a:t>
            </a:r>
            <a:r>
              <a:rPr lang="zh-CN" altLang="en-US" sz="2800" dirty="0">
                <a:solidFill>
                  <a:srgbClr val="0000FF"/>
                </a:solidFill>
              </a:rPr>
              <a:t>～</a:t>
            </a:r>
            <a:r>
              <a:rPr lang="en-US" altLang="zh-CN" sz="2800" dirty="0">
                <a:solidFill>
                  <a:srgbClr val="0000FF"/>
                </a:solidFill>
              </a:rPr>
              <a:t>7</a:t>
            </a:r>
            <a:r>
              <a:rPr lang="zh-CN" altLang="en-US" sz="2800" dirty="0">
                <a:solidFill>
                  <a:srgbClr val="0000FF"/>
                </a:solidFill>
              </a:rPr>
              <a:t>），</a:t>
            </a:r>
            <a:r>
              <a:rPr lang="zh-CN" altLang="en-US" sz="2800" dirty="0">
                <a:solidFill>
                  <a:srgbClr val="FF0000"/>
                </a:solidFill>
              </a:rPr>
              <a:t>数值越小，优先级越高</a:t>
            </a:r>
            <a:endParaRPr lang="zh-CN" altLang="en-US" sz="2800" dirty="0">
              <a:solidFill>
                <a:srgbClr val="FF0000"/>
              </a:solidFill>
            </a:endParaRPr>
          </a:p>
          <a:p>
            <a:pPr marL="482600" lvl="1" indent="-254000" defTabSz="449580">
              <a:lnSpc>
                <a:spcPct val="150000"/>
              </a:lnSpc>
              <a:buClr>
                <a:srgbClr val="FF9900"/>
              </a:buClr>
              <a:buSzPct val="80000"/>
              <a:buFont typeface="Wingdings" panose="05000000000000000000" pitchFamily="2" charset="2"/>
              <a:buChar char=""/>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zh-CN" altLang="en-US" sz="2800" dirty="0">
                <a:solidFill>
                  <a:srgbClr val="0000FF"/>
                </a:solidFill>
              </a:rPr>
              <a:t>未指定优先级在内核</a:t>
            </a:r>
            <a:r>
              <a:rPr lang="en-US" altLang="zh-CN" sz="2800" dirty="0">
                <a:solidFill>
                  <a:srgbClr val="0000FF"/>
                </a:solidFill>
              </a:rPr>
              <a:t>2.6</a:t>
            </a:r>
            <a:r>
              <a:rPr lang="zh-CN" altLang="en-US" sz="2800" dirty="0">
                <a:solidFill>
                  <a:srgbClr val="0000FF"/>
                </a:solidFill>
              </a:rPr>
              <a:t>版本中就是</a:t>
            </a:r>
            <a:r>
              <a:rPr lang="en-US" altLang="zh-CN" sz="2800" dirty="0" smtClean="0">
                <a:solidFill>
                  <a:srgbClr val="0000FF"/>
                </a:solidFill>
              </a:rPr>
              <a:t>KENR_WARNING</a:t>
            </a:r>
            <a:endParaRPr lang="en-US" altLang="zh-CN" sz="2800" dirty="0">
              <a:solidFill>
                <a:srgbClr val="0000FF"/>
              </a:solidFill>
            </a:endParaRPr>
          </a:p>
        </p:txBody>
      </p:sp>
      <p:sp>
        <p:nvSpPr>
          <p:cNvPr id="5" name="Rectangle 2"/>
          <p:cNvSpPr>
            <a:spLocks noGrp="1" noChangeArrowheads="1"/>
          </p:cNvSpPr>
          <p:nvPr>
            <p:ph type="title"/>
          </p:nvPr>
        </p:nvSpPr>
        <p:spPr>
          <a:xfrm>
            <a:off x="493136" y="284885"/>
            <a:ext cx="7627937" cy="712642"/>
          </a:xfrm>
          <a:extLst>
            <a:ext uri="{91240B29-F687-4F45-9708-019B960494DF}">
              <a14:hiddenLine xmlns:a14="http://schemas.microsoft.com/office/drawing/2010/main" w="9525">
                <a:solidFill>
                  <a:srgbClr val="000000"/>
                </a:solidFill>
                <a:round/>
              </a14:hiddenLine>
            </a:ext>
          </a:extLst>
        </p:spPr>
        <p:txBody>
          <a:bodyPr lIns="0" tIns="0" rIns="0" bIns="0" anchor="ctr"/>
          <a:lstStyle/>
          <a:p>
            <a:pPr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4000" dirty="0">
                <a:solidFill>
                  <a:schemeClr val="bg1"/>
                </a:solidFill>
              </a:rPr>
              <a:t>打印调试</a:t>
            </a:r>
            <a:r>
              <a:rPr lang="en-US" altLang="zh-CN" sz="4000" dirty="0" err="1">
                <a:solidFill>
                  <a:schemeClr val="bg1"/>
                </a:solidFill>
              </a:rPr>
              <a:t>printk</a:t>
            </a:r>
            <a:endParaRPr lang="en-US" altLang="zh-CN" sz="4000" dirty="0">
              <a:solidFill>
                <a:schemeClr val="bg1"/>
              </a:solidFill>
            </a:endParaRPr>
          </a:p>
        </p:txBody>
      </p:sp>
      <p:sp>
        <p:nvSpPr>
          <p:cNvPr id="2" name="日期占位符 1"/>
          <p:cNvSpPr>
            <a:spLocks noGrp="1"/>
          </p:cNvSpPr>
          <p:nvPr>
            <p:ph type="dt" sz="half" idx="10"/>
          </p:nvPr>
        </p:nvSpPr>
        <p:spPr/>
        <p:txBody>
          <a:bodyPr/>
          <a:lstStyle/>
          <a:p>
            <a:pPr>
              <a:defRPr/>
            </a:pPr>
            <a:fld id="{4E7CCA4A-72A9-4867-852D-7E6EE4B4455F}"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9"/>
          <p:cNvSpPr>
            <a:spLocks noChangeArrowheads="1"/>
          </p:cNvSpPr>
          <p:nvPr/>
        </p:nvSpPr>
        <p:spPr bwMode="auto">
          <a:xfrm>
            <a:off x="609810" y="1205170"/>
            <a:ext cx="4807142"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2</a:t>
            </a:r>
            <a:r>
              <a:rPr lang="zh-CN" altLang="en-US" sz="2400" b="1" kern="10" dirty="0" smtClean="0">
                <a:solidFill>
                  <a:schemeClr val="tx2"/>
                </a:solidFill>
                <a:latin typeface="宋体" panose="02010600030101010101" pitchFamily="2" charset="-122"/>
              </a:rPr>
              <a:t>、设备驱动程序模块的基本框架</a:t>
            </a:r>
            <a:endParaRPr kumimoji="0" lang="zh-CN" altLang="en-US" sz="2400" b="1" kern="10" dirty="0">
              <a:solidFill>
                <a:schemeClr val="tx2"/>
              </a:solidFill>
              <a:latin typeface="宋体" panose="02010600030101010101" pitchFamily="2" charset="-122"/>
            </a:endParaRPr>
          </a:p>
        </p:txBody>
      </p:sp>
      <p:sp>
        <p:nvSpPr>
          <p:cNvPr id="3"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8.1.2 </a:t>
            </a:r>
            <a:r>
              <a:rPr lang="zh-CN" altLang="en-US" b="1" dirty="0" smtClean="0">
                <a:solidFill>
                  <a:srgbClr val="0000CC"/>
                </a:solidFill>
                <a:latin typeface="+mn-ea"/>
                <a:ea typeface="+mn-ea"/>
              </a:rPr>
              <a:t>设备驱动程序的框架</a:t>
            </a:r>
            <a:endParaRPr lang="zh-CN" altLang="en-US" b="1" dirty="0" smtClean="0">
              <a:solidFill>
                <a:srgbClr val="0000CC"/>
              </a:solidFill>
              <a:latin typeface="+mn-ea"/>
              <a:ea typeface="+mn-ea"/>
            </a:endParaRPr>
          </a:p>
        </p:txBody>
      </p:sp>
      <p:sp>
        <p:nvSpPr>
          <p:cNvPr id="4" name="Rectangle 3"/>
          <p:cNvSpPr txBox="1">
            <a:spLocks noChangeArrowheads="1"/>
          </p:cNvSpPr>
          <p:nvPr/>
        </p:nvSpPr>
        <p:spPr>
          <a:xfrm>
            <a:off x="616700" y="1824863"/>
            <a:ext cx="4260100" cy="4970384"/>
          </a:xfrm>
          <a:prstGeom prst="rect">
            <a:avLst/>
          </a:prstGeom>
        </p:spPr>
        <p:txBody>
          <a:bodyPr/>
          <a:lstStyle/>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#include &lt; ……/</a:t>
            </a:r>
            <a:r>
              <a:rPr kumimoji="0" lang="en-US" altLang="zh-CN" sz="2000" b="1" i="0" u="none" strike="noStrike" kern="0" cap="none" spc="0" normalizeH="0" baseline="0" noProof="0" dirty="0" err="1" smtClean="0">
                <a:ln>
                  <a:noFill/>
                </a:ln>
                <a:solidFill>
                  <a:srgbClr val="0000CC"/>
                </a:solidFill>
                <a:effectLst/>
                <a:uLnTx/>
                <a:uFillTx/>
                <a:latin typeface="+mn-lt"/>
                <a:ea typeface="+mn-ea"/>
                <a:cs typeface="+mn-cs"/>
              </a:rPr>
              <a:t>xxx.h</a:t>
            </a: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&gt; </a:t>
            </a:r>
            <a:endParaRPr kumimoji="0" lang="zh-CN" altLang="en-US" sz="2000" b="1" i="0" u="none" strike="noStrike" kern="0" cap="none" spc="0" normalizeH="0" baseline="0" noProof="0" dirty="0" smtClean="0">
              <a:ln>
                <a:noFill/>
              </a:ln>
              <a:solidFill>
                <a:srgbClr val="0000CC"/>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open(){ … }</a:t>
            </a:r>
            <a:endParaRPr kumimoji="0" lang="en-US" altLang="zh-CN" sz="2000" b="1" i="0" u="none" strike="noStrike" kern="0" cap="none" spc="0" normalizeH="0" baseline="0" noProof="0" dirty="0" smtClean="0">
              <a:ln>
                <a:noFill/>
              </a:ln>
              <a:solidFill>
                <a:srgbClr val="0000CC"/>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read(){ … }                </a:t>
            </a:r>
            <a:endParaRPr kumimoji="0" lang="en-US" altLang="zh-CN" sz="2000" b="1" i="0" u="none" strike="noStrike" kern="0" cap="none" spc="0" normalizeH="0" baseline="0" noProof="0" dirty="0" smtClean="0">
              <a:ln>
                <a:noFill/>
              </a:ln>
              <a:solidFill>
                <a:srgbClr val="0000CC"/>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write(){ … }</a:t>
            </a:r>
            <a:endParaRPr kumimoji="0" lang="en-US" altLang="zh-CN" sz="2000" b="1" i="0" u="none" strike="noStrike" kern="0" cap="none" spc="0" normalizeH="0" baseline="0" noProof="0" dirty="0" smtClean="0">
              <a:ln>
                <a:noFill/>
              </a:ln>
              <a:solidFill>
                <a:srgbClr val="0000CC"/>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     </a:t>
            </a:r>
            <a:r>
              <a:rPr kumimoji="0" lang="zh-CN" altLang="en-US" sz="2000" b="1" i="0" u="none" strike="noStrike" kern="0" cap="none" spc="0" normalizeH="0" baseline="0" noProof="0" dirty="0" smtClean="0">
                <a:ln>
                  <a:noFill/>
                </a:ln>
                <a:solidFill>
                  <a:srgbClr val="0000CC"/>
                </a:solidFill>
                <a:effectLst/>
                <a:uLnTx/>
                <a:uFillTx/>
                <a:latin typeface="+mn-lt"/>
                <a:ea typeface="+mn-ea"/>
                <a:cs typeface="+mn-cs"/>
              </a:rPr>
              <a:t>　　</a:t>
            </a:r>
            <a:endParaRPr kumimoji="0" lang="zh-CN" altLang="en-US" sz="2000" b="1" i="0" u="none" strike="noStrike" kern="0" cap="none" spc="0" normalizeH="0" baseline="0" noProof="0" dirty="0" smtClean="0">
              <a:ln>
                <a:noFill/>
              </a:ln>
              <a:solidFill>
                <a:srgbClr val="0000CC"/>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err="1" smtClean="0">
                <a:ln>
                  <a:noFill/>
                </a:ln>
                <a:solidFill>
                  <a:srgbClr val="FF0000"/>
                </a:solidFill>
                <a:effectLst/>
                <a:uLnTx/>
                <a:uFillTx/>
                <a:latin typeface="+mn-lt"/>
                <a:ea typeface="+mn-ea"/>
                <a:cs typeface="+mn-cs"/>
              </a:rPr>
              <a:t>struct</a:t>
            </a:r>
            <a:r>
              <a:rPr kumimoji="0" lang="en-US" altLang="zh-CN" sz="2000" b="1" i="0" u="none" strike="noStrike" kern="0" cap="none" spc="0" normalizeH="0" baseline="0" noProof="0" dirty="0" smtClean="0">
                <a:ln>
                  <a:noFill/>
                </a:ln>
                <a:solidFill>
                  <a:srgbClr val="FF0000"/>
                </a:solidFill>
                <a:effectLst/>
                <a:uLnTx/>
                <a:uFillTx/>
                <a:latin typeface="+mn-lt"/>
                <a:ea typeface="+mn-ea"/>
                <a:cs typeface="+mn-cs"/>
              </a:rPr>
              <a:t> </a:t>
            </a:r>
            <a:r>
              <a:rPr kumimoji="0" lang="en-US" altLang="zh-CN" sz="2000" b="1" i="0" u="none" strike="noStrike" kern="0" cap="none" spc="0" normalizeH="0" baseline="0" noProof="0" dirty="0" err="1" smtClean="0">
                <a:ln>
                  <a:noFill/>
                </a:ln>
                <a:solidFill>
                  <a:srgbClr val="FF0000"/>
                </a:solidFill>
                <a:effectLst/>
                <a:uLnTx/>
                <a:uFillTx/>
                <a:latin typeface="+mn-lt"/>
                <a:ea typeface="+mn-ea"/>
                <a:cs typeface="+mn-cs"/>
              </a:rPr>
              <a:t>file_operation</a:t>
            </a:r>
            <a:r>
              <a:rPr kumimoji="0"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0" lang="en-US" altLang="zh-CN" sz="2000" b="1" i="0" u="none" strike="noStrike" kern="0" cap="none" spc="0" normalizeH="0" baseline="0" noProof="0" dirty="0" smtClean="0">
              <a:ln>
                <a:noFill/>
              </a:ln>
              <a:solidFill>
                <a:srgbClr val="FF0000"/>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smtClean="0">
                <a:ln>
                  <a:noFill/>
                </a:ln>
                <a:solidFill>
                  <a:srgbClr val="FF0000"/>
                </a:solidFill>
                <a:effectLst/>
                <a:uLnTx/>
                <a:uFillTx/>
                <a:latin typeface="+mn-lt"/>
                <a:ea typeface="+mn-ea"/>
                <a:cs typeface="+mn-cs"/>
              </a:rPr>
              <a:t>     ……</a:t>
            </a:r>
            <a:endParaRPr kumimoji="0" lang="en-US" altLang="zh-CN" sz="2000" b="1" i="0" u="none" strike="noStrike" kern="0" cap="none" spc="0" normalizeH="0" baseline="0" noProof="0" dirty="0" smtClean="0">
              <a:ln>
                <a:noFill/>
              </a:ln>
              <a:solidFill>
                <a:srgbClr val="FF0000"/>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smtClean="0">
                <a:ln>
                  <a:noFill/>
                </a:ln>
                <a:solidFill>
                  <a:srgbClr val="FF0000"/>
                </a:solidFill>
                <a:effectLst/>
                <a:uLnTx/>
                <a:uFillTx/>
                <a:latin typeface="+mn-lt"/>
                <a:ea typeface="+mn-ea"/>
                <a:cs typeface="+mn-cs"/>
              </a:rPr>
              <a:t>      };</a:t>
            </a:r>
            <a:endParaRPr kumimoji="0" lang="en-US" altLang="zh-CN" sz="2000" b="1" i="0" u="none" strike="noStrike" kern="0" cap="none" spc="0" normalizeH="0" baseline="0" noProof="0" dirty="0" smtClean="0">
              <a:ln>
                <a:noFill/>
              </a:ln>
              <a:solidFill>
                <a:srgbClr val="FF0000"/>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err="1" smtClean="0">
                <a:ln>
                  <a:noFill/>
                </a:ln>
                <a:solidFill>
                  <a:srgbClr val="0000CC"/>
                </a:solidFill>
                <a:effectLst/>
                <a:uLnTx/>
                <a:uFillTx/>
                <a:latin typeface="+mn-lt"/>
                <a:ea typeface="+mn-ea"/>
                <a:cs typeface="+mn-cs"/>
              </a:rPr>
              <a:t>int</a:t>
            </a: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 </a:t>
            </a:r>
            <a:r>
              <a:rPr kumimoji="0" lang="en-US" altLang="zh-CN" sz="2000" b="1" i="0" u="none" strike="noStrike" kern="0" cap="none" spc="0" normalizeH="0" baseline="0" noProof="0" dirty="0" err="1" smtClean="0">
                <a:ln>
                  <a:noFill/>
                </a:ln>
                <a:solidFill>
                  <a:srgbClr val="0000CC"/>
                </a:solidFill>
                <a:effectLst/>
                <a:uLnTx/>
                <a:uFillTx/>
                <a:latin typeface="+mn-lt"/>
                <a:ea typeface="+mn-ea"/>
                <a:cs typeface="+mn-cs"/>
              </a:rPr>
              <a:t>init_module</a:t>
            </a: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(void)</a:t>
            </a:r>
            <a:endParaRPr kumimoji="0" lang="en-US" altLang="zh-CN" sz="2000" b="1" i="0" u="none" strike="noStrike" kern="0" cap="none" spc="0" normalizeH="0" baseline="0" noProof="0" dirty="0" smtClean="0">
              <a:ln>
                <a:noFill/>
              </a:ln>
              <a:solidFill>
                <a:srgbClr val="0000CC"/>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 {     ……     //</a:t>
            </a:r>
            <a:r>
              <a:rPr kumimoji="0" lang="zh-CN" altLang="en-US" sz="2000" b="1" i="0" u="none" strike="noStrike" kern="0" cap="none" spc="0" normalizeH="0" baseline="0" noProof="0" dirty="0" smtClean="0">
                <a:ln>
                  <a:noFill/>
                </a:ln>
                <a:solidFill>
                  <a:srgbClr val="0000CC"/>
                </a:solidFill>
                <a:effectLst/>
                <a:uLnTx/>
                <a:uFillTx/>
                <a:latin typeface="+mn-lt"/>
                <a:ea typeface="+mn-ea"/>
                <a:cs typeface="+mn-cs"/>
              </a:rPr>
              <a:t>驱动程序注册语句  </a:t>
            </a: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            </a:t>
            </a:r>
            <a:endParaRPr kumimoji="0" lang="en-US" altLang="zh-CN" sz="2000" b="1" i="0" u="none" strike="noStrike" kern="0" cap="none" spc="0" normalizeH="0" baseline="0" noProof="0" dirty="0" smtClean="0">
              <a:ln>
                <a:noFill/>
              </a:ln>
              <a:solidFill>
                <a:srgbClr val="0000CC"/>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void </a:t>
            </a:r>
            <a:r>
              <a:rPr kumimoji="0" lang="en-US" altLang="zh-CN" sz="2000" b="1" i="0" u="none" strike="noStrike" kern="0" cap="none" spc="0" normalizeH="0" baseline="0" noProof="0" dirty="0" err="1" smtClean="0">
                <a:ln>
                  <a:noFill/>
                </a:ln>
                <a:solidFill>
                  <a:srgbClr val="0000CC"/>
                </a:solidFill>
                <a:effectLst/>
                <a:uLnTx/>
                <a:uFillTx/>
                <a:latin typeface="+mn-lt"/>
                <a:ea typeface="+mn-ea"/>
                <a:cs typeface="+mn-cs"/>
              </a:rPr>
              <a:t>cleanup_module</a:t>
            </a: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(void)</a:t>
            </a:r>
            <a:endParaRPr kumimoji="0" lang="en-US" altLang="zh-CN" sz="2000" b="1" i="0" u="none" strike="noStrike" kern="0" cap="none" spc="0" normalizeH="0" baseline="0" noProof="0" dirty="0" smtClean="0">
              <a:ln>
                <a:noFill/>
              </a:ln>
              <a:solidFill>
                <a:srgbClr val="0000CC"/>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 {     ……     //</a:t>
            </a:r>
            <a:r>
              <a:rPr kumimoji="0" lang="zh-CN" altLang="en-US" sz="2000" b="1" i="0" u="none" strike="noStrike" kern="0" cap="none" spc="0" normalizeH="0" baseline="0" noProof="0" dirty="0" smtClean="0">
                <a:ln>
                  <a:noFill/>
                </a:ln>
                <a:solidFill>
                  <a:srgbClr val="0000CC"/>
                </a:solidFill>
                <a:effectLst/>
                <a:uLnTx/>
                <a:uFillTx/>
                <a:latin typeface="+mn-lt"/>
                <a:ea typeface="+mn-ea"/>
                <a:cs typeface="+mn-cs"/>
              </a:rPr>
              <a:t>释放设备资源语句  </a:t>
            </a: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              </a:t>
            </a:r>
            <a:endParaRPr kumimoji="0" lang="en-US" altLang="zh-CN" sz="2000" b="1" i="0" u="none" strike="noStrike" kern="0" cap="none" spc="0" normalizeH="0" baseline="0" noProof="0" dirty="0" smtClean="0">
              <a:ln>
                <a:noFill/>
              </a:ln>
              <a:solidFill>
                <a:srgbClr val="0000CC"/>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err="1" smtClean="0">
                <a:ln>
                  <a:noFill/>
                </a:ln>
                <a:solidFill>
                  <a:srgbClr val="0000CC"/>
                </a:solidFill>
                <a:effectLst/>
                <a:uLnTx/>
                <a:uFillTx/>
                <a:latin typeface="+mn-lt"/>
                <a:ea typeface="+mn-ea"/>
                <a:cs typeface="+mn-cs"/>
              </a:rPr>
              <a:t>module_init</a:t>
            </a: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a:t>
            </a:r>
            <a:r>
              <a:rPr kumimoji="0" lang="en-US" altLang="zh-CN" sz="2000" b="1" i="0" u="none" strike="noStrike" kern="0" cap="none" spc="0" normalizeH="0" baseline="0" noProof="0" dirty="0" err="1" smtClean="0">
                <a:ln>
                  <a:noFill/>
                </a:ln>
                <a:solidFill>
                  <a:srgbClr val="0000CC"/>
                </a:solidFill>
                <a:effectLst/>
                <a:uLnTx/>
                <a:uFillTx/>
                <a:latin typeface="+mn-lt"/>
                <a:ea typeface="+mn-ea"/>
                <a:cs typeface="+mn-cs"/>
              </a:rPr>
              <a:t>init_module</a:t>
            </a: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      </a:t>
            </a:r>
            <a:endParaRPr kumimoji="0" lang="zh-CN" altLang="en-US" sz="2000" b="1" i="0" u="none" strike="noStrike" kern="0" cap="none" spc="0" normalizeH="0" baseline="0" noProof="0" dirty="0" smtClean="0">
              <a:ln>
                <a:noFill/>
              </a:ln>
              <a:solidFill>
                <a:srgbClr val="0000CC"/>
              </a:solidFill>
              <a:effectLst/>
              <a:uLnTx/>
              <a:uFillTx/>
              <a:latin typeface="+mn-lt"/>
              <a:ea typeface="+mn-ea"/>
              <a:cs typeface="+mn-cs"/>
            </a:endParaRPr>
          </a:p>
          <a:p>
            <a:pPr marL="609600" marR="0" lvl="0" indent="-609600" algn="l" defTabSz="914400" rtl="0" eaLnBrk="0" fontAlgn="base" latinLnBrk="0" hangingPunct="0">
              <a:lnSpc>
                <a:spcPct val="70000"/>
              </a:lnSpc>
              <a:spcBef>
                <a:spcPts val="900"/>
              </a:spcBef>
              <a:spcAft>
                <a:spcPct val="0"/>
              </a:spcAft>
              <a:buClr>
                <a:schemeClr val="accent1"/>
              </a:buClr>
              <a:buSzPct val="60000"/>
              <a:defRPr/>
            </a:pPr>
            <a:r>
              <a:rPr kumimoji="0" lang="en-US" altLang="zh-CN" sz="2000" b="1" i="0" u="none" strike="noStrike" kern="0" cap="none" spc="0" normalizeH="0" baseline="0" noProof="0" dirty="0" err="1" smtClean="0">
                <a:ln>
                  <a:noFill/>
                </a:ln>
                <a:solidFill>
                  <a:srgbClr val="0000CC"/>
                </a:solidFill>
                <a:effectLst/>
                <a:uLnTx/>
                <a:uFillTx/>
                <a:latin typeface="+mn-lt"/>
                <a:ea typeface="+mn-ea"/>
                <a:cs typeface="+mn-cs"/>
              </a:rPr>
              <a:t>module_exit</a:t>
            </a: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a:t>
            </a:r>
            <a:r>
              <a:rPr kumimoji="0" lang="en-US" altLang="zh-CN" sz="2000" b="1" i="0" u="none" strike="noStrike" kern="0" cap="none" spc="0" normalizeH="0" baseline="0" noProof="0" dirty="0" err="1" smtClean="0">
                <a:ln>
                  <a:noFill/>
                </a:ln>
                <a:solidFill>
                  <a:srgbClr val="0000CC"/>
                </a:solidFill>
                <a:effectLst/>
                <a:uLnTx/>
                <a:uFillTx/>
                <a:latin typeface="+mn-lt"/>
                <a:ea typeface="+mn-ea"/>
                <a:cs typeface="+mn-cs"/>
              </a:rPr>
              <a:t>cleanup_module</a:t>
            </a:r>
            <a:r>
              <a:rPr kumimoji="0" lang="en-US" altLang="zh-CN" sz="2000" b="1" i="0" u="none" strike="noStrike" kern="0" cap="none" spc="0" normalizeH="0" baseline="0" noProof="0" dirty="0" smtClean="0">
                <a:ln>
                  <a:noFill/>
                </a:ln>
                <a:solidFill>
                  <a:srgbClr val="0000CC"/>
                </a:solidFill>
                <a:effectLst/>
                <a:uLnTx/>
                <a:uFillTx/>
                <a:latin typeface="+mn-lt"/>
                <a:ea typeface="+mn-ea"/>
                <a:cs typeface="+mn-cs"/>
              </a:rPr>
              <a:t>); </a:t>
            </a:r>
            <a:r>
              <a:rPr kumimoji="0" lang="zh-CN" altLang="en-US" sz="2000" b="1" i="0" u="none" strike="noStrike" kern="0" cap="none" spc="0" normalizeH="0" baseline="0" noProof="0" dirty="0" smtClean="0">
                <a:ln>
                  <a:noFill/>
                </a:ln>
                <a:solidFill>
                  <a:srgbClr val="0000CC"/>
                </a:solidFill>
                <a:effectLst/>
                <a:uLnTx/>
                <a:uFillTx/>
                <a:latin typeface="+mn-lt"/>
                <a:ea typeface="+mn-ea"/>
                <a:cs typeface="+mn-cs"/>
              </a:rPr>
              <a:t> </a:t>
            </a:r>
            <a:endParaRPr kumimoji="0" lang="zh-CN" altLang="en-US" sz="2000" b="1" i="0" u="none" strike="noStrike" kern="0" cap="none" spc="0" normalizeH="0" baseline="0" noProof="0" dirty="0">
              <a:ln>
                <a:noFill/>
              </a:ln>
              <a:solidFill>
                <a:srgbClr val="0000CC"/>
              </a:solidFill>
              <a:effectLst/>
              <a:uLnTx/>
              <a:uFillTx/>
              <a:latin typeface="+mn-lt"/>
              <a:ea typeface="+mn-ea"/>
              <a:cs typeface="+mn-cs"/>
            </a:endParaRPr>
          </a:p>
        </p:txBody>
      </p:sp>
      <p:sp>
        <p:nvSpPr>
          <p:cNvPr id="5" name="矩形 4"/>
          <p:cNvSpPr/>
          <p:nvPr/>
        </p:nvSpPr>
        <p:spPr bwMode="auto">
          <a:xfrm>
            <a:off x="624409" y="1809137"/>
            <a:ext cx="3761772" cy="308535"/>
          </a:xfrm>
          <a:prstGeom prst="rect">
            <a:avLst/>
          </a:prstGeom>
          <a:solidFill>
            <a:schemeClr val="accent3">
              <a:lumMod val="20000"/>
              <a:lumOff val="80000"/>
              <a:alpha val="50000"/>
            </a:schemeClr>
          </a:solidFill>
          <a:ln w="19050">
            <a:solidFill>
              <a:srgbClr val="0000CC">
                <a:alpha val="50000"/>
              </a:srgbClr>
            </a:solidFill>
            <a:round/>
          </a:ln>
        </p:spPr>
        <p:txBody>
          <a:bodyPr rtlCol="0" anchor="ctr"/>
          <a:lstStyle/>
          <a:p>
            <a:pPr algn="ctr"/>
            <a:endParaRPr lang="zh-CN" altLang="en-US" sz="1600" b="1" dirty="0">
              <a:solidFill>
                <a:srgbClr val="0000CC"/>
              </a:solidFill>
              <a:latin typeface="+mn-ea"/>
              <a:ea typeface="+mn-ea"/>
            </a:endParaRPr>
          </a:p>
        </p:txBody>
      </p:sp>
      <p:sp>
        <p:nvSpPr>
          <p:cNvPr id="6" name="矩形 5"/>
          <p:cNvSpPr/>
          <p:nvPr/>
        </p:nvSpPr>
        <p:spPr>
          <a:xfrm>
            <a:off x="5004623" y="1776373"/>
            <a:ext cx="3771443" cy="400110"/>
          </a:xfrm>
          <a:prstGeom prst="rect">
            <a:avLst/>
          </a:prstGeom>
          <a:solidFill>
            <a:schemeClr val="accent1"/>
          </a:solidFill>
        </p:spPr>
        <p:txBody>
          <a:bodyPr wrap="square">
            <a:spAutoFit/>
          </a:bodyPr>
          <a:lstStyle/>
          <a:p>
            <a:r>
              <a:rPr lang="en-US" altLang="zh-CN" sz="2000" b="1" dirty="0" smtClean="0">
                <a:solidFill>
                  <a:schemeClr val="tx2"/>
                </a:solidFill>
                <a:latin typeface="+mn-ea"/>
                <a:ea typeface="+mn-ea"/>
              </a:rPr>
              <a:t>//</a:t>
            </a:r>
            <a:r>
              <a:rPr lang="zh-CN" altLang="en-US" sz="2000" b="1" dirty="0" smtClean="0">
                <a:solidFill>
                  <a:schemeClr val="tx2"/>
                </a:solidFill>
                <a:latin typeface="+mn-ea"/>
                <a:ea typeface="+mn-ea"/>
              </a:rPr>
              <a:t>驱动程序所必须包含的头文件</a:t>
            </a:r>
            <a:endParaRPr lang="zh-CN" altLang="en-US" sz="2000" b="1" dirty="0">
              <a:solidFill>
                <a:schemeClr val="tx2"/>
              </a:solidFill>
              <a:latin typeface="+mn-ea"/>
              <a:ea typeface="+mn-ea"/>
            </a:endParaRPr>
          </a:p>
        </p:txBody>
      </p:sp>
      <p:sp>
        <p:nvSpPr>
          <p:cNvPr id="7" name="矩形 6"/>
          <p:cNvSpPr/>
          <p:nvPr/>
        </p:nvSpPr>
        <p:spPr bwMode="auto">
          <a:xfrm>
            <a:off x="629325" y="5815782"/>
            <a:ext cx="3761772" cy="308535"/>
          </a:xfrm>
          <a:prstGeom prst="rect">
            <a:avLst/>
          </a:prstGeom>
          <a:solidFill>
            <a:schemeClr val="accent4">
              <a:lumMod val="20000"/>
              <a:lumOff val="80000"/>
              <a:alpha val="50000"/>
            </a:schemeClr>
          </a:solidFill>
          <a:ln w="19050">
            <a:solidFill>
              <a:srgbClr val="0000CC">
                <a:alpha val="50000"/>
              </a:srgbClr>
            </a:solidFill>
            <a:round/>
          </a:ln>
        </p:spPr>
        <p:txBody>
          <a:bodyPr rtlCol="0" anchor="ctr"/>
          <a:lstStyle/>
          <a:p>
            <a:pPr algn="ctr"/>
            <a:endParaRPr lang="zh-CN" altLang="en-US" sz="1600" b="1" dirty="0">
              <a:solidFill>
                <a:srgbClr val="0000CC"/>
              </a:solidFill>
              <a:latin typeface="+mn-ea"/>
              <a:ea typeface="+mn-ea"/>
            </a:endParaRPr>
          </a:p>
        </p:txBody>
      </p:sp>
      <p:sp>
        <p:nvSpPr>
          <p:cNvPr id="8" name="矩形 7"/>
          <p:cNvSpPr/>
          <p:nvPr/>
        </p:nvSpPr>
        <p:spPr bwMode="auto">
          <a:xfrm>
            <a:off x="629326" y="6169744"/>
            <a:ext cx="3761772" cy="308535"/>
          </a:xfrm>
          <a:prstGeom prst="rect">
            <a:avLst/>
          </a:prstGeom>
          <a:solidFill>
            <a:schemeClr val="accent4">
              <a:lumMod val="20000"/>
              <a:lumOff val="80000"/>
              <a:alpha val="50000"/>
            </a:schemeClr>
          </a:solidFill>
          <a:ln w="19050">
            <a:solidFill>
              <a:srgbClr val="0000CC">
                <a:alpha val="50000"/>
              </a:srgbClr>
            </a:solidFill>
            <a:round/>
          </a:ln>
        </p:spPr>
        <p:txBody>
          <a:bodyPr rtlCol="0" anchor="ctr"/>
          <a:lstStyle/>
          <a:p>
            <a:pPr algn="ctr"/>
            <a:endParaRPr lang="zh-CN" altLang="en-US" sz="1600" b="1" dirty="0">
              <a:solidFill>
                <a:srgbClr val="0000CC"/>
              </a:solidFill>
              <a:latin typeface="+mn-ea"/>
              <a:ea typeface="+mn-ea"/>
            </a:endParaRPr>
          </a:p>
        </p:txBody>
      </p:sp>
      <p:sp>
        <p:nvSpPr>
          <p:cNvPr id="9" name="矩形 8"/>
          <p:cNvSpPr/>
          <p:nvPr/>
        </p:nvSpPr>
        <p:spPr>
          <a:xfrm>
            <a:off x="5029592" y="5952301"/>
            <a:ext cx="3771443" cy="400110"/>
          </a:xfrm>
          <a:prstGeom prst="rect">
            <a:avLst/>
          </a:prstGeom>
          <a:solidFill>
            <a:schemeClr val="accent1"/>
          </a:solidFill>
        </p:spPr>
        <p:txBody>
          <a:bodyPr wrap="square">
            <a:spAutoFit/>
          </a:bodyPr>
          <a:lstStyle/>
          <a:p>
            <a:r>
              <a:rPr lang="en-US" altLang="zh-CN" sz="2000" b="1" dirty="0" smtClean="0">
                <a:solidFill>
                  <a:schemeClr val="tx2"/>
                </a:solidFill>
                <a:latin typeface="+mn-ea"/>
                <a:ea typeface="+mn-ea"/>
              </a:rPr>
              <a:t>//</a:t>
            </a:r>
            <a:r>
              <a:rPr lang="zh-CN" altLang="en-US" sz="2000" b="1" dirty="0" smtClean="0">
                <a:solidFill>
                  <a:schemeClr val="tx2"/>
                </a:solidFill>
                <a:latin typeface="+mn-ea"/>
                <a:ea typeface="+mn-ea"/>
              </a:rPr>
              <a:t>释放驱动程序资源</a:t>
            </a:r>
            <a:endParaRPr lang="zh-CN" altLang="en-US" sz="2000" b="1" dirty="0">
              <a:solidFill>
                <a:schemeClr val="tx2"/>
              </a:solidFill>
              <a:latin typeface="+mn-ea"/>
              <a:ea typeface="+mn-ea"/>
            </a:endParaRPr>
          </a:p>
        </p:txBody>
      </p:sp>
      <p:sp>
        <p:nvSpPr>
          <p:cNvPr id="10" name="矩形 9"/>
          <p:cNvSpPr/>
          <p:nvPr/>
        </p:nvSpPr>
        <p:spPr>
          <a:xfrm>
            <a:off x="5029592" y="5500723"/>
            <a:ext cx="3771443" cy="400110"/>
          </a:xfrm>
          <a:prstGeom prst="rect">
            <a:avLst/>
          </a:prstGeom>
          <a:solidFill>
            <a:schemeClr val="accent1"/>
          </a:solidFill>
        </p:spPr>
        <p:txBody>
          <a:bodyPr wrap="square">
            <a:spAutoFit/>
          </a:bodyPr>
          <a:lstStyle/>
          <a:p>
            <a:r>
              <a:rPr lang="en-US" altLang="zh-CN" sz="2000" b="1" dirty="0" smtClean="0">
                <a:solidFill>
                  <a:schemeClr val="tx2"/>
                </a:solidFill>
                <a:latin typeface="+mn-ea"/>
                <a:ea typeface="+mn-ea"/>
              </a:rPr>
              <a:t>//</a:t>
            </a:r>
            <a:r>
              <a:rPr lang="zh-CN" altLang="en-US" sz="2000" b="1" dirty="0" smtClean="0">
                <a:solidFill>
                  <a:schemeClr val="tx2"/>
                </a:solidFill>
                <a:latin typeface="+mn-ea"/>
                <a:ea typeface="+mn-ea"/>
              </a:rPr>
              <a:t>驱动程序注册及初始化</a:t>
            </a:r>
            <a:endParaRPr lang="zh-CN" altLang="en-US" sz="2000" b="1" dirty="0">
              <a:solidFill>
                <a:schemeClr val="tx2"/>
              </a:solidFill>
              <a:latin typeface="+mn-ea"/>
              <a:ea typeface="+mn-ea"/>
            </a:endParaRPr>
          </a:p>
        </p:txBody>
      </p:sp>
      <p:sp>
        <p:nvSpPr>
          <p:cNvPr id="11" name="矩形 10"/>
          <p:cNvSpPr/>
          <p:nvPr/>
        </p:nvSpPr>
        <p:spPr>
          <a:xfrm>
            <a:off x="4990650" y="2815966"/>
            <a:ext cx="3849325" cy="707886"/>
          </a:xfrm>
          <a:prstGeom prst="rect">
            <a:avLst/>
          </a:prstGeom>
          <a:solidFill>
            <a:schemeClr val="accent1"/>
          </a:solidFill>
        </p:spPr>
        <p:txBody>
          <a:bodyPr wrap="square">
            <a:spAutoFit/>
          </a:bodyPr>
          <a:lstStyle/>
          <a:p>
            <a:r>
              <a:rPr lang="en-US" altLang="zh-CN" sz="2000" b="1" dirty="0" smtClean="0">
                <a:solidFill>
                  <a:schemeClr val="tx2"/>
                </a:solidFill>
                <a:latin typeface="+mn-ea"/>
                <a:ea typeface="+mn-ea"/>
              </a:rPr>
              <a:t>//</a:t>
            </a:r>
            <a:r>
              <a:rPr lang="zh-CN" altLang="en-US" sz="2000" b="1" dirty="0" smtClean="0">
                <a:solidFill>
                  <a:schemeClr val="tx2"/>
                </a:solidFill>
                <a:latin typeface="+mn-ea"/>
                <a:ea typeface="+mn-ea"/>
              </a:rPr>
              <a:t>设备的功能接口函数与数据结构体</a:t>
            </a:r>
            <a:endParaRPr lang="zh-CN" altLang="en-US" sz="2000" b="1" dirty="0">
              <a:solidFill>
                <a:schemeClr val="tx2"/>
              </a:solidFill>
              <a:latin typeface="+mn-ea"/>
              <a:ea typeface="+mn-ea"/>
            </a:endParaRPr>
          </a:p>
        </p:txBody>
      </p:sp>
      <p:sp>
        <p:nvSpPr>
          <p:cNvPr id="12" name="矩形 11"/>
          <p:cNvSpPr/>
          <p:nvPr/>
        </p:nvSpPr>
        <p:spPr bwMode="auto">
          <a:xfrm>
            <a:off x="624409" y="2187583"/>
            <a:ext cx="3761772" cy="2258173"/>
          </a:xfrm>
          <a:prstGeom prst="rect">
            <a:avLst/>
          </a:prstGeom>
          <a:solidFill>
            <a:schemeClr val="accent3">
              <a:lumMod val="20000"/>
              <a:lumOff val="80000"/>
              <a:alpha val="50000"/>
            </a:schemeClr>
          </a:solidFill>
          <a:ln w="19050">
            <a:solidFill>
              <a:srgbClr val="0000CC">
                <a:alpha val="50000"/>
              </a:srgbClr>
            </a:solidFill>
            <a:round/>
          </a:ln>
        </p:spPr>
        <p:txBody>
          <a:bodyPr rtlCol="0" anchor="ctr"/>
          <a:lstStyle/>
          <a:p>
            <a:pPr algn="ctr"/>
            <a:endParaRPr lang="zh-CN" altLang="en-US" sz="1600" b="1" dirty="0">
              <a:solidFill>
                <a:srgbClr val="0000CC"/>
              </a:solidFill>
              <a:latin typeface="+mn-ea"/>
              <a:ea typeface="+mn-ea"/>
            </a:endParaRPr>
          </a:p>
        </p:txBody>
      </p:sp>
      <p:cxnSp>
        <p:nvCxnSpPr>
          <p:cNvPr id="13" name="直接箭头连接符 12"/>
          <p:cNvCxnSpPr>
            <a:stCxn id="5" idx="3"/>
            <a:endCxn id="6" idx="1"/>
          </p:cNvCxnSpPr>
          <p:nvPr/>
        </p:nvCxnSpPr>
        <p:spPr>
          <a:xfrm>
            <a:off x="4386181" y="1963405"/>
            <a:ext cx="618442" cy="130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a:endCxn id="11" idx="1"/>
          </p:cNvCxnSpPr>
          <p:nvPr/>
        </p:nvCxnSpPr>
        <p:spPr>
          <a:xfrm flipV="1">
            <a:off x="4386181" y="3169909"/>
            <a:ext cx="604469" cy="1467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3"/>
            <a:endCxn id="10" idx="1"/>
          </p:cNvCxnSpPr>
          <p:nvPr/>
        </p:nvCxnSpPr>
        <p:spPr>
          <a:xfrm flipV="1">
            <a:off x="4391097" y="5700778"/>
            <a:ext cx="638495" cy="26927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3"/>
            <a:endCxn id="9" idx="1"/>
          </p:cNvCxnSpPr>
          <p:nvPr/>
        </p:nvCxnSpPr>
        <p:spPr>
          <a:xfrm flipV="1">
            <a:off x="4391098" y="6152356"/>
            <a:ext cx="638494" cy="17165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日期占位符 13"/>
          <p:cNvSpPr>
            <a:spLocks noGrp="1"/>
          </p:cNvSpPr>
          <p:nvPr>
            <p:ph type="dt" sz="half" idx="10"/>
          </p:nvPr>
        </p:nvSpPr>
        <p:spPr/>
        <p:txBody>
          <a:bodyPr/>
          <a:lstStyle/>
          <a:p>
            <a:pPr>
              <a:defRPr/>
            </a:pPr>
            <a:fld id="{9516A977-CF35-4FF6-B23C-E81A6C33DE11}"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5" name="Rectangle 9"/>
          <p:cNvSpPr>
            <a:spLocks noGrp="1" noChangeArrowheads="1"/>
          </p:cNvSpPr>
          <p:nvPr>
            <p:ph idx="4294967295"/>
          </p:nvPr>
        </p:nvSpPr>
        <p:spPr>
          <a:xfrm>
            <a:off x="250825" y="1268413"/>
            <a:ext cx="8458200" cy="4794250"/>
          </a:xfrm>
        </p:spPr>
        <p:txBody>
          <a:bodyPr/>
          <a:lstStyle/>
          <a:p>
            <a:pPr>
              <a:lnSpc>
                <a:spcPct val="130000"/>
              </a:lnSpc>
            </a:pPr>
            <a:r>
              <a:rPr lang="en-US" altLang="zh-CN" sz="3600" b="1" dirty="0"/>
              <a:t>Linux</a:t>
            </a:r>
            <a:r>
              <a:rPr lang="zh-CN" altLang="en-US" sz="3600" b="1" dirty="0"/>
              <a:t>内核模块的程序结构</a:t>
            </a:r>
            <a:endParaRPr lang="zh-CN" altLang="en-US" sz="3600" b="1" dirty="0"/>
          </a:p>
          <a:p>
            <a:pPr lvl="1">
              <a:lnSpc>
                <a:spcPct val="130000"/>
              </a:lnSpc>
            </a:pPr>
            <a:r>
              <a:rPr lang="en-US" altLang="zh-CN" sz="2800" b="1" dirty="0" err="1" smtClean="0">
                <a:solidFill>
                  <a:srgbClr val="FF0000"/>
                </a:solidFill>
              </a:rPr>
              <a:t>module_init</a:t>
            </a:r>
            <a:r>
              <a:rPr lang="en-US" altLang="zh-CN" sz="2800" b="1" dirty="0" smtClean="0">
                <a:solidFill>
                  <a:srgbClr val="FF0000"/>
                </a:solidFill>
              </a:rPr>
              <a:t>( )---</a:t>
            </a:r>
            <a:r>
              <a:rPr lang="zh-CN" altLang="en-US" sz="2800" b="1" dirty="0">
                <a:solidFill>
                  <a:srgbClr val="FF0000"/>
                </a:solidFill>
              </a:rPr>
              <a:t>模块加载函数（必须）</a:t>
            </a:r>
            <a:r>
              <a:rPr lang="zh-CN" altLang="en-US" sz="2800" dirty="0">
                <a:solidFill>
                  <a:srgbClr val="FF0000"/>
                </a:solidFill>
              </a:rPr>
              <a:t> </a:t>
            </a:r>
            <a:endParaRPr lang="zh-CN" altLang="en-US" sz="2800" dirty="0">
              <a:solidFill>
                <a:srgbClr val="FF0000"/>
              </a:solidFill>
            </a:endParaRPr>
          </a:p>
          <a:p>
            <a:pPr lvl="2">
              <a:lnSpc>
                <a:spcPct val="130000"/>
              </a:lnSpc>
            </a:pPr>
            <a:r>
              <a:rPr lang="zh-CN" altLang="en-US" dirty="0"/>
              <a:t>通过</a:t>
            </a:r>
            <a:r>
              <a:rPr lang="en-US" altLang="zh-CN" dirty="0" err="1" smtClean="0"/>
              <a:t>insmod</a:t>
            </a:r>
            <a:r>
              <a:rPr lang="zh-CN" altLang="en-US" dirty="0" smtClean="0"/>
              <a:t>命令</a:t>
            </a:r>
            <a:r>
              <a:rPr lang="zh-CN" altLang="en-US" dirty="0"/>
              <a:t>加载内核模块时，模块的加载函数会自动被内核执行，完成模块的相关初始化工作</a:t>
            </a:r>
            <a:endParaRPr lang="zh-CN" altLang="en-US" dirty="0"/>
          </a:p>
          <a:p>
            <a:pPr lvl="1">
              <a:lnSpc>
                <a:spcPct val="130000"/>
              </a:lnSpc>
            </a:pPr>
            <a:r>
              <a:rPr lang="en-US" altLang="zh-CN" sz="2800" b="1" dirty="0" err="1" smtClean="0">
                <a:solidFill>
                  <a:srgbClr val="FF0000"/>
                </a:solidFill>
              </a:rPr>
              <a:t>module_exit</a:t>
            </a:r>
            <a:r>
              <a:rPr lang="en-US" altLang="zh-CN" sz="2800" b="1" dirty="0" smtClean="0">
                <a:solidFill>
                  <a:srgbClr val="FF0000"/>
                </a:solidFill>
              </a:rPr>
              <a:t>( )---</a:t>
            </a:r>
            <a:r>
              <a:rPr lang="zh-CN" altLang="en-US" sz="2800" b="1" dirty="0">
                <a:solidFill>
                  <a:srgbClr val="FF0000"/>
                </a:solidFill>
              </a:rPr>
              <a:t>模块卸载函数（必须）</a:t>
            </a:r>
            <a:r>
              <a:rPr lang="zh-CN" altLang="en-US" sz="2800" dirty="0">
                <a:solidFill>
                  <a:srgbClr val="FF0000"/>
                </a:solidFill>
              </a:rPr>
              <a:t> </a:t>
            </a:r>
            <a:endParaRPr lang="zh-CN" altLang="en-US" sz="2800" dirty="0">
              <a:solidFill>
                <a:srgbClr val="FF0000"/>
              </a:solidFill>
            </a:endParaRPr>
          </a:p>
          <a:p>
            <a:pPr lvl="2">
              <a:lnSpc>
                <a:spcPct val="130000"/>
              </a:lnSpc>
            </a:pPr>
            <a:r>
              <a:rPr lang="zh-CN" altLang="en-US" dirty="0"/>
              <a:t>当通过</a:t>
            </a:r>
            <a:r>
              <a:rPr lang="en-US" altLang="zh-CN" dirty="0" err="1"/>
              <a:t>rmmod</a:t>
            </a:r>
            <a:r>
              <a:rPr lang="zh-CN" altLang="en-US" dirty="0"/>
              <a:t>命令卸载某模块时，模块的卸载函数会自动被内核执行，完成与模块装载函数相反的功能</a:t>
            </a:r>
            <a:endParaRPr lang="zh-CN" altLang="en-US" dirty="0"/>
          </a:p>
          <a:p>
            <a:pPr>
              <a:lnSpc>
                <a:spcPct val="130000"/>
              </a:lnSpc>
              <a:buClr>
                <a:srgbClr val="FF0000"/>
              </a:buClr>
              <a:buFont typeface="Wingdings" panose="05000000000000000000" pitchFamily="2" charset="2"/>
              <a:buNone/>
            </a:pPr>
            <a:endParaRPr lang="en-US" altLang="zh-CN" sz="2400" b="1" dirty="0"/>
          </a:p>
        </p:txBody>
      </p:sp>
      <p:sp>
        <p:nvSpPr>
          <p:cNvPr id="5"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8.1.2 </a:t>
            </a:r>
            <a:r>
              <a:rPr lang="zh-CN" altLang="en-US" b="1" dirty="0" smtClean="0">
                <a:solidFill>
                  <a:srgbClr val="0000CC"/>
                </a:solidFill>
                <a:latin typeface="+mn-ea"/>
                <a:ea typeface="+mn-ea"/>
              </a:rPr>
              <a:t>设备驱动程序的框架</a:t>
            </a:r>
            <a:endParaRPr lang="zh-CN" altLang="en-US" b="1" dirty="0" smtClean="0">
              <a:solidFill>
                <a:srgbClr val="0000CC"/>
              </a:solidFill>
              <a:latin typeface="+mn-ea"/>
              <a:ea typeface="+mn-ea"/>
            </a:endParaRPr>
          </a:p>
        </p:txBody>
      </p:sp>
      <p:sp>
        <p:nvSpPr>
          <p:cNvPr id="2" name="日期占位符 1"/>
          <p:cNvSpPr>
            <a:spLocks noGrp="1"/>
          </p:cNvSpPr>
          <p:nvPr>
            <p:ph type="dt" sz="half" idx="10"/>
          </p:nvPr>
        </p:nvSpPr>
        <p:spPr/>
        <p:txBody>
          <a:bodyPr/>
          <a:lstStyle/>
          <a:p>
            <a:pPr>
              <a:defRPr/>
            </a:pPr>
            <a:fld id="{D7223C20-F3B4-4A26-88D7-40035F97571F}"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0505">
                                            <p:txEl>
                                              <p:pRg st="1" end="1"/>
                                            </p:txEl>
                                          </p:spTgt>
                                        </p:tgtEl>
                                        <p:attrNameLst>
                                          <p:attrName>style.visibility</p:attrName>
                                        </p:attrNameLst>
                                      </p:cBhvr>
                                      <p:to>
                                        <p:strVal val="visible"/>
                                      </p:to>
                                    </p:set>
                                    <p:animEffect transition="in" filter="blinds(horizontal)">
                                      <p:cBhvr>
                                        <p:cTn id="7" dur="500"/>
                                        <p:tgtEl>
                                          <p:spTgt spid="49050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0505">
                                            <p:txEl>
                                              <p:pRg st="2" end="2"/>
                                            </p:txEl>
                                          </p:spTgt>
                                        </p:tgtEl>
                                        <p:attrNameLst>
                                          <p:attrName>style.visibility</p:attrName>
                                        </p:attrNameLst>
                                      </p:cBhvr>
                                      <p:to>
                                        <p:strVal val="visible"/>
                                      </p:to>
                                    </p:set>
                                    <p:animEffect transition="in" filter="blinds(horizontal)">
                                      <p:cBhvr>
                                        <p:cTn id="10" dur="500"/>
                                        <p:tgtEl>
                                          <p:spTgt spid="49050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90505">
                                            <p:txEl>
                                              <p:pRg st="3" end="3"/>
                                            </p:txEl>
                                          </p:spTgt>
                                        </p:tgtEl>
                                        <p:attrNameLst>
                                          <p:attrName>style.visibility</p:attrName>
                                        </p:attrNameLst>
                                      </p:cBhvr>
                                      <p:to>
                                        <p:strVal val="visible"/>
                                      </p:to>
                                    </p:set>
                                    <p:animEffect transition="in" filter="blinds(horizontal)">
                                      <p:cBhvr>
                                        <p:cTn id="15" dur="500"/>
                                        <p:tgtEl>
                                          <p:spTgt spid="49050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90505">
                                            <p:txEl>
                                              <p:pRg st="4" end="4"/>
                                            </p:txEl>
                                          </p:spTgt>
                                        </p:tgtEl>
                                        <p:attrNameLst>
                                          <p:attrName>style.visibility</p:attrName>
                                        </p:attrNameLst>
                                      </p:cBhvr>
                                      <p:to>
                                        <p:strVal val="visible"/>
                                      </p:to>
                                    </p:set>
                                    <p:animEffect transition="in" filter="blinds(horizontal)">
                                      <p:cBhvr>
                                        <p:cTn id="18" dur="500"/>
                                        <p:tgtEl>
                                          <p:spTgt spid="4905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内容占位符 2"/>
          <p:cNvSpPr>
            <a:spLocks noGrp="1"/>
          </p:cNvSpPr>
          <p:nvPr>
            <p:ph idx="4294967295"/>
          </p:nvPr>
        </p:nvSpPr>
        <p:spPr>
          <a:xfrm>
            <a:off x="0" y="1371600"/>
            <a:ext cx="8915400" cy="4659745"/>
          </a:xfrm>
        </p:spPr>
        <p:txBody>
          <a:bodyPr/>
          <a:lstStyle/>
          <a:p>
            <a:pPr lvl="1" algn="just">
              <a:lnSpc>
                <a:spcPct val="120000"/>
              </a:lnSpc>
            </a:pPr>
            <a:r>
              <a:rPr lang="en-US" altLang="zh-CN" sz="2800" b="1" dirty="0">
                <a:solidFill>
                  <a:srgbClr val="FF0000"/>
                </a:solidFill>
              </a:rPr>
              <a:t>MODULE_LICENSE</a:t>
            </a:r>
            <a:r>
              <a:rPr lang="en-US" altLang="zh-CN" sz="2800" b="1" dirty="0" smtClean="0">
                <a:solidFill>
                  <a:srgbClr val="FF0000"/>
                </a:solidFill>
              </a:rPr>
              <a:t>( )---</a:t>
            </a:r>
            <a:r>
              <a:rPr lang="zh-CN" altLang="en-US" sz="2800" b="1" dirty="0">
                <a:solidFill>
                  <a:srgbClr val="FF0000"/>
                </a:solidFill>
              </a:rPr>
              <a:t>模块许可证声明（必须）</a:t>
            </a:r>
            <a:endParaRPr lang="zh-CN" altLang="en-US" sz="2800" dirty="0">
              <a:solidFill>
                <a:srgbClr val="FF0000"/>
              </a:solidFill>
            </a:endParaRPr>
          </a:p>
          <a:p>
            <a:pPr lvl="2" algn="just">
              <a:lnSpc>
                <a:spcPct val="120000"/>
              </a:lnSpc>
            </a:pPr>
            <a:r>
              <a:rPr lang="zh-CN" altLang="en-US" sz="2800" dirty="0"/>
              <a:t>模块许可证（</a:t>
            </a:r>
            <a:r>
              <a:rPr lang="en-US" altLang="zh-CN" sz="2800" dirty="0"/>
              <a:t>LICENSE</a:t>
            </a:r>
            <a:r>
              <a:rPr lang="zh-CN" altLang="en-US" sz="2800" dirty="0"/>
              <a:t>）声明描述内核模块的许可权限</a:t>
            </a:r>
            <a:endParaRPr lang="zh-CN" altLang="en-US" sz="2800" dirty="0"/>
          </a:p>
          <a:p>
            <a:pPr lvl="2" algn="just">
              <a:lnSpc>
                <a:spcPct val="120000"/>
              </a:lnSpc>
            </a:pPr>
            <a:r>
              <a:rPr lang="zh-CN" altLang="en-US" sz="2800" dirty="0" smtClean="0"/>
              <a:t>如果不声明</a:t>
            </a:r>
            <a:r>
              <a:rPr lang="en-US" altLang="zh-CN" sz="2800" dirty="0" smtClean="0"/>
              <a:t>LICENSE</a:t>
            </a:r>
            <a:r>
              <a:rPr lang="zh-CN" altLang="en-US" sz="2800" dirty="0" smtClean="0"/>
              <a:t>，模块</a:t>
            </a:r>
            <a:r>
              <a:rPr lang="zh-CN" altLang="en-US" sz="2800" dirty="0"/>
              <a:t>被加载时，将收到</a:t>
            </a:r>
            <a:r>
              <a:rPr lang="zh-CN" altLang="en-US" sz="2800" dirty="0" smtClean="0"/>
              <a:t>内核</a:t>
            </a:r>
            <a:r>
              <a:rPr lang="zh-CN" altLang="en-US" sz="2800" dirty="0"/>
              <a:t>被污染（</a:t>
            </a:r>
            <a:r>
              <a:rPr lang="en-US" altLang="zh-CN" sz="2800" dirty="0"/>
              <a:t>kernel tainted</a:t>
            </a:r>
            <a:r>
              <a:rPr lang="zh-CN" altLang="en-US" sz="2800" dirty="0"/>
              <a:t>）的警告</a:t>
            </a:r>
            <a:endParaRPr lang="zh-CN" altLang="en-US" sz="2800" dirty="0"/>
          </a:p>
          <a:p>
            <a:pPr lvl="2" algn="just">
              <a:lnSpc>
                <a:spcPct val="120000"/>
              </a:lnSpc>
            </a:pPr>
            <a:r>
              <a:rPr lang="zh-CN" altLang="en-US" sz="2800" dirty="0"/>
              <a:t>包括：</a:t>
            </a:r>
            <a:r>
              <a:rPr lang="zh-CN" altLang="en-US" sz="2800" dirty="0">
                <a:solidFill>
                  <a:srgbClr val="FF0000"/>
                </a:solidFill>
                <a:latin typeface="Arial" panose="020B0604020202020204" pitchFamily="34" charset="0"/>
              </a:rPr>
              <a:t>“</a:t>
            </a:r>
            <a:r>
              <a:rPr lang="en-US" altLang="zh-CN" sz="2800" dirty="0">
                <a:solidFill>
                  <a:srgbClr val="FF0000"/>
                </a:solidFill>
              </a:rPr>
              <a:t>GPL</a:t>
            </a:r>
            <a:r>
              <a:rPr lang="en-US" altLang="zh-CN" sz="2800" dirty="0">
                <a:solidFill>
                  <a:srgbClr val="FF0000"/>
                </a:solidFill>
                <a:latin typeface="Arial" panose="020B0604020202020204" pitchFamily="34" charset="0"/>
              </a:rPr>
              <a:t>”</a:t>
            </a:r>
            <a:r>
              <a:rPr lang="zh-CN" altLang="en-US" sz="2800" dirty="0"/>
              <a:t>、 </a:t>
            </a:r>
            <a:r>
              <a:rPr lang="zh-CN" altLang="en-US" sz="2800" dirty="0">
                <a:latin typeface="Arial" panose="020B0604020202020204" pitchFamily="34" charset="0"/>
              </a:rPr>
              <a:t>“</a:t>
            </a:r>
            <a:r>
              <a:rPr lang="en-US" altLang="zh-CN" sz="2800" dirty="0"/>
              <a:t>GPL v2</a:t>
            </a:r>
            <a:r>
              <a:rPr lang="en-US" altLang="zh-CN" sz="2800" dirty="0">
                <a:latin typeface="Arial" panose="020B0604020202020204" pitchFamily="34" charset="0"/>
              </a:rPr>
              <a:t>”</a:t>
            </a:r>
            <a:r>
              <a:rPr lang="zh-CN" altLang="en-US" sz="2800" dirty="0"/>
              <a:t>、 </a:t>
            </a:r>
            <a:r>
              <a:rPr lang="zh-CN" altLang="en-US" sz="2800" dirty="0">
                <a:latin typeface="Arial" panose="020B0604020202020204" pitchFamily="34" charset="0"/>
              </a:rPr>
              <a:t>“</a:t>
            </a:r>
            <a:r>
              <a:rPr lang="en-US" altLang="zh-CN" sz="2800" dirty="0"/>
              <a:t>GPL and additional rights</a:t>
            </a:r>
            <a:r>
              <a:rPr lang="en-US" altLang="zh-CN" sz="2800" dirty="0">
                <a:latin typeface="Arial" panose="020B0604020202020204" pitchFamily="34" charset="0"/>
              </a:rPr>
              <a:t>”</a:t>
            </a:r>
            <a:r>
              <a:rPr lang="zh-CN" altLang="en-US" sz="2800" dirty="0"/>
              <a:t>、 </a:t>
            </a:r>
            <a:r>
              <a:rPr lang="zh-CN" altLang="en-US" sz="2800" dirty="0">
                <a:solidFill>
                  <a:srgbClr val="FF0000"/>
                </a:solidFill>
                <a:latin typeface="Arial" panose="020B0604020202020204" pitchFamily="34" charset="0"/>
              </a:rPr>
              <a:t>“</a:t>
            </a:r>
            <a:r>
              <a:rPr lang="en-US" altLang="zh-CN" sz="2800" dirty="0">
                <a:solidFill>
                  <a:srgbClr val="FF0000"/>
                </a:solidFill>
              </a:rPr>
              <a:t>Dual  BSD/GPL</a:t>
            </a:r>
            <a:r>
              <a:rPr lang="en-US" altLang="zh-CN" sz="2800" dirty="0">
                <a:solidFill>
                  <a:srgbClr val="FF0000"/>
                </a:solidFill>
                <a:latin typeface="Arial" panose="020B0604020202020204" pitchFamily="34" charset="0"/>
              </a:rPr>
              <a:t>”</a:t>
            </a:r>
            <a:r>
              <a:rPr lang="zh-CN" altLang="en-US" sz="2800" dirty="0"/>
              <a:t>、</a:t>
            </a:r>
            <a:r>
              <a:rPr lang="zh-CN" altLang="en-US" sz="2800" dirty="0">
                <a:latin typeface="Arial" panose="020B0604020202020204" pitchFamily="34" charset="0"/>
              </a:rPr>
              <a:t>“</a:t>
            </a:r>
            <a:r>
              <a:rPr lang="en-US" altLang="zh-CN" sz="2800" dirty="0"/>
              <a:t>Dual MPI/GPL</a:t>
            </a:r>
            <a:r>
              <a:rPr lang="en-US" altLang="zh-CN" sz="2800" dirty="0">
                <a:latin typeface="Arial" panose="020B0604020202020204" pitchFamily="34" charset="0"/>
              </a:rPr>
              <a:t>”</a:t>
            </a:r>
            <a:r>
              <a:rPr lang="zh-CN" altLang="en-US" sz="2800" dirty="0"/>
              <a:t>、 </a:t>
            </a:r>
            <a:r>
              <a:rPr lang="zh-CN" altLang="en-US" sz="2800" dirty="0">
                <a:latin typeface="Arial" panose="020B0604020202020204" pitchFamily="34" charset="0"/>
              </a:rPr>
              <a:t>“</a:t>
            </a:r>
            <a:r>
              <a:rPr lang="en-US" altLang="zh-CN" sz="2800" dirty="0"/>
              <a:t>Proprietary</a:t>
            </a:r>
            <a:r>
              <a:rPr lang="en-US" altLang="zh-CN" sz="2800" dirty="0">
                <a:latin typeface="Arial" panose="020B0604020202020204" pitchFamily="34" charset="0"/>
              </a:rPr>
              <a:t>”</a:t>
            </a:r>
            <a:r>
              <a:rPr lang="en-US" altLang="zh-CN" sz="2800" dirty="0"/>
              <a:t>      </a:t>
            </a:r>
            <a:endParaRPr lang="en-US" altLang="zh-CN" sz="3200" dirty="0"/>
          </a:p>
        </p:txBody>
      </p:sp>
      <p:sp>
        <p:nvSpPr>
          <p:cNvPr id="292868" name="灯片编号占位符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spcBef>
                <a:spcPct val="50000"/>
              </a:spcBef>
            </a:pPr>
            <a:endParaRPr lang="zh-CN" altLang="zh-CN" sz="1400" b="1">
              <a:latin typeface="Arial Narrow" panose="020B0606020202030204" pitchFamily="34" charset="0"/>
            </a:endParaRPr>
          </a:p>
        </p:txBody>
      </p:sp>
      <p:sp>
        <p:nvSpPr>
          <p:cNvPr id="6"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8.1.2 </a:t>
            </a:r>
            <a:r>
              <a:rPr lang="zh-CN" altLang="en-US" b="1" dirty="0" smtClean="0">
                <a:solidFill>
                  <a:srgbClr val="0000CC"/>
                </a:solidFill>
                <a:latin typeface="+mn-ea"/>
                <a:ea typeface="+mn-ea"/>
              </a:rPr>
              <a:t>设备驱动程序的框架</a:t>
            </a:r>
            <a:endParaRPr lang="zh-CN" altLang="en-US" b="1" dirty="0" smtClean="0">
              <a:solidFill>
                <a:srgbClr val="0000CC"/>
              </a:solidFill>
              <a:latin typeface="+mn-ea"/>
              <a:ea typeface="+mn-ea"/>
            </a:endParaRPr>
          </a:p>
        </p:txBody>
      </p:sp>
      <p:sp>
        <p:nvSpPr>
          <p:cNvPr id="2" name="日期占位符 1"/>
          <p:cNvSpPr>
            <a:spLocks noGrp="1"/>
          </p:cNvSpPr>
          <p:nvPr>
            <p:ph type="dt" sz="half" idx="10"/>
          </p:nvPr>
        </p:nvSpPr>
        <p:spPr/>
        <p:txBody>
          <a:bodyPr/>
          <a:lstStyle/>
          <a:p>
            <a:pPr>
              <a:defRPr/>
            </a:pPr>
            <a:fld id="{6F3A0F4A-EBB5-4836-A460-49E31A5B6C45}"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idx="4294967295"/>
          </p:nvPr>
        </p:nvSpPr>
        <p:spPr>
          <a:xfrm>
            <a:off x="304800" y="228600"/>
            <a:ext cx="8382000" cy="838200"/>
          </a:xfrm>
        </p:spPr>
        <p:txBody>
          <a:bodyPr anchor="ctr"/>
          <a:lstStyle/>
          <a:p>
            <a:r>
              <a:rPr lang="zh-CN" altLang="en-US" sz="4000" dirty="0" smtClean="0">
                <a:solidFill>
                  <a:schemeClr val="bg1"/>
                </a:solidFill>
              </a:rPr>
              <a:t>设备驱动模块</a:t>
            </a:r>
            <a:endParaRPr lang="zh-CN" altLang="en-US" sz="4000" dirty="0">
              <a:solidFill>
                <a:schemeClr val="bg1"/>
              </a:solidFill>
            </a:endParaRPr>
          </a:p>
        </p:txBody>
      </p:sp>
      <p:sp>
        <p:nvSpPr>
          <p:cNvPr id="293891" name="Rectangle 3"/>
          <p:cNvSpPr>
            <a:spLocks noGrp="1" noChangeArrowheads="1"/>
          </p:cNvSpPr>
          <p:nvPr>
            <p:ph idx="4294967295"/>
          </p:nvPr>
        </p:nvSpPr>
        <p:spPr>
          <a:xfrm>
            <a:off x="305089" y="1312862"/>
            <a:ext cx="8229600" cy="5248275"/>
          </a:xfrm>
        </p:spPr>
        <p:txBody>
          <a:bodyPr/>
          <a:lstStyle/>
          <a:p>
            <a:r>
              <a:rPr lang="zh-CN" altLang="en-US" b="1" dirty="0">
                <a:solidFill>
                  <a:srgbClr val="FF0000"/>
                </a:solidFill>
              </a:rPr>
              <a:t>模块加载函数</a:t>
            </a:r>
            <a:endParaRPr lang="zh-CN" altLang="en-US" b="1" dirty="0">
              <a:solidFill>
                <a:srgbClr val="FF0000"/>
              </a:solidFill>
            </a:endParaRPr>
          </a:p>
          <a:p>
            <a:pPr>
              <a:buFont typeface="Wingdings" panose="05000000000000000000" pitchFamily="2" charset="2"/>
              <a:buNone/>
            </a:pPr>
            <a:r>
              <a:rPr lang="en-US" altLang="zh-CN" sz="2800" dirty="0"/>
              <a:t>static </a:t>
            </a:r>
            <a:r>
              <a:rPr lang="en-US" altLang="zh-CN" sz="2800" dirty="0" err="1"/>
              <a:t>int</a:t>
            </a:r>
            <a:r>
              <a:rPr lang="en-US" altLang="zh-CN" sz="2800" dirty="0"/>
              <a:t>   __</a:t>
            </a:r>
            <a:r>
              <a:rPr lang="en-US" altLang="zh-CN" sz="2800" dirty="0" err="1"/>
              <a:t>init</a:t>
            </a:r>
            <a:r>
              <a:rPr lang="en-US" altLang="zh-CN" sz="2800" dirty="0"/>
              <a:t>     </a:t>
            </a:r>
            <a:r>
              <a:rPr lang="en-US" altLang="zh-CN" sz="2800" dirty="0" err="1"/>
              <a:t>initialization_function</a:t>
            </a:r>
            <a:r>
              <a:rPr lang="en-US" altLang="zh-CN" sz="2800" dirty="0"/>
              <a:t>(void)</a:t>
            </a:r>
            <a:endParaRPr lang="en-US" altLang="zh-CN" sz="2800" dirty="0"/>
          </a:p>
          <a:p>
            <a:pPr>
              <a:buFont typeface="Wingdings" panose="05000000000000000000" pitchFamily="2" charset="2"/>
              <a:buNone/>
            </a:pPr>
            <a:r>
              <a:rPr lang="en-US" altLang="zh-CN" sz="2800" dirty="0"/>
              <a:t>{ </a:t>
            </a:r>
            <a:endParaRPr lang="en-US" altLang="zh-CN" sz="2800" dirty="0"/>
          </a:p>
          <a:p>
            <a:pPr>
              <a:buFont typeface="Wingdings" panose="05000000000000000000" pitchFamily="2" charset="2"/>
              <a:buNone/>
            </a:pPr>
            <a:r>
              <a:rPr lang="en-US" altLang="zh-CN" sz="2800" dirty="0"/>
              <a:t>	/* </a:t>
            </a:r>
            <a:r>
              <a:rPr lang="zh-CN" altLang="en-US" sz="2800" dirty="0"/>
              <a:t>初始化代码 *</a:t>
            </a:r>
            <a:r>
              <a:rPr lang="en-US" altLang="zh-CN" sz="2800" dirty="0"/>
              <a:t>/</a:t>
            </a:r>
            <a:endParaRPr lang="en-US" altLang="zh-CN" sz="2800" dirty="0"/>
          </a:p>
          <a:p>
            <a:pPr>
              <a:buFont typeface="Wingdings" panose="05000000000000000000" pitchFamily="2" charset="2"/>
              <a:buNone/>
            </a:pPr>
            <a:r>
              <a:rPr lang="en-US" altLang="zh-CN" sz="2800" dirty="0"/>
              <a:t>}</a:t>
            </a:r>
            <a:endParaRPr lang="en-US" altLang="zh-CN" sz="2800" dirty="0"/>
          </a:p>
          <a:p>
            <a:pPr>
              <a:buFont typeface="Wingdings" panose="05000000000000000000" pitchFamily="2" charset="2"/>
              <a:buNone/>
            </a:pPr>
            <a:r>
              <a:rPr lang="en-US" altLang="zh-CN" sz="2800" dirty="0" err="1"/>
              <a:t>module_init</a:t>
            </a:r>
            <a:r>
              <a:rPr lang="en-US" altLang="zh-CN" sz="2800" dirty="0"/>
              <a:t>(</a:t>
            </a:r>
            <a:r>
              <a:rPr lang="en-US" altLang="zh-CN" sz="2800" dirty="0" err="1"/>
              <a:t>initialization_function</a:t>
            </a:r>
            <a:r>
              <a:rPr lang="en-US" altLang="zh-CN" sz="2800" dirty="0"/>
              <a:t>); </a:t>
            </a:r>
            <a:endParaRPr lang="en-US" altLang="zh-CN" sz="2800" dirty="0"/>
          </a:p>
          <a:p>
            <a:pPr>
              <a:buFont typeface="Wingdings" panose="05000000000000000000" pitchFamily="2" charset="2"/>
              <a:buNone/>
            </a:pPr>
            <a:endParaRPr lang="en-US" altLang="zh-CN" sz="2000" dirty="0"/>
          </a:p>
          <a:p>
            <a:pPr>
              <a:buClr>
                <a:srgbClr val="FF0000"/>
              </a:buClr>
              <a:buFont typeface="Wingdings" panose="05000000000000000000" pitchFamily="2" charset="2"/>
              <a:buChar char="Ø"/>
            </a:pPr>
            <a:endParaRPr lang="en-US" altLang="zh-CN" sz="2000" dirty="0"/>
          </a:p>
          <a:p>
            <a:pPr>
              <a:buClr>
                <a:srgbClr val="FF0000"/>
              </a:buClr>
              <a:buFont typeface="Wingdings" panose="05000000000000000000" pitchFamily="2" charset="2"/>
              <a:buChar char="Ø"/>
            </a:pPr>
            <a:endParaRPr lang="en-US" altLang="zh-CN" sz="2000" dirty="0"/>
          </a:p>
          <a:p>
            <a:pPr>
              <a:buClr>
                <a:srgbClr val="FF0000"/>
              </a:buClr>
              <a:buFont typeface="Wingdings" panose="05000000000000000000" pitchFamily="2" charset="2"/>
              <a:buChar char="Ø"/>
            </a:pPr>
            <a:endParaRPr lang="en-US" altLang="zh-CN" sz="2000" dirty="0"/>
          </a:p>
          <a:p>
            <a:pPr>
              <a:buClr>
                <a:srgbClr val="FF0000"/>
              </a:buClr>
              <a:buFont typeface="Wingdings" panose="05000000000000000000" pitchFamily="2" charset="2"/>
              <a:buNone/>
            </a:pPr>
            <a:endParaRPr lang="en-US" altLang="zh-CN" sz="2000" dirty="0"/>
          </a:p>
        </p:txBody>
      </p:sp>
      <p:sp>
        <p:nvSpPr>
          <p:cNvPr id="48132" name="圆角矩形 3"/>
          <p:cNvSpPr>
            <a:spLocks noChangeArrowheads="1"/>
          </p:cNvSpPr>
          <p:nvPr/>
        </p:nvSpPr>
        <p:spPr bwMode="auto">
          <a:xfrm>
            <a:off x="332507" y="1869062"/>
            <a:ext cx="1533237" cy="382587"/>
          </a:xfrm>
          <a:prstGeom prst="roundRect">
            <a:avLst>
              <a:gd name="adj" fmla="val 16667"/>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b="1">
              <a:latin typeface="Arial Narrow" panose="020B0606020202030204" pitchFamily="34" charset="0"/>
            </a:endParaRPr>
          </a:p>
        </p:txBody>
      </p:sp>
      <p:sp>
        <p:nvSpPr>
          <p:cNvPr id="48133" name="矩形标注 4"/>
          <p:cNvSpPr>
            <a:spLocks noChangeArrowheads="1"/>
          </p:cNvSpPr>
          <p:nvPr/>
        </p:nvSpPr>
        <p:spPr bwMode="auto">
          <a:xfrm>
            <a:off x="3639128" y="0"/>
            <a:ext cx="5357236" cy="954107"/>
          </a:xfrm>
          <a:prstGeom prst="wedgeRectCallout">
            <a:avLst>
              <a:gd name="adj1" fmla="val -90896"/>
              <a:gd name="adj2" fmla="val 132639"/>
            </a:avLst>
          </a:prstGeom>
          <a:solidFill>
            <a:srgbClr val="7030A0"/>
          </a:solidFill>
          <a:ln w="9525" algn="ctr">
            <a:solidFill>
              <a:srgbClr val="00B050"/>
            </a:solidFill>
            <a:rou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dirty="0">
                <a:solidFill>
                  <a:schemeClr val="tx2"/>
                </a:solidFill>
                <a:latin typeface="Arial Narrow" panose="020B0606020202030204" pitchFamily="34" charset="0"/>
              </a:rPr>
              <a:t>应当声明成静态的（</a:t>
            </a:r>
            <a:r>
              <a:rPr lang="en-US" altLang="zh-CN" b="1" dirty="0">
                <a:solidFill>
                  <a:schemeClr val="tx2"/>
                </a:solidFill>
                <a:latin typeface="Arial Narrow" panose="020B0606020202030204" pitchFamily="34" charset="0"/>
              </a:rPr>
              <a:t>static</a:t>
            </a:r>
            <a:r>
              <a:rPr lang="zh-CN" altLang="en-US" b="1" dirty="0">
                <a:solidFill>
                  <a:schemeClr val="tx2"/>
                </a:solidFill>
                <a:latin typeface="Arial Narrow" panose="020B0606020202030204" pitchFamily="34" charset="0"/>
              </a:rPr>
              <a:t>）</a:t>
            </a:r>
            <a:r>
              <a:rPr lang="en-US" altLang="zh-CN" b="1" dirty="0">
                <a:solidFill>
                  <a:schemeClr val="tx2"/>
                </a:solidFill>
                <a:latin typeface="Arial Narrow" panose="020B0606020202030204" pitchFamily="34" charset="0"/>
              </a:rPr>
              <a:t>, </a:t>
            </a:r>
            <a:r>
              <a:rPr lang="zh-CN" altLang="en-US" b="1" dirty="0">
                <a:solidFill>
                  <a:schemeClr val="tx2"/>
                </a:solidFill>
                <a:latin typeface="Arial Narrow" panose="020B0606020202030204" pitchFamily="34" charset="0"/>
              </a:rPr>
              <a:t>因为它们不会</a:t>
            </a:r>
            <a:r>
              <a:rPr lang="zh-CN" altLang="en-US" b="1" dirty="0" smtClean="0">
                <a:solidFill>
                  <a:schemeClr val="tx2"/>
                </a:solidFill>
                <a:latin typeface="Arial Narrow" panose="020B0606020202030204" pitchFamily="34" charset="0"/>
              </a:rPr>
              <a:t>在</a:t>
            </a:r>
            <a:r>
              <a:rPr lang="zh-CN" altLang="en-US" b="1" dirty="0">
                <a:solidFill>
                  <a:schemeClr val="tx2"/>
                </a:solidFill>
                <a:latin typeface="Arial Narrow" panose="020B0606020202030204" pitchFamily="34" charset="0"/>
              </a:rPr>
              <a:t>此</a:t>
            </a:r>
            <a:r>
              <a:rPr lang="zh-CN" altLang="en-US" b="1" dirty="0" smtClean="0">
                <a:solidFill>
                  <a:schemeClr val="tx2"/>
                </a:solidFill>
                <a:latin typeface="Arial Narrow" panose="020B0606020202030204" pitchFamily="34" charset="0"/>
              </a:rPr>
              <a:t>文件</a:t>
            </a:r>
            <a:r>
              <a:rPr lang="zh-CN" altLang="en-US" b="1" dirty="0">
                <a:solidFill>
                  <a:schemeClr val="tx2"/>
                </a:solidFill>
                <a:latin typeface="Arial Narrow" panose="020B0606020202030204" pitchFamily="34" charset="0"/>
              </a:rPr>
              <a:t>之外可见</a:t>
            </a:r>
            <a:endParaRPr lang="zh-CN" altLang="en-US" b="1" dirty="0">
              <a:solidFill>
                <a:schemeClr val="tx2"/>
              </a:solidFill>
              <a:latin typeface="Arial Narrow" panose="020B0606020202030204" pitchFamily="34" charset="0"/>
            </a:endParaRPr>
          </a:p>
        </p:txBody>
      </p:sp>
      <p:sp>
        <p:nvSpPr>
          <p:cNvPr id="6" name="圆角矩形 3"/>
          <p:cNvSpPr>
            <a:spLocks noChangeArrowheads="1"/>
          </p:cNvSpPr>
          <p:nvPr/>
        </p:nvSpPr>
        <p:spPr bwMode="auto">
          <a:xfrm>
            <a:off x="1948873" y="1896770"/>
            <a:ext cx="942113" cy="382587"/>
          </a:xfrm>
          <a:prstGeom prst="roundRect">
            <a:avLst>
              <a:gd name="adj" fmla="val 16667"/>
            </a:avLst>
          </a:prstGeom>
          <a:noFill/>
          <a:ln w="12700" algn="ctr">
            <a:solidFill>
              <a:srgbClr val="FF0000"/>
            </a:solidFill>
            <a:rou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b="1">
              <a:latin typeface="Arial Narrow" panose="020B0606020202030204" pitchFamily="34" charset="0"/>
            </a:endParaRPr>
          </a:p>
        </p:txBody>
      </p:sp>
      <p:sp>
        <p:nvSpPr>
          <p:cNvPr id="8" name="矩形标注 7"/>
          <p:cNvSpPr>
            <a:spLocks noChangeArrowheads="1"/>
          </p:cNvSpPr>
          <p:nvPr/>
        </p:nvSpPr>
        <p:spPr bwMode="auto">
          <a:xfrm>
            <a:off x="662709" y="5606870"/>
            <a:ext cx="4622213" cy="954107"/>
          </a:xfrm>
          <a:prstGeom prst="wedgeRectCallout">
            <a:avLst>
              <a:gd name="adj1" fmla="val -25924"/>
              <a:gd name="adj2" fmla="val -168140"/>
            </a:avLst>
          </a:prstGeom>
          <a:solidFill>
            <a:srgbClr val="7030A0"/>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dirty="0" smtClean="0">
                <a:solidFill>
                  <a:schemeClr val="tx2"/>
                </a:solidFill>
                <a:latin typeface="Arial Narrow" panose="020B0606020202030204" pitchFamily="34" charset="0"/>
              </a:rPr>
              <a:t>没有</a:t>
            </a:r>
            <a:r>
              <a:rPr lang="zh-CN" altLang="en-US" b="1" dirty="0">
                <a:solidFill>
                  <a:schemeClr val="tx2"/>
                </a:solidFill>
                <a:latin typeface="Arial Narrow" panose="020B0606020202030204" pitchFamily="34" charset="0"/>
              </a:rPr>
              <a:t>这个</a:t>
            </a:r>
            <a:r>
              <a:rPr lang="zh-CN" altLang="en-US" b="1" dirty="0" smtClean="0">
                <a:solidFill>
                  <a:schemeClr val="tx2"/>
                </a:solidFill>
                <a:latin typeface="Arial Narrow" panose="020B0606020202030204" pitchFamily="34" charset="0"/>
              </a:rPr>
              <a:t>定义，初始化</a:t>
            </a:r>
            <a:r>
              <a:rPr lang="zh-CN" altLang="en-US" b="1" dirty="0">
                <a:solidFill>
                  <a:schemeClr val="tx2"/>
                </a:solidFill>
                <a:latin typeface="Arial Narrow" panose="020B0606020202030204" pitchFamily="34" charset="0"/>
              </a:rPr>
              <a:t>函数不会被调用。</a:t>
            </a:r>
            <a:endParaRPr lang="zh-CN" altLang="en-US" b="1" dirty="0">
              <a:solidFill>
                <a:schemeClr val="tx2"/>
              </a:solidFill>
              <a:latin typeface="Arial Narrow" panose="020B0606020202030204" pitchFamily="34" charset="0"/>
            </a:endParaRPr>
          </a:p>
        </p:txBody>
      </p:sp>
      <p:sp>
        <p:nvSpPr>
          <p:cNvPr id="9" name="圆角矩形 8"/>
          <p:cNvSpPr>
            <a:spLocks noChangeArrowheads="1"/>
          </p:cNvSpPr>
          <p:nvPr/>
        </p:nvSpPr>
        <p:spPr bwMode="auto">
          <a:xfrm>
            <a:off x="291521" y="3941623"/>
            <a:ext cx="6731849" cy="406400"/>
          </a:xfrm>
          <a:prstGeom prst="roundRect">
            <a:avLst>
              <a:gd name="adj" fmla="val 16667"/>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b="1">
              <a:latin typeface="Arial Narrow" panose="020B0606020202030204" pitchFamily="34" charset="0"/>
            </a:endParaRPr>
          </a:p>
        </p:txBody>
      </p:sp>
      <p:sp>
        <p:nvSpPr>
          <p:cNvPr id="7" name="矩形标注 6"/>
          <p:cNvSpPr>
            <a:spLocks noChangeArrowheads="1"/>
          </p:cNvSpPr>
          <p:nvPr/>
        </p:nvSpPr>
        <p:spPr bwMode="auto">
          <a:xfrm>
            <a:off x="4636655" y="2331997"/>
            <a:ext cx="4359709" cy="2677656"/>
          </a:xfrm>
          <a:prstGeom prst="wedgeRectCallout">
            <a:avLst>
              <a:gd name="adj1" fmla="val -88929"/>
              <a:gd name="adj2" fmla="val -50897"/>
            </a:avLst>
          </a:prstGeom>
          <a:solidFill>
            <a:srgbClr val="7030A0"/>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FF0000"/>
              </a:buClr>
            </a:pPr>
            <a:r>
              <a:rPr lang="zh-CN" altLang="en-US" b="1" dirty="0">
                <a:solidFill>
                  <a:schemeClr val="tx2"/>
                </a:solidFill>
                <a:latin typeface="Arial Narrow" panose="020B0606020202030204" pitchFamily="34" charset="0"/>
              </a:rPr>
              <a:t>表明该函数只是在初始化时使用。模块加载器在模块加载后会丢掉这个初始化</a:t>
            </a:r>
            <a:r>
              <a:rPr lang="zh-CN" altLang="en-US" b="1" dirty="0" smtClean="0">
                <a:solidFill>
                  <a:schemeClr val="tx2"/>
                </a:solidFill>
                <a:latin typeface="Arial Narrow" panose="020B0606020202030204" pitchFamily="34" charset="0"/>
              </a:rPr>
              <a:t>函数</a:t>
            </a:r>
            <a:r>
              <a:rPr lang="zh-CN" altLang="en-US" b="1" dirty="0">
                <a:solidFill>
                  <a:schemeClr val="tx2"/>
                </a:solidFill>
                <a:latin typeface="Arial Narrow" panose="020B0606020202030204" pitchFamily="34" charset="0"/>
              </a:rPr>
              <a:t>，</a:t>
            </a:r>
            <a:r>
              <a:rPr lang="zh-CN" altLang="en-US" b="1" dirty="0" smtClean="0">
                <a:solidFill>
                  <a:schemeClr val="tx2"/>
                </a:solidFill>
                <a:latin typeface="Arial Narrow" panose="020B0606020202030204" pitchFamily="34" charset="0"/>
              </a:rPr>
              <a:t>这样</a:t>
            </a:r>
            <a:r>
              <a:rPr lang="zh-CN" altLang="en-US" b="1" dirty="0">
                <a:solidFill>
                  <a:schemeClr val="tx2"/>
                </a:solidFill>
                <a:latin typeface="Arial Narrow" panose="020B0606020202030204" pitchFamily="34" charset="0"/>
              </a:rPr>
              <a:t>可将该函数占用的内存释放出来，以作他用</a:t>
            </a:r>
            <a:r>
              <a:rPr lang="zh-CN" altLang="en-US" b="1" dirty="0" smtClean="0">
                <a:solidFill>
                  <a:schemeClr val="tx2"/>
                </a:solidFill>
                <a:latin typeface="Arial Narrow" panose="020B0606020202030204" pitchFamily="34" charset="0"/>
              </a:rPr>
              <a:t>。</a:t>
            </a:r>
            <a:endParaRPr lang="en-US" altLang="zh-CN" b="1" dirty="0">
              <a:solidFill>
                <a:schemeClr val="tx2"/>
              </a:solidFill>
              <a:latin typeface="Arial Narrow" panose="020B0606020202030204" pitchFamily="34" charset="0"/>
            </a:endParaRPr>
          </a:p>
        </p:txBody>
      </p:sp>
      <p:sp>
        <p:nvSpPr>
          <p:cNvPr id="2" name="日期占位符 1"/>
          <p:cNvSpPr>
            <a:spLocks noGrp="1"/>
          </p:cNvSpPr>
          <p:nvPr>
            <p:ph type="dt" sz="half" idx="10"/>
          </p:nvPr>
        </p:nvSpPr>
        <p:spPr/>
        <p:txBody>
          <a:bodyPr/>
          <a:lstStyle/>
          <a:p>
            <a:pPr>
              <a:defRPr/>
            </a:pPr>
            <a:fld id="{AE961B96-C889-49C7-B26F-80EC1B0E70CD}"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fade">
                                      <p:cBhvr>
                                        <p:cTn id="7" dur="1000"/>
                                        <p:tgtEl>
                                          <p:spTgt spid="48132"/>
                                        </p:tgtEl>
                                      </p:cBhvr>
                                    </p:animEffect>
                                    <p:anim calcmode="lin" valueType="num">
                                      <p:cBhvr>
                                        <p:cTn id="8" dur="1000" fill="hold"/>
                                        <p:tgtEl>
                                          <p:spTgt spid="48132"/>
                                        </p:tgtEl>
                                        <p:attrNameLst>
                                          <p:attrName>ppt_x</p:attrName>
                                        </p:attrNameLst>
                                      </p:cBhvr>
                                      <p:tavLst>
                                        <p:tav tm="0">
                                          <p:val>
                                            <p:strVal val="#ppt_x"/>
                                          </p:val>
                                        </p:tav>
                                        <p:tav tm="100000">
                                          <p:val>
                                            <p:strVal val="#ppt_x"/>
                                          </p:val>
                                        </p:tav>
                                      </p:tavLst>
                                    </p:anim>
                                    <p:anim calcmode="lin" valueType="num">
                                      <p:cBhvr>
                                        <p:cTn id="9" dur="1000" fill="hold"/>
                                        <p:tgtEl>
                                          <p:spTgt spid="481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fade">
                                      <p:cBhvr>
                                        <p:cTn id="12" dur="1000"/>
                                        <p:tgtEl>
                                          <p:spTgt spid="48133"/>
                                        </p:tgtEl>
                                      </p:cBhvr>
                                    </p:animEffect>
                                    <p:anim calcmode="lin" valueType="num">
                                      <p:cBhvr>
                                        <p:cTn id="13" dur="1000" fill="hold"/>
                                        <p:tgtEl>
                                          <p:spTgt spid="48133"/>
                                        </p:tgtEl>
                                        <p:attrNameLst>
                                          <p:attrName>ppt_x</p:attrName>
                                        </p:attrNameLst>
                                      </p:cBhvr>
                                      <p:tavLst>
                                        <p:tav tm="0">
                                          <p:val>
                                            <p:strVal val="#ppt_x"/>
                                          </p:val>
                                        </p:tav>
                                        <p:tav tm="100000">
                                          <p:val>
                                            <p:strVal val="#ppt_x"/>
                                          </p:val>
                                        </p:tav>
                                      </p:tavLst>
                                    </p:anim>
                                    <p:anim calcmode="lin" valueType="num">
                                      <p:cBhvr>
                                        <p:cTn id="14" dur="1000" fill="hold"/>
                                        <p:tgtEl>
                                          <p:spTgt spid="481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4" presetClass="exit" presetSubtype="0" fill="hold" grpId="1" nodeType="clickEffect">
                                  <p:stCondLst>
                                    <p:cond delay="0"/>
                                  </p:stCondLst>
                                  <p:childTnLst>
                                    <p:anim to="" calcmode="lin" valueType="num">
                                      <p:cBhvr>
                                        <p:cTn id="18" dur="1"/>
                                        <p:tgtEl>
                                          <p:spTgt spid="48132"/>
                                        </p:tgtEl>
                                      </p:cBhvr>
                                    </p:anim>
                                    <p:set>
                                      <p:cBhvr>
                                        <p:cTn id="19" dur="1" fill="hold">
                                          <p:stCondLst>
                                            <p:cond delay="0"/>
                                          </p:stCondLst>
                                        </p:cTn>
                                        <p:tgtEl>
                                          <p:spTgt spid="48132"/>
                                        </p:tgtEl>
                                        <p:attrNameLst>
                                          <p:attrName>style.visibility</p:attrName>
                                        </p:attrNameLst>
                                      </p:cBhvr>
                                      <p:to>
                                        <p:strVal val="hidden"/>
                                      </p:to>
                                    </p:set>
                                  </p:childTnLst>
                                </p:cTn>
                              </p:par>
                              <p:par>
                                <p:cTn id="20" presetID="24" presetClass="exit" presetSubtype="0" fill="hold" grpId="1" nodeType="withEffect">
                                  <p:stCondLst>
                                    <p:cond delay="0"/>
                                  </p:stCondLst>
                                  <p:childTnLst>
                                    <p:anim to="" calcmode="lin" valueType="num">
                                      <p:cBhvr>
                                        <p:cTn id="21" dur="1"/>
                                        <p:tgtEl>
                                          <p:spTgt spid="48133"/>
                                        </p:tgtEl>
                                      </p:cBhvr>
                                    </p:anim>
                                    <p:set>
                                      <p:cBhvr>
                                        <p:cTn id="22" dur="1" fill="hold">
                                          <p:stCondLst>
                                            <p:cond delay="0"/>
                                          </p:stCondLst>
                                        </p:cTn>
                                        <p:tgtEl>
                                          <p:spTgt spid="48133"/>
                                        </p:tgtEl>
                                        <p:attrNameLst>
                                          <p:attrName>style.visibility</p:attrName>
                                        </p:attrNameLst>
                                      </p:cBhvr>
                                      <p:to>
                                        <p:strVal val="hidden"/>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4" presetClass="exit" presetSubtype="0" fill="hold" grpId="1" nodeType="clickEffect">
                                  <p:stCondLst>
                                    <p:cond delay="0"/>
                                  </p:stCondLst>
                                  <p:childTnLst>
                                    <p:anim to="" calcmode="lin" valueType="num">
                                      <p:cBhvr>
                                        <p:cTn id="33" dur="1"/>
                                        <p:tgtEl>
                                          <p:spTgt spid="6"/>
                                        </p:tgtEl>
                                      </p:cBhvr>
                                    </p:anim>
                                    <p:set>
                                      <p:cBhvr>
                                        <p:cTn id="34" dur="1" fill="hold">
                                          <p:stCondLst>
                                            <p:cond delay="0"/>
                                          </p:stCondLst>
                                        </p:cTn>
                                        <p:tgtEl>
                                          <p:spTgt spid="6"/>
                                        </p:tgtEl>
                                        <p:attrNameLst>
                                          <p:attrName>style.visibility</p:attrName>
                                        </p:attrNameLst>
                                      </p:cBhvr>
                                      <p:to>
                                        <p:strVal val="hidden"/>
                                      </p:to>
                                    </p:set>
                                  </p:childTnLst>
                                </p:cTn>
                              </p:par>
                              <p:par>
                                <p:cTn id="35" presetID="24" presetClass="exit" presetSubtype="0" fill="hold" grpId="1" nodeType="withEffect">
                                  <p:stCondLst>
                                    <p:cond delay="0"/>
                                  </p:stCondLst>
                                  <p:childTnLst>
                                    <p:anim to="" calcmode="lin" valueType="num">
                                      <p:cBhvr>
                                        <p:cTn id="36" dur="1"/>
                                        <p:tgtEl>
                                          <p:spTgt spid="7"/>
                                        </p:tgtEl>
                                      </p:cBhvr>
                                    </p:anim>
                                    <p:set>
                                      <p:cBhvr>
                                        <p:cTn id="37" dur="1" fill="hold">
                                          <p:stCondLst>
                                            <p:cond delay="0"/>
                                          </p:stCondLst>
                                        </p:cTn>
                                        <p:tgtEl>
                                          <p:spTgt spid="7"/>
                                        </p:tgtEl>
                                        <p:attrNameLst>
                                          <p:attrName>style.visibility</p:attrName>
                                        </p:attrNameLst>
                                      </p:cBhvr>
                                      <p:to>
                                        <p:strVal val="hidden"/>
                                      </p:to>
                                    </p:set>
                                  </p:childTnLst>
                                </p:cTn>
                              </p:par>
                            </p:childTnLst>
                          </p:cTn>
                        </p:par>
                        <p:par>
                          <p:cTn id="38" fill="hold">
                            <p:stCondLst>
                              <p:cond delay="0"/>
                            </p:stCondLst>
                            <p:childTnLst>
                              <p:par>
                                <p:cTn id="39" presetID="10"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2" grpId="1" animBg="1"/>
      <p:bldP spid="48133" grpId="0" animBg="1"/>
      <p:bldP spid="48133" grpId="1" animBg="1"/>
      <p:bldP spid="6" grpId="0" animBg="1"/>
      <p:bldP spid="6" grpId="1" animBg="1"/>
      <p:bldP spid="8" grpId="0" animBg="1"/>
      <p:bldP spid="9" grpId="0" animBg="1"/>
      <p:bldP spid="7" grpId="0" animBg="1"/>
      <p:bldP spid="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714348" y="1703447"/>
            <a:ext cx="5792841" cy="3466865"/>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FF0000"/>
                </a:solidFill>
                <a:latin typeface="+mn-lt"/>
                <a:ea typeface="+mn-ea"/>
              </a:rPr>
              <a:t>8.1 </a:t>
            </a:r>
            <a:r>
              <a:rPr lang="zh-CN" altLang="en-US" b="1" kern="0" dirty="0" smtClean="0">
                <a:solidFill>
                  <a:srgbClr val="FF0000"/>
                </a:solidFill>
                <a:latin typeface="+mn-lt"/>
                <a:ea typeface="+mn-ea"/>
              </a:rPr>
              <a:t> 嵌入式设备驱动程序基础</a:t>
            </a:r>
            <a:endParaRPr lang="zh-CN" altLang="en-US" b="1" kern="0" dirty="0" smtClean="0">
              <a:solidFill>
                <a:srgbClr val="FF0000"/>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8.2 </a:t>
            </a:r>
            <a:r>
              <a:rPr lang="zh-CN" altLang="en-US" b="1" kern="0" dirty="0" smtClean="0">
                <a:solidFill>
                  <a:srgbClr val="0000CC"/>
                </a:solidFill>
                <a:latin typeface="+mn-lt"/>
                <a:ea typeface="+mn-ea"/>
              </a:rPr>
              <a:t> 字符设备驱动程序设计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8.3  </a:t>
            </a:r>
            <a:r>
              <a:rPr lang="zh-CN" altLang="en-US" b="1" kern="0" dirty="0" smtClean="0">
                <a:solidFill>
                  <a:srgbClr val="0000CC"/>
                </a:solidFill>
                <a:latin typeface="+mn-lt"/>
                <a:ea typeface="+mn-ea"/>
              </a:rPr>
              <a:t>简单字符驱动程序设计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8.4  </a:t>
            </a:r>
            <a:r>
              <a:rPr lang="zh-CN" altLang="en-US" b="1" kern="0" dirty="0" smtClean="0">
                <a:solidFill>
                  <a:srgbClr val="0000CC"/>
                </a:solidFill>
                <a:latin typeface="+mn-lt"/>
                <a:ea typeface="+mn-ea"/>
              </a:rPr>
              <a:t>块设备驱动程序设计</a:t>
            </a:r>
            <a:endParaRPr lang="en-US" altLang="zh-CN" b="1" kern="0" dirty="0" smtClean="0">
              <a:solidFill>
                <a:srgbClr val="0000CC"/>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ea"/>
                <a:ea typeface="+mn-ea"/>
                <a:cs typeface="+mj-cs"/>
              </a:rPr>
              <a:t>第</a:t>
            </a:r>
            <a:r>
              <a:rPr lang="en-US" altLang="zh-CN" sz="3600" b="1" kern="0" dirty="0" smtClean="0">
                <a:solidFill>
                  <a:srgbClr val="0000CC"/>
                </a:solidFill>
                <a:latin typeface="+mn-ea"/>
                <a:ea typeface="+mn-ea"/>
                <a:cs typeface="+mj-cs"/>
              </a:rPr>
              <a:t>8</a:t>
            </a:r>
            <a:r>
              <a:rPr lang="zh-CN" altLang="en-US" sz="3600" b="1" kern="0" dirty="0" smtClean="0">
                <a:solidFill>
                  <a:srgbClr val="0000CC"/>
                </a:solidFill>
                <a:latin typeface="+mn-ea"/>
                <a:ea typeface="+mn-ea"/>
                <a:cs typeface="+mj-cs"/>
              </a:rPr>
              <a:t>讲 </a:t>
            </a:r>
            <a:r>
              <a:rPr lang="en-US" altLang="zh-CN" sz="3600" b="1" kern="0" dirty="0" smtClean="0">
                <a:solidFill>
                  <a:srgbClr val="0000CC"/>
                </a:solidFill>
                <a:latin typeface="+mn-ea"/>
                <a:ea typeface="+mn-ea"/>
                <a:cs typeface="+mj-cs"/>
              </a:rPr>
              <a:t> </a:t>
            </a:r>
            <a:r>
              <a:rPr lang="zh-CN" altLang="en-US" sz="3600" b="1" kern="0" dirty="0" smtClean="0">
                <a:solidFill>
                  <a:srgbClr val="0000CC"/>
                </a:solidFill>
                <a:latin typeface="+mn-ea"/>
                <a:ea typeface="+mn-ea"/>
                <a:cs typeface="+mj-cs"/>
              </a:rPr>
              <a:t>嵌入式设备驱动程序设计</a:t>
            </a:r>
            <a:endParaRPr lang="zh-CN" altLang="en-US" sz="3600" b="1" kern="0" dirty="0" smtClean="0">
              <a:solidFill>
                <a:srgbClr val="0000CC"/>
              </a:solidFill>
              <a:latin typeface="+mn-ea"/>
              <a:ea typeface="+mn-ea"/>
              <a:cs typeface="+mj-cs"/>
            </a:endParaRPr>
          </a:p>
        </p:txBody>
      </p:sp>
      <p:sp>
        <p:nvSpPr>
          <p:cNvPr id="2" name="日期占位符 1"/>
          <p:cNvSpPr>
            <a:spLocks noGrp="1"/>
          </p:cNvSpPr>
          <p:nvPr>
            <p:ph type="dt" sz="half" idx="10"/>
          </p:nvPr>
        </p:nvSpPr>
        <p:spPr/>
        <p:txBody>
          <a:bodyPr/>
          <a:lstStyle/>
          <a:p>
            <a:pPr>
              <a:defRPr/>
            </a:pPr>
            <a:fld id="{9E46523A-E999-49D1-8C94-D82B13D4EABD}" type="datetime11">
              <a:rPr lang="zh-CN" altLang="en-US" smtClean="0"/>
            </a:fld>
            <a:endParaRPr lang="en-US" altLang="zh-C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idx="4294967295"/>
          </p:nvPr>
        </p:nvSpPr>
        <p:spPr/>
        <p:txBody>
          <a:bodyPr/>
          <a:lstStyle/>
          <a:p>
            <a:r>
              <a:rPr lang="zh-CN" altLang="en-US" sz="2800" b="1" dirty="0">
                <a:solidFill>
                  <a:srgbClr val="FF0000"/>
                </a:solidFill>
              </a:rPr>
              <a:t>模块卸载函数</a:t>
            </a:r>
            <a:endParaRPr lang="zh-CN" altLang="en-US" sz="2800" b="1" dirty="0">
              <a:solidFill>
                <a:srgbClr val="FF0000"/>
              </a:solidFill>
            </a:endParaRPr>
          </a:p>
          <a:p>
            <a:pPr>
              <a:buFont typeface="Wingdings" panose="05000000000000000000" pitchFamily="2" charset="2"/>
              <a:buNone/>
            </a:pPr>
            <a:r>
              <a:rPr lang="zh-CN" altLang="en-US" sz="2400" dirty="0"/>
              <a:t>   </a:t>
            </a:r>
            <a:r>
              <a:rPr lang="en-US" altLang="zh-CN" sz="2400" dirty="0"/>
              <a:t>static void     __exit   </a:t>
            </a:r>
            <a:r>
              <a:rPr lang="en-US" altLang="zh-CN" sz="2400" dirty="0" err="1"/>
              <a:t>cleanup_function</a:t>
            </a:r>
            <a:r>
              <a:rPr lang="en-US" altLang="zh-CN" sz="2400" dirty="0"/>
              <a:t>(void)</a:t>
            </a:r>
            <a:endParaRPr lang="en-US" altLang="zh-CN" sz="2400" dirty="0"/>
          </a:p>
          <a:p>
            <a:pPr>
              <a:buFont typeface="Wingdings" panose="05000000000000000000" pitchFamily="2" charset="2"/>
              <a:buNone/>
            </a:pPr>
            <a:r>
              <a:rPr lang="en-US" altLang="zh-CN" sz="2400" dirty="0"/>
              <a:t>  {</a:t>
            </a:r>
            <a:endParaRPr lang="en-US" altLang="zh-CN" sz="2400" dirty="0"/>
          </a:p>
          <a:p>
            <a:pPr>
              <a:buFont typeface="Wingdings" panose="05000000000000000000" pitchFamily="2" charset="2"/>
              <a:buNone/>
            </a:pPr>
            <a:r>
              <a:rPr lang="en-US" altLang="zh-CN" sz="2400" dirty="0"/>
              <a:t>        /* </a:t>
            </a:r>
            <a:r>
              <a:rPr lang="zh-CN" altLang="en-US" sz="2400" dirty="0"/>
              <a:t>释放资源 *</a:t>
            </a:r>
            <a:r>
              <a:rPr lang="en-US" altLang="zh-CN" sz="2400" dirty="0"/>
              <a:t>/</a:t>
            </a:r>
            <a:endParaRPr lang="en-US" altLang="zh-CN" sz="2400" dirty="0"/>
          </a:p>
          <a:p>
            <a:pPr>
              <a:buFont typeface="Wingdings" panose="05000000000000000000" pitchFamily="2" charset="2"/>
              <a:buNone/>
            </a:pPr>
            <a:r>
              <a:rPr lang="en-US" altLang="zh-CN" sz="2400" dirty="0"/>
              <a:t>  }</a:t>
            </a:r>
            <a:endParaRPr lang="en-US" altLang="zh-CN" sz="2400" dirty="0"/>
          </a:p>
          <a:p>
            <a:pPr>
              <a:buFont typeface="Wingdings" panose="05000000000000000000" pitchFamily="2" charset="2"/>
              <a:buNone/>
            </a:pPr>
            <a:r>
              <a:rPr lang="en-US" altLang="zh-CN" sz="2400" dirty="0"/>
              <a:t>  </a:t>
            </a:r>
            <a:r>
              <a:rPr lang="en-US" altLang="zh-CN" sz="2400" dirty="0" err="1"/>
              <a:t>module_exit</a:t>
            </a:r>
            <a:r>
              <a:rPr lang="en-US" altLang="zh-CN" sz="2400" dirty="0"/>
              <a:t>(</a:t>
            </a:r>
            <a:r>
              <a:rPr lang="en-US" altLang="zh-CN" sz="2400" dirty="0" err="1"/>
              <a:t>cleanup_function</a:t>
            </a:r>
            <a:r>
              <a:rPr lang="en-US" altLang="zh-CN" sz="2400" dirty="0"/>
              <a:t>); </a:t>
            </a:r>
            <a:endParaRPr lang="en-US" altLang="zh-CN" sz="2400" dirty="0"/>
          </a:p>
          <a:p>
            <a:pPr>
              <a:buClr>
                <a:srgbClr val="FF0000"/>
              </a:buClr>
              <a:buFont typeface="Wingdings" panose="05000000000000000000" pitchFamily="2" charset="2"/>
              <a:buChar char="Ø"/>
            </a:pPr>
            <a:endParaRPr lang="en-US" altLang="zh-CN" sz="2400" dirty="0"/>
          </a:p>
          <a:p>
            <a:pPr>
              <a:buClr>
                <a:srgbClr val="FF0000"/>
              </a:buClr>
              <a:buFont typeface="Wingdings" panose="05000000000000000000" pitchFamily="2" charset="2"/>
              <a:buChar char="Ø"/>
            </a:pPr>
            <a:endParaRPr lang="en-US" altLang="zh-CN" sz="2400" dirty="0"/>
          </a:p>
        </p:txBody>
      </p:sp>
      <p:sp>
        <p:nvSpPr>
          <p:cNvPr id="4" name="圆角矩形 3"/>
          <p:cNvSpPr/>
          <p:nvPr/>
        </p:nvSpPr>
        <p:spPr bwMode="auto">
          <a:xfrm>
            <a:off x="734723" y="2173307"/>
            <a:ext cx="5918995" cy="407988"/>
          </a:xfrm>
          <a:prstGeom prst="roundRect">
            <a:avLst/>
          </a:prstGeom>
          <a:noFill/>
          <a:ln w="9525" cap="flat" cmpd="sng" algn="ctr">
            <a:solidFill>
              <a:srgbClr val="C00000"/>
            </a:solidFill>
            <a:prstDash val="solid"/>
            <a:round/>
            <a:headEnd type="none" w="med" len="med"/>
            <a:tailEnd type="none" w="med" len="med"/>
          </a:ln>
          <a:effectLst/>
        </p:spPr>
        <p:txBody>
          <a:bodyPr wrap="square">
            <a:spAutoFit/>
          </a:bodyPr>
          <a:lstStyle/>
          <a:p>
            <a:pPr algn="ctr">
              <a:spcBef>
                <a:spcPct val="50000"/>
              </a:spcBef>
              <a:defRPr/>
            </a:pPr>
            <a:endParaRPr lang="zh-CN" altLang="en-US" b="1">
              <a:ln>
                <a:solidFill>
                  <a:srgbClr val="C00000"/>
                </a:solidFill>
              </a:ln>
              <a:latin typeface="Arial Narrow" panose="020B0606020202030204" pitchFamily="34" charset="0"/>
            </a:endParaRPr>
          </a:p>
        </p:txBody>
      </p:sp>
      <p:sp>
        <p:nvSpPr>
          <p:cNvPr id="5" name="矩形标注 4"/>
          <p:cNvSpPr>
            <a:spLocks noChangeArrowheads="1"/>
          </p:cNvSpPr>
          <p:nvPr/>
        </p:nvSpPr>
        <p:spPr bwMode="auto">
          <a:xfrm>
            <a:off x="5334434" y="158461"/>
            <a:ext cx="3714750" cy="1384995"/>
          </a:xfrm>
          <a:prstGeom prst="wedgeRectCallout">
            <a:avLst>
              <a:gd name="adj1" fmla="val -66332"/>
              <a:gd name="adj2" fmla="val 93966"/>
            </a:avLst>
          </a:prstGeom>
          <a:solidFill>
            <a:srgbClr val="7030A0"/>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dirty="0">
                <a:solidFill>
                  <a:schemeClr val="tx2"/>
                </a:solidFill>
                <a:latin typeface="Arial Narrow" panose="020B0606020202030204" pitchFamily="34" charset="0"/>
              </a:rPr>
              <a:t>在模块被移除前注销接口并释放所有所占用的系统资源</a:t>
            </a:r>
            <a:endParaRPr lang="zh-CN" altLang="en-US" b="1" dirty="0">
              <a:solidFill>
                <a:schemeClr val="tx2"/>
              </a:solidFill>
              <a:latin typeface="Arial Narrow" panose="020B0606020202030204" pitchFamily="34" charset="0"/>
            </a:endParaRPr>
          </a:p>
        </p:txBody>
      </p:sp>
      <p:sp>
        <p:nvSpPr>
          <p:cNvPr id="6" name="圆角矩形 5"/>
          <p:cNvSpPr>
            <a:spLocks noChangeArrowheads="1"/>
          </p:cNvSpPr>
          <p:nvPr/>
        </p:nvSpPr>
        <p:spPr bwMode="auto">
          <a:xfrm>
            <a:off x="2514600" y="2173307"/>
            <a:ext cx="857250" cy="407988"/>
          </a:xfrm>
          <a:prstGeom prst="roundRect">
            <a:avLst>
              <a:gd name="adj" fmla="val 16667"/>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b="1">
              <a:latin typeface="Arial Narrow" panose="020B0606020202030204" pitchFamily="34" charset="0"/>
            </a:endParaRPr>
          </a:p>
        </p:txBody>
      </p:sp>
      <p:sp>
        <p:nvSpPr>
          <p:cNvPr id="7" name="矩形标注 6"/>
          <p:cNvSpPr>
            <a:spLocks noChangeArrowheads="1"/>
          </p:cNvSpPr>
          <p:nvPr/>
        </p:nvSpPr>
        <p:spPr bwMode="auto">
          <a:xfrm>
            <a:off x="3048434" y="4038600"/>
            <a:ext cx="6000750" cy="1299458"/>
          </a:xfrm>
          <a:prstGeom prst="wedgeRectCallout">
            <a:avLst>
              <a:gd name="adj1" fmla="val -46677"/>
              <a:gd name="adj2" fmla="val -158058"/>
            </a:avLst>
          </a:prstGeom>
          <a:solidFill>
            <a:srgbClr val="7030A0"/>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Clr>
                <a:srgbClr val="FF0000"/>
              </a:buClr>
            </a:pPr>
            <a:r>
              <a:rPr lang="zh-CN" altLang="en-US" b="1" dirty="0">
                <a:solidFill>
                  <a:schemeClr val="tx2"/>
                </a:solidFill>
                <a:latin typeface="Arial Narrow" panose="020B0606020202030204" pitchFamily="34" charset="0"/>
              </a:rPr>
              <a:t>标识这个代码是只用于模块卸载</a:t>
            </a:r>
            <a:r>
              <a:rPr lang="en-US" altLang="zh-CN" b="1" dirty="0">
                <a:solidFill>
                  <a:schemeClr val="tx2"/>
                </a:solidFill>
                <a:latin typeface="Arial Narrow" panose="020B0606020202030204" pitchFamily="34" charset="0"/>
              </a:rPr>
              <a:t>( </a:t>
            </a:r>
            <a:r>
              <a:rPr lang="zh-CN" altLang="en-US" b="1" dirty="0">
                <a:solidFill>
                  <a:schemeClr val="tx2"/>
                </a:solidFill>
                <a:latin typeface="Arial Narrow" panose="020B0606020202030204" pitchFamily="34" charset="0"/>
              </a:rPr>
              <a:t>通过使编译器把它放在特殊的 </a:t>
            </a:r>
            <a:r>
              <a:rPr lang="en-US" altLang="zh-CN" b="1" dirty="0">
                <a:solidFill>
                  <a:schemeClr val="tx2"/>
                </a:solidFill>
                <a:latin typeface="Arial Narrow" panose="020B0606020202030204" pitchFamily="34" charset="0"/>
              </a:rPr>
              <a:t>ELF </a:t>
            </a:r>
            <a:r>
              <a:rPr lang="zh-CN" altLang="en-US" b="1" dirty="0">
                <a:solidFill>
                  <a:schemeClr val="tx2"/>
                </a:solidFill>
                <a:latin typeface="Arial Narrow" panose="020B0606020202030204" pitchFamily="34" charset="0"/>
              </a:rPr>
              <a:t>段</a:t>
            </a:r>
            <a:r>
              <a:rPr lang="en-US" altLang="zh-CN" b="1" dirty="0" smtClean="0">
                <a:solidFill>
                  <a:schemeClr val="tx2"/>
                </a:solidFill>
                <a:latin typeface="Arial Narrow" panose="020B0606020202030204" pitchFamily="34" charset="0"/>
              </a:rPr>
              <a:t>)</a:t>
            </a:r>
            <a:endParaRPr lang="en-US" altLang="zh-CN" b="1" dirty="0">
              <a:solidFill>
                <a:schemeClr val="tx2"/>
              </a:solidFill>
              <a:latin typeface="Arial Narrow" panose="020B0606020202030204" pitchFamily="34" charset="0"/>
            </a:endParaRPr>
          </a:p>
        </p:txBody>
      </p:sp>
      <p:sp>
        <p:nvSpPr>
          <p:cNvPr id="9" name="Rectangle 2"/>
          <p:cNvSpPr txBox="1">
            <a:spLocks noChangeArrowheads="1"/>
          </p:cNvSpPr>
          <p:nvPr/>
        </p:nvSpPr>
        <p:spPr bwMode="black">
          <a:xfrm>
            <a:off x="304800" y="228600"/>
            <a:ext cx="8382000" cy="8382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a:lstStyle>
          <a:p>
            <a:r>
              <a:rPr lang="zh-CN" altLang="en-US" sz="4000" kern="0" smtClean="0">
                <a:solidFill>
                  <a:schemeClr val="bg1"/>
                </a:solidFill>
              </a:rPr>
              <a:t>设备驱动模块</a:t>
            </a:r>
            <a:endParaRPr lang="zh-CN" altLang="en-US" sz="4000" kern="0" dirty="0">
              <a:solidFill>
                <a:schemeClr val="bg1"/>
              </a:solidFill>
            </a:endParaRPr>
          </a:p>
        </p:txBody>
      </p:sp>
      <p:sp>
        <p:nvSpPr>
          <p:cNvPr id="2" name="日期占位符 1"/>
          <p:cNvSpPr>
            <a:spLocks noGrp="1"/>
          </p:cNvSpPr>
          <p:nvPr>
            <p:ph type="dt" sz="half" idx="10"/>
          </p:nvPr>
        </p:nvSpPr>
        <p:spPr/>
        <p:txBody>
          <a:bodyPr/>
          <a:lstStyle/>
          <a:p>
            <a:pPr>
              <a:defRPr/>
            </a:pPr>
            <a:fld id="{7B8245CA-A783-46F5-9D09-E8F41256A02E}"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4" presetClass="exit" presetSubtype="0" fill="hold" grpId="1" nodeType="clickEffect">
                                  <p:stCondLst>
                                    <p:cond delay="0"/>
                                  </p:stCondLst>
                                  <p:childTnLst>
                                    <p:anim to="" calcmode="lin" valueType="num">
                                      <p:cBhvr>
                                        <p:cTn id="14" dur="1"/>
                                        <p:tgtEl>
                                          <p:spTgt spid="4"/>
                                        </p:tgtEl>
                                      </p:cBhvr>
                                    </p:anim>
                                    <p:set>
                                      <p:cBhvr>
                                        <p:cTn id="15" dur="1" fill="hold">
                                          <p:stCondLst>
                                            <p:cond delay="0"/>
                                          </p:stCondLst>
                                        </p:cTn>
                                        <p:tgtEl>
                                          <p:spTgt spid="4"/>
                                        </p:tgtEl>
                                        <p:attrNameLst>
                                          <p:attrName>style.visibility</p:attrName>
                                        </p:attrNameLst>
                                      </p:cBhvr>
                                      <p:to>
                                        <p:strVal val="hidden"/>
                                      </p:to>
                                    </p:set>
                                  </p:childTnLst>
                                </p:cTn>
                              </p:par>
                              <p:par>
                                <p:cTn id="16" presetID="24" presetClass="exit" presetSubtype="0" fill="hold" grpId="1" nodeType="withEffect">
                                  <p:stCondLst>
                                    <p:cond delay="0"/>
                                  </p:stCondLst>
                                  <p:childTnLst>
                                    <p:anim to="" calcmode="lin" valueType="num">
                                      <p:cBhvr>
                                        <p:cTn id="17" dur="1"/>
                                        <p:tgtEl>
                                          <p:spTgt spid="5"/>
                                        </p:tgtEl>
                                      </p:cBhvr>
                                    </p:anim>
                                    <p:set>
                                      <p:cBhvr>
                                        <p:cTn id="18" dur="1" fill="hold">
                                          <p:stCondLst>
                                            <p:cond delay="0"/>
                                          </p:stCondLst>
                                        </p:cTn>
                                        <p:tgtEl>
                                          <p:spTgt spid="5"/>
                                        </p:tgtEl>
                                        <p:attrNameLst>
                                          <p:attrName>style.visibility</p:attrName>
                                        </p:attrNameLst>
                                      </p:cBhvr>
                                      <p:to>
                                        <p:strVal val="hidden"/>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268D771-D25E-4CE1-A32E-8193740360F7}" type="datetime11">
              <a:rPr lang="zh-CN" altLang="en-US" smtClean="0"/>
            </a:fld>
            <a:endParaRPr lang="en-US" altLang="zh-CN"/>
          </a:p>
        </p:txBody>
      </p:sp>
      <p:sp>
        <p:nvSpPr>
          <p:cNvPr id="3" name="Rectangle 2"/>
          <p:cNvSpPr>
            <a:spLocks noChangeArrowheads="1"/>
          </p:cNvSpPr>
          <p:nvPr/>
        </p:nvSpPr>
        <p:spPr bwMode="auto">
          <a:xfrm>
            <a:off x="944476" y="2516896"/>
            <a:ext cx="7742324" cy="563562"/>
          </a:xfrm>
          <a:prstGeom prst="rect">
            <a:avLst/>
          </a:prstGeom>
          <a:noFill/>
          <a:ln w="9525">
            <a:noFill/>
            <a:miter lim="800000"/>
          </a:ln>
          <a:effectLst/>
        </p:spPr>
        <p:txBody>
          <a:bodyPr anchor="ctr"/>
          <a:lstStyle/>
          <a:p>
            <a:r>
              <a:rPr lang="en-US" altLang="zh-CN" sz="4000" b="1" dirty="0">
                <a:solidFill>
                  <a:srgbClr val="0000CC"/>
                </a:solidFill>
                <a:latin typeface="+mn-ea"/>
              </a:rPr>
              <a:t>8.1.3  </a:t>
            </a:r>
            <a:r>
              <a:rPr lang="zh-CN" altLang="en-US" sz="4000" b="1" dirty="0">
                <a:solidFill>
                  <a:srgbClr val="0000CC"/>
                </a:solidFill>
                <a:latin typeface="+mn-ea"/>
              </a:rPr>
              <a:t>设备驱动程序的加载过程</a:t>
            </a:r>
            <a:endParaRPr lang="zh-CN" altLang="en-US" sz="4000" b="1" dirty="0">
              <a:solidFill>
                <a:srgbClr val="0000CC"/>
              </a:solidFill>
              <a:latin typeface="+mn-ea"/>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8.1.3  </a:t>
            </a:r>
            <a:r>
              <a:rPr lang="zh-CN" altLang="en-US" b="1" dirty="0" smtClean="0">
                <a:solidFill>
                  <a:srgbClr val="0000CC"/>
                </a:solidFill>
                <a:latin typeface="+mn-ea"/>
                <a:ea typeface="+mn-ea"/>
              </a:rPr>
              <a:t>设备驱动程序的加载过程</a:t>
            </a:r>
            <a:endParaRPr lang="zh-CN" altLang="en-US" b="1" dirty="0" smtClean="0">
              <a:solidFill>
                <a:srgbClr val="0000CC"/>
              </a:solidFill>
              <a:latin typeface="+mn-ea"/>
              <a:ea typeface="+mn-ea"/>
            </a:endParaRPr>
          </a:p>
        </p:txBody>
      </p:sp>
      <p:sp>
        <p:nvSpPr>
          <p:cNvPr id="3" name="AutoShape 9"/>
          <p:cNvSpPr>
            <a:spLocks noChangeArrowheads="1"/>
          </p:cNvSpPr>
          <p:nvPr/>
        </p:nvSpPr>
        <p:spPr bwMode="auto">
          <a:xfrm>
            <a:off x="609810" y="1205170"/>
            <a:ext cx="1938837" cy="487443"/>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1</a:t>
            </a:r>
            <a:r>
              <a:rPr lang="zh-CN" altLang="en-US" sz="2400" b="1" kern="10" dirty="0" smtClean="0">
                <a:solidFill>
                  <a:schemeClr val="tx2"/>
                </a:solidFill>
                <a:latin typeface="宋体" panose="02010600030101010101" pitchFamily="2" charset="-122"/>
              </a:rPr>
              <a:t>、设备号</a:t>
            </a:r>
            <a:endParaRPr kumimoji="0" lang="zh-CN" altLang="en-US" sz="2400" b="1" kern="10" dirty="0">
              <a:solidFill>
                <a:schemeClr val="tx2"/>
              </a:solidFill>
              <a:latin typeface="宋体" panose="02010600030101010101" pitchFamily="2" charset="-122"/>
            </a:endParaRPr>
          </a:p>
        </p:txBody>
      </p:sp>
      <p:sp>
        <p:nvSpPr>
          <p:cNvPr id="4" name="矩形 3"/>
          <p:cNvSpPr/>
          <p:nvPr/>
        </p:nvSpPr>
        <p:spPr>
          <a:xfrm>
            <a:off x="843524" y="1835327"/>
            <a:ext cx="8098596" cy="3416320"/>
          </a:xfrm>
          <a:prstGeom prst="rect">
            <a:avLst/>
          </a:prstGeom>
        </p:spPr>
        <p:txBody>
          <a:bodyPr wrap="square">
            <a:spAutoFit/>
          </a:bodyPr>
          <a:lstStyle/>
          <a:p>
            <a:pPr>
              <a:lnSpc>
                <a:spcPct val="150000"/>
              </a:lnSpc>
              <a:buFont typeface="Wingdings" panose="05000000000000000000" pitchFamily="2" charset="2"/>
              <a:buChar char="n"/>
            </a:pPr>
            <a:r>
              <a:rPr lang="zh-CN" altLang="en-US" sz="2400" b="1" dirty="0" smtClean="0">
                <a:solidFill>
                  <a:srgbClr val="0000CC"/>
                </a:solidFill>
                <a:latin typeface="+mn-ea"/>
                <a:ea typeface="+mn-ea"/>
              </a:rPr>
              <a:t>  嵌入式</a:t>
            </a:r>
            <a:r>
              <a:rPr lang="en-US" altLang="zh-CN" sz="2400" b="1" dirty="0" smtClean="0">
                <a:solidFill>
                  <a:srgbClr val="0000CC"/>
                </a:solidFill>
                <a:latin typeface="+mn-ea"/>
                <a:ea typeface="+mn-ea"/>
              </a:rPr>
              <a:t>Linux</a:t>
            </a:r>
            <a:r>
              <a:rPr lang="zh-CN" altLang="en-US" sz="2400" b="1" dirty="0" smtClean="0">
                <a:solidFill>
                  <a:srgbClr val="0000CC"/>
                </a:solidFill>
                <a:latin typeface="+mn-ea"/>
                <a:ea typeface="+mn-ea"/>
              </a:rPr>
              <a:t>系统通过设备号来区分不同设备。</a:t>
            </a:r>
            <a:endParaRPr lang="en-US" altLang="zh-CN" sz="2400" b="1" dirty="0" smtClean="0">
              <a:solidFill>
                <a:srgbClr val="0000CC"/>
              </a:solidFill>
              <a:latin typeface="+mn-ea"/>
              <a:ea typeface="+mn-ea"/>
            </a:endParaRPr>
          </a:p>
          <a:p>
            <a:pPr>
              <a:lnSpc>
                <a:spcPct val="150000"/>
              </a:lnSpc>
              <a:buFont typeface="Wingdings" panose="05000000000000000000" pitchFamily="2" charset="2"/>
              <a:buChar char="n"/>
            </a:pPr>
            <a:r>
              <a:rPr lang="zh-CN" altLang="en-US" sz="2400" b="1" dirty="0" smtClean="0">
                <a:solidFill>
                  <a:srgbClr val="0000CC"/>
                </a:solidFill>
                <a:latin typeface="+mn-ea"/>
                <a:ea typeface="+mn-ea"/>
              </a:rPr>
              <a:t>  设备号分</a:t>
            </a:r>
            <a:r>
              <a:rPr lang="zh-CN" altLang="en-US" sz="2400" b="1" dirty="0" smtClean="0">
                <a:solidFill>
                  <a:srgbClr val="FF0000"/>
                </a:solidFill>
                <a:latin typeface="+mn-ea"/>
                <a:ea typeface="+mn-ea"/>
              </a:rPr>
              <a:t>为主设备号</a:t>
            </a:r>
            <a:r>
              <a:rPr lang="zh-CN" altLang="en-US" sz="2400" b="1" dirty="0" smtClean="0">
                <a:solidFill>
                  <a:srgbClr val="0000CC"/>
                </a:solidFill>
                <a:latin typeface="+mn-ea"/>
                <a:ea typeface="+mn-ea"/>
              </a:rPr>
              <a:t>和</a:t>
            </a:r>
            <a:r>
              <a:rPr lang="zh-CN" altLang="en-US" sz="2400" b="1" dirty="0" smtClean="0">
                <a:solidFill>
                  <a:srgbClr val="FF0000"/>
                </a:solidFill>
                <a:latin typeface="+mn-ea"/>
                <a:ea typeface="+mn-ea"/>
              </a:rPr>
              <a:t>次设备号</a:t>
            </a:r>
            <a:r>
              <a:rPr lang="zh-CN" altLang="en-US" sz="2400" b="1" dirty="0" smtClean="0">
                <a:solidFill>
                  <a:srgbClr val="0000CC"/>
                </a:solidFill>
                <a:latin typeface="+mn-ea"/>
                <a:ea typeface="+mn-ea"/>
              </a:rPr>
              <a:t>。</a:t>
            </a:r>
            <a:endParaRPr lang="en-US" altLang="zh-CN" sz="2400" b="1" dirty="0" smtClean="0">
              <a:solidFill>
                <a:srgbClr val="0000CC"/>
              </a:solidFill>
              <a:latin typeface="+mn-ea"/>
              <a:ea typeface="+mn-ea"/>
            </a:endParaRPr>
          </a:p>
          <a:p>
            <a:pPr>
              <a:lnSpc>
                <a:spcPct val="150000"/>
              </a:lnSpc>
              <a:buFont typeface="Wingdings" panose="05000000000000000000" pitchFamily="2" charset="2"/>
              <a:buChar char="n"/>
            </a:pPr>
            <a:r>
              <a:rPr lang="zh-CN" altLang="en-US" sz="2400" b="1" dirty="0" smtClean="0">
                <a:solidFill>
                  <a:srgbClr val="0000CC"/>
                </a:solidFill>
                <a:latin typeface="+mn-ea"/>
                <a:ea typeface="+mn-ea"/>
              </a:rPr>
              <a:t>  内核通过</a:t>
            </a:r>
            <a:r>
              <a:rPr lang="zh-CN" altLang="en-US" sz="2400" b="1" dirty="0" smtClean="0">
                <a:solidFill>
                  <a:srgbClr val="FF0000"/>
                </a:solidFill>
                <a:latin typeface="+mn-ea"/>
                <a:ea typeface="+mn-ea"/>
              </a:rPr>
              <a:t>主设备号</a:t>
            </a:r>
            <a:r>
              <a:rPr lang="zh-CN" altLang="en-US" sz="2400" b="1" dirty="0" smtClean="0">
                <a:solidFill>
                  <a:srgbClr val="0000CC"/>
                </a:solidFill>
                <a:latin typeface="+mn-ea"/>
                <a:ea typeface="+mn-ea"/>
              </a:rPr>
              <a:t>将设备与相应的驱动程序对应起来。</a:t>
            </a:r>
            <a:endParaRPr lang="en-US" altLang="zh-CN" sz="2400" b="1" dirty="0" smtClean="0">
              <a:solidFill>
                <a:srgbClr val="0000CC"/>
              </a:solidFill>
              <a:latin typeface="+mn-ea"/>
              <a:ea typeface="+mn-ea"/>
            </a:endParaRPr>
          </a:p>
          <a:p>
            <a:pPr>
              <a:lnSpc>
                <a:spcPct val="150000"/>
              </a:lnSpc>
            </a:pPr>
            <a:r>
              <a:rPr lang="en-US" altLang="zh-CN" sz="2400" b="1" dirty="0" smtClean="0">
                <a:solidFill>
                  <a:srgbClr val="0000CC"/>
                </a:solidFill>
                <a:latin typeface="+mn-ea"/>
                <a:ea typeface="+mn-ea"/>
              </a:rPr>
              <a:t>    </a:t>
            </a:r>
            <a:r>
              <a:rPr lang="zh-CN" altLang="en-US" sz="2400" b="1" dirty="0" smtClean="0">
                <a:solidFill>
                  <a:srgbClr val="0000CC"/>
                </a:solidFill>
                <a:latin typeface="+mn-ea"/>
                <a:ea typeface="+mn-ea"/>
              </a:rPr>
              <a:t>（一般主设备号的</a:t>
            </a:r>
            <a:r>
              <a:rPr lang="zh-CN" altLang="en-US" sz="2400" b="1" dirty="0" smtClean="0">
                <a:solidFill>
                  <a:srgbClr val="FF0000"/>
                </a:solidFill>
                <a:latin typeface="+mn-ea"/>
                <a:ea typeface="+mn-ea"/>
              </a:rPr>
              <a:t>取值范围是</a:t>
            </a:r>
            <a:r>
              <a:rPr lang="en-US" altLang="zh-CN" sz="2400" b="1" dirty="0" smtClean="0">
                <a:solidFill>
                  <a:srgbClr val="FF0000"/>
                </a:solidFill>
                <a:latin typeface="+mn-ea"/>
                <a:ea typeface="+mn-ea"/>
              </a:rPr>
              <a:t>0</a:t>
            </a:r>
            <a:r>
              <a:rPr lang="zh-CN" altLang="en-US" sz="2400" b="1" dirty="0" smtClean="0">
                <a:solidFill>
                  <a:srgbClr val="FF0000"/>
                </a:solidFill>
                <a:latin typeface="+mn-ea"/>
                <a:ea typeface="+mn-ea"/>
              </a:rPr>
              <a:t>～</a:t>
            </a:r>
            <a:r>
              <a:rPr lang="en-US" altLang="zh-CN" sz="2400" b="1" dirty="0" smtClean="0">
                <a:solidFill>
                  <a:srgbClr val="FF0000"/>
                </a:solidFill>
                <a:latin typeface="+mn-ea"/>
                <a:ea typeface="+mn-ea"/>
              </a:rPr>
              <a:t>255</a:t>
            </a:r>
            <a:r>
              <a:rPr lang="zh-CN" altLang="en-US" sz="2400" b="1" dirty="0" smtClean="0">
                <a:solidFill>
                  <a:srgbClr val="0000CC"/>
                </a:solidFill>
                <a:latin typeface="+mn-ea"/>
                <a:ea typeface="+mn-ea"/>
              </a:rPr>
              <a:t>）</a:t>
            </a:r>
            <a:endParaRPr lang="en-US" altLang="zh-CN" sz="2400" b="1" dirty="0" smtClean="0">
              <a:solidFill>
                <a:srgbClr val="0000CC"/>
              </a:solidFill>
              <a:latin typeface="+mn-ea"/>
              <a:ea typeface="+mn-ea"/>
            </a:endParaRPr>
          </a:p>
          <a:p>
            <a:pPr>
              <a:lnSpc>
                <a:spcPct val="150000"/>
              </a:lnSpc>
              <a:buFont typeface="Wingdings" panose="05000000000000000000" pitchFamily="2" charset="2"/>
              <a:buChar char="n"/>
            </a:pPr>
            <a:r>
              <a:rPr lang="zh-CN" altLang="en-US" sz="2400" b="1" dirty="0" smtClean="0">
                <a:solidFill>
                  <a:srgbClr val="0000CC"/>
                </a:solidFill>
                <a:latin typeface="+mn-ea"/>
                <a:ea typeface="+mn-ea"/>
              </a:rPr>
              <a:t>  当一个驱动程序要控制若干个设备时，就要用</a:t>
            </a:r>
            <a:r>
              <a:rPr lang="zh-CN" altLang="en-US" sz="2400" b="1" dirty="0" smtClean="0">
                <a:solidFill>
                  <a:srgbClr val="FF0000"/>
                </a:solidFill>
                <a:latin typeface="+mn-ea"/>
                <a:ea typeface="+mn-ea"/>
              </a:rPr>
              <a:t>次设备号</a:t>
            </a:r>
            <a:r>
              <a:rPr lang="zh-CN" altLang="en-US" sz="2400" b="1" dirty="0" smtClean="0">
                <a:solidFill>
                  <a:srgbClr val="0000CC"/>
                </a:solidFill>
                <a:latin typeface="+mn-ea"/>
                <a:ea typeface="+mn-ea"/>
              </a:rPr>
              <a:t>来区分它们。</a:t>
            </a:r>
            <a:r>
              <a:rPr lang="zh-CN" altLang="en-US" sz="2400" b="1" dirty="0">
                <a:solidFill>
                  <a:srgbClr val="0000CC"/>
                </a:solidFill>
                <a:latin typeface="+mn-ea"/>
              </a:rPr>
              <a:t>（</a:t>
            </a:r>
            <a:r>
              <a:rPr lang="zh-CN" altLang="en-US" sz="2400" b="1" dirty="0" smtClean="0">
                <a:solidFill>
                  <a:srgbClr val="0000CC"/>
                </a:solidFill>
                <a:latin typeface="+mn-ea"/>
              </a:rPr>
              <a:t>一般次设备</a:t>
            </a:r>
            <a:r>
              <a:rPr lang="zh-CN" altLang="en-US" sz="2400" b="1" dirty="0">
                <a:solidFill>
                  <a:srgbClr val="0000CC"/>
                </a:solidFill>
                <a:latin typeface="+mn-ea"/>
              </a:rPr>
              <a:t>号的</a:t>
            </a:r>
            <a:r>
              <a:rPr lang="zh-CN" altLang="en-US" sz="2400" b="1" dirty="0">
                <a:solidFill>
                  <a:srgbClr val="FF0000"/>
                </a:solidFill>
                <a:latin typeface="+mn-ea"/>
              </a:rPr>
              <a:t>取值范围是</a:t>
            </a:r>
            <a:r>
              <a:rPr lang="en-US" altLang="zh-CN" sz="2400" b="1" dirty="0">
                <a:solidFill>
                  <a:srgbClr val="FF0000"/>
                </a:solidFill>
                <a:latin typeface="+mn-ea"/>
              </a:rPr>
              <a:t>0</a:t>
            </a:r>
            <a:r>
              <a:rPr lang="zh-CN" altLang="en-US" sz="2400" b="1" dirty="0">
                <a:solidFill>
                  <a:srgbClr val="FF0000"/>
                </a:solidFill>
                <a:latin typeface="+mn-ea"/>
              </a:rPr>
              <a:t>～</a:t>
            </a:r>
            <a:r>
              <a:rPr lang="en-US" altLang="zh-CN" sz="2400" b="1" dirty="0">
                <a:solidFill>
                  <a:srgbClr val="FF0000"/>
                </a:solidFill>
                <a:latin typeface="+mn-ea"/>
              </a:rPr>
              <a:t>255</a:t>
            </a:r>
            <a:r>
              <a:rPr lang="zh-CN" altLang="en-US" sz="2400" b="1" dirty="0" smtClean="0">
                <a:solidFill>
                  <a:srgbClr val="0000CC"/>
                </a:solidFill>
                <a:latin typeface="+mn-ea"/>
              </a:rPr>
              <a:t>）</a:t>
            </a:r>
            <a:endParaRPr lang="en-US" altLang="zh-CN" sz="2400" b="1" dirty="0" smtClean="0">
              <a:solidFill>
                <a:srgbClr val="0000CC"/>
              </a:solidFill>
              <a:latin typeface="+mn-ea"/>
              <a:ea typeface="+mn-ea"/>
            </a:endParaRPr>
          </a:p>
        </p:txBody>
      </p:sp>
      <p:sp>
        <p:nvSpPr>
          <p:cNvPr id="5" name="日期占位符 4"/>
          <p:cNvSpPr>
            <a:spLocks noGrp="1"/>
          </p:cNvSpPr>
          <p:nvPr>
            <p:ph type="dt" sz="half" idx="10"/>
          </p:nvPr>
        </p:nvSpPr>
        <p:spPr/>
        <p:txBody>
          <a:bodyPr/>
          <a:lstStyle/>
          <a:p>
            <a:pPr>
              <a:defRPr/>
            </a:pPr>
            <a:fld id="{1E52A51A-2AF0-41E6-8D7B-9ED5AF5C3051}"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8.1.3  </a:t>
            </a:r>
            <a:r>
              <a:rPr lang="zh-CN" altLang="en-US" b="1" dirty="0" smtClean="0">
                <a:solidFill>
                  <a:srgbClr val="0000CC"/>
                </a:solidFill>
                <a:latin typeface="+mn-ea"/>
                <a:ea typeface="+mn-ea"/>
              </a:rPr>
              <a:t>设备驱动程序的加载过程</a:t>
            </a:r>
            <a:endParaRPr lang="zh-CN" altLang="en-US" b="1" dirty="0" smtClean="0">
              <a:solidFill>
                <a:srgbClr val="0000CC"/>
              </a:solidFill>
              <a:latin typeface="+mn-ea"/>
              <a:ea typeface="+mn-ea"/>
            </a:endParaRPr>
          </a:p>
        </p:txBody>
      </p:sp>
      <p:sp>
        <p:nvSpPr>
          <p:cNvPr id="4" name="矩形 3"/>
          <p:cNvSpPr/>
          <p:nvPr/>
        </p:nvSpPr>
        <p:spPr>
          <a:xfrm>
            <a:off x="609810" y="1905617"/>
            <a:ext cx="7256209" cy="1284006"/>
          </a:xfrm>
          <a:prstGeom prst="rect">
            <a:avLst/>
          </a:prstGeom>
        </p:spPr>
        <p:txBody>
          <a:bodyPr wrap="square">
            <a:spAutoFit/>
          </a:bodyPr>
          <a:lstStyle/>
          <a:p>
            <a:pPr>
              <a:lnSpc>
                <a:spcPct val="150000"/>
              </a:lnSpc>
              <a:buFont typeface="Wingdings" panose="05000000000000000000" pitchFamily="2" charset="2"/>
              <a:buChar char="n"/>
            </a:pPr>
            <a:r>
              <a:rPr lang="zh-CN" altLang="en-US" b="1" dirty="0" smtClean="0">
                <a:solidFill>
                  <a:srgbClr val="C00000"/>
                </a:solidFill>
                <a:latin typeface="+mn-ea"/>
                <a:ea typeface="+mn-ea"/>
              </a:rPr>
              <a:t>    标准设备 </a:t>
            </a:r>
            <a:endParaRPr lang="en-US" altLang="zh-CN" b="1" dirty="0" smtClean="0">
              <a:solidFill>
                <a:srgbClr val="C00000"/>
              </a:solidFill>
              <a:latin typeface="+mn-ea"/>
              <a:ea typeface="+mn-ea"/>
            </a:endParaRPr>
          </a:p>
          <a:p>
            <a:pPr>
              <a:lnSpc>
                <a:spcPct val="150000"/>
              </a:lnSpc>
              <a:buFont typeface="Wingdings" panose="05000000000000000000" pitchFamily="2" charset="2"/>
              <a:buChar char="n"/>
            </a:pPr>
            <a:r>
              <a:rPr lang="en-US" altLang="zh-CN" b="1" dirty="0" smtClean="0">
                <a:solidFill>
                  <a:srgbClr val="C00000"/>
                </a:solidFill>
                <a:latin typeface="+mn-ea"/>
                <a:ea typeface="+mn-ea"/>
              </a:rPr>
              <a:t>    </a:t>
            </a:r>
            <a:r>
              <a:rPr lang="zh-CN" altLang="en-US" b="1" dirty="0" smtClean="0">
                <a:solidFill>
                  <a:srgbClr val="C00000"/>
                </a:solidFill>
                <a:latin typeface="+mn-ea"/>
                <a:ea typeface="+mn-ea"/>
              </a:rPr>
              <a:t>自定义的产品设备</a:t>
            </a:r>
            <a:endParaRPr lang="zh-CN" altLang="en-US" b="1" dirty="0">
              <a:solidFill>
                <a:srgbClr val="C00000"/>
              </a:solidFill>
              <a:latin typeface="+mn-ea"/>
              <a:ea typeface="+mn-ea"/>
            </a:endParaRPr>
          </a:p>
        </p:txBody>
      </p:sp>
      <p:sp>
        <p:nvSpPr>
          <p:cNvPr id="5" name="矩形 4"/>
          <p:cNvSpPr/>
          <p:nvPr/>
        </p:nvSpPr>
        <p:spPr>
          <a:xfrm>
            <a:off x="609810" y="3402627"/>
            <a:ext cx="8336966" cy="1384995"/>
          </a:xfrm>
          <a:prstGeom prst="rect">
            <a:avLst/>
          </a:prstGeom>
        </p:spPr>
        <p:txBody>
          <a:bodyPr wrap="square">
            <a:spAutoFit/>
          </a:bodyPr>
          <a:lstStyle/>
          <a:p>
            <a:pPr>
              <a:lnSpc>
                <a:spcPct val="150000"/>
              </a:lnSpc>
            </a:pPr>
            <a:r>
              <a:rPr lang="en-US" altLang="zh-CN" b="1" dirty="0" smtClean="0">
                <a:solidFill>
                  <a:srgbClr val="FF0000"/>
                </a:solidFill>
                <a:latin typeface="+mn-lt"/>
                <a:ea typeface="+mn-ea"/>
              </a:rPr>
              <a:t>/dev   </a:t>
            </a:r>
            <a:r>
              <a:rPr lang="en-US" altLang="zh-CN" sz="2400" b="1" dirty="0" smtClean="0">
                <a:solidFill>
                  <a:srgbClr val="0000CC"/>
                </a:solidFill>
                <a:latin typeface="+mn-ea"/>
                <a:ea typeface="+mn-ea"/>
              </a:rPr>
              <a:t>  </a:t>
            </a:r>
            <a:r>
              <a:rPr lang="zh-CN" altLang="en-US" sz="2400" b="1" dirty="0" smtClean="0">
                <a:solidFill>
                  <a:srgbClr val="0000CC"/>
                </a:solidFill>
                <a:latin typeface="+mn-ea"/>
                <a:ea typeface="+mn-ea"/>
              </a:rPr>
              <a:t>可查看到每个设备的名字、主从设备号及文件属性</a:t>
            </a:r>
            <a:endParaRPr lang="en-US" altLang="zh-CN" sz="2400" b="1" dirty="0" smtClean="0">
              <a:solidFill>
                <a:srgbClr val="0000CC"/>
              </a:solidFill>
              <a:latin typeface="+mn-ea"/>
              <a:ea typeface="+mn-ea"/>
            </a:endParaRPr>
          </a:p>
          <a:p>
            <a:pPr>
              <a:lnSpc>
                <a:spcPct val="150000"/>
              </a:lnSpc>
            </a:pPr>
            <a:r>
              <a:rPr lang="en-US" altLang="zh-CN" b="1" dirty="0" smtClean="0">
                <a:solidFill>
                  <a:srgbClr val="FF0000"/>
                </a:solidFill>
                <a:latin typeface="+mj-lt"/>
                <a:ea typeface="+mn-ea"/>
              </a:rPr>
              <a:t>cat  /</a:t>
            </a:r>
            <a:r>
              <a:rPr lang="en-US" altLang="zh-CN" b="1" dirty="0" err="1" smtClean="0">
                <a:solidFill>
                  <a:srgbClr val="FF0000"/>
                </a:solidFill>
                <a:latin typeface="+mj-lt"/>
                <a:ea typeface="+mn-ea"/>
              </a:rPr>
              <a:t>proc</a:t>
            </a:r>
            <a:r>
              <a:rPr lang="en-US" altLang="zh-CN" b="1" dirty="0" smtClean="0">
                <a:solidFill>
                  <a:srgbClr val="FF0000"/>
                </a:solidFill>
                <a:latin typeface="+mj-lt"/>
                <a:ea typeface="+mn-ea"/>
              </a:rPr>
              <a:t>/devices       </a:t>
            </a:r>
            <a:r>
              <a:rPr lang="en-US" altLang="zh-CN" sz="2400" b="1" dirty="0" smtClean="0">
                <a:solidFill>
                  <a:srgbClr val="0000CC"/>
                </a:solidFill>
                <a:latin typeface="+mn-ea"/>
                <a:ea typeface="+mn-ea"/>
              </a:rPr>
              <a:t> </a:t>
            </a:r>
            <a:r>
              <a:rPr lang="zh-CN" altLang="en-US" sz="2400" b="1" dirty="0" smtClean="0">
                <a:solidFill>
                  <a:srgbClr val="0000CC"/>
                </a:solidFill>
                <a:latin typeface="+mn-ea"/>
                <a:ea typeface="+mn-ea"/>
              </a:rPr>
              <a:t>查看当前系统已经装载的设备情况</a:t>
            </a:r>
            <a:endParaRPr lang="zh-CN" altLang="en-US" sz="2400" b="1" dirty="0">
              <a:solidFill>
                <a:srgbClr val="0000CC"/>
              </a:solidFill>
              <a:latin typeface="+mn-ea"/>
              <a:ea typeface="+mn-ea"/>
            </a:endParaRPr>
          </a:p>
        </p:txBody>
      </p:sp>
      <p:sp>
        <p:nvSpPr>
          <p:cNvPr id="6" name="AutoShape 9"/>
          <p:cNvSpPr>
            <a:spLocks noChangeArrowheads="1"/>
          </p:cNvSpPr>
          <p:nvPr/>
        </p:nvSpPr>
        <p:spPr bwMode="auto">
          <a:xfrm>
            <a:off x="609810" y="1205170"/>
            <a:ext cx="1938837" cy="487443"/>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1</a:t>
            </a:r>
            <a:r>
              <a:rPr lang="zh-CN" altLang="en-US" sz="2400" b="1" kern="10" dirty="0" smtClean="0">
                <a:solidFill>
                  <a:schemeClr val="tx2"/>
                </a:solidFill>
                <a:latin typeface="宋体" panose="02010600030101010101" pitchFamily="2" charset="-122"/>
              </a:rPr>
              <a:t>、设备号</a:t>
            </a:r>
            <a:endParaRPr kumimoji="0" lang="zh-CN" altLang="en-US" sz="2400" b="1" kern="10" dirty="0">
              <a:solidFill>
                <a:schemeClr val="tx2"/>
              </a:solidFill>
              <a:latin typeface="宋体" panose="02010600030101010101" pitchFamily="2" charset="-122"/>
            </a:endParaRPr>
          </a:p>
        </p:txBody>
      </p:sp>
      <p:sp>
        <p:nvSpPr>
          <p:cNvPr id="3" name="日期占位符 2"/>
          <p:cNvSpPr>
            <a:spLocks noGrp="1"/>
          </p:cNvSpPr>
          <p:nvPr>
            <p:ph type="dt" sz="half" idx="10"/>
          </p:nvPr>
        </p:nvSpPr>
        <p:spPr/>
        <p:txBody>
          <a:bodyPr/>
          <a:lstStyle/>
          <a:p>
            <a:pPr>
              <a:defRPr/>
            </a:pPr>
            <a:fld id="{D811D1AF-F4B9-4660-8F48-336F9972ADA0}"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8.1.3  </a:t>
            </a:r>
            <a:r>
              <a:rPr lang="zh-CN" altLang="en-US" b="1" dirty="0" smtClean="0">
                <a:solidFill>
                  <a:srgbClr val="0000CC"/>
                </a:solidFill>
                <a:latin typeface="+mn-ea"/>
                <a:ea typeface="+mn-ea"/>
              </a:rPr>
              <a:t>设备驱动程序的加载过程</a:t>
            </a:r>
            <a:endParaRPr lang="zh-CN" altLang="en-US" b="1" dirty="0" smtClean="0">
              <a:solidFill>
                <a:srgbClr val="0000CC"/>
              </a:solidFill>
              <a:latin typeface="+mn-ea"/>
              <a:ea typeface="+mn-ea"/>
            </a:endParaRPr>
          </a:p>
        </p:txBody>
      </p:sp>
      <p:sp>
        <p:nvSpPr>
          <p:cNvPr id="4" name="矩形 3"/>
          <p:cNvSpPr/>
          <p:nvPr/>
        </p:nvSpPr>
        <p:spPr>
          <a:xfrm>
            <a:off x="609810" y="1905617"/>
            <a:ext cx="7256209" cy="1284006"/>
          </a:xfrm>
          <a:prstGeom prst="rect">
            <a:avLst/>
          </a:prstGeom>
        </p:spPr>
        <p:txBody>
          <a:bodyPr wrap="square">
            <a:spAutoFit/>
          </a:bodyPr>
          <a:lstStyle/>
          <a:p>
            <a:pPr>
              <a:lnSpc>
                <a:spcPct val="150000"/>
              </a:lnSpc>
              <a:buFont typeface="Wingdings" panose="05000000000000000000" pitchFamily="2" charset="2"/>
              <a:buChar char="n"/>
            </a:pPr>
            <a:r>
              <a:rPr lang="zh-CN" altLang="en-US" b="1" dirty="0" smtClean="0">
                <a:solidFill>
                  <a:srgbClr val="C00000"/>
                </a:solidFill>
                <a:latin typeface="+mn-ea"/>
                <a:ea typeface="+mn-ea"/>
              </a:rPr>
              <a:t>    标准设备 </a:t>
            </a:r>
            <a:endParaRPr lang="en-US" altLang="zh-CN" b="1" dirty="0" smtClean="0">
              <a:solidFill>
                <a:srgbClr val="C00000"/>
              </a:solidFill>
              <a:latin typeface="+mn-ea"/>
              <a:ea typeface="+mn-ea"/>
            </a:endParaRPr>
          </a:p>
          <a:p>
            <a:pPr>
              <a:lnSpc>
                <a:spcPct val="150000"/>
              </a:lnSpc>
              <a:buFont typeface="Wingdings" panose="05000000000000000000" pitchFamily="2" charset="2"/>
              <a:buChar char="n"/>
            </a:pPr>
            <a:r>
              <a:rPr lang="en-US" altLang="zh-CN" b="1" dirty="0" smtClean="0">
                <a:solidFill>
                  <a:srgbClr val="C00000"/>
                </a:solidFill>
                <a:latin typeface="+mn-ea"/>
                <a:ea typeface="+mn-ea"/>
              </a:rPr>
              <a:t>    </a:t>
            </a:r>
            <a:r>
              <a:rPr lang="zh-CN" altLang="en-US" b="1" dirty="0" smtClean="0">
                <a:solidFill>
                  <a:srgbClr val="C00000"/>
                </a:solidFill>
                <a:latin typeface="+mn-ea"/>
                <a:ea typeface="+mn-ea"/>
              </a:rPr>
              <a:t>自定义的产品设备</a:t>
            </a:r>
            <a:endParaRPr lang="zh-CN" altLang="en-US" b="1" dirty="0">
              <a:solidFill>
                <a:srgbClr val="C00000"/>
              </a:solidFill>
              <a:latin typeface="+mn-ea"/>
              <a:ea typeface="+mn-ea"/>
            </a:endParaRPr>
          </a:p>
        </p:txBody>
      </p:sp>
      <p:sp>
        <p:nvSpPr>
          <p:cNvPr id="5" name="矩形 4"/>
          <p:cNvSpPr/>
          <p:nvPr/>
        </p:nvSpPr>
        <p:spPr>
          <a:xfrm>
            <a:off x="609810" y="3402627"/>
            <a:ext cx="8336966" cy="1384995"/>
          </a:xfrm>
          <a:prstGeom prst="rect">
            <a:avLst/>
          </a:prstGeom>
        </p:spPr>
        <p:txBody>
          <a:bodyPr wrap="square">
            <a:spAutoFit/>
          </a:bodyPr>
          <a:lstStyle/>
          <a:p>
            <a:pPr>
              <a:lnSpc>
                <a:spcPct val="150000"/>
              </a:lnSpc>
            </a:pPr>
            <a:r>
              <a:rPr lang="en-US" altLang="zh-CN" b="1" dirty="0" smtClean="0">
                <a:solidFill>
                  <a:srgbClr val="FF0000"/>
                </a:solidFill>
                <a:latin typeface="+mn-lt"/>
                <a:ea typeface="+mn-ea"/>
              </a:rPr>
              <a:t>/dev   </a:t>
            </a:r>
            <a:r>
              <a:rPr lang="en-US" altLang="zh-CN" sz="2400" b="1" dirty="0" smtClean="0">
                <a:solidFill>
                  <a:srgbClr val="0000CC"/>
                </a:solidFill>
                <a:latin typeface="+mn-ea"/>
                <a:ea typeface="+mn-ea"/>
              </a:rPr>
              <a:t>  </a:t>
            </a:r>
            <a:r>
              <a:rPr lang="zh-CN" altLang="en-US" sz="2400" b="1" dirty="0" smtClean="0">
                <a:solidFill>
                  <a:srgbClr val="0000CC"/>
                </a:solidFill>
                <a:latin typeface="+mn-ea"/>
                <a:ea typeface="+mn-ea"/>
              </a:rPr>
              <a:t>可查看到每个设备的名字、主从设备号及文件属性</a:t>
            </a:r>
            <a:endParaRPr lang="en-US" altLang="zh-CN" sz="2400" b="1" dirty="0" smtClean="0">
              <a:solidFill>
                <a:srgbClr val="0000CC"/>
              </a:solidFill>
              <a:latin typeface="+mn-ea"/>
              <a:ea typeface="+mn-ea"/>
            </a:endParaRPr>
          </a:p>
          <a:p>
            <a:pPr>
              <a:lnSpc>
                <a:spcPct val="150000"/>
              </a:lnSpc>
            </a:pPr>
            <a:r>
              <a:rPr lang="en-US" altLang="zh-CN" b="1" dirty="0" smtClean="0">
                <a:solidFill>
                  <a:srgbClr val="FF0000"/>
                </a:solidFill>
                <a:latin typeface="+mj-lt"/>
                <a:ea typeface="+mn-ea"/>
              </a:rPr>
              <a:t>cat  /</a:t>
            </a:r>
            <a:r>
              <a:rPr lang="en-US" altLang="zh-CN" b="1" dirty="0" err="1" smtClean="0">
                <a:solidFill>
                  <a:srgbClr val="FF0000"/>
                </a:solidFill>
                <a:latin typeface="+mj-lt"/>
                <a:ea typeface="+mn-ea"/>
              </a:rPr>
              <a:t>proc</a:t>
            </a:r>
            <a:r>
              <a:rPr lang="en-US" altLang="zh-CN" b="1" dirty="0" smtClean="0">
                <a:solidFill>
                  <a:srgbClr val="FF0000"/>
                </a:solidFill>
                <a:latin typeface="+mj-lt"/>
                <a:ea typeface="+mn-ea"/>
              </a:rPr>
              <a:t>/devices       </a:t>
            </a:r>
            <a:r>
              <a:rPr lang="en-US" altLang="zh-CN" sz="2400" b="1" dirty="0" smtClean="0">
                <a:solidFill>
                  <a:srgbClr val="0000CC"/>
                </a:solidFill>
                <a:latin typeface="+mn-ea"/>
                <a:ea typeface="+mn-ea"/>
              </a:rPr>
              <a:t> </a:t>
            </a:r>
            <a:r>
              <a:rPr lang="zh-CN" altLang="en-US" sz="2400" b="1" dirty="0" smtClean="0">
                <a:solidFill>
                  <a:srgbClr val="0000CC"/>
                </a:solidFill>
                <a:latin typeface="+mn-ea"/>
                <a:ea typeface="+mn-ea"/>
              </a:rPr>
              <a:t>查看当前系统已经装载的设备情况</a:t>
            </a:r>
            <a:endParaRPr lang="zh-CN" altLang="en-US" sz="2400" b="1" dirty="0">
              <a:solidFill>
                <a:srgbClr val="0000CC"/>
              </a:solidFill>
              <a:latin typeface="+mn-ea"/>
              <a:ea typeface="+mn-ea"/>
            </a:endParaRPr>
          </a:p>
        </p:txBody>
      </p:sp>
      <p:sp>
        <p:nvSpPr>
          <p:cNvPr id="6" name="AutoShape 9"/>
          <p:cNvSpPr>
            <a:spLocks noChangeArrowheads="1"/>
          </p:cNvSpPr>
          <p:nvPr/>
        </p:nvSpPr>
        <p:spPr bwMode="auto">
          <a:xfrm>
            <a:off x="609810" y="1205170"/>
            <a:ext cx="1938837" cy="487443"/>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1</a:t>
            </a:r>
            <a:r>
              <a:rPr lang="zh-CN" altLang="en-US" sz="2400" b="1" kern="10" dirty="0" smtClean="0">
                <a:solidFill>
                  <a:schemeClr val="tx2"/>
                </a:solidFill>
                <a:latin typeface="宋体" panose="02010600030101010101" pitchFamily="2" charset="-122"/>
              </a:rPr>
              <a:t>、设备号</a:t>
            </a:r>
            <a:endParaRPr kumimoji="0" lang="zh-CN" altLang="en-US" sz="2400" b="1" kern="10" dirty="0">
              <a:solidFill>
                <a:schemeClr val="tx2"/>
              </a:solidFill>
              <a:latin typeface="宋体" panose="02010600030101010101" pitchFamily="2" charset="-122"/>
            </a:endParaRPr>
          </a:p>
        </p:txBody>
      </p:sp>
      <p:sp>
        <p:nvSpPr>
          <p:cNvPr id="3" name="日期占位符 2"/>
          <p:cNvSpPr>
            <a:spLocks noGrp="1"/>
          </p:cNvSpPr>
          <p:nvPr>
            <p:ph type="dt" sz="half" idx="10"/>
          </p:nvPr>
        </p:nvSpPr>
        <p:spPr/>
        <p:txBody>
          <a:bodyPr/>
          <a:lstStyle/>
          <a:p>
            <a:pPr>
              <a:defRPr/>
            </a:pPr>
            <a:fld id="{D811D1AF-F4B9-4660-8F48-336F9972ADA0}" type="datetime11">
              <a:rPr lang="zh-CN" altLang="en-US" smtClean="0"/>
            </a:fld>
            <a:endParaRPr lang="en-US" altLang="zh-CN"/>
          </a:p>
        </p:txBody>
      </p:sp>
      <p:grpSp>
        <p:nvGrpSpPr>
          <p:cNvPr id="9" name="组合 8"/>
          <p:cNvGrpSpPr/>
          <p:nvPr/>
        </p:nvGrpSpPr>
        <p:grpSpPr>
          <a:xfrm>
            <a:off x="609600" y="1906270"/>
            <a:ext cx="8074660" cy="4577080"/>
            <a:chOff x="2292" y="4326"/>
            <a:chExt cx="9816" cy="5108"/>
          </a:xfrm>
        </p:grpSpPr>
        <p:pic>
          <p:nvPicPr>
            <p:cNvPr id="7" name="图片 6"/>
            <p:cNvPicPr>
              <a:picLocks noChangeAspect="1"/>
            </p:cNvPicPr>
            <p:nvPr>
              <p:custDataLst>
                <p:tags r:id="rId1"/>
              </p:custDataLst>
            </p:nvPr>
          </p:nvPicPr>
          <p:blipFill>
            <a:blip r:embed="rId2"/>
            <a:stretch>
              <a:fillRect/>
            </a:stretch>
          </p:blipFill>
          <p:spPr>
            <a:xfrm>
              <a:off x="2292" y="4326"/>
              <a:ext cx="9816" cy="2148"/>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2300" y="6462"/>
              <a:ext cx="9801" cy="2972"/>
            </a:xfrm>
            <a:prstGeom prst="rect">
              <a:avLst/>
            </a:prstGeom>
          </p:spPr>
        </p:pic>
      </p:grpSp>
      <p:grpSp>
        <p:nvGrpSpPr>
          <p:cNvPr id="12" name="组合 11"/>
          <p:cNvGrpSpPr/>
          <p:nvPr/>
        </p:nvGrpSpPr>
        <p:grpSpPr>
          <a:xfrm>
            <a:off x="291465" y="991870"/>
            <a:ext cx="8719820" cy="5490210"/>
            <a:chOff x="3472" y="-373"/>
            <a:chExt cx="9428" cy="6819"/>
          </a:xfrm>
        </p:grpSpPr>
        <p:pic>
          <p:nvPicPr>
            <p:cNvPr id="10" name="图片 9"/>
            <p:cNvPicPr>
              <a:picLocks noChangeAspect="1"/>
            </p:cNvPicPr>
            <p:nvPr>
              <p:custDataLst>
                <p:tags r:id="rId5"/>
              </p:custDataLst>
            </p:nvPr>
          </p:nvPicPr>
          <p:blipFill>
            <a:blip r:embed="rId6"/>
            <a:srcRect r="14676"/>
            <a:stretch>
              <a:fillRect/>
            </a:stretch>
          </p:blipFill>
          <p:spPr>
            <a:xfrm>
              <a:off x="3472" y="-373"/>
              <a:ext cx="9418" cy="3375"/>
            </a:xfrm>
            <a:prstGeom prst="rect">
              <a:avLst/>
            </a:prstGeom>
          </p:spPr>
        </p:pic>
        <p:pic>
          <p:nvPicPr>
            <p:cNvPr id="11" name="图片 10"/>
            <p:cNvPicPr>
              <a:picLocks noChangeAspect="1"/>
            </p:cNvPicPr>
            <p:nvPr/>
          </p:nvPicPr>
          <p:blipFill>
            <a:blip r:embed="rId7"/>
            <a:stretch>
              <a:fillRect/>
            </a:stretch>
          </p:blipFill>
          <p:spPr>
            <a:xfrm>
              <a:off x="3478" y="3002"/>
              <a:ext cx="9422" cy="3445"/>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8.1.3  </a:t>
            </a:r>
            <a:r>
              <a:rPr lang="zh-CN" altLang="en-US" b="1" dirty="0" smtClean="0">
                <a:solidFill>
                  <a:srgbClr val="0000CC"/>
                </a:solidFill>
                <a:latin typeface="+mn-ea"/>
                <a:ea typeface="+mn-ea"/>
              </a:rPr>
              <a:t>设备驱动程序的加载过程</a:t>
            </a:r>
            <a:endParaRPr lang="zh-CN" altLang="en-US" b="1" dirty="0" smtClean="0">
              <a:solidFill>
                <a:srgbClr val="0000CC"/>
              </a:solidFill>
              <a:latin typeface="+mn-ea"/>
              <a:ea typeface="+mn-ea"/>
            </a:endParaRPr>
          </a:p>
        </p:txBody>
      </p:sp>
      <p:sp>
        <p:nvSpPr>
          <p:cNvPr id="3" name="AutoShape 9"/>
          <p:cNvSpPr>
            <a:spLocks noChangeArrowheads="1"/>
          </p:cNvSpPr>
          <p:nvPr/>
        </p:nvSpPr>
        <p:spPr bwMode="auto">
          <a:xfrm>
            <a:off x="609810" y="1205170"/>
            <a:ext cx="2289033" cy="519720"/>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2</a:t>
            </a:r>
            <a:r>
              <a:rPr lang="zh-CN" altLang="en-US" sz="2400" b="1" kern="10" dirty="0" smtClean="0">
                <a:solidFill>
                  <a:schemeClr val="tx2"/>
                </a:solidFill>
                <a:latin typeface="宋体" panose="02010600030101010101" pitchFamily="2" charset="-122"/>
              </a:rPr>
              <a:t>、设备进入点</a:t>
            </a:r>
            <a:endParaRPr kumimoji="0" lang="zh-CN" altLang="en-US" sz="2400" b="1" kern="10" dirty="0">
              <a:solidFill>
                <a:schemeClr val="tx2"/>
              </a:solidFill>
              <a:latin typeface="宋体" panose="02010600030101010101" pitchFamily="2" charset="-122"/>
            </a:endParaRPr>
          </a:p>
        </p:txBody>
      </p:sp>
      <p:sp>
        <p:nvSpPr>
          <p:cNvPr id="4" name="矩形 3"/>
          <p:cNvSpPr/>
          <p:nvPr/>
        </p:nvSpPr>
        <p:spPr>
          <a:xfrm>
            <a:off x="717746" y="1724890"/>
            <a:ext cx="8260000" cy="4524315"/>
          </a:xfrm>
          <a:prstGeom prst="rect">
            <a:avLst/>
          </a:prstGeom>
        </p:spPr>
        <p:txBody>
          <a:bodyPr wrap="square">
            <a:spAutoFit/>
          </a:bodyPr>
          <a:lstStyle/>
          <a:p>
            <a:pPr>
              <a:lnSpc>
                <a:spcPct val="150000"/>
              </a:lnSpc>
              <a:buFont typeface="Wingdings" panose="05000000000000000000" pitchFamily="2" charset="2"/>
              <a:buChar char="n"/>
            </a:pPr>
            <a:r>
              <a:rPr lang="zh-CN" altLang="en-US" sz="2400" b="1" dirty="0" smtClean="0">
                <a:solidFill>
                  <a:srgbClr val="0000CC"/>
                </a:solidFill>
                <a:latin typeface="+mn-ea"/>
                <a:ea typeface="+mn-ea"/>
              </a:rPr>
              <a:t> 对每个设备都要定义一个</a:t>
            </a:r>
            <a:r>
              <a:rPr lang="zh-CN" altLang="en-US" sz="2400" b="1" dirty="0" smtClean="0">
                <a:solidFill>
                  <a:srgbClr val="FF0000"/>
                </a:solidFill>
                <a:latin typeface="+mn-ea"/>
                <a:ea typeface="+mn-ea"/>
              </a:rPr>
              <a:t>设备进入点</a:t>
            </a:r>
            <a:r>
              <a:rPr lang="zh-CN" altLang="en-US" sz="2400" b="1" dirty="0" smtClean="0">
                <a:solidFill>
                  <a:srgbClr val="0000CC"/>
                </a:solidFill>
                <a:latin typeface="+mn-ea"/>
                <a:ea typeface="+mn-ea"/>
              </a:rPr>
              <a:t>，该设备进入点的名称则称为</a:t>
            </a:r>
            <a:r>
              <a:rPr lang="zh-CN" altLang="en-US" sz="2400" b="1" dirty="0" smtClean="0">
                <a:solidFill>
                  <a:srgbClr val="FF0000"/>
                </a:solidFill>
                <a:latin typeface="+mn-ea"/>
                <a:ea typeface="+mn-ea"/>
              </a:rPr>
              <a:t>设备名</a:t>
            </a:r>
            <a:r>
              <a:rPr lang="zh-CN" altLang="en-US" sz="2400" b="1" dirty="0" smtClean="0">
                <a:solidFill>
                  <a:srgbClr val="0000CC"/>
                </a:solidFill>
                <a:latin typeface="+mn-ea"/>
                <a:ea typeface="+mn-ea"/>
              </a:rPr>
              <a:t>。由于设备进入点是设备驱动程序向内核注册</a:t>
            </a:r>
            <a:r>
              <a:rPr lang="zh-CN" altLang="en-US" sz="2400" b="1" dirty="0" smtClean="0">
                <a:solidFill>
                  <a:srgbClr val="C00000"/>
                </a:solidFill>
                <a:latin typeface="+mn-ea"/>
                <a:ea typeface="+mn-ea"/>
              </a:rPr>
              <a:t>设备名</a:t>
            </a:r>
            <a:r>
              <a:rPr lang="zh-CN" altLang="en-US" sz="2400" b="1" dirty="0" smtClean="0">
                <a:solidFill>
                  <a:srgbClr val="0000CC"/>
                </a:solidFill>
                <a:latin typeface="+mn-ea"/>
                <a:ea typeface="+mn-ea"/>
              </a:rPr>
              <a:t>和</a:t>
            </a:r>
            <a:r>
              <a:rPr lang="zh-CN" altLang="en-US" sz="2400" b="1" dirty="0" smtClean="0">
                <a:solidFill>
                  <a:srgbClr val="C00000"/>
                </a:solidFill>
                <a:latin typeface="+mn-ea"/>
                <a:ea typeface="+mn-ea"/>
              </a:rPr>
              <a:t>设备号</a:t>
            </a:r>
            <a:r>
              <a:rPr lang="zh-CN" altLang="en-US" sz="2400" b="1" dirty="0" smtClean="0">
                <a:solidFill>
                  <a:srgbClr val="0000CC"/>
                </a:solidFill>
                <a:latin typeface="+mn-ea"/>
                <a:ea typeface="+mn-ea"/>
              </a:rPr>
              <a:t>的入口点，也就是应用程序访问和操作设备的入口点，因此，设备进入点也可以理解为“设备文件句柄”。</a:t>
            </a:r>
            <a:r>
              <a:rPr lang="zh-CN" altLang="en-US" sz="2400" b="1" dirty="0" smtClean="0">
                <a:solidFill>
                  <a:srgbClr val="FF0000"/>
                </a:solidFill>
                <a:latin typeface="微软雅黑" panose="020B0503020204020204" pitchFamily="34" charset="-122"/>
                <a:ea typeface="微软雅黑" panose="020B0503020204020204" pitchFamily="34" charset="-122"/>
              </a:rPr>
              <a:t>设备进入点又称为设备文件</a:t>
            </a:r>
            <a:r>
              <a:rPr lang="zh-CN" altLang="en-US" sz="2400" b="1" dirty="0" smtClean="0">
                <a:solidFill>
                  <a:srgbClr val="0000CC"/>
                </a:solidFill>
                <a:latin typeface="+mn-ea"/>
                <a:ea typeface="+mn-ea"/>
              </a:rPr>
              <a:t>。</a:t>
            </a:r>
            <a:endParaRPr lang="zh-CN" altLang="en-US" sz="2400" b="1" dirty="0" smtClean="0">
              <a:solidFill>
                <a:srgbClr val="0000CC"/>
              </a:solidFill>
              <a:latin typeface="+mn-ea"/>
              <a:ea typeface="+mn-ea"/>
            </a:endParaRPr>
          </a:p>
          <a:p>
            <a:pPr>
              <a:lnSpc>
                <a:spcPct val="150000"/>
              </a:lnSpc>
              <a:buFont typeface="Wingdings" panose="05000000000000000000" pitchFamily="2" charset="2"/>
              <a:buChar char="n"/>
            </a:pPr>
            <a:r>
              <a:rPr lang="zh-CN" altLang="en-US" sz="2400" b="1" dirty="0" smtClean="0">
                <a:solidFill>
                  <a:srgbClr val="0000CC"/>
                </a:solidFill>
                <a:latin typeface="+mn-ea"/>
                <a:ea typeface="+mn-ea"/>
              </a:rPr>
              <a:t> 如果设备注册成功，则设备名</a:t>
            </a:r>
            <a:r>
              <a:rPr lang="zh-CN" altLang="en-US" sz="2400" b="1" dirty="0">
                <a:solidFill>
                  <a:srgbClr val="0000CC"/>
                </a:solidFill>
                <a:latin typeface="+mn-ea"/>
                <a:ea typeface="+mn-ea"/>
              </a:rPr>
              <a:t>会</a:t>
            </a:r>
            <a:r>
              <a:rPr lang="zh-CN" altLang="en-US" sz="2400" b="1" dirty="0" smtClean="0">
                <a:solidFill>
                  <a:srgbClr val="0000CC"/>
                </a:solidFill>
                <a:latin typeface="+mn-ea"/>
                <a:ea typeface="+mn-ea"/>
              </a:rPr>
              <a:t>写入</a:t>
            </a:r>
            <a:r>
              <a:rPr lang="en-US" altLang="zh-CN"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err="1" smtClean="0">
                <a:solidFill>
                  <a:srgbClr val="FF0000"/>
                </a:solidFill>
                <a:latin typeface="微软雅黑" panose="020B0503020204020204" pitchFamily="34" charset="-122"/>
                <a:ea typeface="微软雅黑" panose="020B0503020204020204" pitchFamily="34" charset="-122"/>
              </a:rPr>
              <a:t>proc</a:t>
            </a:r>
            <a:r>
              <a:rPr lang="en-US" altLang="zh-CN" sz="2400" b="1" dirty="0" smtClean="0">
                <a:solidFill>
                  <a:srgbClr val="FF0000"/>
                </a:solidFill>
                <a:latin typeface="微软雅黑" panose="020B0503020204020204" pitchFamily="34" charset="-122"/>
                <a:ea typeface="微软雅黑" panose="020B0503020204020204" pitchFamily="34" charset="-122"/>
              </a:rPr>
              <a:t>/devices</a:t>
            </a:r>
            <a:r>
              <a:rPr lang="zh-CN" altLang="en-US" sz="2400" b="1" dirty="0" smtClean="0">
                <a:solidFill>
                  <a:srgbClr val="0000CC"/>
                </a:solidFill>
                <a:latin typeface="+mn-ea"/>
                <a:ea typeface="+mn-ea"/>
              </a:rPr>
              <a:t>文件。</a:t>
            </a:r>
            <a:endParaRPr lang="zh-CN" altLang="en-US" sz="2400" b="1" dirty="0" smtClean="0">
              <a:solidFill>
                <a:srgbClr val="0000CC"/>
              </a:solidFill>
              <a:latin typeface="+mn-ea"/>
              <a:ea typeface="+mn-ea"/>
            </a:endParaRPr>
          </a:p>
          <a:p>
            <a:pPr>
              <a:lnSpc>
                <a:spcPct val="150000"/>
              </a:lnSpc>
              <a:buFont typeface="Wingdings" panose="05000000000000000000" pitchFamily="2" charset="2"/>
              <a:buChar char="n"/>
            </a:pPr>
            <a:r>
              <a:rPr lang="zh-CN" altLang="en-US" sz="2400" b="1" dirty="0" smtClean="0">
                <a:solidFill>
                  <a:srgbClr val="0000CC"/>
                </a:solidFill>
                <a:latin typeface="+mn-ea"/>
                <a:ea typeface="+mn-ea"/>
              </a:rPr>
              <a:t> 对于设备文件，可以</a:t>
            </a:r>
            <a:r>
              <a:rPr lang="zh-CN" altLang="en-US" sz="2400" b="1" dirty="0">
                <a:solidFill>
                  <a:srgbClr val="0000CC"/>
                </a:solidFill>
                <a:latin typeface="+mn-ea"/>
                <a:ea typeface="+mn-ea"/>
              </a:rPr>
              <a:t>像</a:t>
            </a:r>
            <a:r>
              <a:rPr lang="zh-CN" altLang="en-US" sz="2400" b="1" dirty="0" smtClean="0">
                <a:solidFill>
                  <a:srgbClr val="0000CC"/>
                </a:solidFill>
                <a:latin typeface="+mn-ea"/>
                <a:ea typeface="+mn-ea"/>
              </a:rPr>
              <a:t>操作磁盘上的普通文件一样，进行删除</a:t>
            </a:r>
            <a:r>
              <a:rPr lang="en-US" altLang="zh-CN" sz="2400" b="1" dirty="0" smtClean="0">
                <a:solidFill>
                  <a:srgbClr val="0000CC"/>
                </a:solidFill>
                <a:latin typeface="+mn-ea"/>
                <a:ea typeface="+mn-ea"/>
              </a:rPr>
              <a:t>(</a:t>
            </a:r>
            <a:r>
              <a:rPr lang="en-US" altLang="zh-CN" sz="2400" b="1" dirty="0" err="1" smtClean="0">
                <a:solidFill>
                  <a:srgbClr val="0000CC"/>
                </a:solidFill>
                <a:latin typeface="+mn-ea"/>
                <a:ea typeface="+mn-ea"/>
              </a:rPr>
              <a:t>rm</a:t>
            </a:r>
            <a:r>
              <a:rPr lang="en-US" altLang="zh-CN" sz="2400" b="1" dirty="0" smtClean="0">
                <a:solidFill>
                  <a:srgbClr val="0000CC"/>
                </a:solidFill>
                <a:latin typeface="+mn-ea"/>
                <a:ea typeface="+mn-ea"/>
              </a:rPr>
              <a:t>)</a:t>
            </a:r>
            <a:r>
              <a:rPr lang="zh-CN" altLang="en-US" sz="2400" b="1" dirty="0" smtClean="0">
                <a:solidFill>
                  <a:srgbClr val="0000CC"/>
                </a:solidFill>
                <a:latin typeface="+mn-ea"/>
                <a:ea typeface="+mn-ea"/>
              </a:rPr>
              <a:t>、移动</a:t>
            </a:r>
            <a:r>
              <a:rPr lang="en-US" altLang="zh-CN" sz="2400" b="1" dirty="0" smtClean="0">
                <a:solidFill>
                  <a:srgbClr val="0000CC"/>
                </a:solidFill>
                <a:latin typeface="+mn-ea"/>
                <a:ea typeface="+mn-ea"/>
              </a:rPr>
              <a:t>(</a:t>
            </a:r>
            <a:r>
              <a:rPr lang="en-US" altLang="zh-CN" sz="2400" b="1" dirty="0" err="1" smtClean="0">
                <a:solidFill>
                  <a:srgbClr val="0000CC"/>
                </a:solidFill>
                <a:latin typeface="+mn-ea"/>
                <a:ea typeface="+mn-ea"/>
              </a:rPr>
              <a:t>mv</a:t>
            </a:r>
            <a:r>
              <a:rPr lang="en-US" altLang="zh-CN" sz="2400" b="1" dirty="0" smtClean="0">
                <a:solidFill>
                  <a:srgbClr val="0000CC"/>
                </a:solidFill>
                <a:latin typeface="+mn-ea"/>
                <a:ea typeface="+mn-ea"/>
              </a:rPr>
              <a:t>)</a:t>
            </a:r>
            <a:r>
              <a:rPr lang="zh-CN" altLang="en-US" sz="2400" b="1" dirty="0" smtClean="0">
                <a:solidFill>
                  <a:srgbClr val="0000CC"/>
                </a:solidFill>
                <a:latin typeface="+mn-ea"/>
                <a:ea typeface="+mn-ea"/>
              </a:rPr>
              <a:t>和复制</a:t>
            </a:r>
            <a:r>
              <a:rPr lang="en-US" altLang="zh-CN" sz="2400" b="1" dirty="0" smtClean="0">
                <a:solidFill>
                  <a:srgbClr val="0000CC"/>
                </a:solidFill>
                <a:latin typeface="+mn-ea"/>
                <a:ea typeface="+mn-ea"/>
              </a:rPr>
              <a:t>(cp)</a:t>
            </a:r>
            <a:r>
              <a:rPr lang="zh-CN" altLang="en-US" sz="2400" b="1" dirty="0" smtClean="0">
                <a:solidFill>
                  <a:srgbClr val="0000CC"/>
                </a:solidFill>
                <a:latin typeface="+mn-ea"/>
                <a:ea typeface="+mn-ea"/>
              </a:rPr>
              <a:t>等操作。 </a:t>
            </a:r>
            <a:endParaRPr lang="en-US" altLang="zh-CN" sz="2400" b="1" dirty="0" smtClean="0">
              <a:solidFill>
                <a:srgbClr val="0000CC"/>
              </a:solidFill>
              <a:latin typeface="+mn-ea"/>
              <a:ea typeface="+mn-ea"/>
            </a:endParaRPr>
          </a:p>
        </p:txBody>
      </p:sp>
      <p:sp>
        <p:nvSpPr>
          <p:cNvPr id="5" name="日期占位符 4"/>
          <p:cNvSpPr>
            <a:spLocks noGrp="1"/>
          </p:cNvSpPr>
          <p:nvPr>
            <p:ph type="dt" sz="half" idx="10"/>
          </p:nvPr>
        </p:nvSpPr>
        <p:spPr/>
        <p:txBody>
          <a:bodyPr/>
          <a:lstStyle/>
          <a:p>
            <a:pPr>
              <a:defRPr/>
            </a:pPr>
            <a:fld id="{CAB1041D-0DA9-4648-8C52-1D653C681374}"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8.1.3  </a:t>
            </a:r>
            <a:r>
              <a:rPr lang="zh-CN" altLang="en-US" b="1" dirty="0" smtClean="0">
                <a:solidFill>
                  <a:srgbClr val="0000CC"/>
                </a:solidFill>
                <a:latin typeface="+mn-ea"/>
                <a:ea typeface="+mn-ea"/>
              </a:rPr>
              <a:t>设备驱动程序的加载过程</a:t>
            </a:r>
            <a:endParaRPr lang="zh-CN" altLang="en-US" b="1" dirty="0" smtClean="0">
              <a:solidFill>
                <a:srgbClr val="0000CC"/>
              </a:solidFill>
              <a:latin typeface="+mn-ea"/>
              <a:ea typeface="+mn-ea"/>
            </a:endParaRPr>
          </a:p>
        </p:txBody>
      </p:sp>
      <p:sp>
        <p:nvSpPr>
          <p:cNvPr id="4" name="矩形 3"/>
          <p:cNvSpPr/>
          <p:nvPr/>
        </p:nvSpPr>
        <p:spPr>
          <a:xfrm>
            <a:off x="580097" y="1796344"/>
            <a:ext cx="8259103" cy="4678204"/>
          </a:xfrm>
          <a:prstGeom prst="rect">
            <a:avLst/>
          </a:prstGeom>
        </p:spPr>
        <p:txBody>
          <a:bodyPr wrap="square">
            <a:spAutoFit/>
          </a:bodyPr>
          <a:lstStyle/>
          <a:p>
            <a:pPr>
              <a:lnSpc>
                <a:spcPct val="150000"/>
              </a:lnSpc>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创建设备进入点</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360045">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命令格式：</a:t>
            </a:r>
            <a:r>
              <a:rPr lang="en-US" altLang="zh-CN" sz="2400" b="1" dirty="0" err="1" smtClean="0">
                <a:solidFill>
                  <a:srgbClr val="FF0000"/>
                </a:solidFill>
                <a:latin typeface="微软雅黑" panose="020B0503020204020204" pitchFamily="34" charset="-122"/>
                <a:ea typeface="微软雅黑" panose="020B0503020204020204" pitchFamily="34" charset="-122"/>
              </a:rPr>
              <a:t>mknod</a:t>
            </a:r>
            <a:r>
              <a:rPr lang="en-US" altLang="zh-CN" sz="2400" b="1" dirty="0" smtClean="0">
                <a:solidFill>
                  <a:srgbClr val="FF0000"/>
                </a:solidFill>
                <a:latin typeface="微软雅黑" panose="020B0503020204020204" pitchFamily="34" charset="-122"/>
                <a:ea typeface="微软雅黑" panose="020B0503020204020204" pitchFamily="34" charset="-122"/>
              </a:rPr>
              <a:t>   /dev/xxx   type   major  minor</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360045">
              <a:lnSpc>
                <a:spcPct val="150000"/>
              </a:lnSpc>
            </a:pPr>
            <a:r>
              <a:rPr lang="en-US" altLang="zh-CN" sz="2400" b="1" dirty="0" smtClean="0">
                <a:solidFill>
                  <a:srgbClr val="0000FF"/>
                </a:solidFill>
                <a:latin typeface="微软雅黑" panose="020B0503020204020204" pitchFamily="34" charset="-122"/>
                <a:ea typeface="微软雅黑" panose="020B0503020204020204" pitchFamily="34" charset="-122"/>
              </a:rPr>
              <a:t>  </a:t>
            </a:r>
            <a:r>
              <a:rPr lang="en-US" altLang="zh-CN" sz="2400" b="1" dirty="0" smtClean="0">
                <a:solidFill>
                  <a:srgbClr val="000008"/>
                </a:solidFill>
                <a:latin typeface="微软雅黑" panose="020B0503020204020204" pitchFamily="34" charset="-122"/>
                <a:ea typeface="微软雅黑" panose="020B0503020204020204" pitchFamily="34" charset="-122"/>
              </a:rPr>
              <a:t>#  </a:t>
            </a:r>
            <a:r>
              <a:rPr lang="en-US" altLang="zh-CN" sz="2400" b="1" dirty="0" err="1" smtClean="0">
                <a:solidFill>
                  <a:srgbClr val="000008"/>
                </a:solidFill>
                <a:latin typeface="微软雅黑" panose="020B0503020204020204" pitchFamily="34" charset="-122"/>
                <a:ea typeface="微软雅黑" panose="020B0503020204020204" pitchFamily="34" charset="-122"/>
              </a:rPr>
              <a:t>mknod</a:t>
            </a:r>
            <a:r>
              <a:rPr lang="en-US" altLang="zh-CN" sz="2400" b="1" dirty="0" smtClean="0">
                <a:solidFill>
                  <a:srgbClr val="000008"/>
                </a:solidFill>
                <a:latin typeface="微软雅黑" panose="020B0503020204020204" pitchFamily="34" charset="-122"/>
                <a:ea typeface="微软雅黑" panose="020B0503020204020204" pitchFamily="34" charset="-122"/>
              </a:rPr>
              <a:t>    /dev/</a:t>
            </a:r>
            <a:r>
              <a:rPr lang="en-US" altLang="zh-CN" sz="2400" b="1" dirty="0" err="1" smtClean="0">
                <a:solidFill>
                  <a:srgbClr val="000008"/>
                </a:solidFill>
                <a:latin typeface="微软雅黑" panose="020B0503020204020204" pitchFamily="34" charset="-122"/>
                <a:ea typeface="微软雅黑" panose="020B0503020204020204" pitchFamily="34" charset="-122"/>
              </a:rPr>
              <a:t>demo_drv</a:t>
            </a:r>
            <a:r>
              <a:rPr lang="en-US" altLang="zh-CN" sz="2400" b="1" dirty="0" smtClean="0">
                <a:solidFill>
                  <a:srgbClr val="000008"/>
                </a:solidFill>
                <a:latin typeface="微软雅黑" panose="020B0503020204020204" pitchFamily="34" charset="-122"/>
                <a:ea typeface="微软雅黑" panose="020B0503020204020204" pitchFamily="34" charset="-122"/>
              </a:rPr>
              <a:t>   c   98   0</a:t>
            </a:r>
            <a:endParaRPr lang="en-US" altLang="zh-CN" sz="2400" b="1" dirty="0" smtClean="0">
              <a:solidFill>
                <a:srgbClr val="000008"/>
              </a:solidFill>
              <a:latin typeface="微软雅黑" panose="020B0503020204020204" pitchFamily="34" charset="-122"/>
              <a:ea typeface="微软雅黑" panose="020B0503020204020204" pitchFamily="34" charset="-122"/>
            </a:endParaRPr>
          </a:p>
          <a:p>
            <a:pPr>
              <a:lnSpc>
                <a:spcPct val="150000"/>
              </a:lnSpc>
              <a:spcBef>
                <a:spcPts val="600"/>
              </a:spcBef>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查看设备进入点</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360045">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命令格式：</a:t>
            </a:r>
            <a:r>
              <a:rPr lang="en-US" altLang="zh-CN" sz="2400" b="1" dirty="0">
                <a:solidFill>
                  <a:srgbClr val="FF0000"/>
                </a:solidFill>
                <a:latin typeface="微软雅黑" panose="020B0503020204020204" pitchFamily="34" charset="-122"/>
                <a:ea typeface="微软雅黑" panose="020B0503020204020204" pitchFamily="34" charset="-122"/>
              </a:rPr>
              <a:t>ls –l  /dev </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60045">
              <a:lnSpc>
                <a:spcPct val="150000"/>
              </a:lnSpc>
            </a:pPr>
            <a:r>
              <a:rPr lang="en-US" altLang="zh-CN" sz="2400" b="1" dirty="0">
                <a:solidFill>
                  <a:srgbClr val="000008"/>
                </a:solidFill>
                <a:latin typeface="微软雅黑" panose="020B0503020204020204" pitchFamily="34" charset="-122"/>
                <a:ea typeface="微软雅黑" panose="020B0503020204020204" pitchFamily="34" charset="-122"/>
              </a:rPr>
              <a:t>  #  </a:t>
            </a:r>
            <a:r>
              <a:rPr lang="nl-NL" altLang="zh-CN" sz="2400" b="1" dirty="0">
                <a:solidFill>
                  <a:srgbClr val="000008"/>
                </a:solidFill>
                <a:latin typeface="微软雅黑" panose="020B0503020204020204" pitchFamily="34" charset="-122"/>
                <a:ea typeface="微软雅黑" panose="020B0503020204020204" pitchFamily="34" charset="-122"/>
              </a:rPr>
              <a:t>ls </a:t>
            </a:r>
            <a:r>
              <a:rPr lang="nl-NL" altLang="zh-CN" sz="2400" b="1" dirty="0" smtClean="0">
                <a:solidFill>
                  <a:srgbClr val="000008"/>
                </a:solidFill>
                <a:latin typeface="微软雅黑" panose="020B0503020204020204" pitchFamily="34" charset="-122"/>
                <a:ea typeface="微软雅黑" panose="020B0503020204020204" pitchFamily="34" charset="-122"/>
              </a:rPr>
              <a:t>-l    </a:t>
            </a:r>
            <a:r>
              <a:rPr lang="nl-NL" altLang="zh-CN" sz="2400" b="1" dirty="0">
                <a:solidFill>
                  <a:srgbClr val="000008"/>
                </a:solidFill>
                <a:latin typeface="微软雅黑" panose="020B0503020204020204" pitchFamily="34" charset="-122"/>
                <a:ea typeface="微软雅黑" panose="020B0503020204020204" pitchFamily="34" charset="-122"/>
              </a:rPr>
              <a:t>/</a:t>
            </a:r>
            <a:r>
              <a:rPr lang="nl-NL" altLang="zh-CN" sz="2400" b="1" dirty="0" smtClean="0">
                <a:solidFill>
                  <a:srgbClr val="000008"/>
                </a:solidFill>
                <a:latin typeface="微软雅黑" panose="020B0503020204020204" pitchFamily="34" charset="-122"/>
                <a:ea typeface="微软雅黑" panose="020B0503020204020204" pitchFamily="34" charset="-122"/>
              </a:rPr>
              <a:t>dev</a:t>
            </a:r>
            <a:endParaRPr lang="nl-NL" altLang="zh-CN" sz="2400" b="1" dirty="0">
              <a:solidFill>
                <a:srgbClr val="000008"/>
              </a:solidFill>
              <a:latin typeface="微软雅黑" panose="020B0503020204020204" pitchFamily="34" charset="-122"/>
              <a:ea typeface="微软雅黑" panose="020B0503020204020204" pitchFamily="34" charset="-122"/>
            </a:endParaRPr>
          </a:p>
          <a:p>
            <a:pPr>
              <a:lnSpc>
                <a:spcPct val="150000"/>
              </a:lnSpc>
              <a:spcBef>
                <a:spcPts val="600"/>
              </a:spcBef>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删除</a:t>
            </a:r>
            <a:r>
              <a:rPr lang="zh-CN" altLang="en-US" sz="2400" b="1" dirty="0">
                <a:solidFill>
                  <a:srgbClr val="0000CC"/>
                </a:solidFill>
                <a:latin typeface="微软雅黑" panose="020B0503020204020204" pitchFamily="34" charset="-122"/>
                <a:ea typeface="微软雅黑" panose="020B0503020204020204" pitchFamily="34" charset="-122"/>
              </a:rPr>
              <a:t>设备进入点</a:t>
            </a:r>
            <a:endParaRPr lang="en-US" altLang="zh-CN" sz="2400" b="1" dirty="0">
              <a:solidFill>
                <a:srgbClr val="0000CC"/>
              </a:solidFill>
              <a:latin typeface="微软雅黑" panose="020B0503020204020204" pitchFamily="34" charset="-122"/>
              <a:ea typeface="微软雅黑" panose="020B0503020204020204" pitchFamily="34" charset="-122"/>
            </a:endParaRPr>
          </a:p>
          <a:p>
            <a:pPr marL="360045">
              <a:lnSpc>
                <a:spcPct val="150000"/>
              </a:lnSpc>
            </a:pPr>
            <a:r>
              <a:rPr lang="en-US" altLang="zh-CN" sz="2400" b="1" dirty="0">
                <a:solidFill>
                  <a:srgbClr val="00B050"/>
                </a:solidFill>
                <a:latin typeface="微软雅黑" panose="020B0503020204020204" pitchFamily="34" charset="-122"/>
                <a:ea typeface="微软雅黑" panose="020B0503020204020204" pitchFamily="34" charset="-122"/>
              </a:rPr>
              <a:t>  </a:t>
            </a:r>
            <a:r>
              <a:rPr lang="en-US" altLang="zh-CN" sz="2400" b="1" dirty="0" smtClean="0">
                <a:solidFill>
                  <a:srgbClr val="000008"/>
                </a:solidFill>
                <a:latin typeface="微软雅黑" panose="020B0503020204020204" pitchFamily="34" charset="-122"/>
                <a:ea typeface="微软雅黑" panose="020B0503020204020204" pitchFamily="34" charset="-122"/>
              </a:rPr>
              <a:t>#  </a:t>
            </a:r>
            <a:r>
              <a:rPr lang="en-US" altLang="zh-CN" sz="2400" b="1" dirty="0" err="1" smtClean="0">
                <a:solidFill>
                  <a:srgbClr val="000008"/>
                </a:solidFill>
                <a:latin typeface="微软雅黑" panose="020B0503020204020204" pitchFamily="34" charset="-122"/>
                <a:ea typeface="微软雅黑" panose="020B0503020204020204" pitchFamily="34" charset="-122"/>
              </a:rPr>
              <a:t>rm</a:t>
            </a:r>
            <a:r>
              <a:rPr lang="en-US" altLang="zh-CN" sz="2400" b="1" dirty="0" smtClean="0">
                <a:solidFill>
                  <a:srgbClr val="000008"/>
                </a:solidFill>
                <a:latin typeface="微软雅黑" panose="020B0503020204020204" pitchFamily="34" charset="-122"/>
                <a:ea typeface="微软雅黑" panose="020B0503020204020204" pitchFamily="34" charset="-122"/>
              </a:rPr>
              <a:t>  </a:t>
            </a:r>
            <a:r>
              <a:rPr lang="en-US" altLang="zh-CN" sz="2400" b="1" dirty="0">
                <a:solidFill>
                  <a:srgbClr val="000008"/>
                </a:solidFill>
                <a:latin typeface="微软雅黑" panose="020B0503020204020204" pitchFamily="34" charset="-122"/>
                <a:ea typeface="微软雅黑" panose="020B0503020204020204" pitchFamily="34" charset="-122"/>
              </a:rPr>
              <a:t>/</a:t>
            </a:r>
            <a:r>
              <a:rPr lang="en-US" altLang="zh-CN" sz="2400" b="1" dirty="0" smtClean="0">
                <a:solidFill>
                  <a:srgbClr val="000008"/>
                </a:solidFill>
                <a:latin typeface="微软雅黑" panose="020B0503020204020204" pitchFamily="34" charset="-122"/>
                <a:ea typeface="微软雅黑" panose="020B0503020204020204" pitchFamily="34" charset="-122"/>
              </a:rPr>
              <a:t>dev/</a:t>
            </a:r>
            <a:r>
              <a:rPr lang="en-US" altLang="zh-CN" sz="2400" b="1" dirty="0" err="1" smtClean="0">
                <a:solidFill>
                  <a:srgbClr val="000008"/>
                </a:solidFill>
                <a:latin typeface="微软雅黑" panose="020B0503020204020204" pitchFamily="34" charset="-122"/>
                <a:ea typeface="微软雅黑" panose="020B0503020204020204" pitchFamily="34" charset="-122"/>
              </a:rPr>
              <a:t>demo_drv</a:t>
            </a:r>
            <a:endParaRPr lang="en-US" altLang="zh-CN" sz="2400" b="1" dirty="0" smtClean="0">
              <a:solidFill>
                <a:srgbClr val="0000CC"/>
              </a:solidFill>
              <a:latin typeface="微软雅黑" panose="020B0503020204020204" pitchFamily="34" charset="-122"/>
              <a:ea typeface="微软雅黑" panose="020B0503020204020204" pitchFamily="34" charset="-122"/>
            </a:endParaRPr>
          </a:p>
        </p:txBody>
      </p:sp>
      <p:sp>
        <p:nvSpPr>
          <p:cNvPr id="5" name="AutoShape 9"/>
          <p:cNvSpPr>
            <a:spLocks noChangeArrowheads="1"/>
          </p:cNvSpPr>
          <p:nvPr/>
        </p:nvSpPr>
        <p:spPr bwMode="auto">
          <a:xfrm>
            <a:off x="609810" y="1205170"/>
            <a:ext cx="2289033" cy="519720"/>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2</a:t>
            </a:r>
            <a:r>
              <a:rPr lang="zh-CN" altLang="en-US" sz="2400" b="1" kern="10" dirty="0" smtClean="0">
                <a:solidFill>
                  <a:schemeClr val="tx2"/>
                </a:solidFill>
                <a:latin typeface="宋体" panose="02010600030101010101" pitchFamily="2" charset="-122"/>
              </a:rPr>
              <a:t>、设备进入点</a:t>
            </a:r>
            <a:endParaRPr kumimoji="0" lang="zh-CN" altLang="en-US" sz="2400" b="1" kern="10" dirty="0">
              <a:solidFill>
                <a:schemeClr val="tx2"/>
              </a:solidFill>
              <a:latin typeface="宋体" panose="02010600030101010101" pitchFamily="2" charset="-122"/>
            </a:endParaRPr>
          </a:p>
        </p:txBody>
      </p:sp>
      <p:sp>
        <p:nvSpPr>
          <p:cNvPr id="3" name="日期占位符 2"/>
          <p:cNvSpPr>
            <a:spLocks noGrp="1"/>
          </p:cNvSpPr>
          <p:nvPr>
            <p:ph type="dt" sz="half" idx="10"/>
          </p:nvPr>
        </p:nvSpPr>
        <p:spPr/>
        <p:txBody>
          <a:bodyPr/>
          <a:lstStyle/>
          <a:p>
            <a:pPr>
              <a:defRPr/>
            </a:pPr>
            <a:fld id="{FFC25CBC-9422-49F1-B7D2-A5414518C2F3}"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8.1.3  </a:t>
            </a:r>
            <a:r>
              <a:rPr lang="zh-CN" altLang="en-US" b="1" dirty="0" smtClean="0">
                <a:solidFill>
                  <a:srgbClr val="0000CC"/>
                </a:solidFill>
                <a:latin typeface="+mn-ea"/>
                <a:ea typeface="+mn-ea"/>
              </a:rPr>
              <a:t>设备驱动程序的加载过程</a:t>
            </a:r>
            <a:endParaRPr lang="zh-CN" altLang="en-US" b="1" dirty="0" smtClean="0">
              <a:solidFill>
                <a:srgbClr val="0000CC"/>
              </a:solidFill>
              <a:latin typeface="+mn-ea"/>
              <a:ea typeface="+mn-ea"/>
            </a:endParaRPr>
          </a:p>
        </p:txBody>
      </p:sp>
      <p:sp>
        <p:nvSpPr>
          <p:cNvPr id="4" name="矩形 3"/>
          <p:cNvSpPr/>
          <p:nvPr/>
        </p:nvSpPr>
        <p:spPr>
          <a:xfrm>
            <a:off x="580097" y="1796344"/>
            <a:ext cx="8259103" cy="4678204"/>
          </a:xfrm>
          <a:prstGeom prst="rect">
            <a:avLst/>
          </a:prstGeom>
        </p:spPr>
        <p:txBody>
          <a:bodyPr wrap="square">
            <a:spAutoFit/>
          </a:bodyPr>
          <a:lstStyle/>
          <a:p>
            <a:pPr>
              <a:lnSpc>
                <a:spcPct val="150000"/>
              </a:lnSpc>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创建设备进入点</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360045">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命令格式：</a:t>
            </a:r>
            <a:r>
              <a:rPr lang="en-US" altLang="zh-CN" sz="2400" b="1" dirty="0" err="1" smtClean="0">
                <a:solidFill>
                  <a:srgbClr val="FF0000"/>
                </a:solidFill>
                <a:latin typeface="微软雅黑" panose="020B0503020204020204" pitchFamily="34" charset="-122"/>
                <a:ea typeface="微软雅黑" panose="020B0503020204020204" pitchFamily="34" charset="-122"/>
              </a:rPr>
              <a:t>mknod</a:t>
            </a:r>
            <a:r>
              <a:rPr lang="en-US" altLang="zh-CN" sz="2400" b="1" dirty="0" smtClean="0">
                <a:solidFill>
                  <a:srgbClr val="FF0000"/>
                </a:solidFill>
                <a:latin typeface="微软雅黑" panose="020B0503020204020204" pitchFamily="34" charset="-122"/>
                <a:ea typeface="微软雅黑" panose="020B0503020204020204" pitchFamily="34" charset="-122"/>
              </a:rPr>
              <a:t>   /dev/xxx   type   major  minor</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360045">
              <a:lnSpc>
                <a:spcPct val="150000"/>
              </a:lnSpc>
            </a:pPr>
            <a:r>
              <a:rPr lang="en-US" altLang="zh-CN" sz="2400" b="1" dirty="0" smtClean="0">
                <a:solidFill>
                  <a:srgbClr val="0000FF"/>
                </a:solidFill>
                <a:latin typeface="微软雅黑" panose="020B0503020204020204" pitchFamily="34" charset="-122"/>
                <a:ea typeface="微软雅黑" panose="020B0503020204020204" pitchFamily="34" charset="-122"/>
              </a:rPr>
              <a:t>  </a:t>
            </a:r>
            <a:r>
              <a:rPr lang="en-US" altLang="zh-CN" sz="2400" b="1" dirty="0" smtClean="0">
                <a:solidFill>
                  <a:srgbClr val="000008"/>
                </a:solidFill>
                <a:latin typeface="微软雅黑" panose="020B0503020204020204" pitchFamily="34" charset="-122"/>
                <a:ea typeface="微软雅黑" panose="020B0503020204020204" pitchFamily="34" charset="-122"/>
              </a:rPr>
              <a:t>#  </a:t>
            </a:r>
            <a:r>
              <a:rPr lang="en-US" altLang="zh-CN" sz="2400" b="1" dirty="0" err="1" smtClean="0">
                <a:solidFill>
                  <a:srgbClr val="000008"/>
                </a:solidFill>
                <a:latin typeface="微软雅黑" panose="020B0503020204020204" pitchFamily="34" charset="-122"/>
                <a:ea typeface="微软雅黑" panose="020B0503020204020204" pitchFamily="34" charset="-122"/>
              </a:rPr>
              <a:t>mknod</a:t>
            </a:r>
            <a:r>
              <a:rPr lang="en-US" altLang="zh-CN" sz="2400" b="1" dirty="0" smtClean="0">
                <a:solidFill>
                  <a:srgbClr val="000008"/>
                </a:solidFill>
                <a:latin typeface="微软雅黑" panose="020B0503020204020204" pitchFamily="34" charset="-122"/>
                <a:ea typeface="微软雅黑" panose="020B0503020204020204" pitchFamily="34" charset="-122"/>
              </a:rPr>
              <a:t>    /dev/</a:t>
            </a:r>
            <a:r>
              <a:rPr lang="en-US" altLang="zh-CN" sz="2400" b="1" dirty="0" err="1" smtClean="0">
                <a:solidFill>
                  <a:srgbClr val="000008"/>
                </a:solidFill>
                <a:latin typeface="微软雅黑" panose="020B0503020204020204" pitchFamily="34" charset="-122"/>
                <a:ea typeface="微软雅黑" panose="020B0503020204020204" pitchFamily="34" charset="-122"/>
              </a:rPr>
              <a:t>demo_drv</a:t>
            </a:r>
            <a:r>
              <a:rPr lang="en-US" altLang="zh-CN" sz="2400" b="1" dirty="0" smtClean="0">
                <a:solidFill>
                  <a:srgbClr val="000008"/>
                </a:solidFill>
                <a:latin typeface="微软雅黑" panose="020B0503020204020204" pitchFamily="34" charset="-122"/>
                <a:ea typeface="微软雅黑" panose="020B0503020204020204" pitchFamily="34" charset="-122"/>
              </a:rPr>
              <a:t>   c   98   0</a:t>
            </a:r>
            <a:endParaRPr lang="en-US" altLang="zh-CN" sz="2400" b="1" dirty="0" smtClean="0">
              <a:solidFill>
                <a:srgbClr val="000008"/>
              </a:solidFill>
              <a:latin typeface="微软雅黑" panose="020B0503020204020204" pitchFamily="34" charset="-122"/>
              <a:ea typeface="微软雅黑" panose="020B0503020204020204" pitchFamily="34" charset="-122"/>
            </a:endParaRPr>
          </a:p>
          <a:p>
            <a:pPr>
              <a:lnSpc>
                <a:spcPct val="150000"/>
              </a:lnSpc>
              <a:spcBef>
                <a:spcPts val="600"/>
              </a:spcBef>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查看设备进入点</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360045">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命令格式：</a:t>
            </a:r>
            <a:r>
              <a:rPr lang="en-US" altLang="zh-CN" sz="2400" b="1" dirty="0">
                <a:solidFill>
                  <a:srgbClr val="FF0000"/>
                </a:solidFill>
                <a:latin typeface="微软雅黑" panose="020B0503020204020204" pitchFamily="34" charset="-122"/>
                <a:ea typeface="微软雅黑" panose="020B0503020204020204" pitchFamily="34" charset="-122"/>
              </a:rPr>
              <a:t>ls –l  /dev </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60045">
              <a:lnSpc>
                <a:spcPct val="150000"/>
              </a:lnSpc>
            </a:pPr>
            <a:r>
              <a:rPr lang="en-US" altLang="zh-CN" sz="2400" b="1" dirty="0">
                <a:solidFill>
                  <a:srgbClr val="000008"/>
                </a:solidFill>
                <a:latin typeface="微软雅黑" panose="020B0503020204020204" pitchFamily="34" charset="-122"/>
                <a:ea typeface="微软雅黑" panose="020B0503020204020204" pitchFamily="34" charset="-122"/>
              </a:rPr>
              <a:t>  #  </a:t>
            </a:r>
            <a:r>
              <a:rPr lang="nl-NL" altLang="zh-CN" sz="2400" b="1" dirty="0">
                <a:solidFill>
                  <a:srgbClr val="000008"/>
                </a:solidFill>
                <a:latin typeface="微软雅黑" panose="020B0503020204020204" pitchFamily="34" charset="-122"/>
                <a:ea typeface="微软雅黑" panose="020B0503020204020204" pitchFamily="34" charset="-122"/>
              </a:rPr>
              <a:t>ls </a:t>
            </a:r>
            <a:r>
              <a:rPr lang="nl-NL" altLang="zh-CN" sz="2400" b="1" dirty="0" smtClean="0">
                <a:solidFill>
                  <a:srgbClr val="000008"/>
                </a:solidFill>
                <a:latin typeface="微软雅黑" panose="020B0503020204020204" pitchFamily="34" charset="-122"/>
                <a:ea typeface="微软雅黑" panose="020B0503020204020204" pitchFamily="34" charset="-122"/>
              </a:rPr>
              <a:t>-l    </a:t>
            </a:r>
            <a:r>
              <a:rPr lang="nl-NL" altLang="zh-CN" sz="2400" b="1" dirty="0">
                <a:solidFill>
                  <a:srgbClr val="000008"/>
                </a:solidFill>
                <a:latin typeface="微软雅黑" panose="020B0503020204020204" pitchFamily="34" charset="-122"/>
                <a:ea typeface="微软雅黑" panose="020B0503020204020204" pitchFamily="34" charset="-122"/>
              </a:rPr>
              <a:t>/</a:t>
            </a:r>
            <a:r>
              <a:rPr lang="nl-NL" altLang="zh-CN" sz="2400" b="1" dirty="0" smtClean="0">
                <a:solidFill>
                  <a:srgbClr val="000008"/>
                </a:solidFill>
                <a:latin typeface="微软雅黑" panose="020B0503020204020204" pitchFamily="34" charset="-122"/>
                <a:ea typeface="微软雅黑" panose="020B0503020204020204" pitchFamily="34" charset="-122"/>
              </a:rPr>
              <a:t>dev</a:t>
            </a:r>
            <a:endParaRPr lang="nl-NL" altLang="zh-CN" sz="2400" b="1" dirty="0">
              <a:solidFill>
                <a:srgbClr val="000008"/>
              </a:solidFill>
              <a:latin typeface="微软雅黑" panose="020B0503020204020204" pitchFamily="34" charset="-122"/>
              <a:ea typeface="微软雅黑" panose="020B0503020204020204" pitchFamily="34" charset="-122"/>
            </a:endParaRPr>
          </a:p>
          <a:p>
            <a:pPr>
              <a:lnSpc>
                <a:spcPct val="150000"/>
              </a:lnSpc>
              <a:spcBef>
                <a:spcPts val="600"/>
              </a:spcBef>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删除</a:t>
            </a:r>
            <a:r>
              <a:rPr lang="zh-CN" altLang="en-US" sz="2400" b="1" dirty="0">
                <a:solidFill>
                  <a:srgbClr val="0000CC"/>
                </a:solidFill>
                <a:latin typeface="微软雅黑" panose="020B0503020204020204" pitchFamily="34" charset="-122"/>
                <a:ea typeface="微软雅黑" panose="020B0503020204020204" pitchFamily="34" charset="-122"/>
              </a:rPr>
              <a:t>设备进入点</a:t>
            </a:r>
            <a:endParaRPr lang="en-US" altLang="zh-CN" sz="2400" b="1" dirty="0">
              <a:solidFill>
                <a:srgbClr val="0000CC"/>
              </a:solidFill>
              <a:latin typeface="微软雅黑" panose="020B0503020204020204" pitchFamily="34" charset="-122"/>
              <a:ea typeface="微软雅黑" panose="020B0503020204020204" pitchFamily="34" charset="-122"/>
            </a:endParaRPr>
          </a:p>
          <a:p>
            <a:pPr marL="360045">
              <a:lnSpc>
                <a:spcPct val="150000"/>
              </a:lnSpc>
            </a:pPr>
            <a:r>
              <a:rPr lang="en-US" altLang="zh-CN" sz="2400" b="1" dirty="0">
                <a:solidFill>
                  <a:srgbClr val="00B050"/>
                </a:solidFill>
                <a:latin typeface="微软雅黑" panose="020B0503020204020204" pitchFamily="34" charset="-122"/>
                <a:ea typeface="微软雅黑" panose="020B0503020204020204" pitchFamily="34" charset="-122"/>
              </a:rPr>
              <a:t>  </a:t>
            </a:r>
            <a:r>
              <a:rPr lang="en-US" altLang="zh-CN" sz="2400" b="1" dirty="0" smtClean="0">
                <a:solidFill>
                  <a:srgbClr val="000008"/>
                </a:solidFill>
                <a:latin typeface="微软雅黑" panose="020B0503020204020204" pitchFamily="34" charset="-122"/>
                <a:ea typeface="微软雅黑" panose="020B0503020204020204" pitchFamily="34" charset="-122"/>
              </a:rPr>
              <a:t>#  </a:t>
            </a:r>
            <a:r>
              <a:rPr lang="en-US" altLang="zh-CN" sz="2400" b="1" dirty="0" err="1" smtClean="0">
                <a:solidFill>
                  <a:srgbClr val="000008"/>
                </a:solidFill>
                <a:latin typeface="微软雅黑" panose="020B0503020204020204" pitchFamily="34" charset="-122"/>
                <a:ea typeface="微软雅黑" panose="020B0503020204020204" pitchFamily="34" charset="-122"/>
              </a:rPr>
              <a:t>rm</a:t>
            </a:r>
            <a:r>
              <a:rPr lang="en-US" altLang="zh-CN" sz="2400" b="1" dirty="0" smtClean="0">
                <a:solidFill>
                  <a:srgbClr val="000008"/>
                </a:solidFill>
                <a:latin typeface="微软雅黑" panose="020B0503020204020204" pitchFamily="34" charset="-122"/>
                <a:ea typeface="微软雅黑" panose="020B0503020204020204" pitchFamily="34" charset="-122"/>
              </a:rPr>
              <a:t>  </a:t>
            </a:r>
            <a:r>
              <a:rPr lang="en-US" altLang="zh-CN" sz="2400" b="1" dirty="0">
                <a:solidFill>
                  <a:srgbClr val="000008"/>
                </a:solidFill>
                <a:latin typeface="微软雅黑" panose="020B0503020204020204" pitchFamily="34" charset="-122"/>
                <a:ea typeface="微软雅黑" panose="020B0503020204020204" pitchFamily="34" charset="-122"/>
              </a:rPr>
              <a:t>/</a:t>
            </a:r>
            <a:r>
              <a:rPr lang="en-US" altLang="zh-CN" sz="2400" b="1" dirty="0" smtClean="0">
                <a:solidFill>
                  <a:srgbClr val="000008"/>
                </a:solidFill>
                <a:latin typeface="微软雅黑" panose="020B0503020204020204" pitchFamily="34" charset="-122"/>
                <a:ea typeface="微软雅黑" panose="020B0503020204020204" pitchFamily="34" charset="-122"/>
              </a:rPr>
              <a:t>dev/</a:t>
            </a:r>
            <a:r>
              <a:rPr lang="en-US" altLang="zh-CN" sz="2400" b="1" dirty="0" err="1" smtClean="0">
                <a:solidFill>
                  <a:srgbClr val="000008"/>
                </a:solidFill>
                <a:latin typeface="微软雅黑" panose="020B0503020204020204" pitchFamily="34" charset="-122"/>
                <a:ea typeface="微软雅黑" panose="020B0503020204020204" pitchFamily="34" charset="-122"/>
              </a:rPr>
              <a:t>demo_drv</a:t>
            </a:r>
            <a:endParaRPr lang="en-US" altLang="zh-CN" sz="2400" b="1" dirty="0" smtClean="0">
              <a:solidFill>
                <a:srgbClr val="0000CC"/>
              </a:solidFill>
              <a:latin typeface="微软雅黑" panose="020B0503020204020204" pitchFamily="34" charset="-122"/>
              <a:ea typeface="微软雅黑" panose="020B0503020204020204" pitchFamily="34" charset="-122"/>
            </a:endParaRPr>
          </a:p>
        </p:txBody>
      </p:sp>
      <p:sp>
        <p:nvSpPr>
          <p:cNvPr id="5" name="AutoShape 9"/>
          <p:cNvSpPr>
            <a:spLocks noChangeArrowheads="1"/>
          </p:cNvSpPr>
          <p:nvPr/>
        </p:nvSpPr>
        <p:spPr bwMode="auto">
          <a:xfrm>
            <a:off x="609810" y="1205170"/>
            <a:ext cx="2289033" cy="519720"/>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2</a:t>
            </a:r>
            <a:r>
              <a:rPr lang="zh-CN" altLang="en-US" sz="2400" b="1" kern="10" dirty="0" smtClean="0">
                <a:solidFill>
                  <a:schemeClr val="tx2"/>
                </a:solidFill>
                <a:latin typeface="宋体" panose="02010600030101010101" pitchFamily="2" charset="-122"/>
              </a:rPr>
              <a:t>、设备进入点</a:t>
            </a:r>
            <a:endParaRPr kumimoji="0" lang="zh-CN" altLang="en-US" sz="2400" b="1" kern="10" dirty="0">
              <a:solidFill>
                <a:schemeClr val="tx2"/>
              </a:solidFill>
              <a:latin typeface="宋体" panose="02010600030101010101" pitchFamily="2" charset="-122"/>
            </a:endParaRPr>
          </a:p>
        </p:txBody>
      </p:sp>
      <p:sp>
        <p:nvSpPr>
          <p:cNvPr id="3" name="日期占位符 2"/>
          <p:cNvSpPr>
            <a:spLocks noGrp="1"/>
          </p:cNvSpPr>
          <p:nvPr>
            <p:ph type="dt" sz="half" idx="10"/>
          </p:nvPr>
        </p:nvSpPr>
        <p:spPr/>
        <p:txBody>
          <a:bodyPr/>
          <a:lstStyle/>
          <a:p>
            <a:pPr>
              <a:defRPr/>
            </a:pPr>
            <a:fld id="{FFC25CBC-9422-49F1-B7D2-A5414518C2F3}" type="datetime11">
              <a:rPr lang="zh-CN" altLang="en-US" smtClean="0"/>
            </a:fld>
            <a:endParaRPr lang="en-US" altLang="zh-CN"/>
          </a:p>
        </p:txBody>
      </p:sp>
      <p:grpSp>
        <p:nvGrpSpPr>
          <p:cNvPr id="9" name="组合 8"/>
          <p:cNvGrpSpPr/>
          <p:nvPr/>
        </p:nvGrpSpPr>
        <p:grpSpPr>
          <a:xfrm>
            <a:off x="615315" y="1938020"/>
            <a:ext cx="7913370" cy="4784090"/>
            <a:chOff x="2316" y="2910"/>
            <a:chExt cx="9960" cy="6024"/>
          </a:xfrm>
        </p:grpSpPr>
        <p:pic>
          <p:nvPicPr>
            <p:cNvPr id="7" name="图片 6"/>
            <p:cNvPicPr>
              <a:picLocks noChangeAspect="1"/>
            </p:cNvPicPr>
            <p:nvPr/>
          </p:nvPicPr>
          <p:blipFill>
            <a:blip r:embed="rId1"/>
            <a:stretch>
              <a:fillRect/>
            </a:stretch>
          </p:blipFill>
          <p:spPr>
            <a:xfrm>
              <a:off x="2316" y="6810"/>
              <a:ext cx="9960" cy="2124"/>
            </a:xfrm>
            <a:prstGeom prst="rect">
              <a:avLst/>
            </a:prstGeom>
          </p:spPr>
        </p:pic>
        <p:pic>
          <p:nvPicPr>
            <p:cNvPr id="8" name="图片 7"/>
            <p:cNvPicPr>
              <a:picLocks noChangeAspect="1"/>
            </p:cNvPicPr>
            <p:nvPr/>
          </p:nvPicPr>
          <p:blipFill>
            <a:blip r:embed="rId2"/>
            <a:stretch>
              <a:fillRect/>
            </a:stretch>
          </p:blipFill>
          <p:spPr>
            <a:xfrm>
              <a:off x="2328" y="2910"/>
              <a:ext cx="9936" cy="390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8.1.3  </a:t>
            </a:r>
            <a:r>
              <a:rPr lang="zh-CN" altLang="en-US" b="1" dirty="0" smtClean="0">
                <a:solidFill>
                  <a:srgbClr val="0000CC"/>
                </a:solidFill>
                <a:latin typeface="+mn-ea"/>
                <a:ea typeface="+mn-ea"/>
              </a:rPr>
              <a:t>设备驱动程序的加载过程</a:t>
            </a:r>
            <a:endParaRPr lang="zh-CN" altLang="en-US" b="1" dirty="0" smtClean="0">
              <a:solidFill>
                <a:srgbClr val="0000CC"/>
              </a:solidFill>
              <a:latin typeface="+mn-ea"/>
              <a:ea typeface="+mn-ea"/>
            </a:endParaRPr>
          </a:p>
        </p:txBody>
      </p:sp>
      <p:sp>
        <p:nvSpPr>
          <p:cNvPr id="3" name="AutoShape 9"/>
          <p:cNvSpPr>
            <a:spLocks noChangeArrowheads="1"/>
          </p:cNvSpPr>
          <p:nvPr/>
        </p:nvSpPr>
        <p:spPr bwMode="auto">
          <a:xfrm>
            <a:off x="609810" y="1215957"/>
            <a:ext cx="3466079" cy="525610"/>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3</a:t>
            </a:r>
            <a:r>
              <a:rPr lang="zh-CN" altLang="en-US" sz="2400" b="1" kern="10" dirty="0" smtClean="0">
                <a:solidFill>
                  <a:schemeClr val="tx2"/>
                </a:solidFill>
                <a:latin typeface="宋体" panose="02010600030101010101" pitchFamily="2" charset="-122"/>
              </a:rPr>
              <a:t>、加载设备驱动程序</a:t>
            </a:r>
            <a:endParaRPr kumimoji="0" lang="zh-CN" altLang="en-US" sz="2400" b="1" kern="10" dirty="0">
              <a:solidFill>
                <a:schemeClr val="tx2"/>
              </a:solidFill>
              <a:latin typeface="宋体" panose="02010600030101010101" pitchFamily="2" charset="-122"/>
            </a:endParaRPr>
          </a:p>
        </p:txBody>
      </p:sp>
      <p:sp>
        <p:nvSpPr>
          <p:cNvPr id="5" name="矩形 4"/>
          <p:cNvSpPr/>
          <p:nvPr/>
        </p:nvSpPr>
        <p:spPr>
          <a:xfrm>
            <a:off x="610577" y="1741567"/>
            <a:ext cx="8258336" cy="5077460"/>
          </a:xfrm>
          <a:prstGeom prst="rect">
            <a:avLst/>
          </a:prstGeom>
        </p:spPr>
        <p:txBody>
          <a:bodyPr wrap="square">
            <a:spAutoFit/>
          </a:bodyPr>
          <a:lstStyle/>
          <a:p>
            <a:pPr>
              <a:lnSpc>
                <a:spcPct val="150000"/>
              </a:lnSpc>
            </a:pPr>
            <a:r>
              <a:rPr lang="zh-CN" altLang="en-US" sz="2400" b="1" dirty="0" smtClean="0">
                <a:solidFill>
                  <a:srgbClr val="0000CC"/>
                </a:solidFill>
                <a:latin typeface="+mn-ea"/>
                <a:ea typeface="+mn-ea"/>
              </a:rPr>
              <a:t>创建了</a:t>
            </a:r>
            <a:r>
              <a:rPr lang="zh-CN" altLang="en-US" sz="2400" b="1" dirty="0" smtClean="0">
                <a:solidFill>
                  <a:srgbClr val="FF0000"/>
                </a:solidFill>
                <a:latin typeface="+mn-ea"/>
                <a:ea typeface="+mn-ea"/>
              </a:rPr>
              <a:t>设备进入点</a:t>
            </a:r>
            <a:r>
              <a:rPr lang="zh-CN" altLang="en-US" sz="2400" b="1" dirty="0" smtClean="0">
                <a:solidFill>
                  <a:srgbClr val="0000CC"/>
                </a:solidFill>
                <a:latin typeface="+mn-ea"/>
                <a:ea typeface="+mn-ea"/>
              </a:rPr>
              <a:t>，并不代表设备驱动和设备硬件已经就绪，</a:t>
            </a:r>
            <a:r>
              <a:rPr lang="zh-CN" altLang="en-US" sz="2400" b="1" dirty="0" smtClean="0">
                <a:solidFill>
                  <a:srgbClr val="FF0000"/>
                </a:solidFill>
                <a:latin typeface="微软雅黑" panose="020B0503020204020204" pitchFamily="34" charset="-122"/>
                <a:ea typeface="微软雅黑" panose="020B0503020204020204" pitchFamily="34" charset="-122"/>
              </a:rPr>
              <a:t>只是将设备驱动程序加载到内核时建立了一个入口点</a:t>
            </a:r>
            <a:r>
              <a:rPr lang="zh-CN" altLang="en-US" sz="2400" b="1" dirty="0" smtClean="0">
                <a:solidFill>
                  <a:srgbClr val="0000CC"/>
                </a:solidFill>
                <a:latin typeface="+mn-ea"/>
                <a:ea typeface="+mn-ea"/>
              </a:rPr>
              <a:t>，从而在需要使用设备时就可以将设备驱动程序加载到内核中。</a:t>
            </a:r>
            <a:endParaRPr lang="en-US" altLang="zh-CN" sz="2400" b="1" dirty="0" smtClean="0">
              <a:solidFill>
                <a:srgbClr val="0000CC"/>
              </a:solidFill>
              <a:latin typeface="+mn-ea"/>
              <a:ea typeface="+mn-ea"/>
            </a:endParaRPr>
          </a:p>
          <a:p>
            <a:pPr>
              <a:lnSpc>
                <a:spcPct val="150000"/>
              </a:lnSpc>
              <a:buFont typeface="Wingdings" panose="05000000000000000000" pitchFamily="2" charset="2"/>
              <a:buChar char="n"/>
            </a:pPr>
            <a:r>
              <a:rPr lang="zh-CN" altLang="en-US" sz="2400" b="1" dirty="0">
                <a:solidFill>
                  <a:srgbClr val="0000CC"/>
                </a:solidFill>
                <a:latin typeface="+mn-ea"/>
              </a:rPr>
              <a:t> 加载设备驱动程序的一般格式为：</a:t>
            </a:r>
            <a:endParaRPr lang="zh-CN" altLang="en-US" sz="2400" b="1" dirty="0">
              <a:solidFill>
                <a:srgbClr val="0000CC"/>
              </a:solidFill>
              <a:latin typeface="+mn-ea"/>
            </a:endParaRPr>
          </a:p>
          <a:p>
            <a:pPr>
              <a:lnSpc>
                <a:spcPct val="150000"/>
              </a:lnSpc>
            </a:pPr>
            <a:r>
              <a:rPr lang="zh-CN" altLang="en-US" sz="2400" b="1" dirty="0" smtClean="0">
                <a:solidFill>
                  <a:srgbClr val="0000CC"/>
                </a:solidFill>
                <a:latin typeface="+mn-ea"/>
              </a:rPr>
              <a:t>  </a:t>
            </a:r>
            <a:r>
              <a:rPr lang="zh-CN" altLang="en-US" sz="2400" b="1" dirty="0">
                <a:solidFill>
                  <a:srgbClr val="0000CC"/>
                </a:solidFill>
                <a:latin typeface="+mn-ea"/>
              </a:rPr>
              <a:t>　　</a:t>
            </a:r>
            <a:r>
              <a:rPr lang="en-US" altLang="zh-CN" sz="2400" b="1" dirty="0" err="1">
                <a:solidFill>
                  <a:srgbClr val="FF0000"/>
                </a:solidFill>
                <a:latin typeface="微软雅黑" panose="020B0503020204020204" pitchFamily="34" charset="-122"/>
                <a:ea typeface="微软雅黑" panose="020B0503020204020204" pitchFamily="34" charset="-122"/>
              </a:rPr>
              <a:t>insmod</a:t>
            </a:r>
            <a:r>
              <a:rPr lang="en-US" altLang="zh-CN" sz="2400" b="1" dirty="0">
                <a:solidFill>
                  <a:srgbClr val="FF0000"/>
                </a:solidFill>
                <a:latin typeface="微软雅黑" panose="020B0503020204020204" pitchFamily="34" charset="-122"/>
                <a:ea typeface="微软雅黑" panose="020B0503020204020204" pitchFamily="34" charset="-122"/>
              </a:rPr>
              <a:t>  &lt; </a:t>
            </a:r>
            <a:r>
              <a:rPr lang="zh-CN" altLang="en-US" sz="2400" b="1" dirty="0">
                <a:solidFill>
                  <a:srgbClr val="FF0000"/>
                </a:solidFill>
                <a:latin typeface="微软雅黑" panose="020B0503020204020204" pitchFamily="34" charset="-122"/>
                <a:ea typeface="微软雅黑" panose="020B0503020204020204" pitchFamily="34" charset="-122"/>
              </a:rPr>
              <a:t>设备驱动程序</a:t>
            </a:r>
            <a:r>
              <a:rPr lang="en-US" altLang="zh-CN" sz="2400" b="1" dirty="0">
                <a:solidFill>
                  <a:srgbClr val="FF0000"/>
                </a:solidFill>
                <a:latin typeface="微软雅黑" panose="020B0503020204020204" pitchFamily="34" charset="-122"/>
                <a:ea typeface="微软雅黑" panose="020B0503020204020204" pitchFamily="34" charset="-122"/>
              </a:rPr>
              <a:t>.o &gt;</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400" b="1" dirty="0">
                <a:solidFill>
                  <a:srgbClr val="0000CC"/>
                </a:solidFill>
                <a:latin typeface="+mn-ea"/>
              </a:rPr>
              <a:t> </a:t>
            </a:r>
            <a:r>
              <a:rPr lang="zh-CN" altLang="en-US" sz="2400" b="1" dirty="0" smtClean="0">
                <a:solidFill>
                  <a:srgbClr val="0000CC"/>
                </a:solidFill>
                <a:latin typeface="+mn-ea"/>
              </a:rPr>
              <a:t>要</a:t>
            </a:r>
            <a:r>
              <a:rPr lang="zh-CN" altLang="en-US" sz="2400" b="1" dirty="0">
                <a:solidFill>
                  <a:srgbClr val="0000CC"/>
                </a:solidFill>
                <a:latin typeface="+mn-ea"/>
              </a:rPr>
              <a:t>察看当前加载了哪些设备驱动程序则使用下列命令：</a:t>
            </a:r>
            <a:endParaRPr lang="zh-CN" altLang="en-US" sz="2400" b="1" dirty="0">
              <a:solidFill>
                <a:srgbClr val="0000CC"/>
              </a:solidFill>
              <a:latin typeface="+mn-ea"/>
            </a:endParaRPr>
          </a:p>
          <a:p>
            <a:pPr>
              <a:lnSpc>
                <a:spcPct val="150000"/>
              </a:lnSpc>
            </a:pPr>
            <a:r>
              <a:rPr lang="zh-CN" altLang="en-US" sz="2400" b="1" dirty="0">
                <a:solidFill>
                  <a:srgbClr val="0000CC"/>
                </a:solidFill>
                <a:latin typeface="+mn-ea"/>
              </a:rPr>
              <a:t>　</a:t>
            </a:r>
            <a:r>
              <a:rPr lang="zh-CN" altLang="en-US" sz="2400" b="1" dirty="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     </a:t>
            </a:r>
            <a:r>
              <a:rPr lang="en-US" altLang="zh-CN" sz="2400" b="1" dirty="0" err="1" smtClean="0">
                <a:solidFill>
                  <a:srgbClr val="FF0000"/>
                </a:solidFill>
                <a:latin typeface="微软雅黑" panose="020B0503020204020204" pitchFamily="34" charset="-122"/>
                <a:ea typeface="微软雅黑" panose="020B0503020204020204" pitchFamily="34" charset="-122"/>
              </a:rPr>
              <a:t>lsmod</a:t>
            </a:r>
            <a:r>
              <a:rPr lang="en-US" altLang="zh-CN" sz="2400" b="1" dirty="0" smtClean="0">
                <a:solidFill>
                  <a:srgbClr val="FF0000"/>
                </a:solidFill>
                <a:latin typeface="微软雅黑" panose="020B0503020204020204" pitchFamily="34" charset="-122"/>
                <a:ea typeface="微软雅黑" panose="020B0503020204020204" pitchFamily="34" charset="-122"/>
              </a:rPr>
              <a:t>   </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400" b="1" dirty="0">
                <a:solidFill>
                  <a:srgbClr val="0000CC"/>
                </a:solidFill>
                <a:latin typeface="+mn-ea"/>
              </a:rPr>
              <a:t> </a:t>
            </a:r>
            <a:r>
              <a:rPr lang="zh-CN" altLang="en-US" sz="2400" b="1" dirty="0" smtClean="0">
                <a:solidFill>
                  <a:srgbClr val="0000CC"/>
                </a:solidFill>
                <a:latin typeface="+mn-ea"/>
              </a:rPr>
              <a:t>若要</a:t>
            </a:r>
            <a:r>
              <a:rPr lang="zh-CN" altLang="en-US" sz="2400" b="1" dirty="0">
                <a:solidFill>
                  <a:srgbClr val="0000CC"/>
                </a:solidFill>
                <a:latin typeface="+mn-ea"/>
              </a:rPr>
              <a:t>卸载驱动程序，则使用命令：</a:t>
            </a:r>
            <a:endParaRPr lang="zh-CN" altLang="en-US" sz="2400" b="1" dirty="0">
              <a:solidFill>
                <a:srgbClr val="0000CC"/>
              </a:solidFill>
              <a:latin typeface="+mn-ea"/>
            </a:endParaRPr>
          </a:p>
          <a:p>
            <a:pPr>
              <a:lnSpc>
                <a:spcPct val="150000"/>
              </a:lnSpc>
            </a:pPr>
            <a:r>
              <a:rPr lang="zh-CN" altLang="en-US" sz="2400" b="1" dirty="0">
                <a:solidFill>
                  <a:srgbClr val="0000CC"/>
                </a:solidFill>
                <a:latin typeface="+mn-ea"/>
              </a:rPr>
              <a:t>　</a:t>
            </a:r>
            <a:r>
              <a:rPr lang="zh-CN" altLang="en-US" sz="2400" b="1" dirty="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   </a:t>
            </a:r>
            <a:r>
              <a:rPr lang="en-US" altLang="zh-CN" sz="2400" b="1" dirty="0" err="1" smtClean="0">
                <a:solidFill>
                  <a:srgbClr val="FF0000"/>
                </a:solidFill>
                <a:latin typeface="微软雅黑" panose="020B0503020204020204" pitchFamily="34" charset="-122"/>
                <a:ea typeface="微软雅黑" panose="020B0503020204020204" pitchFamily="34" charset="-122"/>
              </a:rPr>
              <a:t>rmmod</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&lt; </a:t>
            </a:r>
            <a:r>
              <a:rPr lang="zh-CN" altLang="en-US" sz="2400" b="1" dirty="0">
                <a:solidFill>
                  <a:srgbClr val="FF0000"/>
                </a:solidFill>
                <a:latin typeface="微软雅黑" panose="020B0503020204020204" pitchFamily="34" charset="-122"/>
                <a:ea typeface="微软雅黑" panose="020B0503020204020204" pitchFamily="34" charset="-122"/>
              </a:rPr>
              <a:t>设备驱动程序</a:t>
            </a:r>
            <a:r>
              <a:rPr lang="en-US" altLang="zh-CN" sz="2400" b="1" dirty="0">
                <a:solidFill>
                  <a:srgbClr val="FF0000"/>
                </a:solidFill>
                <a:latin typeface="微软雅黑" panose="020B0503020204020204" pitchFamily="34" charset="-122"/>
                <a:ea typeface="微软雅黑" panose="020B0503020204020204" pitchFamily="34" charset="-122"/>
              </a:rPr>
              <a:t>.o &gt;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C5BF359D-9BC6-4E18-B654-24158F4B7526}"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8.1.3  </a:t>
            </a:r>
            <a:r>
              <a:rPr lang="zh-CN" altLang="en-US" b="1" dirty="0" smtClean="0">
                <a:solidFill>
                  <a:srgbClr val="0000CC"/>
                </a:solidFill>
                <a:latin typeface="+mn-ea"/>
                <a:ea typeface="+mn-ea"/>
              </a:rPr>
              <a:t>设备驱动程序的加载过程</a:t>
            </a:r>
            <a:endParaRPr lang="zh-CN" altLang="en-US" b="1" dirty="0" smtClean="0">
              <a:solidFill>
                <a:srgbClr val="0000CC"/>
              </a:solidFill>
              <a:latin typeface="+mn-ea"/>
              <a:ea typeface="+mn-ea"/>
            </a:endParaRPr>
          </a:p>
        </p:txBody>
      </p:sp>
      <p:sp>
        <p:nvSpPr>
          <p:cNvPr id="3" name="AutoShape 9"/>
          <p:cNvSpPr>
            <a:spLocks noChangeArrowheads="1"/>
          </p:cNvSpPr>
          <p:nvPr/>
        </p:nvSpPr>
        <p:spPr bwMode="auto">
          <a:xfrm>
            <a:off x="609810" y="1215957"/>
            <a:ext cx="3466079" cy="525610"/>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3</a:t>
            </a:r>
            <a:r>
              <a:rPr lang="zh-CN" altLang="en-US" sz="2400" b="1" kern="10" dirty="0" smtClean="0">
                <a:solidFill>
                  <a:schemeClr val="tx2"/>
                </a:solidFill>
                <a:latin typeface="宋体" panose="02010600030101010101" pitchFamily="2" charset="-122"/>
              </a:rPr>
              <a:t>、加载设备驱动程序</a:t>
            </a:r>
            <a:endParaRPr kumimoji="0" lang="zh-CN" altLang="en-US" sz="2400" b="1" kern="10" dirty="0">
              <a:solidFill>
                <a:schemeClr val="tx2"/>
              </a:solidFill>
              <a:latin typeface="宋体" panose="02010600030101010101" pitchFamily="2" charset="-122"/>
            </a:endParaRPr>
          </a:p>
        </p:txBody>
      </p:sp>
      <p:sp>
        <p:nvSpPr>
          <p:cNvPr id="5" name="矩形 4"/>
          <p:cNvSpPr/>
          <p:nvPr/>
        </p:nvSpPr>
        <p:spPr>
          <a:xfrm>
            <a:off x="610577" y="1741567"/>
            <a:ext cx="8258336" cy="5077460"/>
          </a:xfrm>
          <a:prstGeom prst="rect">
            <a:avLst/>
          </a:prstGeom>
        </p:spPr>
        <p:txBody>
          <a:bodyPr wrap="square">
            <a:spAutoFit/>
          </a:bodyPr>
          <a:lstStyle/>
          <a:p>
            <a:pPr>
              <a:lnSpc>
                <a:spcPct val="150000"/>
              </a:lnSpc>
            </a:pPr>
            <a:r>
              <a:rPr lang="zh-CN" altLang="en-US" sz="2400" b="1" dirty="0" smtClean="0">
                <a:solidFill>
                  <a:srgbClr val="0000CC"/>
                </a:solidFill>
                <a:latin typeface="+mn-ea"/>
                <a:ea typeface="+mn-ea"/>
              </a:rPr>
              <a:t>创建了</a:t>
            </a:r>
            <a:r>
              <a:rPr lang="zh-CN" altLang="en-US" sz="2400" b="1" dirty="0" smtClean="0">
                <a:solidFill>
                  <a:srgbClr val="FF0000"/>
                </a:solidFill>
                <a:latin typeface="+mn-ea"/>
                <a:ea typeface="+mn-ea"/>
              </a:rPr>
              <a:t>设备进入点</a:t>
            </a:r>
            <a:r>
              <a:rPr lang="zh-CN" altLang="en-US" sz="2400" b="1" dirty="0" smtClean="0">
                <a:solidFill>
                  <a:srgbClr val="0000CC"/>
                </a:solidFill>
                <a:latin typeface="+mn-ea"/>
                <a:ea typeface="+mn-ea"/>
              </a:rPr>
              <a:t>，并不代表设备驱动和设备硬件已经就绪，</a:t>
            </a:r>
            <a:r>
              <a:rPr lang="zh-CN" altLang="en-US" sz="2400" b="1" dirty="0" smtClean="0">
                <a:solidFill>
                  <a:srgbClr val="FF0000"/>
                </a:solidFill>
                <a:latin typeface="微软雅黑" panose="020B0503020204020204" pitchFamily="34" charset="-122"/>
                <a:ea typeface="微软雅黑" panose="020B0503020204020204" pitchFamily="34" charset="-122"/>
              </a:rPr>
              <a:t>只是将设备驱动程序加载到内核时建立了一个入口点</a:t>
            </a:r>
            <a:r>
              <a:rPr lang="zh-CN" altLang="en-US" sz="2400" b="1" dirty="0" smtClean="0">
                <a:solidFill>
                  <a:srgbClr val="0000CC"/>
                </a:solidFill>
                <a:latin typeface="+mn-ea"/>
                <a:ea typeface="+mn-ea"/>
              </a:rPr>
              <a:t>，从而在需要使用设备时就可以将设备驱动程序加载到内核中。</a:t>
            </a:r>
            <a:endParaRPr lang="en-US" altLang="zh-CN" sz="2400" b="1" dirty="0" smtClean="0">
              <a:solidFill>
                <a:srgbClr val="0000CC"/>
              </a:solidFill>
              <a:latin typeface="+mn-ea"/>
              <a:ea typeface="+mn-ea"/>
            </a:endParaRPr>
          </a:p>
          <a:p>
            <a:pPr>
              <a:lnSpc>
                <a:spcPct val="150000"/>
              </a:lnSpc>
              <a:buFont typeface="Wingdings" panose="05000000000000000000" pitchFamily="2" charset="2"/>
              <a:buChar char="n"/>
            </a:pPr>
            <a:r>
              <a:rPr lang="zh-CN" altLang="en-US" sz="2400" b="1" dirty="0">
                <a:solidFill>
                  <a:srgbClr val="0000CC"/>
                </a:solidFill>
                <a:latin typeface="+mn-ea"/>
              </a:rPr>
              <a:t> 加载设备驱动程序的一般格式为：</a:t>
            </a:r>
            <a:endParaRPr lang="zh-CN" altLang="en-US" sz="2400" b="1" dirty="0">
              <a:solidFill>
                <a:srgbClr val="0000CC"/>
              </a:solidFill>
              <a:latin typeface="+mn-ea"/>
            </a:endParaRPr>
          </a:p>
          <a:p>
            <a:pPr>
              <a:lnSpc>
                <a:spcPct val="150000"/>
              </a:lnSpc>
            </a:pPr>
            <a:r>
              <a:rPr lang="zh-CN" altLang="en-US" sz="2400" b="1" dirty="0" smtClean="0">
                <a:solidFill>
                  <a:srgbClr val="0000CC"/>
                </a:solidFill>
                <a:latin typeface="+mn-ea"/>
              </a:rPr>
              <a:t>  </a:t>
            </a:r>
            <a:r>
              <a:rPr lang="zh-CN" altLang="en-US" sz="2400" b="1" dirty="0">
                <a:solidFill>
                  <a:srgbClr val="0000CC"/>
                </a:solidFill>
                <a:latin typeface="+mn-ea"/>
              </a:rPr>
              <a:t>　　</a:t>
            </a:r>
            <a:r>
              <a:rPr lang="en-US" altLang="zh-CN" sz="2400" b="1" dirty="0" err="1">
                <a:solidFill>
                  <a:srgbClr val="FF0000"/>
                </a:solidFill>
                <a:latin typeface="微软雅黑" panose="020B0503020204020204" pitchFamily="34" charset="-122"/>
                <a:ea typeface="微软雅黑" panose="020B0503020204020204" pitchFamily="34" charset="-122"/>
              </a:rPr>
              <a:t>insmod</a:t>
            </a:r>
            <a:r>
              <a:rPr lang="en-US" altLang="zh-CN" sz="2400" b="1" dirty="0">
                <a:solidFill>
                  <a:srgbClr val="FF0000"/>
                </a:solidFill>
                <a:latin typeface="微软雅黑" panose="020B0503020204020204" pitchFamily="34" charset="-122"/>
                <a:ea typeface="微软雅黑" panose="020B0503020204020204" pitchFamily="34" charset="-122"/>
              </a:rPr>
              <a:t>  &lt; </a:t>
            </a:r>
            <a:r>
              <a:rPr lang="zh-CN" altLang="en-US" sz="2400" b="1" dirty="0">
                <a:solidFill>
                  <a:srgbClr val="FF0000"/>
                </a:solidFill>
                <a:latin typeface="微软雅黑" panose="020B0503020204020204" pitchFamily="34" charset="-122"/>
                <a:ea typeface="微软雅黑" panose="020B0503020204020204" pitchFamily="34" charset="-122"/>
              </a:rPr>
              <a:t>设备驱动程序</a:t>
            </a:r>
            <a:r>
              <a:rPr lang="en-US" altLang="zh-CN" sz="2400" b="1" dirty="0">
                <a:solidFill>
                  <a:srgbClr val="FF0000"/>
                </a:solidFill>
                <a:latin typeface="微软雅黑" panose="020B0503020204020204" pitchFamily="34" charset="-122"/>
                <a:ea typeface="微软雅黑" panose="020B0503020204020204" pitchFamily="34" charset="-122"/>
              </a:rPr>
              <a:t>.o &gt;</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400" b="1" dirty="0">
                <a:solidFill>
                  <a:srgbClr val="0000CC"/>
                </a:solidFill>
                <a:latin typeface="+mn-ea"/>
              </a:rPr>
              <a:t> </a:t>
            </a:r>
            <a:r>
              <a:rPr lang="zh-CN" altLang="en-US" sz="2400" b="1" dirty="0" smtClean="0">
                <a:solidFill>
                  <a:srgbClr val="0000CC"/>
                </a:solidFill>
                <a:latin typeface="+mn-ea"/>
              </a:rPr>
              <a:t>要</a:t>
            </a:r>
            <a:r>
              <a:rPr lang="zh-CN" altLang="en-US" sz="2400" b="1" dirty="0">
                <a:solidFill>
                  <a:srgbClr val="0000CC"/>
                </a:solidFill>
                <a:latin typeface="+mn-ea"/>
              </a:rPr>
              <a:t>察看当前加载了哪些设备驱动程序则使用下列命令：</a:t>
            </a:r>
            <a:endParaRPr lang="zh-CN" altLang="en-US" sz="2400" b="1" dirty="0">
              <a:solidFill>
                <a:srgbClr val="0000CC"/>
              </a:solidFill>
              <a:latin typeface="+mn-ea"/>
            </a:endParaRPr>
          </a:p>
          <a:p>
            <a:pPr>
              <a:lnSpc>
                <a:spcPct val="150000"/>
              </a:lnSpc>
            </a:pPr>
            <a:r>
              <a:rPr lang="zh-CN" altLang="en-US" sz="2400" b="1" dirty="0">
                <a:solidFill>
                  <a:srgbClr val="0000CC"/>
                </a:solidFill>
                <a:latin typeface="+mn-ea"/>
              </a:rPr>
              <a:t>　</a:t>
            </a:r>
            <a:r>
              <a:rPr lang="zh-CN" altLang="en-US" sz="2400" b="1" dirty="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     </a:t>
            </a:r>
            <a:r>
              <a:rPr lang="en-US" altLang="zh-CN" sz="2400" b="1" dirty="0" err="1" smtClean="0">
                <a:solidFill>
                  <a:srgbClr val="FF0000"/>
                </a:solidFill>
                <a:latin typeface="微软雅黑" panose="020B0503020204020204" pitchFamily="34" charset="-122"/>
                <a:ea typeface="微软雅黑" panose="020B0503020204020204" pitchFamily="34" charset="-122"/>
              </a:rPr>
              <a:t>lsmod</a:t>
            </a:r>
            <a:r>
              <a:rPr lang="en-US" altLang="zh-CN" sz="2400" b="1" dirty="0" smtClean="0">
                <a:solidFill>
                  <a:srgbClr val="FF0000"/>
                </a:solidFill>
                <a:latin typeface="微软雅黑" panose="020B0503020204020204" pitchFamily="34" charset="-122"/>
                <a:ea typeface="微软雅黑" panose="020B0503020204020204" pitchFamily="34" charset="-122"/>
              </a:rPr>
              <a:t>  </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400" b="1" dirty="0">
                <a:solidFill>
                  <a:srgbClr val="0000CC"/>
                </a:solidFill>
                <a:latin typeface="+mn-ea"/>
              </a:rPr>
              <a:t> </a:t>
            </a:r>
            <a:r>
              <a:rPr lang="zh-CN" altLang="en-US" sz="2400" b="1" dirty="0" smtClean="0">
                <a:solidFill>
                  <a:srgbClr val="0000CC"/>
                </a:solidFill>
                <a:latin typeface="+mn-ea"/>
              </a:rPr>
              <a:t>若要</a:t>
            </a:r>
            <a:r>
              <a:rPr lang="zh-CN" altLang="en-US" sz="2400" b="1" dirty="0">
                <a:solidFill>
                  <a:srgbClr val="0000CC"/>
                </a:solidFill>
                <a:latin typeface="+mn-ea"/>
              </a:rPr>
              <a:t>卸载驱动程序，则使用命令：</a:t>
            </a:r>
            <a:endParaRPr lang="zh-CN" altLang="en-US" sz="2400" b="1" dirty="0">
              <a:solidFill>
                <a:srgbClr val="0000CC"/>
              </a:solidFill>
              <a:latin typeface="+mn-ea"/>
            </a:endParaRPr>
          </a:p>
          <a:p>
            <a:pPr>
              <a:lnSpc>
                <a:spcPct val="150000"/>
              </a:lnSpc>
            </a:pPr>
            <a:r>
              <a:rPr lang="zh-CN" altLang="en-US" sz="2400" b="1" dirty="0">
                <a:solidFill>
                  <a:srgbClr val="0000CC"/>
                </a:solidFill>
                <a:latin typeface="+mn-ea"/>
              </a:rPr>
              <a:t>　</a:t>
            </a:r>
            <a:r>
              <a:rPr lang="zh-CN" altLang="en-US" sz="2400" b="1" dirty="0">
                <a:solidFill>
                  <a:srgbClr val="0000CC"/>
                </a:solidFill>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   </a:t>
            </a:r>
            <a:r>
              <a:rPr lang="en-US" altLang="zh-CN" sz="2400" b="1" dirty="0" err="1" smtClean="0">
                <a:solidFill>
                  <a:srgbClr val="FF0000"/>
                </a:solidFill>
                <a:latin typeface="微软雅黑" panose="020B0503020204020204" pitchFamily="34" charset="-122"/>
                <a:ea typeface="微软雅黑" panose="020B0503020204020204" pitchFamily="34" charset="-122"/>
              </a:rPr>
              <a:t>rmmod</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&lt; </a:t>
            </a:r>
            <a:r>
              <a:rPr lang="zh-CN" altLang="en-US" sz="2400" b="1" dirty="0">
                <a:solidFill>
                  <a:srgbClr val="FF0000"/>
                </a:solidFill>
                <a:latin typeface="微软雅黑" panose="020B0503020204020204" pitchFamily="34" charset="-122"/>
                <a:ea typeface="微软雅黑" panose="020B0503020204020204" pitchFamily="34" charset="-122"/>
              </a:rPr>
              <a:t>设备驱动程序</a:t>
            </a:r>
            <a:r>
              <a:rPr lang="en-US" altLang="zh-CN" sz="2400" b="1" dirty="0">
                <a:solidFill>
                  <a:srgbClr val="FF0000"/>
                </a:solidFill>
                <a:latin typeface="微软雅黑" panose="020B0503020204020204" pitchFamily="34" charset="-122"/>
                <a:ea typeface="微软雅黑" panose="020B0503020204020204" pitchFamily="34" charset="-122"/>
              </a:rPr>
              <a:t>.o &gt;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C5BF359D-9BC6-4E18-B654-24158F4B7526}" type="datetime11">
              <a:rPr lang="zh-CN" altLang="en-US" smtClean="0"/>
            </a:fld>
            <a:endParaRPr lang="en-US" altLang="zh-CN"/>
          </a:p>
        </p:txBody>
      </p:sp>
      <p:pic>
        <p:nvPicPr>
          <p:cNvPr id="6" name="图片 5"/>
          <p:cNvPicPr>
            <a:picLocks noChangeAspect="1"/>
          </p:cNvPicPr>
          <p:nvPr/>
        </p:nvPicPr>
        <p:blipFill>
          <a:blip r:embed="rId1"/>
          <a:stretch>
            <a:fillRect/>
          </a:stretch>
        </p:blipFill>
        <p:spPr>
          <a:xfrm>
            <a:off x="609600" y="1842135"/>
            <a:ext cx="7766685" cy="487743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black">
          <a:xfrm>
            <a:off x="255557" y="409907"/>
            <a:ext cx="7572428" cy="651249"/>
          </a:xfrm>
          <a:prstGeom prst="rect">
            <a:avLst/>
          </a:prstGeom>
          <a:noFill/>
          <a:ln w="9525">
            <a:noFill/>
            <a:miter lim="800000"/>
          </a:ln>
        </p:spPr>
        <p:txBody>
          <a:bodyPr vert="horz" wrap="square" lIns="91440" tIns="45720" rIns="91440" bIns="45720" numCol="1" anchor="ctr" anchorCtr="0" compatLnSpc="1"/>
          <a:lstStyle/>
          <a:p>
            <a:pPr lvl="0" eaLnBrk="0" hangingPunct="0"/>
            <a:r>
              <a:rPr lang="en-US" altLang="zh-CN" b="1" kern="0" dirty="0" smtClean="0">
                <a:solidFill>
                  <a:srgbClr val="0000CC"/>
                </a:solidFill>
                <a:latin typeface="+mn-ea"/>
                <a:ea typeface="+mn-ea"/>
                <a:cs typeface="+mj-cs"/>
              </a:rPr>
              <a:t>8.1 </a:t>
            </a:r>
            <a:r>
              <a:rPr lang="zh-CN" altLang="en-US" b="1" kern="0" dirty="0" smtClean="0">
                <a:solidFill>
                  <a:srgbClr val="0000CC"/>
                </a:solidFill>
                <a:latin typeface="+mn-ea"/>
                <a:ea typeface="+mn-ea"/>
                <a:cs typeface="+mj-cs"/>
              </a:rPr>
              <a:t>嵌入式设备驱动程序基础</a:t>
            </a:r>
            <a:endParaRPr lang="zh-CN" altLang="en-US" b="1" kern="0" dirty="0" smtClean="0">
              <a:solidFill>
                <a:srgbClr val="0000CC"/>
              </a:solidFill>
              <a:latin typeface="+mn-ea"/>
              <a:ea typeface="+mn-ea"/>
              <a:cs typeface="+mj-cs"/>
            </a:endParaRPr>
          </a:p>
        </p:txBody>
      </p:sp>
      <p:sp>
        <p:nvSpPr>
          <p:cNvPr id="6" name="矩形 5"/>
          <p:cNvSpPr/>
          <p:nvPr/>
        </p:nvSpPr>
        <p:spPr>
          <a:xfrm>
            <a:off x="485422" y="1463830"/>
            <a:ext cx="8218311" cy="4524315"/>
          </a:xfrm>
          <a:prstGeom prst="rect">
            <a:avLst/>
          </a:prstGeom>
        </p:spPr>
        <p:txBody>
          <a:bodyPr wrap="square">
            <a:spAutoFit/>
          </a:bodyPr>
          <a:lstStyle/>
          <a:p>
            <a:pPr marL="0" indent="539750"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嵌入式</a:t>
            </a:r>
            <a:r>
              <a:rPr lang="en-US" altLang="zh-CN" sz="2400" dirty="0" smtClean="0">
                <a:solidFill>
                  <a:srgbClr val="0000CC"/>
                </a:solidFill>
                <a:latin typeface="微软雅黑" panose="020B0503020204020204" pitchFamily="34" charset="-122"/>
                <a:ea typeface="微软雅黑" panose="020B0503020204020204" pitchFamily="34" charset="-122"/>
              </a:rPr>
              <a:t>Linux</a:t>
            </a:r>
            <a:r>
              <a:rPr lang="zh-CN" altLang="en-US" sz="2400" dirty="0" smtClean="0">
                <a:solidFill>
                  <a:srgbClr val="0000CC"/>
                </a:solidFill>
                <a:latin typeface="微软雅黑" panose="020B0503020204020204" pitchFamily="34" charset="-122"/>
                <a:ea typeface="微软雅黑" panose="020B0503020204020204" pitchFamily="34" charset="-122"/>
              </a:rPr>
              <a:t>设备驱动程序是嵌入式系统开发的一个重要内容，它涉及</a:t>
            </a:r>
            <a:r>
              <a:rPr lang="en-US" altLang="zh-CN" sz="2400" dirty="0" smtClean="0">
                <a:solidFill>
                  <a:srgbClr val="0000CC"/>
                </a:solidFill>
                <a:latin typeface="微软雅黑" panose="020B0503020204020204" pitchFamily="34" charset="-122"/>
                <a:ea typeface="微软雅黑" panose="020B0503020204020204" pitchFamily="34" charset="-122"/>
              </a:rPr>
              <a:t>Linux</a:t>
            </a:r>
            <a:r>
              <a:rPr lang="zh-CN" altLang="en-US" sz="2400" dirty="0" smtClean="0">
                <a:solidFill>
                  <a:srgbClr val="0000CC"/>
                </a:solidFill>
                <a:latin typeface="微软雅黑" panose="020B0503020204020204" pitchFamily="34" charset="-122"/>
                <a:ea typeface="微软雅黑" panose="020B0503020204020204" pitchFamily="34" charset="-122"/>
              </a:rPr>
              <a:t>的内核模块机制，驱动程序与应用程序的接口关系，硬件设备的工作原理等多方面内容。</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539750"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本章主要介绍基于</a:t>
            </a:r>
            <a:r>
              <a:rPr lang="en-US" altLang="zh-CN" sz="2400" b="1" dirty="0" smtClean="0">
                <a:solidFill>
                  <a:srgbClr val="FF0000"/>
                </a:solidFill>
                <a:latin typeface="微软雅黑" panose="020B0503020204020204" pitchFamily="34" charset="-122"/>
                <a:ea typeface="微软雅黑" panose="020B0503020204020204" pitchFamily="34" charset="-122"/>
              </a:rPr>
              <a:t>Linux 2.6</a:t>
            </a:r>
            <a:r>
              <a:rPr lang="zh-CN" altLang="en-US" sz="2400" b="1" dirty="0" smtClean="0">
                <a:solidFill>
                  <a:srgbClr val="FF0000"/>
                </a:solidFill>
                <a:latin typeface="微软雅黑" panose="020B0503020204020204" pitchFamily="34" charset="-122"/>
                <a:ea typeface="微软雅黑" panose="020B0503020204020204" pitchFamily="34" charset="-122"/>
              </a:rPr>
              <a:t>内核</a:t>
            </a:r>
            <a:r>
              <a:rPr lang="zh-CN" altLang="en-US" sz="2400" dirty="0" smtClean="0">
                <a:solidFill>
                  <a:srgbClr val="0000CC"/>
                </a:solidFill>
                <a:latin typeface="微软雅黑" panose="020B0503020204020204" pitchFamily="34" charset="-122"/>
                <a:ea typeface="微软雅黑" panose="020B0503020204020204" pitchFamily="34" charset="-122"/>
              </a:rPr>
              <a:t>的设备驱动的原理，包括设备驱动的基本知识，内核的模块机制，驱动程序的开发方法和基本框架等内容。</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marL="0" indent="539750" eaLnBrk="1" hangingPunct="1">
              <a:lnSpc>
                <a:spcPct val="150000"/>
              </a:lnSpc>
              <a:buFont typeface="Wingdings" panose="05000000000000000000" pitchFamily="2" charset="2"/>
              <a:buNone/>
            </a:pPr>
            <a:r>
              <a:rPr lang="zh-CN" altLang="en-US" sz="2400" dirty="0" smtClean="0">
                <a:solidFill>
                  <a:srgbClr val="0000CC"/>
                </a:solidFill>
                <a:latin typeface="微软雅黑" panose="020B0503020204020204" pitchFamily="34" charset="-122"/>
                <a:ea typeface="微软雅黑" panose="020B0503020204020204" pitchFamily="34" charset="-122"/>
              </a:rPr>
              <a:t>重点：字符设备驱动程序的编写，并通过测试程序详细说明字符设备的使用方法。</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4C24BABF-23B1-4034-841C-0B292F5F48F8}" type="datetime11">
              <a:rPr lang="zh-CN" altLang="en-US" smtClean="0"/>
            </a:fld>
            <a:endParaRPr lang="en-US" altLang="zh-C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8.1.3  </a:t>
            </a:r>
            <a:r>
              <a:rPr lang="zh-CN" altLang="en-US" b="1" dirty="0" smtClean="0">
                <a:solidFill>
                  <a:srgbClr val="0000CC"/>
                </a:solidFill>
                <a:latin typeface="+mn-ea"/>
                <a:ea typeface="+mn-ea"/>
              </a:rPr>
              <a:t>设备驱动程序的加载过程</a:t>
            </a:r>
            <a:endParaRPr lang="zh-CN" altLang="en-US" b="1" dirty="0" smtClean="0">
              <a:solidFill>
                <a:srgbClr val="0000CC"/>
              </a:solidFill>
              <a:latin typeface="+mn-ea"/>
              <a:ea typeface="+mn-ea"/>
            </a:endParaRPr>
          </a:p>
        </p:txBody>
      </p:sp>
      <p:sp>
        <p:nvSpPr>
          <p:cNvPr id="3" name="AutoShape 9"/>
          <p:cNvSpPr>
            <a:spLocks noChangeArrowheads="1"/>
          </p:cNvSpPr>
          <p:nvPr/>
        </p:nvSpPr>
        <p:spPr bwMode="auto">
          <a:xfrm>
            <a:off x="609809" y="1205170"/>
            <a:ext cx="3592539" cy="532551"/>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4</a:t>
            </a:r>
            <a:r>
              <a:rPr lang="zh-CN" altLang="en-US" sz="2400" b="1" kern="10" dirty="0">
                <a:solidFill>
                  <a:schemeClr val="tx2"/>
                </a:solidFill>
                <a:latin typeface="宋体" panose="02010600030101010101" pitchFamily="2" charset="-122"/>
              </a:rPr>
              <a:t>、驱动程序的加载过程</a:t>
            </a:r>
            <a:endParaRPr kumimoji="0" lang="zh-CN" altLang="en-US" sz="2400" b="1" kern="10" dirty="0">
              <a:solidFill>
                <a:schemeClr val="tx2"/>
              </a:solidFill>
              <a:latin typeface="宋体" panose="02010600030101010101" pitchFamily="2" charset="-122"/>
            </a:endParaRPr>
          </a:p>
        </p:txBody>
      </p:sp>
      <p:pic>
        <p:nvPicPr>
          <p:cNvPr id="7" name="Picture 4"/>
          <p:cNvPicPr>
            <a:picLocks noChangeAspect="1" noChangeArrowheads="1"/>
          </p:cNvPicPr>
          <p:nvPr/>
        </p:nvPicPr>
        <p:blipFill>
          <a:blip r:embed="rId1" cstate="print"/>
          <a:srcRect/>
          <a:stretch>
            <a:fillRect/>
          </a:stretch>
        </p:blipFill>
        <p:spPr bwMode="auto">
          <a:xfrm>
            <a:off x="796413" y="2240067"/>
            <a:ext cx="7376664" cy="3973921"/>
          </a:xfrm>
          <a:prstGeom prst="rect">
            <a:avLst/>
          </a:prstGeom>
          <a:noFill/>
        </p:spPr>
      </p:pic>
      <p:grpSp>
        <p:nvGrpSpPr>
          <p:cNvPr id="8" name="组合 7"/>
          <p:cNvGrpSpPr/>
          <p:nvPr/>
        </p:nvGrpSpPr>
        <p:grpSpPr>
          <a:xfrm>
            <a:off x="3106996" y="1257076"/>
            <a:ext cx="5850190" cy="3088773"/>
            <a:chOff x="3106996" y="1257076"/>
            <a:chExt cx="5850190" cy="3088773"/>
          </a:xfrm>
        </p:grpSpPr>
        <p:sp>
          <p:nvSpPr>
            <p:cNvPr id="10" name="圆角矩形 9"/>
            <p:cNvSpPr/>
            <p:nvPr/>
          </p:nvSpPr>
          <p:spPr bwMode="auto">
            <a:xfrm>
              <a:off x="3106996" y="3755923"/>
              <a:ext cx="1750139" cy="589926"/>
            </a:xfrm>
            <a:prstGeom prst="roundRect">
              <a:avLst/>
            </a:prstGeom>
            <a:solidFill>
              <a:srgbClr val="0000CC"/>
            </a:solidFill>
            <a:ln w="9525">
              <a:solidFill>
                <a:srgbClr val="000000"/>
              </a:solidFill>
              <a:round/>
            </a:ln>
          </p:spPr>
          <p:txBody>
            <a:bodyPr rtlCol="0" anchor="ctr"/>
            <a:lstStyle/>
            <a:p>
              <a:pPr algn="ctr"/>
              <a:r>
                <a:rPr lang="zh-CN" altLang="en-US" sz="1800" b="1" dirty="0" smtClean="0">
                  <a:solidFill>
                    <a:schemeClr val="tx2"/>
                  </a:solidFill>
                  <a:latin typeface="微软雅黑" panose="020B0503020204020204" pitchFamily="34" charset="-122"/>
                  <a:ea typeface="微软雅黑" panose="020B0503020204020204" pitchFamily="34" charset="-122"/>
                </a:rPr>
                <a:t>功能接口函数模块</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11" name="矩形 10"/>
            <p:cNvSpPr/>
            <p:nvPr/>
          </p:nvSpPr>
          <p:spPr>
            <a:xfrm>
              <a:off x="5535561" y="1257076"/>
              <a:ext cx="3421625" cy="961289"/>
            </a:xfrm>
            <a:prstGeom prst="rect">
              <a:avLst/>
            </a:prstGeom>
            <a:solidFill>
              <a:srgbClr val="0000CC"/>
            </a:solidFill>
          </p:spPr>
          <p:txBody>
            <a:bodyPr wrap="square">
              <a:spAutoFit/>
            </a:bodyPr>
            <a:lstStyle/>
            <a:p>
              <a:pPr algn="ctr">
                <a:lnSpc>
                  <a:spcPct val="150000"/>
                </a:lnSpc>
              </a:pPr>
              <a:r>
                <a:rPr lang="zh-CN" altLang="en-US" sz="2000" b="1" dirty="0" smtClean="0">
                  <a:solidFill>
                    <a:schemeClr val="tx2"/>
                  </a:solidFill>
                  <a:latin typeface="微软雅黑" panose="020B0503020204020204" pitchFamily="34" charset="-122"/>
                  <a:ea typeface="微软雅黑" panose="020B0503020204020204" pitchFamily="34" charset="-122"/>
                </a:rPr>
                <a:t>设备驱动程序通过</a:t>
              </a:r>
              <a:r>
                <a:rPr lang="zh-CN" altLang="en-US" sz="2000" b="1" dirty="0" smtClean="0">
                  <a:solidFill>
                    <a:srgbClr val="FFFF00"/>
                  </a:solidFill>
                  <a:latin typeface="微软雅黑" panose="020B0503020204020204" pitchFamily="34" charset="-122"/>
                  <a:ea typeface="微软雅黑" panose="020B0503020204020204" pitchFamily="34" charset="-122"/>
                </a:rPr>
                <a:t>功能接口函数</a:t>
              </a:r>
              <a:r>
                <a:rPr lang="zh-CN" altLang="en-US" sz="2000" b="1" dirty="0" smtClean="0">
                  <a:solidFill>
                    <a:schemeClr val="tx2"/>
                  </a:solidFill>
                  <a:latin typeface="微软雅黑" panose="020B0503020204020204" pitchFamily="34" charset="-122"/>
                  <a:ea typeface="微软雅黑" panose="020B0503020204020204" pitchFamily="34" charset="-122"/>
                </a:rPr>
                <a:t>完成对设备的各种操作。</a:t>
              </a:r>
              <a:endParaRPr lang="en-US" altLang="zh-CN" sz="2000" b="1" dirty="0" smtClean="0">
                <a:solidFill>
                  <a:schemeClr val="tx2"/>
                </a:solidFill>
                <a:latin typeface="微软雅黑" panose="020B0503020204020204" pitchFamily="34" charset="-122"/>
                <a:ea typeface="微软雅黑" panose="020B0503020204020204" pitchFamily="34" charset="-122"/>
              </a:endParaRPr>
            </a:p>
          </p:txBody>
        </p:sp>
        <p:cxnSp>
          <p:nvCxnSpPr>
            <p:cNvPr id="14" name="直接箭头连接符 13"/>
            <p:cNvCxnSpPr>
              <a:stCxn id="10" idx="0"/>
              <a:endCxn id="11" idx="1"/>
            </p:cNvCxnSpPr>
            <p:nvPr/>
          </p:nvCxnSpPr>
          <p:spPr>
            <a:xfrm flipV="1">
              <a:off x="3982066" y="1737721"/>
              <a:ext cx="1553495" cy="2018202"/>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grpSp>
      <p:sp>
        <p:nvSpPr>
          <p:cNvPr id="4" name="日期占位符 3"/>
          <p:cNvSpPr>
            <a:spLocks noGrp="1"/>
          </p:cNvSpPr>
          <p:nvPr>
            <p:ph type="dt" sz="half" idx="10"/>
          </p:nvPr>
        </p:nvSpPr>
        <p:spPr/>
        <p:txBody>
          <a:bodyPr/>
          <a:lstStyle/>
          <a:p>
            <a:pPr>
              <a:defRPr/>
            </a:pPr>
            <a:fld id="{C2278FEA-7CAF-43B6-86FC-105C8A1CD38E}" type="datetime11">
              <a:rPr lang="zh-CN" altLang="en-US" smtClean="0"/>
            </a:fld>
            <a:endParaRPr lang="en-US" altLang="zh-CN"/>
          </a:p>
        </p:txBody>
      </p:sp>
      <p:sp>
        <p:nvSpPr>
          <p:cNvPr id="6" name="文本框 5"/>
          <p:cNvSpPr txBox="1"/>
          <p:nvPr/>
        </p:nvSpPr>
        <p:spPr>
          <a:xfrm>
            <a:off x="356870" y="1841500"/>
            <a:ext cx="4653280" cy="398780"/>
          </a:xfrm>
          <a:prstGeom prst="rect">
            <a:avLst/>
          </a:prstGeom>
          <a:noFill/>
        </p:spPr>
        <p:txBody>
          <a:bodyPr wrap="none" rtlCol="0" anchor="t">
            <a:spAutoFit/>
          </a:bodyPr>
          <a:lstStyle/>
          <a:p>
            <a:r>
              <a:rPr lang="en-US" altLang="zh-CN" sz="2000" b="1" dirty="0" err="1" smtClean="0">
                <a:solidFill>
                  <a:srgbClr val="FF0000"/>
                </a:solidFill>
                <a:latin typeface="微软雅黑" panose="020B0503020204020204" pitchFamily="34" charset="-122"/>
                <a:ea typeface="微软雅黑" panose="020B0503020204020204" pitchFamily="34" charset="-122"/>
                <a:sym typeface="+mn-ea"/>
              </a:rPr>
              <a:t>mknod</a:t>
            </a:r>
            <a:r>
              <a:rPr lang="en-US" altLang="zh-CN" sz="2000" b="1" dirty="0" smtClean="0">
                <a:solidFill>
                  <a:srgbClr val="FF0000"/>
                </a:solidFill>
                <a:latin typeface="微软雅黑" panose="020B0503020204020204" pitchFamily="34" charset="-122"/>
                <a:ea typeface="微软雅黑" panose="020B0503020204020204" pitchFamily="34" charset="-122"/>
                <a:sym typeface="+mn-ea"/>
              </a:rPr>
              <a:t>    /dev/</a:t>
            </a:r>
            <a:r>
              <a:rPr lang="en-US" altLang="zh-CN" sz="2000" b="1" dirty="0" err="1" smtClean="0">
                <a:solidFill>
                  <a:srgbClr val="FF0000"/>
                </a:solidFill>
                <a:latin typeface="微软雅黑" panose="020B0503020204020204" pitchFamily="34" charset="-122"/>
                <a:ea typeface="微软雅黑" panose="020B0503020204020204" pitchFamily="34" charset="-122"/>
                <a:sym typeface="+mn-ea"/>
              </a:rPr>
              <a:t>demo_drv</a:t>
            </a:r>
            <a:r>
              <a:rPr lang="en-US" altLang="zh-CN" sz="2000" b="1" dirty="0" smtClean="0">
                <a:solidFill>
                  <a:srgbClr val="FF0000"/>
                </a:solidFill>
                <a:latin typeface="微软雅黑" panose="020B0503020204020204" pitchFamily="34" charset="-122"/>
                <a:ea typeface="微软雅黑" panose="020B0503020204020204" pitchFamily="34" charset="-122"/>
                <a:sym typeface="+mn-ea"/>
              </a:rPr>
              <a:t>   c   98   0</a:t>
            </a:r>
            <a:endParaRPr lang="en-US" altLang="zh-CN" sz="2000" b="1"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27" name="Rectangle 3"/>
          <p:cNvSpPr>
            <a:spLocks noChangeArrowheads="1"/>
          </p:cNvSpPr>
          <p:nvPr/>
        </p:nvSpPr>
        <p:spPr bwMode="auto">
          <a:xfrm>
            <a:off x="2029616" y="439838"/>
            <a:ext cx="4152099"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b="1" i="0" u="none" strike="noStrike" cap="none" normalizeH="0" baseline="0" dirty="0" smtClean="0">
                <a:ln>
                  <a:noFill/>
                </a:ln>
                <a:solidFill>
                  <a:srgbClr val="0000CC"/>
                </a:solidFill>
                <a:effectLst/>
                <a:latin typeface="+mn-ea"/>
                <a:ea typeface="+mn-ea"/>
                <a:cs typeface="Times New Roman" panose="02020603050405020304" pitchFamily="18" charset="0"/>
              </a:rPr>
              <a:t>设备驱动</a:t>
            </a:r>
            <a:r>
              <a:rPr kumimoji="0" lang="zh-CN" altLang="en-US" b="1" i="0" u="none" strike="noStrike" cap="none" normalizeH="0" baseline="0" dirty="0" smtClean="0">
                <a:ln>
                  <a:noFill/>
                </a:ln>
                <a:solidFill>
                  <a:srgbClr val="0000CC"/>
                </a:solidFill>
                <a:effectLst/>
                <a:latin typeface="+mn-ea"/>
                <a:ea typeface="+mn-ea"/>
                <a:cs typeface="Times New Roman" panose="02020603050405020304" pitchFamily="18" charset="0"/>
              </a:rPr>
              <a:t>的</a:t>
            </a:r>
            <a:r>
              <a:rPr kumimoji="0" lang="zh-CN" b="1" i="0" u="none" strike="noStrike" cap="none" normalizeH="0" baseline="0" dirty="0" smtClean="0">
                <a:ln>
                  <a:noFill/>
                </a:ln>
                <a:solidFill>
                  <a:srgbClr val="0000CC"/>
                </a:solidFill>
                <a:effectLst/>
                <a:latin typeface="+mn-ea"/>
                <a:ea typeface="+mn-ea"/>
                <a:cs typeface="Times New Roman" panose="02020603050405020304" pitchFamily="18" charset="0"/>
              </a:rPr>
              <a:t>系统调用过程</a:t>
            </a:r>
            <a:endParaRPr kumimoji="0" lang="zh-CN" b="1" i="0" u="none" strike="noStrike" cap="none" normalizeH="0" baseline="0" dirty="0" smtClean="0">
              <a:ln>
                <a:noFill/>
              </a:ln>
              <a:solidFill>
                <a:srgbClr val="0000CC"/>
              </a:solidFill>
              <a:effectLst/>
              <a:latin typeface="+mn-ea"/>
              <a:ea typeface="+mn-ea"/>
              <a:cs typeface="宋体" panose="02010600030101010101" pitchFamily="2" charset="-122"/>
            </a:endParaRPr>
          </a:p>
        </p:txBody>
      </p:sp>
      <p:pic>
        <p:nvPicPr>
          <p:cNvPr id="5" name="Picture 2" descr="F:\书稿\new037643-01 嵌入式系统开发技术与应用\037643-01 嵌入式系统开发技术与应用\TU\9t4.tif"/>
          <p:cNvPicPr>
            <a:picLocks noChangeAspect="1" noChangeArrowheads="1"/>
          </p:cNvPicPr>
          <p:nvPr/>
        </p:nvPicPr>
        <p:blipFill>
          <a:blip r:embed="rId1" cstate="print"/>
          <a:srcRect/>
          <a:stretch>
            <a:fillRect/>
          </a:stretch>
        </p:blipFill>
        <p:spPr bwMode="auto">
          <a:xfrm>
            <a:off x="1922728" y="1332087"/>
            <a:ext cx="4906698" cy="5196758"/>
          </a:xfrm>
          <a:prstGeom prst="rect">
            <a:avLst/>
          </a:prstGeom>
          <a:noFill/>
          <a:ln w="9525">
            <a:noFill/>
            <a:miter lim="800000"/>
            <a:headEnd/>
            <a:tailEnd/>
          </a:ln>
        </p:spPr>
      </p:pic>
      <p:sp>
        <p:nvSpPr>
          <p:cNvPr id="2" name="日期占位符 1"/>
          <p:cNvSpPr>
            <a:spLocks noGrp="1"/>
          </p:cNvSpPr>
          <p:nvPr>
            <p:ph type="dt" sz="half" idx="10"/>
          </p:nvPr>
        </p:nvSpPr>
        <p:spPr/>
        <p:txBody>
          <a:bodyPr/>
          <a:lstStyle/>
          <a:p>
            <a:pPr>
              <a:defRPr/>
            </a:pPr>
            <a:fld id="{56E1AB7B-AF97-47A7-92A0-42507195BAC7}"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idx="4294967295"/>
          </p:nvPr>
        </p:nvSpPr>
        <p:spPr>
          <a:xfrm>
            <a:off x="304800" y="228600"/>
            <a:ext cx="8026400" cy="838200"/>
          </a:xfrm>
        </p:spPr>
        <p:txBody>
          <a:bodyPr anchor="ctr"/>
          <a:lstStyle/>
          <a:p>
            <a:r>
              <a:rPr lang="zh-CN" altLang="en-US" sz="3600" dirty="0" smtClean="0">
                <a:solidFill>
                  <a:schemeClr val="bg1"/>
                </a:solidFill>
              </a:rPr>
              <a:t>内核</a:t>
            </a:r>
            <a:r>
              <a:rPr lang="zh-CN" altLang="en-US" sz="3600" dirty="0">
                <a:solidFill>
                  <a:schemeClr val="bg1"/>
                </a:solidFill>
              </a:rPr>
              <a:t>驱动模块与应用程序对比</a:t>
            </a:r>
            <a:endParaRPr lang="zh-CN" altLang="en-US" sz="3600" dirty="0">
              <a:solidFill>
                <a:schemeClr val="bg1"/>
              </a:solidFill>
            </a:endParaRPr>
          </a:p>
        </p:txBody>
      </p:sp>
      <p:sp>
        <p:nvSpPr>
          <p:cNvPr id="626691" name="Rectangle 3"/>
          <p:cNvSpPr>
            <a:spLocks noGrp="1" noChangeArrowheads="1"/>
          </p:cNvSpPr>
          <p:nvPr>
            <p:ph idx="4294967295"/>
          </p:nvPr>
        </p:nvSpPr>
        <p:spPr>
          <a:xfrm>
            <a:off x="611188" y="1125538"/>
            <a:ext cx="8137525" cy="5256212"/>
          </a:xfrm>
        </p:spPr>
        <p:txBody>
          <a:bodyPr/>
          <a:lstStyle/>
          <a:p>
            <a:pPr>
              <a:lnSpc>
                <a:spcPct val="130000"/>
              </a:lnSpc>
              <a:spcBef>
                <a:spcPts val="0"/>
              </a:spcBef>
            </a:pPr>
            <a:r>
              <a:rPr lang="zh-CN" altLang="en-US" sz="2800" b="1" dirty="0"/>
              <a:t>应用程序是一个进程</a:t>
            </a:r>
            <a:endParaRPr lang="zh-CN" altLang="en-US" sz="2800" b="1" dirty="0"/>
          </a:p>
          <a:p>
            <a:pPr lvl="1">
              <a:lnSpc>
                <a:spcPct val="130000"/>
              </a:lnSpc>
              <a:spcBef>
                <a:spcPts val="0"/>
              </a:spcBef>
            </a:pPr>
            <a:r>
              <a:rPr lang="zh-CN" altLang="en-US" dirty="0" smtClean="0"/>
              <a:t>程序从</a:t>
            </a:r>
            <a:r>
              <a:rPr lang="zh-CN" altLang="en-US" dirty="0"/>
              <a:t>主函数</a:t>
            </a:r>
            <a:r>
              <a:rPr lang="en-US" altLang="zh-CN" dirty="0"/>
              <a:t>main</a:t>
            </a:r>
            <a:r>
              <a:rPr lang="zh-CN" altLang="en-US" dirty="0"/>
              <a:t>（）</a:t>
            </a:r>
            <a:r>
              <a:rPr lang="zh-CN" altLang="en-US" dirty="0" smtClean="0"/>
              <a:t>开始，主函数结束即进程</a:t>
            </a:r>
            <a:r>
              <a:rPr lang="zh-CN" altLang="en-US" dirty="0"/>
              <a:t>结束</a:t>
            </a:r>
            <a:endParaRPr lang="zh-CN" altLang="en-US" dirty="0"/>
          </a:p>
          <a:p>
            <a:pPr>
              <a:lnSpc>
                <a:spcPct val="130000"/>
              </a:lnSpc>
              <a:spcBef>
                <a:spcPts val="0"/>
              </a:spcBef>
            </a:pPr>
            <a:r>
              <a:rPr lang="zh-CN" altLang="en-US" sz="2800" b="1" dirty="0"/>
              <a:t>驱动程序是一系列内核函数</a:t>
            </a:r>
            <a:endParaRPr lang="zh-CN" altLang="en-US" sz="2800" b="1" dirty="0"/>
          </a:p>
          <a:p>
            <a:pPr lvl="1">
              <a:lnSpc>
                <a:spcPct val="130000"/>
              </a:lnSpc>
              <a:spcBef>
                <a:spcPts val="0"/>
              </a:spcBef>
            </a:pPr>
            <a:r>
              <a:rPr lang="zh-CN" altLang="en-US" dirty="0"/>
              <a:t>驱动程序向内核添加了一些</a:t>
            </a:r>
            <a:r>
              <a:rPr lang="zh-CN" altLang="en-US" dirty="0" smtClean="0"/>
              <a:t>函数，是</a:t>
            </a:r>
            <a:r>
              <a:rPr lang="zh-CN" altLang="en-US" dirty="0"/>
              <a:t>内核的一部分</a:t>
            </a:r>
            <a:endParaRPr lang="zh-CN" altLang="en-US" dirty="0"/>
          </a:p>
          <a:p>
            <a:pPr lvl="2">
              <a:lnSpc>
                <a:spcPct val="130000"/>
              </a:lnSpc>
              <a:spcBef>
                <a:spcPts val="0"/>
              </a:spcBef>
            </a:pPr>
            <a:r>
              <a:rPr lang="en-US" altLang="zh-CN" sz="2800" dirty="0"/>
              <a:t>Open</a:t>
            </a:r>
            <a:r>
              <a:rPr lang="zh-CN" altLang="en-US" sz="2800" dirty="0"/>
              <a:t>（）</a:t>
            </a:r>
            <a:endParaRPr lang="zh-CN" altLang="en-US" sz="2800" dirty="0"/>
          </a:p>
          <a:p>
            <a:pPr lvl="2">
              <a:lnSpc>
                <a:spcPct val="130000"/>
              </a:lnSpc>
              <a:spcBef>
                <a:spcPts val="0"/>
              </a:spcBef>
            </a:pPr>
            <a:r>
              <a:rPr lang="en-US" altLang="zh-CN" sz="2800" dirty="0"/>
              <a:t>Release</a:t>
            </a:r>
            <a:r>
              <a:rPr lang="zh-CN" altLang="en-US" sz="2800" dirty="0"/>
              <a:t>（）</a:t>
            </a:r>
            <a:endParaRPr lang="zh-CN" altLang="en-US" sz="2800" dirty="0"/>
          </a:p>
          <a:p>
            <a:pPr lvl="2">
              <a:lnSpc>
                <a:spcPct val="130000"/>
              </a:lnSpc>
              <a:spcBef>
                <a:spcPts val="0"/>
              </a:spcBef>
            </a:pPr>
            <a:r>
              <a:rPr lang="en-US" altLang="zh-CN" sz="2800" dirty="0"/>
              <a:t>Read</a:t>
            </a:r>
            <a:r>
              <a:rPr lang="zh-CN" altLang="en-US" sz="2800" dirty="0"/>
              <a:t>（）</a:t>
            </a:r>
            <a:endParaRPr lang="zh-CN" altLang="en-US" sz="2800" dirty="0"/>
          </a:p>
          <a:p>
            <a:pPr lvl="2">
              <a:lnSpc>
                <a:spcPct val="130000"/>
              </a:lnSpc>
              <a:spcBef>
                <a:spcPts val="0"/>
              </a:spcBef>
            </a:pPr>
            <a:r>
              <a:rPr lang="en-US" altLang="zh-CN" sz="2800" dirty="0"/>
              <a:t>Write</a:t>
            </a:r>
            <a:r>
              <a:rPr lang="zh-CN" altLang="en-US" sz="2800" dirty="0"/>
              <a:t>（）</a:t>
            </a:r>
            <a:endParaRPr lang="zh-CN" altLang="en-US" sz="2800" dirty="0"/>
          </a:p>
          <a:p>
            <a:pPr lvl="1">
              <a:lnSpc>
                <a:spcPct val="130000"/>
              </a:lnSpc>
              <a:spcBef>
                <a:spcPts val="0"/>
              </a:spcBef>
            </a:pPr>
            <a:r>
              <a:rPr lang="zh-CN" altLang="en-US" dirty="0" smtClean="0"/>
              <a:t>这些函数可以用来完成硬件访问等操作</a:t>
            </a:r>
            <a:endParaRPr lang="en-US" altLang="zh-CN" dirty="0" smtClean="0"/>
          </a:p>
          <a:p>
            <a:pPr lvl="1">
              <a:lnSpc>
                <a:spcPct val="130000"/>
              </a:lnSpc>
              <a:spcBef>
                <a:spcPts val="0"/>
              </a:spcBef>
            </a:pPr>
            <a:r>
              <a:rPr lang="zh-CN" altLang="en-US" dirty="0" smtClean="0"/>
              <a:t>这些函数由内核在适当的时候来调用</a:t>
            </a:r>
            <a:endParaRPr lang="zh-CN" altLang="en-US" dirty="0" smtClean="0"/>
          </a:p>
          <a:p>
            <a:pPr lvl="1">
              <a:lnSpc>
                <a:spcPct val="130000"/>
              </a:lnSpc>
              <a:spcBef>
                <a:spcPts val="0"/>
              </a:spcBef>
            </a:pPr>
            <a:endParaRPr lang="en-US" altLang="zh-CN" sz="2800" dirty="0"/>
          </a:p>
        </p:txBody>
      </p:sp>
      <p:sp>
        <p:nvSpPr>
          <p:cNvPr id="307204" name="Rectangle 4"/>
          <p:cNvSpPr>
            <a:spLocks noChangeArrowheads="1"/>
          </p:cNvSpPr>
          <p:nvPr/>
        </p:nvSpPr>
        <p:spPr bwMode="auto">
          <a:xfrm>
            <a:off x="684213" y="2924175"/>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b="1">
              <a:latin typeface="Arial Narrow" panose="020B0606020202030204" pitchFamily="34" charset="0"/>
            </a:endParaRPr>
          </a:p>
        </p:txBody>
      </p:sp>
      <p:sp>
        <p:nvSpPr>
          <p:cNvPr id="2" name="日期占位符 1"/>
          <p:cNvSpPr>
            <a:spLocks noGrp="1"/>
          </p:cNvSpPr>
          <p:nvPr>
            <p:ph type="dt" sz="half" idx="10"/>
          </p:nvPr>
        </p:nvSpPr>
        <p:spPr/>
        <p:txBody>
          <a:bodyPr/>
          <a:lstStyle/>
          <a:p>
            <a:pPr>
              <a:defRPr/>
            </a:pPr>
            <a:fld id="{20276660-F622-4C3A-926B-DE71ACBA309D}"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anim calcmode="lin" valueType="num">
                                      <p:cBhvr>
                                        <p:cTn id="7" dur="500" fill="hold"/>
                                        <p:tgtEl>
                                          <p:spTgt spid="62669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2669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26691">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26691">
                                            <p:txEl>
                                              <p:pRg st="1" end="1"/>
                                            </p:txEl>
                                          </p:spTgt>
                                        </p:tgtEl>
                                        <p:attrNameLst>
                                          <p:attrName>style.visibility</p:attrName>
                                        </p:attrNameLst>
                                      </p:cBhvr>
                                      <p:to>
                                        <p:strVal val="visible"/>
                                      </p:to>
                                    </p:set>
                                    <p:anim calcmode="lin" valueType="num">
                                      <p:cBhvr>
                                        <p:cTn id="12" dur="500" fill="hold"/>
                                        <p:tgtEl>
                                          <p:spTgt spid="62669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2669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2669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26691">
                                            <p:txEl>
                                              <p:pRg st="2" end="2"/>
                                            </p:txEl>
                                          </p:spTgt>
                                        </p:tgtEl>
                                        <p:attrNameLst>
                                          <p:attrName>style.visibility</p:attrName>
                                        </p:attrNameLst>
                                      </p:cBhvr>
                                      <p:to>
                                        <p:strVal val="visible"/>
                                      </p:to>
                                    </p:set>
                                    <p:animEffect transition="in" filter="barn(inVertical)">
                                      <p:cBhvr>
                                        <p:cTn id="19" dur="500"/>
                                        <p:tgtEl>
                                          <p:spTgt spid="626691">
                                            <p:txEl>
                                              <p:pRg st="2" end="2"/>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26691">
                                            <p:txEl>
                                              <p:pRg st="3" end="3"/>
                                            </p:txEl>
                                          </p:spTgt>
                                        </p:tgtEl>
                                        <p:attrNameLst>
                                          <p:attrName>style.visibility</p:attrName>
                                        </p:attrNameLst>
                                      </p:cBhvr>
                                      <p:to>
                                        <p:strVal val="visible"/>
                                      </p:to>
                                    </p:set>
                                    <p:animEffect transition="in" filter="barn(inVertical)">
                                      <p:cBhvr>
                                        <p:cTn id="22" dur="500"/>
                                        <p:tgtEl>
                                          <p:spTgt spid="626691">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626691">
                                            <p:txEl>
                                              <p:pRg st="4" end="4"/>
                                            </p:txEl>
                                          </p:spTgt>
                                        </p:tgtEl>
                                        <p:attrNameLst>
                                          <p:attrName>style.visibility</p:attrName>
                                        </p:attrNameLst>
                                      </p:cBhvr>
                                      <p:to>
                                        <p:strVal val="visible"/>
                                      </p:to>
                                    </p:set>
                                    <p:animEffect transition="in" filter="barn(inVertical)">
                                      <p:cBhvr>
                                        <p:cTn id="25" dur="500"/>
                                        <p:tgtEl>
                                          <p:spTgt spid="626691">
                                            <p:txEl>
                                              <p:pRg st="4" end="4"/>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26691">
                                            <p:txEl>
                                              <p:pRg st="5" end="5"/>
                                            </p:txEl>
                                          </p:spTgt>
                                        </p:tgtEl>
                                        <p:attrNameLst>
                                          <p:attrName>style.visibility</p:attrName>
                                        </p:attrNameLst>
                                      </p:cBhvr>
                                      <p:to>
                                        <p:strVal val="visible"/>
                                      </p:to>
                                    </p:set>
                                    <p:animEffect transition="in" filter="barn(inVertical)">
                                      <p:cBhvr>
                                        <p:cTn id="28" dur="500"/>
                                        <p:tgtEl>
                                          <p:spTgt spid="626691">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26691">
                                            <p:txEl>
                                              <p:pRg st="6" end="6"/>
                                            </p:txEl>
                                          </p:spTgt>
                                        </p:tgtEl>
                                        <p:attrNameLst>
                                          <p:attrName>style.visibility</p:attrName>
                                        </p:attrNameLst>
                                      </p:cBhvr>
                                      <p:to>
                                        <p:strVal val="visible"/>
                                      </p:to>
                                    </p:set>
                                    <p:animEffect transition="in" filter="barn(inVertical)">
                                      <p:cBhvr>
                                        <p:cTn id="31" dur="500"/>
                                        <p:tgtEl>
                                          <p:spTgt spid="626691">
                                            <p:txEl>
                                              <p:pRg st="6" end="6"/>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26691">
                                            <p:txEl>
                                              <p:pRg st="7" end="7"/>
                                            </p:txEl>
                                          </p:spTgt>
                                        </p:tgtEl>
                                        <p:attrNameLst>
                                          <p:attrName>style.visibility</p:attrName>
                                        </p:attrNameLst>
                                      </p:cBhvr>
                                      <p:to>
                                        <p:strVal val="visible"/>
                                      </p:to>
                                    </p:set>
                                    <p:animEffect transition="in" filter="barn(inVertical)">
                                      <p:cBhvr>
                                        <p:cTn id="34" dur="500"/>
                                        <p:tgtEl>
                                          <p:spTgt spid="626691">
                                            <p:txEl>
                                              <p:pRg st="7" end="7"/>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26691">
                                            <p:txEl>
                                              <p:pRg st="8" end="8"/>
                                            </p:txEl>
                                          </p:spTgt>
                                        </p:tgtEl>
                                        <p:attrNameLst>
                                          <p:attrName>style.visibility</p:attrName>
                                        </p:attrNameLst>
                                      </p:cBhvr>
                                      <p:to>
                                        <p:strVal val="visible"/>
                                      </p:to>
                                    </p:set>
                                    <p:animEffect transition="in" filter="barn(inVertical)">
                                      <p:cBhvr>
                                        <p:cTn id="37" dur="500"/>
                                        <p:tgtEl>
                                          <p:spTgt spid="626691">
                                            <p:txEl>
                                              <p:pRg st="8" end="8"/>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626691">
                                            <p:txEl>
                                              <p:pRg st="9" end="9"/>
                                            </p:txEl>
                                          </p:spTgt>
                                        </p:tgtEl>
                                        <p:attrNameLst>
                                          <p:attrName>style.visibility</p:attrName>
                                        </p:attrNameLst>
                                      </p:cBhvr>
                                      <p:to>
                                        <p:strVal val="visible"/>
                                      </p:to>
                                    </p:set>
                                    <p:animEffect transition="in" filter="barn(inVertical)">
                                      <p:cBhvr>
                                        <p:cTn id="40" dur="500"/>
                                        <p:tgtEl>
                                          <p:spTgt spid="6266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268D771-D25E-4CE1-A32E-8193740360F7}" type="datetime11">
              <a:rPr lang="zh-CN" altLang="en-US" smtClean="0"/>
            </a:fld>
            <a:endParaRPr lang="en-US" altLang="zh-CN"/>
          </a:p>
        </p:txBody>
      </p:sp>
      <p:sp>
        <p:nvSpPr>
          <p:cNvPr id="3" name="Rectangle 2"/>
          <p:cNvSpPr>
            <a:spLocks noChangeArrowheads="1"/>
          </p:cNvSpPr>
          <p:nvPr/>
        </p:nvSpPr>
        <p:spPr bwMode="auto">
          <a:xfrm>
            <a:off x="944476" y="2516896"/>
            <a:ext cx="7742324" cy="563562"/>
          </a:xfrm>
          <a:prstGeom prst="rect">
            <a:avLst/>
          </a:prstGeom>
          <a:noFill/>
          <a:ln w="9525">
            <a:noFill/>
            <a:miter lim="800000"/>
          </a:ln>
          <a:effectLst/>
        </p:spPr>
        <p:txBody>
          <a:bodyPr anchor="ctr"/>
          <a:lstStyle/>
          <a:p>
            <a:r>
              <a:rPr lang="en-US" altLang="zh-CN" sz="4000" b="1" dirty="0">
                <a:solidFill>
                  <a:srgbClr val="0000CC"/>
                </a:solidFill>
                <a:latin typeface="+mn-ea"/>
              </a:rPr>
              <a:t>8.1.4  </a:t>
            </a:r>
            <a:r>
              <a:rPr lang="zh-CN" altLang="en-US" sz="4000" b="1" dirty="0">
                <a:solidFill>
                  <a:srgbClr val="0000CC"/>
                </a:solidFill>
                <a:latin typeface="+mn-ea"/>
              </a:rPr>
              <a:t>设备驱动程序的</a:t>
            </a:r>
            <a:r>
              <a:rPr lang="zh-CN" altLang="en-US" sz="4000" b="1" dirty="0" smtClean="0">
                <a:solidFill>
                  <a:srgbClr val="0000CC"/>
                </a:solidFill>
                <a:latin typeface="+mn-ea"/>
              </a:rPr>
              <a:t>功能</a:t>
            </a:r>
            <a:endParaRPr lang="en-US" altLang="zh-CN" sz="4000" b="1" dirty="0" smtClean="0">
              <a:solidFill>
                <a:srgbClr val="0000CC"/>
              </a:solidFill>
              <a:latin typeface="+mn-ea"/>
            </a:endParaRPr>
          </a:p>
          <a:p>
            <a:r>
              <a:rPr lang="en-US" altLang="zh-CN" sz="4000" b="1" dirty="0">
                <a:solidFill>
                  <a:srgbClr val="0000CC"/>
                </a:solidFill>
                <a:latin typeface="+mn-ea"/>
              </a:rPr>
              <a:t> </a:t>
            </a:r>
            <a:r>
              <a:rPr lang="en-US" altLang="zh-CN" sz="4000" b="1" dirty="0" smtClean="0">
                <a:solidFill>
                  <a:srgbClr val="0000CC"/>
                </a:solidFill>
                <a:latin typeface="+mn-ea"/>
              </a:rPr>
              <a:t>      </a:t>
            </a:r>
            <a:r>
              <a:rPr lang="zh-CN" altLang="en-US" sz="4000" b="1" dirty="0" smtClean="0">
                <a:solidFill>
                  <a:srgbClr val="0000CC"/>
                </a:solidFill>
                <a:latin typeface="+mn-ea"/>
              </a:rPr>
              <a:t>接口</a:t>
            </a:r>
            <a:r>
              <a:rPr lang="zh-CN" altLang="en-US" sz="4000" b="1" dirty="0">
                <a:solidFill>
                  <a:srgbClr val="0000CC"/>
                </a:solidFill>
                <a:latin typeface="+mn-ea"/>
              </a:rPr>
              <a:t>函数模块</a:t>
            </a:r>
            <a:endParaRPr lang="zh-CN" altLang="en-US" sz="4000" b="1" dirty="0">
              <a:solidFill>
                <a:srgbClr val="0000CC"/>
              </a:solidFill>
              <a:latin typeface="+mn-ea"/>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4" y="428604"/>
            <a:ext cx="7236229"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8.1.4  </a:t>
            </a:r>
            <a:r>
              <a:rPr lang="zh-CN" altLang="en-US" b="1" dirty="0" smtClean="0">
                <a:solidFill>
                  <a:srgbClr val="0000CC"/>
                </a:solidFill>
                <a:latin typeface="+mn-ea"/>
                <a:ea typeface="+mn-ea"/>
              </a:rPr>
              <a:t>设备驱动程序的功能接口函数模块</a:t>
            </a:r>
            <a:endParaRPr lang="zh-CN" altLang="en-US" b="1" dirty="0" smtClean="0">
              <a:solidFill>
                <a:srgbClr val="0000CC"/>
              </a:solidFill>
              <a:latin typeface="+mn-ea"/>
              <a:ea typeface="+mn-ea"/>
            </a:endParaRPr>
          </a:p>
        </p:txBody>
      </p:sp>
      <p:sp>
        <p:nvSpPr>
          <p:cNvPr id="3" name="Rectangle 3"/>
          <p:cNvSpPr txBox="1">
            <a:spLocks noChangeArrowheads="1"/>
          </p:cNvSpPr>
          <p:nvPr/>
        </p:nvSpPr>
        <p:spPr>
          <a:xfrm>
            <a:off x="657200" y="1322122"/>
            <a:ext cx="8186763" cy="4815631"/>
          </a:xfrm>
          <a:prstGeom prst="rect">
            <a:avLst/>
          </a:prstGeom>
        </p:spPr>
        <p:txBody>
          <a:bodyPr/>
          <a:lstStyle/>
          <a:p>
            <a:pPr marL="342900" indent="-342900" eaLnBrk="0" hangingPunct="0">
              <a:lnSpc>
                <a:spcPct val="150000"/>
              </a:lnSpc>
              <a:spcBef>
                <a:spcPct val="20000"/>
              </a:spcBef>
              <a:buClr>
                <a:schemeClr val="accent1"/>
              </a:buClr>
              <a:buSzPct val="60000"/>
            </a:pPr>
            <a:r>
              <a:rPr lang="zh-CN" altLang="en-US" sz="2400" b="1" dirty="0">
                <a:solidFill>
                  <a:srgbClr val="FF0000"/>
                </a:solidFill>
                <a:latin typeface="+mn-ea"/>
              </a:rPr>
              <a:t>设备驱动程序</a:t>
            </a:r>
            <a:r>
              <a:rPr lang="zh-CN" altLang="en-US" sz="2400" b="1" dirty="0">
                <a:solidFill>
                  <a:srgbClr val="0000CC"/>
                </a:solidFill>
                <a:latin typeface="+mn-ea"/>
              </a:rPr>
              <a:t>通过</a:t>
            </a:r>
            <a:r>
              <a:rPr lang="zh-CN" altLang="en-US" sz="2400" b="1" dirty="0">
                <a:solidFill>
                  <a:srgbClr val="FF0000"/>
                </a:solidFill>
                <a:latin typeface="+mn-ea"/>
              </a:rPr>
              <a:t>功能接口函数</a:t>
            </a:r>
            <a:r>
              <a:rPr lang="zh-CN" altLang="en-US" sz="2400" b="1" dirty="0">
                <a:solidFill>
                  <a:srgbClr val="0000CC"/>
                </a:solidFill>
                <a:latin typeface="+mn-ea"/>
              </a:rPr>
              <a:t>完成对设备的各种操作。</a:t>
            </a:r>
            <a:endParaRPr lang="en-US" altLang="zh-CN" sz="2400" b="1" dirty="0">
              <a:solidFill>
                <a:srgbClr val="0000CC"/>
              </a:solidFill>
              <a:latin typeface="+mn-ea"/>
            </a:endParaRPr>
          </a:p>
          <a:p>
            <a:pPr marL="342900" lvl="0" indent="-342900" eaLnBrk="0" hangingPunct="0">
              <a:lnSpc>
                <a:spcPct val="150000"/>
              </a:lnSpc>
              <a:spcBef>
                <a:spcPct val="20000"/>
              </a:spcBef>
              <a:buClr>
                <a:schemeClr val="accent1"/>
              </a:buClr>
              <a:buSzPct val="60000"/>
            </a:pPr>
            <a:r>
              <a:rPr lang="zh-CN" altLang="en-US" sz="2400" b="1" kern="0" dirty="0" smtClean="0">
                <a:solidFill>
                  <a:srgbClr val="0000CC"/>
                </a:solidFill>
                <a:latin typeface="+mn-ea"/>
                <a:ea typeface="+mn-ea"/>
              </a:rPr>
              <a:t>一个设备驱动程序模块通常包含</a:t>
            </a:r>
            <a:r>
              <a:rPr lang="en-US" altLang="zh-CN" sz="2400" b="1" kern="0" dirty="0" smtClean="0">
                <a:solidFill>
                  <a:srgbClr val="0000CC"/>
                </a:solidFill>
                <a:latin typeface="+mn-ea"/>
                <a:ea typeface="+mn-ea"/>
              </a:rPr>
              <a:t>5</a:t>
            </a:r>
            <a:r>
              <a:rPr lang="zh-CN" altLang="en-US" sz="2400" b="1" kern="0" dirty="0" smtClean="0">
                <a:solidFill>
                  <a:srgbClr val="0000CC"/>
                </a:solidFill>
                <a:latin typeface="+mn-ea"/>
                <a:ea typeface="+mn-ea"/>
              </a:rPr>
              <a:t>个部分的功能接口函数：</a:t>
            </a:r>
            <a:endParaRPr kumimoji="0" lang="en-US" altLang="zh-CN" sz="2400" b="1" i="0" u="none" strike="noStrike" kern="0" cap="none" spc="0" normalizeH="0" baseline="0" noProof="0" dirty="0" smtClean="0">
              <a:ln>
                <a:noFill/>
              </a:ln>
              <a:solidFill>
                <a:srgbClr val="0000CC"/>
              </a:solidFill>
              <a:effectLst/>
              <a:uLnTx/>
              <a:uFillTx/>
              <a:latin typeface="+mn-ea"/>
              <a:ea typeface="+mn-ea"/>
            </a:endParaRPr>
          </a:p>
          <a:p>
            <a:pPr marL="342900" marR="0" lvl="0" indent="-342900" algn="l" defTabSz="914400" rtl="0" eaLnBrk="0" fontAlgn="base" latinLnBrk="0" hangingPunct="0">
              <a:lnSpc>
                <a:spcPct val="150000"/>
              </a:lnSpc>
              <a:spcBef>
                <a:spcPct val="2000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ea"/>
                <a:ea typeface="+mn-ea"/>
              </a:rPr>
              <a:t>  (1)</a:t>
            </a:r>
            <a:r>
              <a:rPr kumimoji="0" lang="zh-CN" altLang="en-US" sz="2400" b="1" i="0" u="none" strike="noStrike" kern="0" cap="none" spc="0" normalizeH="0" baseline="0" noProof="0" dirty="0" smtClean="0">
                <a:ln>
                  <a:noFill/>
                </a:ln>
                <a:solidFill>
                  <a:srgbClr val="0000CC"/>
                </a:solidFill>
                <a:effectLst/>
                <a:uLnTx/>
                <a:uFillTx/>
                <a:latin typeface="+mn-ea"/>
                <a:ea typeface="+mn-ea"/>
              </a:rPr>
              <a:t>驱动程序的注册与释放；</a:t>
            </a:r>
            <a:endParaRPr kumimoji="0" lang="zh-CN" altLang="en-US" sz="2400" b="1" i="0" u="none" strike="noStrike" kern="0" cap="none" spc="0" normalizeH="0" baseline="0" noProof="0" dirty="0" smtClean="0">
              <a:ln>
                <a:noFill/>
              </a:ln>
              <a:solidFill>
                <a:srgbClr val="0000CC"/>
              </a:solidFill>
              <a:effectLst/>
              <a:uLnTx/>
              <a:uFillTx/>
              <a:latin typeface="+mn-ea"/>
              <a:ea typeface="+mn-ea"/>
            </a:endParaRPr>
          </a:p>
          <a:p>
            <a:pPr marL="342900" marR="0" lvl="0" indent="-342900" algn="l" defTabSz="914400" rtl="0" eaLnBrk="0" fontAlgn="base" latinLnBrk="0" hangingPunct="0">
              <a:lnSpc>
                <a:spcPct val="150000"/>
              </a:lnSpc>
              <a:spcBef>
                <a:spcPct val="2000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ea"/>
                <a:ea typeface="+mn-ea"/>
              </a:rPr>
              <a:t>  (2)</a:t>
            </a:r>
            <a:r>
              <a:rPr kumimoji="0" lang="zh-CN" altLang="en-US" sz="2400" b="1" i="0" u="none" strike="noStrike" kern="0" cap="none" spc="0" normalizeH="0" baseline="0" noProof="0" dirty="0" smtClean="0">
                <a:ln>
                  <a:noFill/>
                </a:ln>
                <a:solidFill>
                  <a:srgbClr val="0000CC"/>
                </a:solidFill>
                <a:effectLst/>
                <a:uLnTx/>
                <a:uFillTx/>
                <a:latin typeface="+mn-ea"/>
                <a:ea typeface="+mn-ea"/>
              </a:rPr>
              <a:t>设备的打开与关闭；</a:t>
            </a:r>
            <a:endParaRPr kumimoji="0" lang="zh-CN" altLang="en-US" sz="2400" b="1" i="0" u="none" strike="noStrike" kern="0" cap="none" spc="0" normalizeH="0" baseline="0" noProof="0" dirty="0" smtClean="0">
              <a:ln>
                <a:noFill/>
              </a:ln>
              <a:solidFill>
                <a:srgbClr val="0000CC"/>
              </a:solidFill>
              <a:effectLst/>
              <a:uLnTx/>
              <a:uFillTx/>
              <a:latin typeface="+mn-ea"/>
              <a:ea typeface="+mn-ea"/>
            </a:endParaRPr>
          </a:p>
          <a:p>
            <a:pPr marL="342900" marR="0" lvl="0" indent="-342900" algn="l" defTabSz="914400" rtl="0" eaLnBrk="0" fontAlgn="base" latinLnBrk="0" hangingPunct="0">
              <a:lnSpc>
                <a:spcPct val="150000"/>
              </a:lnSpc>
              <a:spcBef>
                <a:spcPct val="2000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ea"/>
                <a:ea typeface="+mn-ea"/>
              </a:rPr>
              <a:t>  (3)</a:t>
            </a:r>
            <a:r>
              <a:rPr kumimoji="0" lang="zh-CN" altLang="en-US" sz="2400" b="1" i="0" u="none" strike="noStrike" kern="0" cap="none" spc="0" normalizeH="0" baseline="0" noProof="0" dirty="0" smtClean="0">
                <a:ln>
                  <a:noFill/>
                </a:ln>
                <a:solidFill>
                  <a:srgbClr val="0000CC"/>
                </a:solidFill>
                <a:effectLst/>
                <a:uLnTx/>
                <a:uFillTx/>
                <a:latin typeface="+mn-ea"/>
                <a:ea typeface="+mn-ea"/>
              </a:rPr>
              <a:t>设备的读写操作；</a:t>
            </a:r>
            <a:endParaRPr kumimoji="0" lang="zh-CN" altLang="en-US" sz="2400" b="1" i="0" u="none" strike="noStrike" kern="0" cap="none" spc="0" normalizeH="0" baseline="0" noProof="0" dirty="0" smtClean="0">
              <a:ln>
                <a:noFill/>
              </a:ln>
              <a:solidFill>
                <a:srgbClr val="0000CC"/>
              </a:solidFill>
              <a:effectLst/>
              <a:uLnTx/>
              <a:uFillTx/>
              <a:latin typeface="+mn-ea"/>
              <a:ea typeface="+mn-ea"/>
            </a:endParaRPr>
          </a:p>
          <a:p>
            <a:pPr marL="342900" marR="0" lvl="0" indent="-342900" algn="l" defTabSz="914400" rtl="0" eaLnBrk="0" fontAlgn="base" latinLnBrk="0" hangingPunct="0">
              <a:lnSpc>
                <a:spcPct val="150000"/>
              </a:lnSpc>
              <a:spcBef>
                <a:spcPct val="2000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ea"/>
                <a:ea typeface="+mn-ea"/>
              </a:rPr>
              <a:t>  (4)</a:t>
            </a:r>
            <a:r>
              <a:rPr kumimoji="0" lang="zh-CN" altLang="en-US" sz="2400" b="1" i="0" u="none" strike="noStrike" kern="0" cap="none" spc="0" normalizeH="0" baseline="0" noProof="0" dirty="0" smtClean="0">
                <a:ln>
                  <a:noFill/>
                </a:ln>
                <a:solidFill>
                  <a:srgbClr val="0000CC"/>
                </a:solidFill>
                <a:effectLst/>
                <a:uLnTx/>
                <a:uFillTx/>
                <a:latin typeface="+mn-ea"/>
                <a:ea typeface="+mn-ea"/>
              </a:rPr>
              <a:t>设备的</a:t>
            </a:r>
            <a:r>
              <a:rPr lang="zh-CN" altLang="en-US" sz="2400" b="1" kern="0" dirty="0">
                <a:solidFill>
                  <a:srgbClr val="0000CC"/>
                </a:solidFill>
                <a:latin typeface="+mn-ea"/>
                <a:ea typeface="+mn-ea"/>
              </a:rPr>
              <a:t>控制</a:t>
            </a:r>
            <a:r>
              <a:rPr kumimoji="0" lang="zh-CN" altLang="en-US" sz="2400" b="1" i="0" u="none" strike="noStrike" kern="0" cap="none" spc="0" normalizeH="0" baseline="0" noProof="0" dirty="0" smtClean="0">
                <a:ln>
                  <a:noFill/>
                </a:ln>
                <a:solidFill>
                  <a:srgbClr val="0000CC"/>
                </a:solidFill>
                <a:effectLst/>
                <a:uLnTx/>
                <a:uFillTx/>
                <a:latin typeface="+mn-ea"/>
                <a:ea typeface="+mn-ea"/>
              </a:rPr>
              <a:t>操作；</a:t>
            </a:r>
            <a:endParaRPr kumimoji="0" lang="zh-CN" altLang="en-US" sz="2400" b="1" i="0" u="none" strike="noStrike" kern="0" cap="none" spc="0" normalizeH="0" baseline="0" noProof="0" dirty="0" smtClean="0">
              <a:ln>
                <a:noFill/>
              </a:ln>
              <a:solidFill>
                <a:srgbClr val="0000CC"/>
              </a:solidFill>
              <a:effectLst/>
              <a:uLnTx/>
              <a:uFillTx/>
              <a:latin typeface="+mn-ea"/>
              <a:ea typeface="+mn-ea"/>
            </a:endParaRPr>
          </a:p>
          <a:p>
            <a:pPr marL="342900" marR="0" lvl="0" indent="-342900" algn="l" defTabSz="914400" rtl="0" eaLnBrk="0" fontAlgn="base" latinLnBrk="0" hangingPunct="0">
              <a:lnSpc>
                <a:spcPct val="150000"/>
              </a:lnSpc>
              <a:spcBef>
                <a:spcPct val="20000"/>
              </a:spcBef>
              <a:spcAft>
                <a:spcPct val="0"/>
              </a:spcAft>
              <a:buClr>
                <a:schemeClr val="accent1"/>
              </a:buClr>
              <a:buSzPct val="60000"/>
              <a:defRPr/>
            </a:pPr>
            <a:r>
              <a:rPr kumimoji="0" lang="en-US" altLang="zh-CN" sz="2400" b="1" i="0" u="none" strike="noStrike" kern="0" cap="none" spc="0" normalizeH="0" baseline="0" noProof="0" dirty="0" smtClean="0">
                <a:ln>
                  <a:noFill/>
                </a:ln>
                <a:solidFill>
                  <a:srgbClr val="0000CC"/>
                </a:solidFill>
                <a:effectLst/>
                <a:uLnTx/>
                <a:uFillTx/>
                <a:latin typeface="+mn-ea"/>
                <a:ea typeface="+mn-ea"/>
              </a:rPr>
              <a:t>  (5)</a:t>
            </a:r>
            <a:r>
              <a:rPr kumimoji="0" lang="zh-CN" altLang="en-US" sz="2400" b="1" i="0" u="none" strike="noStrike" kern="0" cap="none" spc="0" normalizeH="0" baseline="0" noProof="0" dirty="0" smtClean="0">
                <a:ln>
                  <a:noFill/>
                </a:ln>
                <a:solidFill>
                  <a:srgbClr val="0000CC"/>
                </a:solidFill>
                <a:effectLst/>
                <a:uLnTx/>
                <a:uFillTx/>
                <a:latin typeface="+mn-ea"/>
                <a:ea typeface="+mn-ea"/>
              </a:rPr>
              <a:t>设备的中断或轮询处理。 </a:t>
            </a:r>
            <a:endParaRPr kumimoji="0" lang="zh-CN" altLang="en-US" sz="2400" b="1" i="0" u="none" strike="noStrike" kern="0" cap="none" spc="0" normalizeH="0" baseline="0" noProof="0" dirty="0">
              <a:ln>
                <a:noFill/>
              </a:ln>
              <a:solidFill>
                <a:srgbClr val="0000CC"/>
              </a:solidFill>
              <a:effectLst/>
              <a:uLnTx/>
              <a:uFillTx/>
              <a:latin typeface="+mn-ea"/>
              <a:ea typeface="+mn-ea"/>
            </a:endParaRPr>
          </a:p>
        </p:txBody>
      </p:sp>
      <p:sp>
        <p:nvSpPr>
          <p:cNvPr id="4" name="日期占位符 3"/>
          <p:cNvSpPr>
            <a:spLocks noGrp="1"/>
          </p:cNvSpPr>
          <p:nvPr>
            <p:ph type="dt" sz="half" idx="10"/>
          </p:nvPr>
        </p:nvSpPr>
        <p:spPr/>
        <p:txBody>
          <a:bodyPr/>
          <a:lstStyle/>
          <a:p>
            <a:pPr>
              <a:defRPr/>
            </a:pPr>
            <a:fld id="{CF8C5DB9-7BD5-42F4-9181-6045B745872C}"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261257" y="262762"/>
            <a:ext cx="8425542" cy="711013"/>
          </a:xfrm>
        </p:spPr>
        <p:txBody>
          <a:bodyPr/>
          <a:lstStyle/>
          <a:p>
            <a:r>
              <a:rPr lang="en-US" altLang="zh-CN" sz="3200" dirty="0">
                <a:solidFill>
                  <a:schemeClr val="bg2"/>
                </a:solidFill>
              </a:rPr>
              <a:t>1</a:t>
            </a:r>
            <a:r>
              <a:rPr lang="zh-CN" altLang="en-US" sz="3200" dirty="0">
                <a:solidFill>
                  <a:schemeClr val="bg2"/>
                </a:solidFill>
              </a:rPr>
              <a:t>、设备驱动程序的注册与释放 </a:t>
            </a:r>
            <a:endParaRPr lang="zh-CN" altLang="en-US" sz="3200" dirty="0">
              <a:solidFill>
                <a:schemeClr val="bg2"/>
              </a:solidFill>
            </a:endParaRPr>
          </a:p>
        </p:txBody>
      </p:sp>
      <p:sp>
        <p:nvSpPr>
          <p:cNvPr id="117763" name="Rectangle 3"/>
          <p:cNvSpPr>
            <a:spLocks noGrp="1" noChangeArrowheads="1"/>
          </p:cNvSpPr>
          <p:nvPr>
            <p:ph type="body" idx="1"/>
          </p:nvPr>
        </p:nvSpPr>
        <p:spPr>
          <a:xfrm>
            <a:off x="457200" y="1341912"/>
            <a:ext cx="8449294" cy="5135088"/>
          </a:xfrm>
        </p:spPr>
        <p:txBody>
          <a:bodyPr/>
          <a:lstStyle/>
          <a:p>
            <a:pPr>
              <a:lnSpc>
                <a:spcPct val="120000"/>
              </a:lnSpc>
              <a:spcBef>
                <a:spcPts val="0"/>
              </a:spcBef>
            </a:pPr>
            <a:r>
              <a:rPr lang="zh-CN" altLang="en-US" sz="2800" dirty="0"/>
              <a:t>字符设备的注册函数为：</a:t>
            </a:r>
            <a:endParaRPr lang="zh-CN" altLang="en-US" sz="2800" dirty="0"/>
          </a:p>
          <a:p>
            <a:pPr marL="0" indent="0">
              <a:lnSpc>
                <a:spcPct val="120000"/>
              </a:lnSpc>
              <a:spcBef>
                <a:spcPts val="0"/>
              </a:spcBef>
              <a:buNone/>
            </a:pPr>
            <a:r>
              <a:rPr lang="en-US" altLang="zh-CN" sz="2800" dirty="0" smtClean="0">
                <a:solidFill>
                  <a:srgbClr val="FF0000"/>
                </a:solidFill>
              </a:rPr>
              <a:t>     </a:t>
            </a:r>
            <a:r>
              <a:rPr lang="en-US" altLang="zh-CN" sz="2800" dirty="0" err="1" smtClean="0">
                <a:solidFill>
                  <a:srgbClr val="FF0000"/>
                </a:solidFill>
              </a:rPr>
              <a:t>register_chrdev</a:t>
            </a:r>
            <a:r>
              <a:rPr lang="en-US" altLang="zh-CN" sz="2800" dirty="0" smtClean="0">
                <a:solidFill>
                  <a:srgbClr val="FF0000"/>
                </a:solidFill>
              </a:rPr>
              <a:t>(</a:t>
            </a:r>
            <a:r>
              <a:rPr lang="en-US" altLang="zh-CN" sz="2800" dirty="0" err="1" smtClean="0">
                <a:solidFill>
                  <a:srgbClr val="FF0000"/>
                </a:solidFill>
              </a:rPr>
              <a:t>Demo_ID</a:t>
            </a:r>
            <a:r>
              <a:rPr lang="en-US" altLang="zh-CN" sz="2800" dirty="0">
                <a:solidFill>
                  <a:srgbClr val="FF0000"/>
                </a:solidFill>
              </a:rPr>
              <a:t>, </a:t>
            </a:r>
            <a:endParaRPr lang="en-US" altLang="zh-CN" sz="2800" dirty="0" smtClean="0">
              <a:solidFill>
                <a:srgbClr val="FF0000"/>
              </a:solidFill>
            </a:endParaRPr>
          </a:p>
          <a:p>
            <a:pPr marL="0" indent="0">
              <a:lnSpc>
                <a:spcPct val="120000"/>
              </a:lnSpc>
              <a:spcBef>
                <a:spcPts val="0"/>
              </a:spcBef>
              <a:buNone/>
            </a:pPr>
            <a:r>
              <a:rPr lang="en-US" altLang="zh-CN" sz="2800" dirty="0">
                <a:solidFill>
                  <a:srgbClr val="FF0000"/>
                </a:solidFill>
              </a:rPr>
              <a:t> </a:t>
            </a:r>
            <a:r>
              <a:rPr lang="en-US" altLang="zh-CN" sz="2800" dirty="0" smtClean="0">
                <a:solidFill>
                  <a:srgbClr val="FF0000"/>
                </a:solidFill>
              </a:rPr>
              <a:t>                                   "</a:t>
            </a:r>
            <a:r>
              <a:rPr lang="en-US" altLang="zh-CN" sz="2800" dirty="0" err="1">
                <a:solidFill>
                  <a:srgbClr val="FF0000"/>
                </a:solidFill>
              </a:rPr>
              <a:t>demo_drv</a:t>
            </a:r>
            <a:r>
              <a:rPr lang="en-US" altLang="zh-CN" sz="2800" dirty="0">
                <a:solidFill>
                  <a:srgbClr val="FF0000"/>
                </a:solidFill>
              </a:rPr>
              <a:t>", &amp;</a:t>
            </a:r>
            <a:r>
              <a:rPr lang="en-US" altLang="zh-CN" sz="2800" dirty="0" err="1">
                <a:solidFill>
                  <a:srgbClr val="FF0000"/>
                </a:solidFill>
              </a:rPr>
              <a:t>Test_ctl_ops</a:t>
            </a:r>
            <a:r>
              <a:rPr lang="en-US" altLang="zh-CN" sz="2800" dirty="0">
                <a:solidFill>
                  <a:srgbClr val="FF0000"/>
                </a:solidFill>
              </a:rPr>
              <a:t>); </a:t>
            </a:r>
            <a:endParaRPr lang="en-US" altLang="zh-CN" sz="2800" dirty="0">
              <a:solidFill>
                <a:srgbClr val="FF0000"/>
              </a:solidFill>
            </a:endParaRPr>
          </a:p>
          <a:p>
            <a:pPr>
              <a:lnSpc>
                <a:spcPct val="120000"/>
              </a:lnSpc>
              <a:spcBef>
                <a:spcPts val="0"/>
              </a:spcBef>
            </a:pPr>
            <a:r>
              <a:rPr lang="zh-CN" altLang="en-US" sz="2800" dirty="0"/>
              <a:t>从本质上来说，设备注册的过程，其实就是将设备驱动程序与该设备</a:t>
            </a:r>
            <a:r>
              <a:rPr lang="zh-CN" altLang="en-US" sz="2800" dirty="0" smtClean="0"/>
              <a:t>的</a:t>
            </a:r>
            <a:r>
              <a:rPr lang="zh-CN" altLang="en-US" sz="2800" dirty="0"/>
              <a:t>设备进入</a:t>
            </a:r>
            <a:r>
              <a:rPr lang="zh-CN" altLang="en-US" sz="2800" dirty="0" smtClean="0"/>
              <a:t>点 </a:t>
            </a:r>
            <a:r>
              <a:rPr lang="en-US" altLang="zh-CN" sz="2800" dirty="0" smtClean="0"/>
              <a:t>(</a:t>
            </a:r>
            <a:r>
              <a:rPr lang="zh-CN" altLang="en-US" sz="2800" dirty="0"/>
              <a:t>设备号及设备名</a:t>
            </a:r>
            <a:r>
              <a:rPr lang="en-US" altLang="zh-CN" sz="2800" dirty="0" smtClean="0"/>
              <a:t>)</a:t>
            </a:r>
            <a:r>
              <a:rPr lang="zh-CN" altLang="en-US" sz="2800" dirty="0"/>
              <a:t>相关联。</a:t>
            </a:r>
            <a:endParaRPr lang="zh-CN" altLang="en-US" sz="2800" dirty="0"/>
          </a:p>
          <a:p>
            <a:pPr>
              <a:lnSpc>
                <a:spcPct val="120000"/>
              </a:lnSpc>
              <a:spcBef>
                <a:spcPts val="0"/>
              </a:spcBef>
            </a:pPr>
            <a:r>
              <a:rPr lang="zh-CN" altLang="en-US" sz="2800" dirty="0"/>
              <a:t>将不需要的资源及时释放是一个良好的设计习惯。释放设备资源只需要调用函数：</a:t>
            </a:r>
            <a:endParaRPr lang="zh-CN" altLang="en-US" sz="2800" dirty="0"/>
          </a:p>
          <a:p>
            <a:pPr>
              <a:lnSpc>
                <a:spcPct val="120000"/>
              </a:lnSpc>
              <a:spcBef>
                <a:spcPts val="0"/>
              </a:spcBef>
            </a:pPr>
            <a:r>
              <a:rPr lang="en-US" altLang="zh-CN" sz="2800" dirty="0" err="1">
                <a:solidFill>
                  <a:srgbClr val="FF0000"/>
                </a:solidFill>
              </a:rPr>
              <a:t>unregister_chrdev</a:t>
            </a:r>
            <a:r>
              <a:rPr lang="en-US" altLang="zh-CN" sz="2800" dirty="0">
                <a:solidFill>
                  <a:srgbClr val="FF0000"/>
                </a:solidFill>
              </a:rPr>
              <a:t> (</a:t>
            </a:r>
            <a:r>
              <a:rPr lang="en-US" altLang="zh-CN" sz="2800" dirty="0" err="1">
                <a:solidFill>
                  <a:srgbClr val="FF0000"/>
                </a:solidFill>
              </a:rPr>
              <a:t>Demo_ID</a:t>
            </a:r>
            <a:r>
              <a:rPr lang="en-US" altLang="zh-CN" sz="2800" dirty="0">
                <a:solidFill>
                  <a:srgbClr val="FF0000"/>
                </a:solidFill>
              </a:rPr>
              <a:t>, "</a:t>
            </a:r>
            <a:r>
              <a:rPr lang="en-US" altLang="zh-CN" sz="2800" dirty="0" err="1">
                <a:solidFill>
                  <a:srgbClr val="FF0000"/>
                </a:solidFill>
              </a:rPr>
              <a:t>demo_drv</a:t>
            </a:r>
            <a:r>
              <a:rPr lang="en-US" altLang="zh-CN" sz="2800" dirty="0">
                <a:solidFill>
                  <a:srgbClr val="FF0000"/>
                </a:solidFill>
              </a:rPr>
              <a:t>" );</a:t>
            </a:r>
            <a:endParaRPr lang="en-US" altLang="zh-CN" sz="2800" dirty="0">
              <a:solidFill>
                <a:srgbClr val="FF0000"/>
              </a:solidFill>
            </a:endParaRPr>
          </a:p>
        </p:txBody>
      </p:sp>
      <p:sp>
        <p:nvSpPr>
          <p:cNvPr id="2" name="日期占位符 1"/>
          <p:cNvSpPr>
            <a:spLocks noGrp="1"/>
          </p:cNvSpPr>
          <p:nvPr>
            <p:ph type="dt" sz="half" idx="10"/>
          </p:nvPr>
        </p:nvSpPr>
        <p:spPr/>
        <p:txBody>
          <a:bodyPr/>
          <a:lstStyle/>
          <a:p>
            <a:pPr>
              <a:defRPr/>
            </a:pPr>
            <a:fld id="{D9F51ED9-7906-4412-AC87-0D804C01E826}"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sz="3200" dirty="0">
                <a:solidFill>
                  <a:schemeClr val="bg1"/>
                </a:solidFill>
              </a:rPr>
              <a:t>2</a:t>
            </a:r>
            <a:r>
              <a:rPr lang="zh-CN" altLang="en-US" sz="3200" dirty="0">
                <a:solidFill>
                  <a:schemeClr val="bg1"/>
                </a:solidFill>
              </a:rPr>
              <a:t>、设备的打开与关闭 </a:t>
            </a:r>
            <a:endParaRPr lang="zh-CN" altLang="en-US" sz="3200" dirty="0">
              <a:solidFill>
                <a:schemeClr val="bg1"/>
              </a:solidFill>
            </a:endParaRPr>
          </a:p>
        </p:txBody>
      </p:sp>
      <p:sp>
        <p:nvSpPr>
          <p:cNvPr id="121859" name="Rectangle 3"/>
          <p:cNvSpPr>
            <a:spLocks noGrp="1" noChangeArrowheads="1"/>
          </p:cNvSpPr>
          <p:nvPr>
            <p:ph type="body" idx="1"/>
          </p:nvPr>
        </p:nvSpPr>
        <p:spPr>
          <a:xfrm>
            <a:off x="397823" y="1303317"/>
            <a:ext cx="8229600" cy="4953000"/>
          </a:xfrm>
        </p:spPr>
        <p:txBody>
          <a:bodyPr/>
          <a:lstStyle/>
          <a:p>
            <a:pPr marL="0" indent="0">
              <a:lnSpc>
                <a:spcPct val="150000"/>
              </a:lnSpc>
              <a:buNone/>
            </a:pPr>
            <a:r>
              <a:rPr lang="en-US" altLang="zh-CN" sz="2800" dirty="0" smtClean="0">
                <a:solidFill>
                  <a:srgbClr val="FF0000"/>
                </a:solidFill>
              </a:rPr>
              <a:t>   </a:t>
            </a:r>
            <a:r>
              <a:rPr lang="zh-CN" altLang="en-US" sz="2800" dirty="0" smtClean="0">
                <a:solidFill>
                  <a:srgbClr val="FF0000"/>
                </a:solidFill>
              </a:rPr>
              <a:t>（</a:t>
            </a:r>
            <a:r>
              <a:rPr lang="en-US" altLang="zh-CN" sz="2800" dirty="0" smtClean="0">
                <a:solidFill>
                  <a:srgbClr val="FF0000"/>
                </a:solidFill>
              </a:rPr>
              <a:t>1</a:t>
            </a:r>
            <a:r>
              <a:rPr lang="zh-CN" altLang="en-US" sz="2800" dirty="0" smtClean="0">
                <a:solidFill>
                  <a:srgbClr val="FF0000"/>
                </a:solidFill>
              </a:rPr>
              <a:t>）</a:t>
            </a:r>
            <a:r>
              <a:rPr lang="en-US" altLang="zh-CN" sz="2800" dirty="0" smtClean="0">
                <a:solidFill>
                  <a:srgbClr val="FF0000"/>
                </a:solidFill>
              </a:rPr>
              <a:t>open</a:t>
            </a:r>
            <a:r>
              <a:rPr lang="en-US" altLang="zh-CN" sz="2800" dirty="0">
                <a:solidFill>
                  <a:srgbClr val="FF0000"/>
                </a:solidFill>
              </a:rPr>
              <a:t>( )</a:t>
            </a:r>
            <a:r>
              <a:rPr lang="zh-CN" altLang="en-US" sz="2800" dirty="0">
                <a:solidFill>
                  <a:srgbClr val="FF0000"/>
                </a:solidFill>
              </a:rPr>
              <a:t>函数</a:t>
            </a:r>
            <a:endParaRPr lang="zh-CN" altLang="en-US" sz="2800" dirty="0">
              <a:solidFill>
                <a:srgbClr val="FF0000"/>
              </a:solidFill>
            </a:endParaRPr>
          </a:p>
          <a:p>
            <a:pPr marL="0" indent="0">
              <a:lnSpc>
                <a:spcPct val="150000"/>
              </a:lnSpc>
              <a:buNone/>
            </a:pPr>
            <a:r>
              <a:rPr lang="zh-CN" altLang="en-US" sz="2800" dirty="0" smtClean="0"/>
              <a:t>    在</a:t>
            </a:r>
            <a:r>
              <a:rPr lang="zh-CN" altLang="en-US" sz="2800" dirty="0"/>
              <a:t>设备驱动程序中，设备的打开操作由功能接口函数</a:t>
            </a:r>
            <a:r>
              <a:rPr lang="en-US" altLang="zh-CN" sz="2800" dirty="0"/>
              <a:t>open( )</a:t>
            </a:r>
            <a:r>
              <a:rPr lang="zh-CN" altLang="en-US" sz="2800" dirty="0"/>
              <a:t>完成。它主要提供驱动程序初始化的能力，为以后对设备进行</a:t>
            </a:r>
            <a:r>
              <a:rPr lang="en-US" altLang="zh-CN" sz="2800" dirty="0"/>
              <a:t>I/O</a:t>
            </a:r>
            <a:r>
              <a:rPr lang="zh-CN" altLang="en-US" sz="2800" dirty="0"/>
              <a:t>操作做准备。 </a:t>
            </a:r>
            <a:endParaRPr lang="zh-CN" altLang="en-US" sz="2800" dirty="0"/>
          </a:p>
          <a:p>
            <a:pPr marL="0" indent="0">
              <a:lnSpc>
                <a:spcPct val="150000"/>
              </a:lnSpc>
              <a:buNone/>
            </a:pPr>
            <a:r>
              <a:rPr lang="zh-CN" altLang="en-US" sz="2800" dirty="0" smtClean="0">
                <a:solidFill>
                  <a:srgbClr val="FF0000"/>
                </a:solidFill>
              </a:rPr>
              <a:t>  （</a:t>
            </a:r>
            <a:r>
              <a:rPr lang="en-US" altLang="zh-CN" sz="2800" dirty="0">
                <a:solidFill>
                  <a:srgbClr val="FF0000"/>
                </a:solidFill>
              </a:rPr>
              <a:t>2</a:t>
            </a:r>
            <a:r>
              <a:rPr lang="zh-CN" altLang="en-US" sz="2800" dirty="0">
                <a:solidFill>
                  <a:srgbClr val="FF0000"/>
                </a:solidFill>
              </a:rPr>
              <a:t>）</a:t>
            </a:r>
            <a:r>
              <a:rPr lang="en-US" altLang="zh-CN" sz="2800" dirty="0">
                <a:solidFill>
                  <a:srgbClr val="FF0000"/>
                </a:solidFill>
              </a:rPr>
              <a:t>release( )</a:t>
            </a:r>
            <a:r>
              <a:rPr lang="zh-CN" altLang="en-US" sz="2800" dirty="0">
                <a:solidFill>
                  <a:srgbClr val="FF0000"/>
                </a:solidFill>
              </a:rPr>
              <a:t>函数</a:t>
            </a:r>
            <a:endParaRPr lang="zh-CN" altLang="en-US" sz="2800" dirty="0">
              <a:solidFill>
                <a:srgbClr val="FF0000"/>
              </a:solidFill>
            </a:endParaRPr>
          </a:p>
          <a:p>
            <a:pPr marL="0" indent="0">
              <a:lnSpc>
                <a:spcPct val="150000"/>
              </a:lnSpc>
              <a:buNone/>
            </a:pPr>
            <a:r>
              <a:rPr lang="en-US" altLang="zh-CN" sz="2800" dirty="0" smtClean="0"/>
              <a:t>    release</a:t>
            </a:r>
            <a:r>
              <a:rPr lang="en-US" altLang="zh-CN" sz="2800" dirty="0"/>
              <a:t>( )</a:t>
            </a:r>
            <a:r>
              <a:rPr lang="zh-CN" altLang="en-US" sz="2800" dirty="0"/>
              <a:t>函数是释放设备的接口。 </a:t>
            </a:r>
            <a:endParaRPr lang="zh-CN" altLang="en-US" sz="2800" dirty="0"/>
          </a:p>
        </p:txBody>
      </p:sp>
      <p:sp>
        <p:nvSpPr>
          <p:cNvPr id="2" name="日期占位符 1"/>
          <p:cNvSpPr>
            <a:spLocks noGrp="1"/>
          </p:cNvSpPr>
          <p:nvPr>
            <p:ph type="dt" sz="half" idx="10"/>
          </p:nvPr>
        </p:nvSpPr>
        <p:spPr/>
        <p:txBody>
          <a:bodyPr/>
          <a:lstStyle/>
          <a:p>
            <a:pPr>
              <a:defRPr/>
            </a:pPr>
            <a:fld id="{12A76A0E-3B0F-44FD-94F0-03DB555C679A}"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sz="3200" dirty="0">
                <a:solidFill>
                  <a:schemeClr val="bg1"/>
                </a:solidFill>
              </a:rPr>
              <a:t>3</a:t>
            </a:r>
            <a:r>
              <a:rPr lang="zh-CN" altLang="en-US" sz="3200" dirty="0">
                <a:solidFill>
                  <a:schemeClr val="bg1"/>
                </a:solidFill>
              </a:rPr>
              <a:t>、设备的读写操作</a:t>
            </a:r>
            <a:endParaRPr lang="zh-CN" altLang="en-US" sz="3200" dirty="0">
              <a:solidFill>
                <a:schemeClr val="bg1"/>
              </a:solidFill>
            </a:endParaRPr>
          </a:p>
        </p:txBody>
      </p:sp>
      <p:sp>
        <p:nvSpPr>
          <p:cNvPr id="120835" name="Rectangle 3"/>
          <p:cNvSpPr>
            <a:spLocks noGrp="1" noChangeArrowheads="1"/>
          </p:cNvSpPr>
          <p:nvPr>
            <p:ph type="body" idx="1"/>
          </p:nvPr>
        </p:nvSpPr>
        <p:spPr>
          <a:xfrm>
            <a:off x="304799" y="1526598"/>
            <a:ext cx="8506691" cy="3021651"/>
          </a:xfrm>
        </p:spPr>
        <p:txBody>
          <a:bodyPr/>
          <a:lstStyle/>
          <a:p>
            <a:pPr>
              <a:lnSpc>
                <a:spcPct val="150000"/>
              </a:lnSpc>
            </a:pPr>
            <a:r>
              <a:rPr lang="zh-CN" altLang="en-US" sz="2800" dirty="0"/>
              <a:t>在设备驱动程序中，由接口函数</a:t>
            </a:r>
            <a:r>
              <a:rPr lang="en-US" altLang="zh-CN" sz="2800" dirty="0">
                <a:solidFill>
                  <a:srgbClr val="FF0000"/>
                </a:solidFill>
              </a:rPr>
              <a:t>read( )</a:t>
            </a:r>
            <a:r>
              <a:rPr lang="zh-CN" altLang="en-US" sz="2800" dirty="0"/>
              <a:t>和</a:t>
            </a:r>
            <a:r>
              <a:rPr lang="en-US" altLang="zh-CN" sz="2800" dirty="0">
                <a:solidFill>
                  <a:srgbClr val="FF0000"/>
                </a:solidFill>
              </a:rPr>
              <a:t>write( )</a:t>
            </a:r>
            <a:r>
              <a:rPr lang="zh-CN" altLang="en-US" sz="2800" dirty="0"/>
              <a:t>完成字符设备的读写操作。函数</a:t>
            </a:r>
            <a:r>
              <a:rPr lang="en-US" altLang="zh-CN" sz="2800" dirty="0"/>
              <a:t>read( )</a:t>
            </a:r>
            <a:r>
              <a:rPr lang="zh-CN" altLang="en-US" sz="2800" dirty="0"/>
              <a:t>和</a:t>
            </a:r>
            <a:r>
              <a:rPr lang="en-US" altLang="zh-CN" sz="2800" dirty="0"/>
              <a:t>write( )</a:t>
            </a:r>
            <a:r>
              <a:rPr lang="zh-CN" altLang="en-US" sz="2800" dirty="0"/>
              <a:t>的主要任务就是</a:t>
            </a:r>
            <a:r>
              <a:rPr lang="zh-CN" altLang="en-US" sz="2800" dirty="0">
                <a:solidFill>
                  <a:srgbClr val="FF0000"/>
                </a:solidFill>
              </a:rPr>
              <a:t>把内核空间的数据复制到用户空间</a:t>
            </a:r>
            <a:r>
              <a:rPr lang="zh-CN" altLang="en-US" sz="2800" dirty="0"/>
              <a:t>，或者</a:t>
            </a:r>
            <a:r>
              <a:rPr lang="zh-CN" altLang="en-US" sz="2800" dirty="0">
                <a:solidFill>
                  <a:srgbClr val="FF0000"/>
                </a:solidFill>
              </a:rPr>
              <a:t>从用户空间把数据复制到内核空间</a:t>
            </a:r>
            <a:r>
              <a:rPr lang="zh-CN" altLang="en-US" sz="2800" dirty="0"/>
              <a:t>。 </a:t>
            </a:r>
            <a:endParaRPr lang="zh-CN" altLang="en-US" sz="2800" dirty="0"/>
          </a:p>
        </p:txBody>
      </p:sp>
      <p:sp>
        <p:nvSpPr>
          <p:cNvPr id="2" name="日期占位符 1"/>
          <p:cNvSpPr>
            <a:spLocks noGrp="1"/>
          </p:cNvSpPr>
          <p:nvPr>
            <p:ph type="dt" sz="half" idx="10"/>
          </p:nvPr>
        </p:nvSpPr>
        <p:spPr/>
        <p:txBody>
          <a:bodyPr/>
          <a:lstStyle/>
          <a:p>
            <a:pPr>
              <a:defRPr/>
            </a:pPr>
            <a:fld id="{4167ADAB-93DD-410E-8533-E647818B42E3}"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sz="3200" dirty="0">
                <a:solidFill>
                  <a:schemeClr val="bg1"/>
                </a:solidFill>
              </a:rPr>
              <a:t>4</a:t>
            </a:r>
            <a:r>
              <a:rPr lang="zh-CN" altLang="en-US" sz="3200" dirty="0">
                <a:solidFill>
                  <a:schemeClr val="bg1"/>
                </a:solidFill>
              </a:rPr>
              <a:t>、设备的控制操作</a:t>
            </a:r>
            <a:endParaRPr lang="zh-CN" altLang="en-US" sz="3200" dirty="0">
              <a:solidFill>
                <a:schemeClr val="bg1"/>
              </a:solidFill>
            </a:endParaRPr>
          </a:p>
        </p:txBody>
      </p:sp>
      <p:sp>
        <p:nvSpPr>
          <p:cNvPr id="119811" name="Rectangle 3"/>
          <p:cNvSpPr>
            <a:spLocks noGrp="1" noChangeArrowheads="1"/>
          </p:cNvSpPr>
          <p:nvPr>
            <p:ph type="body" idx="1"/>
          </p:nvPr>
        </p:nvSpPr>
        <p:spPr>
          <a:xfrm>
            <a:off x="433450" y="1291441"/>
            <a:ext cx="8283038" cy="4800600"/>
          </a:xfrm>
        </p:spPr>
        <p:txBody>
          <a:bodyPr/>
          <a:lstStyle/>
          <a:p>
            <a:pPr>
              <a:lnSpc>
                <a:spcPct val="150000"/>
              </a:lnSpc>
            </a:pPr>
            <a:r>
              <a:rPr lang="zh-CN" altLang="en-US" dirty="0"/>
              <a:t>在设备驱动程序中，接口函数</a:t>
            </a:r>
            <a:r>
              <a:rPr lang="en-US" altLang="zh-CN" dirty="0" err="1">
                <a:solidFill>
                  <a:srgbClr val="FF0000"/>
                </a:solidFill>
              </a:rPr>
              <a:t>ioctl</a:t>
            </a:r>
            <a:r>
              <a:rPr lang="en-US" altLang="zh-CN" dirty="0">
                <a:solidFill>
                  <a:srgbClr val="FF0000"/>
                </a:solidFill>
              </a:rPr>
              <a:t>( )</a:t>
            </a:r>
            <a:r>
              <a:rPr lang="zh-CN" altLang="en-US" dirty="0"/>
              <a:t>主要用于对设备进行读写之外的其他控制操作。函数</a:t>
            </a:r>
            <a:r>
              <a:rPr lang="en-US" altLang="zh-CN" dirty="0" err="1"/>
              <a:t>ioctl</a:t>
            </a:r>
            <a:r>
              <a:rPr lang="en-US" altLang="zh-CN" dirty="0"/>
              <a:t>( )</a:t>
            </a:r>
            <a:r>
              <a:rPr lang="zh-CN" altLang="en-US" dirty="0"/>
              <a:t>的操作与设备密切相关。比如，串口的传输波特率、马达的转速等等，这些操作一般无法通过</a:t>
            </a:r>
            <a:r>
              <a:rPr lang="en-US" altLang="zh-CN" dirty="0"/>
              <a:t>read( )</a:t>
            </a:r>
            <a:r>
              <a:rPr lang="zh-CN" altLang="en-US" dirty="0"/>
              <a:t>和</a:t>
            </a:r>
            <a:r>
              <a:rPr lang="en-US" altLang="zh-CN" dirty="0"/>
              <a:t>write( )</a:t>
            </a:r>
            <a:r>
              <a:rPr lang="zh-CN" altLang="en-US" dirty="0"/>
              <a:t>操作来完成。</a:t>
            </a:r>
            <a:endParaRPr lang="zh-CN" altLang="en-US" dirty="0"/>
          </a:p>
          <a:p>
            <a:pPr>
              <a:lnSpc>
                <a:spcPct val="150000"/>
              </a:lnSpc>
            </a:pPr>
            <a:r>
              <a:rPr lang="zh-CN" altLang="en-US" dirty="0"/>
              <a:t>在用户空间</a:t>
            </a:r>
            <a:r>
              <a:rPr lang="en-US" altLang="zh-CN" dirty="0" err="1"/>
              <a:t>ioctl</a:t>
            </a:r>
            <a:r>
              <a:rPr lang="zh-CN" altLang="en-US" dirty="0"/>
              <a:t>函数的定义为：</a:t>
            </a:r>
            <a:endParaRPr lang="zh-CN" altLang="en-US" dirty="0"/>
          </a:p>
          <a:p>
            <a:pPr>
              <a:lnSpc>
                <a:spcPct val="150000"/>
              </a:lnSpc>
              <a:buFontTx/>
              <a:buNone/>
            </a:pPr>
            <a:r>
              <a:rPr lang="zh-CN" altLang="en-US" dirty="0"/>
              <a:t>　　</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ioctl</a:t>
            </a:r>
            <a:r>
              <a:rPr lang="en-US" altLang="zh-CN" dirty="0">
                <a:solidFill>
                  <a:srgbClr val="FF0000"/>
                </a:solidFill>
              </a:rPr>
              <a:t>(</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fd</a:t>
            </a:r>
            <a:r>
              <a:rPr lang="en-US" altLang="zh-CN" dirty="0">
                <a:solidFill>
                  <a:srgbClr val="FF0000"/>
                </a:solidFill>
              </a:rPr>
              <a:t>, </a:t>
            </a:r>
            <a:r>
              <a:rPr lang="en-US" altLang="zh-CN" dirty="0" err="1">
                <a:solidFill>
                  <a:srgbClr val="FF0000"/>
                </a:solidFill>
              </a:rPr>
              <a:t>ind</a:t>
            </a:r>
            <a:r>
              <a:rPr lang="en-US" altLang="zh-CN" dirty="0">
                <a:solidFill>
                  <a:srgbClr val="FF0000"/>
                </a:solidFill>
              </a:rPr>
              <a:t> </a:t>
            </a:r>
            <a:r>
              <a:rPr lang="en-US" altLang="zh-CN" dirty="0" err="1">
                <a:solidFill>
                  <a:srgbClr val="FF0000"/>
                </a:solidFill>
              </a:rPr>
              <a:t>cmd</a:t>
            </a:r>
            <a:r>
              <a:rPr lang="en-US" altLang="zh-CN" dirty="0">
                <a:solidFill>
                  <a:srgbClr val="FF0000"/>
                </a:solidFill>
              </a:rPr>
              <a:t>, …)</a:t>
            </a:r>
            <a:r>
              <a:rPr lang="zh-CN" altLang="en-US" dirty="0">
                <a:solidFill>
                  <a:srgbClr val="FF0000"/>
                </a:solidFill>
              </a:rPr>
              <a:t>； </a:t>
            </a:r>
            <a:endParaRPr lang="zh-CN" altLang="en-US" dirty="0">
              <a:solidFill>
                <a:srgbClr val="FF0000"/>
              </a:solidFill>
            </a:endParaRPr>
          </a:p>
        </p:txBody>
      </p:sp>
      <p:sp>
        <p:nvSpPr>
          <p:cNvPr id="2" name="日期占位符 1"/>
          <p:cNvSpPr>
            <a:spLocks noGrp="1"/>
          </p:cNvSpPr>
          <p:nvPr>
            <p:ph type="dt" sz="half" idx="10"/>
          </p:nvPr>
        </p:nvSpPr>
        <p:spPr/>
        <p:txBody>
          <a:bodyPr/>
          <a:lstStyle/>
          <a:p>
            <a:pPr>
              <a:defRPr/>
            </a:pPr>
            <a:fld id="{D6542C2F-16BB-47E9-8CF3-C79B9A69D622}"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85008" y="308760"/>
            <a:ext cx="8229600" cy="653142"/>
          </a:xfrm>
        </p:spPr>
        <p:txBody>
          <a:bodyPr/>
          <a:lstStyle/>
          <a:p>
            <a:r>
              <a:rPr lang="en-US" altLang="zh-CN" sz="3200" dirty="0">
                <a:solidFill>
                  <a:schemeClr val="bg1"/>
                </a:solidFill>
              </a:rPr>
              <a:t>5</a:t>
            </a:r>
            <a:r>
              <a:rPr lang="zh-CN" altLang="en-US" sz="3200" dirty="0">
                <a:solidFill>
                  <a:schemeClr val="bg1"/>
                </a:solidFill>
              </a:rPr>
              <a:t>、设备中断与设备循环查询处理 </a:t>
            </a:r>
            <a:endParaRPr lang="zh-CN" altLang="en-US" sz="3200" dirty="0">
              <a:solidFill>
                <a:schemeClr val="bg1"/>
              </a:solidFill>
            </a:endParaRPr>
          </a:p>
        </p:txBody>
      </p:sp>
      <p:sp>
        <p:nvSpPr>
          <p:cNvPr id="118787" name="Rectangle 3"/>
          <p:cNvSpPr>
            <a:spLocks noGrp="1" noChangeArrowheads="1"/>
          </p:cNvSpPr>
          <p:nvPr>
            <p:ph type="body" idx="1"/>
          </p:nvPr>
        </p:nvSpPr>
        <p:spPr>
          <a:xfrm>
            <a:off x="397823" y="1392898"/>
            <a:ext cx="8229600" cy="4525962"/>
          </a:xfrm>
        </p:spPr>
        <p:txBody>
          <a:bodyPr/>
          <a:lstStyle/>
          <a:p>
            <a:pPr>
              <a:lnSpc>
                <a:spcPct val="150000"/>
              </a:lnSpc>
            </a:pPr>
            <a:r>
              <a:rPr lang="zh-CN" altLang="en-US" dirty="0"/>
              <a:t>在设备驱动程序的初始化模块中还定义了设备中断。设备驱动程序通过调用</a:t>
            </a:r>
            <a:r>
              <a:rPr lang="en-US" altLang="zh-CN" dirty="0" err="1">
                <a:solidFill>
                  <a:srgbClr val="FF0000"/>
                </a:solidFill>
              </a:rPr>
              <a:t>request_irq</a:t>
            </a:r>
            <a:r>
              <a:rPr lang="en-US" altLang="zh-CN" dirty="0">
                <a:solidFill>
                  <a:srgbClr val="FF0000"/>
                </a:solidFill>
              </a:rPr>
              <a:t>( )</a:t>
            </a:r>
            <a:r>
              <a:rPr lang="zh-CN" altLang="en-US" dirty="0"/>
              <a:t>函数来申请中断，并通过中断信息将中断号和中断服务联系起来。中断使用结束，可以通过调用</a:t>
            </a:r>
            <a:r>
              <a:rPr lang="en-US" altLang="zh-CN" dirty="0" err="1">
                <a:solidFill>
                  <a:srgbClr val="FF0000"/>
                </a:solidFill>
              </a:rPr>
              <a:t>free_irq</a:t>
            </a:r>
            <a:r>
              <a:rPr lang="en-US" altLang="zh-CN" dirty="0">
                <a:solidFill>
                  <a:srgbClr val="FF0000"/>
                </a:solidFill>
              </a:rPr>
              <a:t>( )</a:t>
            </a:r>
            <a:r>
              <a:rPr lang="zh-CN" altLang="en-US" dirty="0"/>
              <a:t>函数来释放中断。 </a:t>
            </a:r>
            <a:endParaRPr lang="zh-CN" altLang="en-US" dirty="0"/>
          </a:p>
        </p:txBody>
      </p:sp>
      <p:sp>
        <p:nvSpPr>
          <p:cNvPr id="2" name="日期占位符 1"/>
          <p:cNvSpPr>
            <a:spLocks noGrp="1"/>
          </p:cNvSpPr>
          <p:nvPr>
            <p:ph type="dt" sz="half" idx="10"/>
          </p:nvPr>
        </p:nvSpPr>
        <p:spPr/>
        <p:txBody>
          <a:bodyPr/>
          <a:lstStyle/>
          <a:p>
            <a:pPr>
              <a:defRPr/>
            </a:pPr>
            <a:fld id="{9AEC6E5C-21E4-4AAD-A853-ADB985DA064F}"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8.1.1 </a:t>
            </a:r>
            <a:r>
              <a:rPr lang="zh-CN" altLang="en-US" b="1" dirty="0" smtClean="0">
                <a:solidFill>
                  <a:srgbClr val="0000CC"/>
                </a:solidFill>
                <a:latin typeface="+mn-ea"/>
                <a:ea typeface="+mn-ea"/>
              </a:rPr>
              <a:t>设备驱动程序概述</a:t>
            </a:r>
            <a:endParaRPr lang="zh-CN" altLang="en-US" b="1" dirty="0" smtClean="0">
              <a:solidFill>
                <a:srgbClr val="0000CC"/>
              </a:solidFill>
              <a:latin typeface="+mn-ea"/>
              <a:ea typeface="+mn-ea"/>
            </a:endParaRPr>
          </a:p>
        </p:txBody>
      </p:sp>
      <p:sp>
        <p:nvSpPr>
          <p:cNvPr id="5" name="TextBox 4"/>
          <p:cNvSpPr txBox="1">
            <a:spLocks noChangeArrowheads="1"/>
          </p:cNvSpPr>
          <p:nvPr/>
        </p:nvSpPr>
        <p:spPr bwMode="auto">
          <a:xfrm>
            <a:off x="586494" y="1364545"/>
            <a:ext cx="3057247" cy="523220"/>
          </a:xfrm>
          <a:prstGeom prst="rect">
            <a:avLst/>
          </a:prstGeom>
          <a:noFill/>
          <a:ln w="9525">
            <a:noFill/>
            <a:miter lim="800000"/>
          </a:ln>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什么是驱动程序</a:t>
            </a:r>
            <a:r>
              <a:rPr lang="zh-CN" altLang="en-US" b="1" dirty="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 name="TextBox 5"/>
          <p:cNvSpPr txBox="1">
            <a:spLocks noChangeArrowheads="1"/>
          </p:cNvSpPr>
          <p:nvPr/>
        </p:nvSpPr>
        <p:spPr bwMode="auto">
          <a:xfrm>
            <a:off x="2071688" y="3000375"/>
            <a:ext cx="184150" cy="830263"/>
          </a:xfrm>
          <a:prstGeom prst="rect">
            <a:avLst/>
          </a:prstGeom>
          <a:noFill/>
          <a:ln w="9525">
            <a:noFill/>
            <a:miter lim="800000"/>
          </a:ln>
        </p:spPr>
        <p:txBody>
          <a:bodyPr wrap="none">
            <a:spAutoFit/>
          </a:bodyPr>
          <a:lstStyle/>
          <a:p>
            <a:endParaRPr lang="zh-CN" altLang="en-US"/>
          </a:p>
        </p:txBody>
      </p:sp>
      <p:sp>
        <p:nvSpPr>
          <p:cNvPr id="7" name="TextBox 6"/>
          <p:cNvSpPr txBox="1">
            <a:spLocks noChangeArrowheads="1"/>
          </p:cNvSpPr>
          <p:nvPr/>
        </p:nvSpPr>
        <p:spPr bwMode="auto">
          <a:xfrm>
            <a:off x="744433" y="2082907"/>
            <a:ext cx="7858392" cy="3969385"/>
          </a:xfrm>
          <a:prstGeom prst="rect">
            <a:avLst/>
          </a:prstGeom>
          <a:noFill/>
          <a:ln w="9525">
            <a:noFill/>
            <a:miter lim="800000"/>
          </a:ln>
        </p:spPr>
        <p:txBody>
          <a:bodyPr wrap="square">
            <a:spAutoFit/>
          </a:bodyPr>
          <a:lstStyle/>
          <a:p>
            <a:pPr indent="457200">
              <a:lnSpc>
                <a:spcPct val="150000"/>
              </a:lnSpc>
            </a:pPr>
            <a:r>
              <a:rPr lang="zh-CN" altLang="en-US" sz="2400" dirty="0" smtClean="0">
                <a:solidFill>
                  <a:srgbClr val="0000CC"/>
                </a:solidFill>
                <a:latin typeface="微软雅黑" panose="020B0503020204020204" pitchFamily="34" charset="-122"/>
                <a:ea typeface="微软雅黑" panose="020B0503020204020204" pitchFamily="34" charset="-122"/>
              </a:rPr>
              <a:t>驱动程序</a:t>
            </a:r>
            <a:r>
              <a:rPr lang="zh-CN" altLang="en-US" sz="2400" dirty="0">
                <a:solidFill>
                  <a:srgbClr val="0000CC"/>
                </a:solidFill>
                <a:latin typeface="微软雅黑" panose="020B0503020204020204" pitchFamily="34" charset="-122"/>
                <a:ea typeface="微软雅黑" panose="020B0503020204020204" pitchFamily="34" charset="-122"/>
              </a:rPr>
              <a:t>是</a:t>
            </a:r>
            <a:r>
              <a:rPr lang="zh-CN" altLang="en-US" sz="2400" dirty="0">
                <a:solidFill>
                  <a:srgbClr val="FF0000"/>
                </a:solidFill>
                <a:latin typeface="微软雅黑" panose="020B0503020204020204" pitchFamily="34" charset="-122"/>
                <a:ea typeface="微软雅黑" panose="020B0503020204020204" pitchFamily="34" charset="-122"/>
              </a:rPr>
              <a:t>内核</a:t>
            </a:r>
            <a:r>
              <a:rPr lang="zh-CN" altLang="en-US" sz="2400" dirty="0">
                <a:solidFill>
                  <a:srgbClr val="0000CC"/>
                </a:solidFill>
                <a:latin typeface="微软雅黑" panose="020B0503020204020204" pitchFamily="34" charset="-122"/>
                <a:ea typeface="微软雅黑" panose="020B0503020204020204" pitchFamily="34" charset="-122"/>
              </a:rPr>
              <a:t>的一部分，是操作系统内核和机器硬件之间的接口，它由</a:t>
            </a:r>
            <a:r>
              <a:rPr lang="zh-CN" altLang="en-US" sz="2400" dirty="0">
                <a:solidFill>
                  <a:srgbClr val="FF0000"/>
                </a:solidFill>
                <a:latin typeface="微软雅黑" panose="020B0503020204020204" pitchFamily="34" charset="-122"/>
                <a:ea typeface="微软雅黑" panose="020B0503020204020204" pitchFamily="34" charset="-122"/>
              </a:rPr>
              <a:t>一组函数</a:t>
            </a:r>
            <a:r>
              <a:rPr lang="zh-CN" altLang="en-US" sz="2400" dirty="0">
                <a:solidFill>
                  <a:srgbClr val="0000CC"/>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一些私有数据</a:t>
            </a:r>
            <a:r>
              <a:rPr lang="zh-CN" altLang="en-US" sz="2400" dirty="0">
                <a:solidFill>
                  <a:srgbClr val="0000CC"/>
                </a:solidFill>
                <a:latin typeface="微软雅黑" panose="020B0503020204020204" pitchFamily="34" charset="-122"/>
                <a:ea typeface="微软雅黑" panose="020B0503020204020204" pitchFamily="34" charset="-122"/>
              </a:rPr>
              <a:t>组成，是连接应用程序与具体硬件的桥梁</a:t>
            </a:r>
            <a:r>
              <a:rPr lang="zh-CN" altLang="en-US" sz="2400" dirty="0" smtClean="0">
                <a:solidFill>
                  <a:srgbClr val="0000CC"/>
                </a:solidFill>
                <a:latin typeface="微软雅黑" panose="020B0503020204020204" pitchFamily="34" charset="-122"/>
                <a:ea typeface="微软雅黑" panose="020B0503020204020204" pitchFamily="34" charset="-122"/>
              </a:rPr>
              <a:t>。</a:t>
            </a:r>
            <a:endParaRPr lang="en-US" altLang="zh-CN" sz="2400" dirty="0" smtClean="0">
              <a:solidFill>
                <a:srgbClr val="0000CC"/>
              </a:solidFill>
              <a:latin typeface="微软雅黑" panose="020B0503020204020204" pitchFamily="34" charset="-122"/>
              <a:ea typeface="微软雅黑" panose="020B0503020204020204" pitchFamily="34" charset="-122"/>
            </a:endParaRPr>
          </a:p>
          <a:p>
            <a:pPr indent="457200">
              <a:lnSpc>
                <a:spcPct val="150000"/>
              </a:lnSpc>
            </a:pPr>
            <a:r>
              <a:rPr lang="zh-CN" altLang="en-US" sz="2400" dirty="0" smtClean="0">
                <a:solidFill>
                  <a:srgbClr val="0000CC"/>
                </a:solidFill>
                <a:latin typeface="微软雅黑" panose="020B0503020204020204" pitchFamily="34" charset="-122"/>
                <a:ea typeface="微软雅黑" panose="020B0503020204020204" pitchFamily="34" charset="-122"/>
              </a:rPr>
              <a:t>驱动程序负责将应用程序如读、写等操作正确无误地传递给相关的硬件，并使硬件能够做出正确反应的代码。驱动程序像一个</a:t>
            </a:r>
            <a:r>
              <a:rPr lang="zh-CN" altLang="en-US" sz="2400" b="1" dirty="0" smtClean="0">
                <a:solidFill>
                  <a:srgbClr val="FF0000"/>
                </a:solidFill>
                <a:latin typeface="微软雅黑" panose="020B0503020204020204" pitchFamily="34" charset="-122"/>
                <a:ea typeface="微软雅黑" panose="020B0503020204020204" pitchFamily="34" charset="-122"/>
              </a:rPr>
              <a:t>黑盒子</a:t>
            </a:r>
            <a:r>
              <a:rPr lang="zh-CN" altLang="en-US" sz="2400" dirty="0" smtClean="0">
                <a:solidFill>
                  <a:srgbClr val="0000CC"/>
                </a:solidFill>
                <a:latin typeface="微软雅黑" panose="020B0503020204020204" pitchFamily="34" charset="-122"/>
                <a:ea typeface="微软雅黑" panose="020B0503020204020204" pitchFamily="34" charset="-122"/>
              </a:rPr>
              <a:t>，它隐藏了硬件的工作细节，应用程序只需要通过一组</a:t>
            </a:r>
            <a:r>
              <a:rPr lang="zh-CN" altLang="en-US" sz="2400" b="1" dirty="0" smtClean="0">
                <a:solidFill>
                  <a:srgbClr val="FF0000"/>
                </a:solidFill>
                <a:latin typeface="微软雅黑" panose="020B0503020204020204" pitchFamily="34" charset="-122"/>
                <a:ea typeface="微软雅黑" panose="020B0503020204020204" pitchFamily="34" charset="-122"/>
              </a:rPr>
              <a:t>标准化的接口</a:t>
            </a:r>
            <a:r>
              <a:rPr lang="zh-CN" altLang="en-US" sz="2400" dirty="0" smtClean="0">
                <a:solidFill>
                  <a:srgbClr val="0000CC"/>
                </a:solidFill>
                <a:latin typeface="微软雅黑" panose="020B0503020204020204" pitchFamily="34" charset="-122"/>
                <a:ea typeface="微软雅黑" panose="020B0503020204020204" pitchFamily="34" charset="-122"/>
              </a:rPr>
              <a:t>实现对硬件的操作。</a:t>
            </a:r>
            <a:endParaRPr lang="en-US" altLang="zh-CN" sz="240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2149840A-E68D-4030-8EE9-F48B46EFE1F5}"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268D771-D25E-4CE1-A32E-8193740360F7}" type="datetime11">
              <a:rPr lang="zh-CN" altLang="en-US" smtClean="0"/>
            </a:fld>
            <a:endParaRPr lang="en-US" altLang="zh-CN"/>
          </a:p>
        </p:txBody>
      </p:sp>
      <p:sp>
        <p:nvSpPr>
          <p:cNvPr id="3" name="Rectangle 2"/>
          <p:cNvSpPr>
            <a:spLocks noChangeArrowheads="1"/>
          </p:cNvSpPr>
          <p:nvPr/>
        </p:nvSpPr>
        <p:spPr bwMode="auto">
          <a:xfrm>
            <a:off x="944476" y="2516896"/>
            <a:ext cx="7742324" cy="563562"/>
          </a:xfrm>
          <a:prstGeom prst="rect">
            <a:avLst/>
          </a:prstGeom>
          <a:noFill/>
          <a:ln w="9525">
            <a:noFill/>
            <a:miter lim="800000"/>
          </a:ln>
          <a:effectLst/>
        </p:spPr>
        <p:txBody>
          <a:bodyPr anchor="ctr"/>
          <a:lstStyle/>
          <a:p>
            <a:r>
              <a:rPr lang="en-US" altLang="zh-CN" sz="4000" b="1" dirty="0">
                <a:solidFill>
                  <a:srgbClr val="0000CC"/>
                </a:solidFill>
                <a:latin typeface="+mn-ea"/>
              </a:rPr>
              <a:t>8.1.5</a:t>
            </a:r>
            <a:r>
              <a:rPr lang="zh-CN" altLang="en-US" sz="4000" b="1" dirty="0">
                <a:solidFill>
                  <a:srgbClr val="0000CC"/>
                </a:solidFill>
                <a:latin typeface="+mn-ea"/>
              </a:rPr>
              <a:t>　设备驱动程序重要</a:t>
            </a:r>
            <a:r>
              <a:rPr lang="zh-CN" altLang="en-US" sz="4000" b="1" dirty="0" smtClean="0">
                <a:solidFill>
                  <a:srgbClr val="0000CC"/>
                </a:solidFill>
                <a:latin typeface="+mn-ea"/>
              </a:rPr>
              <a:t>的</a:t>
            </a:r>
            <a:endParaRPr lang="en-US" altLang="zh-CN" sz="4000" b="1" dirty="0" smtClean="0">
              <a:solidFill>
                <a:srgbClr val="0000CC"/>
              </a:solidFill>
              <a:latin typeface="+mn-ea"/>
            </a:endParaRPr>
          </a:p>
          <a:p>
            <a:r>
              <a:rPr lang="en-US" altLang="zh-CN" sz="4000" b="1" dirty="0">
                <a:solidFill>
                  <a:srgbClr val="0000CC"/>
                </a:solidFill>
                <a:latin typeface="+mn-ea"/>
              </a:rPr>
              <a:t> </a:t>
            </a:r>
            <a:r>
              <a:rPr lang="en-US" altLang="zh-CN" sz="4000" b="1" dirty="0" smtClean="0">
                <a:solidFill>
                  <a:srgbClr val="0000CC"/>
                </a:solidFill>
                <a:latin typeface="+mn-ea"/>
              </a:rPr>
              <a:t>      </a:t>
            </a:r>
            <a:r>
              <a:rPr lang="zh-CN" altLang="en-US" sz="4000" b="1" dirty="0" smtClean="0">
                <a:solidFill>
                  <a:srgbClr val="0000CC"/>
                </a:solidFill>
                <a:latin typeface="+mn-ea"/>
              </a:rPr>
              <a:t>数据结构</a:t>
            </a:r>
            <a:r>
              <a:rPr lang="zh-CN" altLang="en-US" sz="4000" b="1" dirty="0">
                <a:solidFill>
                  <a:srgbClr val="0000CC"/>
                </a:solidFill>
                <a:latin typeface="+mn-ea"/>
              </a:rPr>
              <a:t>体</a:t>
            </a:r>
            <a:endParaRPr lang="zh-CN" altLang="en-US" sz="4000" b="1" dirty="0">
              <a:solidFill>
                <a:srgbClr val="0000CC"/>
              </a:solidFill>
              <a:latin typeface="+mn-ea"/>
            </a:endParaRPr>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04799" y="228600"/>
            <a:ext cx="8079179" cy="838200"/>
          </a:xfrm>
        </p:spPr>
        <p:txBody>
          <a:bodyPr/>
          <a:lstStyle/>
          <a:p>
            <a:r>
              <a:rPr lang="en-US" altLang="zh-CN" sz="3200" dirty="0">
                <a:solidFill>
                  <a:schemeClr val="bg1"/>
                </a:solidFill>
              </a:rPr>
              <a:t>8.1.5</a:t>
            </a:r>
            <a:r>
              <a:rPr lang="zh-CN" altLang="en-US" sz="3200" dirty="0">
                <a:solidFill>
                  <a:schemeClr val="bg1"/>
                </a:solidFill>
              </a:rPr>
              <a:t>　设备驱动程序重要的数据结构体</a:t>
            </a:r>
            <a:endParaRPr lang="zh-CN" altLang="zh-CN" sz="3200" dirty="0">
              <a:solidFill>
                <a:schemeClr val="bg1"/>
              </a:solidFill>
            </a:endParaRPr>
          </a:p>
        </p:txBody>
      </p:sp>
      <p:sp>
        <p:nvSpPr>
          <p:cNvPr id="124931" name="Rectangle 3"/>
          <p:cNvSpPr>
            <a:spLocks noGrp="1" noChangeArrowheads="1"/>
          </p:cNvSpPr>
          <p:nvPr>
            <p:ph type="body" idx="1"/>
          </p:nvPr>
        </p:nvSpPr>
        <p:spPr>
          <a:xfrm>
            <a:off x="457200" y="1377538"/>
            <a:ext cx="8229600" cy="5175662"/>
          </a:xfrm>
        </p:spPr>
        <p:txBody>
          <a:bodyPr/>
          <a:lstStyle/>
          <a:p>
            <a:pPr>
              <a:lnSpc>
                <a:spcPct val="150000"/>
              </a:lnSpc>
            </a:pPr>
            <a:r>
              <a:rPr lang="zh-CN" altLang="en-US" sz="2800" dirty="0" smtClean="0"/>
              <a:t>设备</a:t>
            </a:r>
            <a:r>
              <a:rPr lang="zh-CN" altLang="en-US" sz="2800" dirty="0"/>
              <a:t>的功能都是在设备驱动程序中定义的，也就是设备驱动程序中所定义的功能入口点函数（或称为</a:t>
            </a:r>
            <a:r>
              <a:rPr lang="zh-CN" altLang="en-US" sz="2800" dirty="0">
                <a:solidFill>
                  <a:srgbClr val="FF0000"/>
                </a:solidFill>
                <a:latin typeface="微软雅黑" panose="020B0503020204020204" pitchFamily="34" charset="-122"/>
                <a:ea typeface="微软雅黑" panose="020B0503020204020204" pitchFamily="34" charset="-122"/>
              </a:rPr>
              <a:t>功能接口函数</a:t>
            </a:r>
            <a:r>
              <a:rPr lang="zh-CN" altLang="en-US" sz="2800" dirty="0"/>
              <a:t>）。这些设备的功能接口函数都被定义在 </a:t>
            </a:r>
            <a:r>
              <a:rPr lang="en-US" altLang="zh-CN" sz="2800" dirty="0"/>
              <a:t>&lt;include/</a:t>
            </a:r>
            <a:r>
              <a:rPr lang="en-US" altLang="zh-CN" sz="2800" dirty="0" err="1"/>
              <a:t>linux</a:t>
            </a:r>
            <a:r>
              <a:rPr lang="en-US" altLang="zh-CN" sz="2800" dirty="0"/>
              <a:t>/</a:t>
            </a:r>
            <a:r>
              <a:rPr lang="en-US" altLang="zh-CN" sz="2800" dirty="0" err="1"/>
              <a:t>fs.h</a:t>
            </a:r>
            <a:r>
              <a:rPr lang="en-US" altLang="zh-CN" sz="2800" dirty="0"/>
              <a:t>&gt; </a:t>
            </a:r>
            <a:r>
              <a:rPr lang="zh-CN" altLang="en-US" sz="2800" dirty="0"/>
              <a:t>中的数据结构体里面。</a:t>
            </a:r>
            <a:endParaRPr lang="zh-CN" altLang="en-US" sz="2800" dirty="0"/>
          </a:p>
          <a:p>
            <a:pPr>
              <a:lnSpc>
                <a:spcPct val="150000"/>
              </a:lnSpc>
              <a:buFontTx/>
              <a:buNone/>
            </a:pPr>
            <a:r>
              <a:rPr lang="zh-CN" altLang="en-US" sz="2800" dirty="0"/>
              <a:t>　</a:t>
            </a:r>
            <a:r>
              <a:rPr lang="zh-CN" altLang="en-US" sz="2800" dirty="0">
                <a:solidFill>
                  <a:srgbClr val="FF0000"/>
                </a:solidFill>
              </a:rPr>
              <a:t>　　</a:t>
            </a:r>
            <a:r>
              <a:rPr lang="en-US" altLang="zh-CN" sz="3600" dirty="0" err="1">
                <a:solidFill>
                  <a:srgbClr val="FF0000"/>
                </a:solidFill>
              </a:rPr>
              <a:t>struct</a:t>
            </a:r>
            <a:r>
              <a:rPr lang="en-US" altLang="zh-CN" sz="3600" dirty="0">
                <a:solidFill>
                  <a:srgbClr val="FF0000"/>
                </a:solidFill>
              </a:rPr>
              <a:t> </a:t>
            </a:r>
            <a:r>
              <a:rPr lang="en-US" altLang="zh-CN" sz="3600" dirty="0" err="1">
                <a:solidFill>
                  <a:srgbClr val="FF0000"/>
                </a:solidFill>
              </a:rPr>
              <a:t>file_operations</a:t>
            </a:r>
            <a:r>
              <a:rPr lang="en-US" altLang="zh-CN" sz="3600" dirty="0">
                <a:solidFill>
                  <a:srgbClr val="FF0000"/>
                </a:solidFill>
              </a:rPr>
              <a:t>{ }</a:t>
            </a:r>
            <a:r>
              <a:rPr lang="zh-CN" altLang="en-US" sz="3600" dirty="0">
                <a:solidFill>
                  <a:srgbClr val="FF0000"/>
                </a:solidFill>
              </a:rPr>
              <a:t>；</a:t>
            </a:r>
            <a:endParaRPr lang="zh-CN" altLang="en-US" sz="2800" dirty="0">
              <a:solidFill>
                <a:srgbClr val="FF0000"/>
              </a:solidFill>
            </a:endParaRPr>
          </a:p>
          <a:p>
            <a:pPr>
              <a:lnSpc>
                <a:spcPct val="150000"/>
              </a:lnSpc>
              <a:buFontTx/>
              <a:buNone/>
            </a:pPr>
            <a:r>
              <a:rPr lang="zh-CN" altLang="en-US" sz="2800" dirty="0">
                <a:solidFill>
                  <a:srgbClr val="FF0000"/>
                </a:solidFill>
              </a:rPr>
              <a:t>　　　</a:t>
            </a:r>
            <a:r>
              <a:rPr lang="en-US" altLang="zh-CN" sz="2800" dirty="0" err="1">
                <a:solidFill>
                  <a:srgbClr val="FF0000"/>
                </a:solidFill>
              </a:rPr>
              <a:t>struct</a:t>
            </a:r>
            <a:r>
              <a:rPr lang="en-US" altLang="zh-CN" sz="2800" dirty="0">
                <a:solidFill>
                  <a:srgbClr val="FF0000"/>
                </a:solidFill>
              </a:rPr>
              <a:t> file{ }</a:t>
            </a:r>
            <a:r>
              <a:rPr lang="zh-CN" altLang="en-US" sz="2800" dirty="0">
                <a:solidFill>
                  <a:srgbClr val="FF0000"/>
                </a:solidFill>
              </a:rPr>
              <a:t>； </a:t>
            </a:r>
            <a:endParaRPr lang="zh-CN" altLang="en-US" sz="2800" dirty="0">
              <a:solidFill>
                <a:srgbClr val="FF0000"/>
              </a:solidFill>
            </a:endParaRPr>
          </a:p>
        </p:txBody>
      </p:sp>
      <p:sp>
        <p:nvSpPr>
          <p:cNvPr id="2" name="日期占位符 1"/>
          <p:cNvSpPr>
            <a:spLocks noGrp="1"/>
          </p:cNvSpPr>
          <p:nvPr>
            <p:ph type="dt" sz="half" idx="10"/>
          </p:nvPr>
        </p:nvSpPr>
        <p:spPr/>
        <p:txBody>
          <a:bodyPr/>
          <a:lstStyle/>
          <a:p>
            <a:pPr>
              <a:defRPr/>
            </a:pPr>
            <a:fld id="{7BA816DE-93A6-4DAB-9ED7-0862F90422C7}"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idx="4294967295"/>
          </p:nvPr>
        </p:nvSpPr>
        <p:spPr/>
        <p:txBody>
          <a:bodyPr anchor="ctr"/>
          <a:lstStyle/>
          <a:p>
            <a:r>
              <a:rPr lang="en-US" altLang="zh-CN" dirty="0" err="1">
                <a:solidFill>
                  <a:schemeClr val="bg1"/>
                </a:solidFill>
              </a:rPr>
              <a:t>struct</a:t>
            </a:r>
            <a:r>
              <a:rPr lang="en-US" altLang="zh-CN" dirty="0">
                <a:solidFill>
                  <a:schemeClr val="bg1"/>
                </a:solidFill>
              </a:rPr>
              <a:t> </a:t>
            </a:r>
            <a:r>
              <a:rPr lang="en-US" altLang="zh-CN" dirty="0" err="1">
                <a:solidFill>
                  <a:schemeClr val="bg1"/>
                </a:solidFill>
              </a:rPr>
              <a:t>file_operations</a:t>
            </a:r>
            <a:endParaRPr lang="zh-CN" altLang="en-US" dirty="0">
              <a:solidFill>
                <a:schemeClr val="bg1"/>
              </a:solidFill>
            </a:endParaRPr>
          </a:p>
        </p:txBody>
      </p:sp>
      <p:sp>
        <p:nvSpPr>
          <p:cNvPr id="308228" name="Rectangle 4"/>
          <p:cNvSpPr>
            <a:spLocks noChangeArrowheads="1"/>
          </p:cNvSpPr>
          <p:nvPr/>
        </p:nvSpPr>
        <p:spPr bwMode="auto">
          <a:xfrm>
            <a:off x="684213" y="2924175"/>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zh-CN" b="1">
              <a:latin typeface="Arial Narrow" panose="020B0606020202030204" pitchFamily="34" charset="0"/>
            </a:endParaRPr>
          </a:p>
        </p:txBody>
      </p:sp>
      <p:sp>
        <p:nvSpPr>
          <p:cNvPr id="308230" name="Rectangle 6"/>
          <p:cNvSpPr>
            <a:spLocks noChangeArrowheads="1"/>
          </p:cNvSpPr>
          <p:nvPr/>
        </p:nvSpPr>
        <p:spPr bwMode="auto">
          <a:xfrm>
            <a:off x="152400" y="1035050"/>
            <a:ext cx="8991600" cy="5569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zh-CN" b="1" dirty="0" err="1">
                <a:solidFill>
                  <a:schemeClr val="bg1"/>
                </a:solidFill>
                <a:latin typeface="Times New Roman" panose="02020603050405020304" pitchFamily="18" charset="0"/>
                <a:cs typeface="Times New Roman" panose="02020603050405020304" pitchFamily="18" charset="0"/>
              </a:rPr>
              <a:t>struct</a:t>
            </a:r>
            <a:r>
              <a:rPr lang="en-US" altLang="zh-CN" b="1" dirty="0">
                <a:solidFill>
                  <a:schemeClr val="bg1"/>
                </a:solidFill>
                <a:latin typeface="Times New Roman" panose="02020603050405020304" pitchFamily="18" charset="0"/>
                <a:cs typeface="Times New Roman" panose="02020603050405020304" pitchFamily="18" charset="0"/>
              </a:rPr>
              <a:t> </a:t>
            </a:r>
            <a:r>
              <a:rPr lang="en-US" altLang="zh-CN" b="1" dirty="0" err="1">
                <a:solidFill>
                  <a:schemeClr val="bg1"/>
                </a:solidFill>
                <a:latin typeface="Times New Roman" panose="02020603050405020304" pitchFamily="18" charset="0"/>
                <a:cs typeface="Times New Roman" panose="02020603050405020304" pitchFamily="18" charset="0"/>
              </a:rPr>
              <a:t>file_operations</a:t>
            </a:r>
            <a:r>
              <a:rPr lang="en-US" altLang="zh-CN" b="1" dirty="0">
                <a:solidFill>
                  <a:schemeClr val="bg1"/>
                </a:solidFill>
                <a:latin typeface="Times New Roman" panose="02020603050405020304" pitchFamily="18" charset="0"/>
                <a:cs typeface="Times New Roman" panose="02020603050405020304" pitchFamily="18" charset="0"/>
              </a:rPr>
              <a:t> {//   &lt;</a:t>
            </a:r>
            <a:r>
              <a:rPr lang="en-US" altLang="zh-CN" b="1" dirty="0" err="1">
                <a:solidFill>
                  <a:schemeClr val="bg1"/>
                </a:solidFill>
                <a:latin typeface="Times New Roman" panose="02020603050405020304" pitchFamily="18" charset="0"/>
                <a:cs typeface="Times New Roman" panose="02020603050405020304" pitchFamily="18" charset="0"/>
              </a:rPr>
              <a:t>linux</a:t>
            </a:r>
            <a:r>
              <a:rPr lang="en-US" altLang="zh-CN" b="1" dirty="0">
                <a:solidFill>
                  <a:schemeClr val="bg1"/>
                </a:solidFill>
                <a:latin typeface="Times New Roman" panose="02020603050405020304" pitchFamily="18" charset="0"/>
                <a:cs typeface="Times New Roman" panose="02020603050405020304" pitchFamily="18" charset="0"/>
              </a:rPr>
              <a:t>/</a:t>
            </a:r>
            <a:r>
              <a:rPr lang="en-US" altLang="zh-CN" b="1" dirty="0" err="1">
                <a:solidFill>
                  <a:schemeClr val="bg1"/>
                </a:solidFill>
                <a:latin typeface="Times New Roman" panose="02020603050405020304" pitchFamily="18" charset="0"/>
                <a:cs typeface="Times New Roman" panose="02020603050405020304" pitchFamily="18" charset="0"/>
              </a:rPr>
              <a:t>fs.h</a:t>
            </a:r>
            <a:r>
              <a:rPr lang="en-US" altLang="zh-CN" b="1" dirty="0" smtClean="0">
                <a:solidFill>
                  <a:schemeClr val="bg1"/>
                </a:solidFill>
                <a:latin typeface="Times New Roman" panose="02020603050405020304" pitchFamily="18" charset="0"/>
                <a:cs typeface="Times New Roman" panose="02020603050405020304" pitchFamily="18" charset="0"/>
              </a:rPr>
              <a:t>&gt;</a:t>
            </a:r>
            <a:endParaRPr lang="en-US" altLang="zh-CN" b="1" dirty="0">
              <a:solidFill>
                <a:schemeClr val="bg1"/>
              </a:solidFill>
              <a:latin typeface="Times New Roman" panose="02020603050405020304" pitchFamily="18" charset="0"/>
              <a:cs typeface="Times New Roman" panose="02020603050405020304" pitchFamily="18" charset="0"/>
            </a:endParaRPr>
          </a:p>
          <a:p>
            <a:pPr>
              <a:lnSpc>
                <a:spcPct val="100000"/>
              </a:lnSpc>
            </a:pPr>
            <a:r>
              <a:rPr lang="en-US" altLang="zh-CN" sz="2000" dirty="0">
                <a:solidFill>
                  <a:schemeClr val="bg1"/>
                </a:solidFill>
              </a:rPr>
              <a:t>	</a:t>
            </a:r>
            <a:r>
              <a:rPr lang="en-US" altLang="zh-CN" sz="2000" dirty="0" err="1">
                <a:solidFill>
                  <a:schemeClr val="bg1"/>
                </a:solidFill>
                <a:latin typeface="+mn-lt"/>
                <a:cs typeface="+mn-lt"/>
              </a:rPr>
              <a:t>struct</a:t>
            </a:r>
            <a:r>
              <a:rPr lang="en-US" altLang="zh-CN" sz="2000" dirty="0">
                <a:solidFill>
                  <a:schemeClr val="bg1"/>
                </a:solidFill>
                <a:latin typeface="+mn-lt"/>
                <a:cs typeface="+mn-lt"/>
              </a:rPr>
              <a:t> module *owner;</a:t>
            </a:r>
            <a:endParaRPr lang="en-US" altLang="zh-CN" sz="2000" dirty="0">
              <a:solidFill>
                <a:schemeClr val="bg1"/>
              </a:solidFill>
              <a:latin typeface="+mn-lt"/>
              <a:cs typeface="+mn-lt"/>
            </a:endParaRPr>
          </a:p>
          <a:p>
            <a:pPr>
              <a:lnSpc>
                <a:spcPct val="100000"/>
              </a:lnSpc>
            </a:pPr>
            <a:r>
              <a:rPr lang="en-US" altLang="zh-CN" sz="2000" dirty="0">
                <a:solidFill>
                  <a:schemeClr val="bg1"/>
                </a:solidFill>
                <a:latin typeface="+mn-lt"/>
                <a:cs typeface="+mn-lt"/>
              </a:rPr>
              <a:t>	</a:t>
            </a:r>
            <a:r>
              <a:rPr lang="en-US" altLang="zh-CN" sz="2000" dirty="0" err="1">
                <a:solidFill>
                  <a:schemeClr val="bg1"/>
                </a:solidFill>
                <a:latin typeface="+mn-lt"/>
                <a:cs typeface="+mn-lt"/>
              </a:rPr>
              <a:t>loff_t</a:t>
            </a:r>
            <a:r>
              <a:rPr lang="en-US" altLang="zh-CN" sz="2000" dirty="0">
                <a:solidFill>
                  <a:schemeClr val="bg1"/>
                </a:solidFill>
                <a:latin typeface="+mn-lt"/>
                <a:cs typeface="+mn-lt"/>
              </a:rPr>
              <a:t> (*</a:t>
            </a:r>
            <a:r>
              <a:rPr lang="en-US" altLang="zh-CN" sz="2000" dirty="0" err="1">
                <a:solidFill>
                  <a:schemeClr val="bg1"/>
                </a:solidFill>
                <a:latin typeface="+mn-lt"/>
                <a:cs typeface="+mn-lt"/>
              </a:rPr>
              <a:t>llseek</a:t>
            </a:r>
            <a:r>
              <a:rPr lang="en-US" altLang="zh-CN" sz="2000" dirty="0">
                <a:solidFill>
                  <a:schemeClr val="bg1"/>
                </a:solidFill>
                <a:latin typeface="+mn-lt"/>
                <a:cs typeface="+mn-lt"/>
              </a:rPr>
              <a:t>) (</a:t>
            </a:r>
            <a:r>
              <a:rPr lang="en-US" altLang="zh-CN" sz="2000" dirty="0" err="1">
                <a:solidFill>
                  <a:schemeClr val="bg1"/>
                </a:solidFill>
                <a:latin typeface="+mn-lt"/>
                <a:cs typeface="+mn-lt"/>
              </a:rPr>
              <a:t>struct</a:t>
            </a:r>
            <a:r>
              <a:rPr lang="en-US" altLang="zh-CN" sz="2000" dirty="0">
                <a:solidFill>
                  <a:schemeClr val="bg1"/>
                </a:solidFill>
                <a:latin typeface="+mn-lt"/>
                <a:cs typeface="+mn-lt"/>
              </a:rPr>
              <a:t> file *, </a:t>
            </a:r>
            <a:r>
              <a:rPr lang="en-US" altLang="zh-CN" sz="2000" dirty="0" err="1">
                <a:solidFill>
                  <a:schemeClr val="bg1"/>
                </a:solidFill>
                <a:latin typeface="+mn-lt"/>
                <a:cs typeface="+mn-lt"/>
              </a:rPr>
              <a:t>loff_t</a:t>
            </a:r>
            <a:r>
              <a:rPr lang="en-US" altLang="zh-CN" sz="2000" dirty="0">
                <a:solidFill>
                  <a:schemeClr val="bg1"/>
                </a:solidFill>
                <a:latin typeface="+mn-lt"/>
                <a:cs typeface="+mn-lt"/>
              </a:rPr>
              <a:t>, </a:t>
            </a:r>
            <a:r>
              <a:rPr lang="en-US" altLang="zh-CN" sz="2000" dirty="0" err="1">
                <a:solidFill>
                  <a:schemeClr val="bg1"/>
                </a:solidFill>
                <a:latin typeface="+mn-lt"/>
                <a:cs typeface="+mn-lt"/>
              </a:rPr>
              <a:t>int</a:t>
            </a:r>
            <a:r>
              <a:rPr lang="en-US" altLang="zh-CN" sz="2000" dirty="0">
                <a:solidFill>
                  <a:schemeClr val="bg1"/>
                </a:solidFill>
                <a:latin typeface="+mn-lt"/>
                <a:cs typeface="+mn-lt"/>
              </a:rPr>
              <a:t>);</a:t>
            </a:r>
            <a:endParaRPr lang="en-US" altLang="zh-CN" sz="2000" dirty="0">
              <a:solidFill>
                <a:schemeClr val="bg1"/>
              </a:solidFill>
              <a:latin typeface="+mn-lt"/>
              <a:cs typeface="+mn-lt"/>
            </a:endParaRPr>
          </a:p>
          <a:p>
            <a:pPr>
              <a:lnSpc>
                <a:spcPct val="100000"/>
              </a:lnSpc>
            </a:pPr>
            <a:r>
              <a:rPr lang="en-US" altLang="zh-CN" sz="2000" dirty="0">
                <a:solidFill>
                  <a:schemeClr val="bg1"/>
                </a:solidFill>
                <a:latin typeface="+mn-lt"/>
                <a:cs typeface="+mn-lt"/>
              </a:rPr>
              <a:t>	</a:t>
            </a:r>
            <a:r>
              <a:rPr lang="en-US" altLang="zh-CN" sz="2000" b="1" dirty="0" err="1">
                <a:solidFill>
                  <a:srgbClr val="FF0000"/>
                </a:solidFill>
                <a:latin typeface="+mn-lt"/>
                <a:cs typeface="+mn-lt"/>
              </a:rPr>
              <a:t>ssize_t</a:t>
            </a:r>
            <a:r>
              <a:rPr lang="en-US" altLang="zh-CN" sz="2000" b="1" dirty="0">
                <a:solidFill>
                  <a:srgbClr val="FF0000"/>
                </a:solidFill>
                <a:latin typeface="+mn-lt"/>
                <a:cs typeface="+mn-lt"/>
              </a:rPr>
              <a:t> (*read) (</a:t>
            </a:r>
            <a:r>
              <a:rPr lang="en-US" altLang="zh-CN" sz="2000" b="1" dirty="0" err="1">
                <a:solidFill>
                  <a:srgbClr val="FF0000"/>
                </a:solidFill>
                <a:latin typeface="+mn-lt"/>
                <a:cs typeface="+mn-lt"/>
              </a:rPr>
              <a:t>struct</a:t>
            </a:r>
            <a:r>
              <a:rPr lang="en-US" altLang="zh-CN" sz="2000" b="1" dirty="0">
                <a:solidFill>
                  <a:srgbClr val="FF0000"/>
                </a:solidFill>
                <a:latin typeface="+mn-lt"/>
                <a:cs typeface="+mn-lt"/>
              </a:rPr>
              <a:t> file *, char __user *, </a:t>
            </a:r>
            <a:r>
              <a:rPr lang="en-US" altLang="zh-CN" sz="2000" b="1" dirty="0" err="1">
                <a:solidFill>
                  <a:srgbClr val="FF0000"/>
                </a:solidFill>
                <a:latin typeface="+mn-lt"/>
                <a:cs typeface="+mn-lt"/>
              </a:rPr>
              <a:t>size_t</a:t>
            </a:r>
            <a:r>
              <a:rPr lang="en-US" altLang="zh-CN" sz="2000" b="1" dirty="0">
                <a:solidFill>
                  <a:srgbClr val="FF0000"/>
                </a:solidFill>
                <a:latin typeface="+mn-lt"/>
                <a:cs typeface="+mn-lt"/>
              </a:rPr>
              <a:t>, </a:t>
            </a:r>
            <a:r>
              <a:rPr lang="en-US" altLang="zh-CN" sz="2000" b="1" dirty="0" err="1">
                <a:solidFill>
                  <a:srgbClr val="FF0000"/>
                </a:solidFill>
                <a:latin typeface="+mn-lt"/>
                <a:cs typeface="+mn-lt"/>
              </a:rPr>
              <a:t>loff_t</a:t>
            </a:r>
            <a:r>
              <a:rPr lang="en-US" altLang="zh-CN" sz="2000" b="1" dirty="0">
                <a:solidFill>
                  <a:srgbClr val="FF0000"/>
                </a:solidFill>
                <a:latin typeface="+mn-lt"/>
                <a:cs typeface="+mn-lt"/>
              </a:rPr>
              <a:t> *);</a:t>
            </a:r>
            <a:endParaRPr lang="en-US" altLang="zh-CN" sz="2000" b="1" dirty="0">
              <a:solidFill>
                <a:srgbClr val="FF0000"/>
              </a:solidFill>
              <a:latin typeface="+mn-lt"/>
              <a:cs typeface="+mn-lt"/>
            </a:endParaRPr>
          </a:p>
          <a:p>
            <a:pPr>
              <a:lnSpc>
                <a:spcPct val="100000"/>
              </a:lnSpc>
            </a:pPr>
            <a:r>
              <a:rPr lang="en-US" altLang="zh-CN" sz="2000" b="1" dirty="0">
                <a:solidFill>
                  <a:schemeClr val="bg1"/>
                </a:solidFill>
                <a:latin typeface="+mn-lt"/>
                <a:cs typeface="+mn-lt"/>
              </a:rPr>
              <a:t>	</a:t>
            </a:r>
            <a:r>
              <a:rPr lang="en-US" altLang="zh-CN" sz="2000" b="1" dirty="0" err="1">
                <a:solidFill>
                  <a:srgbClr val="FF0000"/>
                </a:solidFill>
                <a:latin typeface="+mn-lt"/>
                <a:cs typeface="+mn-lt"/>
              </a:rPr>
              <a:t>ssize_t</a:t>
            </a:r>
            <a:r>
              <a:rPr lang="en-US" altLang="zh-CN" sz="2000" b="1" dirty="0">
                <a:solidFill>
                  <a:srgbClr val="FF0000"/>
                </a:solidFill>
                <a:latin typeface="+mn-lt"/>
                <a:cs typeface="+mn-lt"/>
              </a:rPr>
              <a:t> (*write) (</a:t>
            </a:r>
            <a:r>
              <a:rPr lang="en-US" altLang="zh-CN" sz="2000" b="1" dirty="0" err="1">
                <a:solidFill>
                  <a:srgbClr val="FF0000"/>
                </a:solidFill>
                <a:latin typeface="+mn-lt"/>
                <a:cs typeface="+mn-lt"/>
              </a:rPr>
              <a:t>struct</a:t>
            </a:r>
            <a:r>
              <a:rPr lang="en-US" altLang="zh-CN" sz="2000" b="1" dirty="0">
                <a:solidFill>
                  <a:srgbClr val="FF0000"/>
                </a:solidFill>
                <a:latin typeface="+mn-lt"/>
                <a:cs typeface="+mn-lt"/>
              </a:rPr>
              <a:t> file *, </a:t>
            </a:r>
            <a:r>
              <a:rPr lang="en-US" altLang="zh-CN" sz="2000" b="1" dirty="0" err="1">
                <a:solidFill>
                  <a:srgbClr val="FF0000"/>
                </a:solidFill>
                <a:latin typeface="+mn-lt"/>
                <a:cs typeface="+mn-lt"/>
              </a:rPr>
              <a:t>const</a:t>
            </a:r>
            <a:r>
              <a:rPr lang="en-US" altLang="zh-CN" sz="2000" b="1" dirty="0">
                <a:solidFill>
                  <a:srgbClr val="FF0000"/>
                </a:solidFill>
                <a:latin typeface="+mn-lt"/>
                <a:cs typeface="+mn-lt"/>
              </a:rPr>
              <a:t> char __user *, </a:t>
            </a:r>
            <a:r>
              <a:rPr lang="en-US" altLang="zh-CN" sz="2000" b="1" dirty="0" err="1">
                <a:solidFill>
                  <a:srgbClr val="FF0000"/>
                </a:solidFill>
                <a:latin typeface="+mn-lt"/>
                <a:cs typeface="+mn-lt"/>
              </a:rPr>
              <a:t>size_t</a:t>
            </a:r>
            <a:r>
              <a:rPr lang="en-US" altLang="zh-CN" sz="2000" b="1" dirty="0">
                <a:solidFill>
                  <a:srgbClr val="FF0000"/>
                </a:solidFill>
                <a:latin typeface="+mn-lt"/>
                <a:cs typeface="+mn-lt"/>
              </a:rPr>
              <a:t>, </a:t>
            </a:r>
            <a:r>
              <a:rPr lang="en-US" altLang="zh-CN" sz="2000" b="1" dirty="0" err="1">
                <a:solidFill>
                  <a:srgbClr val="FF0000"/>
                </a:solidFill>
                <a:latin typeface="+mn-lt"/>
                <a:cs typeface="+mn-lt"/>
              </a:rPr>
              <a:t>loff_t</a:t>
            </a:r>
            <a:r>
              <a:rPr lang="en-US" altLang="zh-CN" sz="2000" b="1" dirty="0">
                <a:solidFill>
                  <a:srgbClr val="FF0000"/>
                </a:solidFill>
                <a:latin typeface="+mn-lt"/>
                <a:cs typeface="+mn-lt"/>
              </a:rPr>
              <a:t> *);</a:t>
            </a:r>
            <a:endParaRPr lang="en-US" altLang="zh-CN" sz="2000" b="1" dirty="0">
              <a:solidFill>
                <a:srgbClr val="FF0000"/>
              </a:solidFill>
              <a:latin typeface="+mn-lt"/>
              <a:cs typeface="+mn-lt"/>
            </a:endParaRPr>
          </a:p>
          <a:p>
            <a:pPr>
              <a:lnSpc>
                <a:spcPct val="100000"/>
              </a:lnSpc>
            </a:pPr>
            <a:r>
              <a:rPr lang="en-US" altLang="zh-CN" sz="2000" dirty="0">
                <a:solidFill>
                  <a:schemeClr val="bg1"/>
                </a:solidFill>
                <a:latin typeface="+mn-lt"/>
                <a:cs typeface="+mn-lt"/>
              </a:rPr>
              <a:t>	</a:t>
            </a:r>
            <a:r>
              <a:rPr lang="en-US" altLang="zh-CN" sz="2000" dirty="0" err="1">
                <a:solidFill>
                  <a:schemeClr val="bg1"/>
                </a:solidFill>
                <a:latin typeface="+mn-lt"/>
                <a:cs typeface="+mn-lt"/>
              </a:rPr>
              <a:t>int</a:t>
            </a:r>
            <a:r>
              <a:rPr lang="en-US" altLang="zh-CN" sz="2000" dirty="0">
                <a:solidFill>
                  <a:schemeClr val="bg1"/>
                </a:solidFill>
                <a:latin typeface="+mn-lt"/>
                <a:cs typeface="+mn-lt"/>
              </a:rPr>
              <a:t> (*</a:t>
            </a:r>
            <a:r>
              <a:rPr lang="en-US" altLang="zh-CN" sz="2000" dirty="0" err="1">
                <a:solidFill>
                  <a:schemeClr val="bg1"/>
                </a:solidFill>
                <a:latin typeface="+mn-lt"/>
                <a:cs typeface="+mn-lt"/>
              </a:rPr>
              <a:t>readdir</a:t>
            </a:r>
            <a:r>
              <a:rPr lang="en-US" altLang="zh-CN" sz="2000" dirty="0">
                <a:solidFill>
                  <a:schemeClr val="bg1"/>
                </a:solidFill>
                <a:latin typeface="+mn-lt"/>
                <a:cs typeface="+mn-lt"/>
              </a:rPr>
              <a:t>) (</a:t>
            </a:r>
            <a:r>
              <a:rPr lang="en-US" altLang="zh-CN" sz="2000" dirty="0" err="1">
                <a:solidFill>
                  <a:schemeClr val="bg1"/>
                </a:solidFill>
                <a:latin typeface="+mn-lt"/>
                <a:cs typeface="+mn-lt"/>
              </a:rPr>
              <a:t>struct</a:t>
            </a:r>
            <a:r>
              <a:rPr lang="en-US" altLang="zh-CN" sz="2000" dirty="0">
                <a:solidFill>
                  <a:schemeClr val="bg1"/>
                </a:solidFill>
                <a:latin typeface="+mn-lt"/>
                <a:cs typeface="+mn-lt"/>
              </a:rPr>
              <a:t> file *, void *, </a:t>
            </a:r>
            <a:r>
              <a:rPr lang="en-US" altLang="zh-CN" sz="2000" dirty="0" err="1">
                <a:solidFill>
                  <a:schemeClr val="bg1"/>
                </a:solidFill>
                <a:latin typeface="+mn-lt"/>
                <a:cs typeface="+mn-lt"/>
              </a:rPr>
              <a:t>filldir_t</a:t>
            </a:r>
            <a:r>
              <a:rPr lang="en-US" altLang="zh-CN" sz="2000" dirty="0">
                <a:solidFill>
                  <a:schemeClr val="bg1"/>
                </a:solidFill>
                <a:latin typeface="+mn-lt"/>
                <a:cs typeface="+mn-lt"/>
              </a:rPr>
              <a:t>);</a:t>
            </a:r>
            <a:endParaRPr lang="en-US" altLang="zh-CN" sz="2000" dirty="0">
              <a:solidFill>
                <a:schemeClr val="bg1"/>
              </a:solidFill>
              <a:latin typeface="+mn-lt"/>
              <a:cs typeface="+mn-lt"/>
            </a:endParaRPr>
          </a:p>
          <a:p>
            <a:pPr>
              <a:lnSpc>
                <a:spcPct val="100000"/>
              </a:lnSpc>
            </a:pPr>
            <a:r>
              <a:rPr lang="en-US" altLang="zh-CN" sz="2000" dirty="0">
                <a:solidFill>
                  <a:schemeClr val="bg1"/>
                </a:solidFill>
                <a:latin typeface="+mn-lt"/>
                <a:cs typeface="+mn-lt"/>
              </a:rPr>
              <a:t>	unsigned </a:t>
            </a:r>
            <a:r>
              <a:rPr lang="en-US" altLang="zh-CN" sz="2000" dirty="0" err="1">
                <a:solidFill>
                  <a:schemeClr val="bg1"/>
                </a:solidFill>
                <a:latin typeface="+mn-lt"/>
                <a:cs typeface="+mn-lt"/>
              </a:rPr>
              <a:t>int</a:t>
            </a:r>
            <a:r>
              <a:rPr lang="en-US" altLang="zh-CN" sz="2000" dirty="0">
                <a:solidFill>
                  <a:schemeClr val="bg1"/>
                </a:solidFill>
                <a:latin typeface="+mn-lt"/>
                <a:cs typeface="+mn-lt"/>
              </a:rPr>
              <a:t> (*poll) (</a:t>
            </a:r>
            <a:r>
              <a:rPr lang="en-US" altLang="zh-CN" sz="2000" dirty="0" err="1">
                <a:solidFill>
                  <a:schemeClr val="bg1"/>
                </a:solidFill>
                <a:latin typeface="+mn-lt"/>
                <a:cs typeface="+mn-lt"/>
              </a:rPr>
              <a:t>struct</a:t>
            </a:r>
            <a:r>
              <a:rPr lang="en-US" altLang="zh-CN" sz="2000" dirty="0">
                <a:solidFill>
                  <a:schemeClr val="bg1"/>
                </a:solidFill>
                <a:latin typeface="+mn-lt"/>
                <a:cs typeface="+mn-lt"/>
              </a:rPr>
              <a:t> file *, </a:t>
            </a:r>
            <a:r>
              <a:rPr lang="en-US" altLang="zh-CN" sz="2000" dirty="0" err="1">
                <a:solidFill>
                  <a:schemeClr val="bg1"/>
                </a:solidFill>
                <a:latin typeface="+mn-lt"/>
                <a:cs typeface="+mn-lt"/>
              </a:rPr>
              <a:t>struct</a:t>
            </a:r>
            <a:r>
              <a:rPr lang="en-US" altLang="zh-CN" sz="2000" dirty="0">
                <a:solidFill>
                  <a:schemeClr val="bg1"/>
                </a:solidFill>
                <a:latin typeface="+mn-lt"/>
                <a:cs typeface="+mn-lt"/>
              </a:rPr>
              <a:t> </a:t>
            </a:r>
            <a:r>
              <a:rPr lang="en-US" altLang="zh-CN" sz="2000" dirty="0" err="1">
                <a:solidFill>
                  <a:schemeClr val="bg1"/>
                </a:solidFill>
                <a:latin typeface="+mn-lt"/>
                <a:cs typeface="+mn-lt"/>
              </a:rPr>
              <a:t>poll_table_struct</a:t>
            </a:r>
            <a:r>
              <a:rPr lang="en-US" altLang="zh-CN" sz="2000" dirty="0">
                <a:solidFill>
                  <a:schemeClr val="bg1"/>
                </a:solidFill>
                <a:latin typeface="+mn-lt"/>
                <a:cs typeface="+mn-lt"/>
              </a:rPr>
              <a:t> *);</a:t>
            </a:r>
            <a:endParaRPr lang="en-US" altLang="zh-CN" sz="2000" dirty="0">
              <a:solidFill>
                <a:schemeClr val="bg1"/>
              </a:solidFill>
              <a:latin typeface="+mn-lt"/>
              <a:cs typeface="+mn-lt"/>
            </a:endParaRPr>
          </a:p>
          <a:p>
            <a:pPr>
              <a:lnSpc>
                <a:spcPct val="100000"/>
              </a:lnSpc>
            </a:pPr>
            <a:r>
              <a:rPr lang="en-US" altLang="zh-CN" sz="2000" dirty="0">
                <a:solidFill>
                  <a:schemeClr val="bg1"/>
                </a:solidFill>
                <a:latin typeface="+mn-lt"/>
                <a:cs typeface="+mn-lt"/>
              </a:rPr>
              <a:t>	</a:t>
            </a:r>
            <a:r>
              <a:rPr lang="en-US" altLang="zh-CN" sz="2000" b="1" dirty="0">
                <a:solidFill>
                  <a:srgbClr val="FF0000"/>
                </a:solidFill>
                <a:latin typeface="+mn-lt"/>
                <a:cs typeface="+mn-lt"/>
              </a:rPr>
              <a:t>long (*</a:t>
            </a:r>
            <a:r>
              <a:rPr lang="en-US" altLang="zh-CN" sz="2000" b="1" dirty="0" err="1">
                <a:solidFill>
                  <a:srgbClr val="FF0000"/>
                </a:solidFill>
                <a:latin typeface="+mn-lt"/>
                <a:cs typeface="+mn-lt"/>
              </a:rPr>
              <a:t>unlocked_ioctl</a:t>
            </a:r>
            <a:r>
              <a:rPr lang="en-US" altLang="zh-CN" sz="2000" b="1" dirty="0">
                <a:solidFill>
                  <a:srgbClr val="FF0000"/>
                </a:solidFill>
                <a:latin typeface="+mn-lt"/>
                <a:cs typeface="+mn-lt"/>
              </a:rPr>
              <a:t>) (</a:t>
            </a:r>
            <a:r>
              <a:rPr lang="en-US" altLang="zh-CN" sz="2000" b="1" dirty="0" err="1">
                <a:solidFill>
                  <a:srgbClr val="FF0000"/>
                </a:solidFill>
                <a:latin typeface="+mn-lt"/>
                <a:cs typeface="+mn-lt"/>
              </a:rPr>
              <a:t>struct</a:t>
            </a:r>
            <a:r>
              <a:rPr lang="en-US" altLang="zh-CN" sz="2000" b="1" dirty="0">
                <a:solidFill>
                  <a:srgbClr val="FF0000"/>
                </a:solidFill>
                <a:latin typeface="+mn-lt"/>
                <a:cs typeface="+mn-lt"/>
              </a:rPr>
              <a:t> file *, unsigned </a:t>
            </a:r>
            <a:r>
              <a:rPr lang="en-US" altLang="zh-CN" sz="2000" b="1" dirty="0" err="1">
                <a:solidFill>
                  <a:srgbClr val="FF0000"/>
                </a:solidFill>
                <a:latin typeface="+mn-lt"/>
                <a:cs typeface="+mn-lt"/>
              </a:rPr>
              <a:t>int</a:t>
            </a:r>
            <a:r>
              <a:rPr lang="en-US" altLang="zh-CN" sz="2000" b="1" dirty="0">
                <a:solidFill>
                  <a:srgbClr val="FF0000"/>
                </a:solidFill>
                <a:latin typeface="+mn-lt"/>
                <a:cs typeface="+mn-lt"/>
              </a:rPr>
              <a:t>, unsigned long);</a:t>
            </a:r>
            <a:endParaRPr lang="en-US" altLang="zh-CN" sz="2000" b="1" dirty="0">
              <a:solidFill>
                <a:srgbClr val="FF0000"/>
              </a:solidFill>
              <a:latin typeface="+mn-lt"/>
              <a:cs typeface="+mn-lt"/>
            </a:endParaRPr>
          </a:p>
          <a:p>
            <a:pPr>
              <a:lnSpc>
                <a:spcPct val="100000"/>
              </a:lnSpc>
            </a:pPr>
            <a:r>
              <a:rPr lang="en-US" altLang="zh-CN" sz="2000" dirty="0">
                <a:solidFill>
                  <a:schemeClr val="bg1"/>
                </a:solidFill>
                <a:latin typeface="+mn-lt"/>
                <a:cs typeface="+mn-lt"/>
              </a:rPr>
              <a:t>	long (*</a:t>
            </a:r>
            <a:r>
              <a:rPr lang="en-US" altLang="zh-CN" sz="2000" dirty="0" err="1">
                <a:solidFill>
                  <a:schemeClr val="bg1"/>
                </a:solidFill>
                <a:latin typeface="+mn-lt"/>
                <a:cs typeface="+mn-lt"/>
              </a:rPr>
              <a:t>compat_ioctl</a:t>
            </a:r>
            <a:r>
              <a:rPr lang="en-US" altLang="zh-CN" sz="2000" dirty="0">
                <a:solidFill>
                  <a:schemeClr val="bg1"/>
                </a:solidFill>
                <a:latin typeface="+mn-lt"/>
                <a:cs typeface="+mn-lt"/>
              </a:rPr>
              <a:t>) (</a:t>
            </a:r>
            <a:r>
              <a:rPr lang="en-US" altLang="zh-CN" sz="2000" dirty="0" err="1">
                <a:solidFill>
                  <a:schemeClr val="bg1"/>
                </a:solidFill>
                <a:latin typeface="+mn-lt"/>
                <a:cs typeface="+mn-lt"/>
              </a:rPr>
              <a:t>struct</a:t>
            </a:r>
            <a:r>
              <a:rPr lang="en-US" altLang="zh-CN" sz="2000" dirty="0">
                <a:solidFill>
                  <a:schemeClr val="bg1"/>
                </a:solidFill>
                <a:latin typeface="+mn-lt"/>
                <a:cs typeface="+mn-lt"/>
              </a:rPr>
              <a:t> file *, unsigned </a:t>
            </a:r>
            <a:r>
              <a:rPr lang="en-US" altLang="zh-CN" sz="2000" dirty="0" err="1">
                <a:solidFill>
                  <a:schemeClr val="bg1"/>
                </a:solidFill>
                <a:latin typeface="+mn-lt"/>
                <a:cs typeface="+mn-lt"/>
              </a:rPr>
              <a:t>int</a:t>
            </a:r>
            <a:r>
              <a:rPr lang="en-US" altLang="zh-CN" sz="2000" dirty="0">
                <a:solidFill>
                  <a:schemeClr val="bg1"/>
                </a:solidFill>
                <a:latin typeface="+mn-lt"/>
                <a:cs typeface="+mn-lt"/>
              </a:rPr>
              <a:t>, unsigned long);</a:t>
            </a:r>
            <a:endParaRPr lang="en-US" altLang="zh-CN" sz="2000" dirty="0">
              <a:solidFill>
                <a:schemeClr val="bg1"/>
              </a:solidFill>
              <a:latin typeface="+mn-lt"/>
              <a:cs typeface="+mn-lt"/>
            </a:endParaRPr>
          </a:p>
          <a:p>
            <a:pPr>
              <a:lnSpc>
                <a:spcPct val="100000"/>
              </a:lnSpc>
            </a:pPr>
            <a:r>
              <a:rPr lang="en-US" altLang="zh-CN" sz="2000" dirty="0">
                <a:solidFill>
                  <a:schemeClr val="bg1"/>
                </a:solidFill>
                <a:latin typeface="+mn-lt"/>
                <a:cs typeface="+mn-lt"/>
              </a:rPr>
              <a:t>	</a:t>
            </a:r>
            <a:r>
              <a:rPr lang="en-US" altLang="zh-CN" sz="2000" dirty="0" err="1">
                <a:solidFill>
                  <a:schemeClr val="bg1"/>
                </a:solidFill>
                <a:latin typeface="+mn-lt"/>
                <a:cs typeface="+mn-lt"/>
              </a:rPr>
              <a:t>int</a:t>
            </a:r>
            <a:r>
              <a:rPr lang="en-US" altLang="zh-CN" sz="2000" dirty="0">
                <a:solidFill>
                  <a:schemeClr val="bg1"/>
                </a:solidFill>
                <a:latin typeface="+mn-lt"/>
                <a:cs typeface="+mn-lt"/>
              </a:rPr>
              <a:t> (*</a:t>
            </a:r>
            <a:r>
              <a:rPr lang="en-US" altLang="zh-CN" sz="2000" dirty="0" err="1">
                <a:solidFill>
                  <a:schemeClr val="bg1"/>
                </a:solidFill>
                <a:latin typeface="+mn-lt"/>
                <a:cs typeface="+mn-lt"/>
              </a:rPr>
              <a:t>mmap</a:t>
            </a:r>
            <a:r>
              <a:rPr lang="en-US" altLang="zh-CN" sz="2000" dirty="0">
                <a:solidFill>
                  <a:schemeClr val="bg1"/>
                </a:solidFill>
                <a:latin typeface="+mn-lt"/>
                <a:cs typeface="+mn-lt"/>
              </a:rPr>
              <a:t>) (</a:t>
            </a:r>
            <a:r>
              <a:rPr lang="en-US" altLang="zh-CN" sz="2000" dirty="0" err="1">
                <a:solidFill>
                  <a:schemeClr val="bg1"/>
                </a:solidFill>
                <a:latin typeface="+mn-lt"/>
                <a:cs typeface="+mn-lt"/>
              </a:rPr>
              <a:t>struct</a:t>
            </a:r>
            <a:r>
              <a:rPr lang="en-US" altLang="zh-CN" sz="2000" dirty="0">
                <a:solidFill>
                  <a:schemeClr val="bg1"/>
                </a:solidFill>
                <a:latin typeface="+mn-lt"/>
                <a:cs typeface="+mn-lt"/>
              </a:rPr>
              <a:t> file *, </a:t>
            </a:r>
            <a:r>
              <a:rPr lang="en-US" altLang="zh-CN" sz="2000" dirty="0" err="1">
                <a:solidFill>
                  <a:schemeClr val="bg1"/>
                </a:solidFill>
                <a:latin typeface="+mn-lt"/>
                <a:cs typeface="+mn-lt"/>
              </a:rPr>
              <a:t>struct</a:t>
            </a:r>
            <a:r>
              <a:rPr lang="en-US" altLang="zh-CN" sz="2000" dirty="0">
                <a:solidFill>
                  <a:schemeClr val="bg1"/>
                </a:solidFill>
                <a:latin typeface="+mn-lt"/>
                <a:cs typeface="+mn-lt"/>
              </a:rPr>
              <a:t> </a:t>
            </a:r>
            <a:r>
              <a:rPr lang="en-US" altLang="zh-CN" sz="2000" dirty="0" err="1">
                <a:solidFill>
                  <a:schemeClr val="bg1"/>
                </a:solidFill>
                <a:latin typeface="+mn-lt"/>
                <a:cs typeface="+mn-lt"/>
              </a:rPr>
              <a:t>vm_area_struct</a:t>
            </a:r>
            <a:r>
              <a:rPr lang="en-US" altLang="zh-CN" sz="2000" dirty="0">
                <a:solidFill>
                  <a:schemeClr val="bg1"/>
                </a:solidFill>
                <a:latin typeface="+mn-lt"/>
                <a:cs typeface="+mn-lt"/>
              </a:rPr>
              <a:t> *);</a:t>
            </a:r>
            <a:endParaRPr lang="en-US" altLang="zh-CN" sz="2000" dirty="0">
              <a:solidFill>
                <a:schemeClr val="bg1"/>
              </a:solidFill>
              <a:latin typeface="+mn-lt"/>
              <a:cs typeface="+mn-lt"/>
            </a:endParaRPr>
          </a:p>
          <a:p>
            <a:pPr>
              <a:lnSpc>
                <a:spcPct val="100000"/>
              </a:lnSpc>
            </a:pPr>
            <a:r>
              <a:rPr lang="en-US" altLang="zh-CN" sz="2000" b="1" dirty="0">
                <a:solidFill>
                  <a:srgbClr val="FF0000"/>
                </a:solidFill>
                <a:latin typeface="+mn-lt"/>
                <a:cs typeface="+mn-lt"/>
              </a:rPr>
              <a:t>	</a:t>
            </a:r>
            <a:r>
              <a:rPr lang="en-US" altLang="zh-CN" sz="2000" b="1" dirty="0" err="1">
                <a:solidFill>
                  <a:srgbClr val="FF0000"/>
                </a:solidFill>
                <a:latin typeface="+mn-lt"/>
                <a:cs typeface="+mn-lt"/>
              </a:rPr>
              <a:t>int</a:t>
            </a:r>
            <a:r>
              <a:rPr lang="en-US" altLang="zh-CN" sz="2000" b="1" dirty="0">
                <a:solidFill>
                  <a:srgbClr val="FF0000"/>
                </a:solidFill>
                <a:latin typeface="+mn-lt"/>
                <a:cs typeface="+mn-lt"/>
              </a:rPr>
              <a:t> (*open) (</a:t>
            </a:r>
            <a:r>
              <a:rPr lang="en-US" altLang="zh-CN" sz="2000" b="1" dirty="0" err="1">
                <a:solidFill>
                  <a:srgbClr val="FF0000"/>
                </a:solidFill>
                <a:latin typeface="+mn-lt"/>
                <a:cs typeface="+mn-lt"/>
              </a:rPr>
              <a:t>struct</a:t>
            </a:r>
            <a:r>
              <a:rPr lang="en-US" altLang="zh-CN" sz="2000" b="1" dirty="0">
                <a:solidFill>
                  <a:srgbClr val="FF0000"/>
                </a:solidFill>
                <a:latin typeface="+mn-lt"/>
                <a:cs typeface="+mn-lt"/>
              </a:rPr>
              <a:t> </a:t>
            </a:r>
            <a:r>
              <a:rPr lang="en-US" altLang="zh-CN" sz="2000" b="1" dirty="0" err="1">
                <a:solidFill>
                  <a:srgbClr val="FF0000"/>
                </a:solidFill>
                <a:latin typeface="+mn-lt"/>
                <a:cs typeface="+mn-lt"/>
              </a:rPr>
              <a:t>inode</a:t>
            </a:r>
            <a:r>
              <a:rPr lang="en-US" altLang="zh-CN" sz="2000" b="1" dirty="0">
                <a:solidFill>
                  <a:srgbClr val="FF0000"/>
                </a:solidFill>
                <a:latin typeface="+mn-lt"/>
                <a:cs typeface="+mn-lt"/>
              </a:rPr>
              <a:t> *, </a:t>
            </a:r>
            <a:r>
              <a:rPr lang="en-US" altLang="zh-CN" sz="2000" b="1" dirty="0" err="1">
                <a:solidFill>
                  <a:srgbClr val="FF0000"/>
                </a:solidFill>
                <a:latin typeface="+mn-lt"/>
                <a:cs typeface="+mn-lt"/>
              </a:rPr>
              <a:t>struct</a:t>
            </a:r>
            <a:r>
              <a:rPr lang="en-US" altLang="zh-CN" sz="2000" b="1" dirty="0">
                <a:solidFill>
                  <a:srgbClr val="FF0000"/>
                </a:solidFill>
                <a:latin typeface="+mn-lt"/>
                <a:cs typeface="+mn-lt"/>
              </a:rPr>
              <a:t> file *);</a:t>
            </a:r>
            <a:endParaRPr lang="en-US" altLang="zh-CN" sz="2000" b="1" dirty="0">
              <a:solidFill>
                <a:srgbClr val="FF0000"/>
              </a:solidFill>
              <a:latin typeface="+mn-lt"/>
              <a:cs typeface="+mn-lt"/>
            </a:endParaRPr>
          </a:p>
          <a:p>
            <a:pPr>
              <a:lnSpc>
                <a:spcPct val="100000"/>
              </a:lnSpc>
            </a:pPr>
            <a:r>
              <a:rPr lang="en-US" altLang="zh-CN" sz="2000" b="1" dirty="0">
                <a:solidFill>
                  <a:srgbClr val="FF0000"/>
                </a:solidFill>
                <a:latin typeface="+mn-lt"/>
                <a:cs typeface="+mn-lt"/>
              </a:rPr>
              <a:t>	</a:t>
            </a:r>
            <a:r>
              <a:rPr lang="en-US" altLang="zh-CN" sz="2000" b="1" dirty="0" err="1">
                <a:solidFill>
                  <a:srgbClr val="FF0000"/>
                </a:solidFill>
                <a:latin typeface="+mn-lt"/>
                <a:cs typeface="+mn-lt"/>
              </a:rPr>
              <a:t>int</a:t>
            </a:r>
            <a:r>
              <a:rPr lang="en-US" altLang="zh-CN" sz="2000" b="1" dirty="0">
                <a:solidFill>
                  <a:srgbClr val="FF0000"/>
                </a:solidFill>
                <a:latin typeface="+mn-lt"/>
                <a:cs typeface="+mn-lt"/>
              </a:rPr>
              <a:t> (*release) (</a:t>
            </a:r>
            <a:r>
              <a:rPr lang="en-US" altLang="zh-CN" sz="2000" b="1" dirty="0" err="1">
                <a:solidFill>
                  <a:srgbClr val="FF0000"/>
                </a:solidFill>
                <a:latin typeface="+mn-lt"/>
                <a:cs typeface="+mn-lt"/>
              </a:rPr>
              <a:t>struct</a:t>
            </a:r>
            <a:r>
              <a:rPr lang="en-US" altLang="zh-CN" sz="2000" b="1" dirty="0">
                <a:solidFill>
                  <a:srgbClr val="FF0000"/>
                </a:solidFill>
                <a:latin typeface="+mn-lt"/>
                <a:cs typeface="+mn-lt"/>
              </a:rPr>
              <a:t> </a:t>
            </a:r>
            <a:r>
              <a:rPr lang="en-US" altLang="zh-CN" sz="2000" b="1" dirty="0" err="1">
                <a:solidFill>
                  <a:srgbClr val="FF0000"/>
                </a:solidFill>
                <a:latin typeface="+mn-lt"/>
                <a:cs typeface="+mn-lt"/>
              </a:rPr>
              <a:t>inode</a:t>
            </a:r>
            <a:r>
              <a:rPr lang="en-US" altLang="zh-CN" sz="2000" b="1" dirty="0">
                <a:solidFill>
                  <a:srgbClr val="FF0000"/>
                </a:solidFill>
                <a:latin typeface="+mn-lt"/>
                <a:cs typeface="+mn-lt"/>
              </a:rPr>
              <a:t> *, </a:t>
            </a:r>
            <a:r>
              <a:rPr lang="en-US" altLang="zh-CN" sz="2000" b="1" dirty="0" err="1">
                <a:solidFill>
                  <a:srgbClr val="FF0000"/>
                </a:solidFill>
                <a:latin typeface="+mn-lt"/>
                <a:cs typeface="+mn-lt"/>
              </a:rPr>
              <a:t>struct</a:t>
            </a:r>
            <a:r>
              <a:rPr lang="en-US" altLang="zh-CN" sz="2000" b="1" dirty="0">
                <a:solidFill>
                  <a:srgbClr val="FF0000"/>
                </a:solidFill>
                <a:latin typeface="+mn-lt"/>
                <a:cs typeface="+mn-lt"/>
              </a:rPr>
              <a:t> file *);</a:t>
            </a:r>
            <a:endParaRPr lang="en-US" altLang="zh-CN" sz="2000" b="1" dirty="0">
              <a:solidFill>
                <a:srgbClr val="FF0000"/>
              </a:solidFill>
              <a:latin typeface="+mn-lt"/>
              <a:cs typeface="+mn-lt"/>
            </a:endParaRPr>
          </a:p>
          <a:p>
            <a:pPr>
              <a:lnSpc>
                <a:spcPct val="100000"/>
              </a:lnSpc>
            </a:pPr>
            <a:r>
              <a:rPr lang="en-US" altLang="zh-CN" sz="2000" dirty="0">
                <a:solidFill>
                  <a:schemeClr val="bg1"/>
                </a:solidFill>
                <a:latin typeface="+mn-lt"/>
                <a:cs typeface="+mn-lt"/>
              </a:rPr>
              <a:t>	</a:t>
            </a:r>
            <a:r>
              <a:rPr lang="en-US" altLang="zh-CN" sz="2000" dirty="0" err="1">
                <a:solidFill>
                  <a:schemeClr val="bg1"/>
                </a:solidFill>
                <a:latin typeface="+mn-lt"/>
                <a:cs typeface="+mn-lt"/>
              </a:rPr>
              <a:t>int</a:t>
            </a:r>
            <a:r>
              <a:rPr lang="en-US" altLang="zh-CN" sz="2000" dirty="0">
                <a:solidFill>
                  <a:schemeClr val="bg1"/>
                </a:solidFill>
                <a:latin typeface="+mn-lt"/>
                <a:cs typeface="+mn-lt"/>
              </a:rPr>
              <a:t> (*</a:t>
            </a:r>
            <a:r>
              <a:rPr lang="en-US" altLang="zh-CN" sz="2000" dirty="0" err="1">
                <a:solidFill>
                  <a:schemeClr val="bg1"/>
                </a:solidFill>
                <a:latin typeface="+mn-lt"/>
                <a:cs typeface="+mn-lt"/>
              </a:rPr>
              <a:t>fsync</a:t>
            </a:r>
            <a:r>
              <a:rPr lang="en-US" altLang="zh-CN" sz="2000" dirty="0">
                <a:solidFill>
                  <a:schemeClr val="bg1"/>
                </a:solidFill>
                <a:latin typeface="+mn-lt"/>
                <a:cs typeface="+mn-lt"/>
              </a:rPr>
              <a:t>) (</a:t>
            </a:r>
            <a:r>
              <a:rPr lang="en-US" altLang="zh-CN" sz="2000" dirty="0" err="1">
                <a:solidFill>
                  <a:schemeClr val="bg1"/>
                </a:solidFill>
                <a:latin typeface="+mn-lt"/>
                <a:cs typeface="+mn-lt"/>
              </a:rPr>
              <a:t>struct</a:t>
            </a:r>
            <a:r>
              <a:rPr lang="en-US" altLang="zh-CN" sz="2000" dirty="0">
                <a:solidFill>
                  <a:schemeClr val="bg1"/>
                </a:solidFill>
                <a:latin typeface="+mn-lt"/>
                <a:cs typeface="+mn-lt"/>
              </a:rPr>
              <a:t> file *, </a:t>
            </a:r>
            <a:r>
              <a:rPr lang="en-US" altLang="zh-CN" sz="2000" dirty="0" err="1">
                <a:solidFill>
                  <a:schemeClr val="bg1"/>
                </a:solidFill>
                <a:latin typeface="+mn-lt"/>
                <a:cs typeface="+mn-lt"/>
              </a:rPr>
              <a:t>int</a:t>
            </a:r>
            <a:r>
              <a:rPr lang="en-US" altLang="zh-CN" sz="2000" dirty="0">
                <a:solidFill>
                  <a:schemeClr val="bg1"/>
                </a:solidFill>
                <a:latin typeface="+mn-lt"/>
                <a:cs typeface="+mn-lt"/>
              </a:rPr>
              <a:t> </a:t>
            </a:r>
            <a:r>
              <a:rPr lang="en-US" altLang="zh-CN" sz="2000" dirty="0" err="1">
                <a:solidFill>
                  <a:schemeClr val="bg1"/>
                </a:solidFill>
                <a:latin typeface="+mn-lt"/>
                <a:cs typeface="+mn-lt"/>
              </a:rPr>
              <a:t>datasync</a:t>
            </a:r>
            <a:r>
              <a:rPr lang="en-US" altLang="zh-CN" sz="2000" dirty="0">
                <a:solidFill>
                  <a:schemeClr val="bg1"/>
                </a:solidFill>
                <a:latin typeface="+mn-lt"/>
                <a:cs typeface="+mn-lt"/>
              </a:rPr>
              <a:t>);</a:t>
            </a:r>
            <a:endParaRPr lang="en-US" altLang="zh-CN" sz="2000" dirty="0">
              <a:solidFill>
                <a:schemeClr val="bg1"/>
              </a:solidFill>
              <a:latin typeface="+mn-lt"/>
              <a:cs typeface="+mn-lt"/>
            </a:endParaRPr>
          </a:p>
          <a:p>
            <a:pPr>
              <a:lnSpc>
                <a:spcPct val="100000"/>
              </a:lnSpc>
            </a:pPr>
            <a:r>
              <a:rPr lang="en-US" altLang="zh-CN" sz="2000" dirty="0">
                <a:solidFill>
                  <a:schemeClr val="bg1"/>
                </a:solidFill>
                <a:latin typeface="+mn-lt"/>
                <a:cs typeface="+mn-lt"/>
              </a:rPr>
              <a:t>	</a:t>
            </a:r>
            <a:r>
              <a:rPr lang="en-US" altLang="zh-CN" sz="2000" dirty="0" err="1">
                <a:solidFill>
                  <a:schemeClr val="bg1"/>
                </a:solidFill>
                <a:latin typeface="+mn-lt"/>
                <a:cs typeface="+mn-lt"/>
              </a:rPr>
              <a:t>int</a:t>
            </a:r>
            <a:r>
              <a:rPr lang="en-US" altLang="zh-CN" sz="2000" dirty="0">
                <a:solidFill>
                  <a:schemeClr val="bg1"/>
                </a:solidFill>
                <a:latin typeface="+mn-lt"/>
                <a:cs typeface="+mn-lt"/>
              </a:rPr>
              <a:t> (*</a:t>
            </a:r>
            <a:r>
              <a:rPr lang="en-US" altLang="zh-CN" sz="2000" dirty="0" err="1">
                <a:solidFill>
                  <a:schemeClr val="bg1"/>
                </a:solidFill>
                <a:latin typeface="+mn-lt"/>
                <a:cs typeface="+mn-lt"/>
              </a:rPr>
              <a:t>aio_fsync</a:t>
            </a:r>
            <a:r>
              <a:rPr lang="en-US" altLang="zh-CN" sz="2000" dirty="0">
                <a:solidFill>
                  <a:schemeClr val="bg1"/>
                </a:solidFill>
                <a:latin typeface="+mn-lt"/>
                <a:cs typeface="+mn-lt"/>
              </a:rPr>
              <a:t>) (</a:t>
            </a:r>
            <a:r>
              <a:rPr lang="en-US" altLang="zh-CN" sz="2000" dirty="0" err="1">
                <a:solidFill>
                  <a:schemeClr val="bg1"/>
                </a:solidFill>
                <a:latin typeface="+mn-lt"/>
                <a:cs typeface="+mn-lt"/>
              </a:rPr>
              <a:t>struct</a:t>
            </a:r>
            <a:r>
              <a:rPr lang="en-US" altLang="zh-CN" sz="2000" dirty="0">
                <a:solidFill>
                  <a:schemeClr val="bg1"/>
                </a:solidFill>
                <a:latin typeface="+mn-lt"/>
                <a:cs typeface="+mn-lt"/>
              </a:rPr>
              <a:t> </a:t>
            </a:r>
            <a:r>
              <a:rPr lang="en-US" altLang="zh-CN" sz="2000" dirty="0" err="1">
                <a:solidFill>
                  <a:schemeClr val="bg1"/>
                </a:solidFill>
                <a:latin typeface="+mn-lt"/>
                <a:cs typeface="+mn-lt"/>
              </a:rPr>
              <a:t>kiocb</a:t>
            </a:r>
            <a:r>
              <a:rPr lang="en-US" altLang="zh-CN" sz="2000" dirty="0">
                <a:solidFill>
                  <a:schemeClr val="bg1"/>
                </a:solidFill>
                <a:latin typeface="+mn-lt"/>
                <a:cs typeface="+mn-lt"/>
              </a:rPr>
              <a:t> *, </a:t>
            </a:r>
            <a:r>
              <a:rPr lang="en-US" altLang="zh-CN" sz="2000" dirty="0" err="1">
                <a:solidFill>
                  <a:schemeClr val="bg1"/>
                </a:solidFill>
                <a:latin typeface="+mn-lt"/>
                <a:cs typeface="+mn-lt"/>
              </a:rPr>
              <a:t>int</a:t>
            </a:r>
            <a:r>
              <a:rPr lang="en-US" altLang="zh-CN" sz="2000" dirty="0">
                <a:solidFill>
                  <a:schemeClr val="bg1"/>
                </a:solidFill>
                <a:latin typeface="+mn-lt"/>
                <a:cs typeface="+mn-lt"/>
              </a:rPr>
              <a:t> </a:t>
            </a:r>
            <a:r>
              <a:rPr lang="en-US" altLang="zh-CN" sz="2000" dirty="0" err="1">
                <a:solidFill>
                  <a:schemeClr val="bg1"/>
                </a:solidFill>
                <a:latin typeface="+mn-lt"/>
                <a:cs typeface="+mn-lt"/>
              </a:rPr>
              <a:t>datasync</a:t>
            </a:r>
            <a:r>
              <a:rPr lang="en-US" altLang="zh-CN" sz="2000" dirty="0">
                <a:solidFill>
                  <a:schemeClr val="bg1"/>
                </a:solidFill>
                <a:latin typeface="+mn-lt"/>
                <a:cs typeface="+mn-lt"/>
              </a:rPr>
              <a:t>);</a:t>
            </a:r>
            <a:endParaRPr lang="en-US" altLang="zh-CN" sz="2000" dirty="0">
              <a:solidFill>
                <a:schemeClr val="bg1"/>
              </a:solidFill>
              <a:latin typeface="+mn-lt"/>
              <a:cs typeface="+mn-lt"/>
            </a:endParaRPr>
          </a:p>
          <a:p>
            <a:pPr>
              <a:lnSpc>
                <a:spcPct val="100000"/>
              </a:lnSpc>
            </a:pPr>
            <a:r>
              <a:rPr lang="en-US" altLang="zh-CN" sz="2000" dirty="0">
                <a:solidFill>
                  <a:schemeClr val="bg1"/>
                </a:solidFill>
                <a:latin typeface="+mn-lt"/>
                <a:cs typeface="+mn-lt"/>
              </a:rPr>
              <a:t>	</a:t>
            </a:r>
            <a:r>
              <a:rPr lang="en-US" altLang="zh-CN" sz="2000" dirty="0" err="1">
                <a:solidFill>
                  <a:schemeClr val="bg1"/>
                </a:solidFill>
                <a:latin typeface="+mn-lt"/>
                <a:cs typeface="+mn-lt"/>
              </a:rPr>
              <a:t>int</a:t>
            </a:r>
            <a:r>
              <a:rPr lang="en-US" altLang="zh-CN" sz="2000" dirty="0">
                <a:solidFill>
                  <a:schemeClr val="bg1"/>
                </a:solidFill>
                <a:latin typeface="+mn-lt"/>
                <a:cs typeface="+mn-lt"/>
              </a:rPr>
              <a:t> (*</a:t>
            </a:r>
            <a:r>
              <a:rPr lang="en-US" altLang="zh-CN" sz="2000" dirty="0" err="1">
                <a:solidFill>
                  <a:schemeClr val="bg1"/>
                </a:solidFill>
                <a:latin typeface="+mn-lt"/>
                <a:cs typeface="+mn-lt"/>
              </a:rPr>
              <a:t>fasync</a:t>
            </a:r>
            <a:r>
              <a:rPr lang="en-US" altLang="zh-CN" sz="2000" dirty="0">
                <a:solidFill>
                  <a:schemeClr val="bg1"/>
                </a:solidFill>
                <a:latin typeface="+mn-lt"/>
                <a:cs typeface="+mn-lt"/>
              </a:rPr>
              <a:t>) (</a:t>
            </a:r>
            <a:r>
              <a:rPr lang="en-US" altLang="zh-CN" sz="2000" dirty="0" err="1">
                <a:solidFill>
                  <a:schemeClr val="bg1"/>
                </a:solidFill>
                <a:latin typeface="+mn-lt"/>
                <a:cs typeface="+mn-lt"/>
              </a:rPr>
              <a:t>int</a:t>
            </a:r>
            <a:r>
              <a:rPr lang="en-US" altLang="zh-CN" sz="2000" dirty="0">
                <a:solidFill>
                  <a:schemeClr val="bg1"/>
                </a:solidFill>
                <a:latin typeface="+mn-lt"/>
                <a:cs typeface="+mn-lt"/>
              </a:rPr>
              <a:t>, </a:t>
            </a:r>
            <a:r>
              <a:rPr lang="en-US" altLang="zh-CN" sz="2000" dirty="0" err="1">
                <a:solidFill>
                  <a:schemeClr val="bg1"/>
                </a:solidFill>
                <a:latin typeface="+mn-lt"/>
                <a:cs typeface="+mn-lt"/>
              </a:rPr>
              <a:t>struct</a:t>
            </a:r>
            <a:r>
              <a:rPr lang="en-US" altLang="zh-CN" sz="2000" dirty="0">
                <a:solidFill>
                  <a:schemeClr val="bg1"/>
                </a:solidFill>
                <a:latin typeface="+mn-lt"/>
                <a:cs typeface="+mn-lt"/>
              </a:rPr>
              <a:t> file *, </a:t>
            </a:r>
            <a:r>
              <a:rPr lang="en-US" altLang="zh-CN" sz="2000" dirty="0" err="1">
                <a:solidFill>
                  <a:schemeClr val="bg1"/>
                </a:solidFill>
                <a:latin typeface="+mn-lt"/>
                <a:cs typeface="+mn-lt"/>
              </a:rPr>
              <a:t>int</a:t>
            </a:r>
            <a:r>
              <a:rPr lang="en-US" altLang="zh-CN" sz="2000" dirty="0">
                <a:solidFill>
                  <a:schemeClr val="bg1"/>
                </a:solidFill>
                <a:latin typeface="+mn-lt"/>
                <a:cs typeface="+mn-lt"/>
              </a:rPr>
              <a:t>);</a:t>
            </a:r>
            <a:endParaRPr lang="en-US" altLang="zh-CN" sz="2000" dirty="0">
              <a:solidFill>
                <a:schemeClr val="bg1"/>
              </a:solidFill>
              <a:latin typeface="+mn-lt"/>
              <a:cs typeface="+mn-lt"/>
            </a:endParaRPr>
          </a:p>
          <a:p>
            <a:pPr>
              <a:lnSpc>
                <a:spcPct val="100000"/>
              </a:lnSpc>
            </a:pPr>
            <a:r>
              <a:rPr lang="en-US" altLang="zh-CN" sz="2000" dirty="0">
                <a:solidFill>
                  <a:schemeClr val="bg1"/>
                </a:solidFill>
                <a:latin typeface="+mn-lt"/>
                <a:cs typeface="+mn-lt"/>
              </a:rPr>
              <a:t>	</a:t>
            </a:r>
            <a:r>
              <a:rPr lang="en-US" altLang="zh-CN" sz="2000" dirty="0" err="1">
                <a:solidFill>
                  <a:schemeClr val="bg1"/>
                </a:solidFill>
                <a:latin typeface="+mn-lt"/>
                <a:cs typeface="+mn-lt"/>
              </a:rPr>
              <a:t>int</a:t>
            </a:r>
            <a:r>
              <a:rPr lang="en-US" altLang="zh-CN" sz="2000" dirty="0">
                <a:solidFill>
                  <a:schemeClr val="bg1"/>
                </a:solidFill>
                <a:latin typeface="+mn-lt"/>
                <a:cs typeface="+mn-lt"/>
              </a:rPr>
              <a:t> (*lock) (</a:t>
            </a:r>
            <a:r>
              <a:rPr lang="en-US" altLang="zh-CN" sz="2000" dirty="0" err="1">
                <a:solidFill>
                  <a:schemeClr val="bg1"/>
                </a:solidFill>
                <a:latin typeface="+mn-lt"/>
                <a:cs typeface="+mn-lt"/>
              </a:rPr>
              <a:t>struct</a:t>
            </a:r>
            <a:r>
              <a:rPr lang="en-US" altLang="zh-CN" sz="2000" dirty="0">
                <a:solidFill>
                  <a:schemeClr val="bg1"/>
                </a:solidFill>
                <a:latin typeface="+mn-lt"/>
                <a:cs typeface="+mn-lt"/>
              </a:rPr>
              <a:t> file *, </a:t>
            </a:r>
            <a:r>
              <a:rPr lang="en-US" altLang="zh-CN" sz="2000" dirty="0" err="1">
                <a:solidFill>
                  <a:schemeClr val="bg1"/>
                </a:solidFill>
                <a:latin typeface="+mn-lt"/>
                <a:cs typeface="+mn-lt"/>
              </a:rPr>
              <a:t>int</a:t>
            </a:r>
            <a:r>
              <a:rPr lang="en-US" altLang="zh-CN" sz="2000" dirty="0">
                <a:solidFill>
                  <a:schemeClr val="bg1"/>
                </a:solidFill>
                <a:latin typeface="+mn-lt"/>
                <a:cs typeface="+mn-lt"/>
              </a:rPr>
              <a:t>, </a:t>
            </a:r>
            <a:r>
              <a:rPr lang="en-US" altLang="zh-CN" sz="2000" dirty="0" err="1">
                <a:solidFill>
                  <a:schemeClr val="bg1"/>
                </a:solidFill>
                <a:latin typeface="+mn-lt"/>
                <a:cs typeface="+mn-lt"/>
              </a:rPr>
              <a:t>struct</a:t>
            </a:r>
            <a:r>
              <a:rPr lang="en-US" altLang="zh-CN" sz="2000" dirty="0">
                <a:solidFill>
                  <a:schemeClr val="bg1"/>
                </a:solidFill>
                <a:latin typeface="+mn-lt"/>
                <a:cs typeface="+mn-lt"/>
              </a:rPr>
              <a:t> </a:t>
            </a:r>
            <a:r>
              <a:rPr lang="en-US" altLang="zh-CN" sz="2000" dirty="0" err="1">
                <a:solidFill>
                  <a:schemeClr val="bg1"/>
                </a:solidFill>
                <a:latin typeface="+mn-lt"/>
                <a:cs typeface="+mn-lt"/>
              </a:rPr>
              <a:t>file_lock</a:t>
            </a:r>
            <a:r>
              <a:rPr lang="en-US" altLang="zh-CN" sz="2000" dirty="0">
                <a:solidFill>
                  <a:schemeClr val="bg1"/>
                </a:solidFill>
                <a:latin typeface="+mn-lt"/>
                <a:cs typeface="+mn-lt"/>
              </a:rPr>
              <a:t> *);</a:t>
            </a:r>
            <a:endParaRPr lang="en-US" altLang="zh-CN" sz="2000" dirty="0">
              <a:solidFill>
                <a:schemeClr val="bg1"/>
              </a:solidFill>
              <a:latin typeface="+mn-lt"/>
              <a:cs typeface="+mn-lt"/>
            </a:endParaRPr>
          </a:p>
          <a:p>
            <a:pPr>
              <a:lnSpc>
                <a:spcPct val="100000"/>
              </a:lnSpc>
            </a:pPr>
            <a:r>
              <a:rPr lang="en-US" altLang="zh-CN" sz="2000" dirty="0">
                <a:solidFill>
                  <a:schemeClr val="bg1"/>
                </a:solidFill>
                <a:latin typeface="+mn-lt"/>
                <a:cs typeface="+mn-lt"/>
              </a:rPr>
              <a:t>           </a:t>
            </a:r>
            <a:r>
              <a:rPr lang="en-US" altLang="zh-CN" sz="2000" dirty="0" smtClean="0">
                <a:solidFill>
                  <a:schemeClr val="bg1"/>
                </a:solidFill>
                <a:latin typeface="+mn-lt"/>
                <a:cs typeface="+mn-lt"/>
              </a:rPr>
              <a:t>……</a:t>
            </a:r>
            <a:r>
              <a:rPr lang="en-US" altLang="zh-CN" dirty="0" smtClean="0">
                <a:solidFill>
                  <a:schemeClr val="bg1"/>
                </a:solidFill>
                <a:latin typeface="+mn-lt"/>
                <a:cs typeface="+mn-lt"/>
              </a:rPr>
              <a:t>};         </a:t>
            </a:r>
            <a:endParaRPr lang="en-US" altLang="zh-CN" dirty="0">
              <a:solidFill>
                <a:schemeClr val="bg1"/>
              </a:solidFill>
              <a:latin typeface="+mn-lt"/>
              <a:cs typeface="+mn-lt"/>
            </a:endParaRPr>
          </a:p>
        </p:txBody>
      </p:sp>
      <p:sp>
        <p:nvSpPr>
          <p:cNvPr id="2" name="日期占位符 1"/>
          <p:cNvSpPr>
            <a:spLocks noGrp="1"/>
          </p:cNvSpPr>
          <p:nvPr>
            <p:ph type="dt" sz="half" idx="10"/>
          </p:nvPr>
        </p:nvSpPr>
        <p:spPr/>
        <p:txBody>
          <a:bodyPr/>
          <a:lstStyle/>
          <a:p>
            <a:pPr>
              <a:defRPr/>
            </a:pPr>
            <a:fld id="{FF9FF4A5-DF9D-4BA8-87BB-3B0BCC91B549}"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20254" y="1175616"/>
            <a:ext cx="8566728" cy="5248275"/>
          </a:xfrm>
        </p:spPr>
        <p:txBody>
          <a:bodyPr/>
          <a:lstStyle/>
          <a:p>
            <a:pPr>
              <a:lnSpc>
                <a:spcPct val="130000"/>
              </a:lnSpc>
              <a:spcBef>
                <a:spcPts val="0"/>
              </a:spcBef>
            </a:pPr>
            <a:r>
              <a:rPr lang="zh-CN" altLang="en-US" b="1" dirty="0">
                <a:ea typeface="宋体" panose="02010600030101010101" pitchFamily="2" charset="-122"/>
              </a:rPr>
              <a:t>设备驱动程序接口（ </a:t>
            </a:r>
            <a:r>
              <a:rPr lang="en-US" altLang="zh-CN" b="1" dirty="0" err="1">
                <a:ea typeface="宋体" panose="02010600030101010101" pitchFamily="2" charset="-122"/>
              </a:rPr>
              <a:t>struct</a:t>
            </a:r>
            <a:r>
              <a:rPr lang="en-US" altLang="zh-CN" b="1" dirty="0">
                <a:ea typeface="宋体" panose="02010600030101010101" pitchFamily="2" charset="-122"/>
              </a:rPr>
              <a:t> </a:t>
            </a:r>
            <a:r>
              <a:rPr lang="en-US" altLang="zh-CN" b="1" dirty="0" err="1">
                <a:ea typeface="宋体" panose="02010600030101010101" pitchFamily="2" charset="-122"/>
              </a:rPr>
              <a:t>file_operations</a:t>
            </a:r>
            <a:r>
              <a:rPr lang="en-US" altLang="zh-CN" b="1" dirty="0">
                <a:ea typeface="宋体" panose="02010600030101010101" pitchFamily="2" charset="-122"/>
              </a:rPr>
              <a:t> </a:t>
            </a:r>
            <a:r>
              <a:rPr lang="zh-CN" altLang="en-US" b="1" dirty="0">
                <a:ea typeface="宋体" panose="02010600030101010101" pitchFamily="2" charset="-122"/>
              </a:rPr>
              <a:t>）</a:t>
            </a:r>
            <a:endParaRPr lang="zh-CN" altLang="en-US" b="1" dirty="0">
              <a:ea typeface="宋体" panose="02010600030101010101" pitchFamily="2" charset="-122"/>
            </a:endParaRPr>
          </a:p>
          <a:p>
            <a:pPr lvl="1">
              <a:lnSpc>
                <a:spcPct val="130000"/>
              </a:lnSpc>
              <a:spcBef>
                <a:spcPts val="0"/>
              </a:spcBef>
            </a:pPr>
            <a:r>
              <a:rPr lang="zh-CN" altLang="en-US" dirty="0" smtClean="0">
                <a:solidFill>
                  <a:schemeClr val="bg1"/>
                </a:solidFill>
                <a:ea typeface="宋体" panose="02010600030101010101" pitchFamily="2" charset="-122"/>
              </a:rPr>
              <a:t>在</a:t>
            </a:r>
            <a:r>
              <a:rPr lang="zh-CN" altLang="en-US" dirty="0">
                <a:solidFill>
                  <a:schemeClr val="bg1"/>
                </a:solidFill>
                <a:ea typeface="宋体" panose="02010600030101010101" pitchFamily="2" charset="-122"/>
              </a:rPr>
              <a:t>嵌入式系统的开发中，通常只要实现如下几个接口函数就能完成系统所需要的功能</a:t>
            </a:r>
            <a:endParaRPr lang="zh-CN" altLang="en-US" dirty="0">
              <a:solidFill>
                <a:schemeClr val="bg1"/>
              </a:solidFill>
              <a:ea typeface="宋体" panose="02010600030101010101" pitchFamily="2" charset="-122"/>
            </a:endParaRPr>
          </a:p>
          <a:p>
            <a:pPr lvl="2">
              <a:lnSpc>
                <a:spcPct val="130000"/>
              </a:lnSpc>
              <a:spcBef>
                <a:spcPts val="0"/>
              </a:spcBef>
            </a:pPr>
            <a:r>
              <a:rPr lang="en-US" altLang="zh-CN" dirty="0" err="1">
                <a:ea typeface="宋体" panose="02010600030101010101" pitchFamily="2" charset="-122"/>
              </a:rPr>
              <a:t>init</a:t>
            </a:r>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加载</a:t>
            </a:r>
            <a:r>
              <a:rPr lang="zh-CN" altLang="en-US" dirty="0">
                <a:ea typeface="宋体" panose="02010600030101010101" pitchFamily="2" charset="-122"/>
              </a:rPr>
              <a:t>驱动程序时，内核自动调用</a:t>
            </a:r>
            <a:endParaRPr lang="zh-CN" altLang="en-US" dirty="0">
              <a:ea typeface="宋体" panose="02010600030101010101" pitchFamily="2" charset="-122"/>
            </a:endParaRPr>
          </a:p>
          <a:p>
            <a:pPr lvl="2">
              <a:lnSpc>
                <a:spcPct val="130000"/>
              </a:lnSpc>
              <a:spcBef>
                <a:spcPts val="0"/>
              </a:spcBef>
            </a:pPr>
            <a:r>
              <a:rPr lang="en-US" altLang="zh-CN" dirty="0">
                <a:solidFill>
                  <a:srgbClr val="FF0000"/>
                </a:solidFill>
                <a:ea typeface="宋体" panose="02010600030101010101" pitchFamily="2" charset="-122"/>
              </a:rPr>
              <a:t>read		</a:t>
            </a:r>
            <a:r>
              <a:rPr lang="en-US" altLang="zh-CN" dirty="0" smtClean="0">
                <a:solidFill>
                  <a:srgbClr val="FF0000"/>
                </a:solidFill>
                <a:ea typeface="宋体" panose="02010600030101010101" pitchFamily="2" charset="-122"/>
              </a:rPr>
              <a:t>      </a:t>
            </a:r>
            <a:r>
              <a:rPr lang="zh-CN" altLang="en-US" dirty="0" smtClean="0">
                <a:solidFill>
                  <a:srgbClr val="FF0000"/>
                </a:solidFill>
                <a:ea typeface="宋体" panose="02010600030101010101" pitchFamily="2" charset="-122"/>
              </a:rPr>
              <a:t>从</a:t>
            </a:r>
            <a:r>
              <a:rPr lang="zh-CN" altLang="en-US" dirty="0">
                <a:solidFill>
                  <a:srgbClr val="FF0000"/>
                </a:solidFill>
                <a:ea typeface="宋体" panose="02010600030101010101" pitchFamily="2" charset="-122"/>
              </a:rPr>
              <a:t>设备中读取数据</a:t>
            </a:r>
            <a:endParaRPr lang="zh-CN" altLang="en-US" dirty="0">
              <a:solidFill>
                <a:srgbClr val="FF0000"/>
              </a:solidFill>
              <a:ea typeface="宋体" panose="02010600030101010101" pitchFamily="2" charset="-122"/>
            </a:endParaRPr>
          </a:p>
          <a:p>
            <a:pPr lvl="2">
              <a:lnSpc>
                <a:spcPct val="130000"/>
              </a:lnSpc>
              <a:spcBef>
                <a:spcPts val="0"/>
              </a:spcBef>
            </a:pPr>
            <a:r>
              <a:rPr lang="en-US" altLang="zh-CN" dirty="0">
                <a:solidFill>
                  <a:srgbClr val="FF0000"/>
                </a:solidFill>
                <a:ea typeface="宋体" panose="02010600030101010101" pitchFamily="2" charset="-122"/>
              </a:rPr>
              <a:t>write		</a:t>
            </a:r>
            <a:r>
              <a:rPr lang="en-US" altLang="zh-CN" dirty="0" smtClean="0">
                <a:solidFill>
                  <a:srgbClr val="FF0000"/>
                </a:solidFill>
                <a:ea typeface="宋体" panose="02010600030101010101" pitchFamily="2" charset="-122"/>
              </a:rPr>
              <a:t>      </a:t>
            </a:r>
            <a:r>
              <a:rPr lang="zh-CN" altLang="en-US" dirty="0" smtClean="0">
                <a:solidFill>
                  <a:srgbClr val="FF0000"/>
                </a:solidFill>
                <a:ea typeface="宋体" panose="02010600030101010101" pitchFamily="2" charset="-122"/>
              </a:rPr>
              <a:t>向</a:t>
            </a:r>
            <a:r>
              <a:rPr lang="zh-CN" altLang="en-US" dirty="0">
                <a:solidFill>
                  <a:srgbClr val="FF0000"/>
                </a:solidFill>
                <a:ea typeface="宋体" panose="02010600030101010101" pitchFamily="2" charset="-122"/>
              </a:rPr>
              <a:t>字符设备中写数据</a:t>
            </a:r>
            <a:endParaRPr lang="zh-CN" altLang="en-US" dirty="0">
              <a:solidFill>
                <a:srgbClr val="FF0000"/>
              </a:solidFill>
              <a:ea typeface="宋体" panose="02010600030101010101" pitchFamily="2" charset="-122"/>
            </a:endParaRPr>
          </a:p>
          <a:p>
            <a:pPr lvl="2">
              <a:lnSpc>
                <a:spcPct val="130000"/>
              </a:lnSpc>
              <a:spcBef>
                <a:spcPts val="0"/>
              </a:spcBef>
            </a:pPr>
            <a:r>
              <a:rPr lang="en-US" altLang="zh-CN" dirty="0" err="1" smtClean="0">
                <a:solidFill>
                  <a:srgbClr val="FF0000"/>
                </a:solidFill>
                <a:ea typeface="宋体" panose="02010600030101010101" pitchFamily="2" charset="-122"/>
              </a:rPr>
              <a:t>unlocked_ioctl</a:t>
            </a:r>
            <a:r>
              <a:rPr lang="en-US" altLang="zh-CN" dirty="0" smtClean="0">
                <a:solidFill>
                  <a:srgbClr val="FF0000"/>
                </a:solidFill>
                <a:ea typeface="宋体" panose="02010600030101010101" pitchFamily="2" charset="-122"/>
              </a:rPr>
              <a:t>  </a:t>
            </a:r>
            <a:r>
              <a:rPr lang="zh-CN" altLang="en-US" dirty="0" smtClean="0">
                <a:solidFill>
                  <a:srgbClr val="FF0000"/>
                </a:solidFill>
                <a:ea typeface="宋体" panose="02010600030101010101" pitchFamily="2" charset="-122"/>
              </a:rPr>
              <a:t>控制设备</a:t>
            </a:r>
            <a:r>
              <a:rPr lang="zh-CN" altLang="en-US" dirty="0">
                <a:solidFill>
                  <a:srgbClr val="FF0000"/>
                </a:solidFill>
                <a:ea typeface="宋体" panose="02010600030101010101" pitchFamily="2" charset="-122"/>
              </a:rPr>
              <a:t>，实现除</a:t>
            </a:r>
            <a:r>
              <a:rPr lang="zh-CN" altLang="en-US" dirty="0" smtClean="0">
                <a:solidFill>
                  <a:srgbClr val="FF0000"/>
                </a:solidFill>
                <a:ea typeface="宋体" panose="02010600030101010101" pitchFamily="2" charset="-122"/>
              </a:rPr>
              <a:t>读写外</a:t>
            </a:r>
            <a:r>
              <a:rPr lang="zh-CN" altLang="en-US" dirty="0">
                <a:solidFill>
                  <a:srgbClr val="FF0000"/>
                </a:solidFill>
                <a:ea typeface="宋体" panose="02010600030101010101" pitchFamily="2" charset="-122"/>
              </a:rPr>
              <a:t>的其他</a:t>
            </a:r>
            <a:r>
              <a:rPr lang="zh-CN" altLang="en-US" dirty="0" smtClean="0">
                <a:solidFill>
                  <a:srgbClr val="FF0000"/>
                </a:solidFill>
                <a:ea typeface="宋体" panose="02010600030101010101" pitchFamily="2" charset="-122"/>
              </a:rPr>
              <a:t>控制</a:t>
            </a:r>
            <a:endParaRPr lang="zh-CN" altLang="en-US" dirty="0">
              <a:solidFill>
                <a:srgbClr val="FF0000"/>
              </a:solidFill>
              <a:ea typeface="宋体" panose="02010600030101010101" pitchFamily="2" charset="-122"/>
            </a:endParaRPr>
          </a:p>
          <a:p>
            <a:pPr lvl="2">
              <a:lnSpc>
                <a:spcPct val="130000"/>
              </a:lnSpc>
              <a:spcBef>
                <a:spcPts val="0"/>
              </a:spcBef>
            </a:pPr>
            <a:r>
              <a:rPr lang="en-US" altLang="zh-CN" dirty="0">
                <a:solidFill>
                  <a:srgbClr val="FF0000"/>
                </a:solidFill>
                <a:ea typeface="宋体" panose="02010600030101010101" pitchFamily="2" charset="-122"/>
              </a:rPr>
              <a:t>open		</a:t>
            </a:r>
            <a:r>
              <a:rPr lang="en-US" altLang="zh-CN" dirty="0" smtClean="0">
                <a:solidFill>
                  <a:srgbClr val="FF0000"/>
                </a:solidFill>
                <a:ea typeface="宋体" panose="02010600030101010101" pitchFamily="2" charset="-122"/>
              </a:rPr>
              <a:t>      </a:t>
            </a:r>
            <a:r>
              <a:rPr lang="zh-CN" altLang="en-US" dirty="0" smtClean="0">
                <a:solidFill>
                  <a:srgbClr val="FF0000"/>
                </a:solidFill>
                <a:ea typeface="宋体" panose="02010600030101010101" pitchFamily="2" charset="-122"/>
              </a:rPr>
              <a:t>打开</a:t>
            </a:r>
            <a:r>
              <a:rPr lang="zh-CN" altLang="en-US" dirty="0">
                <a:solidFill>
                  <a:srgbClr val="FF0000"/>
                </a:solidFill>
                <a:ea typeface="宋体" panose="02010600030101010101" pitchFamily="2" charset="-122"/>
              </a:rPr>
              <a:t>设备并进行初始化</a:t>
            </a:r>
            <a:endParaRPr lang="zh-CN" altLang="en-US" dirty="0">
              <a:solidFill>
                <a:srgbClr val="FF0000"/>
              </a:solidFill>
              <a:ea typeface="宋体" panose="02010600030101010101" pitchFamily="2" charset="-122"/>
            </a:endParaRPr>
          </a:p>
          <a:p>
            <a:pPr lvl="2">
              <a:lnSpc>
                <a:spcPct val="130000"/>
              </a:lnSpc>
              <a:spcBef>
                <a:spcPts val="0"/>
              </a:spcBef>
            </a:pPr>
            <a:r>
              <a:rPr lang="en-US" altLang="zh-CN" dirty="0">
                <a:solidFill>
                  <a:srgbClr val="FF0000"/>
                </a:solidFill>
                <a:ea typeface="宋体" panose="02010600030101010101" pitchFamily="2" charset="-122"/>
              </a:rPr>
              <a:t>release	</a:t>
            </a:r>
            <a:r>
              <a:rPr lang="en-US" altLang="zh-CN" dirty="0" smtClean="0">
                <a:solidFill>
                  <a:srgbClr val="FF0000"/>
                </a:solidFill>
                <a:ea typeface="宋体" panose="02010600030101010101" pitchFamily="2" charset="-122"/>
              </a:rPr>
              <a:t>      </a:t>
            </a:r>
            <a:r>
              <a:rPr lang="zh-CN" altLang="en-US" dirty="0" smtClean="0">
                <a:solidFill>
                  <a:srgbClr val="FF0000"/>
                </a:solidFill>
                <a:ea typeface="宋体" panose="02010600030101010101" pitchFamily="2" charset="-122"/>
              </a:rPr>
              <a:t>关闭</a:t>
            </a:r>
            <a:r>
              <a:rPr lang="zh-CN" altLang="en-US" dirty="0">
                <a:solidFill>
                  <a:srgbClr val="FF0000"/>
                </a:solidFill>
                <a:ea typeface="宋体" panose="02010600030101010101" pitchFamily="2" charset="-122"/>
              </a:rPr>
              <a:t>设备并释放资源</a:t>
            </a:r>
            <a:endParaRPr lang="zh-CN" altLang="en-US" dirty="0">
              <a:solidFill>
                <a:srgbClr val="FF0000"/>
              </a:solidFill>
              <a:ea typeface="宋体" panose="02010600030101010101" pitchFamily="2" charset="-122"/>
            </a:endParaRPr>
          </a:p>
          <a:p>
            <a:pPr lvl="2">
              <a:lnSpc>
                <a:spcPct val="130000"/>
              </a:lnSpc>
              <a:spcBef>
                <a:spcPts val="0"/>
              </a:spcBef>
            </a:pPr>
            <a:r>
              <a:rPr lang="en-US" altLang="zh-CN" dirty="0">
                <a:ea typeface="宋体" panose="02010600030101010101" pitchFamily="2" charset="-122"/>
              </a:rPr>
              <a:t>exit           </a:t>
            </a:r>
            <a:r>
              <a:rPr lang="en-US" altLang="zh-CN" dirty="0" smtClean="0">
                <a:ea typeface="宋体" panose="02010600030101010101" pitchFamily="2" charset="-122"/>
              </a:rPr>
              <a:t>          </a:t>
            </a:r>
            <a:r>
              <a:rPr lang="zh-CN" altLang="en-US" dirty="0">
                <a:ea typeface="宋体" panose="02010600030101010101" pitchFamily="2" charset="-122"/>
              </a:rPr>
              <a:t>卸载驱动程序时，内核自动调用</a:t>
            </a:r>
            <a:endParaRPr lang="zh-CN" altLang="en-US" dirty="0">
              <a:ea typeface="宋体" panose="02010600030101010101" pitchFamily="2" charset="-122"/>
            </a:endParaRPr>
          </a:p>
          <a:p>
            <a:pPr lvl="1">
              <a:lnSpc>
                <a:spcPct val="130000"/>
              </a:lnSpc>
              <a:spcBef>
                <a:spcPts val="0"/>
              </a:spcBef>
            </a:pPr>
            <a:endParaRPr lang="en-US" altLang="zh-CN" dirty="0">
              <a:ea typeface="宋体" panose="02010600030101010101" pitchFamily="2" charset="-122"/>
            </a:endParaRPr>
          </a:p>
        </p:txBody>
      </p:sp>
      <p:sp>
        <p:nvSpPr>
          <p:cNvPr id="5" name="Rectangle 2"/>
          <p:cNvSpPr>
            <a:spLocks noGrp="1" noChangeArrowheads="1"/>
          </p:cNvSpPr>
          <p:nvPr>
            <p:ph type="title" idx="4294967295"/>
          </p:nvPr>
        </p:nvSpPr>
        <p:spPr>
          <a:xfrm>
            <a:off x="304800" y="228600"/>
            <a:ext cx="7162800" cy="838200"/>
          </a:xfrm>
        </p:spPr>
        <p:txBody>
          <a:bodyPr anchor="ctr"/>
          <a:lstStyle/>
          <a:p>
            <a:r>
              <a:rPr lang="en-US" altLang="zh-CN" dirty="0" err="1">
                <a:solidFill>
                  <a:schemeClr val="bg1"/>
                </a:solidFill>
              </a:rPr>
              <a:t>struct</a:t>
            </a:r>
            <a:r>
              <a:rPr lang="en-US" altLang="zh-CN" dirty="0">
                <a:solidFill>
                  <a:schemeClr val="bg1"/>
                </a:solidFill>
              </a:rPr>
              <a:t> </a:t>
            </a:r>
            <a:r>
              <a:rPr lang="en-US" altLang="zh-CN" dirty="0" err="1">
                <a:solidFill>
                  <a:schemeClr val="bg1"/>
                </a:solidFill>
              </a:rPr>
              <a:t>file_operations</a:t>
            </a:r>
            <a:endParaRPr lang="zh-CN" altLang="en-US" dirty="0">
              <a:solidFill>
                <a:schemeClr val="bg1"/>
              </a:solidFill>
            </a:endParaRPr>
          </a:p>
        </p:txBody>
      </p:sp>
      <p:sp>
        <p:nvSpPr>
          <p:cNvPr id="2" name="日期占位符 1"/>
          <p:cNvSpPr>
            <a:spLocks noGrp="1"/>
          </p:cNvSpPr>
          <p:nvPr>
            <p:ph type="dt" sz="half" idx="10"/>
          </p:nvPr>
        </p:nvSpPr>
        <p:spPr/>
        <p:txBody>
          <a:bodyPr/>
          <a:lstStyle/>
          <a:p>
            <a:pPr>
              <a:defRPr/>
            </a:pPr>
            <a:fld id="{1A3A5680-BB65-4EAA-B1AA-068C7CD8F420}" type="datetime11">
              <a:rPr lang="zh-CN" altLang="en-US" smtClean="0"/>
            </a:fld>
            <a:endParaRPr lang="en-US" altLang="zh-CN" dirty="0"/>
          </a:p>
        </p:txBody>
      </p:sp>
      <p:sp>
        <p:nvSpPr>
          <p:cNvPr id="3" name="矩形 2"/>
          <p:cNvSpPr/>
          <p:nvPr/>
        </p:nvSpPr>
        <p:spPr>
          <a:xfrm>
            <a:off x="863600" y="4116070"/>
            <a:ext cx="8089900" cy="554990"/>
          </a:xfrm>
          <a:prstGeom prst="rect">
            <a:avLst/>
          </a:prstGeom>
          <a:noFill/>
          <a:ln w="28575" cmpd="sng">
            <a:solidFill>
              <a:schemeClr val="accent1">
                <a:shade val="50000"/>
              </a:schemeClr>
            </a:solidFill>
            <a:prstDash val="solid"/>
            <a:round/>
          </a:ln>
        </p:spPr>
        <p:txBody>
          <a:bodyPr/>
          <a:p>
            <a:pPr algn="ctr"/>
            <a:endParaRPr lang="zh-CN" altLang="en-US" sz="1600" b="1" dirty="0">
              <a:solidFill>
                <a:srgbClr val="0000CC"/>
              </a:solidFill>
              <a:latin typeface="+mn-ea"/>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714348" y="1703447"/>
            <a:ext cx="5792841" cy="3466865"/>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8.1 </a:t>
            </a:r>
            <a:r>
              <a:rPr lang="zh-CN" altLang="en-US" b="1" kern="0" dirty="0" smtClean="0">
                <a:solidFill>
                  <a:srgbClr val="0000CC"/>
                </a:solidFill>
                <a:latin typeface="+mn-lt"/>
                <a:ea typeface="+mn-ea"/>
              </a:rPr>
              <a:t> 嵌入式设备驱动程序基础</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FF0000"/>
                </a:solidFill>
                <a:latin typeface="+mn-lt"/>
                <a:ea typeface="+mn-ea"/>
              </a:rPr>
              <a:t>8.2 </a:t>
            </a:r>
            <a:r>
              <a:rPr lang="zh-CN" altLang="en-US" b="1" kern="0" dirty="0" smtClean="0">
                <a:solidFill>
                  <a:srgbClr val="FF0000"/>
                </a:solidFill>
                <a:latin typeface="+mn-lt"/>
                <a:ea typeface="+mn-ea"/>
              </a:rPr>
              <a:t> 字符设备驱动程序设计</a:t>
            </a:r>
            <a:endParaRPr lang="en-US" altLang="zh-CN" b="1" kern="0" dirty="0" smtClean="0">
              <a:solidFill>
                <a:srgbClr val="FF0000"/>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8.3  </a:t>
            </a:r>
            <a:r>
              <a:rPr lang="zh-CN" altLang="en-US" b="1" kern="0" dirty="0" smtClean="0">
                <a:solidFill>
                  <a:srgbClr val="0000CC"/>
                </a:solidFill>
                <a:latin typeface="+mn-lt"/>
                <a:ea typeface="+mn-ea"/>
              </a:rPr>
              <a:t>简单字符驱动程序设计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8.4  </a:t>
            </a:r>
            <a:r>
              <a:rPr lang="zh-CN" altLang="en-US" b="1" kern="0" dirty="0" smtClean="0">
                <a:solidFill>
                  <a:srgbClr val="0000CC"/>
                </a:solidFill>
                <a:latin typeface="+mn-lt"/>
                <a:ea typeface="+mn-ea"/>
              </a:rPr>
              <a:t>块设备驱动程序设计</a:t>
            </a:r>
            <a:endParaRPr lang="en-US" altLang="zh-CN" b="1" kern="0" dirty="0" smtClean="0">
              <a:solidFill>
                <a:srgbClr val="0000CC"/>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ea"/>
                <a:ea typeface="+mn-ea"/>
                <a:cs typeface="+mj-cs"/>
              </a:rPr>
              <a:t>第</a:t>
            </a:r>
            <a:r>
              <a:rPr lang="en-US" altLang="zh-CN" sz="3600" b="1" kern="0" dirty="0" smtClean="0">
                <a:solidFill>
                  <a:srgbClr val="0000CC"/>
                </a:solidFill>
                <a:latin typeface="+mn-ea"/>
                <a:ea typeface="+mn-ea"/>
                <a:cs typeface="+mj-cs"/>
              </a:rPr>
              <a:t>8</a:t>
            </a:r>
            <a:r>
              <a:rPr lang="zh-CN" altLang="en-US" sz="3600" b="1" kern="0" dirty="0" smtClean="0">
                <a:solidFill>
                  <a:srgbClr val="0000CC"/>
                </a:solidFill>
                <a:latin typeface="+mn-ea"/>
                <a:ea typeface="+mn-ea"/>
                <a:cs typeface="+mj-cs"/>
              </a:rPr>
              <a:t>讲 </a:t>
            </a:r>
            <a:r>
              <a:rPr lang="en-US" altLang="zh-CN" sz="3600" b="1" kern="0" dirty="0" smtClean="0">
                <a:solidFill>
                  <a:srgbClr val="0000CC"/>
                </a:solidFill>
                <a:latin typeface="+mn-ea"/>
                <a:ea typeface="+mn-ea"/>
                <a:cs typeface="+mj-cs"/>
              </a:rPr>
              <a:t> </a:t>
            </a:r>
            <a:r>
              <a:rPr lang="zh-CN" altLang="en-US" sz="3600" b="1" kern="0" dirty="0" smtClean="0">
                <a:solidFill>
                  <a:srgbClr val="0000CC"/>
                </a:solidFill>
                <a:latin typeface="+mn-ea"/>
                <a:ea typeface="+mn-ea"/>
                <a:cs typeface="+mj-cs"/>
              </a:rPr>
              <a:t>嵌入式设备驱动程序设计</a:t>
            </a:r>
            <a:endParaRPr lang="zh-CN" altLang="en-US" sz="3600" b="1" kern="0" dirty="0" smtClean="0">
              <a:solidFill>
                <a:srgbClr val="0000CC"/>
              </a:solidFill>
              <a:latin typeface="+mn-ea"/>
              <a:ea typeface="+mn-ea"/>
              <a:cs typeface="+mj-cs"/>
            </a:endParaRPr>
          </a:p>
        </p:txBody>
      </p:sp>
      <p:sp>
        <p:nvSpPr>
          <p:cNvPr id="2" name="日期占位符 1"/>
          <p:cNvSpPr>
            <a:spLocks noGrp="1"/>
          </p:cNvSpPr>
          <p:nvPr>
            <p:ph type="dt" sz="half" idx="10"/>
          </p:nvPr>
        </p:nvSpPr>
        <p:spPr/>
        <p:txBody>
          <a:bodyPr/>
          <a:lstStyle/>
          <a:p>
            <a:pPr>
              <a:defRPr/>
            </a:pPr>
            <a:fld id="{ECDAA018-6706-4010-B029-B0EDEF5F2E87}" type="datetime11">
              <a:rPr lang="zh-CN" altLang="en-US" smtClean="0"/>
            </a:fld>
            <a:endParaRPr lang="en-US" altLang="zh-C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76824" y="288610"/>
            <a:ext cx="5786478" cy="563562"/>
          </a:xfrm>
          <a:prstGeom prst="rect">
            <a:avLst/>
          </a:prstGeom>
          <a:noFill/>
          <a:ln w="9525">
            <a:noFill/>
            <a:miter lim="800000"/>
          </a:ln>
          <a:effectLst/>
        </p:spPr>
        <p:txBody>
          <a:bodyPr anchor="ctr"/>
          <a:lstStyle/>
          <a:p>
            <a:r>
              <a:rPr lang="en-US" altLang="zh-CN" b="1" dirty="0" smtClean="0">
                <a:solidFill>
                  <a:srgbClr val="0000CC"/>
                </a:solidFill>
                <a:latin typeface="+mj-lt"/>
                <a:ea typeface="+mn-ea"/>
              </a:rPr>
              <a:t>1</a:t>
            </a:r>
            <a:r>
              <a:rPr lang="zh-CN" altLang="en-US" b="1" dirty="0">
                <a:solidFill>
                  <a:srgbClr val="0000CC"/>
                </a:solidFill>
                <a:latin typeface="+mj-lt"/>
                <a:ea typeface="+mn-ea"/>
              </a:rPr>
              <a:t>、字符设备驱动程序设计</a:t>
            </a:r>
            <a:endParaRPr lang="zh-CN" altLang="en-US" b="1" dirty="0">
              <a:solidFill>
                <a:srgbClr val="0000CC"/>
              </a:solidFill>
              <a:latin typeface="+mj-lt"/>
              <a:ea typeface="+mn-ea"/>
            </a:endParaRPr>
          </a:p>
        </p:txBody>
      </p:sp>
      <p:graphicFrame>
        <p:nvGraphicFramePr>
          <p:cNvPr id="6" name="图示 5"/>
          <p:cNvGraphicFramePr/>
          <p:nvPr/>
        </p:nvGraphicFramePr>
        <p:xfrm>
          <a:off x="2393878" y="3098872"/>
          <a:ext cx="1857388" cy="17859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矩形 6"/>
          <p:cNvSpPr/>
          <p:nvPr/>
        </p:nvSpPr>
        <p:spPr>
          <a:xfrm>
            <a:off x="4337712" y="2781446"/>
            <a:ext cx="2598109" cy="738664"/>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b="1" dirty="0" err="1" smtClean="0">
                <a:solidFill>
                  <a:srgbClr val="C00000"/>
                </a:solidFill>
                <a:latin typeface="+mj-lt"/>
                <a:ea typeface="+mn-ea"/>
              </a:rPr>
              <a:t>demo_drv.c</a:t>
            </a:r>
            <a:endParaRPr lang="en-US" altLang="zh-CN" b="1" dirty="0" smtClean="0">
              <a:solidFill>
                <a:srgbClr val="C00000"/>
              </a:solidFill>
              <a:latin typeface="+mj-lt"/>
              <a:ea typeface="+mn-ea"/>
            </a:endParaRPr>
          </a:p>
        </p:txBody>
      </p:sp>
      <p:sp>
        <p:nvSpPr>
          <p:cNvPr id="2" name="日期占位符 1"/>
          <p:cNvSpPr>
            <a:spLocks noGrp="1"/>
          </p:cNvSpPr>
          <p:nvPr>
            <p:ph type="dt" sz="half" idx="10"/>
          </p:nvPr>
        </p:nvSpPr>
        <p:spPr/>
        <p:txBody>
          <a:bodyPr/>
          <a:lstStyle/>
          <a:p>
            <a:pPr>
              <a:defRPr/>
            </a:pPr>
            <a:fld id="{B99A2921-AB67-4895-9EFA-18A7ECF2971F}"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895" y="1359898"/>
            <a:ext cx="8786190" cy="4356100"/>
          </a:xfrm>
          <a:prstGeom prst="rect">
            <a:avLst/>
          </a:prstGeom>
        </p:spPr>
        <p:txBody>
          <a:bodyPr wrap="square">
            <a:spAutoFit/>
          </a:bodyPr>
          <a:lstStyle/>
          <a:p>
            <a:pPr>
              <a:lnSpc>
                <a:spcPct val="110000"/>
              </a:lnSpc>
            </a:pPr>
            <a:r>
              <a:rPr lang="en-US" altLang="zh-CN" b="1">
                <a:solidFill>
                  <a:srgbClr val="0000FF"/>
                </a:solidFill>
                <a:latin typeface="+mn-lt"/>
              </a:rPr>
              <a:t>  1 #include&lt;linux/kernel.h&gt;</a:t>
            </a:r>
            <a:endParaRPr lang="en-US" altLang="zh-CN" b="1">
              <a:solidFill>
                <a:srgbClr val="0000FF"/>
              </a:solidFill>
              <a:latin typeface="+mn-lt"/>
            </a:endParaRPr>
          </a:p>
          <a:p>
            <a:pPr>
              <a:lnSpc>
                <a:spcPct val="110000"/>
              </a:lnSpc>
            </a:pPr>
            <a:r>
              <a:rPr lang="en-US" altLang="zh-CN" b="1">
                <a:solidFill>
                  <a:srgbClr val="0000FF"/>
                </a:solidFill>
                <a:latin typeface="+mn-lt"/>
              </a:rPr>
              <a:t>  2 #include&lt;linux/init.h&gt;</a:t>
            </a:r>
            <a:endParaRPr lang="en-US" altLang="zh-CN" b="1">
              <a:solidFill>
                <a:srgbClr val="0000FF"/>
              </a:solidFill>
              <a:latin typeface="+mn-lt"/>
            </a:endParaRPr>
          </a:p>
          <a:p>
            <a:pPr>
              <a:lnSpc>
                <a:spcPct val="110000"/>
              </a:lnSpc>
            </a:pPr>
            <a:r>
              <a:rPr lang="en-US" altLang="zh-CN" b="1">
                <a:solidFill>
                  <a:srgbClr val="0000FF"/>
                </a:solidFill>
                <a:latin typeface="+mn-lt"/>
              </a:rPr>
              <a:t>  3 #include&lt;linux/fs.h&gt;</a:t>
            </a:r>
            <a:endParaRPr lang="en-US" altLang="zh-CN" b="1">
              <a:solidFill>
                <a:srgbClr val="0000FF"/>
              </a:solidFill>
              <a:latin typeface="+mn-lt"/>
            </a:endParaRPr>
          </a:p>
          <a:p>
            <a:pPr>
              <a:lnSpc>
                <a:spcPct val="110000"/>
              </a:lnSpc>
            </a:pPr>
            <a:r>
              <a:rPr lang="en-US" altLang="zh-CN" b="1">
                <a:solidFill>
                  <a:srgbClr val="0000FF"/>
                </a:solidFill>
                <a:latin typeface="+mn-lt"/>
              </a:rPr>
              <a:t>  4 #include&lt;linux/types.h&gt;</a:t>
            </a:r>
            <a:endParaRPr lang="en-US" altLang="zh-CN" b="1">
              <a:solidFill>
                <a:srgbClr val="0000FF"/>
              </a:solidFill>
              <a:latin typeface="+mn-lt"/>
            </a:endParaRPr>
          </a:p>
          <a:p>
            <a:pPr>
              <a:lnSpc>
                <a:spcPct val="110000"/>
              </a:lnSpc>
            </a:pPr>
            <a:r>
              <a:rPr lang="en-US" altLang="zh-CN" b="1">
                <a:solidFill>
                  <a:srgbClr val="0000FF"/>
                </a:solidFill>
                <a:latin typeface="+mn-lt"/>
              </a:rPr>
              <a:t>  5 #include&lt;linux/module.h&gt;</a:t>
            </a:r>
            <a:endParaRPr lang="en-US" altLang="zh-CN" b="1">
              <a:solidFill>
                <a:srgbClr val="0000FF"/>
              </a:solidFill>
              <a:latin typeface="+mn-lt"/>
            </a:endParaRPr>
          </a:p>
          <a:p>
            <a:pPr>
              <a:lnSpc>
                <a:spcPct val="110000"/>
              </a:lnSpc>
            </a:pPr>
            <a:r>
              <a:rPr lang="en-US" altLang="zh-CN" b="1">
                <a:solidFill>
                  <a:srgbClr val="0000FF"/>
                </a:solidFill>
                <a:latin typeface="+mn-lt"/>
              </a:rPr>
              <a:t>  6 </a:t>
            </a:r>
            <a:endParaRPr lang="en-US" altLang="zh-CN" b="1">
              <a:solidFill>
                <a:srgbClr val="0000FF"/>
              </a:solidFill>
              <a:latin typeface="+mn-lt"/>
            </a:endParaRPr>
          </a:p>
          <a:p>
            <a:pPr>
              <a:lnSpc>
                <a:spcPct val="110000"/>
              </a:lnSpc>
            </a:pPr>
            <a:r>
              <a:rPr lang="en-US" altLang="zh-CN" b="1">
                <a:solidFill>
                  <a:srgbClr val="0000FF"/>
                </a:solidFill>
                <a:latin typeface="+mn-lt"/>
              </a:rPr>
              <a:t>  </a:t>
            </a:r>
            <a:r>
              <a:rPr lang="en-US" altLang="zh-CN" b="1">
                <a:solidFill>
                  <a:srgbClr val="FF0000"/>
                </a:solidFill>
                <a:latin typeface="+mn-lt"/>
              </a:rPr>
              <a:t>7 #define Demo_MAJOR 98</a:t>
            </a:r>
            <a:endParaRPr lang="en-US" altLang="zh-CN" b="1">
              <a:solidFill>
                <a:srgbClr val="FF0000"/>
              </a:solidFill>
              <a:latin typeface="+mn-lt"/>
            </a:endParaRPr>
          </a:p>
          <a:p>
            <a:pPr>
              <a:lnSpc>
                <a:spcPct val="110000"/>
              </a:lnSpc>
            </a:pPr>
            <a:r>
              <a:rPr lang="en-US" altLang="zh-CN" b="1">
                <a:solidFill>
                  <a:srgbClr val="FF0000"/>
                </a:solidFill>
                <a:latin typeface="+mn-lt"/>
              </a:rPr>
              <a:t>  8 #define VERSION "Demo_Driver"</a:t>
            </a:r>
            <a:endParaRPr lang="en-US" altLang="zh-CN" b="1">
              <a:solidFill>
                <a:srgbClr val="FF0000"/>
              </a:solidFill>
              <a:latin typeface="+mn-lt"/>
            </a:endParaRPr>
          </a:p>
          <a:p>
            <a:pPr>
              <a:lnSpc>
                <a:spcPct val="110000"/>
              </a:lnSpc>
            </a:pPr>
            <a:r>
              <a:rPr lang="en-US" altLang="zh-CN" b="1">
                <a:solidFill>
                  <a:srgbClr val="0000FF"/>
                </a:solidFill>
                <a:latin typeface="+mn-lt"/>
              </a:rPr>
              <a:t>  9 </a:t>
            </a:r>
            <a:endParaRPr lang="en-US" altLang="zh-CN" b="1">
              <a:solidFill>
                <a:srgbClr val="0000FF"/>
              </a:solidFill>
              <a:latin typeface="+mn-lt"/>
            </a:endParaRPr>
          </a:p>
        </p:txBody>
      </p:sp>
      <p:sp>
        <p:nvSpPr>
          <p:cNvPr id="3" name="Rectangle 2"/>
          <p:cNvSpPr>
            <a:spLocks noChangeArrowheads="1"/>
          </p:cNvSpPr>
          <p:nvPr/>
        </p:nvSpPr>
        <p:spPr bwMode="auto">
          <a:xfrm>
            <a:off x="211895" y="396960"/>
            <a:ext cx="5786478" cy="563562"/>
          </a:xfrm>
          <a:prstGeom prst="rect">
            <a:avLst/>
          </a:prstGeom>
          <a:noFill/>
          <a:ln w="9525">
            <a:noFill/>
            <a:miter lim="800000"/>
          </a:ln>
          <a:effectLst/>
        </p:spPr>
        <p:txBody>
          <a:bodyPr anchor="ctr"/>
          <a:lstStyle/>
          <a:p>
            <a:r>
              <a:rPr lang="en-US" altLang="zh-CN" sz="3200" b="1" dirty="0" err="1" smtClean="0">
                <a:solidFill>
                  <a:schemeClr val="bg1"/>
                </a:solidFill>
                <a:latin typeface="+mn-lt"/>
                <a:ea typeface="+mn-ea"/>
              </a:rPr>
              <a:t>demo_drv.c</a:t>
            </a:r>
            <a:endParaRPr lang="zh-CN" altLang="en-US" sz="3200" b="1" dirty="0" smtClean="0">
              <a:solidFill>
                <a:schemeClr val="bg1"/>
              </a:solidFill>
              <a:latin typeface="+mn-lt"/>
              <a:ea typeface="+mn-ea"/>
            </a:endParaRPr>
          </a:p>
        </p:txBody>
      </p:sp>
      <p:sp>
        <p:nvSpPr>
          <p:cNvPr id="4" name="日期占位符 3"/>
          <p:cNvSpPr>
            <a:spLocks noGrp="1"/>
          </p:cNvSpPr>
          <p:nvPr>
            <p:ph type="dt" sz="half" idx="10"/>
          </p:nvPr>
        </p:nvSpPr>
        <p:spPr/>
        <p:txBody>
          <a:bodyPr/>
          <a:lstStyle/>
          <a:p>
            <a:pPr>
              <a:defRPr/>
            </a:pPr>
            <a:fld id="{604C8B6D-2938-420E-BF1C-E953DA86ACEE}"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894" y="1097251"/>
            <a:ext cx="8932105" cy="5773420"/>
          </a:xfrm>
          <a:prstGeom prst="rect">
            <a:avLst/>
          </a:prstGeom>
        </p:spPr>
        <p:txBody>
          <a:bodyPr wrap="square">
            <a:spAutoFit/>
          </a:bodyPr>
          <a:lstStyle/>
          <a:p>
            <a:pPr>
              <a:lnSpc>
                <a:spcPct val="110000"/>
              </a:lnSpc>
            </a:pPr>
            <a:r>
              <a:rPr lang="en-US" altLang="zh-CN" sz="2400" b="1">
                <a:solidFill>
                  <a:srgbClr val="FF0000"/>
                </a:solidFill>
                <a:latin typeface="+mn-lt"/>
              </a:rPr>
              <a:t> 10 void showversion(void)</a:t>
            </a:r>
            <a:endParaRPr lang="en-US" altLang="zh-CN" sz="2400" b="1">
              <a:solidFill>
                <a:srgbClr val="FF0000"/>
              </a:solidFill>
              <a:latin typeface="+mn-lt"/>
            </a:endParaRPr>
          </a:p>
          <a:p>
            <a:pPr>
              <a:lnSpc>
                <a:spcPct val="110000"/>
              </a:lnSpc>
            </a:pPr>
            <a:r>
              <a:rPr lang="en-US" altLang="zh-CN" sz="2400" b="1">
                <a:solidFill>
                  <a:srgbClr val="0000FF"/>
                </a:solidFill>
                <a:latin typeface="+mn-lt"/>
              </a:rPr>
              <a:t> 11 {</a:t>
            </a:r>
            <a:endParaRPr lang="en-US" altLang="zh-CN" sz="2400" b="1">
              <a:solidFill>
                <a:srgbClr val="0000FF"/>
              </a:solidFill>
              <a:latin typeface="+mn-lt"/>
            </a:endParaRPr>
          </a:p>
          <a:p>
            <a:pPr>
              <a:lnSpc>
                <a:spcPct val="110000"/>
              </a:lnSpc>
            </a:pPr>
            <a:r>
              <a:rPr lang="en-US" altLang="zh-CN" sz="2400" b="1">
                <a:solidFill>
                  <a:srgbClr val="0000FF"/>
                </a:solidFill>
                <a:latin typeface="+mn-lt"/>
              </a:rPr>
              <a:t> 12   printk("****************************\n");</a:t>
            </a:r>
            <a:endParaRPr lang="en-US" altLang="zh-CN" sz="2400" b="1">
              <a:solidFill>
                <a:srgbClr val="0000FF"/>
              </a:solidFill>
              <a:latin typeface="+mn-lt"/>
            </a:endParaRPr>
          </a:p>
          <a:p>
            <a:pPr>
              <a:lnSpc>
                <a:spcPct val="110000"/>
              </a:lnSpc>
            </a:pPr>
            <a:r>
              <a:rPr lang="en-US" altLang="zh-CN" sz="2400" b="1">
                <a:solidFill>
                  <a:srgbClr val="0000FF"/>
                </a:solidFill>
                <a:latin typeface="+mn-lt"/>
              </a:rPr>
              <a:t> 13   printk("\t %s \n",VERSION);</a:t>
            </a:r>
            <a:endParaRPr lang="en-US" altLang="zh-CN" sz="2400" b="1">
              <a:solidFill>
                <a:srgbClr val="0000FF"/>
              </a:solidFill>
              <a:latin typeface="+mn-lt"/>
            </a:endParaRPr>
          </a:p>
          <a:p>
            <a:pPr>
              <a:lnSpc>
                <a:spcPct val="110000"/>
              </a:lnSpc>
            </a:pPr>
            <a:r>
              <a:rPr lang="en-US" altLang="zh-CN" sz="2400" b="1">
                <a:solidFill>
                  <a:srgbClr val="0000FF"/>
                </a:solidFill>
                <a:latin typeface="+mn-lt"/>
              </a:rPr>
              <a:t> 14   printk("****************************\n");</a:t>
            </a:r>
            <a:endParaRPr lang="en-US" altLang="zh-CN" sz="2400" b="1">
              <a:solidFill>
                <a:srgbClr val="0000FF"/>
              </a:solidFill>
              <a:latin typeface="+mn-lt"/>
            </a:endParaRPr>
          </a:p>
          <a:p>
            <a:pPr>
              <a:lnSpc>
                <a:spcPct val="110000"/>
              </a:lnSpc>
            </a:pPr>
            <a:r>
              <a:rPr lang="en-US" altLang="zh-CN" sz="2400" b="1">
                <a:solidFill>
                  <a:srgbClr val="0000FF"/>
                </a:solidFill>
                <a:latin typeface="+mn-lt"/>
              </a:rPr>
              <a:t> 15 }</a:t>
            </a:r>
            <a:endParaRPr lang="en-US" altLang="zh-CN" sz="2400" b="1">
              <a:solidFill>
                <a:srgbClr val="0000FF"/>
              </a:solidFill>
              <a:latin typeface="+mn-lt"/>
            </a:endParaRPr>
          </a:p>
          <a:p>
            <a:pPr>
              <a:lnSpc>
                <a:spcPct val="110000"/>
              </a:lnSpc>
            </a:pPr>
            <a:r>
              <a:rPr lang="en-US" altLang="zh-CN" sz="2400" b="1">
                <a:solidFill>
                  <a:srgbClr val="0000FF"/>
                </a:solidFill>
                <a:latin typeface="+mn-lt"/>
              </a:rPr>
              <a:t> 16</a:t>
            </a:r>
            <a:endParaRPr lang="en-US" altLang="zh-CN" sz="2400" b="1">
              <a:solidFill>
                <a:srgbClr val="0000FF"/>
              </a:solidFill>
              <a:latin typeface="+mn-lt"/>
            </a:endParaRPr>
          </a:p>
          <a:p>
            <a:pPr>
              <a:lnSpc>
                <a:spcPct val="110000"/>
              </a:lnSpc>
            </a:pPr>
            <a:r>
              <a:rPr lang="en-US" altLang="zh-CN" sz="2400" b="1">
                <a:solidFill>
                  <a:srgbClr val="0000FF"/>
                </a:solidFill>
                <a:latin typeface="+mn-lt"/>
              </a:rPr>
              <a:t> 17 /*Demo 设备的读操作接口函数 */</a:t>
            </a:r>
            <a:endParaRPr lang="en-US" altLang="zh-CN" sz="2400" b="1">
              <a:solidFill>
                <a:srgbClr val="0000FF"/>
              </a:solidFill>
              <a:latin typeface="+mn-lt"/>
            </a:endParaRPr>
          </a:p>
          <a:p>
            <a:pPr>
              <a:lnSpc>
                <a:spcPct val="110000"/>
              </a:lnSpc>
            </a:pPr>
            <a:r>
              <a:rPr lang="en-US" altLang="zh-CN" sz="2400" b="1">
                <a:solidFill>
                  <a:srgbClr val="FF0000"/>
                </a:solidFill>
                <a:latin typeface="+mn-lt"/>
              </a:rPr>
              <a:t> 18 static ssize_t Demo_read(struct file * file ,char * buf, size_t count ,loff_t * f_    ops)</a:t>
            </a:r>
            <a:endParaRPr lang="en-US" altLang="zh-CN" sz="2400" b="1">
              <a:solidFill>
                <a:srgbClr val="FF0000"/>
              </a:solidFill>
              <a:latin typeface="+mn-lt"/>
            </a:endParaRPr>
          </a:p>
          <a:p>
            <a:pPr>
              <a:lnSpc>
                <a:spcPct val="110000"/>
              </a:lnSpc>
            </a:pPr>
            <a:r>
              <a:rPr lang="en-US" altLang="zh-CN" sz="2400" b="1">
                <a:solidFill>
                  <a:srgbClr val="FF0000"/>
                </a:solidFill>
                <a:latin typeface="+mn-lt"/>
              </a:rPr>
              <a:t> </a:t>
            </a:r>
            <a:r>
              <a:rPr lang="en-US" altLang="zh-CN" sz="2400" b="1">
                <a:solidFill>
                  <a:srgbClr val="0000FF"/>
                </a:solidFill>
                <a:latin typeface="+mn-lt"/>
              </a:rPr>
              <a:t>19 {</a:t>
            </a:r>
            <a:endParaRPr lang="en-US" altLang="zh-CN" sz="2400" b="1">
              <a:solidFill>
                <a:srgbClr val="0000FF"/>
              </a:solidFill>
              <a:latin typeface="+mn-lt"/>
            </a:endParaRPr>
          </a:p>
          <a:p>
            <a:pPr>
              <a:lnSpc>
                <a:spcPct val="110000"/>
              </a:lnSpc>
            </a:pPr>
            <a:r>
              <a:rPr lang="en-US" altLang="zh-CN" sz="2400" b="1">
                <a:solidFill>
                  <a:srgbClr val="0000FF"/>
                </a:solidFill>
                <a:latin typeface="+mn-lt"/>
              </a:rPr>
              <a:t> 20   printk(KERN_ALERT"Demo_read[---kernel ---]\n");</a:t>
            </a:r>
            <a:endParaRPr lang="en-US" altLang="zh-CN" sz="2400" b="1">
              <a:solidFill>
                <a:srgbClr val="0000FF"/>
              </a:solidFill>
              <a:latin typeface="+mn-lt"/>
            </a:endParaRPr>
          </a:p>
          <a:p>
            <a:pPr>
              <a:lnSpc>
                <a:spcPct val="110000"/>
              </a:lnSpc>
            </a:pPr>
            <a:r>
              <a:rPr lang="en-US" altLang="zh-CN" sz="2400" b="1">
                <a:solidFill>
                  <a:srgbClr val="0000FF"/>
                </a:solidFill>
                <a:latin typeface="+mn-lt"/>
              </a:rPr>
              <a:t> 21   return count;</a:t>
            </a:r>
            <a:endParaRPr lang="en-US" altLang="zh-CN" sz="2400" b="1">
              <a:solidFill>
                <a:srgbClr val="0000FF"/>
              </a:solidFill>
              <a:latin typeface="+mn-lt"/>
            </a:endParaRPr>
          </a:p>
          <a:p>
            <a:pPr>
              <a:lnSpc>
                <a:spcPct val="110000"/>
              </a:lnSpc>
            </a:pPr>
            <a:r>
              <a:rPr lang="en-US" altLang="zh-CN" sz="2400" b="1">
                <a:solidFill>
                  <a:srgbClr val="0000FF"/>
                </a:solidFill>
                <a:latin typeface="+mn-lt"/>
              </a:rPr>
              <a:t> 22 }</a:t>
            </a:r>
            <a:endParaRPr lang="en-US" altLang="zh-CN" sz="2400" b="1">
              <a:solidFill>
                <a:srgbClr val="0000FF"/>
              </a:solidFill>
              <a:latin typeface="+mn-lt"/>
            </a:endParaRPr>
          </a:p>
        </p:txBody>
      </p:sp>
      <p:sp>
        <p:nvSpPr>
          <p:cNvPr id="3" name="Rectangle 2"/>
          <p:cNvSpPr>
            <a:spLocks noChangeArrowheads="1"/>
          </p:cNvSpPr>
          <p:nvPr/>
        </p:nvSpPr>
        <p:spPr bwMode="auto">
          <a:xfrm>
            <a:off x="211895" y="396960"/>
            <a:ext cx="5786478" cy="563562"/>
          </a:xfrm>
          <a:prstGeom prst="rect">
            <a:avLst/>
          </a:prstGeom>
          <a:noFill/>
          <a:ln w="9525">
            <a:noFill/>
            <a:miter lim="800000"/>
          </a:ln>
          <a:effectLst/>
        </p:spPr>
        <p:txBody>
          <a:bodyPr anchor="ctr"/>
          <a:lstStyle/>
          <a:p>
            <a:r>
              <a:rPr lang="en-US" altLang="zh-CN" sz="3200" b="1" dirty="0" err="1" smtClean="0">
                <a:solidFill>
                  <a:schemeClr val="bg1"/>
                </a:solidFill>
                <a:latin typeface="+mn-lt"/>
                <a:ea typeface="+mn-ea"/>
              </a:rPr>
              <a:t>demo_drv.c</a:t>
            </a:r>
            <a:endParaRPr lang="zh-CN" altLang="en-US" sz="3200" b="1" dirty="0" smtClean="0">
              <a:solidFill>
                <a:schemeClr val="bg1"/>
              </a:solidFill>
              <a:latin typeface="+mn-lt"/>
              <a:ea typeface="+mn-ea"/>
            </a:endParaRPr>
          </a:p>
        </p:txBody>
      </p:sp>
      <p:sp>
        <p:nvSpPr>
          <p:cNvPr id="4" name="日期占位符 3"/>
          <p:cNvSpPr>
            <a:spLocks noGrp="1"/>
          </p:cNvSpPr>
          <p:nvPr>
            <p:ph type="dt" sz="half" idx="10"/>
          </p:nvPr>
        </p:nvSpPr>
        <p:spPr/>
        <p:txBody>
          <a:bodyPr/>
          <a:lstStyle/>
          <a:p>
            <a:pPr>
              <a:defRPr/>
            </a:pPr>
            <a:fld id="{6231B230-FA96-4CC2-BB6F-20A002F97D08}"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895" y="1282076"/>
            <a:ext cx="8932105" cy="5128895"/>
          </a:xfrm>
          <a:prstGeom prst="rect">
            <a:avLst/>
          </a:prstGeom>
        </p:spPr>
        <p:txBody>
          <a:bodyPr wrap="square">
            <a:spAutoFit/>
          </a:bodyPr>
          <a:lstStyle/>
          <a:p>
            <a:pPr>
              <a:lnSpc>
                <a:spcPct val="130000"/>
              </a:lnSpc>
            </a:pPr>
            <a:r>
              <a:rPr b="1" dirty="0">
                <a:solidFill>
                  <a:srgbClr val="0000FF"/>
                </a:solidFill>
                <a:latin typeface="+mn-lt"/>
              </a:rPr>
              <a:t> 23 /* Demo 设备的写操作接口函数*/</a:t>
            </a:r>
            <a:endParaRPr b="1" dirty="0">
              <a:solidFill>
                <a:srgbClr val="0000FF"/>
              </a:solidFill>
              <a:latin typeface="+mn-lt"/>
            </a:endParaRPr>
          </a:p>
          <a:p>
            <a:pPr>
              <a:lnSpc>
                <a:spcPct val="130000"/>
              </a:lnSpc>
            </a:pPr>
            <a:r>
              <a:rPr b="1" dirty="0">
                <a:solidFill>
                  <a:srgbClr val="0000FF"/>
                </a:solidFill>
                <a:latin typeface="+mn-lt"/>
              </a:rPr>
              <a:t> 24 </a:t>
            </a:r>
            <a:r>
              <a:rPr b="1" dirty="0">
                <a:solidFill>
                  <a:srgbClr val="FF0000"/>
                </a:solidFill>
                <a:latin typeface="+mn-lt"/>
              </a:rPr>
              <a:t>static int Demo_write(struct file * file ,const char * buf, size_t count ,</a:t>
            </a:r>
            <a:r>
              <a:rPr lang="en-US" b="1" dirty="0">
                <a:solidFill>
                  <a:srgbClr val="FF0000"/>
                </a:solidFill>
                <a:latin typeface="+mn-lt"/>
              </a:rPr>
              <a:t> </a:t>
            </a:r>
            <a:r>
              <a:rPr b="1" dirty="0">
                <a:solidFill>
                  <a:srgbClr val="FF0000"/>
                </a:solidFill>
                <a:latin typeface="+mn-lt"/>
              </a:rPr>
              <a:t>loff_t *     f_ops)</a:t>
            </a:r>
            <a:endParaRPr b="1" dirty="0">
              <a:solidFill>
                <a:srgbClr val="FF0000"/>
              </a:solidFill>
              <a:latin typeface="+mn-lt"/>
            </a:endParaRPr>
          </a:p>
          <a:p>
            <a:pPr>
              <a:lnSpc>
                <a:spcPct val="130000"/>
              </a:lnSpc>
            </a:pPr>
            <a:r>
              <a:rPr b="1" dirty="0">
                <a:solidFill>
                  <a:srgbClr val="0000FF"/>
                </a:solidFill>
                <a:latin typeface="+mn-lt"/>
              </a:rPr>
              <a:t> 25 {</a:t>
            </a:r>
            <a:endParaRPr b="1" dirty="0">
              <a:solidFill>
                <a:srgbClr val="0000FF"/>
              </a:solidFill>
              <a:latin typeface="+mn-lt"/>
            </a:endParaRPr>
          </a:p>
          <a:p>
            <a:pPr>
              <a:lnSpc>
                <a:spcPct val="130000"/>
              </a:lnSpc>
            </a:pPr>
            <a:r>
              <a:rPr b="1" dirty="0">
                <a:solidFill>
                  <a:srgbClr val="0000FF"/>
                </a:solidFill>
                <a:latin typeface="+mn-lt"/>
              </a:rPr>
              <a:t> 26   </a:t>
            </a:r>
            <a:r>
              <a:rPr sz="2400" b="1" dirty="0">
                <a:solidFill>
                  <a:srgbClr val="0000FF"/>
                </a:solidFill>
                <a:latin typeface="+mn-lt"/>
              </a:rPr>
              <a:t>printk(KERN_ALERT"Demo_write[---kernel ---]\n");</a:t>
            </a:r>
            <a:endParaRPr b="1" dirty="0">
              <a:solidFill>
                <a:srgbClr val="0000FF"/>
              </a:solidFill>
              <a:latin typeface="+mn-lt"/>
            </a:endParaRPr>
          </a:p>
          <a:p>
            <a:pPr>
              <a:lnSpc>
                <a:spcPct val="130000"/>
              </a:lnSpc>
            </a:pPr>
            <a:r>
              <a:rPr b="1" dirty="0">
                <a:solidFill>
                  <a:srgbClr val="0000FF"/>
                </a:solidFill>
                <a:latin typeface="+mn-lt"/>
              </a:rPr>
              <a:t> 27   return count;</a:t>
            </a:r>
            <a:endParaRPr b="1" dirty="0">
              <a:solidFill>
                <a:srgbClr val="0000FF"/>
              </a:solidFill>
              <a:latin typeface="+mn-lt"/>
            </a:endParaRPr>
          </a:p>
          <a:p>
            <a:pPr>
              <a:lnSpc>
                <a:spcPct val="130000"/>
              </a:lnSpc>
            </a:pPr>
            <a:r>
              <a:rPr b="1" dirty="0">
                <a:solidFill>
                  <a:srgbClr val="0000FF"/>
                </a:solidFill>
                <a:latin typeface="+mn-lt"/>
              </a:rPr>
              <a:t> 28 }</a:t>
            </a:r>
            <a:endParaRPr b="1" dirty="0">
              <a:solidFill>
                <a:srgbClr val="0000FF"/>
              </a:solidFill>
              <a:latin typeface="+mn-lt"/>
            </a:endParaRPr>
          </a:p>
          <a:p>
            <a:pPr>
              <a:lnSpc>
                <a:spcPct val="130000"/>
              </a:lnSpc>
            </a:pPr>
            <a:r>
              <a:rPr b="1" dirty="0">
                <a:solidFill>
                  <a:srgbClr val="0000FF"/>
                </a:solidFill>
                <a:latin typeface="+mn-lt"/>
              </a:rPr>
              <a:t> 29 </a:t>
            </a:r>
            <a:endParaRPr b="1" dirty="0">
              <a:solidFill>
                <a:srgbClr val="0000FF"/>
              </a:solidFill>
              <a:latin typeface="+mn-lt"/>
            </a:endParaRPr>
          </a:p>
          <a:p>
            <a:pPr>
              <a:lnSpc>
                <a:spcPct val="130000"/>
              </a:lnSpc>
            </a:pPr>
            <a:r>
              <a:rPr b="1" dirty="0">
                <a:solidFill>
                  <a:srgbClr val="0000FF"/>
                </a:solidFill>
                <a:latin typeface="+mn-lt"/>
              </a:rPr>
              <a:t> </a:t>
            </a:r>
            <a:endParaRPr lang="en-US" altLang="zh-CN" b="1" dirty="0">
              <a:solidFill>
                <a:srgbClr val="0000FF"/>
              </a:solidFill>
              <a:latin typeface="+mn-lt"/>
            </a:endParaRPr>
          </a:p>
        </p:txBody>
      </p:sp>
      <p:sp>
        <p:nvSpPr>
          <p:cNvPr id="3" name="Rectangle 2"/>
          <p:cNvSpPr>
            <a:spLocks noChangeArrowheads="1"/>
          </p:cNvSpPr>
          <p:nvPr/>
        </p:nvSpPr>
        <p:spPr bwMode="auto">
          <a:xfrm>
            <a:off x="211895" y="396960"/>
            <a:ext cx="5786478" cy="563562"/>
          </a:xfrm>
          <a:prstGeom prst="rect">
            <a:avLst/>
          </a:prstGeom>
          <a:noFill/>
          <a:ln w="9525">
            <a:noFill/>
            <a:miter lim="800000"/>
          </a:ln>
          <a:effectLst/>
        </p:spPr>
        <p:txBody>
          <a:bodyPr anchor="ctr"/>
          <a:lstStyle/>
          <a:p>
            <a:r>
              <a:rPr lang="en-US" altLang="zh-CN" sz="3200" b="1" dirty="0" err="1" smtClean="0">
                <a:solidFill>
                  <a:schemeClr val="bg1"/>
                </a:solidFill>
                <a:latin typeface="+mn-lt"/>
                <a:ea typeface="+mn-ea"/>
              </a:rPr>
              <a:t>demo_drv.c</a:t>
            </a:r>
            <a:endParaRPr lang="zh-CN" altLang="en-US" sz="3200" b="1" dirty="0" smtClean="0">
              <a:solidFill>
                <a:schemeClr val="bg1"/>
              </a:solidFill>
              <a:latin typeface="+mn-lt"/>
              <a:ea typeface="+mn-ea"/>
            </a:endParaRPr>
          </a:p>
        </p:txBody>
      </p:sp>
      <p:sp>
        <p:nvSpPr>
          <p:cNvPr id="4" name="日期占位符 3"/>
          <p:cNvSpPr>
            <a:spLocks noGrp="1"/>
          </p:cNvSpPr>
          <p:nvPr>
            <p:ph type="dt" sz="half" idx="10"/>
          </p:nvPr>
        </p:nvSpPr>
        <p:spPr/>
        <p:txBody>
          <a:bodyPr/>
          <a:lstStyle/>
          <a:p>
            <a:pPr>
              <a:defRPr/>
            </a:pPr>
            <a:fld id="{E8BD69F6-0A84-4462-8642-AC9646999325}"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895" y="1282076"/>
            <a:ext cx="8932105" cy="4009390"/>
          </a:xfrm>
          <a:prstGeom prst="rect">
            <a:avLst/>
          </a:prstGeom>
        </p:spPr>
        <p:txBody>
          <a:bodyPr wrap="square">
            <a:spAutoFit/>
          </a:bodyPr>
          <a:lstStyle/>
          <a:p>
            <a:pPr>
              <a:lnSpc>
                <a:spcPct val="130000"/>
              </a:lnSpc>
            </a:pPr>
            <a:r>
              <a:rPr b="1" dirty="0">
                <a:solidFill>
                  <a:srgbClr val="0000FF"/>
                </a:solidFill>
                <a:latin typeface="+mn-lt"/>
              </a:rPr>
              <a:t> 30 /* Demo 设备的ioctl接口函数*/</a:t>
            </a:r>
            <a:endParaRPr b="1" dirty="0">
              <a:solidFill>
                <a:srgbClr val="0000FF"/>
              </a:solidFill>
              <a:latin typeface="+mn-lt"/>
            </a:endParaRPr>
          </a:p>
          <a:p>
            <a:pPr>
              <a:lnSpc>
                <a:spcPct val="130000"/>
              </a:lnSpc>
            </a:pPr>
            <a:r>
              <a:rPr b="1" dirty="0">
                <a:solidFill>
                  <a:srgbClr val="0000FF"/>
                </a:solidFill>
                <a:latin typeface="+mn-lt"/>
              </a:rPr>
              <a:t> 31 </a:t>
            </a:r>
            <a:r>
              <a:rPr b="1" dirty="0">
                <a:solidFill>
                  <a:srgbClr val="FF0000"/>
                </a:solidFill>
                <a:latin typeface="+mn-lt"/>
              </a:rPr>
              <a:t>static int Demo_ioctl(struct inode * inode ,</a:t>
            </a:r>
            <a:r>
              <a:rPr lang="en-US" b="1" dirty="0">
                <a:solidFill>
                  <a:srgbClr val="FF0000"/>
                </a:solidFill>
                <a:latin typeface="+mn-lt"/>
              </a:rPr>
              <a:t> </a:t>
            </a:r>
            <a:r>
              <a:rPr b="1" dirty="0">
                <a:solidFill>
                  <a:srgbClr val="FF0000"/>
                </a:solidFill>
                <a:latin typeface="+mn-lt"/>
              </a:rPr>
              <a:t>struct file * file ,</a:t>
            </a:r>
            <a:r>
              <a:rPr lang="en-US" b="1" dirty="0">
                <a:solidFill>
                  <a:srgbClr val="FF0000"/>
                </a:solidFill>
                <a:latin typeface="+mn-lt"/>
              </a:rPr>
              <a:t> </a:t>
            </a:r>
            <a:r>
              <a:rPr b="1" dirty="0">
                <a:solidFill>
                  <a:srgbClr val="FF0000"/>
                </a:solidFill>
                <a:latin typeface="+mn-lt"/>
              </a:rPr>
              <a:t>unsigned int cmd,     unsigned long data )</a:t>
            </a:r>
            <a:endParaRPr b="1" dirty="0">
              <a:solidFill>
                <a:srgbClr val="FF0000"/>
              </a:solidFill>
              <a:latin typeface="+mn-lt"/>
            </a:endParaRPr>
          </a:p>
          <a:p>
            <a:pPr>
              <a:lnSpc>
                <a:spcPct val="130000"/>
              </a:lnSpc>
            </a:pPr>
            <a:r>
              <a:rPr b="1" dirty="0">
                <a:solidFill>
                  <a:srgbClr val="0000FF"/>
                </a:solidFill>
                <a:latin typeface="+mn-lt"/>
              </a:rPr>
              <a:t> 32 {</a:t>
            </a:r>
            <a:endParaRPr b="1" dirty="0">
              <a:solidFill>
                <a:srgbClr val="0000FF"/>
              </a:solidFill>
              <a:latin typeface="+mn-lt"/>
            </a:endParaRPr>
          </a:p>
          <a:p>
            <a:pPr>
              <a:lnSpc>
                <a:spcPct val="130000"/>
              </a:lnSpc>
            </a:pPr>
            <a:r>
              <a:rPr b="1" dirty="0">
                <a:solidFill>
                  <a:srgbClr val="0000FF"/>
                </a:solidFill>
                <a:latin typeface="+mn-lt"/>
              </a:rPr>
              <a:t> 33   printk("Demo_ioctrl[---kernel ---]");</a:t>
            </a:r>
            <a:endParaRPr b="1" dirty="0">
              <a:solidFill>
                <a:srgbClr val="0000FF"/>
              </a:solidFill>
              <a:latin typeface="+mn-lt"/>
            </a:endParaRPr>
          </a:p>
          <a:p>
            <a:pPr>
              <a:lnSpc>
                <a:spcPct val="130000"/>
              </a:lnSpc>
            </a:pPr>
            <a:r>
              <a:rPr b="1" dirty="0">
                <a:solidFill>
                  <a:srgbClr val="0000FF"/>
                </a:solidFill>
                <a:latin typeface="+mn-lt"/>
              </a:rPr>
              <a:t> 34   return 0;</a:t>
            </a:r>
            <a:endParaRPr b="1" dirty="0">
              <a:solidFill>
                <a:srgbClr val="0000FF"/>
              </a:solidFill>
              <a:latin typeface="+mn-lt"/>
            </a:endParaRPr>
          </a:p>
          <a:p>
            <a:pPr>
              <a:lnSpc>
                <a:spcPct val="130000"/>
              </a:lnSpc>
            </a:pPr>
            <a:r>
              <a:rPr b="1" dirty="0">
                <a:solidFill>
                  <a:srgbClr val="0000FF"/>
                </a:solidFill>
                <a:latin typeface="+mn-lt"/>
              </a:rPr>
              <a:t> 35 }</a:t>
            </a:r>
            <a:r>
              <a:rPr lang="en-US" altLang="zh-CN" b="1" dirty="0">
                <a:solidFill>
                  <a:srgbClr val="FF0000"/>
                </a:solidFill>
                <a:latin typeface="+mn-lt"/>
              </a:rPr>
              <a:t> </a:t>
            </a:r>
            <a:endParaRPr lang="en-US" altLang="zh-CN" b="1" dirty="0">
              <a:solidFill>
                <a:srgbClr val="FF0000"/>
              </a:solidFill>
              <a:latin typeface="+mn-lt"/>
            </a:endParaRPr>
          </a:p>
        </p:txBody>
      </p:sp>
      <p:sp>
        <p:nvSpPr>
          <p:cNvPr id="3" name="Rectangle 2"/>
          <p:cNvSpPr>
            <a:spLocks noChangeArrowheads="1"/>
          </p:cNvSpPr>
          <p:nvPr/>
        </p:nvSpPr>
        <p:spPr bwMode="auto">
          <a:xfrm>
            <a:off x="211895" y="396960"/>
            <a:ext cx="5786478" cy="563562"/>
          </a:xfrm>
          <a:prstGeom prst="rect">
            <a:avLst/>
          </a:prstGeom>
          <a:noFill/>
          <a:ln w="9525">
            <a:noFill/>
            <a:miter lim="800000"/>
          </a:ln>
          <a:effectLst/>
        </p:spPr>
        <p:txBody>
          <a:bodyPr anchor="ctr"/>
          <a:lstStyle/>
          <a:p>
            <a:r>
              <a:rPr lang="en-US" altLang="zh-CN" sz="3200" b="1" dirty="0" err="1" smtClean="0">
                <a:solidFill>
                  <a:schemeClr val="bg1"/>
                </a:solidFill>
                <a:latin typeface="+mn-lt"/>
                <a:ea typeface="+mn-ea"/>
              </a:rPr>
              <a:t>demo_drv.c</a:t>
            </a:r>
            <a:endParaRPr lang="zh-CN" altLang="en-US" sz="3200" b="1" dirty="0" smtClean="0">
              <a:solidFill>
                <a:schemeClr val="bg1"/>
              </a:solidFill>
              <a:latin typeface="+mn-lt"/>
              <a:ea typeface="+mn-ea"/>
            </a:endParaRPr>
          </a:p>
        </p:txBody>
      </p:sp>
      <p:sp>
        <p:nvSpPr>
          <p:cNvPr id="4" name="日期占位符 3"/>
          <p:cNvSpPr>
            <a:spLocks noGrp="1"/>
          </p:cNvSpPr>
          <p:nvPr>
            <p:ph type="dt" sz="half" idx="10"/>
          </p:nvPr>
        </p:nvSpPr>
        <p:spPr/>
        <p:txBody>
          <a:bodyPr/>
          <a:lstStyle/>
          <a:p>
            <a:pPr>
              <a:defRPr/>
            </a:pPr>
            <a:fld id="{E8BD69F6-0A84-4462-8642-AC9646999325}"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8.1.1 </a:t>
            </a:r>
            <a:r>
              <a:rPr lang="zh-CN" altLang="en-US" b="1" dirty="0" smtClean="0">
                <a:solidFill>
                  <a:srgbClr val="0000CC"/>
                </a:solidFill>
                <a:latin typeface="+mn-ea"/>
                <a:ea typeface="+mn-ea"/>
              </a:rPr>
              <a:t>设备驱动程序概述</a:t>
            </a:r>
            <a:endParaRPr lang="zh-CN" altLang="en-US" b="1" dirty="0" smtClean="0">
              <a:solidFill>
                <a:srgbClr val="0000CC"/>
              </a:solidFill>
              <a:latin typeface="+mn-ea"/>
              <a:ea typeface="+mn-ea"/>
            </a:endParaRPr>
          </a:p>
        </p:txBody>
      </p:sp>
      <p:sp>
        <p:nvSpPr>
          <p:cNvPr id="15" name="AutoShape 9"/>
          <p:cNvSpPr>
            <a:spLocks noChangeArrowheads="1"/>
          </p:cNvSpPr>
          <p:nvPr/>
        </p:nvSpPr>
        <p:spPr bwMode="auto">
          <a:xfrm>
            <a:off x="609811" y="1283826"/>
            <a:ext cx="3190890"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1</a:t>
            </a:r>
            <a:r>
              <a:rPr lang="zh-CN" altLang="en-US" sz="2400" b="1" kern="10" dirty="0" smtClean="0">
                <a:solidFill>
                  <a:schemeClr val="tx2"/>
                </a:solidFill>
                <a:latin typeface="宋体" panose="02010600030101010101" pitchFamily="2" charset="-122"/>
              </a:rPr>
              <a:t>、设备驱动程序分类</a:t>
            </a:r>
            <a:endParaRPr kumimoji="0" lang="zh-CN" altLang="en-US" sz="2400" b="1" kern="10" dirty="0">
              <a:solidFill>
                <a:schemeClr val="tx2"/>
              </a:solidFill>
              <a:latin typeface="宋体" panose="02010600030101010101" pitchFamily="2" charset="-122"/>
            </a:endParaRPr>
          </a:p>
        </p:txBody>
      </p:sp>
      <p:sp>
        <p:nvSpPr>
          <p:cNvPr id="17" name="矩形 16"/>
          <p:cNvSpPr/>
          <p:nvPr/>
        </p:nvSpPr>
        <p:spPr>
          <a:xfrm>
            <a:off x="800415" y="1990689"/>
            <a:ext cx="7770930" cy="4524315"/>
          </a:xfrm>
          <a:prstGeom prst="rect">
            <a:avLst/>
          </a:prstGeom>
        </p:spPr>
        <p:txBody>
          <a:bodyPr wrap="square">
            <a:spAutoFit/>
          </a:bodyPr>
          <a:lstStyle/>
          <a:p>
            <a:pPr marL="0" eaLnBrk="1" hangingPunct="1">
              <a:lnSpc>
                <a:spcPct val="150000"/>
              </a:lnSpc>
              <a:buFont typeface="Wingdings" panose="05000000000000000000" pitchFamily="2" charset="2"/>
              <a:buNone/>
            </a:pPr>
            <a:r>
              <a:rPr lang="en-US" altLang="zh-CN" sz="2400" b="1" dirty="0" smtClean="0">
                <a:solidFill>
                  <a:srgbClr val="0000CC"/>
                </a:solidFill>
                <a:latin typeface="+mn-ea"/>
                <a:ea typeface="+mn-ea"/>
              </a:rPr>
              <a:t>Linux</a:t>
            </a:r>
            <a:r>
              <a:rPr lang="zh-CN" altLang="en-US" sz="2400" b="1" dirty="0" smtClean="0">
                <a:solidFill>
                  <a:srgbClr val="0000CC"/>
                </a:solidFill>
                <a:latin typeface="+mn-ea"/>
                <a:ea typeface="+mn-ea"/>
              </a:rPr>
              <a:t>的一个基本特点是它对硬件的管理抽象化，系统中的</a:t>
            </a:r>
            <a:r>
              <a:rPr lang="zh-CN" altLang="en-US" sz="2400" b="1" dirty="0" smtClean="0">
                <a:solidFill>
                  <a:srgbClr val="FF0000"/>
                </a:solidFill>
                <a:latin typeface="微软雅黑" panose="020B0503020204020204" pitchFamily="34" charset="-122"/>
                <a:ea typeface="微软雅黑" panose="020B0503020204020204" pitchFamily="34" charset="-122"/>
              </a:rPr>
              <a:t>每一个设备都用一个特殊的文件</a:t>
            </a:r>
            <a:r>
              <a:rPr lang="zh-CN" altLang="en-US" sz="2400" b="1" dirty="0" smtClean="0">
                <a:solidFill>
                  <a:srgbClr val="0000CC"/>
                </a:solidFill>
                <a:latin typeface="+mn-ea"/>
                <a:ea typeface="+mn-ea"/>
              </a:rPr>
              <a:t>来表示，所有的硬件设备都像普通的文件一样看待，使用操作系统的系统调用函数来进行</a:t>
            </a:r>
            <a:endParaRPr lang="en-US" altLang="zh-CN" sz="2400" b="1" dirty="0" smtClean="0">
              <a:solidFill>
                <a:srgbClr val="0000CC"/>
              </a:solidFill>
              <a:latin typeface="+mn-ea"/>
              <a:ea typeface="+mn-ea"/>
            </a:endParaRPr>
          </a:p>
          <a:p>
            <a:pPr marL="720090" eaLnBrk="1" hangingPunct="1">
              <a:lnSpc>
                <a:spcPct val="150000"/>
              </a:lnSpc>
              <a:buFont typeface="Wingdings" panose="05000000000000000000" pitchFamily="2" charset="2"/>
              <a:buChar char="n"/>
            </a:pPr>
            <a:r>
              <a:rPr lang="zh-CN" altLang="en-US" sz="2400" b="1" dirty="0" smtClean="0">
                <a:solidFill>
                  <a:srgbClr val="FF0000"/>
                </a:solidFill>
                <a:latin typeface="+mj-lt"/>
                <a:ea typeface="+mn-ea"/>
              </a:rPr>
              <a:t>  打开</a:t>
            </a:r>
            <a:r>
              <a:rPr lang="en-US" altLang="zh-CN" sz="2400" b="1" dirty="0" smtClean="0">
                <a:solidFill>
                  <a:srgbClr val="FF0000"/>
                </a:solidFill>
                <a:latin typeface="+mj-lt"/>
                <a:ea typeface="+mn-ea"/>
              </a:rPr>
              <a:t>open</a:t>
            </a:r>
            <a:r>
              <a:rPr lang="zh-CN" altLang="en-US" sz="2400" b="1" dirty="0" smtClean="0">
                <a:solidFill>
                  <a:srgbClr val="FF0000"/>
                </a:solidFill>
                <a:latin typeface="+mj-lt"/>
                <a:ea typeface="+mn-ea"/>
              </a:rPr>
              <a:t>（）</a:t>
            </a:r>
            <a:endParaRPr lang="en-US" altLang="zh-CN" sz="2400" b="1" dirty="0" smtClean="0">
              <a:solidFill>
                <a:srgbClr val="FF0000"/>
              </a:solidFill>
              <a:latin typeface="+mj-lt"/>
              <a:ea typeface="+mn-ea"/>
            </a:endParaRPr>
          </a:p>
          <a:p>
            <a:pPr marL="720090" eaLnBrk="1" hangingPunct="1">
              <a:lnSpc>
                <a:spcPct val="150000"/>
              </a:lnSpc>
              <a:buFont typeface="Wingdings" panose="05000000000000000000" pitchFamily="2" charset="2"/>
              <a:buChar char="n"/>
            </a:pPr>
            <a:r>
              <a:rPr lang="zh-CN" altLang="en-US" sz="2400" b="1" dirty="0" smtClean="0">
                <a:solidFill>
                  <a:srgbClr val="FF0000"/>
                </a:solidFill>
                <a:latin typeface="+mj-lt"/>
                <a:ea typeface="+mn-ea"/>
              </a:rPr>
              <a:t>  读</a:t>
            </a:r>
            <a:r>
              <a:rPr lang="en-US" altLang="zh-CN" sz="2400" b="1" dirty="0" smtClean="0">
                <a:solidFill>
                  <a:srgbClr val="FF0000"/>
                </a:solidFill>
                <a:latin typeface="+mj-lt"/>
                <a:ea typeface="+mn-ea"/>
              </a:rPr>
              <a:t>read</a:t>
            </a:r>
            <a:r>
              <a:rPr lang="zh-CN" altLang="en-US" sz="2400" b="1" dirty="0" smtClean="0">
                <a:solidFill>
                  <a:srgbClr val="FF0000"/>
                </a:solidFill>
                <a:latin typeface="+mj-lt"/>
                <a:ea typeface="+mn-ea"/>
              </a:rPr>
              <a:t>（）</a:t>
            </a:r>
            <a:endParaRPr lang="en-US" altLang="zh-CN" sz="2400" b="1" dirty="0" smtClean="0">
              <a:solidFill>
                <a:srgbClr val="FF0000"/>
              </a:solidFill>
              <a:latin typeface="+mj-lt"/>
              <a:ea typeface="+mn-ea"/>
            </a:endParaRPr>
          </a:p>
          <a:p>
            <a:pPr marL="720090" eaLnBrk="1" hangingPunct="1">
              <a:lnSpc>
                <a:spcPct val="150000"/>
              </a:lnSpc>
              <a:buFont typeface="Wingdings" panose="05000000000000000000" pitchFamily="2" charset="2"/>
              <a:buChar char="n"/>
            </a:pPr>
            <a:r>
              <a:rPr lang="zh-CN" altLang="en-US" sz="2400" b="1" dirty="0" smtClean="0">
                <a:solidFill>
                  <a:srgbClr val="FF0000"/>
                </a:solidFill>
                <a:latin typeface="+mj-lt"/>
                <a:ea typeface="+mn-ea"/>
              </a:rPr>
              <a:t>  写</a:t>
            </a:r>
            <a:r>
              <a:rPr lang="en-US" altLang="zh-CN" sz="2400" b="1" dirty="0" smtClean="0">
                <a:solidFill>
                  <a:srgbClr val="FF0000"/>
                </a:solidFill>
                <a:latin typeface="+mj-lt"/>
                <a:ea typeface="+mn-ea"/>
              </a:rPr>
              <a:t>write</a:t>
            </a:r>
            <a:r>
              <a:rPr lang="zh-CN" altLang="en-US" sz="2400" b="1" dirty="0" smtClean="0">
                <a:solidFill>
                  <a:srgbClr val="FF0000"/>
                </a:solidFill>
                <a:latin typeface="+mj-lt"/>
                <a:ea typeface="+mn-ea"/>
              </a:rPr>
              <a:t>（）</a:t>
            </a:r>
            <a:endParaRPr lang="en-US" altLang="zh-CN" sz="2400" b="1" dirty="0" smtClean="0">
              <a:solidFill>
                <a:srgbClr val="FF0000"/>
              </a:solidFill>
              <a:latin typeface="+mj-lt"/>
              <a:ea typeface="+mn-ea"/>
            </a:endParaRPr>
          </a:p>
          <a:p>
            <a:pPr marL="720090" eaLnBrk="1" hangingPunct="1">
              <a:lnSpc>
                <a:spcPct val="150000"/>
              </a:lnSpc>
              <a:buFont typeface="Wingdings" panose="05000000000000000000" pitchFamily="2" charset="2"/>
              <a:buChar char="n"/>
            </a:pPr>
            <a:r>
              <a:rPr lang="zh-CN" altLang="en-US" sz="2400" b="1" dirty="0" smtClean="0">
                <a:solidFill>
                  <a:srgbClr val="FF0000"/>
                </a:solidFill>
                <a:latin typeface="+mj-lt"/>
                <a:ea typeface="+mn-ea"/>
              </a:rPr>
              <a:t>  关闭</a:t>
            </a:r>
            <a:r>
              <a:rPr lang="en-US" altLang="zh-CN" sz="2400" b="1" dirty="0" smtClean="0">
                <a:solidFill>
                  <a:srgbClr val="FF0000"/>
                </a:solidFill>
                <a:latin typeface="+mj-lt"/>
                <a:ea typeface="+mn-ea"/>
              </a:rPr>
              <a:t>close</a:t>
            </a:r>
            <a:r>
              <a:rPr lang="zh-CN" altLang="en-US" sz="2400" b="1" dirty="0" smtClean="0">
                <a:solidFill>
                  <a:srgbClr val="FF0000"/>
                </a:solidFill>
                <a:latin typeface="+mj-lt"/>
                <a:ea typeface="+mn-ea"/>
              </a:rPr>
              <a:t>（）</a:t>
            </a:r>
            <a:endParaRPr lang="en-US" altLang="zh-CN" sz="2400" b="1" dirty="0" smtClean="0">
              <a:solidFill>
                <a:srgbClr val="FF0000"/>
              </a:solidFill>
              <a:latin typeface="+mj-lt"/>
              <a:ea typeface="+mn-ea"/>
            </a:endParaRPr>
          </a:p>
        </p:txBody>
      </p:sp>
      <p:sp>
        <p:nvSpPr>
          <p:cNvPr id="2" name="日期占位符 1"/>
          <p:cNvSpPr>
            <a:spLocks noGrp="1"/>
          </p:cNvSpPr>
          <p:nvPr>
            <p:ph type="dt" sz="half" idx="10"/>
          </p:nvPr>
        </p:nvSpPr>
        <p:spPr/>
        <p:txBody>
          <a:bodyPr/>
          <a:lstStyle/>
          <a:p>
            <a:pPr>
              <a:defRPr/>
            </a:pPr>
            <a:fld id="{FFC5A93F-0FE5-42E9-813E-D1EE6E090F32}"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895" y="1145887"/>
            <a:ext cx="8932105" cy="5631180"/>
          </a:xfrm>
          <a:prstGeom prst="rect">
            <a:avLst/>
          </a:prstGeom>
        </p:spPr>
        <p:txBody>
          <a:bodyPr wrap="square">
            <a:spAutoFit/>
          </a:bodyPr>
          <a:lstStyle/>
          <a:p>
            <a:pPr>
              <a:lnSpc>
                <a:spcPct val="150000"/>
              </a:lnSpc>
            </a:pPr>
            <a:r>
              <a:rPr sz="2400" b="1" dirty="0">
                <a:solidFill>
                  <a:srgbClr val="0000FF"/>
                </a:solidFill>
                <a:latin typeface="+mn-lt"/>
              </a:rPr>
              <a:t> 37 /* Demo 设备的打开设备接口函数*/</a:t>
            </a:r>
            <a:endParaRPr sz="2400" b="1" dirty="0">
              <a:solidFill>
                <a:srgbClr val="0000FF"/>
              </a:solidFill>
              <a:latin typeface="+mn-lt"/>
            </a:endParaRPr>
          </a:p>
          <a:p>
            <a:pPr>
              <a:lnSpc>
                <a:spcPct val="150000"/>
              </a:lnSpc>
            </a:pPr>
            <a:r>
              <a:rPr sz="2400" b="1" dirty="0">
                <a:solidFill>
                  <a:srgbClr val="0000FF"/>
                </a:solidFill>
                <a:latin typeface="+mn-lt"/>
              </a:rPr>
              <a:t> 38 </a:t>
            </a:r>
            <a:r>
              <a:rPr sz="2400" b="1" dirty="0">
                <a:solidFill>
                  <a:srgbClr val="FF0000"/>
                </a:solidFill>
                <a:latin typeface="+mn-lt"/>
              </a:rPr>
              <a:t>static int Demo_open(struct inode * inode ,</a:t>
            </a:r>
            <a:r>
              <a:rPr lang="en-US" sz="2400" b="1" dirty="0">
                <a:solidFill>
                  <a:srgbClr val="FF0000"/>
                </a:solidFill>
                <a:latin typeface="+mn-lt"/>
              </a:rPr>
              <a:t> </a:t>
            </a:r>
            <a:r>
              <a:rPr sz="2400" b="1" dirty="0">
                <a:solidFill>
                  <a:srgbClr val="FF0000"/>
                </a:solidFill>
                <a:latin typeface="+mn-lt"/>
              </a:rPr>
              <a:t>struct file * file )</a:t>
            </a:r>
            <a:endParaRPr sz="2400" b="1" dirty="0">
              <a:solidFill>
                <a:srgbClr val="FF0000"/>
              </a:solidFill>
              <a:latin typeface="+mn-lt"/>
            </a:endParaRPr>
          </a:p>
          <a:p>
            <a:pPr>
              <a:lnSpc>
                <a:spcPct val="150000"/>
              </a:lnSpc>
            </a:pPr>
            <a:r>
              <a:rPr sz="2400" b="1" dirty="0">
                <a:solidFill>
                  <a:srgbClr val="0000FF"/>
                </a:solidFill>
                <a:latin typeface="+mn-lt"/>
              </a:rPr>
              <a:t> 39 {   printk(KERN_ALERT"Demo_open[---kernel ---]\n");</a:t>
            </a:r>
            <a:endParaRPr sz="2400" b="1" dirty="0">
              <a:solidFill>
                <a:srgbClr val="0000FF"/>
              </a:solidFill>
              <a:latin typeface="+mn-lt"/>
            </a:endParaRPr>
          </a:p>
          <a:p>
            <a:pPr>
              <a:lnSpc>
                <a:spcPct val="150000"/>
              </a:lnSpc>
            </a:pPr>
            <a:r>
              <a:rPr sz="2400" b="1" dirty="0">
                <a:solidFill>
                  <a:srgbClr val="0000FF"/>
                </a:solidFill>
                <a:latin typeface="+mn-lt"/>
              </a:rPr>
              <a:t> 41   return 0; }</a:t>
            </a:r>
            <a:endParaRPr sz="2400" b="1" dirty="0">
              <a:solidFill>
                <a:srgbClr val="0000FF"/>
              </a:solidFill>
              <a:latin typeface="+mn-lt"/>
            </a:endParaRPr>
          </a:p>
          <a:p>
            <a:pPr>
              <a:lnSpc>
                <a:spcPct val="150000"/>
              </a:lnSpc>
            </a:pPr>
            <a:endParaRPr sz="2400" b="1" dirty="0">
              <a:solidFill>
                <a:srgbClr val="0000FF"/>
              </a:solidFill>
              <a:latin typeface="+mn-lt"/>
            </a:endParaRPr>
          </a:p>
          <a:p>
            <a:pPr>
              <a:lnSpc>
                <a:spcPct val="150000"/>
              </a:lnSpc>
            </a:pPr>
            <a:r>
              <a:rPr sz="2400" b="1" dirty="0">
                <a:solidFill>
                  <a:srgbClr val="0000FF"/>
                </a:solidFill>
                <a:latin typeface="+mn-lt"/>
              </a:rPr>
              <a:t> 43 /* Demo 设备的关闭接口函数*/</a:t>
            </a:r>
            <a:endParaRPr sz="2400" b="1" dirty="0">
              <a:solidFill>
                <a:srgbClr val="0000FF"/>
              </a:solidFill>
              <a:latin typeface="+mn-lt"/>
            </a:endParaRPr>
          </a:p>
          <a:p>
            <a:pPr>
              <a:lnSpc>
                <a:spcPct val="150000"/>
              </a:lnSpc>
            </a:pPr>
            <a:r>
              <a:rPr sz="2400" b="1" dirty="0">
                <a:solidFill>
                  <a:srgbClr val="0000FF"/>
                </a:solidFill>
                <a:latin typeface="+mn-lt"/>
              </a:rPr>
              <a:t> 44 </a:t>
            </a:r>
            <a:r>
              <a:rPr sz="2400" b="1" dirty="0">
                <a:solidFill>
                  <a:srgbClr val="FF0000"/>
                </a:solidFill>
                <a:latin typeface="+mn-lt"/>
              </a:rPr>
              <a:t>static int Demo_release(struct inode * inode ,struct file * file )</a:t>
            </a:r>
            <a:endParaRPr sz="2400" b="1" dirty="0">
              <a:solidFill>
                <a:srgbClr val="FF0000"/>
              </a:solidFill>
              <a:latin typeface="+mn-lt"/>
            </a:endParaRPr>
          </a:p>
          <a:p>
            <a:pPr>
              <a:lnSpc>
                <a:spcPct val="150000"/>
              </a:lnSpc>
            </a:pPr>
            <a:r>
              <a:rPr sz="2400" b="1" dirty="0">
                <a:solidFill>
                  <a:srgbClr val="0000FF"/>
                </a:solidFill>
                <a:latin typeface="+mn-lt"/>
              </a:rPr>
              <a:t> 45 {</a:t>
            </a:r>
            <a:endParaRPr sz="2400" b="1" dirty="0">
              <a:solidFill>
                <a:srgbClr val="0000FF"/>
              </a:solidFill>
              <a:latin typeface="+mn-lt"/>
            </a:endParaRPr>
          </a:p>
          <a:p>
            <a:pPr>
              <a:lnSpc>
                <a:spcPct val="150000"/>
              </a:lnSpc>
            </a:pPr>
            <a:r>
              <a:rPr sz="2400" b="1" dirty="0">
                <a:solidFill>
                  <a:srgbClr val="0000FF"/>
                </a:solidFill>
                <a:latin typeface="+mn-lt"/>
              </a:rPr>
              <a:t> 46   printk(KERN_ALERT"Demo_release[---kernel ---]\n");</a:t>
            </a:r>
            <a:endParaRPr sz="2400" b="1" dirty="0">
              <a:solidFill>
                <a:srgbClr val="0000FF"/>
              </a:solidFill>
              <a:latin typeface="+mn-lt"/>
            </a:endParaRPr>
          </a:p>
          <a:p>
            <a:pPr>
              <a:lnSpc>
                <a:spcPct val="150000"/>
              </a:lnSpc>
            </a:pPr>
            <a:r>
              <a:rPr sz="2400" b="1" dirty="0">
                <a:solidFill>
                  <a:srgbClr val="0000FF"/>
                </a:solidFill>
                <a:latin typeface="+mn-lt"/>
              </a:rPr>
              <a:t> 47   return 0; }</a:t>
            </a:r>
            <a:endParaRPr sz="2400" b="1" dirty="0">
              <a:solidFill>
                <a:srgbClr val="0000FF"/>
              </a:solidFill>
              <a:latin typeface="+mn-lt"/>
            </a:endParaRPr>
          </a:p>
        </p:txBody>
      </p:sp>
      <p:sp>
        <p:nvSpPr>
          <p:cNvPr id="3" name="Rectangle 2"/>
          <p:cNvSpPr>
            <a:spLocks noChangeArrowheads="1"/>
          </p:cNvSpPr>
          <p:nvPr/>
        </p:nvSpPr>
        <p:spPr bwMode="auto">
          <a:xfrm>
            <a:off x="211895" y="396960"/>
            <a:ext cx="5786478" cy="563562"/>
          </a:xfrm>
          <a:prstGeom prst="rect">
            <a:avLst/>
          </a:prstGeom>
          <a:noFill/>
          <a:ln w="9525">
            <a:noFill/>
            <a:miter lim="800000"/>
          </a:ln>
          <a:effectLst/>
        </p:spPr>
        <p:txBody>
          <a:bodyPr anchor="ctr"/>
          <a:lstStyle/>
          <a:p>
            <a:r>
              <a:rPr lang="en-US" altLang="zh-CN" sz="3200" b="1" dirty="0" err="1" smtClean="0">
                <a:solidFill>
                  <a:schemeClr val="bg1"/>
                </a:solidFill>
                <a:latin typeface="+mn-lt"/>
                <a:ea typeface="+mn-ea"/>
              </a:rPr>
              <a:t>demo_drv.c</a:t>
            </a:r>
            <a:endParaRPr lang="zh-CN" altLang="en-US" sz="3200" b="1" dirty="0" smtClean="0">
              <a:solidFill>
                <a:schemeClr val="bg1"/>
              </a:solidFill>
              <a:latin typeface="+mn-lt"/>
              <a:ea typeface="+mn-ea"/>
            </a:endParaRPr>
          </a:p>
        </p:txBody>
      </p:sp>
      <p:sp>
        <p:nvSpPr>
          <p:cNvPr id="4" name="日期占位符 3"/>
          <p:cNvSpPr>
            <a:spLocks noGrp="1"/>
          </p:cNvSpPr>
          <p:nvPr>
            <p:ph type="dt" sz="half" idx="10"/>
          </p:nvPr>
        </p:nvSpPr>
        <p:spPr/>
        <p:txBody>
          <a:bodyPr/>
          <a:lstStyle/>
          <a:p>
            <a:pPr>
              <a:defRPr/>
            </a:pPr>
            <a:fld id="{04300462-1E07-4D65-8D70-5504B1C1587F}"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895" y="1282076"/>
            <a:ext cx="8932105" cy="5128895"/>
          </a:xfrm>
          <a:prstGeom prst="rect">
            <a:avLst/>
          </a:prstGeom>
        </p:spPr>
        <p:txBody>
          <a:bodyPr wrap="square">
            <a:spAutoFit/>
          </a:bodyPr>
          <a:lstStyle/>
          <a:p>
            <a:pPr>
              <a:lnSpc>
                <a:spcPct val="130000"/>
              </a:lnSpc>
            </a:pPr>
            <a:r>
              <a:rPr lang="en-US" altLang="zh-CN" b="1" dirty="0">
                <a:solidFill>
                  <a:srgbClr val="FF0000"/>
                </a:solidFill>
                <a:latin typeface="+mn-lt"/>
              </a:rPr>
              <a:t> 49 /*Demo </a:t>
            </a:r>
            <a:r>
              <a:rPr lang="zh-CN" altLang="en-US" b="1" dirty="0">
                <a:solidFill>
                  <a:srgbClr val="FF0000"/>
                </a:solidFill>
                <a:latin typeface="+mn-lt"/>
              </a:rPr>
              <a:t>设备向系统注册操作功能，声明设备操作的功能接口函数*</a:t>
            </a:r>
            <a:r>
              <a:rPr lang="en-US" altLang="zh-CN" b="1" dirty="0">
                <a:solidFill>
                  <a:srgbClr val="FF0000"/>
                </a:solidFill>
                <a:latin typeface="+mn-lt"/>
              </a:rPr>
              <a:t>/</a:t>
            </a:r>
            <a:endParaRPr lang="en-US" altLang="zh-CN" b="1" dirty="0">
              <a:solidFill>
                <a:srgbClr val="FF0000"/>
              </a:solidFill>
              <a:latin typeface="+mn-lt"/>
            </a:endParaRPr>
          </a:p>
          <a:p>
            <a:pPr>
              <a:lnSpc>
                <a:spcPct val="130000"/>
              </a:lnSpc>
            </a:pPr>
            <a:r>
              <a:rPr lang="en-US" altLang="zh-CN" b="1" dirty="0">
                <a:solidFill>
                  <a:srgbClr val="0000FF"/>
                </a:solidFill>
                <a:latin typeface="+mn-lt"/>
              </a:rPr>
              <a:t> </a:t>
            </a:r>
            <a:r>
              <a:rPr lang="en-US" altLang="zh-CN" b="1" dirty="0" smtClean="0">
                <a:solidFill>
                  <a:srgbClr val="0000FF"/>
                </a:solidFill>
                <a:latin typeface="+mn-lt"/>
              </a:rPr>
              <a:t>50   </a:t>
            </a:r>
            <a:r>
              <a:rPr lang="en-US" altLang="zh-CN" b="1" dirty="0" err="1">
                <a:solidFill>
                  <a:srgbClr val="0000FF"/>
                </a:solidFill>
                <a:latin typeface="+mn-lt"/>
              </a:rPr>
              <a:t>struct</a:t>
            </a:r>
            <a:r>
              <a:rPr lang="en-US" altLang="zh-CN" b="1" dirty="0">
                <a:solidFill>
                  <a:srgbClr val="0000FF"/>
                </a:solidFill>
                <a:latin typeface="+mn-lt"/>
              </a:rPr>
              <a:t> </a:t>
            </a:r>
            <a:r>
              <a:rPr lang="en-US" altLang="zh-CN" b="1" dirty="0" err="1">
                <a:solidFill>
                  <a:srgbClr val="0000FF"/>
                </a:solidFill>
                <a:latin typeface="+mn-lt"/>
              </a:rPr>
              <a:t>file_operations</a:t>
            </a:r>
            <a:r>
              <a:rPr lang="en-US" altLang="zh-CN" b="1" dirty="0">
                <a:solidFill>
                  <a:srgbClr val="0000FF"/>
                </a:solidFill>
                <a:latin typeface="+mn-lt"/>
              </a:rPr>
              <a:t> </a:t>
            </a:r>
            <a:r>
              <a:rPr lang="en-US" altLang="zh-CN" b="1" dirty="0" err="1">
                <a:solidFill>
                  <a:srgbClr val="C00000"/>
                </a:solidFill>
                <a:latin typeface="+mn-lt"/>
              </a:rPr>
              <a:t>Test_ctl_ops</a:t>
            </a:r>
            <a:r>
              <a:rPr lang="en-US" altLang="zh-CN" b="1" dirty="0">
                <a:solidFill>
                  <a:srgbClr val="0000FF"/>
                </a:solidFill>
                <a:latin typeface="+mn-lt"/>
              </a:rPr>
              <a:t> = {</a:t>
            </a:r>
            <a:endParaRPr lang="en-US" altLang="zh-CN" b="1" dirty="0">
              <a:solidFill>
                <a:srgbClr val="0000FF"/>
              </a:solidFill>
              <a:latin typeface="+mn-lt"/>
            </a:endParaRPr>
          </a:p>
          <a:p>
            <a:pPr>
              <a:lnSpc>
                <a:spcPct val="130000"/>
              </a:lnSpc>
            </a:pPr>
            <a:r>
              <a:rPr lang="en-US" altLang="zh-CN" b="1" dirty="0">
                <a:solidFill>
                  <a:srgbClr val="0000FF"/>
                </a:solidFill>
                <a:latin typeface="+mn-lt"/>
              </a:rPr>
              <a:t> 51   .open = </a:t>
            </a:r>
            <a:r>
              <a:rPr lang="en-US" altLang="zh-CN" b="1" dirty="0" err="1">
                <a:solidFill>
                  <a:srgbClr val="0000FF"/>
                </a:solidFill>
                <a:latin typeface="+mn-lt"/>
              </a:rPr>
              <a:t>Demo_open</a:t>
            </a:r>
            <a:r>
              <a:rPr lang="en-US" altLang="zh-CN" b="1" dirty="0">
                <a:solidFill>
                  <a:srgbClr val="0000FF"/>
                </a:solidFill>
                <a:latin typeface="+mn-lt"/>
              </a:rPr>
              <a:t>,</a:t>
            </a:r>
            <a:endParaRPr lang="en-US" altLang="zh-CN" b="1" dirty="0">
              <a:solidFill>
                <a:srgbClr val="0000FF"/>
              </a:solidFill>
              <a:latin typeface="+mn-lt"/>
            </a:endParaRPr>
          </a:p>
          <a:p>
            <a:pPr>
              <a:lnSpc>
                <a:spcPct val="130000"/>
              </a:lnSpc>
            </a:pPr>
            <a:r>
              <a:rPr lang="en-US" altLang="zh-CN" b="1" dirty="0">
                <a:solidFill>
                  <a:srgbClr val="0000FF"/>
                </a:solidFill>
                <a:latin typeface="+mn-lt"/>
              </a:rPr>
              <a:t> 52   .read =  </a:t>
            </a:r>
            <a:r>
              <a:rPr lang="en-US" altLang="zh-CN" b="1" dirty="0" err="1">
                <a:solidFill>
                  <a:srgbClr val="0000FF"/>
                </a:solidFill>
                <a:latin typeface="+mn-lt"/>
              </a:rPr>
              <a:t>Demo_read</a:t>
            </a:r>
            <a:r>
              <a:rPr lang="en-US" altLang="zh-CN" b="1" dirty="0">
                <a:solidFill>
                  <a:srgbClr val="0000FF"/>
                </a:solidFill>
                <a:latin typeface="+mn-lt"/>
              </a:rPr>
              <a:t>,</a:t>
            </a:r>
            <a:endParaRPr lang="en-US" altLang="zh-CN" b="1" dirty="0">
              <a:solidFill>
                <a:srgbClr val="0000FF"/>
              </a:solidFill>
              <a:latin typeface="+mn-lt"/>
            </a:endParaRPr>
          </a:p>
          <a:p>
            <a:pPr>
              <a:lnSpc>
                <a:spcPct val="130000"/>
              </a:lnSpc>
            </a:pPr>
            <a:r>
              <a:rPr lang="en-US" altLang="zh-CN" b="1" dirty="0">
                <a:solidFill>
                  <a:srgbClr val="0000FF"/>
                </a:solidFill>
                <a:latin typeface="+mn-lt"/>
              </a:rPr>
              <a:t> 53   .write = </a:t>
            </a:r>
            <a:r>
              <a:rPr lang="en-US" altLang="zh-CN" b="1" dirty="0" err="1">
                <a:solidFill>
                  <a:srgbClr val="0000FF"/>
                </a:solidFill>
                <a:latin typeface="+mn-lt"/>
              </a:rPr>
              <a:t>Demo_write</a:t>
            </a:r>
            <a:r>
              <a:rPr lang="en-US" altLang="zh-CN" b="1" dirty="0">
                <a:solidFill>
                  <a:srgbClr val="0000FF"/>
                </a:solidFill>
                <a:latin typeface="+mn-lt"/>
              </a:rPr>
              <a:t>,</a:t>
            </a:r>
            <a:endParaRPr lang="en-US" altLang="zh-CN" b="1" dirty="0">
              <a:solidFill>
                <a:srgbClr val="0000FF"/>
              </a:solidFill>
              <a:latin typeface="+mn-lt"/>
            </a:endParaRPr>
          </a:p>
          <a:p>
            <a:pPr>
              <a:lnSpc>
                <a:spcPct val="130000"/>
              </a:lnSpc>
            </a:pPr>
            <a:r>
              <a:rPr lang="en-US" altLang="zh-CN" b="1" dirty="0">
                <a:solidFill>
                  <a:srgbClr val="FF0000"/>
                </a:solidFill>
                <a:latin typeface="+mn-lt"/>
              </a:rPr>
              <a:t> 54  </a:t>
            </a:r>
            <a:r>
              <a:rPr lang="en-US" altLang="zh-CN" b="1" dirty="0" smtClean="0">
                <a:solidFill>
                  <a:srgbClr val="FF0000"/>
                </a:solidFill>
                <a:latin typeface="+mn-lt"/>
              </a:rPr>
              <a:t> .</a:t>
            </a:r>
            <a:r>
              <a:rPr lang="en-US" altLang="zh-CN" b="1" dirty="0" err="1" smtClean="0">
                <a:solidFill>
                  <a:srgbClr val="FF0000"/>
                </a:solidFill>
                <a:latin typeface="+mn-lt"/>
              </a:rPr>
              <a:t>unlocked_ioctl =</a:t>
            </a:r>
            <a:r>
              <a:rPr lang="en-US" altLang="zh-CN" b="1" dirty="0">
                <a:solidFill>
                  <a:srgbClr val="FF0000"/>
                </a:solidFill>
                <a:latin typeface="+mn-lt"/>
              </a:rPr>
              <a:t> </a:t>
            </a:r>
            <a:r>
              <a:rPr lang="en-US" altLang="zh-CN" b="1" dirty="0" err="1">
                <a:solidFill>
                  <a:srgbClr val="FF0000"/>
                </a:solidFill>
                <a:latin typeface="+mn-lt"/>
              </a:rPr>
              <a:t>Demo_ioctl</a:t>
            </a:r>
            <a:r>
              <a:rPr lang="en-US" altLang="zh-CN" b="1" dirty="0">
                <a:solidFill>
                  <a:srgbClr val="FF0000"/>
                </a:solidFill>
                <a:latin typeface="+mn-lt"/>
              </a:rPr>
              <a:t>,</a:t>
            </a:r>
            <a:endParaRPr lang="en-US" altLang="zh-CN" b="1" dirty="0">
              <a:solidFill>
                <a:srgbClr val="FF0000"/>
              </a:solidFill>
              <a:latin typeface="+mn-lt"/>
            </a:endParaRPr>
          </a:p>
          <a:p>
            <a:pPr>
              <a:lnSpc>
                <a:spcPct val="130000"/>
              </a:lnSpc>
            </a:pPr>
            <a:r>
              <a:rPr lang="en-US" altLang="zh-CN" b="1" dirty="0">
                <a:solidFill>
                  <a:srgbClr val="0000FF"/>
                </a:solidFill>
                <a:latin typeface="+mn-lt"/>
              </a:rPr>
              <a:t> 55   .release = </a:t>
            </a:r>
            <a:r>
              <a:rPr lang="en-US" altLang="zh-CN" b="1" dirty="0" err="1">
                <a:solidFill>
                  <a:srgbClr val="0000FF"/>
                </a:solidFill>
                <a:latin typeface="+mn-lt"/>
              </a:rPr>
              <a:t>Demo_release</a:t>
            </a:r>
            <a:r>
              <a:rPr lang="en-US" altLang="zh-CN" b="1" dirty="0">
                <a:solidFill>
                  <a:srgbClr val="0000FF"/>
                </a:solidFill>
                <a:latin typeface="+mn-lt"/>
              </a:rPr>
              <a:t>,</a:t>
            </a:r>
            <a:endParaRPr lang="en-US" altLang="zh-CN" b="1" dirty="0">
              <a:solidFill>
                <a:srgbClr val="0000FF"/>
              </a:solidFill>
              <a:latin typeface="+mn-lt"/>
            </a:endParaRPr>
          </a:p>
          <a:p>
            <a:pPr>
              <a:lnSpc>
                <a:spcPct val="130000"/>
              </a:lnSpc>
            </a:pPr>
            <a:r>
              <a:rPr lang="en-US" altLang="zh-CN" b="1" dirty="0">
                <a:solidFill>
                  <a:srgbClr val="0000FF"/>
                </a:solidFill>
                <a:latin typeface="+mn-lt"/>
              </a:rPr>
              <a:t> 56 };</a:t>
            </a:r>
            <a:endParaRPr lang="en-US" altLang="zh-CN" b="1" dirty="0">
              <a:solidFill>
                <a:srgbClr val="0000FF"/>
              </a:solidFill>
              <a:latin typeface="+mn-lt"/>
            </a:endParaRPr>
          </a:p>
        </p:txBody>
      </p:sp>
      <p:sp>
        <p:nvSpPr>
          <p:cNvPr id="3" name="Rectangle 2"/>
          <p:cNvSpPr>
            <a:spLocks noChangeArrowheads="1"/>
          </p:cNvSpPr>
          <p:nvPr/>
        </p:nvSpPr>
        <p:spPr bwMode="auto">
          <a:xfrm>
            <a:off x="211895" y="396960"/>
            <a:ext cx="5786478" cy="563562"/>
          </a:xfrm>
          <a:prstGeom prst="rect">
            <a:avLst/>
          </a:prstGeom>
          <a:noFill/>
          <a:ln w="9525">
            <a:noFill/>
            <a:miter lim="800000"/>
          </a:ln>
          <a:effectLst/>
        </p:spPr>
        <p:txBody>
          <a:bodyPr anchor="ctr"/>
          <a:lstStyle/>
          <a:p>
            <a:r>
              <a:rPr lang="en-US" altLang="zh-CN" sz="3200" b="1" dirty="0" err="1" smtClean="0">
                <a:solidFill>
                  <a:schemeClr val="bg1"/>
                </a:solidFill>
                <a:latin typeface="+mn-lt"/>
                <a:ea typeface="+mn-ea"/>
              </a:rPr>
              <a:t>demo_drv.c</a:t>
            </a:r>
            <a:endParaRPr lang="zh-CN" altLang="en-US" sz="3200" b="1" dirty="0" smtClean="0">
              <a:solidFill>
                <a:schemeClr val="bg1"/>
              </a:solidFill>
              <a:latin typeface="+mn-lt"/>
              <a:ea typeface="+mn-ea"/>
            </a:endParaRPr>
          </a:p>
        </p:txBody>
      </p:sp>
      <p:sp>
        <p:nvSpPr>
          <p:cNvPr id="4" name="矩形标注 3"/>
          <p:cNvSpPr/>
          <p:nvPr/>
        </p:nvSpPr>
        <p:spPr bwMode="auto">
          <a:xfrm>
            <a:off x="4230254" y="3087108"/>
            <a:ext cx="4913746" cy="1280680"/>
          </a:xfrm>
          <a:prstGeom prst="wedgeRectCallout">
            <a:avLst>
              <a:gd name="adj1" fmla="val -65541"/>
              <a:gd name="adj2" fmla="val 78619"/>
            </a:avLst>
          </a:prstGeom>
          <a:solidFill>
            <a:srgbClr val="002060"/>
          </a:solidFill>
          <a:ln w="9525">
            <a:solidFill>
              <a:srgbClr val="000000"/>
            </a:solidFill>
            <a:round/>
          </a:ln>
        </p:spPr>
        <p:txBody>
          <a:bodyPr rtlCol="0" anchor="ctr"/>
          <a:lstStyle/>
          <a:p>
            <a:r>
              <a:rPr lang="zh-CN" altLang="en-US" sz="2400" b="1" dirty="0" smtClean="0">
                <a:solidFill>
                  <a:schemeClr val="tx2"/>
                </a:solidFill>
              </a:rPr>
              <a:t>注：此处教材中</a:t>
            </a:r>
            <a:r>
              <a:rPr lang="zh-CN" altLang="en-US" sz="2400" b="1" dirty="0" smtClean="0">
                <a:solidFill>
                  <a:schemeClr val="tx2"/>
                </a:solidFill>
              </a:rPr>
              <a:t>没有。在此结构体中用</a:t>
            </a:r>
            <a:r>
              <a:rPr lang="en-US" altLang="zh-CN" sz="2400" b="1" dirty="0" err="1" smtClean="0">
                <a:solidFill>
                  <a:schemeClr val="tx2"/>
                </a:solidFill>
              </a:rPr>
              <a:t>unlocked_ioctl</a:t>
            </a:r>
            <a:r>
              <a:rPr lang="zh-CN" altLang="en-US" sz="2400" b="1" dirty="0" smtClean="0">
                <a:solidFill>
                  <a:schemeClr val="tx2"/>
                </a:solidFill>
              </a:rPr>
              <a:t>，但是在用户程序中使用时，调用</a:t>
            </a:r>
            <a:r>
              <a:rPr lang="en-US" altLang="zh-CN" sz="2400" b="1" dirty="0" err="1" smtClean="0">
                <a:solidFill>
                  <a:schemeClr val="tx2"/>
                </a:solidFill>
              </a:rPr>
              <a:t>ioctl</a:t>
            </a:r>
            <a:r>
              <a:rPr lang="zh-CN" altLang="en-US" sz="2400" b="1" dirty="0" smtClean="0">
                <a:solidFill>
                  <a:schemeClr val="tx2"/>
                </a:solidFill>
              </a:rPr>
              <a:t>。</a:t>
            </a:r>
            <a:endParaRPr lang="zh-CN" altLang="en-US" sz="2400" b="1" dirty="0">
              <a:solidFill>
                <a:schemeClr val="tx2"/>
              </a:solidFill>
              <a:latin typeface="+mn-ea"/>
              <a:ea typeface="+mn-ea"/>
            </a:endParaRPr>
          </a:p>
        </p:txBody>
      </p:sp>
      <p:sp>
        <p:nvSpPr>
          <p:cNvPr id="5" name="日期占位符 4"/>
          <p:cNvSpPr>
            <a:spLocks noGrp="1"/>
          </p:cNvSpPr>
          <p:nvPr>
            <p:ph type="dt" sz="half" idx="10"/>
          </p:nvPr>
        </p:nvSpPr>
        <p:spPr/>
        <p:txBody>
          <a:bodyPr/>
          <a:lstStyle/>
          <a:p>
            <a:pPr>
              <a:defRPr/>
            </a:pPr>
            <a:fld id="{4C35A84A-F65E-496A-9C77-8F56E04A86C5}"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895" y="1282076"/>
            <a:ext cx="8932105" cy="5367655"/>
          </a:xfrm>
          <a:prstGeom prst="rect">
            <a:avLst/>
          </a:prstGeom>
        </p:spPr>
        <p:txBody>
          <a:bodyPr wrap="square">
            <a:spAutoFit/>
          </a:bodyPr>
          <a:lstStyle/>
          <a:p>
            <a:pPr>
              <a:lnSpc>
                <a:spcPct val="110000"/>
              </a:lnSpc>
            </a:pPr>
            <a:r>
              <a:rPr lang="en-US" altLang="zh-CN" sz="2400" b="1" dirty="0" smtClean="0">
                <a:solidFill>
                  <a:srgbClr val="FF0000"/>
                </a:solidFill>
                <a:latin typeface="+mn-lt"/>
              </a:rPr>
              <a:t> //</a:t>
            </a:r>
            <a:r>
              <a:rPr lang="zh-CN" altLang="en-US" sz="2400" b="1" dirty="0">
                <a:solidFill>
                  <a:srgbClr val="FF0000"/>
                </a:solidFill>
                <a:latin typeface="+mn-lt"/>
              </a:rPr>
              <a:t>模块</a:t>
            </a:r>
            <a:r>
              <a:rPr lang="zh-CN" altLang="en-US" sz="2400" b="1" dirty="0" smtClean="0">
                <a:solidFill>
                  <a:srgbClr val="FF0000"/>
                </a:solidFill>
                <a:latin typeface="+mn-lt"/>
              </a:rPr>
              <a:t>初始化函数</a:t>
            </a:r>
            <a:endParaRPr lang="en-US" altLang="zh-CN" sz="2400" b="1" dirty="0" smtClean="0">
              <a:solidFill>
                <a:srgbClr val="FF0000"/>
              </a:solidFill>
              <a:latin typeface="+mn-lt"/>
            </a:endParaRPr>
          </a:p>
          <a:p>
            <a:pPr>
              <a:lnSpc>
                <a:spcPct val="110000"/>
              </a:lnSpc>
            </a:pPr>
            <a:r>
              <a:rPr lang="en-US" altLang="zh-CN" sz="2400" b="1" dirty="0" smtClean="0">
                <a:solidFill>
                  <a:srgbClr val="FF0000"/>
                </a:solidFill>
                <a:latin typeface="+mn-lt"/>
              </a:rPr>
              <a:t> 58 </a:t>
            </a:r>
            <a:r>
              <a:rPr lang="en-US" altLang="zh-CN" sz="2400" b="1" dirty="0">
                <a:solidFill>
                  <a:srgbClr val="FF0000"/>
                </a:solidFill>
                <a:latin typeface="+mn-lt"/>
              </a:rPr>
              <a:t>static </a:t>
            </a:r>
            <a:r>
              <a:rPr lang="en-US" altLang="zh-CN" sz="2400" b="1" dirty="0" err="1">
                <a:solidFill>
                  <a:srgbClr val="FF0000"/>
                </a:solidFill>
                <a:latin typeface="+mn-lt"/>
              </a:rPr>
              <a:t>int</a:t>
            </a:r>
            <a:r>
              <a:rPr lang="en-US" altLang="zh-CN" sz="2400" b="1" dirty="0">
                <a:solidFill>
                  <a:srgbClr val="FF0000"/>
                </a:solidFill>
                <a:latin typeface="+mn-lt"/>
              </a:rPr>
              <a:t> __</a:t>
            </a:r>
            <a:r>
              <a:rPr lang="en-US" altLang="zh-CN" sz="2400" b="1" dirty="0" err="1">
                <a:solidFill>
                  <a:srgbClr val="FF0000"/>
                </a:solidFill>
                <a:latin typeface="+mn-lt"/>
              </a:rPr>
              <a:t>init</a:t>
            </a:r>
            <a:r>
              <a:rPr lang="en-US" altLang="zh-CN" sz="2400" b="1" dirty="0">
                <a:solidFill>
                  <a:srgbClr val="FF0000"/>
                </a:solidFill>
                <a:latin typeface="+mn-lt"/>
              </a:rPr>
              <a:t> </a:t>
            </a:r>
            <a:r>
              <a:rPr lang="en-US" altLang="zh-CN" sz="2400" b="1" dirty="0" err="1">
                <a:solidFill>
                  <a:srgbClr val="FF0000"/>
                </a:solidFill>
                <a:latin typeface="+mn-lt"/>
              </a:rPr>
              <a:t>Demo_init</a:t>
            </a:r>
            <a:r>
              <a:rPr lang="en-US" altLang="zh-CN" sz="2400" b="1" dirty="0">
                <a:solidFill>
                  <a:srgbClr val="FF0000"/>
                </a:solidFill>
                <a:latin typeface="+mn-lt"/>
              </a:rPr>
              <a:t> (void)</a:t>
            </a:r>
            <a:endParaRPr lang="en-US" altLang="zh-CN" sz="2400" b="1" dirty="0">
              <a:solidFill>
                <a:srgbClr val="FF0000"/>
              </a:solidFill>
              <a:latin typeface="+mn-lt"/>
            </a:endParaRPr>
          </a:p>
          <a:p>
            <a:pPr>
              <a:lnSpc>
                <a:spcPct val="110000"/>
              </a:lnSpc>
            </a:pPr>
            <a:r>
              <a:rPr lang="en-US" altLang="zh-CN" sz="2400" b="1" dirty="0">
                <a:solidFill>
                  <a:srgbClr val="0000FF"/>
                </a:solidFill>
                <a:latin typeface="+mn-lt"/>
              </a:rPr>
              <a:t> 59 {</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60   </a:t>
            </a:r>
            <a:r>
              <a:rPr lang="en-US" altLang="zh-CN" sz="2400" b="1" dirty="0" err="1">
                <a:solidFill>
                  <a:srgbClr val="0000FF"/>
                </a:solidFill>
                <a:latin typeface="+mn-lt"/>
              </a:rPr>
              <a:t>int</a:t>
            </a:r>
            <a:r>
              <a:rPr lang="en-US" altLang="zh-CN" sz="2400" b="1" dirty="0">
                <a:solidFill>
                  <a:srgbClr val="0000FF"/>
                </a:solidFill>
                <a:latin typeface="+mn-lt"/>
              </a:rPr>
              <a:t> ret ;</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61  </a:t>
            </a:r>
            <a:r>
              <a:rPr lang="en-US" altLang="zh-CN" sz="2200" b="1" dirty="0">
                <a:solidFill>
                  <a:srgbClr val="0000FF"/>
                </a:solidFill>
                <a:latin typeface="+mn-lt"/>
              </a:rPr>
              <a:t> </a:t>
            </a:r>
            <a:r>
              <a:rPr lang="en-US" altLang="zh-CN" sz="2200" b="1" dirty="0">
                <a:solidFill>
                  <a:srgbClr val="FF0000"/>
                </a:solidFill>
                <a:latin typeface="+mn-lt"/>
                <a:sym typeface="+mn-ea"/>
              </a:rPr>
              <a:t>ret = </a:t>
            </a:r>
            <a:r>
              <a:rPr lang="en-US" altLang="zh-CN" sz="2200" b="1" dirty="0" err="1">
                <a:solidFill>
                  <a:srgbClr val="FF0000"/>
                </a:solidFill>
                <a:latin typeface="+mn-lt"/>
                <a:sym typeface="+mn-ea"/>
              </a:rPr>
              <a:t>register_chrdev</a:t>
            </a:r>
            <a:r>
              <a:rPr lang="en-US" altLang="zh-CN" sz="2200" b="1" dirty="0">
                <a:solidFill>
                  <a:srgbClr val="FF0000"/>
                </a:solidFill>
                <a:latin typeface="+mn-lt"/>
                <a:sym typeface="+mn-ea"/>
              </a:rPr>
              <a:t>(Demo_MAJOR,"demo_</a:t>
            </a:r>
            <a:r>
              <a:rPr lang="en-US" altLang="zh-CN" sz="2200" b="1" dirty="0" err="1">
                <a:solidFill>
                  <a:srgbClr val="FF0000"/>
                </a:solidFill>
                <a:latin typeface="+mn-lt"/>
                <a:sym typeface="+mn-ea"/>
              </a:rPr>
              <a:t>drv</a:t>
            </a:r>
            <a:r>
              <a:rPr lang="en-US" altLang="zh-CN" sz="2200" b="1" dirty="0">
                <a:solidFill>
                  <a:srgbClr val="FF0000"/>
                </a:solidFill>
                <a:latin typeface="+mn-lt"/>
                <a:sym typeface="+mn-ea"/>
              </a:rPr>
              <a:t>",&amp;</a:t>
            </a:r>
            <a:r>
              <a:rPr lang="en-US" altLang="zh-CN" sz="2200" b="1" dirty="0" err="1">
                <a:solidFill>
                  <a:srgbClr val="FF0000"/>
                </a:solidFill>
                <a:latin typeface="+mn-lt"/>
                <a:sym typeface="+mn-ea"/>
              </a:rPr>
              <a:t>Test_ctl_ops</a:t>
            </a:r>
            <a:r>
              <a:rPr lang="en-US" altLang="zh-CN" sz="2200" b="1" dirty="0">
                <a:solidFill>
                  <a:srgbClr val="FF0000"/>
                </a:solidFill>
                <a:latin typeface="+mn-lt"/>
                <a:sym typeface="+mn-ea"/>
              </a:rPr>
              <a:t>);</a:t>
            </a:r>
            <a:endParaRPr lang="en-US" altLang="zh-CN" sz="2200" b="1" dirty="0">
              <a:solidFill>
                <a:srgbClr val="FF0000"/>
              </a:solidFill>
              <a:latin typeface="+mn-lt"/>
            </a:endParaRPr>
          </a:p>
          <a:p>
            <a:pPr>
              <a:lnSpc>
                <a:spcPct val="110000"/>
              </a:lnSpc>
            </a:pPr>
            <a:r>
              <a:rPr lang="en-US" altLang="zh-CN" sz="2400" b="1" dirty="0">
                <a:solidFill>
                  <a:srgbClr val="0000FF"/>
                </a:solidFill>
                <a:latin typeface="+mn-lt"/>
              </a:rPr>
              <a:t> 62   </a:t>
            </a:r>
            <a:r>
              <a:rPr lang="en-US" altLang="zh-CN" sz="2400" b="1" dirty="0" err="1">
                <a:solidFill>
                  <a:srgbClr val="0000FF"/>
                </a:solidFill>
                <a:latin typeface="+mn-lt"/>
                <a:sym typeface="+mn-ea"/>
              </a:rPr>
              <a:t>showversion</a:t>
            </a:r>
            <a:r>
              <a:rPr lang="en-US" altLang="zh-CN" sz="2400" b="1" dirty="0">
                <a:solidFill>
                  <a:srgbClr val="0000FF"/>
                </a:solidFill>
                <a:latin typeface="+mn-lt"/>
                <a:sym typeface="+mn-ea"/>
              </a:rPr>
              <a:t>( );</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63</a:t>
            </a:r>
            <a:r>
              <a:rPr lang="en-US" altLang="zh-CN" sz="2400" b="1" dirty="0">
                <a:solidFill>
                  <a:srgbClr val="0000FF"/>
                </a:solidFill>
                <a:latin typeface="+mn-lt"/>
                <a:sym typeface="+mn-ea"/>
              </a:rPr>
              <a:t>   if(ret&lt;0)</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sym typeface="+mn-ea"/>
              </a:rPr>
              <a:t> 64   </a:t>
            </a:r>
            <a:r>
              <a:rPr lang="en-US" altLang="zh-CN" sz="2400" b="1" dirty="0" smtClean="0">
                <a:solidFill>
                  <a:srgbClr val="0000FF"/>
                </a:solidFill>
                <a:latin typeface="+mn-lt"/>
                <a:sym typeface="+mn-ea"/>
              </a:rPr>
              <a:t>{     </a:t>
            </a:r>
            <a:r>
              <a:rPr lang="en-US" altLang="zh-CN" sz="2400" b="1" dirty="0" err="1">
                <a:solidFill>
                  <a:srgbClr val="0000FF"/>
                </a:solidFill>
                <a:latin typeface="+mn-lt"/>
                <a:sym typeface="+mn-ea"/>
              </a:rPr>
              <a:t>printk</a:t>
            </a:r>
            <a:r>
              <a:rPr lang="en-US" altLang="zh-CN" sz="2400" b="1" dirty="0">
                <a:solidFill>
                  <a:srgbClr val="0000FF"/>
                </a:solidFill>
                <a:latin typeface="+mn-lt"/>
                <a:sym typeface="+mn-ea"/>
              </a:rPr>
              <a:t>(</a:t>
            </a:r>
            <a:r>
              <a:rPr lang="en-US" altLang="zh-CN" sz="2400" b="1" dirty="0" err="1">
                <a:solidFill>
                  <a:srgbClr val="0000FF"/>
                </a:solidFill>
                <a:latin typeface="+mn-lt"/>
                <a:sym typeface="+mn-ea"/>
              </a:rPr>
              <a:t>KERN_ALERT"Demo_module</a:t>
            </a:r>
            <a:r>
              <a:rPr lang="en-US" altLang="zh-CN" sz="2400" b="1" dirty="0">
                <a:solidFill>
                  <a:srgbClr val="0000FF"/>
                </a:solidFill>
                <a:latin typeface="+mn-lt"/>
                <a:sym typeface="+mn-ea"/>
              </a:rPr>
              <a:t> failed with %d \</a:t>
            </a:r>
            <a:r>
              <a:rPr lang="en-US" altLang="zh-CN" sz="2400" b="1" dirty="0" smtClean="0">
                <a:solidFill>
                  <a:srgbClr val="0000FF"/>
                </a:solidFill>
                <a:latin typeface="+mn-lt"/>
                <a:sym typeface="+mn-ea"/>
              </a:rPr>
              <a:t>n</a:t>
            </a:r>
            <a:endParaRPr lang="en-US" altLang="zh-CN" sz="2400" b="1" dirty="0" smtClean="0">
              <a:solidFill>
                <a:srgbClr val="0000FF"/>
              </a:solidFill>
              <a:latin typeface="+mn-lt"/>
            </a:endParaRPr>
          </a:p>
          <a:p>
            <a:pPr>
              <a:lnSpc>
                <a:spcPct val="110000"/>
              </a:lnSpc>
            </a:pPr>
            <a:r>
              <a:rPr lang="en-US" altLang="zh-CN" sz="2400" b="1" dirty="0">
                <a:solidFill>
                  <a:srgbClr val="0000FF"/>
                </a:solidFill>
                <a:latin typeface="+mn-lt"/>
                <a:sym typeface="+mn-ea"/>
              </a:rPr>
              <a:t> </a:t>
            </a:r>
            <a:r>
              <a:rPr lang="en-US" altLang="zh-CN" sz="2400" b="1" dirty="0" smtClean="0">
                <a:solidFill>
                  <a:srgbClr val="0000FF"/>
                </a:solidFill>
                <a:latin typeface="+mn-lt"/>
                <a:sym typeface="+mn-ea"/>
              </a:rPr>
              <a:t>               </a:t>
            </a:r>
            <a:r>
              <a:rPr lang="en-US" altLang="zh-CN" sz="2400" b="1" dirty="0">
                <a:solidFill>
                  <a:srgbClr val="0000FF"/>
                </a:solidFill>
                <a:latin typeface="+mn-lt"/>
                <a:sym typeface="+mn-ea"/>
              </a:rPr>
              <a:t>[---kernel ---]\</a:t>
            </a:r>
            <a:r>
              <a:rPr lang="en-US" altLang="zh-CN" sz="2400" b="1" dirty="0" err="1">
                <a:solidFill>
                  <a:srgbClr val="0000FF"/>
                </a:solidFill>
                <a:latin typeface="+mn-lt"/>
                <a:sym typeface="+mn-ea"/>
              </a:rPr>
              <a:t>n",ret</a:t>
            </a:r>
            <a:r>
              <a:rPr lang="en-US" altLang="zh-CN" sz="2400" b="1" dirty="0">
                <a:solidFill>
                  <a:srgbClr val="0000FF"/>
                </a:solidFill>
                <a:latin typeface="+mn-lt"/>
                <a:sym typeface="+mn-ea"/>
              </a:rPr>
              <a:t>)    ;</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sym typeface="+mn-ea"/>
              </a:rPr>
              <a:t> 65      return </a:t>
            </a:r>
            <a:r>
              <a:rPr lang="en-US" altLang="zh-CN" sz="2400" b="1" dirty="0" smtClean="0">
                <a:solidFill>
                  <a:srgbClr val="0000FF"/>
                </a:solidFill>
                <a:latin typeface="+mn-lt"/>
                <a:sym typeface="+mn-ea"/>
              </a:rPr>
              <a:t>ret;  </a:t>
            </a:r>
            <a:r>
              <a:rPr lang="en-US" altLang="zh-CN" sz="2400" b="1" dirty="0">
                <a:solidFill>
                  <a:srgbClr val="0000FF"/>
                </a:solidFill>
                <a:latin typeface="+mn-lt"/>
                <a:sym typeface="+mn-ea"/>
              </a:rPr>
              <a:t>}</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66    </a:t>
            </a:r>
            <a:r>
              <a:rPr lang="en-US" altLang="zh-CN" sz="2400" b="1" dirty="0" err="1">
                <a:solidFill>
                  <a:srgbClr val="0000FF"/>
                </a:solidFill>
                <a:latin typeface="+mn-lt"/>
                <a:sym typeface="+mn-ea"/>
              </a:rPr>
              <a:t>printk</a:t>
            </a:r>
            <a:r>
              <a:rPr lang="en-US" altLang="zh-CN" sz="2400" b="1" dirty="0">
                <a:solidFill>
                  <a:srgbClr val="0000FF"/>
                </a:solidFill>
                <a:latin typeface="+mn-lt"/>
                <a:sym typeface="+mn-ea"/>
              </a:rPr>
              <a:t>(</a:t>
            </a:r>
            <a:r>
              <a:rPr lang="en-US" altLang="zh-CN" sz="2400" b="1" dirty="0" err="1">
                <a:solidFill>
                  <a:srgbClr val="0000FF"/>
                </a:solidFill>
                <a:latin typeface="+mn-lt"/>
                <a:sym typeface="+mn-ea"/>
              </a:rPr>
              <a:t>KERN_ALERT"OK,initalized!\n")</a:t>
            </a:r>
            <a:r>
              <a:rPr lang="en-US" altLang="zh-CN" sz="2400" b="1" dirty="0">
                <a:solidFill>
                  <a:srgbClr val="0000FF"/>
                </a:solidFill>
                <a:latin typeface="+mn-lt"/>
              </a:rPr>
              <a:t>;</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67   return 0;</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68 }</a:t>
            </a:r>
            <a:endParaRPr lang="en-US" altLang="zh-CN" sz="2400" b="1" dirty="0">
              <a:solidFill>
                <a:srgbClr val="0000FF"/>
              </a:solidFill>
              <a:latin typeface="+mn-lt"/>
            </a:endParaRPr>
          </a:p>
        </p:txBody>
      </p:sp>
      <p:sp>
        <p:nvSpPr>
          <p:cNvPr id="3" name="Rectangle 2"/>
          <p:cNvSpPr>
            <a:spLocks noChangeArrowheads="1"/>
          </p:cNvSpPr>
          <p:nvPr/>
        </p:nvSpPr>
        <p:spPr bwMode="auto">
          <a:xfrm>
            <a:off x="211895" y="396960"/>
            <a:ext cx="5786478" cy="563562"/>
          </a:xfrm>
          <a:prstGeom prst="rect">
            <a:avLst/>
          </a:prstGeom>
          <a:noFill/>
          <a:ln w="9525">
            <a:noFill/>
            <a:miter lim="800000"/>
          </a:ln>
          <a:effectLst/>
        </p:spPr>
        <p:txBody>
          <a:bodyPr anchor="ctr"/>
          <a:lstStyle/>
          <a:p>
            <a:r>
              <a:rPr lang="en-US" altLang="zh-CN" sz="3200" b="1" dirty="0" err="1" smtClean="0">
                <a:solidFill>
                  <a:schemeClr val="bg1"/>
                </a:solidFill>
                <a:latin typeface="+mn-lt"/>
                <a:ea typeface="+mn-ea"/>
              </a:rPr>
              <a:t>demo_drv.c</a:t>
            </a:r>
            <a:endParaRPr lang="zh-CN" altLang="en-US" sz="3200" b="1" dirty="0" smtClean="0">
              <a:solidFill>
                <a:schemeClr val="bg1"/>
              </a:solidFill>
              <a:latin typeface="+mn-lt"/>
              <a:ea typeface="+mn-ea"/>
            </a:endParaRPr>
          </a:p>
        </p:txBody>
      </p:sp>
      <p:sp>
        <p:nvSpPr>
          <p:cNvPr id="4" name="日期占位符 3"/>
          <p:cNvSpPr>
            <a:spLocks noGrp="1"/>
          </p:cNvSpPr>
          <p:nvPr>
            <p:ph type="dt" sz="half" idx="10"/>
          </p:nvPr>
        </p:nvSpPr>
        <p:spPr/>
        <p:txBody>
          <a:bodyPr/>
          <a:lstStyle/>
          <a:p>
            <a:pPr>
              <a:defRPr/>
            </a:pPr>
            <a:fld id="{B2A7DC06-DDC3-4A1F-A6A0-AB8D75977EB8}"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895" y="1116976"/>
            <a:ext cx="8932105" cy="5677535"/>
          </a:xfrm>
          <a:prstGeom prst="rect">
            <a:avLst/>
          </a:prstGeom>
        </p:spPr>
        <p:txBody>
          <a:bodyPr wrap="square">
            <a:spAutoFit/>
          </a:bodyPr>
          <a:lstStyle/>
          <a:p>
            <a:pPr>
              <a:lnSpc>
                <a:spcPct val="150000"/>
              </a:lnSpc>
            </a:pPr>
            <a:r>
              <a:rPr sz="2200" b="1" dirty="0">
                <a:solidFill>
                  <a:srgbClr val="FF0000"/>
                </a:solidFill>
                <a:latin typeface="+mn-lt"/>
              </a:rPr>
              <a:t> 74 /*系统卸载*/</a:t>
            </a:r>
            <a:endParaRPr sz="2200" b="1" dirty="0">
              <a:solidFill>
                <a:srgbClr val="FF0000"/>
              </a:solidFill>
              <a:latin typeface="+mn-lt"/>
            </a:endParaRPr>
          </a:p>
          <a:p>
            <a:pPr>
              <a:lnSpc>
                <a:spcPct val="150000"/>
              </a:lnSpc>
            </a:pPr>
            <a:r>
              <a:rPr sz="2200" b="1" dirty="0">
                <a:solidFill>
                  <a:srgbClr val="FF0000"/>
                </a:solidFill>
                <a:latin typeface="+mn-lt"/>
              </a:rPr>
              <a:t> 75 static void __exit Demo_exit(void)</a:t>
            </a:r>
            <a:endParaRPr sz="2200" b="1" dirty="0">
              <a:solidFill>
                <a:srgbClr val="FF0000"/>
              </a:solidFill>
              <a:latin typeface="+mn-lt"/>
            </a:endParaRPr>
          </a:p>
          <a:p>
            <a:pPr>
              <a:lnSpc>
                <a:spcPct val="150000"/>
              </a:lnSpc>
            </a:pPr>
            <a:r>
              <a:rPr sz="2200" b="1" dirty="0">
                <a:solidFill>
                  <a:srgbClr val="0000FF"/>
                </a:solidFill>
                <a:latin typeface="+mn-lt"/>
              </a:rPr>
              <a:t> 76 {   printk(KERN_ALERT"cleanup INT ctl[---kernel ---]\n");</a:t>
            </a:r>
            <a:endParaRPr sz="2200" b="1" dirty="0">
              <a:solidFill>
                <a:srgbClr val="0000FF"/>
              </a:solidFill>
              <a:latin typeface="+mn-lt"/>
            </a:endParaRPr>
          </a:p>
          <a:p>
            <a:pPr>
              <a:lnSpc>
                <a:spcPct val="150000"/>
              </a:lnSpc>
            </a:pPr>
            <a:r>
              <a:rPr sz="2200" b="1" dirty="0">
                <a:solidFill>
                  <a:srgbClr val="0000FF"/>
                </a:solidFill>
                <a:latin typeface="+mn-lt"/>
              </a:rPr>
              <a:t> 78   unregister_chrdev(Demo_MAJOR,"demo_drv");  }</a:t>
            </a:r>
            <a:endParaRPr sz="2200" b="1" dirty="0">
              <a:solidFill>
                <a:srgbClr val="0000FF"/>
              </a:solidFill>
              <a:latin typeface="+mn-lt"/>
            </a:endParaRPr>
          </a:p>
          <a:p>
            <a:pPr>
              <a:lnSpc>
                <a:spcPct val="150000"/>
              </a:lnSpc>
            </a:pPr>
            <a:r>
              <a:rPr sz="2200" b="1" dirty="0">
                <a:solidFill>
                  <a:srgbClr val="0000FF"/>
                </a:solidFill>
                <a:latin typeface="+mn-lt"/>
              </a:rPr>
              <a:t> 80 /*驱动程序版本及GPL协议证书信息*/</a:t>
            </a:r>
            <a:endParaRPr sz="2200" b="1" dirty="0">
              <a:solidFill>
                <a:srgbClr val="0000FF"/>
              </a:solidFill>
              <a:latin typeface="+mn-lt"/>
            </a:endParaRPr>
          </a:p>
          <a:p>
            <a:pPr>
              <a:lnSpc>
                <a:spcPct val="150000"/>
              </a:lnSpc>
            </a:pPr>
            <a:r>
              <a:rPr sz="2200" b="1" dirty="0">
                <a:solidFill>
                  <a:srgbClr val="0000FF"/>
                </a:solidFill>
                <a:latin typeface="+mn-lt"/>
              </a:rPr>
              <a:t> 81 MODULE_DESCRIPTION("simple int driver module");</a:t>
            </a:r>
            <a:endParaRPr sz="2200" b="1" dirty="0">
              <a:solidFill>
                <a:srgbClr val="0000FF"/>
              </a:solidFill>
              <a:latin typeface="+mn-lt"/>
            </a:endParaRPr>
          </a:p>
          <a:p>
            <a:pPr>
              <a:lnSpc>
                <a:spcPct val="150000"/>
              </a:lnSpc>
            </a:pPr>
            <a:r>
              <a:rPr sz="2200" b="1" dirty="0">
                <a:solidFill>
                  <a:srgbClr val="FF0000"/>
                </a:solidFill>
                <a:latin typeface="+mn-lt"/>
              </a:rPr>
              <a:t> 82 MODULE_LICENSE("GPL");</a:t>
            </a:r>
            <a:endParaRPr sz="2200" b="1" dirty="0">
              <a:solidFill>
                <a:srgbClr val="FF0000"/>
              </a:solidFill>
              <a:latin typeface="+mn-lt"/>
            </a:endParaRPr>
          </a:p>
          <a:p>
            <a:pPr>
              <a:lnSpc>
                <a:spcPct val="150000"/>
              </a:lnSpc>
            </a:pPr>
            <a:r>
              <a:rPr sz="2200" b="1" dirty="0">
                <a:solidFill>
                  <a:srgbClr val="0000FF"/>
                </a:solidFill>
                <a:latin typeface="+mn-lt"/>
              </a:rPr>
              <a:t> 83 /*内核模块入口，相当于main()函数，完成模块初始化*/</a:t>
            </a:r>
            <a:endParaRPr sz="2200" b="1" dirty="0">
              <a:solidFill>
                <a:srgbClr val="0000FF"/>
              </a:solidFill>
              <a:latin typeface="+mn-lt"/>
            </a:endParaRPr>
          </a:p>
          <a:p>
            <a:pPr>
              <a:lnSpc>
                <a:spcPct val="150000"/>
              </a:lnSpc>
            </a:pPr>
            <a:r>
              <a:rPr sz="2200" b="1" dirty="0">
                <a:solidFill>
                  <a:srgbClr val="FF0000"/>
                </a:solidFill>
                <a:latin typeface="+mn-lt"/>
              </a:rPr>
              <a:t> 84 module_init(Demo_init);</a:t>
            </a:r>
            <a:endParaRPr sz="2200" b="1" dirty="0">
              <a:solidFill>
                <a:srgbClr val="FF0000"/>
              </a:solidFill>
              <a:latin typeface="+mn-lt"/>
            </a:endParaRPr>
          </a:p>
          <a:p>
            <a:pPr>
              <a:lnSpc>
                <a:spcPct val="150000"/>
              </a:lnSpc>
            </a:pPr>
            <a:r>
              <a:rPr sz="2200" b="1" dirty="0">
                <a:solidFill>
                  <a:srgbClr val="0000FF"/>
                </a:solidFill>
                <a:latin typeface="+mn-lt"/>
              </a:rPr>
              <a:t> 85 /*卸载时调用的函数入口，完成模块卸载*/</a:t>
            </a:r>
            <a:endParaRPr sz="2200" b="1" dirty="0">
              <a:solidFill>
                <a:srgbClr val="0000FF"/>
              </a:solidFill>
              <a:latin typeface="+mn-lt"/>
            </a:endParaRPr>
          </a:p>
          <a:p>
            <a:pPr>
              <a:lnSpc>
                <a:spcPct val="150000"/>
              </a:lnSpc>
            </a:pPr>
            <a:r>
              <a:rPr sz="2200" b="1" dirty="0">
                <a:solidFill>
                  <a:srgbClr val="FF0000"/>
                </a:solidFill>
                <a:latin typeface="+mn-lt"/>
              </a:rPr>
              <a:t> 86 module_exit(Demo_exit);</a:t>
            </a:r>
            <a:endParaRPr sz="2200" b="1" dirty="0">
              <a:solidFill>
                <a:srgbClr val="FF0000"/>
              </a:solidFill>
              <a:latin typeface="+mn-lt"/>
            </a:endParaRPr>
          </a:p>
        </p:txBody>
      </p:sp>
      <p:sp>
        <p:nvSpPr>
          <p:cNvPr id="3" name="Rectangle 2"/>
          <p:cNvSpPr>
            <a:spLocks noChangeArrowheads="1"/>
          </p:cNvSpPr>
          <p:nvPr/>
        </p:nvSpPr>
        <p:spPr bwMode="auto">
          <a:xfrm>
            <a:off x="211895" y="396960"/>
            <a:ext cx="5786478" cy="563562"/>
          </a:xfrm>
          <a:prstGeom prst="rect">
            <a:avLst/>
          </a:prstGeom>
          <a:noFill/>
          <a:ln w="9525">
            <a:noFill/>
            <a:miter lim="800000"/>
          </a:ln>
          <a:effectLst/>
        </p:spPr>
        <p:txBody>
          <a:bodyPr anchor="ctr"/>
          <a:lstStyle/>
          <a:p>
            <a:r>
              <a:rPr lang="en-US" altLang="zh-CN" sz="3200" b="1" dirty="0" err="1" smtClean="0">
                <a:solidFill>
                  <a:schemeClr val="bg1"/>
                </a:solidFill>
                <a:latin typeface="+mn-lt"/>
                <a:ea typeface="+mn-ea"/>
              </a:rPr>
              <a:t>demo_drv.c</a:t>
            </a:r>
            <a:endParaRPr lang="zh-CN" altLang="en-US" sz="3200" b="1" dirty="0" smtClean="0">
              <a:solidFill>
                <a:schemeClr val="bg1"/>
              </a:solidFill>
              <a:latin typeface="+mn-lt"/>
              <a:ea typeface="+mn-ea"/>
            </a:endParaRPr>
          </a:p>
        </p:txBody>
      </p:sp>
      <p:sp>
        <p:nvSpPr>
          <p:cNvPr id="4" name="日期占位符 3"/>
          <p:cNvSpPr>
            <a:spLocks noGrp="1"/>
          </p:cNvSpPr>
          <p:nvPr>
            <p:ph type="dt" sz="half" idx="10"/>
          </p:nvPr>
        </p:nvSpPr>
        <p:spPr/>
        <p:txBody>
          <a:bodyPr/>
          <a:lstStyle/>
          <a:p>
            <a:pPr>
              <a:defRPr/>
            </a:pPr>
            <a:fld id="{170157DE-9EFA-42F0-BDD1-A2C50BEBF1CC}"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466929" y="304800"/>
            <a:ext cx="8547762" cy="428625"/>
          </a:xfrm>
          <a:extLst>
            <a:ext uri="{91240B29-F687-4F45-9708-019B960494DF}">
              <a14:hiddenLine xmlns:a14="http://schemas.microsoft.com/office/drawing/2010/main" w="9525">
                <a:solidFill>
                  <a:srgbClr val="000000"/>
                </a:solidFill>
                <a:round/>
              </a14:hiddenLine>
            </a:ext>
          </a:extLst>
        </p:spPr>
        <p:txBody>
          <a:bodyPr lIns="0" tIns="0" rIns="0" bIns="0" anchor="ctr"/>
          <a:lstStyle/>
          <a:p>
            <a:pPr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4000" dirty="0" smtClean="0">
                <a:solidFill>
                  <a:schemeClr val="bg1"/>
                </a:solidFill>
              </a:rPr>
              <a:t>内核驱动模块</a:t>
            </a:r>
            <a:r>
              <a:rPr lang="zh-CN" altLang="en-US" sz="4000" dirty="0">
                <a:solidFill>
                  <a:schemeClr val="bg1"/>
                </a:solidFill>
              </a:rPr>
              <a:t>的</a:t>
            </a:r>
            <a:r>
              <a:rPr lang="zh-CN" altLang="en-US" sz="4000" dirty="0" smtClean="0">
                <a:solidFill>
                  <a:schemeClr val="bg1"/>
                </a:solidFill>
              </a:rPr>
              <a:t>编译</a:t>
            </a:r>
            <a:r>
              <a:rPr lang="zh-CN" altLang="en-US" sz="4000" dirty="0">
                <a:solidFill>
                  <a:schemeClr val="bg1"/>
                </a:solidFill>
              </a:rPr>
              <a:t>（</a:t>
            </a:r>
            <a:r>
              <a:rPr lang="zh-CN" altLang="en-US" sz="4000" dirty="0">
                <a:solidFill>
                  <a:srgbClr val="FF0000"/>
                </a:solidFill>
              </a:rPr>
              <a:t>内核</a:t>
            </a:r>
            <a:r>
              <a:rPr lang="en-US" altLang="zh-CN" sz="4000" dirty="0">
                <a:solidFill>
                  <a:srgbClr val="FF0000"/>
                </a:solidFill>
              </a:rPr>
              <a:t>2.6</a:t>
            </a:r>
            <a:r>
              <a:rPr lang="zh-CN" altLang="en-US" sz="4000" dirty="0">
                <a:solidFill>
                  <a:schemeClr val="bg1"/>
                </a:solidFill>
              </a:rPr>
              <a:t>）</a:t>
            </a:r>
            <a:endParaRPr lang="zh-CN" altLang="en-US" sz="4000" dirty="0">
              <a:solidFill>
                <a:schemeClr val="bg1"/>
              </a:solidFill>
            </a:endParaRPr>
          </a:p>
        </p:txBody>
      </p:sp>
      <p:sp>
        <p:nvSpPr>
          <p:cNvPr id="289801" name="Rectangle 9"/>
          <p:cNvSpPr>
            <a:spLocks noGrp="1" noRot="1" noChangeArrowheads="1"/>
          </p:cNvSpPr>
          <p:nvPr>
            <p:ph type="body" idx="1"/>
          </p:nvPr>
        </p:nvSpPr>
        <p:spPr>
          <a:xfrm>
            <a:off x="304800" y="2054225"/>
            <a:ext cx="8709891" cy="4498975"/>
          </a:xfrm>
          <a:noFill/>
        </p:spPr>
        <p:txBody>
          <a:bodyPr/>
          <a:lstStyle/>
          <a:p>
            <a:pPr marL="0" indent="0">
              <a:buNone/>
            </a:pPr>
            <a:r>
              <a:rPr lang="en-US" altLang="zh-CN" sz="2800" dirty="0" err="1"/>
              <a:t>obj</a:t>
            </a:r>
            <a:r>
              <a:rPr lang="en-US" altLang="zh-CN" sz="2800" dirty="0"/>
              <a:t>-m += </a:t>
            </a:r>
            <a:r>
              <a:rPr lang="en-US" altLang="zh-CN" sz="2800" dirty="0" err="1"/>
              <a:t>demo_drv.o</a:t>
            </a:r>
            <a:endParaRPr lang="en-US" altLang="zh-CN" sz="2800" dirty="0"/>
          </a:p>
          <a:p>
            <a:pPr marL="0" indent="0">
              <a:buNone/>
            </a:pPr>
            <a:r>
              <a:rPr lang="en-US" altLang="zh-CN" sz="2800" dirty="0"/>
              <a:t>all:</a:t>
            </a:r>
            <a:endParaRPr lang="en-US" altLang="zh-CN" sz="2800" dirty="0"/>
          </a:p>
          <a:p>
            <a:pPr marL="0" indent="0">
              <a:buNone/>
            </a:pPr>
            <a:r>
              <a:rPr lang="en-US" altLang="zh-CN" sz="2800" dirty="0"/>
              <a:t>	make </a:t>
            </a:r>
            <a:r>
              <a:rPr lang="en-US" altLang="zh-CN" sz="2800" dirty="0">
                <a:solidFill>
                  <a:srgbClr val="FF0000"/>
                </a:solidFill>
              </a:rPr>
              <a:t>-C </a:t>
            </a:r>
            <a:r>
              <a:rPr lang="en-US" altLang="zh-CN" sz="2800" dirty="0"/>
              <a:t>/lib/modules/$(shell </a:t>
            </a:r>
            <a:r>
              <a:rPr lang="en-US" altLang="zh-CN" sz="2800" dirty="0" err="1"/>
              <a:t>uname</a:t>
            </a:r>
            <a:r>
              <a:rPr lang="en-US" altLang="zh-CN" sz="2800" dirty="0"/>
              <a:t> -r)/build M=$(PWD) modules</a:t>
            </a:r>
            <a:endParaRPr lang="en-US" altLang="zh-CN" sz="2800" dirty="0"/>
          </a:p>
          <a:p>
            <a:pPr marL="0" indent="0">
              <a:buNone/>
            </a:pPr>
            <a:r>
              <a:rPr lang="en-US" altLang="zh-CN" sz="2800" dirty="0"/>
              <a:t>clean:</a:t>
            </a:r>
            <a:endParaRPr lang="en-US" altLang="zh-CN" sz="2800" dirty="0"/>
          </a:p>
          <a:p>
            <a:pPr marL="0" indent="0">
              <a:buNone/>
            </a:pPr>
            <a:r>
              <a:rPr lang="en-US" altLang="zh-CN" sz="2800" dirty="0"/>
              <a:t>	make </a:t>
            </a:r>
            <a:r>
              <a:rPr lang="en-US" altLang="zh-CN" sz="2800" dirty="0">
                <a:solidFill>
                  <a:srgbClr val="FF0000"/>
                </a:solidFill>
              </a:rPr>
              <a:t>-C </a:t>
            </a:r>
            <a:r>
              <a:rPr lang="en-US" altLang="zh-CN" sz="2800" dirty="0"/>
              <a:t>/lib/modules/$(shell </a:t>
            </a:r>
            <a:r>
              <a:rPr lang="en-US" altLang="zh-CN" sz="2800" dirty="0" err="1"/>
              <a:t>uname</a:t>
            </a:r>
            <a:r>
              <a:rPr lang="en-US" altLang="zh-CN" sz="2800" dirty="0"/>
              <a:t> -r)/build M=$(PWD) clean</a:t>
            </a:r>
            <a:endParaRPr lang="en-US" altLang="zh-CN" sz="3200" dirty="0"/>
          </a:p>
        </p:txBody>
      </p:sp>
      <p:sp>
        <p:nvSpPr>
          <p:cNvPr id="289802" name="Text Box 10"/>
          <p:cNvSpPr txBox="1">
            <a:spLocks noChangeArrowheads="1"/>
          </p:cNvSpPr>
          <p:nvPr/>
        </p:nvSpPr>
        <p:spPr bwMode="auto">
          <a:xfrm>
            <a:off x="304800" y="1320224"/>
            <a:ext cx="83641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smtClean="0">
                <a:solidFill>
                  <a:srgbClr val="FF0000"/>
                </a:solidFill>
              </a:rPr>
              <a:t>必须编辑</a:t>
            </a:r>
            <a:r>
              <a:rPr lang="en-US" altLang="zh-CN" sz="3200" b="1" dirty="0" err="1" smtClean="0">
                <a:solidFill>
                  <a:srgbClr val="FF0000"/>
                </a:solidFill>
              </a:rPr>
              <a:t>Makefile</a:t>
            </a:r>
            <a:r>
              <a:rPr lang="zh-CN" altLang="en-US" sz="3200" b="1" dirty="0" smtClean="0">
                <a:solidFill>
                  <a:srgbClr val="FF0000"/>
                </a:solidFill>
              </a:rPr>
              <a:t>文件，其内容为固定格式：</a:t>
            </a:r>
            <a:endParaRPr lang="zh-CN" altLang="en-US" sz="3200" b="1" dirty="0">
              <a:solidFill>
                <a:srgbClr val="FF0000"/>
              </a:solidFill>
            </a:endParaRPr>
          </a:p>
        </p:txBody>
      </p:sp>
      <p:sp>
        <p:nvSpPr>
          <p:cNvPr id="3" name="矩形标注 2"/>
          <p:cNvSpPr/>
          <p:nvPr/>
        </p:nvSpPr>
        <p:spPr bwMode="auto">
          <a:xfrm>
            <a:off x="4599709" y="917431"/>
            <a:ext cx="3786909" cy="1062182"/>
          </a:xfrm>
          <a:prstGeom prst="wedgeRectCallout">
            <a:avLst>
              <a:gd name="adj1" fmla="val -73367"/>
              <a:gd name="adj2" fmla="val 69457"/>
            </a:avLst>
          </a:prstGeom>
          <a:solidFill>
            <a:srgbClr val="0000FF"/>
          </a:solidFill>
          <a:ln w="9525">
            <a:solidFill>
              <a:srgbClr val="000000"/>
            </a:solidFill>
            <a:round/>
          </a:ln>
        </p:spPr>
        <p:txBody>
          <a:bodyPr rtlCol="0" anchor="ctr"/>
          <a:lstStyle/>
          <a:p>
            <a:pPr algn="ctr"/>
            <a:r>
              <a:rPr lang="zh-CN" altLang="en-US" b="1" dirty="0">
                <a:solidFill>
                  <a:schemeClr val="tx2"/>
                </a:solidFill>
              </a:rPr>
              <a:t>表示编译后生</a:t>
            </a:r>
            <a:r>
              <a:rPr lang="zh-CN" altLang="en-US" b="1" dirty="0" smtClean="0">
                <a:solidFill>
                  <a:schemeClr val="tx2"/>
                </a:solidFill>
              </a:rPr>
              <a:t>成</a:t>
            </a:r>
            <a:r>
              <a:rPr lang="en-US" altLang="zh-CN" b="1" dirty="0" err="1" smtClean="0">
                <a:solidFill>
                  <a:schemeClr val="tx2"/>
                </a:solidFill>
              </a:rPr>
              <a:t>demo_drv.ko</a:t>
            </a:r>
            <a:r>
              <a:rPr lang="zh-CN" altLang="en-US" b="1" dirty="0" smtClean="0">
                <a:solidFill>
                  <a:schemeClr val="tx2"/>
                </a:solidFill>
              </a:rPr>
              <a:t>模块</a:t>
            </a:r>
            <a:endParaRPr lang="zh-CN" altLang="en-US" b="1" dirty="0">
              <a:solidFill>
                <a:schemeClr val="tx2"/>
              </a:solidFill>
              <a:latin typeface="+mn-ea"/>
              <a:ea typeface="+mn-ea"/>
            </a:endParaRPr>
          </a:p>
        </p:txBody>
      </p:sp>
      <p:sp>
        <p:nvSpPr>
          <p:cNvPr id="7" name="矩形标注 6"/>
          <p:cNvSpPr/>
          <p:nvPr/>
        </p:nvSpPr>
        <p:spPr bwMode="auto">
          <a:xfrm>
            <a:off x="5181600" y="2128837"/>
            <a:ext cx="3786909" cy="715385"/>
          </a:xfrm>
          <a:prstGeom prst="wedgeRectCallout">
            <a:avLst>
              <a:gd name="adj1" fmla="val -33044"/>
              <a:gd name="adj2" fmla="val 100108"/>
            </a:avLst>
          </a:prstGeom>
          <a:solidFill>
            <a:srgbClr val="7030A0"/>
          </a:solidFill>
          <a:ln w="9525">
            <a:solidFill>
              <a:srgbClr val="000000"/>
            </a:solidFill>
            <a:round/>
          </a:ln>
        </p:spPr>
        <p:txBody>
          <a:bodyPr rtlCol="0" anchor="ctr"/>
          <a:lstStyle/>
          <a:p>
            <a:pPr algn="ctr"/>
            <a:r>
              <a:rPr lang="zh-CN" altLang="en-US" b="1" dirty="0" smtClean="0">
                <a:solidFill>
                  <a:schemeClr val="tx2"/>
                </a:solidFill>
              </a:rPr>
              <a:t>取系统内核名称</a:t>
            </a:r>
            <a:endParaRPr lang="zh-CN" altLang="en-US" b="1" dirty="0">
              <a:solidFill>
                <a:schemeClr val="tx2"/>
              </a:solidFill>
              <a:latin typeface="+mn-ea"/>
              <a:ea typeface="+mn-ea"/>
            </a:endParaRPr>
          </a:p>
        </p:txBody>
      </p:sp>
      <p:sp>
        <p:nvSpPr>
          <p:cNvPr id="8" name="矩形标注 7"/>
          <p:cNvSpPr/>
          <p:nvPr/>
        </p:nvSpPr>
        <p:spPr bwMode="auto">
          <a:xfrm>
            <a:off x="4054763" y="5421746"/>
            <a:ext cx="4913746" cy="1280680"/>
          </a:xfrm>
          <a:prstGeom prst="wedgeRectCallout">
            <a:avLst>
              <a:gd name="adj1" fmla="val -94048"/>
              <a:gd name="adj2" fmla="val -48229"/>
            </a:avLst>
          </a:prstGeom>
          <a:solidFill>
            <a:srgbClr val="002060"/>
          </a:solidFill>
          <a:ln w="9525">
            <a:solidFill>
              <a:srgbClr val="000000"/>
            </a:solidFill>
            <a:round/>
          </a:ln>
        </p:spPr>
        <p:txBody>
          <a:bodyPr rtlCol="0" anchor="ctr"/>
          <a:lstStyle/>
          <a:p>
            <a:r>
              <a:rPr lang="zh-CN" altLang="en-US" sz="2400" b="1" dirty="0">
                <a:solidFill>
                  <a:schemeClr val="tx2"/>
                </a:solidFill>
              </a:rPr>
              <a:t>“</a:t>
            </a:r>
            <a:r>
              <a:rPr lang="en-US" altLang="zh-CN" sz="2400" b="1" dirty="0">
                <a:solidFill>
                  <a:schemeClr val="tx2"/>
                </a:solidFill>
              </a:rPr>
              <a:t>M=”</a:t>
            </a:r>
            <a:r>
              <a:rPr lang="zh-CN" altLang="en-US" sz="2400" b="1" dirty="0">
                <a:solidFill>
                  <a:schemeClr val="tx2"/>
                </a:solidFill>
              </a:rPr>
              <a:t>表示这是个外部模块，</a:t>
            </a:r>
            <a:r>
              <a:rPr lang="en-US" altLang="zh-CN" sz="2400" b="1" dirty="0">
                <a:solidFill>
                  <a:schemeClr val="tx2"/>
                </a:solidFill>
              </a:rPr>
              <a:t>M=$(PWD) </a:t>
            </a:r>
            <a:r>
              <a:rPr lang="zh-CN" altLang="en-US" sz="2400" b="1" dirty="0">
                <a:solidFill>
                  <a:schemeClr val="tx2"/>
                </a:solidFill>
              </a:rPr>
              <a:t>指定了该模块文件所在的路径。</a:t>
            </a:r>
            <a:endParaRPr lang="zh-CN" altLang="en-US" sz="2400" b="1" dirty="0">
              <a:solidFill>
                <a:schemeClr val="tx2"/>
              </a:solidFill>
              <a:latin typeface="+mn-ea"/>
              <a:ea typeface="+mn-ea"/>
            </a:endParaRPr>
          </a:p>
        </p:txBody>
      </p:sp>
      <p:sp>
        <p:nvSpPr>
          <p:cNvPr id="2" name="日期占位符 1"/>
          <p:cNvSpPr>
            <a:spLocks noGrp="1"/>
          </p:cNvSpPr>
          <p:nvPr>
            <p:ph type="dt" sz="half" idx="10"/>
          </p:nvPr>
        </p:nvSpPr>
        <p:spPr/>
        <p:txBody>
          <a:bodyPr/>
          <a:lstStyle/>
          <a:p>
            <a:pPr>
              <a:defRPr/>
            </a:pPr>
            <a:fld id="{24E99AA5-E1E9-46D8-9571-E87A7D825423}" type="datetime11">
              <a:rPr lang="zh-CN" altLang="en-US" smtClean="0"/>
            </a:fld>
            <a:endParaRPr lang="en-US" altLang="zh-C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54709" y="295072"/>
            <a:ext cx="7627937" cy="428625"/>
          </a:xfrm>
          <a:extLst>
            <a:ext uri="{91240B29-F687-4F45-9708-019B960494DF}">
              <a14:hiddenLine xmlns:a14="http://schemas.microsoft.com/office/drawing/2010/main" w="9525">
                <a:solidFill>
                  <a:srgbClr val="000000"/>
                </a:solidFill>
                <a:round/>
              </a14:hiddenLine>
            </a:ext>
          </a:extLst>
        </p:spPr>
        <p:txBody>
          <a:bodyPr lIns="0" tIns="0" rIns="0" bIns="0" anchor="ctr"/>
          <a:lstStyle/>
          <a:p>
            <a:pPr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4000" dirty="0" smtClean="0">
                <a:solidFill>
                  <a:schemeClr val="bg1"/>
                </a:solidFill>
              </a:rPr>
              <a:t>加载、查看及卸载内核驱动模块</a:t>
            </a:r>
            <a:endParaRPr lang="zh-CN" altLang="en-US" sz="4000" dirty="0">
              <a:solidFill>
                <a:schemeClr val="bg1"/>
              </a:solidFill>
            </a:endParaRPr>
          </a:p>
        </p:txBody>
      </p:sp>
      <p:sp>
        <p:nvSpPr>
          <p:cNvPr id="287747" name="Rectangle 3"/>
          <p:cNvSpPr>
            <a:spLocks noGrp="1" noChangeArrowheads="1"/>
          </p:cNvSpPr>
          <p:nvPr>
            <p:ph type="body" idx="1"/>
          </p:nvPr>
        </p:nvSpPr>
        <p:spPr>
          <a:xfrm>
            <a:off x="379379" y="1400782"/>
            <a:ext cx="8767796" cy="5204299"/>
          </a:xfrm>
          <a:extLst>
            <a:ext uri="{91240B29-F687-4F45-9708-019B960494DF}">
              <a14:hiddenLine xmlns:a14="http://schemas.microsoft.com/office/drawing/2010/main" w="9525">
                <a:solidFill>
                  <a:srgbClr val="000000"/>
                </a:solidFill>
                <a:round/>
              </a14:hiddenLine>
            </a:ext>
          </a:extLst>
        </p:spPr>
        <p:txBody>
          <a:bodyPr lIns="0" tIns="0" rIns="0" bIns="0"/>
          <a:lstStyle/>
          <a:p>
            <a:pPr marL="482600" lvl="1" indent="-254000" defTabSz="449580">
              <a:buClr>
                <a:srgbClr val="FF9900"/>
              </a:buClr>
              <a:buSzPct val="80000"/>
              <a:buFont typeface="Wingdings" panose="05000000000000000000" pitchFamily="2" charset="2"/>
              <a:buChar char=""/>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zh-CN" altLang="en-US" sz="2800" dirty="0" smtClean="0">
                <a:solidFill>
                  <a:srgbClr val="FF0000"/>
                </a:solidFill>
              </a:rPr>
              <a:t>加载</a:t>
            </a:r>
            <a:r>
              <a:rPr lang="zh-CN" altLang="en-US" sz="2800" dirty="0">
                <a:solidFill>
                  <a:srgbClr val="FF0000"/>
                </a:solidFill>
              </a:rPr>
              <a:t>内核模块：</a:t>
            </a:r>
            <a:r>
              <a:rPr lang="en-US" altLang="zh-CN" sz="2800" dirty="0" err="1">
                <a:solidFill>
                  <a:srgbClr val="FF0000"/>
                </a:solidFill>
              </a:rPr>
              <a:t>insmod</a:t>
            </a:r>
            <a:r>
              <a:rPr lang="en-US" altLang="zh-CN" sz="2800" dirty="0">
                <a:solidFill>
                  <a:srgbClr val="FF0000"/>
                </a:solidFill>
              </a:rPr>
              <a:t>  &lt;</a:t>
            </a:r>
            <a:r>
              <a:rPr lang="zh-CN" altLang="en-US" sz="2800" dirty="0">
                <a:solidFill>
                  <a:srgbClr val="FF0000"/>
                </a:solidFill>
              </a:rPr>
              <a:t>模块文件名</a:t>
            </a:r>
            <a:r>
              <a:rPr lang="en-US" altLang="zh-CN" sz="2800" dirty="0">
                <a:solidFill>
                  <a:srgbClr val="FF0000"/>
                </a:solidFill>
              </a:rPr>
              <a:t>&gt;</a:t>
            </a:r>
            <a:endParaRPr lang="en-US" altLang="zh-CN" sz="2800" dirty="0">
              <a:solidFill>
                <a:srgbClr val="FF0000"/>
              </a:solidFill>
            </a:endParaRPr>
          </a:p>
          <a:p>
            <a:pPr defTabSz="449580">
              <a:buSzTx/>
              <a:buFontTx/>
              <a:buChar char=" "/>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sz="2800" dirty="0"/>
              <a:t> #</a:t>
            </a:r>
            <a:r>
              <a:rPr lang="en-US" altLang="zh-CN" sz="2800" dirty="0" err="1"/>
              <a:t>insmod</a:t>
            </a:r>
            <a:r>
              <a:rPr lang="en-US" altLang="zh-CN" sz="2800" dirty="0"/>
              <a:t> </a:t>
            </a:r>
            <a:r>
              <a:rPr lang="en-US" altLang="zh-CN" sz="2800" dirty="0" err="1" smtClean="0"/>
              <a:t>demo_drv.ko</a:t>
            </a:r>
            <a:endParaRPr lang="en-US" altLang="zh-CN" sz="2800" dirty="0"/>
          </a:p>
          <a:p>
            <a:pPr defTabSz="449580">
              <a:buClr>
                <a:srgbClr val="F30500"/>
              </a:buClr>
              <a:buSzTx/>
              <a:buFontTx/>
              <a:buNone/>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sz="3200" dirty="0">
                <a:solidFill>
                  <a:srgbClr val="000008"/>
                </a:solidFill>
              </a:rPr>
              <a:t>     #</a:t>
            </a:r>
            <a:r>
              <a:rPr lang="en-US" altLang="zh-CN" sz="3200" dirty="0" err="1">
                <a:solidFill>
                  <a:srgbClr val="000008"/>
                </a:solidFill>
              </a:rPr>
              <a:t>dmesg</a:t>
            </a:r>
            <a:endParaRPr lang="en-US" altLang="zh-CN" sz="3200" dirty="0">
              <a:solidFill>
                <a:srgbClr val="000008"/>
              </a:solidFill>
            </a:endParaRPr>
          </a:p>
          <a:p>
            <a:pPr marL="482600" lvl="1" indent="-254000" defTabSz="449580">
              <a:buClr>
                <a:srgbClr val="FF9900"/>
              </a:buClr>
              <a:buSzPct val="80000"/>
              <a:buFont typeface="Wingdings" panose="05000000000000000000" pitchFamily="2" charset="2"/>
              <a:buChar char=""/>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zh-CN" altLang="en-US" sz="2800" dirty="0" smtClean="0">
                <a:solidFill>
                  <a:srgbClr val="FF0000"/>
                </a:solidFill>
              </a:rPr>
              <a:t>查看</a:t>
            </a:r>
            <a:r>
              <a:rPr lang="zh-CN" altLang="en-US" sz="2800" dirty="0">
                <a:solidFill>
                  <a:srgbClr val="FF0000"/>
                </a:solidFill>
              </a:rPr>
              <a:t>内核中使用的模块</a:t>
            </a:r>
            <a:endParaRPr lang="zh-CN" altLang="en-US" sz="2800" dirty="0">
              <a:solidFill>
                <a:srgbClr val="FF0000"/>
              </a:solidFill>
            </a:endParaRPr>
          </a:p>
          <a:p>
            <a:pPr defTabSz="449580">
              <a:buSzTx/>
              <a:buFontTx/>
              <a:buChar char=" "/>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zh-CN" altLang="en-US" sz="2800" dirty="0"/>
              <a:t> 	</a:t>
            </a:r>
            <a:r>
              <a:rPr lang="en-US" altLang="zh-CN" sz="2800" dirty="0"/>
              <a:t>#</a:t>
            </a:r>
            <a:r>
              <a:rPr lang="en-US" altLang="zh-CN" sz="2800" dirty="0" err="1"/>
              <a:t>lsmod</a:t>
            </a:r>
            <a:r>
              <a:rPr lang="en-US" altLang="zh-CN" sz="2800" dirty="0"/>
              <a:t> </a:t>
            </a:r>
            <a:endParaRPr lang="en-US" altLang="zh-CN" sz="2800" dirty="0" smtClean="0"/>
          </a:p>
          <a:p>
            <a:pPr marL="482600" lvl="1" indent="-254000" defTabSz="449580">
              <a:buClr>
                <a:srgbClr val="FF9900"/>
              </a:buClr>
              <a:buSzPct val="80000"/>
              <a:buFont typeface="Wingdings" panose="05000000000000000000" pitchFamily="2" charset="2"/>
              <a:buChar char=""/>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zh-CN" altLang="en-US" sz="2800" dirty="0" smtClean="0">
                <a:solidFill>
                  <a:srgbClr val="FF0000"/>
                </a:solidFill>
              </a:rPr>
              <a:t>卸载内核模块：</a:t>
            </a:r>
            <a:r>
              <a:rPr lang="en-US" altLang="zh-CN" sz="2800" dirty="0" err="1" smtClean="0">
                <a:solidFill>
                  <a:srgbClr val="FF0000"/>
                </a:solidFill>
              </a:rPr>
              <a:t>rmmod</a:t>
            </a:r>
            <a:r>
              <a:rPr lang="en-US" altLang="zh-CN" sz="2800" dirty="0" smtClean="0">
                <a:solidFill>
                  <a:srgbClr val="FF0000"/>
                </a:solidFill>
              </a:rPr>
              <a:t> &lt;</a:t>
            </a:r>
            <a:r>
              <a:rPr lang="zh-CN" altLang="en-US" sz="2800" dirty="0" smtClean="0">
                <a:solidFill>
                  <a:srgbClr val="FF0000"/>
                </a:solidFill>
              </a:rPr>
              <a:t>模块名称</a:t>
            </a:r>
            <a:r>
              <a:rPr lang="en-US" altLang="zh-CN" sz="2800" dirty="0" smtClean="0">
                <a:solidFill>
                  <a:srgbClr val="FF0000"/>
                </a:solidFill>
              </a:rPr>
              <a:t>&gt;</a:t>
            </a:r>
            <a:endParaRPr lang="en-US" altLang="zh-CN" sz="2800" dirty="0" smtClean="0">
              <a:solidFill>
                <a:srgbClr val="FF0000"/>
              </a:solidFill>
            </a:endParaRPr>
          </a:p>
          <a:p>
            <a:pPr defTabSz="449580">
              <a:buSzTx/>
              <a:buFontTx/>
              <a:buChar char=" "/>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sz="2800" dirty="0" smtClean="0"/>
              <a:t> </a:t>
            </a:r>
            <a:r>
              <a:rPr lang="en-US" altLang="zh-CN" sz="2800" dirty="0"/>
              <a:t>#</a:t>
            </a:r>
            <a:r>
              <a:rPr lang="en-US" altLang="zh-CN" sz="2800" dirty="0" err="1"/>
              <a:t>rmmod</a:t>
            </a:r>
            <a:r>
              <a:rPr lang="en-US" altLang="zh-CN" sz="2800" dirty="0"/>
              <a:t> </a:t>
            </a:r>
            <a:r>
              <a:rPr lang="en-US" altLang="zh-CN" sz="2800" dirty="0" err="1" smtClean="0"/>
              <a:t>demo_drv.ko</a:t>
            </a:r>
            <a:endParaRPr lang="en-US" altLang="zh-CN" sz="2800" dirty="0"/>
          </a:p>
          <a:p>
            <a:pPr defTabSz="449580">
              <a:buClr>
                <a:srgbClr val="080000"/>
              </a:buClr>
              <a:buSzTx/>
              <a:buFontTx/>
              <a:buNone/>
              <a:tabLst>
                <a:tab pos="482600" algn="l"/>
                <a:tab pos="636270" algn="l"/>
                <a:tab pos="1085850" algn="l"/>
                <a:tab pos="1534795" algn="l"/>
                <a:tab pos="1984375" algn="l"/>
                <a:tab pos="2433320" algn="l"/>
                <a:tab pos="2882900" algn="l"/>
                <a:tab pos="3331845" algn="l"/>
                <a:tab pos="3781425" algn="l"/>
                <a:tab pos="4230370" algn="l"/>
                <a:tab pos="4679950" algn="l"/>
                <a:tab pos="5128895" algn="l"/>
                <a:tab pos="5578475" algn="l"/>
                <a:tab pos="6027420" algn="l"/>
                <a:tab pos="6477000" algn="l"/>
                <a:tab pos="6925945" algn="l"/>
                <a:tab pos="7375525" algn="l"/>
                <a:tab pos="7824470" algn="l"/>
                <a:tab pos="8274050" algn="l"/>
                <a:tab pos="8722995" algn="l"/>
                <a:tab pos="9172575" algn="l"/>
              </a:tabLst>
            </a:pPr>
            <a:r>
              <a:rPr lang="en-US" altLang="zh-CN" sz="3200" dirty="0">
                <a:solidFill>
                  <a:srgbClr val="000008"/>
                </a:solidFill>
              </a:rPr>
              <a:t>      #</a:t>
            </a:r>
            <a:r>
              <a:rPr lang="en-US" altLang="zh-CN" sz="3200" dirty="0" err="1">
                <a:solidFill>
                  <a:srgbClr val="000008"/>
                </a:solidFill>
              </a:rPr>
              <a:t>dmesg</a:t>
            </a:r>
            <a:r>
              <a:rPr lang="en-US" altLang="zh-CN" sz="3200" dirty="0">
                <a:solidFill>
                  <a:srgbClr val="000008"/>
                </a:solidFill>
              </a:rPr>
              <a:t>              </a:t>
            </a:r>
            <a:endParaRPr lang="en-US" altLang="zh-CN" sz="3200" dirty="0">
              <a:solidFill>
                <a:srgbClr val="000008"/>
              </a:solidFill>
            </a:endParaRPr>
          </a:p>
        </p:txBody>
      </p:sp>
      <p:sp>
        <p:nvSpPr>
          <p:cNvPr id="2" name="矩形标注 1"/>
          <p:cNvSpPr/>
          <p:nvPr/>
        </p:nvSpPr>
        <p:spPr bwMode="auto">
          <a:xfrm>
            <a:off x="4448715" y="1838526"/>
            <a:ext cx="4698460" cy="1410511"/>
          </a:xfrm>
          <a:prstGeom prst="wedgeRectCallout">
            <a:avLst>
              <a:gd name="adj1" fmla="val -83225"/>
              <a:gd name="adj2" fmla="val 14914"/>
            </a:avLst>
          </a:prstGeom>
          <a:solidFill>
            <a:schemeClr val="accent1"/>
          </a:solidFill>
          <a:ln w="9525">
            <a:noFill/>
            <a:round/>
          </a:ln>
        </p:spPr>
        <p:txBody>
          <a:bodyPr rtlCol="0" anchor="ctr"/>
          <a:lstStyle/>
          <a:p>
            <a:r>
              <a:rPr lang="en-US" altLang="zh-CN" sz="2400" dirty="0" err="1">
                <a:solidFill>
                  <a:schemeClr val="tx2"/>
                </a:solidFill>
                <a:latin typeface="微软雅黑" panose="020B0503020204020204" pitchFamily="34" charset="-122"/>
                <a:ea typeface="微软雅黑" panose="020B0503020204020204" pitchFamily="34" charset="-122"/>
              </a:rPr>
              <a:t>dmesg</a:t>
            </a:r>
            <a:r>
              <a:rPr lang="zh-CN" altLang="en-US" sz="2400" dirty="0">
                <a:solidFill>
                  <a:schemeClr val="tx2"/>
                </a:solidFill>
                <a:latin typeface="微软雅黑" panose="020B0503020204020204" pitchFamily="34" charset="-122"/>
                <a:ea typeface="微软雅黑" panose="020B0503020204020204" pitchFamily="34" charset="-122"/>
              </a:rPr>
              <a:t>命令</a:t>
            </a:r>
            <a:r>
              <a:rPr lang="zh-CN" altLang="en-US" sz="2400" dirty="0" smtClean="0">
                <a:solidFill>
                  <a:schemeClr val="tx2"/>
                </a:solidFill>
                <a:latin typeface="微软雅黑" panose="020B0503020204020204" pitchFamily="34" charset="-122"/>
                <a:ea typeface="微软雅黑" panose="020B0503020204020204" pitchFamily="34" charset="-122"/>
              </a:rPr>
              <a:t>显示</a:t>
            </a:r>
            <a:r>
              <a:rPr lang="en-US" altLang="zh-CN" sz="2400" dirty="0" smtClean="0">
                <a:solidFill>
                  <a:schemeClr val="tx2"/>
                </a:solidFill>
                <a:latin typeface="微软雅黑" panose="020B0503020204020204" pitchFamily="34" charset="-122"/>
                <a:ea typeface="微软雅黑" panose="020B0503020204020204" pitchFamily="34" charset="-122"/>
              </a:rPr>
              <a:t>Linux</a:t>
            </a:r>
            <a:r>
              <a:rPr lang="zh-CN" altLang="en-US" sz="2400" dirty="0" smtClean="0">
                <a:solidFill>
                  <a:schemeClr val="tx2"/>
                </a:solidFill>
                <a:latin typeface="微软雅黑" panose="020B0503020204020204" pitchFamily="34" charset="-122"/>
                <a:ea typeface="微软雅黑" panose="020B0503020204020204" pitchFamily="34" charset="-122"/>
              </a:rPr>
              <a:t>内核</a:t>
            </a:r>
            <a:r>
              <a:rPr lang="zh-CN" altLang="en-US" sz="2400" dirty="0">
                <a:solidFill>
                  <a:schemeClr val="tx2"/>
                </a:solidFill>
                <a:latin typeface="微软雅黑" panose="020B0503020204020204" pitchFamily="34" charset="-122"/>
                <a:ea typeface="微软雅黑" panose="020B0503020204020204" pitchFamily="34" charset="-122"/>
              </a:rPr>
              <a:t>的环形缓冲区信息</a:t>
            </a:r>
            <a:r>
              <a:rPr lang="zh-CN" altLang="en-US" sz="2400" dirty="0" smtClean="0">
                <a:solidFill>
                  <a:schemeClr val="tx2"/>
                </a:solidFill>
                <a:latin typeface="微软雅黑" panose="020B0503020204020204" pitchFamily="34" charset="-122"/>
                <a:ea typeface="微软雅黑" panose="020B0503020204020204" pitchFamily="34" charset="-122"/>
              </a:rPr>
              <a:t>，如系统的开机信息、</a:t>
            </a:r>
            <a:r>
              <a:rPr lang="en-US" altLang="zh-CN" sz="2400" dirty="0" err="1">
                <a:solidFill>
                  <a:schemeClr val="tx2"/>
                </a:solidFill>
                <a:latin typeface="微软雅黑" panose="020B0503020204020204" pitchFamily="34" charset="-122"/>
                <a:ea typeface="微软雅黑" panose="020B0503020204020204" pitchFamily="34" charset="-122"/>
              </a:rPr>
              <a:t>printk</a:t>
            </a:r>
            <a:r>
              <a:rPr lang="zh-CN" altLang="en-US" sz="2400" dirty="0">
                <a:solidFill>
                  <a:schemeClr val="tx2"/>
                </a:solidFill>
                <a:latin typeface="微软雅黑" panose="020B0503020204020204" pitchFamily="34" charset="-122"/>
                <a:ea typeface="微软雅黑" panose="020B0503020204020204" pitchFamily="34" charset="-122"/>
              </a:rPr>
              <a:t>产生的信息等。</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half" idx="10"/>
          </p:nvPr>
        </p:nvSpPr>
        <p:spPr/>
        <p:txBody>
          <a:bodyPr/>
          <a:lstStyle/>
          <a:p>
            <a:pPr>
              <a:defRPr/>
            </a:pPr>
            <a:fld id="{CA7C99A2-7A28-4D2D-84B7-CF64BF3751CF}" type="datetime11">
              <a:rPr lang="zh-CN" altLang="en-US" smtClean="0"/>
            </a:fld>
            <a:endParaRPr lang="en-US" altLang="zh-C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pPr>
              <a:defRPr/>
            </a:pPr>
            <a:fld id="{32BA955A-B153-4B7A-9F42-DFFB3CCD3CA1}" type="datetime11">
              <a:rPr lang="zh-CN" altLang="en-US" smtClean="0"/>
            </a:fld>
            <a:endParaRPr lang="en-US" altLang="zh-CN" dirty="0"/>
          </a:p>
        </p:txBody>
      </p:sp>
      <p:pic>
        <p:nvPicPr>
          <p:cNvPr id="5" name="图片 4"/>
          <p:cNvPicPr>
            <a:picLocks noChangeAspect="1"/>
          </p:cNvPicPr>
          <p:nvPr>
            <p:custDataLst>
              <p:tags r:id="rId1"/>
            </p:custDataLst>
          </p:nvPr>
        </p:nvPicPr>
        <p:blipFill>
          <a:blip r:embed="rId2"/>
          <a:stretch>
            <a:fillRect/>
          </a:stretch>
        </p:blipFill>
        <p:spPr>
          <a:xfrm>
            <a:off x="264160" y="3208655"/>
            <a:ext cx="8616950" cy="3636010"/>
          </a:xfrm>
          <a:prstGeom prst="rect">
            <a:avLst/>
          </a:prstGeom>
        </p:spPr>
      </p:pic>
      <p:pic>
        <p:nvPicPr>
          <p:cNvPr id="6" name="图片 5"/>
          <p:cNvPicPr>
            <a:picLocks noChangeAspect="1"/>
          </p:cNvPicPr>
          <p:nvPr/>
        </p:nvPicPr>
        <p:blipFill>
          <a:blip r:embed="rId3"/>
          <a:srcRect b="44877"/>
          <a:stretch>
            <a:fillRect/>
          </a:stretch>
        </p:blipFill>
        <p:spPr>
          <a:xfrm>
            <a:off x="264160" y="2526665"/>
            <a:ext cx="8617585" cy="341630"/>
          </a:xfrm>
          <a:prstGeom prst="rect">
            <a:avLst/>
          </a:prstGeom>
        </p:spPr>
      </p:pic>
      <p:pic>
        <p:nvPicPr>
          <p:cNvPr id="8" name="图片 7"/>
          <p:cNvPicPr>
            <a:picLocks noChangeAspect="1"/>
          </p:cNvPicPr>
          <p:nvPr/>
        </p:nvPicPr>
        <p:blipFill>
          <a:blip r:embed="rId4"/>
          <a:srcRect b="33344"/>
          <a:stretch>
            <a:fillRect/>
          </a:stretch>
        </p:blipFill>
        <p:spPr>
          <a:xfrm>
            <a:off x="263525" y="417195"/>
            <a:ext cx="8616950" cy="1374775"/>
          </a:xfrm>
          <a:prstGeom prst="rect">
            <a:avLst/>
          </a:prstGeom>
        </p:spPr>
      </p:pic>
      <p:pic>
        <p:nvPicPr>
          <p:cNvPr id="2" name="图片 1"/>
          <p:cNvPicPr>
            <a:picLocks noChangeAspect="1"/>
          </p:cNvPicPr>
          <p:nvPr/>
        </p:nvPicPr>
        <p:blipFill>
          <a:blip r:embed="rId4"/>
          <a:srcRect t="66718"/>
          <a:stretch>
            <a:fillRect/>
          </a:stretch>
        </p:blipFill>
        <p:spPr>
          <a:xfrm>
            <a:off x="263525" y="1816100"/>
            <a:ext cx="8616950" cy="686435"/>
          </a:xfrm>
          <a:prstGeom prst="rect">
            <a:avLst/>
          </a:prstGeom>
        </p:spPr>
      </p:pic>
      <p:pic>
        <p:nvPicPr>
          <p:cNvPr id="3" name="图片 2"/>
          <p:cNvPicPr>
            <a:picLocks noChangeAspect="1"/>
          </p:cNvPicPr>
          <p:nvPr/>
        </p:nvPicPr>
        <p:blipFill>
          <a:blip r:embed="rId3"/>
          <a:srcRect t="51947"/>
          <a:stretch>
            <a:fillRect/>
          </a:stretch>
        </p:blipFill>
        <p:spPr>
          <a:xfrm>
            <a:off x="272415" y="2889250"/>
            <a:ext cx="8617585" cy="29781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54709" y="295072"/>
            <a:ext cx="7627937" cy="428625"/>
          </a:xfrm>
          <a:extLst>
            <a:ext uri="{91240B29-F687-4F45-9708-019B960494DF}">
              <a14:hiddenLine xmlns:a14="http://schemas.microsoft.com/office/drawing/2010/main" w="9525">
                <a:solidFill>
                  <a:srgbClr val="000000"/>
                </a:solidFill>
                <a:round/>
              </a14:hiddenLine>
            </a:ext>
          </a:extLst>
        </p:spPr>
        <p:txBody>
          <a:bodyPr lIns="0" tIns="0" rIns="0" bIns="0" anchor="ctr"/>
          <a:lstStyle/>
          <a:p>
            <a:pPr defTabSz="44958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altLang="zh-CN" sz="4000" dirty="0" smtClean="0">
                <a:solidFill>
                  <a:schemeClr val="bg1"/>
                </a:solidFill>
              </a:rPr>
              <a:t>2</a:t>
            </a:r>
            <a:r>
              <a:rPr lang="zh-CN" altLang="en-US" sz="4000" dirty="0" smtClean="0">
                <a:solidFill>
                  <a:schemeClr val="bg1"/>
                </a:solidFill>
              </a:rPr>
              <a:t>、编写用户测试程序</a:t>
            </a:r>
            <a:endParaRPr lang="zh-CN" altLang="en-US" sz="4000" dirty="0">
              <a:solidFill>
                <a:schemeClr val="bg1"/>
              </a:solidFill>
            </a:endParaRPr>
          </a:p>
        </p:txBody>
      </p:sp>
      <p:pic>
        <p:nvPicPr>
          <p:cNvPr id="5"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54931" y="1310635"/>
            <a:ext cx="7777661" cy="4710788"/>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2AD7FC6E-CD6C-49E2-AFA1-1FD61896E00D}" type="datetime11">
              <a:rPr lang="zh-CN" altLang="en-US" smtClean="0"/>
            </a:fld>
            <a:endParaRPr lang="en-US" altLang="zh-CN" dirty="0"/>
          </a:p>
        </p:txBody>
      </p:sp>
      <p:sp>
        <p:nvSpPr>
          <p:cNvPr id="3" name="矩形 2"/>
          <p:cNvSpPr/>
          <p:nvPr/>
        </p:nvSpPr>
        <p:spPr bwMode="auto">
          <a:xfrm>
            <a:off x="1396314" y="4930345"/>
            <a:ext cx="815545" cy="284206"/>
          </a:xfrm>
          <a:prstGeom prst="rect">
            <a:avLst/>
          </a:prstGeom>
          <a:solidFill>
            <a:srgbClr val="FFFFFF"/>
          </a:solidFill>
          <a:ln w="9525">
            <a:noFill/>
            <a:round/>
          </a:ln>
        </p:spPr>
        <p:txBody>
          <a:bodyPr rtlCol="0" anchor="ctr"/>
          <a:lstStyle/>
          <a:p>
            <a:pPr algn="ctr"/>
            <a:r>
              <a:rPr lang="en-US" altLang="zh-CN" sz="1600" b="1" dirty="0" smtClean="0">
                <a:solidFill>
                  <a:schemeClr val="bg1"/>
                </a:solidFill>
                <a:latin typeface="+mn-ea"/>
                <a:ea typeface="+mn-ea"/>
              </a:rPr>
              <a:t>close</a:t>
            </a:r>
            <a:endParaRPr lang="zh-CN" altLang="en-US" sz="1600" b="1" dirty="0">
              <a:solidFill>
                <a:schemeClr val="bg1"/>
              </a:solidFill>
              <a:latin typeface="+mn-ea"/>
              <a:ea typeface="+mn-ea"/>
            </a:endParaRPr>
          </a:p>
        </p:txBody>
      </p:sp>
    </p:spTree>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895" y="1107387"/>
            <a:ext cx="8932105" cy="5773420"/>
          </a:xfrm>
          <a:prstGeom prst="rect">
            <a:avLst/>
          </a:prstGeom>
        </p:spPr>
        <p:txBody>
          <a:bodyPr wrap="square">
            <a:spAutoFit/>
          </a:bodyPr>
          <a:lstStyle/>
          <a:p>
            <a:pPr>
              <a:lnSpc>
                <a:spcPct val="110000"/>
              </a:lnSpc>
            </a:pPr>
            <a:r>
              <a:rPr lang="en-US" altLang="zh-CN" sz="2400" b="1" dirty="0">
                <a:solidFill>
                  <a:srgbClr val="FF0000"/>
                </a:solidFill>
                <a:latin typeface="+mn-lt"/>
              </a:rPr>
              <a:t> 9 #</a:t>
            </a:r>
            <a:r>
              <a:rPr lang="en-US" altLang="zh-CN" sz="2400" b="1" dirty="0" smtClean="0">
                <a:solidFill>
                  <a:srgbClr val="FF0000"/>
                </a:solidFill>
                <a:latin typeface="+mn-lt"/>
              </a:rPr>
              <a:t>define    </a:t>
            </a:r>
            <a:r>
              <a:rPr lang="en-US" altLang="zh-CN" sz="2400" b="1" dirty="0">
                <a:solidFill>
                  <a:srgbClr val="FF0000"/>
                </a:solidFill>
                <a:latin typeface="+mn-lt"/>
              </a:rPr>
              <a:t>DEVICE_NAME </a:t>
            </a:r>
            <a:r>
              <a:rPr lang="en-US" altLang="zh-CN" sz="2400" b="1" dirty="0" smtClean="0">
                <a:solidFill>
                  <a:srgbClr val="FF0000"/>
                </a:solidFill>
                <a:latin typeface="+mn-lt"/>
              </a:rPr>
              <a:t>      "/</a:t>
            </a:r>
            <a:r>
              <a:rPr lang="en-US" altLang="zh-CN" sz="2400" b="1" dirty="0">
                <a:solidFill>
                  <a:srgbClr val="FF0000"/>
                </a:solidFill>
                <a:latin typeface="+mn-lt"/>
              </a:rPr>
              <a:t>dev/</a:t>
            </a:r>
            <a:r>
              <a:rPr lang="en-US" altLang="zh-CN" sz="2400" b="1" dirty="0" err="1">
                <a:solidFill>
                  <a:srgbClr val="FF0000"/>
                </a:solidFill>
                <a:latin typeface="+mn-lt"/>
              </a:rPr>
              <a:t>demo_drv</a:t>
            </a:r>
            <a:r>
              <a:rPr lang="en-US" altLang="zh-CN" sz="2400" b="1" dirty="0">
                <a:solidFill>
                  <a:srgbClr val="FF0000"/>
                </a:solidFill>
                <a:latin typeface="+mn-lt"/>
              </a:rPr>
              <a:t>"</a:t>
            </a:r>
            <a:endParaRPr lang="en-US" altLang="zh-CN" sz="2400" b="1" dirty="0">
              <a:solidFill>
                <a:srgbClr val="FF0000"/>
              </a:solidFill>
              <a:latin typeface="+mn-lt"/>
            </a:endParaRPr>
          </a:p>
          <a:p>
            <a:pPr>
              <a:lnSpc>
                <a:spcPct val="110000"/>
              </a:lnSpc>
            </a:pPr>
            <a:r>
              <a:rPr lang="en-US" altLang="zh-CN" sz="2400" b="1" dirty="0">
                <a:solidFill>
                  <a:srgbClr val="0000FF"/>
                </a:solidFill>
                <a:latin typeface="+mn-lt"/>
              </a:rPr>
              <a:t> 10 //---------------main------------------</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11 </a:t>
            </a:r>
            <a:r>
              <a:rPr lang="en-US" altLang="zh-CN" sz="2400" b="1" dirty="0" err="1">
                <a:solidFill>
                  <a:srgbClr val="0000FF"/>
                </a:solidFill>
                <a:latin typeface="+mn-lt"/>
              </a:rPr>
              <a:t>int</a:t>
            </a:r>
            <a:r>
              <a:rPr lang="en-US" altLang="zh-CN" sz="2400" b="1" dirty="0">
                <a:solidFill>
                  <a:srgbClr val="0000FF"/>
                </a:solidFill>
                <a:latin typeface="+mn-lt"/>
              </a:rPr>
              <a:t> main()</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12 {</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13   </a:t>
            </a:r>
            <a:r>
              <a:rPr lang="en-US" altLang="zh-CN" sz="2400" b="1" dirty="0" err="1">
                <a:solidFill>
                  <a:srgbClr val="0000FF"/>
                </a:solidFill>
                <a:latin typeface="+mn-lt"/>
              </a:rPr>
              <a:t>int</a:t>
            </a:r>
            <a:r>
              <a:rPr lang="en-US" altLang="zh-CN" sz="2400" b="1" dirty="0">
                <a:solidFill>
                  <a:srgbClr val="0000FF"/>
                </a:solidFill>
                <a:latin typeface="+mn-lt"/>
              </a:rPr>
              <a:t> </a:t>
            </a:r>
            <a:r>
              <a:rPr lang="en-US" altLang="zh-CN" sz="2400" b="1" dirty="0" err="1">
                <a:solidFill>
                  <a:srgbClr val="0000FF"/>
                </a:solidFill>
                <a:latin typeface="+mn-lt"/>
              </a:rPr>
              <a:t>fd</a:t>
            </a:r>
            <a:r>
              <a:rPr lang="en-US" altLang="zh-CN" sz="2400" b="1" dirty="0">
                <a:solidFill>
                  <a:srgbClr val="0000FF"/>
                </a:solidFill>
                <a:latin typeface="+mn-lt"/>
              </a:rPr>
              <a:t>;</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14   </a:t>
            </a:r>
            <a:r>
              <a:rPr lang="en-US" altLang="zh-CN" sz="2400" b="1" dirty="0" err="1">
                <a:solidFill>
                  <a:srgbClr val="0000FF"/>
                </a:solidFill>
                <a:latin typeface="+mn-lt"/>
              </a:rPr>
              <a:t>int</a:t>
            </a:r>
            <a:r>
              <a:rPr lang="en-US" altLang="zh-CN" sz="2400" b="1" dirty="0">
                <a:solidFill>
                  <a:srgbClr val="0000FF"/>
                </a:solidFill>
                <a:latin typeface="+mn-lt"/>
              </a:rPr>
              <a:t> ret;</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15   char  </a:t>
            </a:r>
            <a:r>
              <a:rPr lang="en-US" altLang="zh-CN" sz="2400" b="1" dirty="0" err="1">
                <a:solidFill>
                  <a:srgbClr val="0000FF"/>
                </a:solidFill>
                <a:latin typeface="+mn-lt"/>
              </a:rPr>
              <a:t>i</a:t>
            </a:r>
            <a:r>
              <a:rPr lang="en-US" altLang="zh-CN" sz="2400" b="1" dirty="0">
                <a:solidFill>
                  <a:srgbClr val="0000FF"/>
                </a:solidFill>
                <a:latin typeface="+mn-lt"/>
              </a:rPr>
              <a:t>;</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16   </a:t>
            </a:r>
            <a:r>
              <a:rPr lang="en-US" altLang="zh-CN" sz="2400" b="1" dirty="0" err="1">
                <a:solidFill>
                  <a:srgbClr val="0000FF"/>
                </a:solidFill>
                <a:latin typeface="+mn-lt"/>
              </a:rPr>
              <a:t>printf</a:t>
            </a:r>
            <a:r>
              <a:rPr lang="en-US" altLang="zh-CN" sz="2400" b="1" dirty="0">
                <a:solidFill>
                  <a:srgbClr val="0000FF"/>
                </a:solidFill>
                <a:latin typeface="+mn-lt"/>
              </a:rPr>
              <a:t>("\n start </a:t>
            </a:r>
            <a:r>
              <a:rPr lang="en-US" altLang="zh-CN" sz="2400" b="1" dirty="0" err="1">
                <a:solidFill>
                  <a:srgbClr val="0000FF"/>
                </a:solidFill>
                <a:latin typeface="+mn-lt"/>
              </a:rPr>
              <a:t>Demo_driver</a:t>
            </a:r>
            <a:r>
              <a:rPr lang="en-US" altLang="zh-CN" sz="2400" b="1" dirty="0">
                <a:solidFill>
                  <a:srgbClr val="0000FF"/>
                </a:solidFill>
                <a:latin typeface="+mn-lt"/>
              </a:rPr>
              <a:t> test \n\n");</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17   </a:t>
            </a:r>
            <a:r>
              <a:rPr lang="en-US" altLang="zh-CN" sz="2400" b="1" dirty="0" err="1" smtClean="0">
                <a:solidFill>
                  <a:srgbClr val="FF0000"/>
                </a:solidFill>
                <a:latin typeface="+mn-lt"/>
              </a:rPr>
              <a:t>fd</a:t>
            </a:r>
            <a:r>
              <a:rPr lang="en-US" altLang="zh-CN" sz="2400" b="1" dirty="0" smtClean="0">
                <a:solidFill>
                  <a:srgbClr val="FF0000"/>
                </a:solidFill>
                <a:latin typeface="+mn-lt"/>
              </a:rPr>
              <a:t>=open(DEVICE_NAME,O_RDWR</a:t>
            </a:r>
            <a:r>
              <a:rPr lang="en-US" altLang="zh-CN" sz="2400" b="1" dirty="0">
                <a:solidFill>
                  <a:srgbClr val="FF0000"/>
                </a:solidFill>
                <a:latin typeface="+mn-lt"/>
              </a:rPr>
              <a:t>);</a:t>
            </a:r>
            <a:endParaRPr lang="en-US" altLang="zh-CN" sz="2400" b="1" dirty="0">
              <a:solidFill>
                <a:srgbClr val="FF0000"/>
              </a:solidFill>
              <a:latin typeface="+mn-lt"/>
            </a:endParaRPr>
          </a:p>
          <a:p>
            <a:pPr>
              <a:lnSpc>
                <a:spcPct val="110000"/>
              </a:lnSpc>
            </a:pPr>
            <a:r>
              <a:rPr lang="en-US" altLang="zh-CN" sz="2400" b="1" dirty="0">
                <a:solidFill>
                  <a:srgbClr val="0000FF"/>
                </a:solidFill>
                <a:latin typeface="+mn-lt"/>
              </a:rPr>
              <a:t> 18   </a:t>
            </a:r>
            <a:r>
              <a:rPr lang="en-US" altLang="zh-CN" sz="2400" b="1" dirty="0" err="1">
                <a:solidFill>
                  <a:srgbClr val="0000FF"/>
                </a:solidFill>
                <a:latin typeface="+mn-lt"/>
              </a:rPr>
              <a:t>printf</a:t>
            </a:r>
            <a:r>
              <a:rPr lang="en-US" altLang="zh-CN" sz="2400" b="1" dirty="0">
                <a:solidFill>
                  <a:srgbClr val="0000FF"/>
                </a:solidFill>
                <a:latin typeface="+mn-lt"/>
              </a:rPr>
              <a:t>("</a:t>
            </a:r>
            <a:r>
              <a:rPr lang="en-US" altLang="zh-CN" sz="2400" b="1" dirty="0" err="1">
                <a:solidFill>
                  <a:srgbClr val="0000FF"/>
                </a:solidFill>
                <a:latin typeface="+mn-lt"/>
              </a:rPr>
              <a:t>fd</a:t>
            </a:r>
            <a:r>
              <a:rPr lang="en-US" altLang="zh-CN" sz="2400" b="1" dirty="0">
                <a:solidFill>
                  <a:srgbClr val="0000FF"/>
                </a:solidFill>
                <a:latin typeface="+mn-lt"/>
              </a:rPr>
              <a:t>=%d\n",</a:t>
            </a:r>
            <a:r>
              <a:rPr lang="en-US" altLang="zh-CN" sz="2400" b="1" dirty="0" err="1">
                <a:solidFill>
                  <a:srgbClr val="0000FF"/>
                </a:solidFill>
                <a:latin typeface="+mn-lt"/>
              </a:rPr>
              <a:t>fd</a:t>
            </a:r>
            <a:r>
              <a:rPr lang="en-US" altLang="zh-CN" sz="2400" b="1" dirty="0">
                <a:solidFill>
                  <a:srgbClr val="0000FF"/>
                </a:solidFill>
                <a:latin typeface="+mn-lt"/>
              </a:rPr>
              <a:t>);</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19   </a:t>
            </a:r>
            <a:r>
              <a:rPr lang="en-US" altLang="zh-CN" sz="2400" b="1" dirty="0" smtClean="0">
                <a:solidFill>
                  <a:srgbClr val="0000FF"/>
                </a:solidFill>
                <a:latin typeface="+mn-lt"/>
              </a:rPr>
              <a:t>if(</a:t>
            </a:r>
            <a:r>
              <a:rPr lang="en-US" altLang="zh-CN" sz="2400" b="1" dirty="0" err="1" smtClean="0">
                <a:solidFill>
                  <a:srgbClr val="0000FF"/>
                </a:solidFill>
                <a:latin typeface="+mn-lt"/>
              </a:rPr>
              <a:t>fd</a:t>
            </a:r>
            <a:r>
              <a:rPr lang="en-US" altLang="zh-CN" sz="2400" b="1" dirty="0" smtClean="0">
                <a:solidFill>
                  <a:srgbClr val="0000FF"/>
                </a:solidFill>
                <a:latin typeface="+mn-lt"/>
              </a:rPr>
              <a:t> == -</a:t>
            </a:r>
            <a:r>
              <a:rPr lang="en-US" altLang="zh-CN" sz="2400" b="1" dirty="0">
                <a:solidFill>
                  <a:srgbClr val="0000FF"/>
                </a:solidFill>
                <a:latin typeface="+mn-lt"/>
              </a:rPr>
              <a:t>1)</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20    {</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21     </a:t>
            </a:r>
            <a:r>
              <a:rPr lang="en-US" altLang="zh-CN" sz="2400" b="1" dirty="0" err="1">
                <a:solidFill>
                  <a:srgbClr val="0000FF"/>
                </a:solidFill>
                <a:latin typeface="+mn-lt"/>
              </a:rPr>
              <a:t>printf</a:t>
            </a:r>
            <a:r>
              <a:rPr lang="en-US" altLang="zh-CN" sz="2400" b="1" dirty="0">
                <a:solidFill>
                  <a:srgbClr val="0000FF"/>
                </a:solidFill>
                <a:latin typeface="+mn-lt"/>
              </a:rPr>
              <a:t>("open device %s error\</a:t>
            </a:r>
            <a:r>
              <a:rPr lang="en-US" altLang="zh-CN" sz="2400" b="1" dirty="0" err="1">
                <a:solidFill>
                  <a:srgbClr val="0000FF"/>
                </a:solidFill>
                <a:latin typeface="+mn-lt"/>
              </a:rPr>
              <a:t>n",DEVICE_NAME</a:t>
            </a:r>
            <a:r>
              <a:rPr lang="en-US" altLang="zh-CN" sz="2400" b="1" dirty="0">
                <a:solidFill>
                  <a:srgbClr val="0000FF"/>
                </a:solidFill>
                <a:latin typeface="+mn-lt"/>
              </a:rPr>
              <a:t>);</a:t>
            </a:r>
            <a:endParaRPr lang="en-US" altLang="zh-CN" sz="2400" b="1" dirty="0">
              <a:solidFill>
                <a:srgbClr val="0000FF"/>
              </a:solidFill>
              <a:latin typeface="+mn-lt"/>
            </a:endParaRPr>
          </a:p>
          <a:p>
            <a:pPr>
              <a:lnSpc>
                <a:spcPct val="110000"/>
              </a:lnSpc>
            </a:pPr>
            <a:r>
              <a:rPr lang="en-US" altLang="zh-CN" sz="2400" b="1" dirty="0">
                <a:solidFill>
                  <a:srgbClr val="0000FF"/>
                </a:solidFill>
                <a:latin typeface="+mn-lt"/>
              </a:rPr>
              <a:t> 22    }</a:t>
            </a:r>
            <a:endParaRPr lang="en-US" altLang="zh-CN" sz="2400" b="1" dirty="0">
              <a:solidFill>
                <a:srgbClr val="FF0000"/>
              </a:solidFill>
              <a:latin typeface="+mn-lt"/>
            </a:endParaRPr>
          </a:p>
        </p:txBody>
      </p:sp>
      <p:sp>
        <p:nvSpPr>
          <p:cNvPr id="3" name="Rectangle 2"/>
          <p:cNvSpPr>
            <a:spLocks noChangeArrowheads="1"/>
          </p:cNvSpPr>
          <p:nvPr/>
        </p:nvSpPr>
        <p:spPr bwMode="auto">
          <a:xfrm>
            <a:off x="211895" y="396960"/>
            <a:ext cx="5786478" cy="563562"/>
          </a:xfrm>
          <a:prstGeom prst="rect">
            <a:avLst/>
          </a:prstGeom>
          <a:noFill/>
          <a:ln w="9525">
            <a:noFill/>
            <a:miter lim="800000"/>
          </a:ln>
          <a:effectLst/>
        </p:spPr>
        <p:txBody>
          <a:bodyPr anchor="ctr"/>
          <a:lstStyle/>
          <a:p>
            <a:r>
              <a:rPr lang="en-US" altLang="zh-CN" sz="3200" b="1" dirty="0" err="1" smtClean="0">
                <a:solidFill>
                  <a:schemeClr val="bg1"/>
                </a:solidFill>
                <a:latin typeface="+mn-lt"/>
                <a:ea typeface="+mn-ea"/>
              </a:rPr>
              <a:t>test_driver.c</a:t>
            </a:r>
            <a:endParaRPr lang="zh-CN" altLang="en-US" sz="3200" b="1" dirty="0" smtClean="0">
              <a:solidFill>
                <a:schemeClr val="bg1"/>
              </a:solidFill>
              <a:latin typeface="+mn-lt"/>
              <a:ea typeface="+mn-ea"/>
            </a:endParaRPr>
          </a:p>
        </p:txBody>
      </p:sp>
      <p:sp>
        <p:nvSpPr>
          <p:cNvPr id="4" name="日期占位符 3"/>
          <p:cNvSpPr>
            <a:spLocks noGrp="1"/>
          </p:cNvSpPr>
          <p:nvPr>
            <p:ph type="dt" sz="half" idx="10"/>
          </p:nvPr>
        </p:nvSpPr>
        <p:spPr/>
        <p:txBody>
          <a:bodyPr/>
          <a:lstStyle/>
          <a:p>
            <a:pPr>
              <a:defRPr/>
            </a:pPr>
            <a:fld id="{409A8E2C-A4E1-4817-92D5-4D7E6F4559E8}"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895" y="1107387"/>
            <a:ext cx="8932105" cy="5777230"/>
          </a:xfrm>
          <a:prstGeom prst="rect">
            <a:avLst/>
          </a:prstGeom>
        </p:spPr>
        <p:txBody>
          <a:bodyPr wrap="square">
            <a:spAutoFit/>
          </a:bodyPr>
          <a:lstStyle/>
          <a:p>
            <a:pPr>
              <a:lnSpc>
                <a:spcPct val="110000"/>
              </a:lnSpc>
            </a:pPr>
            <a:r>
              <a:rPr lang="en-US" altLang="zh-CN" b="1" dirty="0">
                <a:solidFill>
                  <a:srgbClr val="0000FF"/>
                </a:solidFill>
                <a:latin typeface="+mn-lt"/>
              </a:rPr>
              <a:t> </a:t>
            </a:r>
            <a:r>
              <a:rPr lang="en-US" altLang="zh-CN" b="1" dirty="0" smtClean="0">
                <a:solidFill>
                  <a:srgbClr val="0000FF"/>
                </a:solidFill>
                <a:latin typeface="+mn-lt"/>
              </a:rPr>
              <a:t>23   </a:t>
            </a:r>
            <a:r>
              <a:rPr lang="en-US" altLang="zh-CN" b="1" dirty="0">
                <a:solidFill>
                  <a:srgbClr val="0000FF"/>
                </a:solidFill>
                <a:latin typeface="+mn-lt"/>
              </a:rPr>
              <a:t>else</a:t>
            </a:r>
            <a:endParaRPr lang="en-US" altLang="zh-CN" b="1" dirty="0">
              <a:solidFill>
                <a:srgbClr val="0000FF"/>
              </a:solidFill>
              <a:latin typeface="+mn-lt"/>
            </a:endParaRPr>
          </a:p>
          <a:p>
            <a:pPr>
              <a:lnSpc>
                <a:spcPct val="110000"/>
              </a:lnSpc>
            </a:pPr>
            <a:r>
              <a:rPr lang="en-US" altLang="zh-CN" b="1" dirty="0">
                <a:solidFill>
                  <a:srgbClr val="0000FF"/>
                </a:solidFill>
                <a:latin typeface="+mn-lt"/>
              </a:rPr>
              <a:t> 24   {</a:t>
            </a:r>
            <a:endParaRPr lang="en-US" altLang="zh-CN" b="1" dirty="0">
              <a:solidFill>
                <a:srgbClr val="0000FF"/>
              </a:solidFill>
              <a:latin typeface="+mn-lt"/>
            </a:endParaRPr>
          </a:p>
          <a:p>
            <a:pPr>
              <a:lnSpc>
                <a:spcPct val="110000"/>
              </a:lnSpc>
            </a:pPr>
            <a:r>
              <a:rPr lang="en-US" altLang="zh-CN" b="1" dirty="0">
                <a:solidFill>
                  <a:srgbClr val="0000FF"/>
                </a:solidFill>
                <a:latin typeface="+mn-lt"/>
              </a:rPr>
              <a:t> 25    </a:t>
            </a:r>
            <a:r>
              <a:rPr lang="en-US" altLang="zh-CN" b="1" dirty="0" smtClean="0">
                <a:solidFill>
                  <a:srgbClr val="FF0000"/>
                </a:solidFill>
                <a:latin typeface="+mn-lt"/>
              </a:rPr>
              <a:t>ret=read(fd,NULL,0</a:t>
            </a:r>
            <a:r>
              <a:rPr lang="en-US" altLang="zh-CN" b="1" dirty="0">
                <a:solidFill>
                  <a:srgbClr val="FF0000"/>
                </a:solidFill>
                <a:latin typeface="+mn-lt"/>
              </a:rPr>
              <a:t>);</a:t>
            </a:r>
            <a:endParaRPr lang="en-US" altLang="zh-CN" b="1" dirty="0">
              <a:solidFill>
                <a:srgbClr val="FF0000"/>
              </a:solidFill>
              <a:latin typeface="+mn-lt"/>
            </a:endParaRPr>
          </a:p>
          <a:p>
            <a:pPr>
              <a:lnSpc>
                <a:spcPct val="110000"/>
              </a:lnSpc>
            </a:pPr>
            <a:r>
              <a:rPr lang="en-US" altLang="zh-CN" b="1" dirty="0">
                <a:solidFill>
                  <a:srgbClr val="0000FF"/>
                </a:solidFill>
                <a:latin typeface="+mn-lt"/>
              </a:rPr>
              <a:t> 26    </a:t>
            </a:r>
            <a:r>
              <a:rPr lang="en-US" altLang="zh-CN" b="1" dirty="0" err="1">
                <a:solidFill>
                  <a:srgbClr val="0000FF"/>
                </a:solidFill>
                <a:latin typeface="+mn-lt"/>
              </a:rPr>
              <a:t>printf</a:t>
            </a:r>
            <a:r>
              <a:rPr lang="en-US" altLang="zh-CN" b="1" dirty="0">
                <a:solidFill>
                  <a:srgbClr val="0000FF"/>
                </a:solidFill>
                <a:latin typeface="+mn-lt"/>
              </a:rPr>
              <a:t>("read =%d\</a:t>
            </a:r>
            <a:r>
              <a:rPr lang="en-US" altLang="zh-CN" b="1" dirty="0" err="1">
                <a:solidFill>
                  <a:srgbClr val="0000FF"/>
                </a:solidFill>
                <a:latin typeface="+mn-lt"/>
              </a:rPr>
              <a:t>n",ret</a:t>
            </a:r>
            <a:r>
              <a:rPr lang="en-US" altLang="zh-CN" b="1" dirty="0">
                <a:solidFill>
                  <a:srgbClr val="0000FF"/>
                </a:solidFill>
                <a:latin typeface="+mn-lt"/>
              </a:rPr>
              <a:t>);</a:t>
            </a:r>
            <a:endParaRPr lang="en-US" altLang="zh-CN" b="1" dirty="0">
              <a:solidFill>
                <a:srgbClr val="0000FF"/>
              </a:solidFill>
              <a:latin typeface="+mn-lt"/>
            </a:endParaRPr>
          </a:p>
          <a:p>
            <a:pPr>
              <a:lnSpc>
                <a:spcPct val="110000"/>
              </a:lnSpc>
            </a:pPr>
            <a:r>
              <a:rPr lang="en-US" altLang="zh-CN" b="1" dirty="0" smtClean="0">
                <a:solidFill>
                  <a:srgbClr val="0000FF"/>
                </a:solidFill>
                <a:latin typeface="+mn-lt"/>
              </a:rPr>
              <a:t> </a:t>
            </a:r>
            <a:r>
              <a:rPr lang="en-US" altLang="zh-CN" b="1" dirty="0" smtClean="0">
                <a:solidFill>
                  <a:srgbClr val="FF0000"/>
                </a:solidFill>
                <a:latin typeface="+mn-lt"/>
              </a:rPr>
              <a:t>27    ret=write(fd,&amp;</a:t>
            </a:r>
            <a:r>
              <a:rPr lang="en-US" altLang="zh-CN" b="1" dirty="0" smtClean="0">
                <a:solidFill>
                  <a:srgbClr val="FF0000"/>
                </a:solidFill>
                <a:latin typeface="+mn-lt"/>
              </a:rPr>
              <a:t>i,1);</a:t>
            </a:r>
            <a:endParaRPr lang="en-US" altLang="zh-CN" b="1" dirty="0" smtClean="0">
              <a:solidFill>
                <a:srgbClr val="FF0000"/>
              </a:solidFill>
              <a:latin typeface="+mn-lt"/>
            </a:endParaRPr>
          </a:p>
          <a:p>
            <a:pPr>
              <a:lnSpc>
                <a:spcPct val="110000"/>
              </a:lnSpc>
            </a:pPr>
            <a:r>
              <a:rPr lang="en-US" altLang="zh-CN" b="1" dirty="0" smtClean="0">
                <a:solidFill>
                  <a:srgbClr val="0000CC"/>
                </a:solidFill>
                <a:latin typeface="+mn-lt"/>
              </a:rPr>
              <a:t> 28    </a:t>
            </a:r>
            <a:r>
              <a:rPr lang="en-US" altLang="zh-CN" b="1" dirty="0" err="1">
                <a:solidFill>
                  <a:srgbClr val="0000FF"/>
                </a:solidFill>
                <a:latin typeface="+mn-lt"/>
              </a:rPr>
              <a:t>printf</a:t>
            </a:r>
            <a:r>
              <a:rPr lang="en-US" altLang="zh-CN" b="1" dirty="0">
                <a:solidFill>
                  <a:srgbClr val="0000FF"/>
                </a:solidFill>
                <a:latin typeface="+mn-lt"/>
              </a:rPr>
              <a:t>("write =%d\</a:t>
            </a:r>
            <a:r>
              <a:rPr lang="en-US" altLang="zh-CN" b="1" dirty="0" err="1">
                <a:solidFill>
                  <a:srgbClr val="0000FF"/>
                </a:solidFill>
                <a:latin typeface="+mn-lt"/>
              </a:rPr>
              <a:t>n",ret</a:t>
            </a:r>
            <a:r>
              <a:rPr lang="en-US" altLang="zh-CN" b="1" dirty="0">
                <a:solidFill>
                  <a:srgbClr val="0000FF"/>
                </a:solidFill>
                <a:latin typeface="+mn-lt"/>
              </a:rPr>
              <a:t>);</a:t>
            </a:r>
            <a:endParaRPr lang="en-US" altLang="zh-CN" b="1" dirty="0">
              <a:solidFill>
                <a:srgbClr val="0000FF"/>
              </a:solidFill>
              <a:latin typeface="+mn-lt"/>
            </a:endParaRPr>
          </a:p>
          <a:p>
            <a:pPr>
              <a:lnSpc>
                <a:spcPct val="110000"/>
              </a:lnSpc>
            </a:pPr>
            <a:r>
              <a:rPr lang="en-US" altLang="zh-CN" b="1" dirty="0" smtClean="0">
                <a:solidFill>
                  <a:srgbClr val="FF0000"/>
                </a:solidFill>
                <a:latin typeface="+mn-lt"/>
              </a:rPr>
              <a:t> 29    </a:t>
            </a:r>
            <a:r>
              <a:rPr lang="en-US" altLang="zh-CN" b="1" dirty="0" err="1">
                <a:solidFill>
                  <a:srgbClr val="FF0000"/>
                </a:solidFill>
                <a:latin typeface="+mn-lt"/>
              </a:rPr>
              <a:t>ioctl</a:t>
            </a:r>
            <a:r>
              <a:rPr lang="en-US" altLang="zh-CN" b="1" dirty="0">
                <a:solidFill>
                  <a:srgbClr val="FF0000"/>
                </a:solidFill>
                <a:latin typeface="+mn-lt"/>
              </a:rPr>
              <a:t>(</a:t>
            </a:r>
            <a:r>
              <a:rPr lang="en-US" altLang="zh-CN" b="1" dirty="0" err="1">
                <a:solidFill>
                  <a:srgbClr val="FF0000"/>
                </a:solidFill>
                <a:latin typeface="+mn-lt"/>
              </a:rPr>
              <a:t>fd</a:t>
            </a:r>
            <a:r>
              <a:rPr lang="en-US" altLang="zh-CN" b="1" dirty="0">
                <a:solidFill>
                  <a:srgbClr val="FF0000"/>
                </a:solidFill>
                <a:latin typeface="+mn-lt"/>
              </a:rPr>
              <a:t>);</a:t>
            </a:r>
            <a:endParaRPr lang="en-US" altLang="zh-CN" b="1" dirty="0">
              <a:solidFill>
                <a:srgbClr val="FF0000"/>
              </a:solidFill>
              <a:latin typeface="+mn-lt"/>
            </a:endParaRPr>
          </a:p>
          <a:p>
            <a:pPr>
              <a:lnSpc>
                <a:spcPct val="110000"/>
              </a:lnSpc>
            </a:pPr>
            <a:r>
              <a:rPr lang="en-US" altLang="zh-CN" b="1" dirty="0" smtClean="0">
                <a:solidFill>
                  <a:srgbClr val="FF0000"/>
                </a:solidFill>
                <a:latin typeface="+mn-lt"/>
              </a:rPr>
              <a:t> 30    </a:t>
            </a:r>
            <a:r>
              <a:rPr lang="en-US" altLang="zh-CN" b="1" dirty="0">
                <a:solidFill>
                  <a:srgbClr val="FF0000"/>
                </a:solidFill>
                <a:latin typeface="+mn-lt"/>
              </a:rPr>
              <a:t>ret=close(</a:t>
            </a:r>
            <a:r>
              <a:rPr lang="en-US" altLang="zh-CN" b="1" dirty="0" err="1">
                <a:solidFill>
                  <a:srgbClr val="FF0000"/>
                </a:solidFill>
                <a:latin typeface="+mn-lt"/>
              </a:rPr>
              <a:t>fd</a:t>
            </a:r>
            <a:r>
              <a:rPr lang="en-US" altLang="zh-CN" b="1" dirty="0">
                <a:solidFill>
                  <a:srgbClr val="FF0000"/>
                </a:solidFill>
                <a:latin typeface="+mn-lt"/>
              </a:rPr>
              <a:t>);</a:t>
            </a:r>
            <a:endParaRPr lang="en-US" altLang="zh-CN" b="1" dirty="0">
              <a:solidFill>
                <a:srgbClr val="FF0000"/>
              </a:solidFill>
              <a:latin typeface="+mn-lt"/>
            </a:endParaRPr>
          </a:p>
          <a:p>
            <a:pPr>
              <a:lnSpc>
                <a:spcPct val="110000"/>
              </a:lnSpc>
            </a:pPr>
            <a:r>
              <a:rPr lang="en-US" altLang="zh-CN" b="1" dirty="0">
                <a:solidFill>
                  <a:srgbClr val="0000FF"/>
                </a:solidFill>
                <a:latin typeface="+mn-lt"/>
              </a:rPr>
              <a:t> 31    </a:t>
            </a:r>
            <a:r>
              <a:rPr lang="en-US" altLang="zh-CN" b="1" dirty="0" err="1">
                <a:solidFill>
                  <a:srgbClr val="0000FF"/>
                </a:solidFill>
                <a:latin typeface="+mn-lt"/>
              </a:rPr>
              <a:t>printf</a:t>
            </a:r>
            <a:r>
              <a:rPr lang="en-US" altLang="zh-CN" b="1" dirty="0">
                <a:solidFill>
                  <a:srgbClr val="0000FF"/>
                </a:solidFill>
                <a:latin typeface="+mn-lt"/>
              </a:rPr>
              <a:t>("ret=%d\</a:t>
            </a:r>
            <a:r>
              <a:rPr lang="en-US" altLang="zh-CN" b="1" dirty="0" err="1">
                <a:solidFill>
                  <a:srgbClr val="0000FF"/>
                </a:solidFill>
                <a:latin typeface="+mn-lt"/>
              </a:rPr>
              <a:t>n",ret</a:t>
            </a:r>
            <a:r>
              <a:rPr lang="en-US" altLang="zh-CN" b="1" dirty="0">
                <a:solidFill>
                  <a:srgbClr val="0000FF"/>
                </a:solidFill>
                <a:latin typeface="+mn-lt"/>
              </a:rPr>
              <a:t>);</a:t>
            </a:r>
            <a:endParaRPr lang="en-US" altLang="zh-CN" b="1" dirty="0">
              <a:solidFill>
                <a:srgbClr val="0000FF"/>
              </a:solidFill>
              <a:latin typeface="+mn-lt"/>
            </a:endParaRPr>
          </a:p>
          <a:p>
            <a:pPr>
              <a:lnSpc>
                <a:spcPct val="110000"/>
              </a:lnSpc>
            </a:pPr>
            <a:r>
              <a:rPr lang="en-US" altLang="zh-CN" b="1" dirty="0">
                <a:solidFill>
                  <a:srgbClr val="0000FF"/>
                </a:solidFill>
                <a:latin typeface="+mn-lt"/>
              </a:rPr>
              <a:t> 32    </a:t>
            </a:r>
            <a:r>
              <a:rPr lang="en-US" altLang="zh-CN" b="1" dirty="0" err="1">
                <a:solidFill>
                  <a:srgbClr val="0000FF"/>
                </a:solidFill>
                <a:latin typeface="+mn-lt"/>
              </a:rPr>
              <a:t>printf</a:t>
            </a:r>
            <a:r>
              <a:rPr lang="en-US" altLang="zh-CN" b="1" dirty="0">
                <a:solidFill>
                  <a:srgbClr val="0000FF"/>
                </a:solidFill>
                <a:latin typeface="+mn-lt"/>
              </a:rPr>
              <a:t>("close </a:t>
            </a:r>
            <a:r>
              <a:rPr lang="en-US" altLang="zh-CN" b="1" dirty="0" err="1">
                <a:solidFill>
                  <a:srgbClr val="0000FF"/>
                </a:solidFill>
                <a:latin typeface="+mn-lt"/>
              </a:rPr>
              <a:t>Demo_driver</a:t>
            </a:r>
            <a:r>
              <a:rPr lang="en-US" altLang="zh-CN" b="1" dirty="0">
                <a:solidFill>
                  <a:srgbClr val="0000FF"/>
                </a:solidFill>
                <a:latin typeface="+mn-lt"/>
              </a:rPr>
              <a:t> test\n");</a:t>
            </a:r>
            <a:endParaRPr lang="en-US" altLang="zh-CN" b="1" dirty="0">
              <a:solidFill>
                <a:srgbClr val="0000FF"/>
              </a:solidFill>
              <a:latin typeface="+mn-lt"/>
            </a:endParaRPr>
          </a:p>
          <a:p>
            <a:pPr>
              <a:lnSpc>
                <a:spcPct val="110000"/>
              </a:lnSpc>
            </a:pPr>
            <a:r>
              <a:rPr lang="en-US" altLang="zh-CN" b="1" dirty="0">
                <a:solidFill>
                  <a:srgbClr val="0000FF"/>
                </a:solidFill>
                <a:latin typeface="+mn-lt"/>
              </a:rPr>
              <a:t> 33   }</a:t>
            </a:r>
            <a:endParaRPr lang="en-US" altLang="zh-CN" b="1" dirty="0">
              <a:solidFill>
                <a:srgbClr val="0000FF"/>
              </a:solidFill>
              <a:latin typeface="+mn-lt"/>
            </a:endParaRPr>
          </a:p>
          <a:p>
            <a:pPr>
              <a:lnSpc>
                <a:spcPct val="110000"/>
              </a:lnSpc>
            </a:pPr>
            <a:r>
              <a:rPr lang="en-US" altLang="zh-CN" b="1" dirty="0">
                <a:solidFill>
                  <a:srgbClr val="0000FF"/>
                </a:solidFill>
                <a:latin typeface="+mn-lt"/>
              </a:rPr>
              <a:t> 34 }</a:t>
            </a:r>
            <a:endParaRPr lang="en-US" altLang="zh-CN" b="1" dirty="0">
              <a:solidFill>
                <a:srgbClr val="0000FF"/>
              </a:solidFill>
              <a:latin typeface="+mn-lt"/>
            </a:endParaRPr>
          </a:p>
        </p:txBody>
      </p:sp>
      <p:sp>
        <p:nvSpPr>
          <p:cNvPr id="3" name="Rectangle 2"/>
          <p:cNvSpPr>
            <a:spLocks noChangeArrowheads="1"/>
          </p:cNvSpPr>
          <p:nvPr/>
        </p:nvSpPr>
        <p:spPr bwMode="auto">
          <a:xfrm>
            <a:off x="211895" y="396960"/>
            <a:ext cx="5786478" cy="563562"/>
          </a:xfrm>
          <a:prstGeom prst="rect">
            <a:avLst/>
          </a:prstGeom>
          <a:noFill/>
          <a:ln w="9525">
            <a:noFill/>
            <a:miter lim="800000"/>
          </a:ln>
          <a:effectLst/>
        </p:spPr>
        <p:txBody>
          <a:bodyPr anchor="ctr"/>
          <a:lstStyle/>
          <a:p>
            <a:r>
              <a:rPr lang="en-US" altLang="zh-CN" sz="3200" b="1" dirty="0" err="1" smtClean="0">
                <a:solidFill>
                  <a:schemeClr val="bg1"/>
                </a:solidFill>
                <a:latin typeface="+mn-lt"/>
                <a:ea typeface="+mn-ea"/>
              </a:rPr>
              <a:t>test_driver.c</a:t>
            </a:r>
            <a:endParaRPr lang="zh-CN" altLang="en-US" sz="3200" b="1" dirty="0" smtClean="0">
              <a:solidFill>
                <a:schemeClr val="bg1"/>
              </a:solidFill>
              <a:latin typeface="+mn-lt"/>
              <a:ea typeface="+mn-ea"/>
            </a:endParaRPr>
          </a:p>
        </p:txBody>
      </p:sp>
      <p:sp>
        <p:nvSpPr>
          <p:cNvPr id="4" name="日期占位符 3"/>
          <p:cNvSpPr>
            <a:spLocks noGrp="1"/>
          </p:cNvSpPr>
          <p:nvPr>
            <p:ph type="dt" sz="half" idx="10"/>
          </p:nvPr>
        </p:nvSpPr>
        <p:spPr/>
        <p:txBody>
          <a:bodyPr/>
          <a:lstStyle/>
          <a:p>
            <a:pPr>
              <a:defRPr/>
            </a:pPr>
            <a:fld id="{D4425F5E-9ABC-4E50-AC70-0B65848F34F7}" type="datetime11">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8.1.1 </a:t>
            </a:r>
            <a:r>
              <a:rPr lang="zh-CN" altLang="en-US" b="1" dirty="0" smtClean="0">
                <a:solidFill>
                  <a:srgbClr val="0000CC"/>
                </a:solidFill>
                <a:latin typeface="+mn-ea"/>
                <a:ea typeface="+mn-ea"/>
              </a:rPr>
              <a:t>设备驱动程序概述</a:t>
            </a:r>
            <a:endParaRPr lang="zh-CN" altLang="en-US" b="1" dirty="0" smtClean="0">
              <a:solidFill>
                <a:srgbClr val="0000CC"/>
              </a:solidFill>
              <a:latin typeface="+mn-ea"/>
              <a:ea typeface="+mn-ea"/>
            </a:endParaRPr>
          </a:p>
        </p:txBody>
      </p:sp>
      <p:sp>
        <p:nvSpPr>
          <p:cNvPr id="15" name="AutoShape 9"/>
          <p:cNvSpPr>
            <a:spLocks noChangeArrowheads="1"/>
          </p:cNvSpPr>
          <p:nvPr/>
        </p:nvSpPr>
        <p:spPr bwMode="auto">
          <a:xfrm>
            <a:off x="609811" y="1283826"/>
            <a:ext cx="3190890"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1</a:t>
            </a:r>
            <a:r>
              <a:rPr lang="zh-CN" altLang="en-US" sz="2400" b="1" kern="10" dirty="0" smtClean="0">
                <a:solidFill>
                  <a:schemeClr val="tx2"/>
                </a:solidFill>
                <a:latin typeface="宋体" panose="02010600030101010101" pitchFamily="2" charset="-122"/>
              </a:rPr>
              <a:t>、设备驱动程序分类</a:t>
            </a:r>
            <a:endParaRPr kumimoji="0" lang="zh-CN" altLang="en-US" sz="2400" b="1" kern="10" dirty="0">
              <a:solidFill>
                <a:schemeClr val="tx2"/>
              </a:solidFill>
              <a:latin typeface="宋体" panose="02010600030101010101" pitchFamily="2" charset="-122"/>
            </a:endParaRPr>
          </a:p>
        </p:txBody>
      </p:sp>
      <p:sp>
        <p:nvSpPr>
          <p:cNvPr id="17" name="矩形 16"/>
          <p:cNvSpPr/>
          <p:nvPr/>
        </p:nvSpPr>
        <p:spPr>
          <a:xfrm>
            <a:off x="800415" y="1933272"/>
            <a:ext cx="8175634" cy="4246245"/>
          </a:xfrm>
          <a:prstGeom prst="rect">
            <a:avLst/>
          </a:prstGeom>
        </p:spPr>
        <p:txBody>
          <a:bodyPr wrap="square">
            <a:spAutoFit/>
          </a:bodyPr>
          <a:lstStyle/>
          <a:p>
            <a:pPr marL="0" eaLnBrk="1" hangingPunct="1">
              <a:lnSpc>
                <a:spcPct val="150000"/>
              </a:lnSpc>
              <a:buFont typeface="Wingdings" panose="05000000000000000000" pitchFamily="2" charset="2"/>
              <a:buNone/>
            </a:pPr>
            <a:r>
              <a:rPr lang="zh-CN" altLang="en-US" sz="2000" b="1" dirty="0" smtClean="0">
                <a:solidFill>
                  <a:srgbClr val="0000CC"/>
                </a:solidFill>
                <a:latin typeface="微软雅黑" panose="020B0503020204020204" pitchFamily="34" charset="-122"/>
                <a:ea typeface="微软雅黑" panose="020B0503020204020204" pitchFamily="34" charset="-122"/>
              </a:rPr>
              <a:t>设备文件分为三类：</a:t>
            </a:r>
            <a:r>
              <a:rPr lang="zh-CN" altLang="en-US" sz="2000" b="1" dirty="0" smtClean="0">
                <a:solidFill>
                  <a:srgbClr val="FF0000"/>
                </a:solidFill>
                <a:latin typeface="微软雅黑" panose="020B0503020204020204" pitchFamily="34" charset="-122"/>
                <a:ea typeface="微软雅黑" panose="020B0503020204020204" pitchFamily="34" charset="-122"/>
                <a:sym typeface="+mn-ea"/>
              </a:rPr>
              <a:t>字符设备、块设备</a:t>
            </a:r>
            <a:r>
              <a:rPr lang="zh-CN" altLang="en-US" sz="2000" b="1" dirty="0" smtClean="0">
                <a:solidFill>
                  <a:schemeClr val="bg1">
                    <a:lumMod val="60000"/>
                    <a:lumOff val="40000"/>
                  </a:schemeClr>
                </a:solidFill>
                <a:latin typeface="微软雅黑" panose="020B0503020204020204" pitchFamily="34" charset="-122"/>
                <a:ea typeface="微软雅黑" panose="020B0503020204020204" pitchFamily="34" charset="-122"/>
                <a:sym typeface="+mn-ea"/>
              </a:rPr>
              <a:t>和</a:t>
            </a:r>
            <a:r>
              <a:rPr lang="zh-CN" altLang="en-US" sz="2000" b="1" dirty="0" smtClean="0">
                <a:solidFill>
                  <a:srgbClr val="FF0000"/>
                </a:solidFill>
                <a:latin typeface="微软雅黑" panose="020B0503020204020204" pitchFamily="34" charset="-122"/>
                <a:ea typeface="微软雅黑" panose="020B0503020204020204" pitchFamily="34" charset="-122"/>
                <a:sym typeface="+mn-ea"/>
              </a:rPr>
              <a:t>网络接口设备</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pPr marL="0" indent="457200" eaLnBrk="1" hangingPunct="1">
              <a:lnSpc>
                <a:spcPct val="150000"/>
              </a:lnSpc>
              <a:buFont typeface="Wingdings" panose="05000000000000000000" pitchFamily="2" charset="2"/>
              <a:buChar char="n"/>
            </a:pPr>
            <a:r>
              <a:rPr lang="zh-CN" altLang="en-US" sz="2000" b="1" dirty="0" smtClean="0">
                <a:solidFill>
                  <a:srgbClr val="FF0000"/>
                </a:solidFill>
                <a:latin typeface="微软雅黑" panose="020B0503020204020204" pitchFamily="34" charset="-122"/>
                <a:ea typeface="微软雅黑" panose="020B0503020204020204" pitchFamily="34" charset="-122"/>
              </a:rPr>
              <a:t>字符设备</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pPr marL="0" indent="457200" eaLnBrk="1" hangingPunct="1">
              <a:lnSpc>
                <a:spcPct val="150000"/>
              </a:lnSpc>
            </a:pPr>
            <a:r>
              <a:rPr lang="zh-CN" altLang="en-US" sz="2000" dirty="0" smtClean="0">
                <a:solidFill>
                  <a:srgbClr val="0000CC"/>
                </a:solidFill>
                <a:latin typeface="微软雅黑" panose="020B0503020204020204" pitchFamily="34" charset="-122"/>
                <a:ea typeface="微软雅黑" panose="020B0503020204020204" pitchFamily="34" charset="-122"/>
              </a:rPr>
              <a:t>字符设备是指在</a:t>
            </a:r>
            <a:r>
              <a:rPr lang="zh-CN" altLang="en-US" sz="2000" b="1" dirty="0" smtClean="0">
                <a:solidFill>
                  <a:srgbClr val="FF0000"/>
                </a:solidFill>
                <a:latin typeface="微软雅黑" panose="020B0503020204020204" pitchFamily="34" charset="-122"/>
                <a:ea typeface="微软雅黑" panose="020B0503020204020204" pitchFamily="34" charset="-122"/>
              </a:rPr>
              <a:t>存取时没有缓存</a:t>
            </a:r>
            <a:r>
              <a:rPr lang="zh-CN" altLang="en-US" sz="2000" dirty="0" smtClean="0">
                <a:solidFill>
                  <a:srgbClr val="0000CC"/>
                </a:solidFill>
                <a:latin typeface="微软雅黑" panose="020B0503020204020204" pitchFamily="34" charset="-122"/>
                <a:ea typeface="微软雅黑" panose="020B0503020204020204" pitchFamily="34" charset="-122"/>
              </a:rPr>
              <a:t>的设备，可像文件一样访问字符设备，鼠标、键盘、串口等</a:t>
            </a:r>
            <a:endParaRPr lang="en-US" altLang="zh-CN" sz="2000" dirty="0" smtClean="0">
              <a:solidFill>
                <a:srgbClr val="0000CC"/>
              </a:solidFill>
              <a:latin typeface="微软雅黑" panose="020B0503020204020204" pitchFamily="34" charset="-122"/>
              <a:ea typeface="微软雅黑" panose="020B0503020204020204" pitchFamily="34" charset="-122"/>
            </a:endParaRPr>
          </a:p>
          <a:p>
            <a:pPr marL="0" indent="457200" eaLnBrk="1" hangingPunct="1">
              <a:lnSpc>
                <a:spcPct val="150000"/>
              </a:lnSpc>
              <a:buFont typeface="Wingdings" panose="05000000000000000000" pitchFamily="2" charset="2"/>
              <a:buChar char="n"/>
            </a:pPr>
            <a:r>
              <a:rPr lang="zh-CN" altLang="en-US" sz="2000" b="1" dirty="0" smtClean="0">
                <a:solidFill>
                  <a:srgbClr val="FF0000"/>
                </a:solidFill>
                <a:latin typeface="微软雅黑" panose="020B0503020204020204" pitchFamily="34" charset="-122"/>
                <a:ea typeface="微软雅黑" panose="020B0503020204020204" pitchFamily="34" charset="-122"/>
              </a:rPr>
              <a:t>块设备</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pPr marL="0" indent="457200" eaLnBrk="1" hangingPunct="1">
              <a:lnSpc>
                <a:spcPct val="150000"/>
              </a:lnSpc>
            </a:pPr>
            <a:r>
              <a:rPr lang="zh-CN" altLang="en-US" sz="2000" dirty="0" smtClean="0">
                <a:solidFill>
                  <a:srgbClr val="0000CC"/>
                </a:solidFill>
                <a:latin typeface="微软雅黑" panose="020B0503020204020204" pitchFamily="34" charset="-122"/>
                <a:ea typeface="微软雅黑" panose="020B0503020204020204" pitchFamily="34" charset="-122"/>
              </a:rPr>
              <a:t>块设备的读写都</a:t>
            </a:r>
            <a:r>
              <a:rPr lang="zh-CN" altLang="en-US" sz="2000" b="1" dirty="0" smtClean="0">
                <a:solidFill>
                  <a:srgbClr val="FF0000"/>
                </a:solidFill>
                <a:latin typeface="微软雅黑" panose="020B0503020204020204" pitchFamily="34" charset="-122"/>
                <a:ea typeface="微软雅黑" panose="020B0503020204020204" pitchFamily="34" charset="-122"/>
              </a:rPr>
              <a:t>有缓存来支持</a:t>
            </a:r>
            <a:r>
              <a:rPr lang="zh-CN" altLang="en-US" sz="2000" dirty="0" smtClean="0">
                <a:solidFill>
                  <a:srgbClr val="0000CC"/>
                </a:solidFill>
                <a:latin typeface="微软雅黑" panose="020B0503020204020204" pitchFamily="34" charset="-122"/>
                <a:ea typeface="微软雅黑" panose="020B0503020204020204" pitchFamily="34" charset="-122"/>
              </a:rPr>
              <a:t>，如硬盘、</a:t>
            </a:r>
            <a:r>
              <a:rPr lang="en-US" altLang="zh-CN" sz="2000" dirty="0" smtClean="0">
                <a:solidFill>
                  <a:srgbClr val="0000CC"/>
                </a:solidFill>
                <a:latin typeface="微软雅黑" panose="020B0503020204020204" pitchFamily="34" charset="-122"/>
                <a:ea typeface="微软雅黑" panose="020B0503020204020204" pitchFamily="34" charset="-122"/>
              </a:rPr>
              <a:t>CD-ROM</a:t>
            </a:r>
            <a:r>
              <a:rPr lang="zh-CN" altLang="en-US" sz="2000" dirty="0" smtClean="0">
                <a:solidFill>
                  <a:srgbClr val="0000CC"/>
                </a:solidFill>
                <a:latin typeface="微软雅黑" panose="020B0503020204020204" pitchFamily="34" charset="-122"/>
                <a:ea typeface="微软雅黑" panose="020B0503020204020204" pitchFamily="34" charset="-122"/>
              </a:rPr>
              <a:t>等</a:t>
            </a:r>
            <a:endParaRPr lang="en-US" altLang="zh-CN" sz="2000" dirty="0" smtClean="0">
              <a:solidFill>
                <a:srgbClr val="0000CC"/>
              </a:solidFill>
              <a:latin typeface="微软雅黑" panose="020B0503020204020204" pitchFamily="34" charset="-122"/>
              <a:ea typeface="微软雅黑" panose="020B0503020204020204" pitchFamily="34" charset="-122"/>
            </a:endParaRPr>
          </a:p>
          <a:p>
            <a:pPr marL="0" indent="457200" eaLnBrk="1" hangingPunct="1">
              <a:lnSpc>
                <a:spcPct val="150000"/>
              </a:lnSpc>
              <a:buFont typeface="Wingdings" panose="05000000000000000000" pitchFamily="2" charset="2"/>
              <a:buChar char="n"/>
            </a:pPr>
            <a:r>
              <a:rPr lang="zh-CN" altLang="en-US" sz="2000" b="1" dirty="0" smtClean="0">
                <a:solidFill>
                  <a:srgbClr val="FF0000"/>
                </a:solidFill>
                <a:latin typeface="微软雅黑" panose="020B0503020204020204" pitchFamily="34" charset="-122"/>
                <a:ea typeface="微软雅黑" panose="020B0503020204020204" pitchFamily="34" charset="-122"/>
              </a:rPr>
              <a:t>网络接口设备</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pPr marL="0" indent="457200" eaLnBrk="1" hangingPunct="1">
              <a:lnSpc>
                <a:spcPct val="150000"/>
              </a:lnSpc>
            </a:pPr>
            <a:r>
              <a:rPr lang="zh-CN" altLang="en-US" sz="2000" b="1" dirty="0" smtClean="0">
                <a:solidFill>
                  <a:srgbClr val="0000CC"/>
                </a:solidFill>
                <a:latin typeface="微软雅黑" panose="020B0503020204020204" pitchFamily="34" charset="-122"/>
                <a:ea typeface="微软雅黑" panose="020B0503020204020204" pitchFamily="34" charset="-122"/>
              </a:rPr>
              <a:t>主要是基于</a:t>
            </a:r>
            <a:r>
              <a:rPr lang="en-US" altLang="zh-CN" sz="2000" b="1" dirty="0" smtClean="0">
                <a:solidFill>
                  <a:srgbClr val="0000CC"/>
                </a:solidFill>
                <a:latin typeface="微软雅黑" panose="020B0503020204020204" pitchFamily="34" charset="-122"/>
                <a:ea typeface="微软雅黑" panose="020B0503020204020204" pitchFamily="34" charset="-122"/>
              </a:rPr>
              <a:t>BSD UNIX</a:t>
            </a:r>
            <a:r>
              <a:rPr lang="zh-CN" altLang="en-US" sz="2000" b="1" dirty="0" smtClean="0">
                <a:solidFill>
                  <a:srgbClr val="0000CC"/>
                </a:solidFill>
                <a:latin typeface="微软雅黑" panose="020B0503020204020204" pitchFamily="34" charset="-122"/>
                <a:ea typeface="微软雅黑" panose="020B0503020204020204" pitchFamily="34" charset="-122"/>
              </a:rPr>
              <a:t>的</a:t>
            </a:r>
            <a:r>
              <a:rPr lang="en-US" altLang="zh-CN" sz="2000" b="1" dirty="0" smtClean="0">
                <a:solidFill>
                  <a:srgbClr val="0000CC"/>
                </a:solidFill>
                <a:latin typeface="微软雅黑" panose="020B0503020204020204" pitchFamily="34" charset="-122"/>
                <a:ea typeface="微软雅黑" panose="020B0503020204020204" pitchFamily="34" charset="-122"/>
              </a:rPr>
              <a:t>socket</a:t>
            </a:r>
            <a:r>
              <a:rPr lang="zh-CN" altLang="en-US" sz="2000" b="1" dirty="0" smtClean="0">
                <a:solidFill>
                  <a:srgbClr val="0000CC"/>
                </a:solidFill>
                <a:latin typeface="微软雅黑" panose="020B0503020204020204" pitchFamily="34" charset="-122"/>
                <a:ea typeface="微软雅黑" panose="020B0503020204020204" pitchFamily="34" charset="-122"/>
              </a:rPr>
              <a:t>机制。</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pPr marL="0" indent="457200" eaLnBrk="1" hangingPunct="1">
              <a:lnSpc>
                <a:spcPct val="150000"/>
              </a:lnSpc>
            </a:pP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8E31457B-49CA-44A0-B463-FE7AC29884E6}"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4425F5E-9ABC-4E50-AC70-0B65848F34F7}" type="datetime11">
              <a:rPr lang="zh-CN" altLang="en-US" smtClean="0"/>
            </a:fld>
            <a:endParaRPr lang="en-US" altLang="zh-CN"/>
          </a:p>
        </p:txBody>
      </p:sp>
      <p:pic>
        <p:nvPicPr>
          <p:cNvPr id="5" name="图片 4"/>
          <p:cNvPicPr>
            <a:picLocks noChangeAspect="1"/>
          </p:cNvPicPr>
          <p:nvPr/>
        </p:nvPicPr>
        <p:blipFill>
          <a:blip r:embed="rId1"/>
          <a:stretch>
            <a:fillRect/>
          </a:stretch>
        </p:blipFill>
        <p:spPr>
          <a:xfrm>
            <a:off x="917575" y="1466850"/>
            <a:ext cx="7620000" cy="2790825"/>
          </a:xfrm>
          <a:prstGeom prst="rect">
            <a:avLst/>
          </a:prstGeom>
        </p:spPr>
      </p:pic>
      <p:pic>
        <p:nvPicPr>
          <p:cNvPr id="6" name="图片 5"/>
          <p:cNvPicPr>
            <a:picLocks noChangeAspect="1"/>
          </p:cNvPicPr>
          <p:nvPr/>
        </p:nvPicPr>
        <p:blipFill>
          <a:blip r:embed="rId2"/>
          <a:stretch>
            <a:fillRect/>
          </a:stretch>
        </p:blipFill>
        <p:spPr>
          <a:xfrm>
            <a:off x="917575" y="4268470"/>
            <a:ext cx="7620000" cy="342900"/>
          </a:xfrm>
          <a:prstGeom prst="rect">
            <a:avLst/>
          </a:prstGeom>
        </p:spPr>
      </p:pic>
      <p:pic>
        <p:nvPicPr>
          <p:cNvPr id="7" name="图片 6"/>
          <p:cNvPicPr>
            <a:picLocks noChangeAspect="1"/>
          </p:cNvPicPr>
          <p:nvPr/>
        </p:nvPicPr>
        <p:blipFill>
          <a:blip r:embed="rId3"/>
          <a:srcRect b="44855"/>
          <a:stretch>
            <a:fillRect/>
          </a:stretch>
        </p:blipFill>
        <p:spPr>
          <a:xfrm>
            <a:off x="917575" y="4622165"/>
            <a:ext cx="7620000" cy="139192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35924" y="1308032"/>
            <a:ext cx="8896865" cy="5327548"/>
          </a:xfrm>
          <a:prstGeom prst="rect">
            <a:avLst/>
          </a:prstGeom>
          <a:solidFill>
            <a:schemeClr val="tx2"/>
          </a:solidFill>
          <a:ln w="9525">
            <a:noFill/>
            <a:miter lim="800000"/>
          </a:ln>
          <a:effectLst/>
        </p:spPr>
        <p:txBody>
          <a:bodyPr vert="horz" wrap="square" lIns="91440" tIns="45720" rIns="91440" bIns="45720" numCol="1" anchor="t" anchorCtr="0" compatLnSpc="1"/>
          <a:lstStyle/>
          <a:p>
            <a:pPr marL="514350" lvl="0" indent="-514350" algn="l">
              <a:lnSpc>
                <a:spcPct val="150000"/>
              </a:lnSpc>
              <a:spcBef>
                <a:spcPts val="0"/>
              </a:spcBef>
              <a:buClr>
                <a:srgbClr val="0000CC"/>
              </a:buClr>
              <a:buSzPct val="100000"/>
              <a:buFont typeface="+mj-ea"/>
              <a:buAutoNum type="circleNumDbPlain"/>
              <a:defRPr/>
            </a:pPr>
            <a:r>
              <a:rPr lang="zh-CN" altLang="en-US" b="1" kern="0" dirty="0" smtClean="0">
                <a:solidFill>
                  <a:srgbClr val="0000CC"/>
                </a:solidFill>
                <a:latin typeface="+mn-lt"/>
                <a:ea typeface="+mn-ea"/>
              </a:rPr>
              <a:t>编写设备驱动程序及</a:t>
            </a:r>
            <a:r>
              <a:rPr lang="en-US" altLang="zh-CN" b="1" kern="0" dirty="0" err="1" smtClean="0">
                <a:solidFill>
                  <a:srgbClr val="0000CC"/>
                </a:solidFill>
                <a:latin typeface="+mn-lt"/>
                <a:ea typeface="+mn-ea"/>
              </a:rPr>
              <a:t>makefile</a:t>
            </a:r>
            <a:r>
              <a:rPr lang="zh-CN" altLang="en-US" b="1" kern="0" dirty="0" smtClean="0">
                <a:solidFill>
                  <a:srgbClr val="0000CC"/>
                </a:solidFill>
                <a:latin typeface="+mn-lt"/>
                <a:ea typeface="+mn-ea"/>
              </a:rPr>
              <a:t>文件</a:t>
            </a:r>
            <a:endParaRPr lang="zh-CN" altLang="en-US" b="1" kern="0" dirty="0" smtClean="0">
              <a:solidFill>
                <a:srgbClr val="0000CC"/>
              </a:solidFill>
              <a:latin typeface="+mn-lt"/>
              <a:ea typeface="+mn-ea"/>
            </a:endParaRPr>
          </a:p>
          <a:p>
            <a:pPr marL="514350" lvl="0" indent="-514350">
              <a:lnSpc>
                <a:spcPct val="150000"/>
              </a:lnSpc>
              <a:spcBef>
                <a:spcPts val="0"/>
              </a:spcBef>
              <a:buClr>
                <a:srgbClr val="0000CC"/>
              </a:buClr>
              <a:buSzPct val="100000"/>
              <a:buFont typeface="+mj-ea"/>
              <a:buAutoNum type="circleNumDbPlain"/>
              <a:defRPr/>
            </a:pPr>
            <a:r>
              <a:rPr lang="zh-CN" altLang="en-US" b="1" kern="0" dirty="0" smtClean="0">
                <a:solidFill>
                  <a:srgbClr val="0000CC"/>
                </a:solidFill>
                <a:latin typeface="+mn-lt"/>
                <a:ea typeface="+mn-ea"/>
              </a:rPr>
              <a:t>执行</a:t>
            </a:r>
            <a:r>
              <a:rPr lang="en-US" altLang="zh-CN" b="1" kern="0" dirty="0" smtClean="0">
                <a:solidFill>
                  <a:srgbClr val="0000CC"/>
                </a:solidFill>
                <a:latin typeface="+mn-lt"/>
                <a:ea typeface="+mn-ea"/>
              </a:rPr>
              <a:t>make</a:t>
            </a:r>
            <a:r>
              <a:rPr lang="zh-CN" altLang="en-US" b="1" kern="0" dirty="0" smtClean="0">
                <a:solidFill>
                  <a:srgbClr val="0000CC"/>
                </a:solidFill>
                <a:latin typeface="+mn-lt"/>
                <a:ea typeface="+mn-ea"/>
              </a:rPr>
              <a:t>命令，生成驱动程序文件（*</a:t>
            </a:r>
            <a:r>
              <a:rPr lang="en-US" altLang="zh-CN" b="1" kern="0" dirty="0" smtClean="0">
                <a:solidFill>
                  <a:srgbClr val="0000CC"/>
                </a:solidFill>
                <a:latin typeface="+mn-lt"/>
                <a:ea typeface="+mn-ea"/>
              </a:rPr>
              <a:t>.</a:t>
            </a:r>
            <a:r>
              <a:rPr lang="en-US" altLang="zh-CN" b="1" kern="0" dirty="0" err="1" smtClean="0">
                <a:solidFill>
                  <a:srgbClr val="0000CC"/>
                </a:solidFill>
                <a:latin typeface="+mn-lt"/>
                <a:ea typeface="+mn-ea"/>
              </a:rPr>
              <a:t>ko</a:t>
            </a:r>
            <a:r>
              <a:rPr lang="zh-CN" altLang="en-US" b="1" kern="0" dirty="0" smtClean="0">
                <a:solidFill>
                  <a:srgbClr val="0000CC"/>
                </a:solidFill>
                <a:latin typeface="+mn-lt"/>
                <a:ea typeface="+mn-ea"/>
              </a:rPr>
              <a:t>）</a:t>
            </a:r>
            <a:endParaRPr lang="en-US" altLang="zh-CN" b="1" kern="0" dirty="0" smtClean="0">
              <a:solidFill>
                <a:srgbClr val="0000CC"/>
              </a:solidFill>
              <a:latin typeface="+mn-lt"/>
              <a:ea typeface="+mn-ea"/>
            </a:endParaRPr>
          </a:p>
          <a:p>
            <a:pPr marL="514350" lvl="0" indent="-514350">
              <a:lnSpc>
                <a:spcPct val="150000"/>
              </a:lnSpc>
              <a:spcBef>
                <a:spcPts val="0"/>
              </a:spcBef>
              <a:buClr>
                <a:srgbClr val="0000CC"/>
              </a:buClr>
              <a:buSzPct val="100000"/>
              <a:buFont typeface="+mj-ea"/>
              <a:buAutoNum type="circleNumDbPlain"/>
              <a:defRPr/>
            </a:pPr>
            <a:r>
              <a:rPr lang="zh-CN" altLang="en-US" b="1" kern="0" dirty="0">
                <a:solidFill>
                  <a:srgbClr val="0000CC"/>
                </a:solidFill>
              </a:rPr>
              <a:t>进入</a:t>
            </a:r>
            <a:r>
              <a:rPr lang="en-US" altLang="zh-CN" b="1" kern="0" dirty="0">
                <a:solidFill>
                  <a:srgbClr val="0000CC"/>
                </a:solidFill>
              </a:rPr>
              <a:t>root</a:t>
            </a:r>
            <a:r>
              <a:rPr lang="zh-CN" altLang="en-US" b="1" kern="0" dirty="0">
                <a:solidFill>
                  <a:srgbClr val="0000CC"/>
                </a:solidFill>
              </a:rPr>
              <a:t>，</a:t>
            </a:r>
            <a:r>
              <a:rPr lang="zh-CN" altLang="en-US" b="1" kern="0" dirty="0" smtClean="0">
                <a:solidFill>
                  <a:srgbClr val="0000CC"/>
                </a:solidFill>
                <a:latin typeface="+mn-lt"/>
                <a:ea typeface="+mn-ea"/>
              </a:rPr>
              <a:t>执行</a:t>
            </a:r>
            <a:r>
              <a:rPr lang="en-US" altLang="zh-CN" b="1" kern="0" dirty="0" err="1" smtClean="0">
                <a:solidFill>
                  <a:srgbClr val="0000CC"/>
                </a:solidFill>
                <a:latin typeface="+mn-lt"/>
                <a:ea typeface="+mn-ea"/>
              </a:rPr>
              <a:t>mknod</a:t>
            </a:r>
            <a:r>
              <a:rPr lang="zh-CN" altLang="en-US" b="1" kern="0" dirty="0" smtClean="0">
                <a:solidFill>
                  <a:srgbClr val="0000CC"/>
                </a:solidFill>
                <a:latin typeface="+mn-lt"/>
                <a:ea typeface="+mn-ea"/>
              </a:rPr>
              <a:t>设置设备进入点</a:t>
            </a:r>
            <a:r>
              <a:rPr lang="zh-CN" altLang="en-US" b="1" kern="0" dirty="0">
                <a:solidFill>
                  <a:srgbClr val="0000CC"/>
                </a:solidFill>
                <a:latin typeface="+mn-lt"/>
                <a:ea typeface="+mn-ea"/>
              </a:rPr>
              <a:t>（</a:t>
            </a:r>
            <a:r>
              <a:rPr lang="zh-CN" altLang="en-US" sz="2400" b="1" kern="0" dirty="0" smtClean="0">
                <a:solidFill>
                  <a:srgbClr val="0000CC"/>
                </a:solidFill>
                <a:latin typeface="+mn-lt"/>
                <a:ea typeface="+mn-ea"/>
              </a:rPr>
              <a:t>在</a:t>
            </a:r>
            <a:r>
              <a:rPr lang="en-US" altLang="zh-CN" sz="2400" b="1" kern="0" dirty="0" smtClean="0">
                <a:solidFill>
                  <a:srgbClr val="0000CC"/>
                </a:solidFill>
                <a:latin typeface="+mn-lt"/>
                <a:ea typeface="+mn-ea"/>
              </a:rPr>
              <a:t>/dev</a:t>
            </a:r>
            <a:r>
              <a:rPr lang="zh-CN" altLang="en-US" sz="2400" b="1" kern="0" dirty="0" smtClean="0">
                <a:solidFill>
                  <a:srgbClr val="0000CC"/>
                </a:solidFill>
                <a:latin typeface="+mn-lt"/>
                <a:ea typeface="+mn-ea"/>
              </a:rPr>
              <a:t>目录中</a:t>
            </a:r>
            <a:r>
              <a:rPr lang="zh-CN" altLang="en-US" b="1" kern="0" dirty="0">
                <a:solidFill>
                  <a:srgbClr val="0000CC"/>
                </a:solidFill>
                <a:latin typeface="+mn-lt"/>
                <a:ea typeface="+mn-ea"/>
              </a:rPr>
              <a:t>）</a:t>
            </a:r>
            <a:endParaRPr lang="en-US" altLang="zh-CN" b="1" kern="0" dirty="0" smtClean="0">
              <a:solidFill>
                <a:srgbClr val="0000CC"/>
              </a:solidFill>
              <a:latin typeface="+mn-lt"/>
              <a:ea typeface="+mn-ea"/>
            </a:endParaRPr>
          </a:p>
          <a:p>
            <a:pPr marL="514350" lvl="0" indent="-514350">
              <a:lnSpc>
                <a:spcPct val="150000"/>
              </a:lnSpc>
              <a:spcBef>
                <a:spcPts val="0"/>
              </a:spcBef>
              <a:spcAft>
                <a:spcPts val="1200"/>
              </a:spcAft>
              <a:buClr>
                <a:srgbClr val="0000CC"/>
              </a:buClr>
              <a:buSzPct val="100000"/>
              <a:buFont typeface="+mj-ea"/>
              <a:buAutoNum type="circleNumDbPlain"/>
              <a:defRPr/>
            </a:pPr>
            <a:r>
              <a:rPr lang="zh-CN" altLang="en-US" b="1" kern="0" dirty="0" smtClean="0">
                <a:solidFill>
                  <a:srgbClr val="0000CC"/>
                </a:solidFill>
                <a:latin typeface="+mn-lt"/>
                <a:ea typeface="+mn-ea"/>
              </a:rPr>
              <a:t>执行 </a:t>
            </a:r>
            <a:r>
              <a:rPr lang="en-US" altLang="zh-CN" b="1" kern="0" dirty="0" err="1" smtClean="0">
                <a:solidFill>
                  <a:srgbClr val="0000CC"/>
                </a:solidFill>
                <a:latin typeface="+mn-lt"/>
                <a:ea typeface="+mn-ea"/>
              </a:rPr>
              <a:t>insmod</a:t>
            </a:r>
            <a:r>
              <a:rPr lang="en-US" altLang="zh-CN" b="1" kern="0" dirty="0" smtClean="0">
                <a:solidFill>
                  <a:srgbClr val="0000CC"/>
                </a:solidFill>
                <a:latin typeface="+mn-lt"/>
                <a:ea typeface="+mn-ea"/>
              </a:rPr>
              <a:t> </a:t>
            </a:r>
            <a:r>
              <a:rPr lang="zh-CN" altLang="en-US" b="1" kern="0" dirty="0" smtClean="0">
                <a:solidFill>
                  <a:srgbClr val="0000CC"/>
                </a:solidFill>
                <a:latin typeface="+mn-lt"/>
                <a:ea typeface="+mn-ea"/>
              </a:rPr>
              <a:t>命令加载驱动程序（</a:t>
            </a:r>
            <a:r>
              <a:rPr lang="en-US" altLang="zh-CN" b="1" kern="0" dirty="0" err="1" smtClean="0">
                <a:solidFill>
                  <a:srgbClr val="0000CC"/>
                </a:solidFill>
                <a:latin typeface="+mn-lt"/>
                <a:ea typeface="+mn-ea"/>
              </a:rPr>
              <a:t>lsmod</a:t>
            </a:r>
            <a:r>
              <a:rPr lang="zh-CN" altLang="en-US" b="1" kern="0" dirty="0" smtClean="0">
                <a:solidFill>
                  <a:srgbClr val="0000CC"/>
                </a:solidFill>
                <a:latin typeface="+mn-lt"/>
                <a:ea typeface="+mn-ea"/>
              </a:rPr>
              <a:t>可查看）</a:t>
            </a:r>
            <a:endParaRPr lang="en-US" altLang="zh-CN" b="1" kern="0" dirty="0" smtClean="0">
              <a:solidFill>
                <a:srgbClr val="0000CC"/>
              </a:solidFill>
              <a:latin typeface="+mn-lt"/>
              <a:ea typeface="+mn-ea"/>
            </a:endParaRPr>
          </a:p>
          <a:p>
            <a:pPr marL="514350" lvl="0" indent="-514350">
              <a:lnSpc>
                <a:spcPct val="150000"/>
              </a:lnSpc>
              <a:spcBef>
                <a:spcPts val="0"/>
              </a:spcBef>
              <a:buClr>
                <a:srgbClr val="0000CC"/>
              </a:buClr>
              <a:buSzPct val="100000"/>
              <a:buFont typeface="+mj-ea"/>
              <a:buAutoNum type="circleNumDbPlain"/>
              <a:defRPr/>
            </a:pPr>
            <a:r>
              <a:rPr lang="zh-CN" altLang="en-US" b="1" kern="0" dirty="0" smtClean="0">
                <a:solidFill>
                  <a:srgbClr val="0000CC"/>
                </a:solidFill>
                <a:latin typeface="+mn-lt"/>
                <a:ea typeface="+mn-ea"/>
              </a:rPr>
              <a:t>编写用户验证程序，并编译生成可执行程序</a:t>
            </a:r>
            <a:endParaRPr lang="en-US" altLang="zh-CN" b="1" kern="0" dirty="0" smtClean="0">
              <a:solidFill>
                <a:srgbClr val="0000CC"/>
              </a:solidFill>
              <a:latin typeface="+mn-lt"/>
              <a:ea typeface="+mn-ea"/>
            </a:endParaRPr>
          </a:p>
          <a:p>
            <a:pPr marL="514350" lvl="0" indent="-514350">
              <a:lnSpc>
                <a:spcPct val="150000"/>
              </a:lnSpc>
              <a:spcBef>
                <a:spcPts val="0"/>
              </a:spcBef>
              <a:buClr>
                <a:srgbClr val="0000CC"/>
              </a:buClr>
              <a:buSzPct val="100000"/>
              <a:buFont typeface="+mj-ea"/>
              <a:buAutoNum type="circleNumDbPlain"/>
              <a:defRPr/>
            </a:pPr>
            <a:r>
              <a:rPr lang="zh-CN" altLang="en-US" b="1" kern="0" dirty="0" smtClean="0">
                <a:solidFill>
                  <a:srgbClr val="0000CC"/>
                </a:solidFill>
                <a:latin typeface="+mn-lt"/>
                <a:ea typeface="+mn-ea"/>
              </a:rPr>
              <a:t>执行用户验证程序，查看运行结果</a:t>
            </a:r>
            <a:endParaRPr lang="en-US" altLang="zh-CN" b="1" kern="0" dirty="0" smtClean="0">
              <a:solidFill>
                <a:srgbClr val="0000CC"/>
              </a:solidFill>
              <a:latin typeface="+mn-lt"/>
              <a:ea typeface="+mn-ea"/>
            </a:endParaRPr>
          </a:p>
          <a:p>
            <a:pPr marL="514350" lvl="0" indent="-514350">
              <a:lnSpc>
                <a:spcPct val="150000"/>
              </a:lnSpc>
              <a:spcBef>
                <a:spcPts val="0"/>
              </a:spcBef>
              <a:buClr>
                <a:srgbClr val="0000CC"/>
              </a:buClr>
              <a:buSzPct val="100000"/>
              <a:buFont typeface="+mj-ea"/>
              <a:buAutoNum type="circleNumDbPlain"/>
              <a:defRPr/>
            </a:pPr>
            <a:r>
              <a:rPr lang="zh-CN" altLang="en-US" b="1" kern="0" dirty="0" smtClean="0">
                <a:solidFill>
                  <a:srgbClr val="0000CC"/>
                </a:solidFill>
                <a:latin typeface="+mn-lt"/>
                <a:ea typeface="+mn-ea"/>
              </a:rPr>
              <a:t>运行</a:t>
            </a:r>
            <a:r>
              <a:rPr lang="en-US" altLang="zh-CN" b="1" kern="0" dirty="0" err="1" smtClean="0">
                <a:solidFill>
                  <a:srgbClr val="0000CC"/>
                </a:solidFill>
                <a:latin typeface="+mn-lt"/>
                <a:ea typeface="+mn-ea"/>
              </a:rPr>
              <a:t>dmesg</a:t>
            </a:r>
            <a:r>
              <a:rPr lang="zh-CN" altLang="en-US" b="1" kern="0" dirty="0" smtClean="0">
                <a:solidFill>
                  <a:srgbClr val="0000CC"/>
                </a:solidFill>
                <a:latin typeface="+mn-lt"/>
                <a:ea typeface="+mn-ea"/>
              </a:rPr>
              <a:t>命令查看内核中驱动程序的输出</a:t>
            </a:r>
            <a:endParaRPr lang="en-US" altLang="zh-CN" b="1" kern="0" dirty="0" smtClean="0">
              <a:solidFill>
                <a:srgbClr val="0000CC"/>
              </a:solidFill>
              <a:latin typeface="+mn-lt"/>
              <a:ea typeface="+mn-ea"/>
            </a:endParaRPr>
          </a:p>
          <a:p>
            <a:pPr marL="514350" lvl="0" indent="-514350">
              <a:lnSpc>
                <a:spcPct val="150000"/>
              </a:lnSpc>
              <a:spcBef>
                <a:spcPts val="0"/>
              </a:spcBef>
              <a:buClr>
                <a:srgbClr val="0000CC"/>
              </a:buClr>
              <a:buSzPct val="100000"/>
              <a:buFont typeface="+mj-ea"/>
              <a:buAutoNum type="circleNumDbPlain"/>
              <a:defRPr/>
            </a:pPr>
            <a:r>
              <a:rPr lang="zh-CN" altLang="en-US" b="1" kern="0" dirty="0" smtClean="0">
                <a:solidFill>
                  <a:srgbClr val="0000CC"/>
                </a:solidFill>
                <a:latin typeface="+mn-lt"/>
                <a:ea typeface="+mn-ea"/>
              </a:rPr>
              <a:t>执行</a:t>
            </a:r>
            <a:r>
              <a:rPr lang="en-US" altLang="zh-CN" b="1" kern="0" dirty="0" err="1" smtClean="0">
                <a:solidFill>
                  <a:srgbClr val="0000CC"/>
                </a:solidFill>
                <a:latin typeface="+mn-lt"/>
                <a:ea typeface="+mn-ea"/>
              </a:rPr>
              <a:t>rmmod</a:t>
            </a:r>
            <a:r>
              <a:rPr lang="zh-CN" altLang="en-US" b="1" kern="0" dirty="0" smtClean="0">
                <a:solidFill>
                  <a:srgbClr val="0000CC"/>
                </a:solidFill>
                <a:latin typeface="+mn-lt"/>
                <a:ea typeface="+mn-ea"/>
              </a:rPr>
              <a:t>命令卸载驱动，</a:t>
            </a:r>
            <a:r>
              <a:rPr lang="en-US" altLang="zh-CN" b="1" kern="0" dirty="0" err="1" smtClean="0">
                <a:solidFill>
                  <a:srgbClr val="0000CC"/>
                </a:solidFill>
                <a:latin typeface="+mn-lt"/>
                <a:ea typeface="+mn-ea"/>
              </a:rPr>
              <a:t>rm</a:t>
            </a:r>
            <a:r>
              <a:rPr lang="en-US" altLang="zh-CN" b="1" kern="0" dirty="0" smtClean="0">
                <a:solidFill>
                  <a:srgbClr val="0000CC"/>
                </a:solidFill>
                <a:latin typeface="+mn-lt"/>
                <a:ea typeface="+mn-ea"/>
              </a:rPr>
              <a:t> </a:t>
            </a:r>
            <a:r>
              <a:rPr lang="zh-CN" altLang="en-US" b="1" kern="0" dirty="0" smtClean="0">
                <a:solidFill>
                  <a:srgbClr val="0000CC"/>
                </a:solidFill>
                <a:latin typeface="+mn-lt"/>
                <a:ea typeface="+mn-ea"/>
              </a:rPr>
              <a:t>命令删除设备进入点</a:t>
            </a:r>
            <a:endParaRPr lang="en-US" altLang="zh-CN" b="1" kern="0" dirty="0" smtClean="0">
              <a:solidFill>
                <a:srgbClr val="0000CC"/>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7030A0"/>
                </a:solidFill>
                <a:latin typeface="+mn-ea"/>
                <a:ea typeface="+mn-ea"/>
                <a:cs typeface="+mj-cs"/>
              </a:rPr>
              <a:t>设备驱动程序开发总流程</a:t>
            </a:r>
            <a:endParaRPr lang="zh-CN" altLang="en-US" sz="3600" b="1" kern="0" dirty="0" smtClean="0">
              <a:solidFill>
                <a:srgbClr val="7030A0"/>
              </a:solidFill>
              <a:latin typeface="+mn-ea"/>
              <a:ea typeface="+mn-ea"/>
              <a:cs typeface="+mj-cs"/>
            </a:endParaRPr>
          </a:p>
        </p:txBody>
      </p:sp>
      <p:cxnSp>
        <p:nvCxnSpPr>
          <p:cNvPr id="3" name="直接连接符 2"/>
          <p:cNvCxnSpPr>
            <a:stCxn id="4" idx="1"/>
            <a:endCxn id="4" idx="3"/>
          </p:cNvCxnSpPr>
          <p:nvPr/>
        </p:nvCxnSpPr>
        <p:spPr>
          <a:xfrm>
            <a:off x="135924" y="3971806"/>
            <a:ext cx="88968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a:defRPr/>
            </a:pPr>
            <a:fld id="{2D212E54-40B6-49D9-94B0-FD7CBD7F708A}" type="datetime11">
              <a:rPr lang="zh-CN" altLang="en-US" smtClean="0"/>
            </a:fld>
            <a:endParaRPr lang="en-US" altLang="zh-C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714348" y="1703447"/>
            <a:ext cx="5792841" cy="3466865"/>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8.1 </a:t>
            </a:r>
            <a:r>
              <a:rPr lang="zh-CN" altLang="en-US" b="1" kern="0" dirty="0" smtClean="0">
                <a:solidFill>
                  <a:srgbClr val="0000CC"/>
                </a:solidFill>
                <a:latin typeface="+mn-lt"/>
                <a:ea typeface="+mn-ea"/>
              </a:rPr>
              <a:t> 嵌入式设备驱动程序基础</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8.2 </a:t>
            </a:r>
            <a:r>
              <a:rPr lang="zh-CN" altLang="en-US" b="1" kern="0" dirty="0" smtClean="0">
                <a:solidFill>
                  <a:srgbClr val="0000CC"/>
                </a:solidFill>
                <a:latin typeface="+mn-lt"/>
                <a:ea typeface="+mn-ea"/>
              </a:rPr>
              <a:t> 字符设备驱动程序设计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FF0000"/>
                </a:solidFill>
                <a:latin typeface="+mn-lt"/>
                <a:ea typeface="+mn-ea"/>
              </a:rPr>
              <a:t>8.3  </a:t>
            </a:r>
            <a:r>
              <a:rPr lang="zh-CN" altLang="en-US" b="1" kern="0" dirty="0" smtClean="0">
                <a:solidFill>
                  <a:srgbClr val="FF0000"/>
                </a:solidFill>
                <a:latin typeface="+mn-lt"/>
                <a:ea typeface="+mn-ea"/>
              </a:rPr>
              <a:t>简单字符驱动程序设计（略）</a:t>
            </a:r>
            <a:endParaRPr lang="en-US" altLang="zh-CN" b="1" kern="0" dirty="0" smtClean="0">
              <a:solidFill>
                <a:srgbClr val="FF0000"/>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8.4  </a:t>
            </a:r>
            <a:r>
              <a:rPr lang="zh-CN" altLang="en-US" b="1" kern="0" dirty="0" smtClean="0">
                <a:solidFill>
                  <a:srgbClr val="0000CC"/>
                </a:solidFill>
                <a:latin typeface="+mn-lt"/>
                <a:ea typeface="+mn-ea"/>
              </a:rPr>
              <a:t>块设备驱动程序设计</a:t>
            </a:r>
            <a:endParaRPr lang="en-US" altLang="zh-CN" b="1" kern="0" dirty="0" smtClean="0">
              <a:solidFill>
                <a:srgbClr val="0000CC"/>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ea"/>
                <a:ea typeface="+mn-ea"/>
                <a:cs typeface="+mj-cs"/>
              </a:rPr>
              <a:t>第</a:t>
            </a:r>
            <a:r>
              <a:rPr lang="en-US" altLang="zh-CN" sz="3600" b="1" kern="0" dirty="0" smtClean="0">
                <a:solidFill>
                  <a:srgbClr val="0000CC"/>
                </a:solidFill>
                <a:latin typeface="+mn-ea"/>
                <a:ea typeface="+mn-ea"/>
                <a:cs typeface="+mj-cs"/>
              </a:rPr>
              <a:t>8</a:t>
            </a:r>
            <a:r>
              <a:rPr lang="zh-CN" altLang="en-US" sz="3600" b="1" kern="0" dirty="0" smtClean="0">
                <a:solidFill>
                  <a:srgbClr val="0000CC"/>
                </a:solidFill>
                <a:latin typeface="+mn-ea"/>
                <a:ea typeface="+mn-ea"/>
                <a:cs typeface="+mj-cs"/>
              </a:rPr>
              <a:t>讲 </a:t>
            </a:r>
            <a:r>
              <a:rPr lang="en-US" altLang="zh-CN" sz="3600" b="1" kern="0" dirty="0" smtClean="0">
                <a:solidFill>
                  <a:srgbClr val="0000CC"/>
                </a:solidFill>
                <a:latin typeface="+mn-ea"/>
                <a:ea typeface="+mn-ea"/>
                <a:cs typeface="+mj-cs"/>
              </a:rPr>
              <a:t> </a:t>
            </a:r>
            <a:r>
              <a:rPr lang="zh-CN" altLang="en-US" sz="3600" b="1" kern="0" dirty="0" smtClean="0">
                <a:solidFill>
                  <a:srgbClr val="0000CC"/>
                </a:solidFill>
                <a:latin typeface="+mn-ea"/>
                <a:ea typeface="+mn-ea"/>
                <a:cs typeface="+mj-cs"/>
              </a:rPr>
              <a:t>嵌入式设备驱动程序设计</a:t>
            </a:r>
            <a:endParaRPr lang="zh-CN" altLang="en-US" sz="3600" b="1" kern="0" dirty="0" smtClean="0">
              <a:solidFill>
                <a:srgbClr val="0000CC"/>
              </a:solidFill>
              <a:latin typeface="+mn-ea"/>
              <a:ea typeface="+mn-ea"/>
              <a:cs typeface="+mj-cs"/>
            </a:endParaRPr>
          </a:p>
        </p:txBody>
      </p:sp>
      <p:sp>
        <p:nvSpPr>
          <p:cNvPr id="2" name="日期占位符 1"/>
          <p:cNvSpPr>
            <a:spLocks noGrp="1"/>
          </p:cNvSpPr>
          <p:nvPr>
            <p:ph type="dt" sz="half" idx="10"/>
          </p:nvPr>
        </p:nvSpPr>
        <p:spPr/>
        <p:txBody>
          <a:bodyPr/>
          <a:lstStyle/>
          <a:p>
            <a:pPr>
              <a:defRPr/>
            </a:pPr>
            <a:fld id="{08772375-12F5-419D-9C24-C3B1AB7FC02C}" type="datetime11">
              <a:rPr lang="zh-CN" altLang="en-US" smtClean="0"/>
            </a:fld>
            <a:endParaRPr lang="en-US" altLang="zh-C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714348" y="1703447"/>
            <a:ext cx="5792841" cy="3466865"/>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8.1 </a:t>
            </a:r>
            <a:r>
              <a:rPr lang="zh-CN" altLang="en-US" b="1" kern="0" dirty="0" smtClean="0">
                <a:solidFill>
                  <a:srgbClr val="0000CC"/>
                </a:solidFill>
                <a:latin typeface="+mn-lt"/>
                <a:ea typeface="+mn-ea"/>
              </a:rPr>
              <a:t> 嵌入式设备驱动程序基础</a:t>
            </a:r>
            <a:endParaRPr lang="zh-CN" altLang="en-US"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8.2 </a:t>
            </a:r>
            <a:r>
              <a:rPr lang="zh-CN" altLang="en-US" b="1" kern="0" dirty="0" smtClean="0">
                <a:solidFill>
                  <a:srgbClr val="0000CC"/>
                </a:solidFill>
                <a:latin typeface="+mn-lt"/>
                <a:ea typeface="+mn-ea"/>
              </a:rPr>
              <a:t> 字符设备驱动程序设计</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0000CC"/>
                </a:solidFill>
                <a:latin typeface="+mn-lt"/>
                <a:ea typeface="+mn-ea"/>
              </a:rPr>
              <a:t>8.3  </a:t>
            </a:r>
            <a:r>
              <a:rPr lang="zh-CN" altLang="en-US" b="1" kern="0" dirty="0" smtClean="0">
                <a:solidFill>
                  <a:srgbClr val="0000CC"/>
                </a:solidFill>
                <a:latin typeface="+mn-lt"/>
                <a:ea typeface="+mn-ea"/>
              </a:rPr>
              <a:t>简单字符驱动程序设计（略）</a:t>
            </a:r>
            <a:endParaRPr lang="en-US" altLang="zh-CN"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b="1" kern="0" dirty="0" smtClean="0">
                <a:solidFill>
                  <a:srgbClr val="FF0000"/>
                </a:solidFill>
                <a:latin typeface="+mn-lt"/>
                <a:ea typeface="+mn-ea"/>
              </a:rPr>
              <a:t>8.4  </a:t>
            </a:r>
            <a:r>
              <a:rPr lang="zh-CN" altLang="en-US" b="1" kern="0" dirty="0" smtClean="0">
                <a:solidFill>
                  <a:srgbClr val="FF0000"/>
                </a:solidFill>
                <a:latin typeface="+mn-lt"/>
                <a:ea typeface="+mn-ea"/>
              </a:rPr>
              <a:t>块设备驱动程序设计</a:t>
            </a:r>
            <a:endParaRPr lang="en-US" altLang="zh-CN" b="1" kern="0" dirty="0" smtClean="0">
              <a:solidFill>
                <a:srgbClr val="FF0000"/>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ea"/>
                <a:ea typeface="+mn-ea"/>
                <a:cs typeface="+mj-cs"/>
              </a:rPr>
              <a:t>第</a:t>
            </a:r>
            <a:r>
              <a:rPr lang="en-US" altLang="zh-CN" sz="3600" b="1" kern="0" dirty="0" smtClean="0">
                <a:solidFill>
                  <a:srgbClr val="0000CC"/>
                </a:solidFill>
                <a:latin typeface="+mn-ea"/>
                <a:ea typeface="+mn-ea"/>
                <a:cs typeface="+mj-cs"/>
              </a:rPr>
              <a:t>8</a:t>
            </a:r>
            <a:r>
              <a:rPr lang="zh-CN" altLang="en-US" sz="3600" b="1" kern="0" dirty="0" smtClean="0">
                <a:solidFill>
                  <a:srgbClr val="0000CC"/>
                </a:solidFill>
                <a:latin typeface="+mn-ea"/>
                <a:ea typeface="+mn-ea"/>
                <a:cs typeface="+mj-cs"/>
              </a:rPr>
              <a:t>讲 </a:t>
            </a:r>
            <a:r>
              <a:rPr lang="en-US" altLang="zh-CN" sz="3600" b="1" kern="0" dirty="0" smtClean="0">
                <a:solidFill>
                  <a:srgbClr val="0000CC"/>
                </a:solidFill>
                <a:latin typeface="+mn-ea"/>
                <a:ea typeface="+mn-ea"/>
                <a:cs typeface="+mj-cs"/>
              </a:rPr>
              <a:t> </a:t>
            </a:r>
            <a:r>
              <a:rPr lang="zh-CN" altLang="en-US" sz="3600" b="1" kern="0" dirty="0" smtClean="0">
                <a:solidFill>
                  <a:srgbClr val="0000CC"/>
                </a:solidFill>
                <a:latin typeface="+mn-ea"/>
                <a:ea typeface="+mn-ea"/>
                <a:cs typeface="+mj-cs"/>
              </a:rPr>
              <a:t>嵌入式设备驱动程序设计</a:t>
            </a:r>
            <a:endParaRPr lang="zh-CN" altLang="en-US" sz="3600" b="1" kern="0" dirty="0" smtClean="0">
              <a:solidFill>
                <a:srgbClr val="0000CC"/>
              </a:solidFill>
              <a:latin typeface="+mn-ea"/>
              <a:ea typeface="+mn-ea"/>
              <a:cs typeface="+mj-cs"/>
            </a:endParaRPr>
          </a:p>
        </p:txBody>
      </p:sp>
      <p:sp>
        <p:nvSpPr>
          <p:cNvPr id="2" name="日期占位符 1"/>
          <p:cNvSpPr>
            <a:spLocks noGrp="1"/>
          </p:cNvSpPr>
          <p:nvPr>
            <p:ph type="dt" sz="half" idx="10"/>
          </p:nvPr>
        </p:nvSpPr>
        <p:spPr/>
        <p:txBody>
          <a:bodyPr/>
          <a:lstStyle/>
          <a:p>
            <a:pPr>
              <a:defRPr/>
            </a:pPr>
            <a:fld id="{755CAF93-EEBC-4580-9E77-AA998BF8A6E0}" type="datetime11">
              <a:rPr lang="zh-CN" altLang="en-US" smtClean="0"/>
            </a:fld>
            <a:endParaRPr lang="en-US" altLang="zh-C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noFill/>
          <a:ln>
            <a:noFill/>
            <a:miter lim="800000"/>
          </a:ln>
        </p:spPr>
        <p:txBody>
          <a:bodyPr/>
          <a:lstStyle/>
          <a:p>
            <a:r>
              <a:rPr lang="en-US" altLang="zh-CN" dirty="0">
                <a:solidFill>
                  <a:schemeClr val="bg2"/>
                </a:solidFill>
              </a:rPr>
              <a:t>8.4.1 </a:t>
            </a:r>
            <a:r>
              <a:rPr lang="zh-CN" altLang="en-US" dirty="0">
                <a:solidFill>
                  <a:schemeClr val="bg2"/>
                </a:solidFill>
              </a:rPr>
              <a:t>块设备的基本概念</a:t>
            </a:r>
            <a:endParaRPr lang="zh-CN" altLang="en-US" dirty="0">
              <a:solidFill>
                <a:schemeClr val="bg2"/>
              </a:solidFill>
            </a:endParaRPr>
          </a:p>
        </p:txBody>
      </p:sp>
      <p:sp>
        <p:nvSpPr>
          <p:cNvPr id="141315" name="Rectangle 3"/>
          <p:cNvSpPr>
            <a:spLocks noGrp="1" noChangeArrowheads="1"/>
          </p:cNvSpPr>
          <p:nvPr>
            <p:ph type="body" idx="1"/>
          </p:nvPr>
        </p:nvSpPr>
        <p:spPr>
          <a:xfrm>
            <a:off x="389106" y="1259529"/>
            <a:ext cx="8229600" cy="5248275"/>
          </a:xfrm>
        </p:spPr>
        <p:txBody>
          <a:bodyPr/>
          <a:lstStyle/>
          <a:p>
            <a:pPr>
              <a:lnSpc>
                <a:spcPct val="150000"/>
              </a:lnSpc>
              <a:buFontTx/>
              <a:buNone/>
            </a:pPr>
            <a:r>
              <a:rPr lang="en-US" altLang="zh-CN" sz="2800" dirty="0">
                <a:solidFill>
                  <a:srgbClr val="FF0000"/>
                </a:solidFill>
                <a:latin typeface="微软雅黑" panose="020B0503020204020204" pitchFamily="34" charset="-122"/>
                <a:ea typeface="微软雅黑" panose="020B0503020204020204" pitchFamily="34" charset="-122"/>
              </a:rPr>
              <a:t>1</a:t>
            </a:r>
            <a:r>
              <a:rPr lang="zh-CN" altLang="en-US" sz="2800" dirty="0">
                <a:solidFill>
                  <a:srgbClr val="FF0000"/>
                </a:solidFill>
                <a:latin typeface="微软雅黑" panose="020B0503020204020204" pitchFamily="34" charset="-122"/>
                <a:ea typeface="微软雅黑" panose="020B0503020204020204" pitchFamily="34" charset="-122"/>
              </a:rPr>
              <a:t>、块设备</a:t>
            </a:r>
            <a:endParaRPr lang="zh-CN" altLang="en-US" sz="2800" dirty="0">
              <a:solidFill>
                <a:srgbClr val="FF0000"/>
              </a:solidFill>
              <a:latin typeface="微软雅黑" panose="020B0503020204020204" pitchFamily="34" charset="-122"/>
              <a:ea typeface="微软雅黑" panose="020B0503020204020204" pitchFamily="34" charset="-122"/>
            </a:endParaRPr>
          </a:p>
          <a:p>
            <a:pPr algn="just">
              <a:lnSpc>
                <a:spcPct val="150000"/>
              </a:lnSpc>
              <a:buFontTx/>
              <a:buNone/>
            </a:pPr>
            <a:r>
              <a:rPr lang="zh-CN" altLang="en-US" dirty="0"/>
              <a:t>      块设备（</a:t>
            </a:r>
            <a:r>
              <a:rPr lang="en-US" altLang="zh-CN" dirty="0" err="1"/>
              <a:t>blockDevice</a:t>
            </a:r>
            <a:r>
              <a:rPr lang="zh-CN" altLang="en-US" dirty="0"/>
              <a:t>）是一种具有一定结构的随机存取设备，这类设备</a:t>
            </a:r>
            <a:r>
              <a:rPr lang="zh-CN" altLang="en-US" dirty="0">
                <a:solidFill>
                  <a:srgbClr val="FF0000"/>
                </a:solidFill>
              </a:rPr>
              <a:t>以块为单位</a:t>
            </a:r>
            <a:r>
              <a:rPr lang="zh-CN" altLang="en-US" dirty="0"/>
              <a:t>进行读写操作。在处理数据时，</a:t>
            </a:r>
            <a:r>
              <a:rPr lang="zh-CN" altLang="en-US" dirty="0">
                <a:solidFill>
                  <a:srgbClr val="FF0000"/>
                </a:solidFill>
              </a:rPr>
              <a:t>使用缓冲区</a:t>
            </a:r>
            <a:r>
              <a:rPr lang="zh-CN" altLang="en-US" dirty="0"/>
              <a:t>来暂时存放数据，最后一次性从缓存区写入设备或者从设备一次性读到缓冲区。</a:t>
            </a:r>
            <a:endParaRPr lang="zh-CN" altLang="en-US" dirty="0"/>
          </a:p>
        </p:txBody>
      </p:sp>
      <p:sp>
        <p:nvSpPr>
          <p:cNvPr id="2" name="日期占位符 1"/>
          <p:cNvSpPr>
            <a:spLocks noGrp="1"/>
          </p:cNvSpPr>
          <p:nvPr>
            <p:ph type="dt" sz="half" idx="10"/>
          </p:nvPr>
        </p:nvSpPr>
        <p:spPr/>
        <p:txBody>
          <a:bodyPr/>
          <a:lstStyle/>
          <a:p>
            <a:pPr>
              <a:defRPr/>
            </a:pPr>
            <a:fld id="{6FD8DDFE-7D4E-4C94-B264-79CC50CD9CEE}"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583660" y="1215958"/>
            <a:ext cx="8229600" cy="3200400"/>
          </a:xfrm>
          <a:noFill/>
          <a:ln>
            <a:noFill/>
          </a:ln>
        </p:spPr>
        <p:txBody>
          <a:bodyPr/>
          <a:lstStyle/>
          <a:p>
            <a:pPr>
              <a:lnSpc>
                <a:spcPct val="150000"/>
              </a:lnSpc>
              <a:buFontTx/>
              <a:buNone/>
            </a:pPr>
            <a:r>
              <a:rPr lang="en-US" altLang="zh-CN" sz="2800" dirty="0">
                <a:solidFill>
                  <a:srgbClr val="FF0000"/>
                </a:solidFill>
                <a:latin typeface="微软雅黑" panose="020B0503020204020204" pitchFamily="34" charset="-122"/>
                <a:ea typeface="微软雅黑" panose="020B0503020204020204" pitchFamily="34" charset="-122"/>
              </a:rPr>
              <a:t>2</a:t>
            </a:r>
            <a:r>
              <a:rPr lang="zh-CN" altLang="en-US" sz="2800" dirty="0">
                <a:solidFill>
                  <a:srgbClr val="FF0000"/>
                </a:solidFill>
                <a:latin typeface="微软雅黑" panose="020B0503020204020204" pitchFamily="34" charset="-122"/>
                <a:ea typeface="微软雅黑" panose="020B0503020204020204" pitchFamily="34" charset="-122"/>
              </a:rPr>
              <a:t>、扇区</a:t>
            </a:r>
            <a:endParaRPr lang="zh-CN" altLang="en-US" sz="2800" dirty="0">
              <a:solidFill>
                <a:srgbClr val="FF0000"/>
              </a:solidFill>
              <a:latin typeface="微软雅黑" panose="020B0503020204020204" pitchFamily="34" charset="-122"/>
              <a:ea typeface="微软雅黑" panose="020B0503020204020204" pitchFamily="34" charset="-122"/>
            </a:endParaRPr>
          </a:p>
          <a:p>
            <a:pPr>
              <a:lnSpc>
                <a:spcPct val="150000"/>
              </a:lnSpc>
              <a:buFontTx/>
              <a:buNone/>
            </a:pPr>
            <a:r>
              <a:rPr lang="zh-CN" altLang="en-US" dirty="0"/>
              <a:t>      扇区</a:t>
            </a:r>
            <a:r>
              <a:rPr lang="en-US" altLang="zh-CN" dirty="0"/>
              <a:t>(Sectors)</a:t>
            </a:r>
            <a:r>
              <a:rPr lang="zh-CN" altLang="en-US" dirty="0"/>
              <a:t>是块设备硬件对数据处理的基本单位，硬件每次传送一个扇区的数据到内存中。在内核模块中，</a:t>
            </a:r>
            <a:r>
              <a:rPr lang="zh-CN" altLang="en-US" dirty="0">
                <a:solidFill>
                  <a:srgbClr val="FF0000"/>
                </a:solidFill>
              </a:rPr>
              <a:t>通常以</a:t>
            </a:r>
            <a:r>
              <a:rPr lang="en-US" altLang="zh-CN" dirty="0" smtClean="0">
                <a:solidFill>
                  <a:srgbClr val="FF0000"/>
                </a:solidFill>
              </a:rPr>
              <a:t>512  Byte</a:t>
            </a:r>
            <a:r>
              <a:rPr lang="zh-CN" altLang="en-US" dirty="0" smtClean="0">
                <a:solidFill>
                  <a:srgbClr val="FF0000"/>
                </a:solidFill>
              </a:rPr>
              <a:t>来</a:t>
            </a:r>
            <a:r>
              <a:rPr lang="zh-CN" altLang="en-US" dirty="0">
                <a:solidFill>
                  <a:srgbClr val="FF0000"/>
                </a:solidFill>
              </a:rPr>
              <a:t>定义扇区的大小</a:t>
            </a:r>
            <a:r>
              <a:rPr lang="zh-CN" altLang="en-US" dirty="0"/>
              <a:t>。目前，虽然有许多块设备的</a:t>
            </a:r>
            <a:r>
              <a:rPr lang="zh-CN" altLang="en-US" dirty="0" smtClean="0"/>
              <a:t>扇区大于</a:t>
            </a:r>
            <a:r>
              <a:rPr lang="en-US" altLang="zh-CN" dirty="0" smtClean="0"/>
              <a:t>512</a:t>
            </a:r>
            <a:r>
              <a:rPr lang="zh-CN" altLang="en-US" dirty="0"/>
              <a:t>字节，但内核仍然使用</a:t>
            </a:r>
            <a:r>
              <a:rPr lang="en-US" altLang="zh-CN" dirty="0"/>
              <a:t>512</a:t>
            </a:r>
            <a:r>
              <a:rPr lang="zh-CN" altLang="en-US" dirty="0"/>
              <a:t>字节扇区来处理。</a:t>
            </a:r>
            <a:endParaRPr lang="zh-CN" altLang="en-US" dirty="0"/>
          </a:p>
        </p:txBody>
      </p:sp>
      <p:sp>
        <p:nvSpPr>
          <p:cNvPr id="3" name="Rectangle 2"/>
          <p:cNvSpPr>
            <a:spLocks noGrp="1" noChangeArrowheads="1"/>
          </p:cNvSpPr>
          <p:nvPr>
            <p:ph type="title"/>
          </p:nvPr>
        </p:nvSpPr>
        <p:spPr>
          <a:xfrm>
            <a:off x="304800" y="228600"/>
            <a:ext cx="7162800" cy="838200"/>
          </a:xfrm>
          <a:noFill/>
          <a:ln>
            <a:noFill/>
            <a:miter lim="800000"/>
          </a:ln>
        </p:spPr>
        <p:txBody>
          <a:bodyPr/>
          <a:lstStyle/>
          <a:p>
            <a:r>
              <a:rPr lang="en-US" altLang="zh-CN" dirty="0">
                <a:solidFill>
                  <a:schemeClr val="bg2"/>
                </a:solidFill>
              </a:rPr>
              <a:t>8.4.1 </a:t>
            </a:r>
            <a:r>
              <a:rPr lang="zh-CN" altLang="en-US" dirty="0">
                <a:solidFill>
                  <a:schemeClr val="bg2"/>
                </a:solidFill>
              </a:rPr>
              <a:t>块设备的基本概念</a:t>
            </a:r>
            <a:endParaRPr lang="zh-CN" altLang="en-US" dirty="0">
              <a:solidFill>
                <a:schemeClr val="bg2"/>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90145" y="4318185"/>
            <a:ext cx="3223115" cy="2539815"/>
          </a:xfrm>
          <a:prstGeom prst="rect">
            <a:avLst/>
          </a:prstGeom>
        </p:spPr>
      </p:pic>
      <p:sp>
        <p:nvSpPr>
          <p:cNvPr id="4" name="日期占位符 3"/>
          <p:cNvSpPr>
            <a:spLocks noGrp="1"/>
          </p:cNvSpPr>
          <p:nvPr>
            <p:ph type="dt" sz="half" idx="10"/>
          </p:nvPr>
        </p:nvSpPr>
        <p:spPr/>
        <p:txBody>
          <a:bodyPr/>
          <a:lstStyle/>
          <a:p>
            <a:pPr>
              <a:defRPr/>
            </a:pPr>
            <a:fld id="{0D2FAB52-36BA-47C8-A5D1-3DABB4FAEFA4}"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a:xfrm>
            <a:off x="447472" y="1110575"/>
            <a:ext cx="8229600" cy="5484778"/>
          </a:xfrm>
          <a:noFill/>
          <a:ln>
            <a:noFill/>
          </a:ln>
        </p:spPr>
        <p:txBody>
          <a:bodyPr/>
          <a:lstStyle/>
          <a:p>
            <a:pPr>
              <a:lnSpc>
                <a:spcPct val="150000"/>
              </a:lnSpc>
              <a:spcBef>
                <a:spcPts val="0"/>
              </a:spcBef>
              <a:buFontTx/>
              <a:buNone/>
            </a:pPr>
            <a:r>
              <a:rPr lang="en-US" altLang="zh-CN" sz="2800" dirty="0">
                <a:solidFill>
                  <a:srgbClr val="FF0000"/>
                </a:solidFill>
                <a:latin typeface="微软雅黑" panose="020B0503020204020204" pitchFamily="34" charset="-122"/>
                <a:ea typeface="微软雅黑" panose="020B0503020204020204" pitchFamily="34" charset="-122"/>
              </a:rPr>
              <a:t>3</a:t>
            </a:r>
            <a:r>
              <a:rPr lang="zh-CN" altLang="en-US" sz="2800" dirty="0">
                <a:solidFill>
                  <a:srgbClr val="FF0000"/>
                </a:solidFill>
                <a:latin typeface="微软雅黑" panose="020B0503020204020204" pitchFamily="34" charset="-122"/>
                <a:ea typeface="微软雅黑" panose="020B0503020204020204" pitchFamily="34" charset="-122"/>
              </a:rPr>
              <a:t>、块</a:t>
            </a:r>
            <a:endParaRPr lang="zh-CN" altLang="en-US" sz="2800" dirty="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buFontTx/>
              <a:buNone/>
            </a:pPr>
            <a:r>
              <a:rPr lang="zh-CN" altLang="en-US" dirty="0"/>
              <a:t>块</a:t>
            </a:r>
            <a:r>
              <a:rPr lang="en-US" altLang="zh-CN" dirty="0"/>
              <a:t>(Blocks)</a:t>
            </a:r>
            <a:r>
              <a:rPr lang="zh-CN" altLang="en-US" dirty="0"/>
              <a:t>是由</a:t>
            </a:r>
            <a:r>
              <a:rPr lang="en-US" altLang="zh-CN" dirty="0"/>
              <a:t>Linux</a:t>
            </a:r>
            <a:r>
              <a:rPr lang="zh-CN" altLang="en-US" dirty="0"/>
              <a:t>制定对内核或文件系统等数据处理的基本单位。通常，</a:t>
            </a:r>
            <a:r>
              <a:rPr lang="en-US" altLang="zh-CN" dirty="0">
                <a:solidFill>
                  <a:srgbClr val="FF0000"/>
                </a:solidFill>
              </a:rPr>
              <a:t>1</a:t>
            </a:r>
            <a:r>
              <a:rPr lang="zh-CN" altLang="en-US" dirty="0">
                <a:solidFill>
                  <a:srgbClr val="FF0000"/>
                </a:solidFill>
              </a:rPr>
              <a:t>个块由</a:t>
            </a:r>
            <a:r>
              <a:rPr lang="en-US" altLang="zh-CN" dirty="0">
                <a:solidFill>
                  <a:srgbClr val="FF0000"/>
                </a:solidFill>
              </a:rPr>
              <a:t>1</a:t>
            </a:r>
            <a:r>
              <a:rPr lang="zh-CN" altLang="en-US" dirty="0">
                <a:solidFill>
                  <a:srgbClr val="FF0000"/>
                </a:solidFill>
              </a:rPr>
              <a:t>个或多个扇区组成</a:t>
            </a:r>
            <a:r>
              <a:rPr lang="zh-CN" altLang="en-US" dirty="0"/>
              <a:t>。因此，块必须是扇区大小的整数倍，其大小可以是</a:t>
            </a:r>
            <a:r>
              <a:rPr lang="en-US" altLang="zh-CN" dirty="0"/>
              <a:t>512</a:t>
            </a:r>
            <a:r>
              <a:rPr lang="zh-CN" altLang="en-US" dirty="0"/>
              <a:t>、</a:t>
            </a:r>
            <a:r>
              <a:rPr lang="en-US" altLang="zh-CN" dirty="0"/>
              <a:t>1024</a:t>
            </a:r>
            <a:r>
              <a:rPr lang="zh-CN" altLang="en-US" dirty="0"/>
              <a:t>、</a:t>
            </a:r>
            <a:r>
              <a:rPr lang="en-US" altLang="zh-CN" dirty="0"/>
              <a:t>2048</a:t>
            </a:r>
            <a:r>
              <a:rPr lang="zh-CN" altLang="en-US" dirty="0"/>
              <a:t>、</a:t>
            </a:r>
            <a:r>
              <a:rPr lang="en-US" altLang="zh-CN" dirty="0"/>
              <a:t>4096</a:t>
            </a:r>
            <a:r>
              <a:rPr lang="zh-CN" altLang="en-US" dirty="0"/>
              <a:t>字节。</a:t>
            </a:r>
            <a:endParaRPr lang="zh-CN" altLang="en-US" dirty="0"/>
          </a:p>
          <a:p>
            <a:pPr>
              <a:lnSpc>
                <a:spcPct val="150000"/>
              </a:lnSpc>
              <a:spcBef>
                <a:spcPts val="0"/>
              </a:spcBef>
              <a:buFontTx/>
              <a:buNone/>
            </a:pPr>
            <a:r>
              <a:rPr lang="en-US" altLang="zh-CN" sz="2800" dirty="0">
                <a:solidFill>
                  <a:srgbClr val="FF0000"/>
                </a:solidFill>
                <a:latin typeface="微软雅黑" panose="020B0503020204020204" pitchFamily="34" charset="-122"/>
                <a:ea typeface="微软雅黑" panose="020B0503020204020204" pitchFamily="34" charset="-122"/>
              </a:rPr>
              <a:t>4</a:t>
            </a:r>
            <a:r>
              <a:rPr lang="zh-CN" altLang="en-US" sz="2800" dirty="0">
                <a:solidFill>
                  <a:srgbClr val="FF0000"/>
                </a:solidFill>
                <a:latin typeface="微软雅黑" panose="020B0503020204020204" pitchFamily="34" charset="-122"/>
                <a:ea typeface="微软雅黑" panose="020B0503020204020204" pitchFamily="34" charset="-122"/>
              </a:rPr>
              <a:t>、段</a:t>
            </a:r>
            <a:endParaRPr lang="zh-CN" altLang="en-US" sz="2800" dirty="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buFontTx/>
              <a:buNone/>
            </a:pPr>
            <a:r>
              <a:rPr lang="zh-CN" altLang="en-US" dirty="0"/>
              <a:t>段</a:t>
            </a:r>
            <a:r>
              <a:rPr lang="en-US" altLang="zh-CN" dirty="0"/>
              <a:t>(Segments)</a:t>
            </a:r>
            <a:r>
              <a:rPr lang="zh-CN" altLang="en-US" dirty="0"/>
              <a:t>是由若干个相邻的块组成。是</a:t>
            </a:r>
            <a:r>
              <a:rPr lang="en-US" altLang="zh-CN" dirty="0"/>
              <a:t>Linux</a:t>
            </a:r>
            <a:r>
              <a:rPr lang="zh-CN" altLang="en-US" dirty="0"/>
              <a:t>内存管理机制中一个内存页或者内存页的一部分。段的大小与块相关，</a:t>
            </a:r>
            <a:r>
              <a:rPr lang="zh-CN" altLang="en-US" dirty="0">
                <a:solidFill>
                  <a:srgbClr val="FF0000"/>
                </a:solidFill>
              </a:rPr>
              <a:t>是块的整数倍</a:t>
            </a:r>
            <a:r>
              <a:rPr lang="zh-CN" altLang="en-US" dirty="0"/>
              <a:t>。</a:t>
            </a:r>
            <a:endParaRPr lang="zh-CN" altLang="en-US" dirty="0"/>
          </a:p>
        </p:txBody>
      </p:sp>
      <p:sp>
        <p:nvSpPr>
          <p:cNvPr id="3" name="Rectangle 2"/>
          <p:cNvSpPr>
            <a:spLocks noGrp="1" noChangeArrowheads="1"/>
          </p:cNvSpPr>
          <p:nvPr>
            <p:ph type="title"/>
          </p:nvPr>
        </p:nvSpPr>
        <p:spPr>
          <a:xfrm>
            <a:off x="304800" y="228600"/>
            <a:ext cx="7162800" cy="838200"/>
          </a:xfrm>
          <a:noFill/>
          <a:ln>
            <a:noFill/>
            <a:miter lim="800000"/>
          </a:ln>
        </p:spPr>
        <p:txBody>
          <a:bodyPr/>
          <a:lstStyle/>
          <a:p>
            <a:r>
              <a:rPr lang="en-US" altLang="zh-CN" dirty="0">
                <a:solidFill>
                  <a:schemeClr val="bg2"/>
                </a:solidFill>
              </a:rPr>
              <a:t>8.4.1 </a:t>
            </a:r>
            <a:r>
              <a:rPr lang="zh-CN" altLang="en-US" dirty="0">
                <a:solidFill>
                  <a:schemeClr val="bg2"/>
                </a:solidFill>
              </a:rPr>
              <a:t>块设备的基本概念</a:t>
            </a:r>
            <a:endParaRPr lang="zh-CN" altLang="en-US" dirty="0">
              <a:solidFill>
                <a:schemeClr val="bg2"/>
              </a:solidFill>
            </a:endParaRPr>
          </a:p>
        </p:txBody>
      </p:sp>
      <p:sp>
        <p:nvSpPr>
          <p:cNvPr id="2" name="日期占位符 1"/>
          <p:cNvSpPr>
            <a:spLocks noGrp="1"/>
          </p:cNvSpPr>
          <p:nvPr>
            <p:ph type="dt" sz="half" idx="10"/>
          </p:nvPr>
        </p:nvSpPr>
        <p:spPr/>
        <p:txBody>
          <a:bodyPr/>
          <a:lstStyle/>
          <a:p>
            <a:pPr>
              <a:defRPr/>
            </a:pPr>
            <a:fld id="{D0A588C0-340A-4D8D-BAED-400252285BAF}"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1"/>
          </p:nvPr>
        </p:nvSpPr>
        <p:spPr>
          <a:xfrm>
            <a:off x="457200" y="1201163"/>
            <a:ext cx="8229600" cy="5248275"/>
          </a:xfrm>
          <a:noFill/>
          <a:ln>
            <a:noFill/>
          </a:ln>
        </p:spPr>
        <p:txBody>
          <a:bodyPr/>
          <a:lstStyle/>
          <a:p>
            <a:pPr>
              <a:lnSpc>
                <a:spcPct val="150000"/>
              </a:lnSpc>
              <a:buFontTx/>
              <a:buNone/>
            </a:pPr>
            <a:r>
              <a:rPr lang="en-US" altLang="zh-CN" dirty="0">
                <a:solidFill>
                  <a:srgbClr val="FF0000"/>
                </a:solidFill>
                <a:latin typeface="微软雅黑" panose="020B0503020204020204" pitchFamily="34" charset="-122"/>
                <a:ea typeface="微软雅黑" panose="020B0503020204020204" pitchFamily="34" charset="-122"/>
              </a:rPr>
              <a:t>5</a:t>
            </a:r>
            <a:r>
              <a:rPr lang="zh-CN" altLang="en-US" dirty="0">
                <a:solidFill>
                  <a:srgbClr val="FF0000"/>
                </a:solidFill>
                <a:latin typeface="微软雅黑" panose="020B0503020204020204" pitchFamily="34" charset="-122"/>
                <a:ea typeface="微软雅黑" panose="020B0503020204020204" pitchFamily="34" charset="-122"/>
              </a:rPr>
              <a:t>、扇区、块及段的关系</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rgbClr val="FF0000"/>
                </a:solidFill>
              </a:rPr>
              <a:t> 块</a:t>
            </a:r>
            <a:r>
              <a:rPr lang="zh-CN" altLang="en-US" dirty="0">
                <a:solidFill>
                  <a:srgbClr val="FF0000"/>
                </a:solidFill>
              </a:rPr>
              <a:t>设备驱动是基于扇区</a:t>
            </a:r>
            <a:r>
              <a:rPr lang="en-US" altLang="zh-CN" dirty="0">
                <a:solidFill>
                  <a:srgbClr val="FF0000"/>
                </a:solidFill>
              </a:rPr>
              <a:t>(sector)</a:t>
            </a:r>
            <a:r>
              <a:rPr lang="zh-CN" altLang="en-US" dirty="0">
                <a:solidFill>
                  <a:srgbClr val="FF0000"/>
                </a:solidFill>
              </a:rPr>
              <a:t>来访问底层物理磁盘，基于块</a:t>
            </a:r>
            <a:r>
              <a:rPr lang="en-US" altLang="zh-CN" dirty="0">
                <a:solidFill>
                  <a:srgbClr val="FF0000"/>
                </a:solidFill>
              </a:rPr>
              <a:t>(block)</a:t>
            </a:r>
            <a:r>
              <a:rPr lang="zh-CN" altLang="en-US" dirty="0">
                <a:solidFill>
                  <a:srgbClr val="FF0000"/>
                </a:solidFill>
              </a:rPr>
              <a:t>来访问上层文件系统。</a:t>
            </a:r>
            <a:endParaRPr lang="zh-CN" altLang="en-US" dirty="0">
              <a:solidFill>
                <a:srgbClr val="FF0000"/>
              </a:solidFill>
            </a:endParaRPr>
          </a:p>
          <a:p>
            <a:pPr>
              <a:lnSpc>
                <a:spcPct val="150000"/>
              </a:lnSpc>
            </a:pPr>
            <a:r>
              <a:rPr lang="zh-CN" altLang="en-US" dirty="0">
                <a:solidFill>
                  <a:schemeClr val="bg1"/>
                </a:solidFill>
              </a:rPr>
              <a:t>扇区是由物理硬件的机械特性所决定的</a:t>
            </a:r>
            <a:r>
              <a:rPr lang="zh-CN" altLang="en-US" dirty="0"/>
              <a:t>；</a:t>
            </a:r>
            <a:endParaRPr lang="zh-CN" altLang="en-US" dirty="0"/>
          </a:p>
          <a:p>
            <a:pPr>
              <a:lnSpc>
                <a:spcPct val="150000"/>
              </a:lnSpc>
            </a:pPr>
            <a:r>
              <a:rPr lang="zh-CN" altLang="en-US" dirty="0"/>
              <a:t>块缓冲区由内核代码决定，且块大小通常为扇区大小的整数倍；</a:t>
            </a:r>
            <a:endParaRPr lang="zh-CN" altLang="en-US" dirty="0"/>
          </a:p>
          <a:p>
            <a:pPr>
              <a:lnSpc>
                <a:spcPct val="150000"/>
              </a:lnSpc>
            </a:pPr>
            <a:r>
              <a:rPr lang="zh-CN" altLang="en-US" dirty="0"/>
              <a:t>段由块缓冲区决定，是块缓存大小的倍数。</a:t>
            </a:r>
            <a:endParaRPr lang="zh-CN" altLang="en-US" dirty="0"/>
          </a:p>
        </p:txBody>
      </p:sp>
      <p:sp>
        <p:nvSpPr>
          <p:cNvPr id="3" name="Rectangle 2"/>
          <p:cNvSpPr>
            <a:spLocks noGrp="1" noChangeArrowheads="1"/>
          </p:cNvSpPr>
          <p:nvPr>
            <p:ph type="title"/>
          </p:nvPr>
        </p:nvSpPr>
        <p:spPr>
          <a:xfrm>
            <a:off x="304800" y="228600"/>
            <a:ext cx="7162800" cy="838200"/>
          </a:xfrm>
          <a:noFill/>
          <a:ln>
            <a:noFill/>
            <a:miter lim="800000"/>
          </a:ln>
        </p:spPr>
        <p:txBody>
          <a:bodyPr/>
          <a:lstStyle/>
          <a:p>
            <a:r>
              <a:rPr lang="en-US" altLang="zh-CN" dirty="0">
                <a:solidFill>
                  <a:schemeClr val="bg2"/>
                </a:solidFill>
              </a:rPr>
              <a:t>8.4.1 </a:t>
            </a:r>
            <a:r>
              <a:rPr lang="zh-CN" altLang="en-US" dirty="0">
                <a:solidFill>
                  <a:schemeClr val="bg2"/>
                </a:solidFill>
              </a:rPr>
              <a:t>块设备的基本概念</a:t>
            </a:r>
            <a:endParaRPr lang="zh-CN" altLang="en-US" dirty="0">
              <a:solidFill>
                <a:schemeClr val="bg2"/>
              </a:solidFill>
            </a:endParaRPr>
          </a:p>
        </p:txBody>
      </p:sp>
      <p:sp>
        <p:nvSpPr>
          <p:cNvPr id="2" name="日期占位符 1"/>
          <p:cNvSpPr>
            <a:spLocks noGrp="1"/>
          </p:cNvSpPr>
          <p:nvPr>
            <p:ph type="dt" sz="half" idx="10"/>
          </p:nvPr>
        </p:nvSpPr>
        <p:spPr/>
        <p:txBody>
          <a:bodyPr/>
          <a:lstStyle/>
          <a:p>
            <a:pPr>
              <a:defRPr/>
            </a:pPr>
            <a:fld id="{F4393E7C-22E6-4C6B-8EE7-4614F35D2A00}"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body" idx="1"/>
          </p:nvPr>
        </p:nvSpPr>
        <p:spPr>
          <a:xfrm>
            <a:off x="2062264" y="5560978"/>
            <a:ext cx="5562600" cy="762000"/>
          </a:xfrm>
        </p:spPr>
        <p:txBody>
          <a:bodyPr/>
          <a:lstStyle/>
          <a:p>
            <a:pPr marL="0" indent="0" algn="ctr">
              <a:buNone/>
            </a:pPr>
            <a:r>
              <a:rPr lang="zh-CN" altLang="en-US" dirty="0"/>
              <a:t>图</a:t>
            </a:r>
            <a:r>
              <a:rPr lang="en-US" altLang="zh-CN" dirty="0"/>
              <a:t>8.4  </a:t>
            </a:r>
            <a:r>
              <a:rPr lang="zh-CN" altLang="en-US" dirty="0"/>
              <a:t>扇区、块及段的关系</a:t>
            </a:r>
            <a:endParaRPr lang="zh-CN" altLang="en-US" dirty="0"/>
          </a:p>
        </p:txBody>
      </p:sp>
      <p:pic>
        <p:nvPicPr>
          <p:cNvPr id="146436"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0272" y="1321375"/>
            <a:ext cx="7939655" cy="409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Grp="1" noChangeArrowheads="1"/>
          </p:cNvSpPr>
          <p:nvPr>
            <p:ph type="title"/>
          </p:nvPr>
        </p:nvSpPr>
        <p:spPr>
          <a:xfrm>
            <a:off x="304800" y="228600"/>
            <a:ext cx="7162800" cy="838200"/>
          </a:xfrm>
          <a:noFill/>
          <a:ln>
            <a:noFill/>
            <a:miter lim="800000"/>
          </a:ln>
        </p:spPr>
        <p:txBody>
          <a:bodyPr/>
          <a:lstStyle/>
          <a:p>
            <a:r>
              <a:rPr lang="en-US" altLang="zh-CN" dirty="0">
                <a:solidFill>
                  <a:schemeClr val="bg2"/>
                </a:solidFill>
              </a:rPr>
              <a:t>8.4.1 </a:t>
            </a:r>
            <a:r>
              <a:rPr lang="zh-CN" altLang="en-US" dirty="0">
                <a:solidFill>
                  <a:schemeClr val="bg2"/>
                </a:solidFill>
              </a:rPr>
              <a:t>块设备的基本概念</a:t>
            </a:r>
            <a:endParaRPr lang="zh-CN" altLang="en-US" dirty="0">
              <a:solidFill>
                <a:schemeClr val="bg2"/>
              </a:solidFill>
            </a:endParaRPr>
          </a:p>
        </p:txBody>
      </p:sp>
      <p:sp>
        <p:nvSpPr>
          <p:cNvPr id="2" name="日期占位符 1"/>
          <p:cNvSpPr>
            <a:spLocks noGrp="1"/>
          </p:cNvSpPr>
          <p:nvPr>
            <p:ph type="dt" sz="half" idx="10"/>
          </p:nvPr>
        </p:nvSpPr>
        <p:spPr/>
        <p:txBody>
          <a:bodyPr/>
          <a:lstStyle/>
          <a:p>
            <a:pPr>
              <a:defRPr/>
            </a:pPr>
            <a:fld id="{886421F2-2E18-4360-BCFD-D4EB55EF9A2C}" type="datetime11">
              <a:rPr lang="zh-CN" altLang="en-US" smtClean="0"/>
            </a:fld>
            <a:endParaRPr lang="en-US" altLang="zh-CN"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8.1.1 </a:t>
            </a:r>
            <a:r>
              <a:rPr lang="zh-CN" altLang="en-US" b="1" dirty="0" smtClean="0">
                <a:solidFill>
                  <a:srgbClr val="0000CC"/>
                </a:solidFill>
                <a:latin typeface="+mn-ea"/>
                <a:ea typeface="+mn-ea"/>
              </a:rPr>
              <a:t>设备驱动程序概述</a:t>
            </a:r>
            <a:endParaRPr lang="zh-CN" altLang="en-US" b="1" dirty="0" smtClean="0">
              <a:solidFill>
                <a:srgbClr val="0000CC"/>
              </a:solidFill>
              <a:latin typeface="+mn-ea"/>
              <a:ea typeface="+mn-ea"/>
            </a:endParaRPr>
          </a:p>
        </p:txBody>
      </p:sp>
      <p:sp>
        <p:nvSpPr>
          <p:cNvPr id="15" name="AutoShape 9"/>
          <p:cNvSpPr>
            <a:spLocks noChangeArrowheads="1"/>
          </p:cNvSpPr>
          <p:nvPr/>
        </p:nvSpPr>
        <p:spPr bwMode="auto">
          <a:xfrm>
            <a:off x="609811" y="1283826"/>
            <a:ext cx="3190890"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2</a:t>
            </a:r>
            <a:r>
              <a:rPr lang="zh-CN" altLang="en-US" sz="2400" b="1" kern="10" dirty="0" smtClean="0">
                <a:solidFill>
                  <a:schemeClr val="tx2"/>
                </a:solidFill>
                <a:latin typeface="宋体" panose="02010600030101010101" pitchFamily="2" charset="-122"/>
              </a:rPr>
              <a:t>、设备驱动程序结构</a:t>
            </a:r>
            <a:endParaRPr kumimoji="0" lang="zh-CN" altLang="en-US" sz="2400" b="1" kern="10" dirty="0">
              <a:solidFill>
                <a:schemeClr val="tx2"/>
              </a:solidFill>
              <a:latin typeface="宋体" panose="02010600030101010101" pitchFamily="2" charset="-122"/>
            </a:endParaRPr>
          </a:p>
        </p:txBody>
      </p:sp>
      <p:sp>
        <p:nvSpPr>
          <p:cNvPr id="17" name="矩形 16"/>
          <p:cNvSpPr/>
          <p:nvPr/>
        </p:nvSpPr>
        <p:spPr>
          <a:xfrm>
            <a:off x="427882" y="2063378"/>
            <a:ext cx="4132829" cy="2862322"/>
          </a:xfrm>
          <a:prstGeom prst="rect">
            <a:avLst/>
          </a:prstGeom>
        </p:spPr>
        <p:txBody>
          <a:bodyPr wrap="square">
            <a:spAutoFit/>
          </a:bodyPr>
          <a:lstStyle/>
          <a:p>
            <a:pPr marL="0" eaLnBrk="1" hangingPunct="1">
              <a:lnSpc>
                <a:spcPct val="150000"/>
              </a:lnSpc>
              <a:buFont typeface="Wingdings" panose="05000000000000000000" pitchFamily="2" charset="2"/>
              <a:buNone/>
            </a:pPr>
            <a:r>
              <a:rPr lang="zh-CN" altLang="en-US" sz="2400" b="1" dirty="0" smtClean="0">
                <a:solidFill>
                  <a:srgbClr val="0000CC"/>
                </a:solidFill>
                <a:latin typeface="+mn-ea"/>
                <a:ea typeface="+mn-ea"/>
              </a:rPr>
              <a:t>应用程序经过系统调用，进入核心层，</a:t>
            </a:r>
            <a:r>
              <a:rPr lang="zh-CN" altLang="en-US" sz="2400" b="1" dirty="0" smtClean="0">
                <a:solidFill>
                  <a:srgbClr val="FF0000"/>
                </a:solidFill>
                <a:latin typeface="+mn-ea"/>
                <a:ea typeface="+mn-ea"/>
              </a:rPr>
              <a:t>内核要控制硬件需要通过驱动程序实现</a:t>
            </a:r>
            <a:r>
              <a:rPr lang="zh-CN" altLang="en-US" sz="2400" b="1" dirty="0" smtClean="0">
                <a:solidFill>
                  <a:srgbClr val="0000CC"/>
                </a:solidFill>
                <a:latin typeface="+mn-ea"/>
                <a:ea typeface="+mn-ea"/>
              </a:rPr>
              <a:t>，驱动程序相当于内核与硬件之间的“系统调用”</a:t>
            </a:r>
            <a:endParaRPr lang="en-US" altLang="zh-CN" sz="2400" b="1" dirty="0" smtClean="0">
              <a:solidFill>
                <a:srgbClr val="0000CC"/>
              </a:solidFill>
              <a:latin typeface="+mn-ea"/>
              <a:ea typeface="+mn-ea"/>
            </a:endParaRPr>
          </a:p>
        </p:txBody>
      </p:sp>
      <p:pic>
        <p:nvPicPr>
          <p:cNvPr id="5" name="Picture 27" descr="F:\书稿\new037643-01 嵌入式系统开发技术与应用\037643-01 嵌入式系统开发技术与应用\TU\9t1.tif"/>
          <p:cNvPicPr>
            <a:picLocks noChangeAspect="1" noChangeArrowheads="1"/>
          </p:cNvPicPr>
          <p:nvPr/>
        </p:nvPicPr>
        <p:blipFill>
          <a:blip r:embed="rId1" cstate="print"/>
          <a:srcRect/>
          <a:stretch>
            <a:fillRect/>
          </a:stretch>
        </p:blipFill>
        <p:spPr bwMode="auto">
          <a:xfrm>
            <a:off x="4954568" y="1529737"/>
            <a:ext cx="3824109" cy="5146178"/>
          </a:xfrm>
          <a:prstGeom prst="rect">
            <a:avLst/>
          </a:prstGeom>
          <a:noFill/>
          <a:ln w="9525">
            <a:noFill/>
            <a:miter lim="800000"/>
            <a:headEnd/>
            <a:tailEnd/>
          </a:ln>
        </p:spPr>
      </p:pic>
      <p:sp>
        <p:nvSpPr>
          <p:cNvPr id="3" name="文本框 2"/>
          <p:cNvSpPr txBox="1"/>
          <p:nvPr/>
        </p:nvSpPr>
        <p:spPr>
          <a:xfrm>
            <a:off x="4618644" y="4461798"/>
            <a:ext cx="4308954" cy="1728592"/>
          </a:xfrm>
          <a:prstGeom prst="rect">
            <a:avLst/>
          </a:prstGeom>
          <a:noFill/>
          <a:ln w="57150">
            <a:solidFill>
              <a:srgbClr val="FF0000"/>
            </a:solidFill>
            <a:prstDash val="dash"/>
          </a:ln>
        </p:spPr>
        <p:txBody>
          <a:bodyPr wrap="square" rtlCol="0">
            <a:spAutoFit/>
          </a:bodyPr>
          <a:lstStyle/>
          <a:p>
            <a:endParaRPr lang="zh-CN" altLang="en-US" dirty="0"/>
          </a:p>
        </p:txBody>
      </p:sp>
      <p:sp>
        <p:nvSpPr>
          <p:cNvPr id="2" name="日期占位符 1"/>
          <p:cNvSpPr>
            <a:spLocks noGrp="1"/>
          </p:cNvSpPr>
          <p:nvPr>
            <p:ph type="dt" sz="half" idx="10"/>
          </p:nvPr>
        </p:nvSpPr>
        <p:spPr/>
        <p:txBody>
          <a:bodyPr/>
          <a:lstStyle/>
          <a:p>
            <a:pPr>
              <a:defRPr/>
            </a:pPr>
            <a:fld id="{BA3EAD05-7608-4D59-88E9-6A50AC2B0856}"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8.1.1 </a:t>
            </a:r>
            <a:r>
              <a:rPr lang="zh-CN" altLang="en-US" b="1" dirty="0" smtClean="0">
                <a:solidFill>
                  <a:srgbClr val="0000CC"/>
                </a:solidFill>
                <a:latin typeface="+mn-ea"/>
                <a:ea typeface="+mn-ea"/>
              </a:rPr>
              <a:t>设备驱动程序概述</a:t>
            </a:r>
            <a:endParaRPr lang="zh-CN" altLang="en-US" b="1" dirty="0" smtClean="0">
              <a:solidFill>
                <a:srgbClr val="0000CC"/>
              </a:solidFill>
              <a:latin typeface="+mn-ea"/>
              <a:ea typeface="+mn-ea"/>
            </a:endParaRPr>
          </a:p>
        </p:txBody>
      </p:sp>
      <p:sp>
        <p:nvSpPr>
          <p:cNvPr id="15" name="AutoShape 9"/>
          <p:cNvSpPr>
            <a:spLocks noChangeArrowheads="1"/>
          </p:cNvSpPr>
          <p:nvPr/>
        </p:nvSpPr>
        <p:spPr bwMode="auto">
          <a:xfrm>
            <a:off x="609810" y="1283826"/>
            <a:ext cx="4413745"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3</a:t>
            </a:r>
            <a:r>
              <a:rPr lang="zh-CN" altLang="en-US" sz="2400" b="1" kern="10" dirty="0" smtClean="0">
                <a:solidFill>
                  <a:schemeClr val="tx2"/>
                </a:solidFill>
                <a:latin typeface="宋体" panose="02010600030101010101" pitchFamily="2" charset="-122"/>
              </a:rPr>
              <a:t>、两种方式使用设备驱动程序</a:t>
            </a:r>
            <a:endParaRPr kumimoji="0" lang="zh-CN" altLang="en-US" sz="2400" b="1" kern="10" dirty="0">
              <a:solidFill>
                <a:schemeClr val="tx2"/>
              </a:solidFill>
              <a:latin typeface="宋体" panose="02010600030101010101" pitchFamily="2" charset="-122"/>
            </a:endParaRPr>
          </a:p>
        </p:txBody>
      </p:sp>
      <p:sp>
        <p:nvSpPr>
          <p:cNvPr id="17" name="矩形 16"/>
          <p:cNvSpPr/>
          <p:nvPr/>
        </p:nvSpPr>
        <p:spPr>
          <a:xfrm>
            <a:off x="609809" y="1966570"/>
            <a:ext cx="7945467" cy="3969385"/>
          </a:xfrm>
          <a:prstGeom prst="rect">
            <a:avLst/>
          </a:prstGeom>
        </p:spPr>
        <p:txBody>
          <a:bodyPr wrap="square">
            <a:spAutoFit/>
          </a:bodyPr>
          <a:lstStyle/>
          <a:p>
            <a:pPr marL="457200" indent="-457200" algn="just" eaLnBrk="1" hangingPunct="1">
              <a:lnSpc>
                <a:spcPct val="150000"/>
              </a:lnSpc>
              <a:buFont typeface="Wingdings" panose="05000000000000000000" pitchFamily="2" charset="2"/>
              <a:buAutoNum type="arabicPeriod"/>
            </a:pPr>
            <a:r>
              <a:rPr lang="zh-CN" altLang="en-US" sz="2400" b="1" dirty="0" smtClean="0">
                <a:solidFill>
                  <a:srgbClr val="FF0000"/>
                </a:solidFill>
                <a:latin typeface="微软雅黑" panose="020B0503020204020204" pitchFamily="34" charset="-122"/>
                <a:ea typeface="微软雅黑" panose="020B0503020204020204" pitchFamily="34" charset="-122"/>
              </a:rPr>
              <a:t>静态加载：</a:t>
            </a:r>
            <a:r>
              <a:rPr lang="zh-CN" altLang="en-US" sz="2400" b="1" dirty="0" smtClean="0">
                <a:solidFill>
                  <a:srgbClr val="FF0000"/>
                </a:solidFill>
                <a:latin typeface="+mn-ea"/>
                <a:ea typeface="+mn-ea"/>
              </a:rPr>
              <a:t>直接编译到内核中，在运行时候加载。</a:t>
            </a:r>
            <a:endParaRPr lang="en-US" altLang="zh-CN" sz="2400" b="1" dirty="0" smtClean="0">
              <a:solidFill>
                <a:srgbClr val="FF0000"/>
              </a:solidFill>
              <a:latin typeface="+mn-ea"/>
              <a:ea typeface="+mn-ea"/>
            </a:endParaRPr>
          </a:p>
          <a:p>
            <a:pPr marL="457200" indent="-457200" algn="just" eaLnBrk="1" hangingPunct="1">
              <a:lnSpc>
                <a:spcPct val="150000"/>
              </a:lnSpc>
            </a:pPr>
            <a:r>
              <a:rPr lang="en-US" altLang="zh-CN" sz="2400" b="1" dirty="0" smtClean="0">
                <a:solidFill>
                  <a:srgbClr val="0000CC"/>
                </a:solidFill>
                <a:latin typeface="+mn-ea"/>
                <a:ea typeface="+mn-ea"/>
              </a:rPr>
              <a:t>	</a:t>
            </a:r>
            <a:r>
              <a:rPr lang="zh-CN" altLang="en-US" sz="2400" b="1" dirty="0" smtClean="0">
                <a:solidFill>
                  <a:srgbClr val="0000CC"/>
                </a:solidFill>
                <a:latin typeface="+mn-ea"/>
                <a:ea typeface="+mn-ea"/>
              </a:rPr>
              <a:t>直接将硬件驱动程序写入内核的优点在于，用户可随时对它进行调用而无须安装，但是这样大大增加了内核占用的空间</a:t>
            </a:r>
            <a:endParaRPr lang="en-US" altLang="zh-CN" sz="2400" b="1" dirty="0" smtClean="0">
              <a:solidFill>
                <a:srgbClr val="0000CC"/>
              </a:solidFill>
              <a:latin typeface="+mn-ea"/>
              <a:ea typeface="+mn-ea"/>
            </a:endParaRPr>
          </a:p>
          <a:p>
            <a:pPr marL="457200" indent="-457200" algn="just" eaLnBrk="1" hangingPunct="1">
              <a:lnSpc>
                <a:spcPct val="150000"/>
              </a:lnSpc>
              <a:buFont typeface="+mj-lt"/>
              <a:buAutoNum type="arabicPeriod" startAt="2"/>
            </a:pPr>
            <a:r>
              <a:rPr lang="zh-CN" altLang="en-US" sz="2400" b="1" dirty="0" smtClean="0">
                <a:solidFill>
                  <a:srgbClr val="FF0000"/>
                </a:solidFill>
                <a:latin typeface="微软雅黑" panose="020B0503020204020204" pitchFamily="34" charset="-122"/>
                <a:ea typeface="微软雅黑" panose="020B0503020204020204" pitchFamily="34" charset="-122"/>
              </a:rPr>
              <a:t>动态加载：</a:t>
            </a:r>
            <a:r>
              <a:rPr lang="zh-CN" altLang="en-US" sz="2400" b="1" dirty="0" smtClean="0">
                <a:solidFill>
                  <a:srgbClr val="FF0000"/>
                </a:solidFill>
                <a:latin typeface="+mn-ea"/>
                <a:ea typeface="+mn-ea"/>
              </a:rPr>
              <a:t>将驱动程序写成可以动态加载的</a:t>
            </a:r>
            <a:r>
              <a:rPr lang="zh-CN" altLang="en-US" sz="2400" b="1" dirty="0" smtClean="0">
                <a:solidFill>
                  <a:srgbClr val="FF0000"/>
                </a:solidFill>
                <a:latin typeface="微软雅黑" panose="020B0503020204020204" pitchFamily="34" charset="-122"/>
                <a:ea typeface="微软雅黑" panose="020B0503020204020204" pitchFamily="34" charset="-122"/>
              </a:rPr>
              <a:t>内核模块</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457200" indent="-457200" algn="just" eaLnBrk="1" hangingPunct="1">
              <a:lnSpc>
                <a:spcPct val="150000"/>
              </a:lnSpc>
            </a:pPr>
            <a:r>
              <a:rPr lang="en-US" altLang="zh-CN" sz="2400" b="1" dirty="0" smtClean="0">
                <a:solidFill>
                  <a:srgbClr val="0000CC"/>
                </a:solidFill>
                <a:latin typeface="+mn-ea"/>
                <a:ea typeface="+mn-ea"/>
              </a:rPr>
              <a:t>	</a:t>
            </a:r>
            <a:r>
              <a:rPr lang="zh-CN" altLang="en-US" sz="2400" b="1" dirty="0" smtClean="0">
                <a:solidFill>
                  <a:srgbClr val="0000CC"/>
                </a:solidFill>
                <a:latin typeface="+mn-ea"/>
                <a:ea typeface="+mn-ea"/>
              </a:rPr>
              <a:t>该方式为软件开发提供许多便利，可以由系统管理员把已加载的模块动态地卸载下来。</a:t>
            </a:r>
            <a:endParaRPr lang="en-US" altLang="zh-CN" sz="2400" b="1" dirty="0" smtClean="0">
              <a:solidFill>
                <a:srgbClr val="0000CC"/>
              </a:solidFill>
              <a:latin typeface="+mn-ea"/>
              <a:ea typeface="+mn-ea"/>
            </a:endParaRPr>
          </a:p>
        </p:txBody>
      </p:sp>
      <p:sp>
        <p:nvSpPr>
          <p:cNvPr id="2" name="日期占位符 1"/>
          <p:cNvSpPr>
            <a:spLocks noGrp="1"/>
          </p:cNvSpPr>
          <p:nvPr>
            <p:ph type="dt" sz="half" idx="10"/>
          </p:nvPr>
        </p:nvSpPr>
        <p:spPr/>
        <p:txBody>
          <a:bodyPr/>
          <a:lstStyle/>
          <a:p>
            <a:pPr>
              <a:defRPr/>
            </a:pPr>
            <a:fld id="{F48FE36C-DB3D-43D8-A2CE-749572D35602}"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8.1.1 </a:t>
            </a:r>
            <a:r>
              <a:rPr lang="zh-CN" altLang="en-US" b="1" dirty="0" smtClean="0">
                <a:solidFill>
                  <a:srgbClr val="0000CC"/>
                </a:solidFill>
                <a:latin typeface="+mn-ea"/>
                <a:ea typeface="+mn-ea"/>
              </a:rPr>
              <a:t>设备驱动程序概述</a:t>
            </a:r>
            <a:endParaRPr lang="zh-CN" altLang="en-US" b="1" dirty="0" smtClean="0">
              <a:solidFill>
                <a:srgbClr val="0000CC"/>
              </a:solidFill>
              <a:latin typeface="+mn-ea"/>
              <a:ea typeface="+mn-ea"/>
            </a:endParaRPr>
          </a:p>
        </p:txBody>
      </p:sp>
      <p:sp>
        <p:nvSpPr>
          <p:cNvPr id="15" name="AutoShape 9"/>
          <p:cNvSpPr>
            <a:spLocks noChangeArrowheads="1"/>
          </p:cNvSpPr>
          <p:nvPr/>
        </p:nvSpPr>
        <p:spPr bwMode="auto">
          <a:xfrm>
            <a:off x="609810" y="1283826"/>
            <a:ext cx="4413745"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lang="en-US" altLang="zh-CN" sz="2400" b="1" kern="10" dirty="0" smtClean="0">
                <a:solidFill>
                  <a:schemeClr val="tx2"/>
                </a:solidFill>
                <a:latin typeface="宋体" panose="02010600030101010101" pitchFamily="2" charset="-122"/>
              </a:rPr>
              <a:t>3</a:t>
            </a:r>
            <a:r>
              <a:rPr lang="zh-CN" altLang="en-US" sz="2400" b="1" kern="10" dirty="0" smtClean="0">
                <a:solidFill>
                  <a:schemeClr val="tx2"/>
                </a:solidFill>
                <a:latin typeface="宋体" panose="02010600030101010101" pitchFamily="2" charset="-122"/>
              </a:rPr>
              <a:t>、两种方式使用设备驱动程序</a:t>
            </a:r>
            <a:endParaRPr kumimoji="0" lang="zh-CN" altLang="en-US" sz="2400" b="1" kern="10" dirty="0">
              <a:solidFill>
                <a:schemeClr val="tx2"/>
              </a:solidFill>
              <a:latin typeface="宋体" panose="02010600030101010101" pitchFamily="2" charset="-122"/>
            </a:endParaRPr>
          </a:p>
        </p:txBody>
      </p:sp>
      <p:sp>
        <p:nvSpPr>
          <p:cNvPr id="6" name="矩形 5"/>
          <p:cNvSpPr/>
          <p:nvPr/>
        </p:nvSpPr>
        <p:spPr>
          <a:xfrm>
            <a:off x="609810" y="2087171"/>
            <a:ext cx="8033149" cy="3969385"/>
          </a:xfrm>
          <a:prstGeom prst="rect">
            <a:avLst/>
          </a:prstGeom>
        </p:spPr>
        <p:txBody>
          <a:bodyPr wrap="square">
            <a:spAutoFit/>
          </a:bodyPr>
          <a:lstStyle/>
          <a:p>
            <a:pPr marL="0" algn="just" eaLnBrk="1" hangingPunct="1">
              <a:lnSpc>
                <a:spcPct val="150000"/>
              </a:lnSpc>
              <a:buFont typeface="Wingdings" panose="05000000000000000000" pitchFamily="2" charset="2"/>
              <a:buNone/>
            </a:pPr>
            <a:r>
              <a:rPr lang="zh-CN" altLang="en-US" b="1" dirty="0" smtClean="0">
                <a:solidFill>
                  <a:srgbClr val="FF0000"/>
                </a:solidFill>
                <a:latin typeface="微软雅黑" panose="020B0503020204020204" pitchFamily="34" charset="-122"/>
                <a:ea typeface="微软雅黑" panose="020B0503020204020204" pitchFamily="34" charset="-122"/>
              </a:rPr>
              <a:t>内核模块</a:t>
            </a:r>
            <a:r>
              <a:rPr lang="zh-CN" altLang="en-US" b="1" dirty="0" smtClean="0">
                <a:solidFill>
                  <a:srgbClr val="0000CC"/>
                </a:solidFill>
                <a:latin typeface="+mn-ea"/>
                <a:ea typeface="+mn-ea"/>
              </a:rPr>
              <a:t>是</a:t>
            </a:r>
            <a:r>
              <a:rPr lang="en-US" altLang="zh-CN" b="1" dirty="0" smtClean="0">
                <a:solidFill>
                  <a:srgbClr val="0000CC"/>
                </a:solidFill>
                <a:latin typeface="+mn-ea"/>
                <a:ea typeface="+mn-ea"/>
              </a:rPr>
              <a:t>Linux</a:t>
            </a:r>
            <a:r>
              <a:rPr lang="zh-CN" altLang="en-US" b="1" dirty="0" smtClean="0">
                <a:solidFill>
                  <a:srgbClr val="0000CC"/>
                </a:solidFill>
                <a:latin typeface="+mn-ea"/>
                <a:ea typeface="+mn-ea"/>
              </a:rPr>
              <a:t>内核的重要组成要素，内核模块能在</a:t>
            </a:r>
            <a:r>
              <a:rPr lang="en-US" altLang="zh-CN" b="1" dirty="0" smtClean="0">
                <a:solidFill>
                  <a:srgbClr val="0000CC"/>
                </a:solidFill>
                <a:latin typeface="+mn-ea"/>
                <a:ea typeface="+mn-ea"/>
              </a:rPr>
              <a:t>Linux</a:t>
            </a:r>
            <a:r>
              <a:rPr lang="zh-CN" altLang="en-US" b="1" dirty="0" smtClean="0">
                <a:solidFill>
                  <a:srgbClr val="0000CC"/>
                </a:solidFill>
                <a:latin typeface="+mn-ea"/>
                <a:ea typeface="+mn-ea"/>
              </a:rPr>
              <a:t>系统启动之后</a:t>
            </a:r>
            <a:r>
              <a:rPr lang="zh-CN" altLang="en-US" b="1" dirty="0" smtClean="0">
                <a:solidFill>
                  <a:srgbClr val="FF0000"/>
                </a:solidFill>
                <a:latin typeface="+mn-ea"/>
                <a:ea typeface="+mn-ea"/>
              </a:rPr>
              <a:t>动态进行装载和卸载</a:t>
            </a:r>
            <a:r>
              <a:rPr lang="zh-CN" altLang="en-US" b="1" dirty="0" smtClean="0">
                <a:solidFill>
                  <a:srgbClr val="0000CC"/>
                </a:solidFill>
                <a:latin typeface="+mn-ea"/>
                <a:ea typeface="+mn-ea"/>
              </a:rPr>
              <a:t>，因此不需要对内核进行重新编译或重启系统就可将内核的一部分替换掉，</a:t>
            </a:r>
            <a:r>
              <a:rPr lang="en-US" altLang="zh-CN" b="1" dirty="0" smtClean="0">
                <a:solidFill>
                  <a:srgbClr val="0000CC"/>
                </a:solidFill>
                <a:latin typeface="+mn-ea"/>
                <a:ea typeface="+mn-ea"/>
              </a:rPr>
              <a:t>Linux</a:t>
            </a:r>
            <a:r>
              <a:rPr lang="zh-CN" altLang="en-US" b="1" dirty="0" smtClean="0">
                <a:solidFill>
                  <a:srgbClr val="0000CC"/>
                </a:solidFill>
                <a:latin typeface="+mn-ea"/>
                <a:ea typeface="+mn-ea"/>
              </a:rPr>
              <a:t>内核的大多数设备驱动、文件系统、网络协议等</a:t>
            </a:r>
            <a:r>
              <a:rPr lang="zh-CN" altLang="en-US" b="1" dirty="0">
                <a:solidFill>
                  <a:srgbClr val="0000CC"/>
                </a:solidFill>
                <a:latin typeface="+mn-ea"/>
                <a:ea typeface="+mn-ea"/>
              </a:rPr>
              <a:t>都</a:t>
            </a:r>
            <a:r>
              <a:rPr lang="zh-CN" altLang="en-US" b="1" dirty="0" smtClean="0">
                <a:solidFill>
                  <a:srgbClr val="0000CC"/>
                </a:solidFill>
                <a:latin typeface="+mn-ea"/>
                <a:ea typeface="+mn-ea"/>
              </a:rPr>
              <a:t>可做成</a:t>
            </a:r>
            <a:r>
              <a:rPr lang="zh-CN" altLang="en-US" b="1" dirty="0" smtClean="0">
                <a:solidFill>
                  <a:srgbClr val="0000CC"/>
                </a:solidFill>
                <a:latin typeface="微软雅黑" panose="020B0503020204020204" pitchFamily="34" charset="-122"/>
                <a:ea typeface="微软雅黑" panose="020B0503020204020204" pitchFamily="34" charset="-122"/>
              </a:rPr>
              <a:t>内核模块</a:t>
            </a:r>
            <a:r>
              <a:rPr lang="zh-CN" altLang="en-US" b="1" dirty="0" smtClean="0">
                <a:solidFill>
                  <a:srgbClr val="0000CC"/>
                </a:solidFill>
                <a:latin typeface="+mn-ea"/>
                <a:ea typeface="+mn-ea"/>
              </a:rPr>
              <a:t>的形式</a:t>
            </a:r>
            <a:endParaRPr lang="en-US" altLang="zh-CN" b="1" dirty="0" smtClean="0">
              <a:solidFill>
                <a:srgbClr val="0000CC"/>
              </a:solidFill>
              <a:latin typeface="+mn-ea"/>
              <a:ea typeface="+mn-ea"/>
            </a:endParaRPr>
          </a:p>
        </p:txBody>
      </p:sp>
      <p:sp>
        <p:nvSpPr>
          <p:cNvPr id="2" name="日期占位符 1"/>
          <p:cNvSpPr>
            <a:spLocks noGrp="1"/>
          </p:cNvSpPr>
          <p:nvPr>
            <p:ph type="dt" sz="half" idx="10"/>
          </p:nvPr>
        </p:nvSpPr>
        <p:spPr/>
        <p:txBody>
          <a:bodyPr/>
          <a:lstStyle/>
          <a:p>
            <a:pPr>
              <a:defRPr/>
            </a:pPr>
            <a:fld id="{1463667C-F533-4FF6-8E4D-C2D9D366E691}" type="datetime11">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p:bldLst>
  </p:timing>
</p:sld>
</file>

<file path=ppt/tags/tag1.xml><?xml version="1.0" encoding="utf-8"?>
<p:tagLst xmlns:p="http://schemas.openxmlformats.org/presentationml/2006/main">
  <p:tag name="KSO_WM_UNIT_PLACING_PICTURE_USER_VIEWPORT" val="{&quot;height&quot;:3031.085356303837,&quot;width&quot;:12715.999999999998}"/>
</p:tagLst>
</file>

<file path=ppt/tags/tag2.xml><?xml version="1.0" encoding="utf-8"?>
<p:tagLst xmlns:p="http://schemas.openxmlformats.org/presentationml/2006/main">
  <p:tag name="KSO_WM_UNIT_PLACING_PICTURE_USER_VIEWPORT" val="{&quot;height&quot;:4193.848081440877,&quot;width&quot;:12696.568459657701}"/>
</p:tagLst>
</file>

<file path=ppt/tags/tag3.xml><?xml version="1.0" encoding="utf-8"?>
<p:tagLst xmlns:p="http://schemas.openxmlformats.org/presentationml/2006/main">
  <p:tag name="KSO_WM_UNIT_PLACING_PICTURE_USER_VIEWPORT" val="{&quot;height&quot;:2844,&quot;width&quot;:9300}"/>
</p:tagLst>
</file>

<file path=ppt/tags/tag4.xml><?xml version="1.0" encoding="utf-8"?>
<p:tagLst xmlns:p="http://schemas.openxmlformats.org/presentationml/2006/main">
  <p:tag name="KSO_WM_UNIT_PLACING_PICTURE_USER_VIEWPORT" val="{&quot;height&quot;:7095,&quot;width&quot;:16815}"/>
</p:tagLst>
</file>

<file path=ppt/theme/theme1.xml><?xml version="1.0" encoding="utf-8"?>
<a:theme xmlns:a="http://schemas.openxmlformats.org/drawingml/2006/main" name="嵌入式系统原理及应用教程第4章">
  <a:themeElements>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fontScheme name="sampl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solidFill>
            <a:srgbClr val="000000"/>
          </a:solidFill>
          <a:round/>
        </a:ln>
      </a:spPr>
      <a:bodyPr/>
      <a:lstStyle>
        <a:defPPr algn="ctr">
          <a:defRPr sz="1600" b="1" dirty="0">
            <a:solidFill>
              <a:srgbClr val="0000CC"/>
            </a:solidFill>
            <a:latin typeface="+mn-ea"/>
            <a:ea typeface="+mn-ea"/>
          </a:defRPr>
        </a:defPPr>
      </a:lstStyle>
    </a:spDef>
  </a:objectDefaults>
  <a:extraClrSchemeLst>
    <a:extraClrScheme>
      <a:clrScheme name="sample 1">
        <a:dk1>
          <a:srgbClr val="333333"/>
        </a:dk1>
        <a:lt1>
          <a:srgbClr val="FFFFFF"/>
        </a:lt1>
        <a:dk2>
          <a:srgbClr val="470E03"/>
        </a:dk2>
        <a:lt2>
          <a:srgbClr val="FFFFFF"/>
        </a:lt2>
        <a:accent1>
          <a:srgbClr val="CC6600"/>
        </a:accent1>
        <a:accent2>
          <a:srgbClr val="99CCFF"/>
        </a:accent2>
        <a:accent3>
          <a:srgbClr val="B1AAAA"/>
        </a:accent3>
        <a:accent4>
          <a:srgbClr val="DADADA"/>
        </a:accent4>
        <a:accent5>
          <a:srgbClr val="E2B8AA"/>
        </a:accent5>
        <a:accent6>
          <a:srgbClr val="8AB9E7"/>
        </a:accent6>
        <a:hlink>
          <a:srgbClr val="2EB62E"/>
        </a:hlink>
        <a:folHlink>
          <a:srgbClr val="E88A00"/>
        </a:folHlink>
      </a:clrScheme>
      <a:clrMap bg1="dk2" tx1="lt1" bg2="dk1" tx2="lt2" accent1="accent1" accent2="accent2" accent3="accent3" accent4="accent4" accent5="accent5" accent6="accent6" hlink="hlink" folHlink="folHlink"/>
    </a:extraClrScheme>
    <a:extraClrScheme>
      <a:clrScheme name="sample 2">
        <a:dk1>
          <a:srgbClr val="000000"/>
        </a:dk1>
        <a:lt1>
          <a:srgbClr val="D1D1D1"/>
        </a:lt1>
        <a:dk2>
          <a:srgbClr val="003600"/>
        </a:dk2>
        <a:lt2>
          <a:srgbClr val="FFFFFF"/>
        </a:lt2>
        <a:accent1>
          <a:srgbClr val="26A84E"/>
        </a:accent1>
        <a:accent2>
          <a:srgbClr val="C7E46A"/>
        </a:accent2>
        <a:accent3>
          <a:srgbClr val="AAAEAA"/>
        </a:accent3>
        <a:accent4>
          <a:srgbClr val="B2B2B2"/>
        </a:accent4>
        <a:accent5>
          <a:srgbClr val="ACD1B2"/>
        </a:accent5>
        <a:accent6>
          <a:srgbClr val="B4CF5F"/>
        </a:accent6>
        <a:hlink>
          <a:srgbClr val="00D69E"/>
        </a:hlink>
        <a:folHlink>
          <a:srgbClr val="4466A4"/>
        </a:folHlink>
      </a:clrScheme>
      <a:clrMap bg1="dk2" tx1="lt1" bg2="dk1" tx2="lt2" accent1="accent1" accent2="accent2" accent3="accent3" accent4="accent4" accent5="accent5" accent6="accent6" hlink="hlink" folHlink="folHlink"/>
    </a:extraClrScheme>
    <a:extraClrScheme>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嵌入式系统原理及应用教程第4章</Template>
  <TotalTime>0</TotalTime>
  <Words>12504</Words>
  <Application>WPS 演示</Application>
  <PresentationFormat>全屏显示(4:3)</PresentationFormat>
  <Paragraphs>781</Paragraphs>
  <Slides>68</Slides>
  <Notes>22</Notes>
  <HiddenSlides>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68</vt:i4>
      </vt:variant>
    </vt:vector>
  </HeadingPairs>
  <TitlesOfParts>
    <vt:vector size="81" baseType="lpstr">
      <vt:lpstr>Arial</vt:lpstr>
      <vt:lpstr>宋体</vt:lpstr>
      <vt:lpstr>Wingdings</vt:lpstr>
      <vt:lpstr>文鼎中特广告体</vt:lpstr>
      <vt:lpstr>Times New Roman</vt:lpstr>
      <vt:lpstr>楷体_GB2312</vt:lpstr>
      <vt:lpstr>Times</vt:lpstr>
      <vt:lpstr>Times</vt:lpstr>
      <vt:lpstr>微软雅黑</vt:lpstr>
      <vt:lpstr>Arial Unicode MS</vt:lpstr>
      <vt:lpstr>Arial Narrow</vt:lpstr>
      <vt:lpstr>Tahoma</vt:lpstr>
      <vt:lpstr>嵌入式系统原理及应用教程第4章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打印调试printk</vt:lpstr>
      <vt:lpstr>打印调试printk</vt:lpstr>
      <vt:lpstr>PowerPoint 演示文稿</vt:lpstr>
      <vt:lpstr>PowerPoint 演示文稿</vt:lpstr>
      <vt:lpstr>PowerPoint 演示文稿</vt:lpstr>
      <vt:lpstr>设备驱动模块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内核驱动模块与应用程序对比</vt:lpstr>
      <vt:lpstr>PowerPoint 演示文稿</vt:lpstr>
      <vt:lpstr>PowerPoint 演示文稿</vt:lpstr>
      <vt:lpstr>1、设备驱动程序的注册与释放 </vt:lpstr>
      <vt:lpstr>2、设备的打开与关闭 </vt:lpstr>
      <vt:lpstr>3、设备的读写操作</vt:lpstr>
      <vt:lpstr>4、设备的控制操作</vt:lpstr>
      <vt:lpstr>5、设备中断与设备循环查询处理 </vt:lpstr>
      <vt:lpstr>PowerPoint 演示文稿</vt:lpstr>
      <vt:lpstr>8.1.5　设备驱动程序重要的数据结构体</vt:lpstr>
      <vt:lpstr>struct file_operations</vt:lpstr>
      <vt:lpstr>struct file_operations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内核驱动模块的编译（内核2.6）</vt:lpstr>
      <vt:lpstr>加载、查看及卸载内核驱动模块</vt:lpstr>
      <vt:lpstr>PowerPoint 演示文稿</vt:lpstr>
      <vt:lpstr>2、编写用户测试程序</vt:lpstr>
      <vt:lpstr>PowerPoint 演示文稿</vt:lpstr>
      <vt:lpstr>PowerPoint 演示文稿</vt:lpstr>
      <vt:lpstr>PowerPoint 演示文稿</vt:lpstr>
      <vt:lpstr>PowerPoint 演示文稿</vt:lpstr>
      <vt:lpstr>PowerPoint 演示文稿</vt:lpstr>
      <vt:lpstr>PowerPoint 演示文稿</vt:lpstr>
      <vt:lpstr>8.4.1 块设备的基本概念</vt:lpstr>
      <vt:lpstr>8.4.1 块设备的基本概念</vt:lpstr>
      <vt:lpstr>8.4.1 块设备的基本概念</vt:lpstr>
      <vt:lpstr>8.4.1 块设备的基本概念</vt:lpstr>
      <vt:lpstr>8.4.1 块设备的基本概念</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海波</cp:lastModifiedBy>
  <cp:revision>2652</cp:revision>
  <cp:lastPrinted>2018-11-30T15:18:00Z</cp:lastPrinted>
  <dcterms:created xsi:type="dcterms:W3CDTF">2011-03-10T01:48:00Z</dcterms:created>
  <dcterms:modified xsi:type="dcterms:W3CDTF">2021-06-23T04:55:48Z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4D3BF30DB2254F458436250336FA109C</vt:lpwstr>
  </property>
</Properties>
</file>