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326" r:id="rId3"/>
    <p:sldId id="347" r:id="rId4"/>
    <p:sldId id="349" r:id="rId5"/>
    <p:sldId id="369" r:id="rId6"/>
    <p:sldId id="307" r:id="rId7"/>
    <p:sldId id="299" r:id="rId8"/>
    <p:sldId id="350" r:id="rId9"/>
    <p:sldId id="383" r:id="rId10"/>
    <p:sldId id="384" r:id="rId11"/>
    <p:sldId id="308" r:id="rId12"/>
    <p:sldId id="257" r:id="rId13"/>
    <p:sldId id="258" r:id="rId14"/>
    <p:sldId id="355" r:id="rId15"/>
    <p:sldId id="316" r:id="rId16"/>
    <p:sldId id="315" r:id="rId17"/>
    <p:sldId id="259" r:id="rId18"/>
    <p:sldId id="353" r:id="rId19"/>
    <p:sldId id="354" r:id="rId20"/>
    <p:sldId id="356" r:id="rId21"/>
    <p:sldId id="357" r:id="rId22"/>
    <p:sldId id="358" r:id="rId23"/>
    <p:sldId id="370" r:id="rId24"/>
    <p:sldId id="360" r:id="rId25"/>
    <p:sldId id="371" r:id="rId26"/>
    <p:sldId id="362" r:id="rId27"/>
    <p:sldId id="363" r:id="rId28"/>
    <p:sldId id="372" r:id="rId29"/>
    <p:sldId id="365" r:id="rId30"/>
    <p:sldId id="373" r:id="rId31"/>
    <p:sldId id="374" r:id="rId32"/>
    <p:sldId id="375" r:id="rId33"/>
    <p:sldId id="311" r:id="rId34"/>
    <p:sldId id="312" r:id="rId35"/>
    <p:sldId id="313" r:id="rId36"/>
    <p:sldId id="314" r:id="rId37"/>
    <p:sldId id="424" r:id="rId38"/>
    <p:sldId id="376" r:id="rId39"/>
    <p:sldId id="377" r:id="rId40"/>
    <p:sldId id="378" r:id="rId41"/>
    <p:sldId id="262" r:id="rId42"/>
    <p:sldId id="379" r:id="rId43"/>
    <p:sldId id="267" r:id="rId44"/>
    <p:sldId id="268" r:id="rId45"/>
    <p:sldId id="329" r:id="rId46"/>
    <p:sldId id="380" r:id="rId47"/>
    <p:sldId id="381" r:id="rId48"/>
    <p:sldId id="382" r:id="rId49"/>
    <p:sldId id="364"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ysy"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33CC"/>
    <a:srgbClr val="FF6600"/>
    <a:srgbClr val="FFFFCC"/>
    <a:srgbClr val="CCECFF"/>
    <a:srgbClr val="CC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84" autoAdjust="0"/>
    <p:restoredTop sz="90929"/>
  </p:normalViewPr>
  <p:slideViewPr>
    <p:cSldViewPr showGuides="1">
      <p:cViewPr varScale="1">
        <p:scale>
          <a:sx n="112" d="100"/>
          <a:sy n="112" d="100"/>
        </p:scale>
        <p:origin x="78" y="174"/>
      </p:cViewPr>
      <p:guideLst>
        <p:guide orient="horz" pos="2199"/>
        <p:guide pos="388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89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commentAuthors" Target="commentAuthors.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notesMaster" Target="notesMasters/notesMaster1.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6" Type="http://schemas.openxmlformats.org/officeDocument/2006/relationships/image" Target="../media/image24.wmf"/><Relationship Id="rId5" Type="http://schemas.openxmlformats.org/officeDocument/2006/relationships/image" Target="../media/image26.wmf"/><Relationship Id="rId4" Type="http://schemas.openxmlformats.org/officeDocument/2006/relationships/image" Target="../media/image23.wmf"/><Relationship Id="rId3" Type="http://schemas.openxmlformats.org/officeDocument/2006/relationships/image" Target="../media/image27.wmf"/><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45.wmf"/><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59.wmf"/><Relationship Id="rId8" Type="http://schemas.openxmlformats.org/officeDocument/2006/relationships/image" Target="../media/image58.wmf"/><Relationship Id="rId7" Type="http://schemas.openxmlformats.org/officeDocument/2006/relationships/image" Target="../media/image57.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1" Type="http://schemas.openxmlformats.org/officeDocument/2006/relationships/image" Target="../media/image61.wmf"/><Relationship Id="rId10" Type="http://schemas.openxmlformats.org/officeDocument/2006/relationships/image" Target="../media/image60.wmf"/><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2.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2F20D7B0-FDB1-4133-9048-4ACF59EFBD9A}" type="datetimeFigureOut">
              <a:rPr kumimoji="1"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1"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a:buNone/>
            </a:pPr>
            <a:fld id="{9A0DB2DC-4C9A-4742-B13C-FB6460FD3503}" type="slidenum">
              <a:rPr lang="en-US" altLang="zh-CN" smtClean="0">
                <a:latin typeface="Century Gothic" panose="020B0502020202020204" pitchFamily="34" charset="0"/>
              </a:rPr>
            </a:fld>
            <a:endParaRPr lang="en-US" altLang="zh-CN" dirty="0">
              <a:latin typeface="Century Gothic" panose="020B050202020202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Footer Placeholder 5"/>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8" name="组合 7"/>
          <p:cNvGrpSpPr/>
          <p:nvPr userDrawn="1"/>
        </p:nvGrpSpPr>
        <p:grpSpPr>
          <a:xfrm>
            <a:off x="7975442" y="-35724"/>
            <a:ext cx="4013516" cy="1229499"/>
            <a:chOff x="3756566" y="501990"/>
            <a:chExt cx="4013516" cy="1229499"/>
          </a:xfrm>
        </p:grpSpPr>
        <p:pic>
          <p:nvPicPr>
            <p:cNvPr id="9"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8" name="Footer Placeholder 7"/>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10" name="组合 9"/>
          <p:cNvGrpSpPr/>
          <p:nvPr userDrawn="1"/>
        </p:nvGrpSpPr>
        <p:grpSpPr>
          <a:xfrm>
            <a:off x="7975442" y="-35724"/>
            <a:ext cx="4013516" cy="1229499"/>
            <a:chOff x="3756566" y="501990"/>
            <a:chExt cx="4013516" cy="1229499"/>
          </a:xfrm>
        </p:grpSpPr>
        <p:pic>
          <p:nvPicPr>
            <p:cNvPr id="11"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4" name="Footer Placeholder 3"/>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6" name="组合 5"/>
          <p:cNvGrpSpPr/>
          <p:nvPr userDrawn="1"/>
        </p:nvGrpSpPr>
        <p:grpSpPr>
          <a:xfrm>
            <a:off x="7975442" y="-35724"/>
            <a:ext cx="4013516" cy="1229499"/>
            <a:chOff x="3756566" y="501990"/>
            <a:chExt cx="4013516" cy="1229499"/>
          </a:xfrm>
        </p:grpSpPr>
        <p:pic>
          <p:nvPicPr>
            <p:cNvPr id="7"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3" name="Footer Placeholder 2"/>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5" name="组合 4"/>
          <p:cNvGrpSpPr/>
          <p:nvPr userDrawn="1"/>
        </p:nvGrpSpPr>
        <p:grpSpPr>
          <a:xfrm>
            <a:off x="7975442" y="-35724"/>
            <a:ext cx="4013516" cy="1229499"/>
            <a:chOff x="3756566" y="501990"/>
            <a:chExt cx="4013516" cy="1229499"/>
          </a:xfrm>
        </p:grpSpPr>
        <p:pic>
          <p:nvPicPr>
            <p:cNvPr id="6"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Footer Placeholder 5"/>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8" name="组合 7"/>
          <p:cNvGrpSpPr/>
          <p:nvPr userDrawn="1"/>
        </p:nvGrpSpPr>
        <p:grpSpPr>
          <a:xfrm>
            <a:off x="7975442" y="-35724"/>
            <a:ext cx="4013516" cy="1229499"/>
            <a:chOff x="3756566" y="501990"/>
            <a:chExt cx="4013516" cy="1229499"/>
          </a:xfrm>
        </p:grpSpPr>
        <p:pic>
          <p:nvPicPr>
            <p:cNvPr id="9"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Footer Placeholder 5"/>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8" name="组合 7"/>
          <p:cNvGrpSpPr/>
          <p:nvPr userDrawn="1"/>
        </p:nvGrpSpPr>
        <p:grpSpPr>
          <a:xfrm>
            <a:off x="7975442" y="-35724"/>
            <a:ext cx="4013516" cy="1229499"/>
            <a:chOff x="3756566" y="501990"/>
            <a:chExt cx="4013516" cy="1229499"/>
          </a:xfrm>
        </p:grpSpPr>
        <p:pic>
          <p:nvPicPr>
            <p:cNvPr id="9"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1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1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random/>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21.wmf"/><Relationship Id="rId3" Type="http://schemas.openxmlformats.org/officeDocument/2006/relationships/oleObject" Target="../embeddings/oleObject17.bin"/><Relationship Id="rId2" Type="http://schemas.openxmlformats.org/officeDocument/2006/relationships/image" Target="../media/image20.wmf"/><Relationship Id="rId1"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9" Type="http://schemas.openxmlformats.org/officeDocument/2006/relationships/image" Target="../media/image26.wmf"/><Relationship Id="rId8" Type="http://schemas.openxmlformats.org/officeDocument/2006/relationships/oleObject" Target="../embeddings/oleObject22.bin"/><Relationship Id="rId7" Type="http://schemas.openxmlformats.org/officeDocument/2006/relationships/oleObject" Target="../embeddings/oleObject21.bin"/><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4.wmf"/><Relationship Id="rId3" Type="http://schemas.openxmlformats.org/officeDocument/2006/relationships/oleObject" Target="../embeddings/oleObject19.bin"/><Relationship Id="rId2" Type="http://schemas.openxmlformats.org/officeDocument/2006/relationships/image" Target="../media/image23.wmf"/><Relationship Id="rId15" Type="http://schemas.openxmlformats.org/officeDocument/2006/relationships/vmlDrawing" Target="../drawings/vmlDrawing9.vml"/><Relationship Id="rId14" Type="http://schemas.openxmlformats.org/officeDocument/2006/relationships/slideLayout" Target="../slideLayouts/slideLayout2.xml"/><Relationship Id="rId13" Type="http://schemas.openxmlformats.org/officeDocument/2006/relationships/oleObject" Target="../embeddings/oleObject25.bin"/><Relationship Id="rId12" Type="http://schemas.openxmlformats.org/officeDocument/2006/relationships/image" Target="../media/image27.wmf"/><Relationship Id="rId11" Type="http://schemas.openxmlformats.org/officeDocument/2006/relationships/oleObject" Target="../embeddings/oleObject24.bin"/><Relationship Id="rId10" Type="http://schemas.openxmlformats.org/officeDocument/2006/relationships/oleObject" Target="../embeddings/oleObject23.bin"/><Relationship Id="rId1"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30.bin"/><Relationship Id="rId8" Type="http://schemas.openxmlformats.org/officeDocument/2006/relationships/image" Target="../media/image23.wmf"/><Relationship Id="rId7" Type="http://schemas.openxmlformats.org/officeDocument/2006/relationships/oleObject" Target="../embeddings/oleObject29.bin"/><Relationship Id="rId6" Type="http://schemas.openxmlformats.org/officeDocument/2006/relationships/image" Target="../media/image27.wmf"/><Relationship Id="rId5" Type="http://schemas.openxmlformats.org/officeDocument/2006/relationships/oleObject" Target="../embeddings/oleObject28.bin"/><Relationship Id="rId4" Type="http://schemas.openxmlformats.org/officeDocument/2006/relationships/image" Target="../media/image29.wmf"/><Relationship Id="rId3" Type="http://schemas.openxmlformats.org/officeDocument/2006/relationships/oleObject" Target="../embeddings/oleObject27.bin"/><Relationship Id="rId2" Type="http://schemas.openxmlformats.org/officeDocument/2006/relationships/image" Target="../media/image28.wmf"/><Relationship Id="rId14" Type="http://schemas.openxmlformats.org/officeDocument/2006/relationships/vmlDrawing" Target="../drawings/vmlDrawing10.vml"/><Relationship Id="rId13" Type="http://schemas.openxmlformats.org/officeDocument/2006/relationships/slideLayout" Target="../slideLayouts/slideLayout2.xml"/><Relationship Id="rId12" Type="http://schemas.openxmlformats.org/officeDocument/2006/relationships/image" Target="../media/image24.wmf"/><Relationship Id="rId11" Type="http://schemas.openxmlformats.org/officeDocument/2006/relationships/oleObject" Target="../embeddings/oleObject31.bin"/><Relationship Id="rId10" Type="http://schemas.openxmlformats.org/officeDocument/2006/relationships/image" Target="../media/image26.wmf"/><Relationship Id="rId1" Type="http://schemas.openxmlformats.org/officeDocument/2006/relationships/oleObject" Target="../embeddings/oleObject26.bin"/></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3.wmf"/><Relationship Id="rId7" Type="http://schemas.openxmlformats.org/officeDocument/2006/relationships/oleObject" Target="../embeddings/oleObject35.bin"/><Relationship Id="rId6" Type="http://schemas.openxmlformats.org/officeDocument/2006/relationships/image" Target="../media/image32.wmf"/><Relationship Id="rId5" Type="http://schemas.openxmlformats.org/officeDocument/2006/relationships/oleObject" Target="../embeddings/oleObject34.bin"/><Relationship Id="rId4" Type="http://schemas.openxmlformats.org/officeDocument/2006/relationships/image" Target="../media/image31.wmf"/><Relationship Id="rId3" Type="http://schemas.openxmlformats.org/officeDocument/2006/relationships/oleObject" Target="../embeddings/oleObject33.bin"/><Relationship Id="rId2" Type="http://schemas.openxmlformats.org/officeDocument/2006/relationships/image" Target="../media/image30.wmf"/><Relationship Id="rId10" Type="http://schemas.openxmlformats.org/officeDocument/2006/relationships/vmlDrawing" Target="../drawings/vmlDrawing11.vml"/><Relationship Id="rId1" Type="http://schemas.openxmlformats.org/officeDocument/2006/relationships/oleObject" Target="../embeddings/oleObject3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37.wmf"/><Relationship Id="rId3" Type="http://schemas.openxmlformats.org/officeDocument/2006/relationships/oleObject" Target="../embeddings/oleObject37.bin"/><Relationship Id="rId2" Type="http://schemas.openxmlformats.org/officeDocument/2006/relationships/image" Target="../media/image36.wmf"/><Relationship Id="rId1" Type="http://schemas.openxmlformats.org/officeDocument/2006/relationships/oleObject" Target="../embeddings/oleObject36.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38.wmf"/><Relationship Id="rId1" Type="http://schemas.openxmlformats.org/officeDocument/2006/relationships/oleObject" Target="../embeddings/oleObject38.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9.png"/><Relationship Id="rId3" Type="http://schemas.openxmlformats.org/officeDocument/2006/relationships/tags" Target="../tags/tag1.xml"/><Relationship Id="rId2" Type="http://schemas.microsoft.com/office/2007/relationships/media" Target="file:///H:\&#19968;&#27969;&#35838;&#31243;\&#35270;&#39057;&#22270;&#29255;\&#26080;&#20154;&#26426;&#25480;&#31881;.wmv" TargetMode="External"/><Relationship Id="rId1" Type="http://schemas.openxmlformats.org/officeDocument/2006/relationships/video" Target="file:///H:\&#19968;&#27969;&#35838;&#31243;\&#35270;&#39057;&#22270;&#29255;\&#26080;&#20154;&#26426;&#25480;&#31881;.wmv" TargetMode="Externa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40.wmf"/><Relationship Id="rId1" Type="http://schemas.openxmlformats.org/officeDocument/2006/relationships/oleObject" Target="../embeddings/oleObject39.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44.bin"/><Relationship Id="rId8" Type="http://schemas.openxmlformats.org/officeDocument/2006/relationships/image" Target="../media/image44.wmf"/><Relationship Id="rId7" Type="http://schemas.openxmlformats.org/officeDocument/2006/relationships/oleObject" Target="../embeddings/oleObject43.bin"/><Relationship Id="rId6" Type="http://schemas.openxmlformats.org/officeDocument/2006/relationships/image" Target="../media/image43.wmf"/><Relationship Id="rId5" Type="http://schemas.openxmlformats.org/officeDocument/2006/relationships/oleObject" Target="../embeddings/oleObject42.bin"/><Relationship Id="rId4" Type="http://schemas.openxmlformats.org/officeDocument/2006/relationships/image" Target="../media/image42.wmf"/><Relationship Id="rId3" Type="http://schemas.openxmlformats.org/officeDocument/2006/relationships/oleObject" Target="../embeddings/oleObject41.bin"/><Relationship Id="rId2" Type="http://schemas.openxmlformats.org/officeDocument/2006/relationships/image" Target="../media/image41.wmf"/><Relationship Id="rId12" Type="http://schemas.openxmlformats.org/officeDocument/2006/relationships/vmlDrawing" Target="../drawings/vmlDrawing15.vml"/><Relationship Id="rId11" Type="http://schemas.openxmlformats.org/officeDocument/2006/relationships/slideLayout" Target="../slideLayouts/slideLayout2.xml"/><Relationship Id="rId10" Type="http://schemas.openxmlformats.org/officeDocument/2006/relationships/image" Target="../media/image45.wmf"/><Relationship Id="rId1" Type="http://schemas.openxmlformats.org/officeDocument/2006/relationships/oleObject" Target="../embeddings/oleObject40.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4.bin"/><Relationship Id="rId2" Type="http://schemas.openxmlformats.org/officeDocument/2006/relationships/image" Target="../media/image6.wmf"/><Relationship Id="rId1"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image" Target="../media/image47.wmf"/><Relationship Id="rId3" Type="http://schemas.openxmlformats.org/officeDocument/2006/relationships/oleObject" Target="../embeddings/oleObject46.bin"/><Relationship Id="rId2" Type="http://schemas.openxmlformats.org/officeDocument/2006/relationships/image" Target="../media/image46.wmf"/><Relationship Id="rId1" Type="http://schemas.openxmlformats.org/officeDocument/2006/relationships/oleObject" Target="../embeddings/oleObject45.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48.wmf"/><Relationship Id="rId1" Type="http://schemas.openxmlformats.org/officeDocument/2006/relationships/oleObject" Target="../embeddings/oleObject47.bin"/></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49.wmf"/><Relationship Id="rId1" Type="http://schemas.openxmlformats.org/officeDocument/2006/relationships/oleObject" Target="../embeddings/oleObject48.bin"/></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0.jpeg"/><Relationship Id="rId1" Type="http://schemas.openxmlformats.org/officeDocument/2006/relationships/image" Target="../media/image35.jpeg"/></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53.bin"/><Relationship Id="rId8" Type="http://schemas.openxmlformats.org/officeDocument/2006/relationships/image" Target="../media/image54.wmf"/><Relationship Id="rId7" Type="http://schemas.openxmlformats.org/officeDocument/2006/relationships/oleObject" Target="../embeddings/oleObject52.bin"/><Relationship Id="rId6" Type="http://schemas.openxmlformats.org/officeDocument/2006/relationships/image" Target="../media/image53.wmf"/><Relationship Id="rId5" Type="http://schemas.openxmlformats.org/officeDocument/2006/relationships/oleObject" Target="../embeddings/oleObject51.bin"/><Relationship Id="rId4" Type="http://schemas.openxmlformats.org/officeDocument/2006/relationships/image" Target="../media/image52.wmf"/><Relationship Id="rId3" Type="http://schemas.openxmlformats.org/officeDocument/2006/relationships/oleObject" Target="../embeddings/oleObject50.bin"/><Relationship Id="rId25" Type="http://schemas.openxmlformats.org/officeDocument/2006/relationships/vmlDrawing" Target="../drawings/vmlDrawing19.vml"/><Relationship Id="rId24" Type="http://schemas.openxmlformats.org/officeDocument/2006/relationships/slideLayout" Target="../slideLayouts/slideLayout2.xml"/><Relationship Id="rId23" Type="http://schemas.openxmlformats.org/officeDocument/2006/relationships/image" Target="../media/image61.wmf"/><Relationship Id="rId22" Type="http://schemas.openxmlformats.org/officeDocument/2006/relationships/oleObject" Target="../embeddings/oleObject59.bin"/><Relationship Id="rId21" Type="http://schemas.openxmlformats.org/officeDocument/2006/relationships/image" Target="../media/image60.wmf"/><Relationship Id="rId20" Type="http://schemas.openxmlformats.org/officeDocument/2006/relationships/oleObject" Target="../embeddings/oleObject58.bin"/><Relationship Id="rId2" Type="http://schemas.openxmlformats.org/officeDocument/2006/relationships/image" Target="../media/image51.wmf"/><Relationship Id="rId19" Type="http://schemas.openxmlformats.org/officeDocument/2006/relationships/image" Target="../media/image59.wmf"/><Relationship Id="rId18" Type="http://schemas.openxmlformats.org/officeDocument/2006/relationships/oleObject" Target="../embeddings/oleObject57.bin"/><Relationship Id="rId17" Type="http://schemas.openxmlformats.org/officeDocument/2006/relationships/image" Target="../media/image58.wmf"/><Relationship Id="rId16" Type="http://schemas.openxmlformats.org/officeDocument/2006/relationships/oleObject" Target="../embeddings/oleObject56.bin"/><Relationship Id="rId15" Type="http://schemas.openxmlformats.org/officeDocument/2006/relationships/image" Target="../media/image57.wmf"/><Relationship Id="rId14" Type="http://schemas.openxmlformats.org/officeDocument/2006/relationships/oleObject" Target="../embeddings/oleObject55.bin"/><Relationship Id="rId13" Type="http://schemas.openxmlformats.org/officeDocument/2006/relationships/image" Target="../media/image50.jpeg"/><Relationship Id="rId12" Type="http://schemas.openxmlformats.org/officeDocument/2006/relationships/image" Target="../media/image56.wmf"/><Relationship Id="rId11" Type="http://schemas.openxmlformats.org/officeDocument/2006/relationships/oleObject" Target="../embeddings/oleObject54.bin"/><Relationship Id="rId10" Type="http://schemas.openxmlformats.org/officeDocument/2006/relationships/image" Target="../media/image55.wmf"/><Relationship Id="rId1" Type="http://schemas.openxmlformats.org/officeDocument/2006/relationships/oleObject" Target="../embeddings/oleObject49.bin"/></Relationships>
</file>

<file path=ppt/slides/_rels/slide46.xml.rels><?xml version="1.0" encoding="UTF-8" standalone="yes"?>
<Relationships xmlns="http://schemas.openxmlformats.org/package/2006/relationships"><Relationship Id="rId5" Type="http://schemas.openxmlformats.org/officeDocument/2006/relationships/vmlDrawing" Target="../drawings/vmlDrawing20.vml"/><Relationship Id="rId4" Type="http://schemas.openxmlformats.org/officeDocument/2006/relationships/slideLayout" Target="../slideLayouts/slideLayout2.xml"/><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oleObject" Target="../embeddings/oleObject60.bin"/></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5.png"/><Relationship Id="rId1" Type="http://schemas.openxmlformats.org/officeDocument/2006/relationships/image" Target="../media/image6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6.bin"/><Relationship Id="rId3" Type="http://schemas.openxmlformats.org/officeDocument/2006/relationships/image" Target="../media/image9.jpeg"/><Relationship Id="rId2" Type="http://schemas.openxmlformats.org/officeDocument/2006/relationships/image" Target="../media/image8.wmf"/><Relationship Id="rId1"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14.wmf"/><Relationship Id="rId7" Type="http://schemas.openxmlformats.org/officeDocument/2006/relationships/oleObject" Target="../embeddings/oleObject10.bin"/><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wmf"/><Relationship Id="rId3" Type="http://schemas.openxmlformats.org/officeDocument/2006/relationships/oleObject" Target="../embeddings/oleObject8.bin"/><Relationship Id="rId2" Type="http://schemas.openxmlformats.org/officeDocument/2006/relationships/image" Target="../media/image11.wmf"/><Relationship Id="rId12" Type="http://schemas.openxmlformats.org/officeDocument/2006/relationships/vmlDrawing" Target="../drawings/vmlDrawing5.vml"/><Relationship Id="rId11" Type="http://schemas.openxmlformats.org/officeDocument/2006/relationships/slideLayout" Target="../slideLayouts/slideLayout2.xml"/><Relationship Id="rId10" Type="http://schemas.openxmlformats.org/officeDocument/2006/relationships/image" Target="../media/image15.wmf"/><Relationship Id="rId1"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2.xml"/><Relationship Id="rId7" Type="http://schemas.openxmlformats.org/officeDocument/2006/relationships/image" Target="../media/image19.png"/><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 Id="rId3" Type="http://schemas.openxmlformats.org/officeDocument/2006/relationships/oleObject" Target="../embeddings/oleObject13.bin"/><Relationship Id="rId2" Type="http://schemas.openxmlformats.org/officeDocument/2006/relationships/image" Target="../media/image16.wmf"/><Relationship Id="rId1"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7"/>
          <p:cNvSpPr>
            <a:spLocks noChangeArrowheads="1"/>
          </p:cNvSpPr>
          <p:nvPr/>
        </p:nvSpPr>
        <p:spPr bwMode="auto">
          <a:xfrm>
            <a:off x="623392" y="1512919"/>
            <a:ext cx="10585176" cy="1745671"/>
          </a:xfrm>
          <a:prstGeom prst="rect">
            <a:avLst/>
          </a:prstGeom>
          <a:noFill/>
          <a:ln w="28575">
            <a:no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algn="ctr" eaLnBrk="1" hangingPunct="1">
              <a:lnSpc>
                <a:spcPct val="150000"/>
              </a:lnSpc>
              <a:spcBef>
                <a:spcPct val="0"/>
              </a:spcBef>
              <a:buNone/>
              <a:defRPr/>
            </a:pPr>
            <a:r>
              <a:rPr kumimoji="1" lang="zh-CN" altLang="en-US" sz="4800" b="1"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第二章 控制系统的数学模型</a:t>
            </a:r>
            <a:endParaRPr kumimoji="1" lang="en-US" altLang="zh-CN"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lgn="ctr" eaLnBrk="1" hangingPunct="1">
              <a:lnSpc>
                <a:spcPct val="150000"/>
              </a:lnSpc>
              <a:spcBef>
                <a:spcPct val="0"/>
              </a:spcBef>
              <a:buNone/>
              <a:defRPr/>
            </a:pPr>
            <a:endPar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3312368"/>
            <a:ext cx="12192000" cy="3573016"/>
          </a:xfrm>
          <a:prstGeom prst="rect">
            <a:avLst/>
          </a:prstGeom>
          <a:ln>
            <a:noFill/>
          </a:ln>
          <a:effectLst>
            <a:softEdge rad="112500"/>
          </a:effectLst>
        </p:spPr>
      </p:pic>
      <p:sp>
        <p:nvSpPr>
          <p:cNvPr id="2" name="文本框 1"/>
          <p:cNvSpPr txBox="1"/>
          <p:nvPr/>
        </p:nvSpPr>
        <p:spPr>
          <a:xfrm>
            <a:off x="8832304" y="4149080"/>
            <a:ext cx="2736304" cy="523220"/>
          </a:xfrm>
          <a:prstGeom prst="rect">
            <a:avLst/>
          </a:prstGeom>
          <a:noFill/>
        </p:spPr>
        <p:txBody>
          <a:bodyPr wrap="square" rtlCol="0">
            <a:spAutoFit/>
          </a:bodyPr>
          <a:lstStyle/>
          <a:p>
            <a:r>
              <a:rPr lang="zh-CN" altLang="en-US" sz="2800" b="1" dirty="0">
                <a:solidFill>
                  <a:srgbClr val="FF0000"/>
                </a:solidFill>
              </a:rPr>
              <a:t>授课人：许丽佳</a:t>
            </a:r>
            <a:endParaRPr lang="zh-CN" altLang="en-US" sz="2800" b="1" dirty="0">
              <a:solidFill>
                <a:srgbClr val="FF0000"/>
              </a:solidFill>
            </a:endParaRPr>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60139" y="-18946"/>
            <a:ext cx="7772400" cy="1143000"/>
          </a:xfrm>
        </p:spPr>
        <p:txBody>
          <a:bodyPr/>
          <a:lstStyle/>
          <a:p>
            <a:pPr eaLnBrk="1" hangingPunct="1">
              <a:defRPr/>
            </a:pPr>
            <a:r>
              <a:rPr lang="en-US" altLang="zh-CN" sz="40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2.4 </a:t>
            </a:r>
            <a:r>
              <a:rPr lang="zh-CN" altLang="en-US" sz="40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系统结构图</a:t>
            </a:r>
            <a:endParaRPr lang="zh-CN" altLang="en-US" sz="40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35843" name="Rectangle 3"/>
          <p:cNvSpPr>
            <a:spLocks noGrp="1" noChangeArrowheads="1"/>
          </p:cNvSpPr>
          <p:nvPr>
            <p:ph idx="1"/>
          </p:nvPr>
        </p:nvSpPr>
        <p:spPr>
          <a:xfrm>
            <a:off x="1055440" y="1202635"/>
            <a:ext cx="8435975" cy="1066800"/>
          </a:xfrm>
          <a:solidFill>
            <a:schemeClr val="bg1"/>
          </a:solidFill>
          <a:ln>
            <a:solidFill>
              <a:srgbClr val="C00000"/>
            </a:solidFill>
          </a:ln>
        </p:spPr>
        <p:txBody>
          <a:bodyPr/>
          <a:lstStyle/>
          <a:p>
            <a:pPr eaLnBrk="1" hangingPunct="1">
              <a:buClr>
                <a:srgbClr val="C00000"/>
              </a:buClr>
              <a:buSzPct val="70000"/>
              <a:defRPr/>
            </a:pPr>
            <a:r>
              <a:rPr lang="zh-CN" altLang="en-US" dirty="0">
                <a:solidFill>
                  <a:srgbClr val="FF0000"/>
                </a:solidFill>
                <a:effectLst>
                  <a:outerShdw blurRad="38100" dist="38100" dir="2700000" algn="tl">
                    <a:srgbClr val="000000">
                      <a:alpha val="43137"/>
                    </a:srgbClr>
                  </a:outerShdw>
                </a:effectLst>
              </a:rPr>
              <a:t>定义：由具有一定函数关系的环节组成的，并标明信号流向的系统的方框图</a:t>
            </a:r>
            <a:endParaRPr lang="zh-CN" altLang="en-US" dirty="0">
              <a:solidFill>
                <a:srgbClr val="FF0000"/>
              </a:solidFill>
              <a:effectLst>
                <a:outerShdw blurRad="38100" dist="38100" dir="2700000" algn="tl">
                  <a:srgbClr val="000000">
                    <a:alpha val="43137"/>
                  </a:srgbClr>
                </a:outerShdw>
              </a:effectLst>
            </a:endParaRPr>
          </a:p>
        </p:txBody>
      </p:sp>
      <p:sp>
        <p:nvSpPr>
          <p:cNvPr id="35844" name="Rectangle 24"/>
          <p:cNvSpPr>
            <a:spLocks noChangeArrowheads="1"/>
          </p:cNvSpPr>
          <p:nvPr/>
        </p:nvSpPr>
        <p:spPr bwMode="auto">
          <a:xfrm>
            <a:off x="1284039" y="4263335"/>
            <a:ext cx="1981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defRPr/>
            </a:pPr>
            <a:r>
              <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其结构图如下：</a:t>
            </a:r>
            <a:endPar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pSp>
        <p:nvGrpSpPr>
          <p:cNvPr id="19461" name="Group 47"/>
          <p:cNvGrpSpPr/>
          <p:nvPr/>
        </p:nvGrpSpPr>
        <p:grpSpPr bwMode="auto">
          <a:xfrm>
            <a:off x="1284039" y="2282135"/>
            <a:ext cx="5029200" cy="1676400"/>
            <a:chOff x="432" y="1344"/>
            <a:chExt cx="3168" cy="1056"/>
          </a:xfrm>
        </p:grpSpPr>
        <p:grpSp>
          <p:nvGrpSpPr>
            <p:cNvPr id="19486" name="Group 23"/>
            <p:cNvGrpSpPr/>
            <p:nvPr/>
          </p:nvGrpSpPr>
          <p:grpSpPr bwMode="auto">
            <a:xfrm>
              <a:off x="432" y="1344"/>
              <a:ext cx="3168" cy="1056"/>
              <a:chOff x="432" y="1344"/>
              <a:chExt cx="3168" cy="1056"/>
            </a:xfrm>
          </p:grpSpPr>
          <p:sp>
            <p:nvSpPr>
              <p:cNvPr id="19488" name="Rectangle 20"/>
              <p:cNvSpPr>
                <a:spLocks noChangeArrowheads="1"/>
              </p:cNvSpPr>
              <p:nvPr/>
            </p:nvSpPr>
            <p:spPr bwMode="auto">
              <a:xfrm>
                <a:off x="816" y="1776"/>
                <a:ext cx="2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lang="en-US" altLang="zh-CN" i="1">
                    <a:latin typeface="Times New Roman" panose="02020603050405020304" pitchFamily="18" charset="0"/>
                  </a:rPr>
                  <a:t>-</a:t>
                </a:r>
                <a:endParaRPr lang="zh-CN" altLang="en-US" i="1" baseline="-25000">
                  <a:latin typeface="Times New Roman" panose="02020603050405020304" pitchFamily="18" charset="0"/>
                </a:endParaRPr>
              </a:p>
            </p:txBody>
          </p:sp>
          <p:grpSp>
            <p:nvGrpSpPr>
              <p:cNvPr id="19489" name="Group 22"/>
              <p:cNvGrpSpPr/>
              <p:nvPr/>
            </p:nvGrpSpPr>
            <p:grpSpPr bwMode="auto">
              <a:xfrm>
                <a:off x="432" y="1344"/>
                <a:ext cx="3168" cy="1056"/>
                <a:chOff x="432" y="1968"/>
                <a:chExt cx="3168" cy="1056"/>
              </a:xfrm>
            </p:grpSpPr>
            <p:sp>
              <p:nvSpPr>
                <p:cNvPr id="19490" name="Line 4"/>
                <p:cNvSpPr>
                  <a:spLocks noChangeShapeType="1"/>
                </p:cNvSpPr>
                <p:nvPr/>
              </p:nvSpPr>
              <p:spPr bwMode="auto">
                <a:xfrm>
                  <a:off x="480" y="2352"/>
                  <a:ext cx="432"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91" name="AutoShape 5"/>
                <p:cNvSpPr>
                  <a:spLocks noChangeArrowheads="1"/>
                </p:cNvSpPr>
                <p:nvPr/>
              </p:nvSpPr>
              <p:spPr bwMode="auto">
                <a:xfrm>
                  <a:off x="912" y="2256"/>
                  <a:ext cx="240" cy="288"/>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19492" name="Line 6"/>
                <p:cNvSpPr>
                  <a:spLocks noChangeShapeType="1"/>
                </p:cNvSpPr>
                <p:nvPr/>
              </p:nvSpPr>
              <p:spPr bwMode="auto">
                <a:xfrm>
                  <a:off x="1152" y="2352"/>
                  <a:ext cx="432"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77" name="Rectangle 7"/>
                <p:cNvSpPr>
                  <a:spLocks noChangeArrowheads="1"/>
                </p:cNvSpPr>
                <p:nvPr/>
              </p:nvSpPr>
              <p:spPr bwMode="auto">
                <a:xfrm>
                  <a:off x="1872" y="2688"/>
                  <a:ext cx="576" cy="3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 typeface="Wingdings" panose="05000000000000000000" pitchFamily="2" charset="2"/>
                    <a:buNone/>
                    <a:defRPr/>
                  </a:pPr>
                  <a:r>
                    <a:rPr lang="zh-CN" altLang="en-US" sz="24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测速机</a:t>
                  </a:r>
                  <a:endParaRPr lang="zh-CN" altLang="en-US" sz="24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35878" name="Rectangle 8"/>
                <p:cNvSpPr>
                  <a:spLocks noChangeArrowheads="1"/>
                </p:cNvSpPr>
                <p:nvPr/>
              </p:nvSpPr>
              <p:spPr bwMode="auto">
                <a:xfrm>
                  <a:off x="2592" y="2208"/>
                  <a:ext cx="576" cy="3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 typeface="Wingdings" panose="05000000000000000000" pitchFamily="2" charset="2"/>
                    <a:buNone/>
                    <a:defRPr/>
                  </a:pPr>
                  <a:r>
                    <a:rPr lang="zh-CN" altLang="en-US" sz="24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电动机</a:t>
                  </a:r>
                  <a:endParaRPr lang="zh-CN" altLang="en-US" sz="24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19495" name="Line 9"/>
                <p:cNvSpPr>
                  <a:spLocks noChangeShapeType="1"/>
                </p:cNvSpPr>
                <p:nvPr/>
              </p:nvSpPr>
              <p:spPr bwMode="auto">
                <a:xfrm>
                  <a:off x="2160" y="2352"/>
                  <a:ext cx="432"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96" name="Line 10"/>
                <p:cNvSpPr>
                  <a:spLocks noChangeShapeType="1"/>
                </p:cNvSpPr>
                <p:nvPr/>
              </p:nvSpPr>
              <p:spPr bwMode="auto">
                <a:xfrm>
                  <a:off x="3168" y="2352"/>
                  <a:ext cx="432"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97" name="Line 11"/>
                <p:cNvSpPr>
                  <a:spLocks noChangeShapeType="1"/>
                </p:cNvSpPr>
                <p:nvPr/>
              </p:nvSpPr>
              <p:spPr bwMode="auto">
                <a:xfrm>
                  <a:off x="3360" y="2352"/>
                  <a:ext cx="0" cy="528"/>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98" name="Line 12"/>
                <p:cNvSpPr>
                  <a:spLocks noChangeShapeType="1"/>
                </p:cNvSpPr>
                <p:nvPr/>
              </p:nvSpPr>
              <p:spPr bwMode="auto">
                <a:xfrm flipH="1">
                  <a:off x="2448" y="2880"/>
                  <a:ext cx="912"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83" name="Rectangle 13"/>
                <p:cNvSpPr>
                  <a:spLocks noChangeArrowheads="1"/>
                </p:cNvSpPr>
                <p:nvPr/>
              </p:nvSpPr>
              <p:spPr bwMode="auto">
                <a:xfrm>
                  <a:off x="1584" y="2160"/>
                  <a:ext cx="576" cy="3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defRPr/>
                  </a:pPr>
                  <a:r>
                    <a:rPr lang="zh-CN" altLang="en-US" sz="24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放大器</a:t>
                  </a:r>
                  <a:endParaRPr lang="zh-CN" altLang="en-US" sz="24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19500" name="Line 14"/>
                <p:cNvSpPr>
                  <a:spLocks noChangeShapeType="1"/>
                </p:cNvSpPr>
                <p:nvPr/>
              </p:nvSpPr>
              <p:spPr bwMode="auto">
                <a:xfrm flipH="1">
                  <a:off x="1056" y="2832"/>
                  <a:ext cx="816"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01" name="Line 15"/>
                <p:cNvSpPr>
                  <a:spLocks noChangeShapeType="1"/>
                </p:cNvSpPr>
                <p:nvPr/>
              </p:nvSpPr>
              <p:spPr bwMode="auto">
                <a:xfrm flipV="1">
                  <a:off x="1056" y="2544"/>
                  <a:ext cx="0" cy="288"/>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02" name="Rectangle 16"/>
                <p:cNvSpPr>
                  <a:spLocks noChangeArrowheads="1"/>
                </p:cNvSpPr>
                <p:nvPr/>
              </p:nvSpPr>
              <p:spPr bwMode="auto">
                <a:xfrm>
                  <a:off x="432" y="1968"/>
                  <a:ext cx="34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lang="en-US" altLang="zh-CN" i="1">
                      <a:latin typeface="Times New Roman" panose="02020603050405020304" pitchFamily="18" charset="0"/>
                    </a:rPr>
                    <a:t>u</a:t>
                  </a:r>
                  <a:r>
                    <a:rPr lang="en-US" altLang="zh-CN" i="1" baseline="-25000">
                      <a:latin typeface="Times New Roman" panose="02020603050405020304" pitchFamily="18" charset="0"/>
                    </a:rPr>
                    <a:t>g</a:t>
                  </a:r>
                  <a:endParaRPr lang="zh-CN" altLang="en-US" i="1" baseline="-25000">
                    <a:latin typeface="Times New Roman" panose="02020603050405020304" pitchFamily="18" charset="0"/>
                  </a:endParaRPr>
                </a:p>
              </p:txBody>
            </p:sp>
            <p:sp>
              <p:nvSpPr>
                <p:cNvPr id="19503" name="Rectangle 17"/>
                <p:cNvSpPr>
                  <a:spLocks noChangeArrowheads="1"/>
                </p:cNvSpPr>
                <p:nvPr/>
              </p:nvSpPr>
              <p:spPr bwMode="auto">
                <a:xfrm>
                  <a:off x="2208" y="2016"/>
                  <a:ext cx="34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i="1">
                      <a:latin typeface="Times New Roman" panose="02020603050405020304" pitchFamily="18" charset="0"/>
                    </a:rPr>
                    <a:t>u</a:t>
                  </a:r>
                  <a:r>
                    <a:rPr lang="en-US" altLang="zh-CN" i="1" baseline="-25000">
                      <a:latin typeface="Times New Roman" panose="02020603050405020304" pitchFamily="18" charset="0"/>
                    </a:rPr>
                    <a:t>d</a:t>
                  </a:r>
                  <a:endParaRPr lang="en-US" altLang="zh-CN" i="1" baseline="-25000">
                    <a:latin typeface="Times New Roman" panose="02020603050405020304" pitchFamily="18" charset="0"/>
                  </a:endParaRPr>
                </a:p>
              </p:txBody>
            </p:sp>
            <p:sp>
              <p:nvSpPr>
                <p:cNvPr id="19504" name="Rectangle 18"/>
                <p:cNvSpPr>
                  <a:spLocks noChangeArrowheads="1"/>
                </p:cNvSpPr>
                <p:nvPr/>
              </p:nvSpPr>
              <p:spPr bwMode="auto">
                <a:xfrm>
                  <a:off x="3168" y="2016"/>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i="1">
                      <a:latin typeface="Times New Roman" panose="02020603050405020304" pitchFamily="18" charset="0"/>
                    </a:rPr>
                    <a:t>w</a:t>
                  </a:r>
                  <a:endParaRPr lang="en-US" altLang="zh-CN" i="1" baseline="-25000">
                    <a:latin typeface="Times New Roman" panose="02020603050405020304" pitchFamily="18" charset="0"/>
                  </a:endParaRPr>
                </a:p>
              </p:txBody>
            </p:sp>
            <p:sp>
              <p:nvSpPr>
                <p:cNvPr id="19505" name="Rectangle 19"/>
                <p:cNvSpPr>
                  <a:spLocks noChangeArrowheads="1"/>
                </p:cNvSpPr>
                <p:nvPr/>
              </p:nvSpPr>
              <p:spPr bwMode="auto">
                <a:xfrm>
                  <a:off x="768" y="2640"/>
                  <a:ext cx="34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lang="en-US" altLang="zh-CN" i="1">
                      <a:latin typeface="Times New Roman" panose="02020603050405020304" pitchFamily="18" charset="0"/>
                    </a:rPr>
                    <a:t>u</a:t>
                  </a:r>
                  <a:r>
                    <a:rPr lang="en-US" altLang="zh-CN" i="1" baseline="-25000">
                      <a:latin typeface="Times New Roman" panose="02020603050405020304" pitchFamily="18" charset="0"/>
                    </a:rPr>
                    <a:t>b</a:t>
                  </a:r>
                  <a:endParaRPr lang="zh-CN" altLang="en-US" i="1" baseline="-25000">
                    <a:latin typeface="Times New Roman" panose="02020603050405020304" pitchFamily="18" charset="0"/>
                  </a:endParaRPr>
                </a:p>
              </p:txBody>
            </p:sp>
            <p:sp>
              <p:nvSpPr>
                <p:cNvPr id="19506" name="Rectangle 21"/>
                <p:cNvSpPr>
                  <a:spLocks noChangeArrowheads="1"/>
                </p:cNvSpPr>
                <p:nvPr/>
              </p:nvSpPr>
              <p:spPr bwMode="auto">
                <a:xfrm>
                  <a:off x="768" y="2064"/>
                  <a:ext cx="2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lang="en-US" altLang="zh-CN" i="1">
                      <a:latin typeface="Times New Roman" panose="02020603050405020304" pitchFamily="18" charset="0"/>
                    </a:rPr>
                    <a:t>+</a:t>
                  </a:r>
                  <a:endParaRPr lang="zh-CN" altLang="en-US" i="1" baseline="-25000">
                    <a:latin typeface="Times New Roman" panose="02020603050405020304" pitchFamily="18" charset="0"/>
                  </a:endParaRPr>
                </a:p>
              </p:txBody>
            </p:sp>
          </p:grpSp>
        </p:grpSp>
        <p:sp>
          <p:nvSpPr>
            <p:cNvPr id="19487" name="Rectangle 46"/>
            <p:cNvSpPr>
              <a:spLocks noChangeArrowheads="1"/>
            </p:cNvSpPr>
            <p:nvPr/>
          </p:nvSpPr>
          <p:spPr bwMode="auto">
            <a:xfrm>
              <a:off x="1200" y="1440"/>
              <a:ext cx="3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lang="en-US" altLang="zh-CN" i="1">
                  <a:latin typeface="Times New Roman" panose="02020603050405020304" pitchFamily="18" charset="0"/>
                </a:rPr>
                <a:t>e</a:t>
              </a:r>
              <a:endParaRPr lang="zh-CN" altLang="en-US" i="1" baseline="-25000">
                <a:latin typeface="Times New Roman" panose="02020603050405020304" pitchFamily="18" charset="0"/>
              </a:endParaRPr>
            </a:p>
          </p:txBody>
        </p:sp>
      </p:grpSp>
      <p:grpSp>
        <p:nvGrpSpPr>
          <p:cNvPr id="19462" name="Group 52"/>
          <p:cNvGrpSpPr/>
          <p:nvPr/>
        </p:nvGrpSpPr>
        <p:grpSpPr bwMode="auto">
          <a:xfrm>
            <a:off x="1284039" y="4872935"/>
            <a:ext cx="7543800" cy="1828800"/>
            <a:chOff x="768" y="2976"/>
            <a:chExt cx="4752" cy="1152"/>
          </a:xfrm>
        </p:grpSpPr>
        <p:sp>
          <p:nvSpPr>
            <p:cNvPr id="19464" name="Rectangle 32"/>
            <p:cNvSpPr>
              <a:spLocks noChangeArrowheads="1"/>
            </p:cNvSpPr>
            <p:nvPr/>
          </p:nvSpPr>
          <p:spPr bwMode="auto">
            <a:xfrm>
              <a:off x="2928" y="3024"/>
              <a:ext cx="1968" cy="76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endParaRPr lang="zh-CN" altLang="en-US" sz="2400" b="0">
                <a:latin typeface="Times New Roman" panose="02020603050405020304" pitchFamily="18" charset="0"/>
              </a:endParaRPr>
            </a:p>
          </p:txBody>
        </p:sp>
        <p:grpSp>
          <p:nvGrpSpPr>
            <p:cNvPr id="19465" name="Group 51"/>
            <p:cNvGrpSpPr/>
            <p:nvPr/>
          </p:nvGrpSpPr>
          <p:grpSpPr bwMode="auto">
            <a:xfrm>
              <a:off x="768" y="2976"/>
              <a:ext cx="4752" cy="1152"/>
              <a:chOff x="768" y="2976"/>
              <a:chExt cx="4752" cy="1152"/>
            </a:xfrm>
          </p:grpSpPr>
          <p:sp>
            <p:nvSpPr>
              <p:cNvPr id="19466" name="AutoShape 29"/>
              <p:cNvSpPr>
                <a:spLocks noChangeArrowheads="1"/>
              </p:cNvSpPr>
              <p:nvPr/>
            </p:nvSpPr>
            <p:spPr bwMode="auto">
              <a:xfrm>
                <a:off x="1248" y="3360"/>
                <a:ext cx="240" cy="288"/>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grpSp>
            <p:nvGrpSpPr>
              <p:cNvPr id="19467" name="Group 50"/>
              <p:cNvGrpSpPr/>
              <p:nvPr/>
            </p:nvGrpSpPr>
            <p:grpSpPr bwMode="auto">
              <a:xfrm>
                <a:off x="768" y="2976"/>
                <a:ext cx="4752" cy="1152"/>
                <a:chOff x="768" y="2976"/>
                <a:chExt cx="4752" cy="1152"/>
              </a:xfrm>
            </p:grpSpPr>
            <p:sp>
              <p:nvSpPr>
                <p:cNvPr id="19468" name="Rectangle 26"/>
                <p:cNvSpPr>
                  <a:spLocks noChangeArrowheads="1"/>
                </p:cNvSpPr>
                <p:nvPr/>
              </p:nvSpPr>
              <p:spPr bwMode="auto">
                <a:xfrm>
                  <a:off x="1152" y="3504"/>
                  <a:ext cx="2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lang="en-US" altLang="zh-CN" i="1">
                      <a:latin typeface="Times New Roman" panose="02020603050405020304" pitchFamily="18" charset="0"/>
                    </a:rPr>
                    <a:t>-</a:t>
                  </a:r>
                  <a:endParaRPr lang="zh-CN" altLang="en-US" i="1" baseline="-25000">
                    <a:latin typeface="Times New Roman" panose="02020603050405020304" pitchFamily="18" charset="0"/>
                  </a:endParaRPr>
                </a:p>
              </p:txBody>
            </p:sp>
            <p:sp>
              <p:nvSpPr>
                <p:cNvPr id="19469" name="Line 28"/>
                <p:cNvSpPr>
                  <a:spLocks noChangeShapeType="1"/>
                </p:cNvSpPr>
                <p:nvPr/>
              </p:nvSpPr>
              <p:spPr bwMode="auto">
                <a:xfrm>
                  <a:off x="816" y="3456"/>
                  <a:ext cx="432"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70" name="Line 30"/>
                <p:cNvSpPr>
                  <a:spLocks noChangeShapeType="1"/>
                </p:cNvSpPr>
                <p:nvPr/>
              </p:nvSpPr>
              <p:spPr bwMode="auto">
                <a:xfrm>
                  <a:off x="1488" y="3456"/>
                  <a:ext cx="432"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71" name="Rectangle 31"/>
                <p:cNvSpPr>
                  <a:spLocks noChangeArrowheads="1"/>
                </p:cNvSpPr>
                <p:nvPr/>
              </p:nvSpPr>
              <p:spPr bwMode="auto">
                <a:xfrm>
                  <a:off x="2208" y="3792"/>
                  <a:ext cx="576" cy="3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400">
                      <a:latin typeface="Times New Roman" panose="02020603050405020304" pitchFamily="18" charset="0"/>
                    </a:rPr>
                    <a:t>K</a:t>
                  </a:r>
                  <a:r>
                    <a:rPr lang="en-US" altLang="zh-CN" sz="2400" baseline="-25000">
                      <a:latin typeface="Times New Roman" panose="02020603050405020304" pitchFamily="18" charset="0"/>
                    </a:rPr>
                    <a:t>T</a:t>
                  </a:r>
                  <a:endParaRPr lang="en-US" altLang="zh-CN" sz="2400" baseline="-25000">
                    <a:latin typeface="Times New Roman" panose="02020603050405020304" pitchFamily="18" charset="0"/>
                  </a:endParaRPr>
                </a:p>
              </p:txBody>
            </p:sp>
            <p:sp>
              <p:nvSpPr>
                <p:cNvPr id="19472" name="Line 33"/>
                <p:cNvSpPr>
                  <a:spLocks noChangeShapeType="1"/>
                </p:cNvSpPr>
                <p:nvPr/>
              </p:nvSpPr>
              <p:spPr bwMode="auto">
                <a:xfrm>
                  <a:off x="2496" y="3456"/>
                  <a:ext cx="432"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73" name="Line 34"/>
                <p:cNvSpPr>
                  <a:spLocks noChangeShapeType="1"/>
                </p:cNvSpPr>
                <p:nvPr/>
              </p:nvSpPr>
              <p:spPr bwMode="auto">
                <a:xfrm>
                  <a:off x="4896" y="3456"/>
                  <a:ext cx="624"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74" name="Line 35"/>
                <p:cNvSpPr>
                  <a:spLocks noChangeShapeType="1"/>
                </p:cNvSpPr>
                <p:nvPr/>
              </p:nvSpPr>
              <p:spPr bwMode="auto">
                <a:xfrm>
                  <a:off x="5328" y="3456"/>
                  <a:ext cx="0" cy="528"/>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75" name="Line 36"/>
                <p:cNvSpPr>
                  <a:spLocks noChangeShapeType="1"/>
                </p:cNvSpPr>
                <p:nvPr/>
              </p:nvSpPr>
              <p:spPr bwMode="auto">
                <a:xfrm flipH="1">
                  <a:off x="2784" y="3984"/>
                  <a:ext cx="2544"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76" name="Rectangle 37"/>
                <p:cNvSpPr>
                  <a:spLocks noChangeArrowheads="1"/>
                </p:cNvSpPr>
                <p:nvPr/>
              </p:nvSpPr>
              <p:spPr bwMode="auto">
                <a:xfrm>
                  <a:off x="1920" y="3264"/>
                  <a:ext cx="576" cy="3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400" i="1">
                      <a:latin typeface="Times New Roman" panose="02020603050405020304" pitchFamily="18" charset="0"/>
                    </a:rPr>
                    <a:t>K</a:t>
                  </a:r>
                  <a:endParaRPr lang="en-US" altLang="zh-CN" sz="2400" i="1">
                    <a:latin typeface="Times New Roman" panose="02020603050405020304" pitchFamily="18" charset="0"/>
                  </a:endParaRPr>
                </a:p>
              </p:txBody>
            </p:sp>
            <p:sp>
              <p:nvSpPr>
                <p:cNvPr id="19477" name="Line 38"/>
                <p:cNvSpPr>
                  <a:spLocks noChangeShapeType="1"/>
                </p:cNvSpPr>
                <p:nvPr/>
              </p:nvSpPr>
              <p:spPr bwMode="auto">
                <a:xfrm flipH="1">
                  <a:off x="1392" y="3936"/>
                  <a:ext cx="816"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78" name="Line 39"/>
                <p:cNvSpPr>
                  <a:spLocks noChangeShapeType="1"/>
                </p:cNvSpPr>
                <p:nvPr/>
              </p:nvSpPr>
              <p:spPr bwMode="auto">
                <a:xfrm flipV="1">
                  <a:off x="1392" y="3648"/>
                  <a:ext cx="0" cy="288"/>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79" name="Rectangle 40"/>
                <p:cNvSpPr>
                  <a:spLocks noChangeArrowheads="1"/>
                </p:cNvSpPr>
                <p:nvPr/>
              </p:nvSpPr>
              <p:spPr bwMode="auto">
                <a:xfrm>
                  <a:off x="768" y="3072"/>
                  <a:ext cx="342" cy="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lang="en-US" altLang="zh-CN" i="1">
                      <a:latin typeface="Times New Roman" panose="02020603050405020304" pitchFamily="18" charset="0"/>
                    </a:rPr>
                    <a:t>u</a:t>
                  </a:r>
                  <a:r>
                    <a:rPr lang="en-US" altLang="zh-CN" i="1" baseline="-25000">
                      <a:latin typeface="Times New Roman" panose="02020603050405020304" pitchFamily="18" charset="0"/>
                    </a:rPr>
                    <a:t>g</a:t>
                  </a:r>
                  <a:endParaRPr lang="zh-CN" altLang="en-US" i="1" baseline="-25000">
                    <a:latin typeface="Times New Roman" panose="02020603050405020304" pitchFamily="18" charset="0"/>
                  </a:endParaRPr>
                </a:p>
              </p:txBody>
            </p:sp>
            <p:sp>
              <p:nvSpPr>
                <p:cNvPr id="19480" name="Rectangle 41"/>
                <p:cNvSpPr>
                  <a:spLocks noChangeArrowheads="1"/>
                </p:cNvSpPr>
                <p:nvPr/>
              </p:nvSpPr>
              <p:spPr bwMode="auto">
                <a:xfrm>
                  <a:off x="2544" y="3120"/>
                  <a:ext cx="34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i="1">
                      <a:latin typeface="Times New Roman" panose="02020603050405020304" pitchFamily="18" charset="0"/>
                    </a:rPr>
                    <a:t>u</a:t>
                  </a:r>
                  <a:r>
                    <a:rPr lang="en-US" altLang="zh-CN" i="1" baseline="-25000">
                      <a:latin typeface="Times New Roman" panose="02020603050405020304" pitchFamily="18" charset="0"/>
                    </a:rPr>
                    <a:t>d</a:t>
                  </a:r>
                  <a:endParaRPr lang="en-US" altLang="zh-CN" i="1" baseline="-25000">
                    <a:latin typeface="Times New Roman" panose="02020603050405020304" pitchFamily="18" charset="0"/>
                  </a:endParaRPr>
                </a:p>
              </p:txBody>
            </p:sp>
            <p:sp>
              <p:nvSpPr>
                <p:cNvPr id="19481" name="Rectangle 42"/>
                <p:cNvSpPr>
                  <a:spLocks noChangeArrowheads="1"/>
                </p:cNvSpPr>
                <p:nvPr/>
              </p:nvSpPr>
              <p:spPr bwMode="auto">
                <a:xfrm>
                  <a:off x="4944" y="3072"/>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i="1">
                      <a:latin typeface="Times New Roman" panose="02020603050405020304" pitchFamily="18" charset="0"/>
                    </a:rPr>
                    <a:t>w</a:t>
                  </a:r>
                  <a:endParaRPr lang="en-US" altLang="zh-CN" i="1" baseline="-25000">
                    <a:latin typeface="Times New Roman" panose="02020603050405020304" pitchFamily="18" charset="0"/>
                  </a:endParaRPr>
                </a:p>
              </p:txBody>
            </p:sp>
            <p:sp>
              <p:nvSpPr>
                <p:cNvPr id="19482" name="Rectangle 43"/>
                <p:cNvSpPr>
                  <a:spLocks noChangeArrowheads="1"/>
                </p:cNvSpPr>
                <p:nvPr/>
              </p:nvSpPr>
              <p:spPr bwMode="auto">
                <a:xfrm>
                  <a:off x="1104" y="3744"/>
                  <a:ext cx="34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lang="en-US" altLang="zh-CN" i="1">
                      <a:latin typeface="Times New Roman" panose="02020603050405020304" pitchFamily="18" charset="0"/>
                    </a:rPr>
                    <a:t>u</a:t>
                  </a:r>
                  <a:r>
                    <a:rPr lang="en-US" altLang="zh-CN" i="1" baseline="-25000">
                      <a:latin typeface="Times New Roman" panose="02020603050405020304" pitchFamily="18" charset="0"/>
                    </a:rPr>
                    <a:t>b</a:t>
                  </a:r>
                  <a:endParaRPr lang="zh-CN" altLang="en-US" i="1" baseline="-25000">
                    <a:latin typeface="Times New Roman" panose="02020603050405020304" pitchFamily="18" charset="0"/>
                  </a:endParaRPr>
                </a:p>
              </p:txBody>
            </p:sp>
            <p:sp>
              <p:nvSpPr>
                <p:cNvPr id="19483" name="Rectangle 44"/>
                <p:cNvSpPr>
                  <a:spLocks noChangeArrowheads="1"/>
                </p:cNvSpPr>
                <p:nvPr/>
              </p:nvSpPr>
              <p:spPr bwMode="auto">
                <a:xfrm>
                  <a:off x="1104" y="3168"/>
                  <a:ext cx="2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lang="en-US" altLang="zh-CN" i="1">
                      <a:latin typeface="Times New Roman" panose="02020603050405020304" pitchFamily="18" charset="0"/>
                    </a:rPr>
                    <a:t>+</a:t>
                  </a:r>
                  <a:endParaRPr lang="zh-CN" altLang="en-US" i="1" baseline="-25000">
                    <a:latin typeface="Times New Roman" panose="02020603050405020304" pitchFamily="18" charset="0"/>
                  </a:endParaRPr>
                </a:p>
              </p:txBody>
            </p:sp>
            <p:sp>
              <p:nvSpPr>
                <p:cNvPr id="19484" name="Rectangle 45"/>
                <p:cNvSpPr>
                  <a:spLocks noChangeArrowheads="1"/>
                </p:cNvSpPr>
                <p:nvPr/>
              </p:nvSpPr>
              <p:spPr bwMode="auto">
                <a:xfrm>
                  <a:off x="1488" y="3120"/>
                  <a:ext cx="3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lang="en-US" altLang="zh-CN" i="1">
                      <a:latin typeface="Times New Roman" panose="02020603050405020304" pitchFamily="18" charset="0"/>
                    </a:rPr>
                    <a:t>e</a:t>
                  </a:r>
                  <a:endParaRPr lang="zh-CN" altLang="en-US" i="1" baseline="-25000">
                    <a:latin typeface="Times New Roman" panose="02020603050405020304" pitchFamily="18" charset="0"/>
                  </a:endParaRPr>
                </a:p>
              </p:txBody>
            </p:sp>
            <p:graphicFrame>
              <p:nvGraphicFramePr>
                <p:cNvPr id="19485" name="Object 48"/>
                <p:cNvGraphicFramePr>
                  <a:graphicFrameLocks noChangeAspect="1"/>
                </p:cNvGraphicFramePr>
                <p:nvPr/>
              </p:nvGraphicFramePr>
              <p:xfrm>
                <a:off x="3072" y="2976"/>
                <a:ext cx="1776" cy="768"/>
              </p:xfrm>
              <a:graphic>
                <a:graphicData uri="http://schemas.openxmlformats.org/presentationml/2006/ole">
                  <mc:AlternateContent xmlns:mc="http://schemas.openxmlformats.org/markup-compatibility/2006">
                    <mc:Choice xmlns:v="urn:schemas-microsoft-com:vml" Requires="v">
                      <p:oleObj spid="_x0000_s7172" name="Equation" r:id="rId1" imgW="1002665" imgH="457200" progId="Equation.3">
                        <p:embed/>
                      </p:oleObj>
                    </mc:Choice>
                    <mc:Fallback>
                      <p:oleObj name="Equation" r:id="rId1" imgW="1002665" imgH="457200" progId="Equation.3">
                        <p:embed/>
                        <p:pic>
                          <p:nvPicPr>
                            <p:cNvPr id="0" name="Object 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 y="2976"/>
                              <a:ext cx="17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sp>
        <p:nvSpPr>
          <p:cNvPr id="35847" name="Rectangle 49"/>
          <p:cNvSpPr>
            <a:spLocks noChangeArrowheads="1"/>
          </p:cNvSpPr>
          <p:nvPr/>
        </p:nvSpPr>
        <p:spPr bwMode="auto">
          <a:xfrm>
            <a:off x="6449764" y="2510735"/>
            <a:ext cx="3276600" cy="1752600"/>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defRPr/>
            </a:pPr>
            <a:r>
              <a:rPr lang="zh-CN" altLang="en-US" sz="2400" dirty="0">
                <a:solidFill>
                  <a:srgbClr val="7030A0"/>
                </a:solidFill>
                <a:effectLst>
                  <a:outerShdw blurRad="38100" dist="38100" dir="2700000" algn="tl">
                    <a:srgbClr val="000000">
                      <a:alpha val="43137"/>
                    </a:srgbClr>
                  </a:outerShdw>
                </a:effectLst>
                <a:latin typeface="黑体" panose="02010609060101010101" pitchFamily="2" charset="-122"/>
              </a:rPr>
              <a:t>注：放大器、测速机都</a:t>
            </a:r>
            <a:endParaRPr lang="zh-CN" altLang="en-US" sz="2400" dirty="0">
              <a:solidFill>
                <a:srgbClr val="7030A0"/>
              </a:solidFill>
              <a:effectLst>
                <a:outerShdw blurRad="38100" dist="38100" dir="2700000" algn="tl">
                  <a:srgbClr val="000000">
                    <a:alpha val="43137"/>
                  </a:srgbClr>
                </a:outerShdw>
              </a:effectLst>
              <a:latin typeface="黑体" panose="02010609060101010101" pitchFamily="2" charset="-122"/>
            </a:endParaRPr>
          </a:p>
          <a:p>
            <a:pPr eaLnBrk="1" hangingPunct="1">
              <a:spcBef>
                <a:spcPct val="0"/>
              </a:spcBef>
              <a:buClrTx/>
              <a:buSzTx/>
              <a:buFontTx/>
              <a:buNone/>
              <a:defRPr/>
            </a:pPr>
            <a:r>
              <a:rPr lang="zh-CN" altLang="en-US" sz="2400" dirty="0">
                <a:solidFill>
                  <a:srgbClr val="7030A0"/>
                </a:solidFill>
                <a:effectLst>
                  <a:outerShdw blurRad="38100" dist="38100" dir="2700000" algn="tl">
                    <a:srgbClr val="000000">
                      <a:alpha val="43137"/>
                    </a:srgbClr>
                  </a:outerShdw>
                </a:effectLst>
                <a:latin typeface="黑体" panose="02010609060101010101" pitchFamily="2" charset="-122"/>
              </a:rPr>
              <a:t>为比例环节，电动机为</a:t>
            </a:r>
            <a:endParaRPr lang="zh-CN" altLang="en-US" sz="2400" dirty="0">
              <a:solidFill>
                <a:srgbClr val="7030A0"/>
              </a:solidFill>
              <a:effectLst>
                <a:outerShdw blurRad="38100" dist="38100" dir="2700000" algn="tl">
                  <a:srgbClr val="000000">
                    <a:alpha val="43137"/>
                  </a:srgbClr>
                </a:outerShdw>
              </a:effectLst>
              <a:latin typeface="黑体" panose="02010609060101010101" pitchFamily="2" charset="-122"/>
            </a:endParaRPr>
          </a:p>
          <a:p>
            <a:pPr eaLnBrk="1" hangingPunct="1">
              <a:spcBef>
                <a:spcPct val="0"/>
              </a:spcBef>
              <a:buClrTx/>
              <a:buSzTx/>
              <a:buFontTx/>
              <a:buNone/>
              <a:defRPr/>
            </a:pPr>
            <a:r>
              <a:rPr lang="zh-CN" altLang="en-US" sz="2400" dirty="0">
                <a:solidFill>
                  <a:srgbClr val="7030A0"/>
                </a:solidFill>
                <a:effectLst>
                  <a:outerShdw blurRad="38100" dist="38100" dir="2700000" algn="tl">
                    <a:srgbClr val="000000">
                      <a:alpha val="43137"/>
                    </a:srgbClr>
                  </a:outerShdw>
                </a:effectLst>
                <a:latin typeface="黑体" panose="02010609060101010101" pitchFamily="2" charset="-122"/>
              </a:rPr>
              <a:t>二阶振荡环节</a:t>
            </a:r>
            <a:endParaRPr lang="zh-CN" altLang="en-US" sz="2400" dirty="0">
              <a:solidFill>
                <a:srgbClr val="7030A0"/>
              </a:solidFill>
              <a:effectLst>
                <a:outerShdw blurRad="38100" dist="38100" dir="2700000" algn="tl">
                  <a:srgbClr val="000000">
                    <a:alpha val="43137"/>
                  </a:srgbClr>
                </a:outerShdw>
              </a:effectLst>
              <a:latin typeface="黑体" panose="02010609060101010101" pitchFamily="2" charset="-122"/>
            </a:endParaRPr>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63724" y="191588"/>
            <a:ext cx="7772400" cy="762000"/>
          </a:xfrm>
        </p:spPr>
        <p:txBody>
          <a:bodyPr/>
          <a:lstStyle/>
          <a:p>
            <a:pPr eaLnBrk="1" hangingPunct="1">
              <a:defRPr/>
            </a:pPr>
            <a:r>
              <a:rPr lang="zh-CN" altLang="en-US" sz="40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结构图的变换和简化</a:t>
            </a:r>
            <a:endParaRPr lang="en-US" altLang="zh-CN" sz="40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3078" name="Text Box 6"/>
          <p:cNvSpPr txBox="1">
            <a:spLocks noChangeArrowheads="1"/>
          </p:cNvSpPr>
          <p:nvPr/>
        </p:nvSpPr>
        <p:spPr bwMode="auto">
          <a:xfrm>
            <a:off x="1309862" y="1223838"/>
            <a:ext cx="1447800" cy="693738"/>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defRPr/>
            </a:pPr>
            <a:r>
              <a:rPr lang="en-US" altLang="zh-CN" sz="2800" dirty="0">
                <a:solidFill>
                  <a:srgbClr val="FF0000"/>
                </a:solidFill>
                <a:effectLst>
                  <a:outerShdw blurRad="38100" dist="38100" dir="2700000" algn="tl">
                    <a:srgbClr val="000000">
                      <a:alpha val="43137"/>
                    </a:srgbClr>
                  </a:outerShdw>
                </a:effectLst>
                <a:latin typeface="黑体" panose="02010609060101010101" pitchFamily="2" charset="-122"/>
              </a:rPr>
              <a:t>1、</a:t>
            </a:r>
            <a:r>
              <a:rPr lang="zh-CN" altLang="en-US" sz="2800" dirty="0">
                <a:solidFill>
                  <a:srgbClr val="FF0000"/>
                </a:solidFill>
                <a:effectLst>
                  <a:outerShdw blurRad="38100" dist="38100" dir="2700000" algn="tl">
                    <a:srgbClr val="000000">
                      <a:alpha val="43137"/>
                    </a:srgbClr>
                  </a:outerShdw>
                </a:effectLst>
                <a:latin typeface="黑体" panose="02010609060101010101" pitchFamily="2" charset="-122"/>
              </a:rPr>
              <a:t>串联</a:t>
            </a:r>
            <a:endParaRPr lang="zh-CN" altLang="en-US" sz="2800" dirty="0">
              <a:solidFill>
                <a:srgbClr val="FF0000"/>
              </a:solidFill>
              <a:effectLst>
                <a:outerShdw blurRad="38100" dist="38100" dir="2700000" algn="tl">
                  <a:srgbClr val="000000">
                    <a:alpha val="43137"/>
                  </a:srgbClr>
                </a:outerShdw>
              </a:effectLst>
              <a:latin typeface="黑体" panose="02010609060101010101" pitchFamily="2" charset="-122"/>
            </a:endParaRPr>
          </a:p>
        </p:txBody>
      </p:sp>
      <p:grpSp>
        <p:nvGrpSpPr>
          <p:cNvPr id="3130" name="Group 58"/>
          <p:cNvGrpSpPr/>
          <p:nvPr/>
        </p:nvGrpSpPr>
        <p:grpSpPr bwMode="auto">
          <a:xfrm>
            <a:off x="3052938" y="2618500"/>
            <a:ext cx="4002087" cy="693737"/>
            <a:chOff x="1463" y="1771"/>
            <a:chExt cx="2521" cy="437"/>
          </a:xfrm>
        </p:grpSpPr>
        <p:sp>
          <p:nvSpPr>
            <p:cNvPr id="20523" name="Text Box 18"/>
            <p:cNvSpPr txBox="1">
              <a:spLocks noChangeArrowheads="1"/>
            </p:cNvSpPr>
            <p:nvPr/>
          </p:nvSpPr>
          <p:spPr bwMode="auto">
            <a:xfrm>
              <a:off x="2184" y="1896"/>
              <a:ext cx="936" cy="312"/>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G</a:t>
              </a:r>
              <a:r>
                <a:rPr lang="en-US" altLang="zh-CN" sz="2400" b="0" baseline="-25000">
                  <a:latin typeface="Times New Roman" panose="02020603050405020304" pitchFamily="18" charset="0"/>
                </a:rPr>
                <a:t>1</a:t>
              </a:r>
              <a:r>
                <a:rPr lang="en-US" altLang="zh-CN" sz="2400" b="0" i="1">
                  <a:latin typeface="Times New Roman" panose="02020603050405020304" pitchFamily="18" charset="0"/>
                </a:rPr>
                <a:t>(s)G</a:t>
              </a:r>
              <a:r>
                <a:rPr lang="en-US" altLang="zh-CN" sz="2400" b="0" baseline="-25000">
                  <a:latin typeface="Times New Roman" panose="02020603050405020304" pitchFamily="18" charset="0"/>
                </a:rPr>
                <a:t>2</a:t>
              </a:r>
              <a:r>
                <a:rPr lang="en-US" altLang="zh-CN" sz="2400" b="0" i="1">
                  <a:latin typeface="Times New Roman" panose="02020603050405020304" pitchFamily="18" charset="0"/>
                </a:rPr>
                <a:t>(s)</a:t>
              </a:r>
              <a:endParaRPr lang="en-US" altLang="zh-CN" sz="2400" b="0" i="1">
                <a:latin typeface="Times New Roman" panose="02020603050405020304" pitchFamily="18" charset="0"/>
              </a:endParaRPr>
            </a:p>
          </p:txBody>
        </p:sp>
        <p:sp>
          <p:nvSpPr>
            <p:cNvPr id="20524" name="Line 19"/>
            <p:cNvSpPr>
              <a:spLocks noChangeShapeType="1"/>
            </p:cNvSpPr>
            <p:nvPr/>
          </p:nvSpPr>
          <p:spPr bwMode="auto">
            <a:xfrm>
              <a:off x="1680" y="2083"/>
              <a:ext cx="504"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25" name="Line 20"/>
            <p:cNvSpPr>
              <a:spLocks noChangeShapeType="1"/>
            </p:cNvSpPr>
            <p:nvPr/>
          </p:nvSpPr>
          <p:spPr bwMode="auto">
            <a:xfrm>
              <a:off x="3120" y="2083"/>
              <a:ext cx="576"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26" name="Text Box 21"/>
            <p:cNvSpPr txBox="1">
              <a:spLocks noChangeArrowheads="1"/>
            </p:cNvSpPr>
            <p:nvPr/>
          </p:nvSpPr>
          <p:spPr bwMode="auto">
            <a:xfrm>
              <a:off x="1463" y="1772"/>
              <a:ext cx="505"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U</a:t>
              </a:r>
              <a:r>
                <a:rPr lang="en-US" altLang="zh-CN" sz="2400" b="0">
                  <a:latin typeface="Times New Roman" panose="02020603050405020304" pitchFamily="18" charset="0"/>
                </a:rPr>
                <a:t>(</a:t>
              </a:r>
              <a:r>
                <a:rPr lang="en-US" altLang="zh-CN" sz="2400" b="0" i="1">
                  <a:latin typeface="Times New Roman" panose="02020603050405020304" pitchFamily="18" charset="0"/>
                </a:rPr>
                <a:t>s</a:t>
              </a: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0527" name="Text Box 22"/>
            <p:cNvSpPr txBox="1">
              <a:spLocks noChangeArrowheads="1"/>
            </p:cNvSpPr>
            <p:nvPr/>
          </p:nvSpPr>
          <p:spPr bwMode="auto">
            <a:xfrm>
              <a:off x="3480" y="1771"/>
              <a:ext cx="504"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Y</a:t>
              </a:r>
              <a:r>
                <a:rPr lang="en-US" altLang="zh-CN" sz="2400" b="0">
                  <a:latin typeface="Times New Roman" panose="02020603050405020304" pitchFamily="18" charset="0"/>
                </a:rPr>
                <a:t>(</a:t>
              </a:r>
              <a:r>
                <a:rPr lang="en-US" altLang="zh-CN" sz="2400" b="0" i="1">
                  <a:latin typeface="Times New Roman" panose="02020603050405020304" pitchFamily="18" charset="0"/>
                </a:rPr>
                <a:t>s</a:t>
              </a: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grpSp>
      <p:sp>
        <p:nvSpPr>
          <p:cNvPr id="3095" name="AutoShape 23"/>
          <p:cNvSpPr>
            <a:spLocks noChangeArrowheads="1"/>
          </p:cNvSpPr>
          <p:nvPr/>
        </p:nvSpPr>
        <p:spPr bwMode="auto">
          <a:xfrm>
            <a:off x="4921424" y="2611314"/>
            <a:ext cx="342900" cy="396875"/>
          </a:xfrm>
          <a:prstGeom prst="downArrow">
            <a:avLst>
              <a:gd name="adj1" fmla="val 50000"/>
              <a:gd name="adj2" fmla="val 28935"/>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096" name="Text Box 24"/>
          <p:cNvSpPr txBox="1">
            <a:spLocks noChangeArrowheads="1"/>
          </p:cNvSpPr>
          <p:nvPr/>
        </p:nvSpPr>
        <p:spPr bwMode="auto">
          <a:xfrm>
            <a:off x="1270246" y="4067051"/>
            <a:ext cx="1600200" cy="593725"/>
          </a:xfrm>
          <a:prstGeom prst="rect">
            <a:avLst/>
          </a:prstGeom>
        </p:spPr>
        <p:style>
          <a:lnRef idx="2">
            <a:schemeClr val="accent3"/>
          </a:lnRef>
          <a:fillRef idx="1">
            <a:schemeClr val="lt1"/>
          </a:fillRef>
          <a:effectRef idx="0">
            <a:schemeClr val="accent3"/>
          </a:effectRef>
          <a:fontRef idx="minor">
            <a:schemeClr val="dk1"/>
          </a:fontRef>
        </p:style>
        <p:txBody>
          <a:bodyPr/>
          <a:lstStyle>
            <a:defPPr>
              <a:defRPr lang="en-US"/>
            </a:defPPr>
            <a:lvl1pPr eaLnBrk="0" hangingPunct="0">
              <a:buClrTx/>
              <a:buSzTx/>
              <a:buFontTx/>
              <a:buNone/>
              <a:defRPr sz="28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defRPr>
            </a:lvl1pPr>
            <a:lvl2pPr marL="742950" indent="-285750" eaLnBrk="0" hangingPunct="0">
              <a:spcBef>
                <a:spcPct val="20000"/>
              </a:spcBef>
              <a:buClr>
                <a:schemeClr val="tx2"/>
              </a:buClr>
              <a:buSzPct val="50000"/>
              <a:buFont typeface="Wingdings" panose="05000000000000000000" pitchFamily="2" charset="2"/>
              <a:buChar char="Ø"/>
              <a:defRPr sz="2800" b="1">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b="1">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latin typeface="Franklin Gothic Book" panose="020B0503020102020204" pitchFamily="34" charset="0"/>
              </a:defRPr>
            </a:lvl9pPr>
          </a:lstStyle>
          <a:p>
            <a:pPr>
              <a:defRPr/>
            </a:pPr>
            <a:r>
              <a:rPr lang="en-US" altLang="zh-CN" dirty="0">
                <a:solidFill>
                  <a:srgbClr val="FF0000"/>
                </a:solidFill>
              </a:rPr>
              <a:t>2、</a:t>
            </a:r>
            <a:r>
              <a:rPr lang="zh-CN" altLang="en-US" dirty="0">
                <a:solidFill>
                  <a:srgbClr val="FF0000"/>
                </a:solidFill>
              </a:rPr>
              <a:t>并联</a:t>
            </a:r>
            <a:endParaRPr lang="zh-CN" altLang="en-US" dirty="0">
              <a:solidFill>
                <a:srgbClr val="FF0000"/>
              </a:solidFill>
            </a:endParaRPr>
          </a:p>
        </p:txBody>
      </p:sp>
      <p:grpSp>
        <p:nvGrpSpPr>
          <p:cNvPr id="3131" name="Group 59"/>
          <p:cNvGrpSpPr/>
          <p:nvPr/>
        </p:nvGrpSpPr>
        <p:grpSpPr bwMode="auto">
          <a:xfrm>
            <a:off x="3206995" y="3975812"/>
            <a:ext cx="4419600" cy="1881188"/>
            <a:chOff x="1536" y="2352"/>
            <a:chExt cx="2784" cy="1185"/>
          </a:xfrm>
        </p:grpSpPr>
        <p:sp>
          <p:nvSpPr>
            <p:cNvPr id="20505" name="Text Box 27"/>
            <p:cNvSpPr txBox="1">
              <a:spLocks noChangeArrowheads="1"/>
            </p:cNvSpPr>
            <p:nvPr/>
          </p:nvSpPr>
          <p:spPr bwMode="auto">
            <a:xfrm>
              <a:off x="2352" y="2539"/>
              <a:ext cx="600" cy="312"/>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G</a:t>
              </a:r>
              <a:r>
                <a:rPr lang="en-US" altLang="zh-CN" sz="2400" b="0" baseline="-25000">
                  <a:latin typeface="Times New Roman" panose="02020603050405020304" pitchFamily="18" charset="0"/>
                </a:rPr>
                <a:t>1</a:t>
              </a:r>
              <a:r>
                <a:rPr lang="en-US" altLang="zh-CN" sz="2400" b="0">
                  <a:latin typeface="Times New Roman" panose="02020603050405020304" pitchFamily="18" charset="0"/>
                </a:rPr>
                <a:t>(</a:t>
              </a:r>
              <a:r>
                <a:rPr lang="en-US" altLang="zh-CN" sz="2400" b="0" i="1">
                  <a:latin typeface="Times New Roman" panose="02020603050405020304" pitchFamily="18" charset="0"/>
                </a:rPr>
                <a:t>s</a:t>
              </a: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0506" name="Text Box 28"/>
            <p:cNvSpPr txBox="1">
              <a:spLocks noChangeArrowheads="1"/>
            </p:cNvSpPr>
            <p:nvPr/>
          </p:nvSpPr>
          <p:spPr bwMode="auto">
            <a:xfrm>
              <a:off x="2352" y="3039"/>
              <a:ext cx="600" cy="312"/>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G</a:t>
              </a:r>
              <a:r>
                <a:rPr lang="en-US" altLang="zh-CN" sz="2400" b="0" baseline="-25000">
                  <a:latin typeface="Times New Roman" panose="02020603050405020304" pitchFamily="18" charset="0"/>
                </a:rPr>
                <a:t>2</a:t>
              </a:r>
              <a:r>
                <a:rPr lang="en-US" altLang="zh-CN" sz="2400" b="0">
                  <a:latin typeface="Times New Roman" panose="02020603050405020304" pitchFamily="18" charset="0"/>
                </a:rPr>
                <a:t>(</a:t>
              </a:r>
              <a:r>
                <a:rPr lang="en-US" altLang="zh-CN" sz="2400" b="0" i="1">
                  <a:latin typeface="Times New Roman" panose="02020603050405020304" pitchFamily="18" charset="0"/>
                </a:rPr>
                <a:t>s</a:t>
              </a: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0507" name="Line 29"/>
            <p:cNvSpPr>
              <a:spLocks noChangeShapeType="1"/>
            </p:cNvSpPr>
            <p:nvPr/>
          </p:nvSpPr>
          <p:spPr bwMode="auto">
            <a:xfrm>
              <a:off x="2064" y="2727"/>
              <a:ext cx="28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08" name="Line 30"/>
            <p:cNvSpPr>
              <a:spLocks noChangeShapeType="1"/>
            </p:cNvSpPr>
            <p:nvPr/>
          </p:nvSpPr>
          <p:spPr bwMode="auto">
            <a:xfrm>
              <a:off x="2064" y="3226"/>
              <a:ext cx="28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09" name="Line 31"/>
            <p:cNvSpPr>
              <a:spLocks noChangeShapeType="1"/>
            </p:cNvSpPr>
            <p:nvPr/>
          </p:nvSpPr>
          <p:spPr bwMode="auto">
            <a:xfrm>
              <a:off x="2052" y="2727"/>
              <a:ext cx="0" cy="499"/>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10" name="Line 32"/>
            <p:cNvSpPr>
              <a:spLocks noChangeShapeType="1"/>
            </p:cNvSpPr>
            <p:nvPr/>
          </p:nvSpPr>
          <p:spPr bwMode="auto">
            <a:xfrm>
              <a:off x="1548" y="2976"/>
              <a:ext cx="50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11" name="Oval 33"/>
            <p:cNvSpPr>
              <a:spLocks noChangeArrowheads="1"/>
            </p:cNvSpPr>
            <p:nvPr/>
          </p:nvSpPr>
          <p:spPr bwMode="auto">
            <a:xfrm>
              <a:off x="3272" y="2938"/>
              <a:ext cx="72" cy="62"/>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0512" name="Line 34"/>
            <p:cNvSpPr>
              <a:spLocks noChangeShapeType="1"/>
            </p:cNvSpPr>
            <p:nvPr/>
          </p:nvSpPr>
          <p:spPr bwMode="auto">
            <a:xfrm>
              <a:off x="2952" y="2727"/>
              <a:ext cx="36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13" name="Line 35"/>
            <p:cNvSpPr>
              <a:spLocks noChangeShapeType="1"/>
            </p:cNvSpPr>
            <p:nvPr/>
          </p:nvSpPr>
          <p:spPr bwMode="auto">
            <a:xfrm>
              <a:off x="2952" y="3226"/>
              <a:ext cx="36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14" name="Line 36"/>
            <p:cNvSpPr>
              <a:spLocks noChangeShapeType="1"/>
            </p:cNvSpPr>
            <p:nvPr/>
          </p:nvSpPr>
          <p:spPr bwMode="auto">
            <a:xfrm>
              <a:off x="3312" y="2727"/>
              <a:ext cx="0" cy="235"/>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15" name="Line 37"/>
            <p:cNvSpPr>
              <a:spLocks noChangeShapeType="1"/>
            </p:cNvSpPr>
            <p:nvPr/>
          </p:nvSpPr>
          <p:spPr bwMode="auto">
            <a:xfrm flipV="1">
              <a:off x="3312" y="2976"/>
              <a:ext cx="0" cy="25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16" name="Line 38"/>
            <p:cNvSpPr>
              <a:spLocks noChangeShapeType="1"/>
            </p:cNvSpPr>
            <p:nvPr/>
          </p:nvSpPr>
          <p:spPr bwMode="auto">
            <a:xfrm>
              <a:off x="3344" y="2976"/>
              <a:ext cx="504"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17" name="Text Box 39"/>
            <p:cNvSpPr txBox="1">
              <a:spLocks noChangeArrowheads="1"/>
            </p:cNvSpPr>
            <p:nvPr/>
          </p:nvSpPr>
          <p:spPr bwMode="auto">
            <a:xfrm>
              <a:off x="1536" y="2664"/>
              <a:ext cx="48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U</a:t>
              </a:r>
              <a:r>
                <a:rPr lang="en-US" altLang="zh-CN" sz="2400" b="0">
                  <a:latin typeface="Times New Roman" panose="02020603050405020304" pitchFamily="18" charset="0"/>
                </a:rPr>
                <a:t>(</a:t>
              </a:r>
              <a:r>
                <a:rPr lang="en-US" altLang="zh-CN" sz="2400" b="0" i="1">
                  <a:latin typeface="Times New Roman" panose="02020603050405020304" pitchFamily="18" charset="0"/>
                </a:rPr>
                <a:t>s</a:t>
              </a: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0518" name="Text Box 40"/>
            <p:cNvSpPr txBox="1">
              <a:spLocks noChangeArrowheads="1"/>
            </p:cNvSpPr>
            <p:nvPr/>
          </p:nvSpPr>
          <p:spPr bwMode="auto">
            <a:xfrm>
              <a:off x="3312" y="2664"/>
              <a:ext cx="216"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0519" name="Text Box 41"/>
            <p:cNvSpPr txBox="1">
              <a:spLocks noChangeArrowheads="1"/>
            </p:cNvSpPr>
            <p:nvPr/>
          </p:nvSpPr>
          <p:spPr bwMode="auto">
            <a:xfrm>
              <a:off x="3272" y="2944"/>
              <a:ext cx="2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dirty="0">
                  <a:latin typeface="Times New Roman" panose="02020603050405020304" pitchFamily="18" charset="0"/>
                </a:rPr>
                <a:t>＋</a:t>
              </a:r>
              <a:endParaRPr lang="en-US" altLang="zh-CN" sz="2400" b="0" dirty="0">
                <a:latin typeface="Times New Roman" panose="02020603050405020304" pitchFamily="18" charset="0"/>
              </a:endParaRPr>
            </a:p>
          </p:txBody>
        </p:sp>
        <p:sp>
          <p:nvSpPr>
            <p:cNvPr id="20520" name="Text Box 42"/>
            <p:cNvSpPr txBox="1">
              <a:spLocks noChangeArrowheads="1"/>
            </p:cNvSpPr>
            <p:nvPr/>
          </p:nvSpPr>
          <p:spPr bwMode="auto">
            <a:xfrm>
              <a:off x="3096" y="2352"/>
              <a:ext cx="504"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Y</a:t>
              </a:r>
              <a:r>
                <a:rPr lang="en-US" altLang="zh-CN" sz="2400" b="0" baseline="-25000">
                  <a:latin typeface="Times New Roman" panose="02020603050405020304" pitchFamily="18" charset="0"/>
                </a:rPr>
                <a:t>1</a:t>
              </a:r>
              <a:r>
                <a:rPr lang="en-US" altLang="zh-CN" sz="2400" b="0">
                  <a:latin typeface="Times New Roman" panose="02020603050405020304" pitchFamily="18" charset="0"/>
                </a:rPr>
                <a:t>(</a:t>
              </a:r>
              <a:r>
                <a:rPr lang="en-US" altLang="zh-CN" sz="2400" b="0" i="1">
                  <a:latin typeface="Times New Roman" panose="02020603050405020304" pitchFamily="18" charset="0"/>
                </a:rPr>
                <a:t>s</a:t>
              </a: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0521" name="Text Box 43"/>
            <p:cNvSpPr txBox="1">
              <a:spLocks noChangeArrowheads="1"/>
            </p:cNvSpPr>
            <p:nvPr/>
          </p:nvSpPr>
          <p:spPr bwMode="auto">
            <a:xfrm>
              <a:off x="3096" y="3226"/>
              <a:ext cx="552"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Y</a:t>
              </a:r>
              <a:r>
                <a:rPr lang="en-US" altLang="zh-CN" sz="2400" b="0" i="1" baseline="-25000">
                  <a:latin typeface="Times New Roman" panose="02020603050405020304" pitchFamily="18" charset="0"/>
                </a:rPr>
                <a:t>2</a:t>
              </a:r>
              <a:r>
                <a:rPr lang="en-US" altLang="zh-CN" sz="2400" b="0">
                  <a:latin typeface="Times New Roman" panose="02020603050405020304" pitchFamily="18" charset="0"/>
                </a:rPr>
                <a:t>(</a:t>
              </a:r>
              <a:r>
                <a:rPr lang="en-US" altLang="zh-CN" sz="2400" b="0" i="1">
                  <a:latin typeface="Times New Roman" panose="02020603050405020304" pitchFamily="18" charset="0"/>
                </a:rPr>
                <a:t>s</a:t>
              </a: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0522" name="Text Box 44"/>
            <p:cNvSpPr txBox="1">
              <a:spLocks noChangeArrowheads="1"/>
            </p:cNvSpPr>
            <p:nvPr/>
          </p:nvSpPr>
          <p:spPr bwMode="auto">
            <a:xfrm>
              <a:off x="3888" y="2727"/>
              <a:ext cx="432"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Y</a:t>
              </a:r>
              <a:r>
                <a:rPr lang="en-US" altLang="zh-CN" sz="2400" b="0">
                  <a:latin typeface="Times New Roman" panose="02020603050405020304" pitchFamily="18" charset="0"/>
                </a:rPr>
                <a:t>(</a:t>
              </a:r>
              <a:r>
                <a:rPr lang="en-US" altLang="zh-CN" sz="2400" b="0" i="1">
                  <a:latin typeface="Times New Roman" panose="02020603050405020304" pitchFamily="18" charset="0"/>
                </a:rPr>
                <a:t>s</a:t>
              </a: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grpSp>
      <p:grpSp>
        <p:nvGrpSpPr>
          <p:cNvPr id="3132" name="Group 60"/>
          <p:cNvGrpSpPr/>
          <p:nvPr/>
        </p:nvGrpSpPr>
        <p:grpSpPr bwMode="auto">
          <a:xfrm>
            <a:off x="3054595" y="5957012"/>
            <a:ext cx="4114800" cy="693738"/>
            <a:chOff x="1440" y="3600"/>
            <a:chExt cx="2592" cy="437"/>
          </a:xfrm>
        </p:grpSpPr>
        <p:sp>
          <p:nvSpPr>
            <p:cNvPr id="20500" name="Text Box 47"/>
            <p:cNvSpPr txBox="1">
              <a:spLocks noChangeArrowheads="1"/>
            </p:cNvSpPr>
            <p:nvPr/>
          </p:nvSpPr>
          <p:spPr bwMode="auto">
            <a:xfrm>
              <a:off x="2160" y="3725"/>
              <a:ext cx="1152" cy="312"/>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G</a:t>
              </a:r>
              <a:r>
                <a:rPr lang="en-US" altLang="zh-CN" sz="2400" b="0" baseline="-25000">
                  <a:latin typeface="Times New Roman" panose="02020603050405020304" pitchFamily="18" charset="0"/>
                </a:rPr>
                <a:t>1</a:t>
              </a:r>
              <a:r>
                <a:rPr lang="en-US" altLang="zh-CN" sz="2400" b="0">
                  <a:latin typeface="Times New Roman" panose="02020603050405020304" pitchFamily="18" charset="0"/>
                </a:rPr>
                <a:t>(</a:t>
              </a:r>
              <a:r>
                <a:rPr lang="en-US" altLang="zh-CN" sz="2400" b="0" i="1">
                  <a:latin typeface="Times New Roman" panose="02020603050405020304" pitchFamily="18" charset="0"/>
                </a:rPr>
                <a:t>s</a:t>
              </a:r>
              <a:r>
                <a:rPr lang="en-US" altLang="zh-CN" sz="2400" b="0">
                  <a:latin typeface="Times New Roman" panose="02020603050405020304" pitchFamily="18" charset="0"/>
                </a:rPr>
                <a:t>) + </a:t>
              </a:r>
              <a:r>
                <a:rPr lang="en-US" altLang="zh-CN" sz="2400" b="0" i="1">
                  <a:latin typeface="Times New Roman" panose="02020603050405020304" pitchFamily="18" charset="0"/>
                </a:rPr>
                <a:t>G</a:t>
              </a:r>
              <a:r>
                <a:rPr lang="en-US" altLang="zh-CN" sz="2400" b="0" baseline="-25000">
                  <a:latin typeface="Times New Roman" panose="02020603050405020304" pitchFamily="18" charset="0"/>
                </a:rPr>
                <a:t>2</a:t>
              </a:r>
              <a:r>
                <a:rPr lang="en-US" altLang="zh-CN" sz="2400" b="0">
                  <a:latin typeface="Times New Roman" panose="02020603050405020304" pitchFamily="18" charset="0"/>
                </a:rPr>
                <a:t>(</a:t>
              </a:r>
              <a:r>
                <a:rPr lang="en-US" altLang="zh-CN" sz="2400" b="0" i="1">
                  <a:latin typeface="Times New Roman" panose="02020603050405020304" pitchFamily="18" charset="0"/>
                </a:rPr>
                <a:t>s</a:t>
              </a: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0501" name="Line 48"/>
            <p:cNvSpPr>
              <a:spLocks noChangeShapeType="1"/>
            </p:cNvSpPr>
            <p:nvPr/>
          </p:nvSpPr>
          <p:spPr bwMode="auto">
            <a:xfrm>
              <a:off x="1584" y="3912"/>
              <a:ext cx="576"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02" name="Line 49"/>
            <p:cNvSpPr>
              <a:spLocks noChangeShapeType="1"/>
            </p:cNvSpPr>
            <p:nvPr/>
          </p:nvSpPr>
          <p:spPr bwMode="auto">
            <a:xfrm>
              <a:off x="3312" y="3912"/>
              <a:ext cx="72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03" name="Text Box 50"/>
            <p:cNvSpPr txBox="1">
              <a:spLocks noChangeArrowheads="1"/>
            </p:cNvSpPr>
            <p:nvPr/>
          </p:nvSpPr>
          <p:spPr bwMode="auto">
            <a:xfrm>
              <a:off x="1440" y="3600"/>
              <a:ext cx="504"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U</a:t>
              </a:r>
              <a:r>
                <a:rPr lang="en-US" altLang="zh-CN" sz="2400" b="0">
                  <a:latin typeface="Times New Roman" panose="02020603050405020304" pitchFamily="18" charset="0"/>
                </a:rPr>
                <a:t>(</a:t>
              </a:r>
              <a:r>
                <a:rPr lang="en-US" altLang="zh-CN" sz="2400" b="0" i="1">
                  <a:latin typeface="Times New Roman" panose="02020603050405020304" pitchFamily="18" charset="0"/>
                </a:rPr>
                <a:t>s</a:t>
              </a: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0504" name="Text Box 51"/>
            <p:cNvSpPr txBox="1">
              <a:spLocks noChangeArrowheads="1"/>
            </p:cNvSpPr>
            <p:nvPr/>
          </p:nvSpPr>
          <p:spPr bwMode="auto">
            <a:xfrm>
              <a:off x="3600" y="3600"/>
              <a:ext cx="432"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Y</a:t>
              </a:r>
              <a:r>
                <a:rPr lang="en-US" altLang="zh-CN" sz="2400" b="0">
                  <a:latin typeface="Times New Roman" panose="02020603050405020304" pitchFamily="18" charset="0"/>
                </a:rPr>
                <a:t>(</a:t>
              </a:r>
              <a:r>
                <a:rPr lang="en-US" altLang="zh-CN" sz="2400" b="0" i="1">
                  <a:latin typeface="Times New Roman" panose="02020603050405020304" pitchFamily="18" charset="0"/>
                </a:rPr>
                <a:t>s</a:t>
              </a: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grpSp>
      <p:sp>
        <p:nvSpPr>
          <p:cNvPr id="3124" name="AutoShape 52"/>
          <p:cNvSpPr>
            <a:spLocks noChangeArrowheads="1"/>
          </p:cNvSpPr>
          <p:nvPr/>
        </p:nvSpPr>
        <p:spPr bwMode="auto">
          <a:xfrm>
            <a:off x="4997624" y="5583114"/>
            <a:ext cx="342900" cy="327025"/>
          </a:xfrm>
          <a:prstGeom prst="downArrow">
            <a:avLst>
              <a:gd name="adj1" fmla="val 50000"/>
              <a:gd name="adj2" fmla="val 25000"/>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grpSp>
        <p:nvGrpSpPr>
          <p:cNvPr id="3129" name="Group 57"/>
          <p:cNvGrpSpPr/>
          <p:nvPr/>
        </p:nvGrpSpPr>
        <p:grpSpPr bwMode="auto">
          <a:xfrm>
            <a:off x="2711624" y="1627900"/>
            <a:ext cx="5486400" cy="731837"/>
            <a:chOff x="1248" y="1147"/>
            <a:chExt cx="3456" cy="461"/>
          </a:xfrm>
        </p:grpSpPr>
        <p:sp>
          <p:nvSpPr>
            <p:cNvPr id="20492" name="Text Box 9"/>
            <p:cNvSpPr txBox="1">
              <a:spLocks noChangeArrowheads="1"/>
            </p:cNvSpPr>
            <p:nvPr/>
          </p:nvSpPr>
          <p:spPr bwMode="auto">
            <a:xfrm>
              <a:off x="1968" y="1296"/>
              <a:ext cx="624" cy="312"/>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G</a:t>
              </a:r>
              <a:r>
                <a:rPr lang="en-US" altLang="zh-CN" sz="2400" b="0" baseline="-25000">
                  <a:latin typeface="Times New Roman" panose="02020603050405020304" pitchFamily="18" charset="0"/>
                </a:rPr>
                <a:t>1</a:t>
              </a:r>
              <a:r>
                <a:rPr lang="en-US" altLang="zh-CN" sz="2400" b="0" i="1">
                  <a:latin typeface="Times New Roman" panose="02020603050405020304" pitchFamily="18" charset="0"/>
                </a:rPr>
                <a:t>(s)</a:t>
              </a:r>
              <a:endParaRPr lang="en-US" altLang="zh-CN" sz="2400" b="0" i="1">
                <a:latin typeface="Times New Roman" panose="02020603050405020304" pitchFamily="18" charset="0"/>
              </a:endParaRPr>
            </a:p>
          </p:txBody>
        </p:sp>
        <p:sp>
          <p:nvSpPr>
            <p:cNvPr id="20493" name="Text Box 10"/>
            <p:cNvSpPr txBox="1">
              <a:spLocks noChangeArrowheads="1"/>
            </p:cNvSpPr>
            <p:nvPr/>
          </p:nvSpPr>
          <p:spPr bwMode="auto">
            <a:xfrm>
              <a:off x="3168" y="1271"/>
              <a:ext cx="600" cy="312"/>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dirty="0">
                  <a:latin typeface="Times New Roman" panose="02020603050405020304" pitchFamily="18" charset="0"/>
                </a:rPr>
                <a:t>G</a:t>
              </a:r>
              <a:r>
                <a:rPr lang="en-US" altLang="zh-CN" sz="2400" b="0" baseline="-25000" dirty="0">
                  <a:latin typeface="Times New Roman" panose="02020603050405020304" pitchFamily="18" charset="0"/>
                </a:rPr>
                <a:t>2</a:t>
              </a:r>
              <a:r>
                <a:rPr lang="en-US" altLang="zh-CN" sz="2400" b="0" dirty="0">
                  <a:latin typeface="Times New Roman" panose="02020603050405020304" pitchFamily="18" charset="0"/>
                </a:rPr>
                <a:t>(</a:t>
              </a:r>
              <a:r>
                <a:rPr lang="en-US" altLang="zh-CN" sz="2400" b="0" i="1" dirty="0">
                  <a:latin typeface="Times New Roman" panose="02020603050405020304" pitchFamily="18" charset="0"/>
                </a:rPr>
                <a:t>s</a:t>
              </a:r>
              <a:r>
                <a:rPr lang="en-US" altLang="zh-CN" sz="2400" b="0" dirty="0">
                  <a:latin typeface="Times New Roman" panose="02020603050405020304" pitchFamily="18" charset="0"/>
                </a:rPr>
                <a:t>)</a:t>
              </a:r>
              <a:endParaRPr lang="en-US" altLang="zh-CN" sz="2400" b="0" dirty="0">
                <a:latin typeface="Times New Roman" panose="02020603050405020304" pitchFamily="18" charset="0"/>
              </a:endParaRPr>
            </a:p>
          </p:txBody>
        </p:sp>
        <p:sp>
          <p:nvSpPr>
            <p:cNvPr id="20494" name="Line 11"/>
            <p:cNvSpPr>
              <a:spLocks noChangeShapeType="1"/>
            </p:cNvSpPr>
            <p:nvPr/>
          </p:nvSpPr>
          <p:spPr bwMode="auto">
            <a:xfrm>
              <a:off x="1392" y="1458"/>
              <a:ext cx="576"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95" name="Line 13"/>
            <p:cNvSpPr>
              <a:spLocks noChangeShapeType="1"/>
            </p:cNvSpPr>
            <p:nvPr/>
          </p:nvSpPr>
          <p:spPr bwMode="auto">
            <a:xfrm>
              <a:off x="3768" y="1458"/>
              <a:ext cx="648"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96" name="Text Box 14"/>
            <p:cNvSpPr txBox="1">
              <a:spLocks noChangeArrowheads="1"/>
            </p:cNvSpPr>
            <p:nvPr/>
          </p:nvSpPr>
          <p:spPr bwMode="auto">
            <a:xfrm>
              <a:off x="1248" y="1152"/>
              <a:ext cx="528"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U</a:t>
              </a:r>
              <a:r>
                <a:rPr lang="en-US" altLang="zh-CN" sz="2400" b="0">
                  <a:latin typeface="Times New Roman" panose="02020603050405020304" pitchFamily="18" charset="0"/>
                </a:rPr>
                <a:t>(</a:t>
              </a:r>
              <a:r>
                <a:rPr lang="en-US" altLang="zh-CN" sz="2400" b="0" i="1">
                  <a:latin typeface="Times New Roman" panose="02020603050405020304" pitchFamily="18" charset="0"/>
                </a:rPr>
                <a:t>s</a:t>
              </a: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0497" name="Text Box 15"/>
            <p:cNvSpPr txBox="1">
              <a:spLocks noChangeArrowheads="1"/>
            </p:cNvSpPr>
            <p:nvPr/>
          </p:nvSpPr>
          <p:spPr bwMode="auto">
            <a:xfrm>
              <a:off x="4128" y="1208"/>
              <a:ext cx="576"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Y</a:t>
              </a:r>
              <a:r>
                <a:rPr lang="en-US" altLang="zh-CN" sz="2400" b="0">
                  <a:latin typeface="Times New Roman" panose="02020603050405020304" pitchFamily="18" charset="0"/>
                </a:rPr>
                <a:t>(</a:t>
              </a:r>
              <a:r>
                <a:rPr lang="en-US" altLang="zh-CN" sz="2400" b="0" i="1">
                  <a:latin typeface="Times New Roman" panose="02020603050405020304" pitchFamily="18" charset="0"/>
                </a:rPr>
                <a:t>s</a:t>
              </a: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0498" name="Text Box 16"/>
            <p:cNvSpPr txBox="1">
              <a:spLocks noChangeArrowheads="1"/>
            </p:cNvSpPr>
            <p:nvPr/>
          </p:nvSpPr>
          <p:spPr bwMode="auto">
            <a:xfrm>
              <a:off x="2640" y="1147"/>
              <a:ext cx="624"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U</a:t>
              </a:r>
              <a:r>
                <a:rPr lang="en-US" altLang="zh-CN" sz="2400" b="0" baseline="-25000">
                  <a:latin typeface="Times New Roman" panose="02020603050405020304" pitchFamily="18" charset="0"/>
                </a:rPr>
                <a:t>1</a:t>
              </a:r>
              <a:r>
                <a:rPr lang="en-US" altLang="zh-CN" sz="2400" b="0">
                  <a:latin typeface="Times New Roman" panose="02020603050405020304" pitchFamily="18" charset="0"/>
                </a:rPr>
                <a:t>(</a:t>
              </a:r>
              <a:r>
                <a:rPr lang="en-US" altLang="zh-CN" sz="2400" b="0" i="1">
                  <a:latin typeface="Times New Roman" panose="02020603050405020304" pitchFamily="18" charset="0"/>
                </a:rPr>
                <a:t>s</a:t>
              </a: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0499" name="Line 56"/>
            <p:cNvSpPr>
              <a:spLocks noChangeShapeType="1"/>
            </p:cNvSpPr>
            <p:nvPr/>
          </p:nvSpPr>
          <p:spPr bwMode="auto">
            <a:xfrm>
              <a:off x="2592" y="1440"/>
              <a:ext cx="57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cxnSp>
        <p:nvCxnSpPr>
          <p:cNvPr id="3" name="直接连接符 2"/>
          <p:cNvCxnSpPr/>
          <p:nvPr/>
        </p:nvCxnSpPr>
        <p:spPr>
          <a:xfrm>
            <a:off x="1309862" y="3830513"/>
            <a:ext cx="8062912" cy="0"/>
          </a:xfrm>
          <a:prstGeom prst="line">
            <a:avLst/>
          </a:prstGeom>
          <a:ln w="57150"/>
        </p:spPr>
        <p:style>
          <a:lnRef idx="1">
            <a:schemeClr val="dk1"/>
          </a:lnRef>
          <a:fillRef idx="0">
            <a:schemeClr val="dk1"/>
          </a:fillRef>
          <a:effectRef idx="0">
            <a:schemeClr val="dk1"/>
          </a:effectRef>
          <a:fontRef idx="minor">
            <a:schemeClr val="tx1"/>
          </a:fontRef>
        </p:style>
      </p:cxn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3074">
                                            <p:txEl>
                                              <p:pRg st="0" end="0"/>
                                            </p:txEl>
                                          </p:spTgt>
                                        </p:tgtEl>
                                        <p:attrNameLst>
                                          <p:attrName>style.visibility</p:attrName>
                                        </p:attrNameLst>
                                      </p:cBhvr>
                                      <p:to>
                                        <p:strVal val="visible"/>
                                      </p:to>
                                    </p:set>
                                    <p:animEffect transition="in" filter="wipe(up)">
                                      <p:cBhvr>
                                        <p:cTn id="7" dur="75"/>
                                        <p:tgtEl>
                                          <p:spTgt spid="30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3078">
                                            <p:txEl>
                                              <p:pRg st="0" end="0"/>
                                            </p:txEl>
                                          </p:spTgt>
                                        </p:tgtEl>
                                        <p:attrNameLst>
                                          <p:attrName>style.visibility</p:attrName>
                                        </p:attrNameLst>
                                      </p:cBhvr>
                                      <p:to>
                                        <p:strVal val="visible"/>
                                      </p:to>
                                    </p:set>
                                    <p:animEffect transition="in" filter="wipe(up)">
                                      <p:cBhvr>
                                        <p:cTn id="12" dur="75"/>
                                        <p:tgtEl>
                                          <p:spTgt spid="307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31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09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31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iterate type="lt">
                                    <p:tmPct val="100000"/>
                                  </p:iterate>
                                  <p:childTnLst>
                                    <p:set>
                                      <p:cBhvr>
                                        <p:cTn id="28" dur="1" fill="hold">
                                          <p:stCondLst>
                                            <p:cond delay="0"/>
                                          </p:stCondLst>
                                        </p:cTn>
                                        <p:tgtEl>
                                          <p:spTgt spid="3096">
                                            <p:txEl>
                                              <p:pRg st="0" end="0"/>
                                            </p:txEl>
                                          </p:spTgt>
                                        </p:tgtEl>
                                        <p:attrNameLst>
                                          <p:attrName>style.visibility</p:attrName>
                                        </p:attrNameLst>
                                      </p:cBhvr>
                                      <p:to>
                                        <p:strVal val="visible"/>
                                      </p:to>
                                    </p:set>
                                    <p:animEffect transition="in" filter="wipe(up)">
                                      <p:cBhvr>
                                        <p:cTn id="29" dur="75"/>
                                        <p:tgtEl>
                                          <p:spTgt spid="3096">
                                            <p:txEl>
                                              <p:pRg st="0" end="0"/>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1" name="type.wav"/>
                                        </p:tgtEl>
                                      </p:cMediaNode>
                                    </p:audio>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313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312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3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utoUpdateAnimBg="0" build="p"/>
      <p:bldP spid="3078" grpId="0" autoUpdateAnimBg="0" build="p"/>
      <p:bldP spid="3095" grpId="0" animBg="1"/>
      <p:bldP spid="3096" grpId="0" autoUpdateAnimBg="0" build="p"/>
      <p:bldP spid="31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554983" y="5131148"/>
            <a:ext cx="3952875" cy="10080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07" name="Rectangle 27"/>
          <p:cNvSpPr>
            <a:spLocks noChangeArrowheads="1"/>
          </p:cNvSpPr>
          <p:nvPr/>
        </p:nvSpPr>
        <p:spPr bwMode="auto">
          <a:xfrm>
            <a:off x="5341938" y="31162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grpSp>
        <p:nvGrpSpPr>
          <p:cNvPr id="21508" name="Group 44"/>
          <p:cNvGrpSpPr/>
          <p:nvPr/>
        </p:nvGrpSpPr>
        <p:grpSpPr bwMode="auto">
          <a:xfrm>
            <a:off x="1559496" y="1268760"/>
            <a:ext cx="4897437" cy="1701800"/>
            <a:chOff x="35" y="725"/>
            <a:chExt cx="3085" cy="1072"/>
          </a:xfrm>
        </p:grpSpPr>
        <p:sp>
          <p:nvSpPr>
            <p:cNvPr id="21519" name="Text Box 5"/>
            <p:cNvSpPr txBox="1">
              <a:spLocks noChangeArrowheads="1"/>
            </p:cNvSpPr>
            <p:nvPr/>
          </p:nvSpPr>
          <p:spPr bwMode="auto">
            <a:xfrm>
              <a:off x="1385" y="890"/>
              <a:ext cx="771" cy="413"/>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 G</a:t>
              </a:r>
              <a:r>
                <a:rPr lang="en-US" altLang="zh-CN" sz="2400" b="0" baseline="-25000">
                  <a:latin typeface="Times New Roman" panose="02020603050405020304" pitchFamily="18" charset="0"/>
                </a:rPr>
                <a:t>1</a:t>
              </a:r>
              <a:r>
                <a:rPr lang="en-US" altLang="zh-CN" sz="2400" b="0">
                  <a:latin typeface="Times New Roman" panose="02020603050405020304" pitchFamily="18" charset="0"/>
                </a:rPr>
                <a:t>(</a:t>
              </a:r>
              <a:r>
                <a:rPr lang="en-US" altLang="zh-CN" sz="2400" b="0" i="1">
                  <a:latin typeface="Times New Roman" panose="02020603050405020304" pitchFamily="18" charset="0"/>
                </a:rPr>
                <a:t>s</a:t>
              </a: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1520" name="Text Box 6"/>
            <p:cNvSpPr txBox="1">
              <a:spLocks noChangeArrowheads="1"/>
            </p:cNvSpPr>
            <p:nvPr/>
          </p:nvSpPr>
          <p:spPr bwMode="auto">
            <a:xfrm>
              <a:off x="1385" y="1385"/>
              <a:ext cx="771" cy="412"/>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 G</a:t>
              </a:r>
              <a:r>
                <a:rPr lang="en-US" altLang="zh-CN" sz="2400" b="0" baseline="-25000">
                  <a:latin typeface="Times New Roman" panose="02020603050405020304" pitchFamily="18" charset="0"/>
                </a:rPr>
                <a:t>2</a:t>
              </a:r>
              <a:r>
                <a:rPr lang="en-US" altLang="zh-CN" sz="2400" b="0">
                  <a:latin typeface="Times New Roman" panose="02020603050405020304" pitchFamily="18" charset="0"/>
                </a:rPr>
                <a:t>(</a:t>
              </a:r>
              <a:r>
                <a:rPr lang="en-US" altLang="zh-CN" sz="2400" b="0" i="1">
                  <a:latin typeface="Times New Roman" panose="02020603050405020304" pitchFamily="18" charset="0"/>
                </a:rPr>
                <a:t>s</a:t>
              </a: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1521" name="Oval 7"/>
            <p:cNvSpPr>
              <a:spLocks noChangeArrowheads="1"/>
            </p:cNvSpPr>
            <p:nvPr/>
          </p:nvSpPr>
          <p:spPr bwMode="auto">
            <a:xfrm>
              <a:off x="806" y="1087"/>
              <a:ext cx="97" cy="82"/>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1522" name="Line 8"/>
            <p:cNvSpPr>
              <a:spLocks noChangeShapeType="1"/>
            </p:cNvSpPr>
            <p:nvPr/>
          </p:nvSpPr>
          <p:spPr bwMode="auto">
            <a:xfrm>
              <a:off x="228" y="1137"/>
              <a:ext cx="578"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3" name="Line 9"/>
            <p:cNvSpPr>
              <a:spLocks noChangeShapeType="1"/>
            </p:cNvSpPr>
            <p:nvPr/>
          </p:nvSpPr>
          <p:spPr bwMode="auto">
            <a:xfrm>
              <a:off x="903" y="1137"/>
              <a:ext cx="482"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4" name="Line 10"/>
            <p:cNvSpPr>
              <a:spLocks noChangeShapeType="1"/>
            </p:cNvSpPr>
            <p:nvPr/>
          </p:nvSpPr>
          <p:spPr bwMode="auto">
            <a:xfrm>
              <a:off x="2156" y="1137"/>
              <a:ext cx="964"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5" name="Line 11"/>
            <p:cNvSpPr>
              <a:spLocks noChangeShapeType="1"/>
            </p:cNvSpPr>
            <p:nvPr/>
          </p:nvSpPr>
          <p:spPr bwMode="auto">
            <a:xfrm>
              <a:off x="838" y="1632"/>
              <a:ext cx="547"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6" name="Line 12"/>
            <p:cNvSpPr>
              <a:spLocks noChangeShapeType="1"/>
            </p:cNvSpPr>
            <p:nvPr/>
          </p:nvSpPr>
          <p:spPr bwMode="auto">
            <a:xfrm>
              <a:off x="2156" y="1632"/>
              <a:ext cx="482"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7" name="Line 13"/>
            <p:cNvSpPr>
              <a:spLocks noChangeShapeType="1"/>
            </p:cNvSpPr>
            <p:nvPr/>
          </p:nvSpPr>
          <p:spPr bwMode="auto">
            <a:xfrm>
              <a:off x="2638" y="1133"/>
              <a:ext cx="0" cy="499"/>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8" name="Line 14"/>
            <p:cNvSpPr>
              <a:spLocks noChangeShapeType="1"/>
            </p:cNvSpPr>
            <p:nvPr/>
          </p:nvSpPr>
          <p:spPr bwMode="auto">
            <a:xfrm flipV="1">
              <a:off x="849" y="1137"/>
              <a:ext cx="0" cy="495"/>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9" name="Text Box 19"/>
            <p:cNvSpPr txBox="1">
              <a:spLocks noChangeArrowheads="1"/>
            </p:cNvSpPr>
            <p:nvPr/>
          </p:nvSpPr>
          <p:spPr bwMode="auto">
            <a:xfrm>
              <a:off x="35" y="725"/>
              <a:ext cx="578" cy="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U</a:t>
              </a:r>
              <a:r>
                <a:rPr lang="en-US" altLang="zh-CN" sz="2400" b="0">
                  <a:latin typeface="Times New Roman" panose="02020603050405020304" pitchFamily="18" charset="0"/>
                </a:rPr>
                <a:t>(</a:t>
              </a:r>
              <a:r>
                <a:rPr lang="en-US" altLang="zh-CN" sz="2400" b="0" i="1">
                  <a:latin typeface="Times New Roman" panose="02020603050405020304" pitchFamily="18" charset="0"/>
                </a:rPr>
                <a:t>s</a:t>
              </a: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1530" name="Text Box 20"/>
            <p:cNvSpPr txBox="1">
              <a:spLocks noChangeArrowheads="1"/>
            </p:cNvSpPr>
            <p:nvPr/>
          </p:nvSpPr>
          <p:spPr bwMode="auto">
            <a:xfrm>
              <a:off x="2542" y="725"/>
              <a:ext cx="578" cy="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Y</a:t>
              </a:r>
              <a:r>
                <a:rPr lang="en-US" altLang="zh-CN" sz="2400" b="0">
                  <a:latin typeface="Times New Roman" panose="02020603050405020304" pitchFamily="18" charset="0"/>
                </a:rPr>
                <a:t>(</a:t>
              </a:r>
              <a:r>
                <a:rPr lang="en-US" altLang="zh-CN" sz="2400" b="0" i="1">
                  <a:latin typeface="Times New Roman" panose="02020603050405020304" pitchFamily="18" charset="0"/>
                </a:rPr>
                <a:t>s</a:t>
              </a: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1531" name="Text Box 21"/>
            <p:cNvSpPr txBox="1">
              <a:spLocks noChangeArrowheads="1"/>
            </p:cNvSpPr>
            <p:nvPr/>
          </p:nvSpPr>
          <p:spPr bwMode="auto">
            <a:xfrm>
              <a:off x="903" y="725"/>
              <a:ext cx="578" cy="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E</a:t>
              </a:r>
              <a:r>
                <a:rPr lang="en-US" altLang="zh-CN" sz="2400" b="0">
                  <a:latin typeface="Times New Roman" panose="02020603050405020304" pitchFamily="18" charset="0"/>
                </a:rPr>
                <a:t>(</a:t>
              </a:r>
              <a:r>
                <a:rPr lang="en-US" altLang="zh-CN" sz="2400" b="0" i="1">
                  <a:latin typeface="Times New Roman" panose="02020603050405020304" pitchFamily="18" charset="0"/>
                </a:rPr>
                <a:t>s</a:t>
              </a: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1532" name="Text Box 24"/>
            <p:cNvSpPr txBox="1">
              <a:spLocks noChangeArrowheads="1"/>
            </p:cNvSpPr>
            <p:nvPr/>
          </p:nvSpPr>
          <p:spPr bwMode="auto">
            <a:xfrm>
              <a:off x="517" y="807"/>
              <a:ext cx="38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1533" name="Text Box 25"/>
            <p:cNvSpPr txBox="1">
              <a:spLocks noChangeArrowheads="1"/>
            </p:cNvSpPr>
            <p:nvPr/>
          </p:nvSpPr>
          <p:spPr bwMode="auto">
            <a:xfrm>
              <a:off x="517" y="1137"/>
              <a:ext cx="38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grpSp>
      <p:sp>
        <p:nvSpPr>
          <p:cNvPr id="21509" name="Text Box 32"/>
          <p:cNvSpPr txBox="1">
            <a:spLocks noChangeArrowheads="1"/>
          </p:cNvSpPr>
          <p:nvPr/>
        </p:nvSpPr>
        <p:spPr bwMode="auto">
          <a:xfrm>
            <a:off x="2113532" y="3242022"/>
            <a:ext cx="819785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400" i="1">
                <a:latin typeface="Times New Roman" panose="02020603050405020304" pitchFamily="18" charset="0"/>
              </a:rPr>
              <a:t>E</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 </a:t>
            </a:r>
            <a:r>
              <a:rPr lang="en-US" altLang="zh-CN" sz="2400" i="1">
                <a:latin typeface="Times New Roman" panose="02020603050405020304" pitchFamily="18" charset="0"/>
              </a:rPr>
              <a:t>= U</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 </a:t>
            </a:r>
            <a:r>
              <a:rPr lang="en-US" altLang="zh-CN" sz="2400" i="1">
                <a:latin typeface="Times New Roman" panose="02020603050405020304" pitchFamily="18" charset="0"/>
              </a:rPr>
              <a:t>– G</a:t>
            </a:r>
            <a:r>
              <a:rPr lang="en-US" altLang="zh-CN" sz="2400" i="1" baseline="-25000">
                <a:latin typeface="Times New Roman" panose="02020603050405020304" pitchFamily="18" charset="0"/>
              </a:rPr>
              <a:t>2</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r>
              <a:rPr lang="en-US" altLang="zh-CN" sz="2400" i="1">
                <a:latin typeface="Times New Roman" panose="02020603050405020304" pitchFamily="18" charset="0"/>
              </a:rPr>
              <a:t>Y</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   ；  </a:t>
            </a:r>
            <a:r>
              <a:rPr lang="en-US" altLang="zh-CN" sz="2400" i="1">
                <a:latin typeface="Times New Roman" panose="02020603050405020304" pitchFamily="18" charset="0"/>
              </a:rPr>
              <a:t>Y</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r>
              <a:rPr lang="en-US" altLang="zh-CN" sz="2400" i="1">
                <a:latin typeface="Times New Roman" panose="02020603050405020304" pitchFamily="18" charset="0"/>
              </a:rPr>
              <a:t> = G</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r>
              <a:rPr lang="en-US" altLang="zh-CN" sz="2400" i="1">
                <a:latin typeface="Times New Roman" panose="02020603050405020304" pitchFamily="18" charset="0"/>
              </a:rPr>
              <a:t> E</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endParaRPr lang="en-US" altLang="zh-CN" sz="2400">
              <a:latin typeface="Times New Roman" panose="02020603050405020304" pitchFamily="18" charset="0"/>
            </a:endParaRPr>
          </a:p>
          <a:p>
            <a:pPr eaLnBrk="1" hangingPunct="1">
              <a:spcBef>
                <a:spcPct val="50000"/>
              </a:spcBef>
              <a:buClrTx/>
              <a:buSzTx/>
              <a:buFontTx/>
              <a:buNone/>
            </a:pPr>
            <a:r>
              <a:rPr lang="en-US" altLang="zh-CN" sz="2400" i="1">
                <a:latin typeface="Times New Roman" panose="02020603050405020304" pitchFamily="18" charset="0"/>
              </a:rPr>
              <a:t>Y</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r>
              <a:rPr lang="en-US" altLang="zh-CN" sz="2400" i="1">
                <a:latin typeface="Times New Roman" panose="02020603050405020304" pitchFamily="18" charset="0"/>
              </a:rPr>
              <a:t> = G</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r>
              <a:rPr lang="en-US" altLang="zh-CN" sz="2400" i="1">
                <a:latin typeface="Times New Roman" panose="02020603050405020304" pitchFamily="18" charset="0"/>
              </a:rPr>
              <a:t> </a:t>
            </a:r>
            <a:r>
              <a:rPr lang="en-US" altLang="zh-CN" sz="2400">
                <a:latin typeface="Times New Roman" panose="02020603050405020304" pitchFamily="18" charset="0"/>
              </a:rPr>
              <a:t>[</a:t>
            </a:r>
            <a:r>
              <a:rPr lang="en-US" altLang="zh-CN" sz="2400" i="1">
                <a:latin typeface="Times New Roman" panose="02020603050405020304" pitchFamily="18" charset="0"/>
              </a:rPr>
              <a:t>U</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r>
              <a:rPr lang="en-US" altLang="zh-CN" sz="2400" i="1">
                <a:latin typeface="Times New Roman" panose="02020603050405020304" pitchFamily="18" charset="0"/>
              </a:rPr>
              <a:t> – G</a:t>
            </a:r>
            <a:r>
              <a:rPr lang="en-US" altLang="zh-CN" sz="2400" i="1" baseline="-25000">
                <a:latin typeface="Times New Roman" panose="02020603050405020304" pitchFamily="18" charset="0"/>
              </a:rPr>
              <a:t>2</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r>
              <a:rPr lang="en-US" altLang="zh-CN" sz="2400" i="1">
                <a:latin typeface="Times New Roman" panose="02020603050405020304" pitchFamily="18" charset="0"/>
              </a:rPr>
              <a:t>Y</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r>
              <a:rPr lang="en-US" altLang="zh-CN" sz="2400" i="1">
                <a:latin typeface="Times New Roman" panose="02020603050405020304" pitchFamily="18" charset="0"/>
              </a:rPr>
              <a:t> </a:t>
            </a:r>
            <a:r>
              <a:rPr lang="en-US" altLang="zh-CN" sz="2400">
                <a:latin typeface="Times New Roman" panose="02020603050405020304" pitchFamily="18" charset="0"/>
              </a:rPr>
              <a:t>] </a:t>
            </a:r>
            <a:r>
              <a:rPr lang="en-US" altLang="zh-CN" sz="2400" i="1">
                <a:latin typeface="Times New Roman" panose="02020603050405020304" pitchFamily="18" charset="0"/>
              </a:rPr>
              <a:t>= G</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 </a:t>
            </a:r>
            <a:r>
              <a:rPr lang="en-US" altLang="zh-CN" sz="2400" i="1">
                <a:latin typeface="Times New Roman" panose="02020603050405020304" pitchFamily="18" charset="0"/>
              </a:rPr>
              <a:t>U</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r>
              <a:rPr lang="en-US" altLang="zh-CN" sz="2400" i="1">
                <a:latin typeface="Times New Roman" panose="02020603050405020304" pitchFamily="18" charset="0"/>
              </a:rPr>
              <a:t> – G</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 </a:t>
            </a:r>
            <a:r>
              <a:rPr lang="en-US" altLang="zh-CN" sz="2400" i="1">
                <a:latin typeface="Times New Roman" panose="02020603050405020304" pitchFamily="18" charset="0"/>
              </a:rPr>
              <a:t>G</a:t>
            </a:r>
            <a:r>
              <a:rPr lang="en-US" altLang="zh-CN" sz="2400" i="1" baseline="-25000">
                <a:latin typeface="Times New Roman" panose="02020603050405020304" pitchFamily="18" charset="0"/>
              </a:rPr>
              <a:t>2</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r>
              <a:rPr lang="en-US" altLang="zh-CN" sz="2400" i="1">
                <a:latin typeface="Times New Roman" panose="02020603050405020304" pitchFamily="18" charset="0"/>
              </a:rPr>
              <a:t>Y</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r>
              <a:rPr lang="en-US" altLang="zh-CN" sz="2400" i="1">
                <a:latin typeface="Times New Roman" panose="02020603050405020304" pitchFamily="18" charset="0"/>
              </a:rPr>
              <a:t> </a:t>
            </a:r>
            <a:endParaRPr lang="en-US" altLang="zh-CN" sz="2400" i="1">
              <a:latin typeface="Times New Roman" panose="02020603050405020304" pitchFamily="18" charset="0"/>
            </a:endParaRPr>
          </a:p>
          <a:p>
            <a:pPr eaLnBrk="1" hangingPunct="1">
              <a:spcBef>
                <a:spcPct val="50000"/>
              </a:spcBef>
              <a:buClrTx/>
              <a:buSzTx/>
              <a:buFontTx/>
              <a:buNone/>
            </a:pPr>
            <a:r>
              <a:rPr lang="en-US" altLang="zh-CN" sz="2400" i="1">
                <a:latin typeface="Times New Roman" panose="02020603050405020304" pitchFamily="18" charset="0"/>
              </a:rPr>
              <a:t>           </a:t>
            </a:r>
            <a:r>
              <a:rPr lang="en-US" altLang="zh-CN" sz="2400">
                <a:latin typeface="Times New Roman" panose="02020603050405020304" pitchFamily="18" charset="0"/>
              </a:rPr>
              <a:t>[1+ </a:t>
            </a:r>
            <a:r>
              <a:rPr lang="en-US" altLang="zh-CN" sz="2400" i="1">
                <a:latin typeface="Times New Roman" panose="02020603050405020304" pitchFamily="18" charset="0"/>
              </a:rPr>
              <a:t>G</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r>
              <a:rPr lang="en-US" altLang="zh-CN" sz="2400" i="1">
                <a:latin typeface="Times New Roman" panose="02020603050405020304" pitchFamily="18" charset="0"/>
              </a:rPr>
              <a:t> G</a:t>
            </a:r>
            <a:r>
              <a:rPr lang="en-US" altLang="zh-CN" sz="2400" i="1" baseline="-25000">
                <a:latin typeface="Times New Roman" panose="02020603050405020304" pitchFamily="18" charset="0"/>
              </a:rPr>
              <a:t>2</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r>
              <a:rPr lang="en-US" altLang="zh-CN" sz="2400" i="1">
                <a:latin typeface="Times New Roman" panose="02020603050405020304" pitchFamily="18" charset="0"/>
              </a:rPr>
              <a:t> Y</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r>
              <a:rPr lang="en-US" altLang="zh-CN" sz="2400" i="1">
                <a:latin typeface="Times New Roman" panose="02020603050405020304" pitchFamily="18" charset="0"/>
              </a:rPr>
              <a:t> = G</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r>
              <a:rPr lang="en-US" altLang="zh-CN" sz="2400" i="1">
                <a:latin typeface="Times New Roman" panose="02020603050405020304" pitchFamily="18" charset="0"/>
              </a:rPr>
              <a:t> U</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 </a:t>
            </a:r>
            <a:endParaRPr lang="zh-CN" altLang="en-US" sz="2400">
              <a:latin typeface="Times New Roman" panose="02020603050405020304" pitchFamily="18" charset="0"/>
            </a:endParaRPr>
          </a:p>
        </p:txBody>
      </p:sp>
      <p:graphicFrame>
        <p:nvGraphicFramePr>
          <p:cNvPr id="21510" name="Object 36"/>
          <p:cNvGraphicFramePr>
            <a:graphicFrameLocks noChangeAspect="1"/>
          </p:cNvGraphicFramePr>
          <p:nvPr/>
        </p:nvGraphicFramePr>
        <p:xfrm>
          <a:off x="3789932" y="5147023"/>
          <a:ext cx="3405188" cy="898525"/>
        </p:xfrm>
        <a:graphic>
          <a:graphicData uri="http://schemas.openxmlformats.org/presentationml/2006/ole">
            <mc:AlternateContent xmlns:mc="http://schemas.openxmlformats.org/markup-compatibility/2006">
              <mc:Choice xmlns:v="urn:schemas-microsoft-com:vml" Requires="v">
                <p:oleObj spid="_x0000_s8198" name="Equation" r:id="rId1" imgW="1511300" imgH="431800" progId="Equation.3">
                  <p:embed/>
                </p:oleObj>
              </mc:Choice>
              <mc:Fallback>
                <p:oleObj name="Equation" r:id="rId1" imgW="1511300" imgH="431800" progId="Equation.3">
                  <p:embed/>
                  <p:pic>
                    <p:nvPicPr>
                      <p:cNvPr id="0" name="Object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9932" y="5147023"/>
                        <a:ext cx="3405188"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4" name="Text Box 38"/>
          <p:cNvSpPr txBox="1">
            <a:spLocks noChangeArrowheads="1"/>
          </p:cNvSpPr>
          <p:nvPr/>
        </p:nvSpPr>
        <p:spPr bwMode="auto">
          <a:xfrm>
            <a:off x="1065213" y="355601"/>
            <a:ext cx="2274888" cy="5238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lang="zh-CN" altLang="en-US" sz="2800" dirty="0">
                <a:solidFill>
                  <a:srgbClr val="FF0000"/>
                </a:solidFill>
                <a:effectLst>
                  <a:outerShdw blurRad="38100" dist="38100" dir="2700000" algn="tl">
                    <a:srgbClr val="000000">
                      <a:alpha val="43137"/>
                    </a:srgbClr>
                  </a:outerShdw>
                </a:effectLst>
                <a:latin typeface="黑体" panose="02010609060101010101" pitchFamily="2" charset="-122"/>
              </a:rPr>
              <a:t> 3、负反馈 </a:t>
            </a:r>
            <a:endParaRPr lang="zh-CN" altLang="en-US" sz="2800" dirty="0">
              <a:solidFill>
                <a:srgbClr val="FF0000"/>
              </a:solidFill>
              <a:effectLst>
                <a:outerShdw blurRad="38100" dist="38100" dir="2700000" algn="tl">
                  <a:srgbClr val="000000">
                    <a:alpha val="43137"/>
                  </a:srgbClr>
                </a:outerShdw>
              </a:effectLst>
              <a:latin typeface="黑体" panose="02010609060101010101" pitchFamily="2" charset="-122"/>
            </a:endParaRPr>
          </a:p>
        </p:txBody>
      </p:sp>
      <p:grpSp>
        <p:nvGrpSpPr>
          <p:cNvPr id="21512" name="Group 45"/>
          <p:cNvGrpSpPr/>
          <p:nvPr/>
        </p:nvGrpSpPr>
        <p:grpSpPr bwMode="auto">
          <a:xfrm>
            <a:off x="6453758" y="1413222"/>
            <a:ext cx="4041775" cy="971550"/>
            <a:chOff x="3118" y="816"/>
            <a:chExt cx="2546" cy="612"/>
          </a:xfrm>
        </p:grpSpPr>
        <p:sp>
          <p:nvSpPr>
            <p:cNvPr id="21513" name="Text Box 15"/>
            <p:cNvSpPr txBox="1">
              <a:spLocks noChangeAspect="1" noChangeArrowheads="1"/>
            </p:cNvSpPr>
            <p:nvPr/>
          </p:nvSpPr>
          <p:spPr bwMode="auto">
            <a:xfrm>
              <a:off x="3782" y="880"/>
              <a:ext cx="1294" cy="54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10800"/>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endParaRPr lang="en-US" altLang="zh-CN" sz="2400" b="0">
                <a:latin typeface="Times New Roman" panose="02020603050405020304" pitchFamily="18" charset="0"/>
              </a:endParaRPr>
            </a:p>
          </p:txBody>
        </p:sp>
        <p:sp>
          <p:nvSpPr>
            <p:cNvPr id="21514" name="Text Box 22"/>
            <p:cNvSpPr txBox="1">
              <a:spLocks noChangeAspect="1" noChangeArrowheads="1"/>
            </p:cNvSpPr>
            <p:nvPr/>
          </p:nvSpPr>
          <p:spPr bwMode="auto">
            <a:xfrm>
              <a:off x="3118" y="816"/>
              <a:ext cx="521"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U</a:t>
              </a:r>
              <a:r>
                <a:rPr lang="en-US" altLang="zh-CN" sz="2400" b="0">
                  <a:latin typeface="Times New Roman" panose="02020603050405020304" pitchFamily="18" charset="0"/>
                </a:rPr>
                <a:t>(s)</a:t>
              </a:r>
              <a:endParaRPr lang="en-US" altLang="zh-CN" sz="2400" b="0">
                <a:latin typeface="Times New Roman" panose="02020603050405020304" pitchFamily="18" charset="0"/>
              </a:endParaRPr>
            </a:p>
          </p:txBody>
        </p:sp>
        <p:sp>
          <p:nvSpPr>
            <p:cNvPr id="21515" name="Text Box 23"/>
            <p:cNvSpPr txBox="1">
              <a:spLocks noChangeAspect="1" noChangeArrowheads="1"/>
            </p:cNvSpPr>
            <p:nvPr/>
          </p:nvSpPr>
          <p:spPr bwMode="auto">
            <a:xfrm>
              <a:off x="5143" y="816"/>
              <a:ext cx="521"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Y</a:t>
              </a:r>
              <a:r>
                <a:rPr lang="en-US" altLang="zh-CN" sz="2400" b="0">
                  <a:latin typeface="Times New Roman" panose="02020603050405020304" pitchFamily="18" charset="0"/>
                </a:rPr>
                <a:t>(s)</a:t>
              </a:r>
              <a:endParaRPr lang="en-US" altLang="zh-CN" sz="2400" b="0">
                <a:latin typeface="Times New Roman" panose="02020603050405020304" pitchFamily="18" charset="0"/>
              </a:endParaRPr>
            </a:p>
          </p:txBody>
        </p:sp>
        <p:graphicFrame>
          <p:nvGraphicFramePr>
            <p:cNvPr id="21516" name="Object 26"/>
            <p:cNvGraphicFramePr>
              <a:graphicFrameLocks noChangeAspect="1"/>
            </p:cNvGraphicFramePr>
            <p:nvPr/>
          </p:nvGraphicFramePr>
          <p:xfrm>
            <a:off x="3853" y="932"/>
            <a:ext cx="1146" cy="474"/>
          </p:xfrm>
          <a:graphic>
            <a:graphicData uri="http://schemas.openxmlformats.org/presentationml/2006/ole">
              <mc:AlternateContent xmlns:mc="http://schemas.openxmlformats.org/markup-compatibility/2006">
                <mc:Choice xmlns:v="urn:schemas-microsoft-com:vml" Requires="v">
                  <p:oleObj spid="_x0000_s8199" name="" r:id="rId3" imgW="1511300" imgH="622300" progId="Equation.3">
                    <p:embed/>
                  </p:oleObj>
                </mc:Choice>
                <mc:Fallback>
                  <p:oleObj name="" r:id="rId3" imgW="1511300" imgH="622300"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3" y="932"/>
                          <a:ext cx="1146"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7" name="Line 41"/>
            <p:cNvSpPr>
              <a:spLocks noChangeAspect="1" noChangeShapeType="1"/>
            </p:cNvSpPr>
            <p:nvPr/>
          </p:nvSpPr>
          <p:spPr bwMode="auto">
            <a:xfrm>
              <a:off x="3349" y="1134"/>
              <a:ext cx="4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8" name="Line 42"/>
            <p:cNvSpPr>
              <a:spLocks noChangeAspect="1" noChangeShapeType="1"/>
            </p:cNvSpPr>
            <p:nvPr/>
          </p:nvSpPr>
          <p:spPr bwMode="auto">
            <a:xfrm>
              <a:off x="5085" y="1134"/>
              <a:ext cx="4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497928" y="79548"/>
            <a:ext cx="2724150" cy="522288"/>
          </a:xfrm>
          <a:prstGeom prst="rect">
            <a:avLst/>
          </a:prstGeom>
          <a:blipFill>
            <a:blip r:embed="rId1"/>
            <a:tile tx="0" ty="0" sx="100000" sy="100000" flip="none" algn="tl"/>
          </a:blipFill>
          <a:ln>
            <a:noFill/>
          </a:ln>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defRPr/>
            </a:pPr>
            <a:r>
              <a:rPr kumimoji="1" lang="zh-CN" altLang="en-GB" sz="2800"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变换合成点</a:t>
            </a:r>
            <a:endParaRPr kumimoji="1" lang="zh-CN" altLang="en-GB" sz="2800"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22531" name="Line 3"/>
          <p:cNvSpPr>
            <a:spLocks noChangeShapeType="1"/>
          </p:cNvSpPr>
          <p:nvPr/>
        </p:nvSpPr>
        <p:spPr bwMode="auto">
          <a:xfrm>
            <a:off x="307428" y="1051098"/>
            <a:ext cx="1219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2" name="Line 7"/>
          <p:cNvSpPr>
            <a:spLocks noChangeShapeType="1"/>
          </p:cNvSpPr>
          <p:nvPr/>
        </p:nvSpPr>
        <p:spPr bwMode="auto">
          <a:xfrm>
            <a:off x="1907628" y="1051098"/>
            <a:ext cx="914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3" name="Line 11"/>
          <p:cNvSpPr>
            <a:spLocks noChangeShapeType="1"/>
          </p:cNvSpPr>
          <p:nvPr/>
        </p:nvSpPr>
        <p:spPr bwMode="auto">
          <a:xfrm>
            <a:off x="3126828" y="1051098"/>
            <a:ext cx="838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4" name="Line 12"/>
          <p:cNvSpPr>
            <a:spLocks noChangeShapeType="1"/>
          </p:cNvSpPr>
          <p:nvPr/>
        </p:nvSpPr>
        <p:spPr bwMode="auto">
          <a:xfrm flipV="1">
            <a:off x="1679028" y="1279698"/>
            <a:ext cx="0" cy="609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5" name="Line 13"/>
          <p:cNvSpPr>
            <a:spLocks noChangeShapeType="1"/>
          </p:cNvSpPr>
          <p:nvPr/>
        </p:nvSpPr>
        <p:spPr bwMode="auto">
          <a:xfrm flipV="1">
            <a:off x="2974428" y="1279698"/>
            <a:ext cx="0" cy="609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Text Box 14"/>
          <p:cNvSpPr txBox="1">
            <a:spLocks noChangeArrowheads="1"/>
          </p:cNvSpPr>
          <p:nvPr/>
        </p:nvSpPr>
        <p:spPr bwMode="auto">
          <a:xfrm>
            <a:off x="307428" y="593898"/>
            <a:ext cx="2590800" cy="101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sz="2400" dirty="0">
                <a:effectLst>
                  <a:outerShdw blurRad="38100" dist="38100" dir="2700000" algn="tl">
                    <a:srgbClr val="000000">
                      <a:alpha val="43137"/>
                    </a:srgbClr>
                  </a:outerShdw>
                </a:effectLst>
                <a:latin typeface="Times New Roman" panose="02020603050405020304" pitchFamily="18" charset="0"/>
              </a:rPr>
              <a:t>A        +               +</a:t>
            </a:r>
            <a:endParaRPr kumimoji="1" lang="en-GB" altLang="zh-CN" sz="2400" dirty="0">
              <a:effectLst>
                <a:outerShdw blurRad="38100" dist="38100" dir="2700000" algn="tl">
                  <a:srgbClr val="000000">
                    <a:alpha val="43137"/>
                  </a:srgbClr>
                </a:outerShdw>
              </a:effectLst>
              <a:latin typeface="Times New Roman" panose="02020603050405020304" pitchFamily="18" charset="0"/>
            </a:endParaRPr>
          </a:p>
          <a:p>
            <a:pPr eaLnBrk="1" hangingPunct="1">
              <a:spcBef>
                <a:spcPct val="50000"/>
              </a:spcBef>
              <a:buClrTx/>
              <a:buSzTx/>
              <a:buFontTx/>
              <a:buNone/>
              <a:defRPr/>
            </a:pPr>
            <a:r>
              <a:rPr kumimoji="1" lang="en-GB" altLang="zh-CN" sz="2400" dirty="0">
                <a:effectLst>
                  <a:outerShdw blurRad="38100" dist="38100" dir="2700000" algn="tl">
                    <a:srgbClr val="000000">
                      <a:alpha val="43137"/>
                    </a:srgbClr>
                  </a:outerShdw>
                </a:effectLst>
                <a:latin typeface="Times New Roman" panose="02020603050405020304" pitchFamily="18" charset="0"/>
              </a:rPr>
              <a:t>                             +</a:t>
            </a:r>
            <a:endParaRPr kumimoji="1" lang="en-GB" altLang="zh-CN" sz="2400" dirty="0">
              <a:effectLst>
                <a:outerShdw blurRad="38100" dist="38100" dir="2700000" algn="tl">
                  <a:srgbClr val="000000">
                    <a:alpha val="43137"/>
                  </a:srgbClr>
                </a:outerShdw>
              </a:effectLst>
              <a:latin typeface="Times New Roman" panose="02020603050405020304" pitchFamily="18" charset="0"/>
            </a:endParaRPr>
          </a:p>
        </p:txBody>
      </p:sp>
      <p:sp>
        <p:nvSpPr>
          <p:cNvPr id="11" name="Text Box 15"/>
          <p:cNvSpPr txBox="1">
            <a:spLocks noChangeArrowheads="1"/>
          </p:cNvSpPr>
          <p:nvPr/>
        </p:nvSpPr>
        <p:spPr bwMode="auto">
          <a:xfrm>
            <a:off x="1679028" y="1584498"/>
            <a:ext cx="2133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sz="2400" dirty="0">
                <a:effectLst>
                  <a:outerShdw blurRad="38100" dist="38100" dir="2700000" algn="tl">
                    <a:srgbClr val="000000">
                      <a:alpha val="43137"/>
                    </a:srgbClr>
                  </a:outerShdw>
                </a:effectLst>
                <a:latin typeface="Times New Roman" panose="02020603050405020304" pitchFamily="18" charset="0"/>
              </a:rPr>
              <a:t>B               C</a:t>
            </a:r>
            <a:endParaRPr kumimoji="1" lang="en-GB" altLang="zh-CN" sz="2400" dirty="0">
              <a:effectLst>
                <a:outerShdw blurRad="38100" dist="38100" dir="2700000" algn="tl">
                  <a:srgbClr val="000000">
                    <a:alpha val="43137"/>
                  </a:srgbClr>
                </a:outerShdw>
              </a:effectLst>
              <a:latin typeface="Times New Roman" panose="02020603050405020304" pitchFamily="18" charset="0"/>
            </a:endParaRPr>
          </a:p>
        </p:txBody>
      </p:sp>
      <p:sp>
        <p:nvSpPr>
          <p:cNvPr id="12" name="Text Box 17"/>
          <p:cNvSpPr txBox="1">
            <a:spLocks noChangeArrowheads="1"/>
          </p:cNvSpPr>
          <p:nvPr/>
        </p:nvSpPr>
        <p:spPr bwMode="auto">
          <a:xfrm>
            <a:off x="3279228" y="670098"/>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sz="2400" dirty="0">
                <a:effectLst>
                  <a:outerShdw blurRad="38100" dist="38100" dir="2700000" algn="tl">
                    <a:srgbClr val="000000">
                      <a:alpha val="43137"/>
                    </a:srgbClr>
                  </a:outerShdw>
                </a:effectLst>
                <a:latin typeface="Times New Roman" panose="02020603050405020304" pitchFamily="18" charset="0"/>
              </a:rPr>
              <a:t>A-B+C</a:t>
            </a:r>
            <a:endParaRPr kumimoji="1" lang="en-GB" altLang="zh-CN" sz="2400" dirty="0">
              <a:effectLst>
                <a:outerShdw blurRad="38100" dist="38100" dir="2700000" algn="tl">
                  <a:srgbClr val="000000">
                    <a:alpha val="43137"/>
                  </a:srgbClr>
                </a:outerShdw>
              </a:effectLst>
              <a:latin typeface="Times New Roman" panose="02020603050405020304" pitchFamily="18" charset="0"/>
            </a:endParaRPr>
          </a:p>
        </p:txBody>
      </p:sp>
      <p:sp>
        <p:nvSpPr>
          <p:cNvPr id="22539" name="Line 18"/>
          <p:cNvSpPr>
            <a:spLocks noChangeShapeType="1"/>
          </p:cNvSpPr>
          <p:nvPr/>
        </p:nvSpPr>
        <p:spPr bwMode="auto">
          <a:xfrm>
            <a:off x="4803228" y="974898"/>
            <a:ext cx="685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0" name="Line 21"/>
          <p:cNvSpPr>
            <a:spLocks noChangeShapeType="1"/>
          </p:cNvSpPr>
          <p:nvPr/>
        </p:nvSpPr>
        <p:spPr bwMode="auto">
          <a:xfrm>
            <a:off x="5793828" y="974898"/>
            <a:ext cx="990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1" name="Line 22"/>
          <p:cNvSpPr>
            <a:spLocks noChangeShapeType="1"/>
          </p:cNvSpPr>
          <p:nvPr/>
        </p:nvSpPr>
        <p:spPr bwMode="auto">
          <a:xfrm flipV="1">
            <a:off x="5641428" y="1127298"/>
            <a:ext cx="0" cy="685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2" name="Line 23"/>
          <p:cNvSpPr>
            <a:spLocks noChangeShapeType="1"/>
          </p:cNvSpPr>
          <p:nvPr/>
        </p:nvSpPr>
        <p:spPr bwMode="auto">
          <a:xfrm flipV="1">
            <a:off x="6936828" y="1146348"/>
            <a:ext cx="0" cy="685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Text Box 24"/>
          <p:cNvSpPr txBox="1">
            <a:spLocks noChangeArrowheads="1"/>
          </p:cNvSpPr>
          <p:nvPr/>
        </p:nvSpPr>
        <p:spPr bwMode="auto">
          <a:xfrm>
            <a:off x="4574628" y="517698"/>
            <a:ext cx="3886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sz="2400" dirty="0">
                <a:effectLst>
                  <a:outerShdw blurRad="38100" dist="38100" dir="2700000" algn="tl">
                    <a:srgbClr val="000000">
                      <a:alpha val="43137"/>
                    </a:srgbClr>
                  </a:outerShdw>
                </a:effectLst>
                <a:latin typeface="Times New Roman" panose="02020603050405020304" pitchFamily="18" charset="0"/>
              </a:rPr>
              <a:t>A   +               +         A+C-B</a:t>
            </a:r>
            <a:endParaRPr kumimoji="1" lang="en-GB" altLang="zh-CN" sz="2400" dirty="0">
              <a:effectLst>
                <a:outerShdw blurRad="38100" dist="38100" dir="2700000" algn="tl">
                  <a:srgbClr val="000000">
                    <a:alpha val="43137"/>
                  </a:srgbClr>
                </a:outerShdw>
              </a:effectLst>
              <a:latin typeface="Times New Roman" panose="02020603050405020304" pitchFamily="18" charset="0"/>
            </a:endParaRPr>
          </a:p>
        </p:txBody>
      </p:sp>
      <p:sp>
        <p:nvSpPr>
          <p:cNvPr id="22544" name="Line 25"/>
          <p:cNvSpPr>
            <a:spLocks noChangeShapeType="1"/>
          </p:cNvSpPr>
          <p:nvPr/>
        </p:nvSpPr>
        <p:spPr bwMode="auto">
          <a:xfrm>
            <a:off x="7089228" y="974898"/>
            <a:ext cx="1143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Text Box 26"/>
          <p:cNvSpPr txBox="1">
            <a:spLocks noChangeArrowheads="1"/>
          </p:cNvSpPr>
          <p:nvPr/>
        </p:nvSpPr>
        <p:spPr bwMode="auto">
          <a:xfrm>
            <a:off x="478878" y="2060749"/>
            <a:ext cx="2743200" cy="523875"/>
          </a:xfrm>
          <a:prstGeom prst="rect">
            <a:avLst/>
          </a:prstGeom>
          <a:blipFill>
            <a:blip r:embed="rId1"/>
            <a:tile tx="0" ty="0" sx="100000" sy="100000" flip="none" algn="tl"/>
          </a:blipFill>
          <a:ln>
            <a:noFill/>
          </a:ln>
        </p:spPr>
        <p:txBody>
          <a:bodyPr>
            <a:spAutoFit/>
          </a:bodyPr>
          <a:lstStyle>
            <a:defPPr>
              <a:defRPr lang="en-US"/>
            </a:defPPr>
            <a:lvl1pPr eaLnBrk="1" hangingPunct="1">
              <a:spcBef>
                <a:spcPct val="50000"/>
              </a:spcBef>
              <a:buClrTx/>
              <a:buSzTx/>
              <a:buFont typeface="Wingdings" panose="05000000000000000000" pitchFamily="2" charset="2"/>
              <a:buChar char="Ø"/>
              <a:defRPr kumimoji="1" sz="2800" b="1">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defRPr>
            </a:lvl1pPr>
            <a:lvl2pPr marL="742950" indent="-285750" eaLnBrk="0" hangingPunct="0">
              <a:spcBef>
                <a:spcPct val="20000"/>
              </a:spcBef>
              <a:buClr>
                <a:schemeClr val="tx2"/>
              </a:buClr>
              <a:buSzPct val="50000"/>
              <a:buFont typeface="Wingdings" panose="05000000000000000000" pitchFamily="2" charset="2"/>
              <a:buChar char="Ø"/>
              <a:defRPr sz="2800" b="1">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b="1">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latin typeface="Franklin Gothic Book" panose="020B0503020102020204" pitchFamily="34" charset="0"/>
              </a:defRPr>
            </a:lvl9pPr>
          </a:lstStyle>
          <a:p>
            <a:pPr>
              <a:defRPr/>
            </a:pPr>
            <a:r>
              <a:rPr lang="zh-CN" altLang="en-GB" dirty="0"/>
              <a:t>合成点分解</a:t>
            </a:r>
            <a:endParaRPr lang="zh-CN" altLang="en-GB" dirty="0"/>
          </a:p>
        </p:txBody>
      </p:sp>
      <p:sp>
        <p:nvSpPr>
          <p:cNvPr id="20" name="Text Box 31"/>
          <p:cNvSpPr txBox="1">
            <a:spLocks noChangeArrowheads="1"/>
          </p:cNvSpPr>
          <p:nvPr/>
        </p:nvSpPr>
        <p:spPr bwMode="auto">
          <a:xfrm>
            <a:off x="4879428" y="1355898"/>
            <a:ext cx="3429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zh-CN" altLang="en-GB" sz="2400" b="0" dirty="0">
                <a:latin typeface="Times New Roman" panose="02020603050405020304" pitchFamily="18" charset="0"/>
              </a:rPr>
              <a:t>     </a:t>
            </a:r>
            <a:r>
              <a:rPr kumimoji="1" lang="zh-CN" altLang="en-GB" sz="2400" dirty="0">
                <a:effectLst>
                  <a:outerShdw blurRad="38100" dist="38100" dir="2700000" algn="tl">
                    <a:srgbClr val="000000">
                      <a:alpha val="43137"/>
                    </a:srgbClr>
                  </a:outerShdw>
                </a:effectLst>
                <a:latin typeface="Times New Roman" panose="02020603050405020304" pitchFamily="18" charset="0"/>
              </a:rPr>
              <a:t>+    </a:t>
            </a:r>
            <a:r>
              <a:rPr kumimoji="1" lang="en-GB" altLang="zh-CN" sz="2400" dirty="0">
                <a:effectLst>
                  <a:outerShdw blurRad="38100" dist="38100" dir="2700000" algn="tl">
                    <a:srgbClr val="000000">
                      <a:alpha val="43137"/>
                    </a:srgbClr>
                  </a:outerShdw>
                </a:effectLst>
                <a:latin typeface="Times New Roman" panose="02020603050405020304" pitchFamily="18" charset="0"/>
              </a:rPr>
              <a:t>C        -      B</a:t>
            </a:r>
            <a:endParaRPr kumimoji="1" lang="en-GB" altLang="zh-CN" sz="2400" dirty="0">
              <a:effectLst>
                <a:outerShdw blurRad="38100" dist="38100" dir="2700000" algn="tl">
                  <a:srgbClr val="000000">
                    <a:alpha val="43137"/>
                  </a:srgbClr>
                </a:outerShdw>
              </a:effectLst>
              <a:latin typeface="Times New Roman" panose="02020603050405020304" pitchFamily="18" charset="0"/>
            </a:endParaRPr>
          </a:p>
        </p:txBody>
      </p:sp>
      <p:sp>
        <p:nvSpPr>
          <p:cNvPr id="22547" name="Line 36"/>
          <p:cNvSpPr>
            <a:spLocks noChangeShapeType="1"/>
          </p:cNvSpPr>
          <p:nvPr/>
        </p:nvSpPr>
        <p:spPr bwMode="auto">
          <a:xfrm>
            <a:off x="2060028" y="2575098"/>
            <a:ext cx="0" cy="685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8" name="Line 37"/>
          <p:cNvSpPr>
            <a:spLocks noChangeShapeType="1"/>
          </p:cNvSpPr>
          <p:nvPr/>
        </p:nvSpPr>
        <p:spPr bwMode="auto">
          <a:xfrm>
            <a:off x="917028" y="3489498"/>
            <a:ext cx="990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9" name="Line 38"/>
          <p:cNvSpPr>
            <a:spLocks noChangeShapeType="1"/>
          </p:cNvSpPr>
          <p:nvPr/>
        </p:nvSpPr>
        <p:spPr bwMode="auto">
          <a:xfrm flipV="1">
            <a:off x="2060028" y="3641898"/>
            <a:ext cx="0" cy="838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0" name="Line 39"/>
          <p:cNvSpPr>
            <a:spLocks noChangeShapeType="1"/>
          </p:cNvSpPr>
          <p:nvPr/>
        </p:nvSpPr>
        <p:spPr bwMode="auto">
          <a:xfrm>
            <a:off x="2231478" y="3489498"/>
            <a:ext cx="990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Text Box 40"/>
          <p:cNvSpPr txBox="1">
            <a:spLocks noChangeArrowheads="1"/>
          </p:cNvSpPr>
          <p:nvPr/>
        </p:nvSpPr>
        <p:spPr bwMode="auto">
          <a:xfrm>
            <a:off x="764628" y="2803698"/>
            <a:ext cx="3048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sz="2400">
                <a:effectLst>
                  <a:outerShdw blurRad="38100" dist="38100" dir="2700000" algn="tl">
                    <a:srgbClr val="000000">
                      <a:alpha val="43137"/>
                    </a:srgbClr>
                  </a:outerShdw>
                </a:effectLst>
                <a:latin typeface="Times New Roman" panose="02020603050405020304" pitchFamily="18" charset="0"/>
              </a:rPr>
              <a:t>A          +  C     A-B+C</a:t>
            </a:r>
            <a:endParaRPr kumimoji="1" lang="en-GB" altLang="zh-CN" sz="2400">
              <a:effectLst>
                <a:outerShdw blurRad="38100" dist="38100" dir="2700000" algn="tl">
                  <a:srgbClr val="000000">
                    <a:alpha val="43137"/>
                  </a:srgbClr>
                </a:outerShdw>
              </a:effectLst>
              <a:latin typeface="Times New Roman" panose="02020603050405020304" pitchFamily="18" charset="0"/>
            </a:endParaRPr>
          </a:p>
        </p:txBody>
      </p:sp>
      <p:sp>
        <p:nvSpPr>
          <p:cNvPr id="22552" name="Line 41"/>
          <p:cNvSpPr>
            <a:spLocks noChangeShapeType="1"/>
          </p:cNvSpPr>
          <p:nvPr/>
        </p:nvSpPr>
        <p:spPr bwMode="auto">
          <a:xfrm flipV="1">
            <a:off x="1755228" y="3870498"/>
            <a:ext cx="1524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Text Box 42"/>
          <p:cNvSpPr txBox="1">
            <a:spLocks noChangeArrowheads="1"/>
          </p:cNvSpPr>
          <p:nvPr/>
        </p:nvSpPr>
        <p:spPr bwMode="auto">
          <a:xfrm>
            <a:off x="2212428" y="3946698"/>
            <a:ext cx="762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sz="2400" dirty="0">
                <a:effectLst>
                  <a:outerShdw blurRad="38100" dist="38100" dir="2700000" algn="tl">
                    <a:srgbClr val="000000">
                      <a:alpha val="43137"/>
                    </a:srgbClr>
                  </a:outerShdw>
                </a:effectLst>
                <a:latin typeface="Times New Roman" panose="02020603050405020304" pitchFamily="18" charset="0"/>
              </a:rPr>
              <a:t>B</a:t>
            </a:r>
            <a:endParaRPr kumimoji="1" lang="en-GB" altLang="zh-CN" sz="2400" dirty="0">
              <a:effectLst>
                <a:outerShdw blurRad="38100" dist="38100" dir="2700000" algn="tl">
                  <a:srgbClr val="000000">
                    <a:alpha val="43137"/>
                  </a:srgbClr>
                </a:outerShdw>
              </a:effectLst>
              <a:latin typeface="Times New Roman" panose="02020603050405020304" pitchFamily="18" charset="0"/>
            </a:endParaRPr>
          </a:p>
        </p:txBody>
      </p:sp>
      <p:sp>
        <p:nvSpPr>
          <p:cNvPr id="22554" name="Line 45"/>
          <p:cNvSpPr>
            <a:spLocks noChangeShapeType="1"/>
          </p:cNvSpPr>
          <p:nvPr/>
        </p:nvSpPr>
        <p:spPr bwMode="auto">
          <a:xfrm>
            <a:off x="4650828" y="3413298"/>
            <a:ext cx="838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5" name="Line 46"/>
          <p:cNvSpPr>
            <a:spLocks noChangeShapeType="1"/>
          </p:cNvSpPr>
          <p:nvPr/>
        </p:nvSpPr>
        <p:spPr bwMode="auto">
          <a:xfrm>
            <a:off x="5793828" y="3413298"/>
            <a:ext cx="1143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6" name="Line 47"/>
          <p:cNvSpPr>
            <a:spLocks noChangeShapeType="1"/>
          </p:cNvSpPr>
          <p:nvPr/>
        </p:nvSpPr>
        <p:spPr bwMode="auto">
          <a:xfrm flipV="1">
            <a:off x="5641428" y="3641898"/>
            <a:ext cx="0" cy="609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7" name="Line 48"/>
          <p:cNvSpPr>
            <a:spLocks noChangeShapeType="1"/>
          </p:cNvSpPr>
          <p:nvPr/>
        </p:nvSpPr>
        <p:spPr bwMode="auto">
          <a:xfrm flipV="1">
            <a:off x="7089228" y="3641898"/>
            <a:ext cx="0" cy="609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8" name="Line 49"/>
          <p:cNvSpPr>
            <a:spLocks noChangeShapeType="1"/>
          </p:cNvSpPr>
          <p:nvPr/>
        </p:nvSpPr>
        <p:spPr bwMode="auto">
          <a:xfrm>
            <a:off x="7317828" y="3413298"/>
            <a:ext cx="990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Text Box 50"/>
          <p:cNvSpPr txBox="1">
            <a:spLocks noChangeArrowheads="1"/>
          </p:cNvSpPr>
          <p:nvPr/>
        </p:nvSpPr>
        <p:spPr bwMode="auto">
          <a:xfrm>
            <a:off x="4422228" y="2803698"/>
            <a:ext cx="3352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sz="2400" dirty="0">
                <a:effectLst>
                  <a:outerShdw blurRad="38100" dist="38100" dir="2700000" algn="tl">
                    <a:srgbClr val="000000">
                      <a:alpha val="43137"/>
                    </a:srgbClr>
                  </a:outerShdw>
                </a:effectLst>
                <a:latin typeface="Times New Roman" panose="02020603050405020304" pitchFamily="18" charset="0"/>
              </a:rPr>
              <a:t>A</a:t>
            </a:r>
            <a:endParaRPr kumimoji="1" lang="en-GB" altLang="zh-CN" sz="2400" dirty="0">
              <a:effectLst>
                <a:outerShdw blurRad="38100" dist="38100" dir="2700000" algn="tl">
                  <a:srgbClr val="000000">
                    <a:alpha val="43137"/>
                  </a:srgbClr>
                </a:outerShdw>
              </a:effectLst>
              <a:latin typeface="Times New Roman" panose="02020603050405020304" pitchFamily="18" charset="0"/>
            </a:endParaRPr>
          </a:p>
        </p:txBody>
      </p:sp>
      <p:sp>
        <p:nvSpPr>
          <p:cNvPr id="34" name="Text Box 51"/>
          <p:cNvSpPr txBox="1">
            <a:spLocks noChangeArrowheads="1"/>
          </p:cNvSpPr>
          <p:nvPr/>
        </p:nvSpPr>
        <p:spPr bwMode="auto">
          <a:xfrm>
            <a:off x="1069428" y="3032298"/>
            <a:ext cx="1219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zh-CN" altLang="en-GB" sz="2400" b="0" dirty="0">
                <a:latin typeface="Times New Roman" panose="02020603050405020304" pitchFamily="18" charset="0"/>
              </a:rPr>
              <a:t>     </a:t>
            </a:r>
            <a:r>
              <a:rPr kumimoji="1" lang="zh-CN" altLang="en-GB" sz="2400" dirty="0">
                <a:effectLst>
                  <a:outerShdw blurRad="38100" dist="38100" dir="2700000" algn="tl">
                    <a:srgbClr val="000000">
                      <a:alpha val="43137"/>
                    </a:srgbClr>
                  </a:outerShdw>
                </a:effectLst>
                <a:latin typeface="Times New Roman" panose="02020603050405020304" pitchFamily="18" charset="0"/>
              </a:rPr>
              <a:t>+</a:t>
            </a:r>
            <a:endParaRPr kumimoji="1" lang="zh-CN" altLang="en-GB" sz="2400" dirty="0">
              <a:effectLst>
                <a:outerShdw blurRad="38100" dist="38100" dir="2700000" algn="tl">
                  <a:srgbClr val="000000">
                    <a:alpha val="43137"/>
                  </a:srgbClr>
                </a:outerShdw>
              </a:effectLst>
              <a:latin typeface="Times New Roman" panose="02020603050405020304" pitchFamily="18" charset="0"/>
            </a:endParaRPr>
          </a:p>
        </p:txBody>
      </p:sp>
      <p:sp>
        <p:nvSpPr>
          <p:cNvPr id="22561" name="Line 52"/>
          <p:cNvSpPr>
            <a:spLocks noChangeShapeType="1"/>
          </p:cNvSpPr>
          <p:nvPr/>
        </p:nvSpPr>
        <p:spPr bwMode="auto">
          <a:xfrm>
            <a:off x="5336628" y="3794298"/>
            <a:ext cx="1524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Text Box 53"/>
          <p:cNvSpPr txBox="1">
            <a:spLocks noChangeArrowheads="1"/>
          </p:cNvSpPr>
          <p:nvPr/>
        </p:nvSpPr>
        <p:spPr bwMode="auto">
          <a:xfrm>
            <a:off x="6632028" y="3565698"/>
            <a:ext cx="685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zh-CN" altLang="en-GB" sz="2400" dirty="0">
                <a:effectLst>
                  <a:outerShdw blurRad="38100" dist="38100" dir="2700000" algn="tl">
                    <a:srgbClr val="000000">
                      <a:alpha val="43137"/>
                    </a:srgbClr>
                  </a:outerShdw>
                </a:effectLst>
                <a:latin typeface="Times New Roman" panose="02020603050405020304" pitchFamily="18" charset="0"/>
              </a:rPr>
              <a:t>+</a:t>
            </a:r>
            <a:endParaRPr kumimoji="1" lang="zh-CN" altLang="en-GB" sz="2400" dirty="0">
              <a:effectLst>
                <a:outerShdw blurRad="38100" dist="38100" dir="2700000" algn="tl">
                  <a:srgbClr val="000000">
                    <a:alpha val="43137"/>
                  </a:srgbClr>
                </a:outerShdw>
              </a:effectLst>
              <a:latin typeface="Times New Roman" panose="02020603050405020304" pitchFamily="18" charset="0"/>
            </a:endParaRPr>
          </a:p>
        </p:txBody>
      </p:sp>
      <p:sp>
        <p:nvSpPr>
          <p:cNvPr id="37" name="Text Box 54"/>
          <p:cNvSpPr txBox="1">
            <a:spLocks noChangeArrowheads="1"/>
          </p:cNvSpPr>
          <p:nvPr/>
        </p:nvSpPr>
        <p:spPr bwMode="auto">
          <a:xfrm>
            <a:off x="5793828" y="3946698"/>
            <a:ext cx="2590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sz="2400" dirty="0">
                <a:effectLst>
                  <a:outerShdw blurRad="38100" dist="38100" dir="2700000" algn="tl">
                    <a:srgbClr val="000000">
                      <a:alpha val="43137"/>
                    </a:srgbClr>
                  </a:outerShdw>
                </a:effectLst>
                <a:latin typeface="Times New Roman" panose="02020603050405020304" pitchFamily="18" charset="0"/>
              </a:rPr>
              <a:t>B              C</a:t>
            </a:r>
            <a:endParaRPr kumimoji="1" lang="en-GB" altLang="zh-CN" sz="2400" dirty="0">
              <a:effectLst>
                <a:outerShdw blurRad="38100" dist="38100" dir="2700000" algn="tl">
                  <a:srgbClr val="000000">
                    <a:alpha val="43137"/>
                  </a:srgbClr>
                </a:outerShdw>
              </a:effectLst>
              <a:latin typeface="Times New Roman" panose="02020603050405020304" pitchFamily="18" charset="0"/>
            </a:endParaRPr>
          </a:p>
        </p:txBody>
      </p:sp>
      <p:sp>
        <p:nvSpPr>
          <p:cNvPr id="38" name="Text Box 55"/>
          <p:cNvSpPr txBox="1">
            <a:spLocks noChangeArrowheads="1"/>
          </p:cNvSpPr>
          <p:nvPr/>
        </p:nvSpPr>
        <p:spPr bwMode="auto">
          <a:xfrm>
            <a:off x="7470228" y="2651298"/>
            <a:ext cx="1981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sz="2400" dirty="0">
                <a:effectLst>
                  <a:outerShdw blurRad="38100" dist="38100" dir="2700000" algn="tl">
                    <a:srgbClr val="000000">
                      <a:alpha val="43137"/>
                    </a:srgbClr>
                  </a:outerShdw>
                </a:effectLst>
                <a:latin typeface="Times New Roman" panose="02020603050405020304" pitchFamily="18" charset="0"/>
              </a:rPr>
              <a:t>A-B+C</a:t>
            </a:r>
            <a:endParaRPr kumimoji="1" lang="en-GB" altLang="zh-CN" sz="2400" dirty="0">
              <a:effectLst>
                <a:outerShdw blurRad="38100" dist="38100" dir="2700000" algn="tl">
                  <a:srgbClr val="000000">
                    <a:alpha val="43137"/>
                  </a:srgbClr>
                </a:outerShdw>
              </a:effectLst>
              <a:latin typeface="Times New Roman" panose="02020603050405020304" pitchFamily="18" charset="0"/>
            </a:endParaRPr>
          </a:p>
        </p:txBody>
      </p:sp>
      <p:sp>
        <p:nvSpPr>
          <p:cNvPr id="39" name="Text Box 60"/>
          <p:cNvSpPr txBox="1">
            <a:spLocks noChangeArrowheads="1"/>
          </p:cNvSpPr>
          <p:nvPr/>
        </p:nvSpPr>
        <p:spPr bwMode="auto">
          <a:xfrm>
            <a:off x="464592" y="4454699"/>
            <a:ext cx="2757487" cy="523875"/>
          </a:xfrm>
          <a:prstGeom prst="rect">
            <a:avLst/>
          </a:prstGeom>
          <a:blipFill>
            <a:blip r:embed="rId1"/>
            <a:tile tx="0" ty="0" sx="100000" sy="100000" flip="none" algn="tl"/>
          </a:blipFill>
          <a:ln>
            <a:noFill/>
          </a:ln>
        </p:spPr>
        <p:txBody>
          <a:bodyPr>
            <a:spAutoFit/>
          </a:bodyPr>
          <a:lstStyle>
            <a:defPPr>
              <a:defRPr lang="en-US"/>
            </a:defPPr>
            <a:lvl1pPr eaLnBrk="1" hangingPunct="1">
              <a:spcBef>
                <a:spcPct val="50000"/>
              </a:spcBef>
              <a:buClrTx/>
              <a:buSzTx/>
              <a:buFont typeface="Wingdings" panose="05000000000000000000" pitchFamily="2" charset="2"/>
              <a:buChar char="Ø"/>
              <a:defRPr kumimoji="1" sz="2800" b="1">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defRPr>
            </a:lvl1pPr>
            <a:lvl2pPr marL="742950" indent="-285750" eaLnBrk="0" hangingPunct="0">
              <a:spcBef>
                <a:spcPct val="20000"/>
              </a:spcBef>
              <a:buClr>
                <a:schemeClr val="tx2"/>
              </a:buClr>
              <a:buSzPct val="50000"/>
              <a:buFont typeface="Wingdings" panose="05000000000000000000" pitchFamily="2" charset="2"/>
              <a:buChar char="Ø"/>
              <a:defRPr sz="2800" b="1">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b="1">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latin typeface="Franklin Gothic Book" panose="020B0503020102020204" pitchFamily="34" charset="0"/>
              </a:defRPr>
            </a:lvl9pPr>
          </a:lstStyle>
          <a:p>
            <a:pPr>
              <a:defRPr/>
            </a:pPr>
            <a:r>
              <a:rPr lang="zh-CN" altLang="en-GB" dirty="0"/>
              <a:t>合成点前移</a:t>
            </a:r>
            <a:endParaRPr lang="zh-CN" altLang="en-GB" dirty="0"/>
          </a:p>
        </p:txBody>
      </p:sp>
      <p:sp>
        <p:nvSpPr>
          <p:cNvPr id="22566" name="Line 93"/>
          <p:cNvSpPr>
            <a:spLocks noChangeShapeType="1"/>
          </p:cNvSpPr>
          <p:nvPr/>
        </p:nvSpPr>
        <p:spPr bwMode="auto">
          <a:xfrm>
            <a:off x="536028" y="5637386"/>
            <a:ext cx="990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7" name="Line 94"/>
          <p:cNvSpPr>
            <a:spLocks noChangeShapeType="1"/>
          </p:cNvSpPr>
          <p:nvPr/>
        </p:nvSpPr>
        <p:spPr bwMode="auto">
          <a:xfrm>
            <a:off x="2364828" y="5637386"/>
            <a:ext cx="1219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8" name="Line 96"/>
          <p:cNvSpPr>
            <a:spLocks noChangeShapeType="1"/>
          </p:cNvSpPr>
          <p:nvPr/>
        </p:nvSpPr>
        <p:spPr bwMode="auto">
          <a:xfrm flipV="1">
            <a:off x="3812628" y="5927898"/>
            <a:ext cx="0" cy="609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9" name="Text Box 97"/>
          <p:cNvSpPr txBox="1">
            <a:spLocks noChangeArrowheads="1"/>
          </p:cNvSpPr>
          <p:nvPr/>
        </p:nvSpPr>
        <p:spPr bwMode="auto">
          <a:xfrm>
            <a:off x="536028" y="5027786"/>
            <a:ext cx="914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sz="2800">
                <a:latin typeface="Times New Roman" panose="02020603050405020304" pitchFamily="18" charset="0"/>
              </a:rPr>
              <a:t>A</a:t>
            </a:r>
            <a:endParaRPr kumimoji="1" lang="en-GB" altLang="zh-CN" sz="2800">
              <a:latin typeface="Times New Roman" panose="02020603050405020304" pitchFamily="18" charset="0"/>
            </a:endParaRPr>
          </a:p>
        </p:txBody>
      </p:sp>
      <p:sp>
        <p:nvSpPr>
          <p:cNvPr id="44" name="Text Box 98"/>
          <p:cNvSpPr txBox="1">
            <a:spLocks noChangeArrowheads="1"/>
          </p:cNvSpPr>
          <p:nvPr/>
        </p:nvSpPr>
        <p:spPr bwMode="auto">
          <a:xfrm>
            <a:off x="1679028" y="5484986"/>
            <a:ext cx="685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sz="2800" dirty="0">
                <a:effectLst>
                  <a:outerShdw blurRad="38100" dist="38100" dir="2700000" algn="tl">
                    <a:srgbClr val="000000">
                      <a:alpha val="43137"/>
                    </a:srgbClr>
                  </a:outerShdw>
                </a:effectLst>
                <a:latin typeface="Times New Roman" panose="02020603050405020304" pitchFamily="18" charset="0"/>
              </a:rPr>
              <a:t>G</a:t>
            </a:r>
            <a:endParaRPr kumimoji="1" lang="en-GB" altLang="zh-CN" sz="2800" dirty="0">
              <a:effectLst>
                <a:outerShdw blurRad="38100" dist="38100" dir="2700000" algn="tl">
                  <a:srgbClr val="000000">
                    <a:alpha val="43137"/>
                  </a:srgbClr>
                </a:outerShdw>
              </a:effectLst>
              <a:latin typeface="Times New Roman" panose="02020603050405020304" pitchFamily="18" charset="0"/>
            </a:endParaRPr>
          </a:p>
        </p:txBody>
      </p:sp>
      <p:sp>
        <p:nvSpPr>
          <p:cNvPr id="22571" name="Line 99"/>
          <p:cNvSpPr>
            <a:spLocks noChangeShapeType="1"/>
          </p:cNvSpPr>
          <p:nvPr/>
        </p:nvSpPr>
        <p:spPr bwMode="auto">
          <a:xfrm>
            <a:off x="3355428" y="5942186"/>
            <a:ext cx="2286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Text Box 100"/>
          <p:cNvSpPr txBox="1">
            <a:spLocks noChangeArrowheads="1"/>
          </p:cNvSpPr>
          <p:nvPr/>
        </p:nvSpPr>
        <p:spPr bwMode="auto">
          <a:xfrm>
            <a:off x="3888828" y="6170786"/>
            <a:ext cx="533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sz="2800" dirty="0">
                <a:effectLst>
                  <a:outerShdw blurRad="38100" dist="38100" dir="2700000" algn="tl">
                    <a:srgbClr val="000000">
                      <a:alpha val="43137"/>
                    </a:srgbClr>
                  </a:outerShdw>
                </a:effectLst>
                <a:latin typeface="Times New Roman" panose="02020603050405020304" pitchFamily="18" charset="0"/>
              </a:rPr>
              <a:t>B</a:t>
            </a:r>
            <a:endParaRPr kumimoji="1" lang="en-GB" altLang="zh-CN" sz="2800" dirty="0">
              <a:effectLst>
                <a:outerShdw blurRad="38100" dist="38100" dir="2700000" algn="tl">
                  <a:srgbClr val="000000">
                    <a:alpha val="43137"/>
                  </a:srgbClr>
                </a:outerShdw>
              </a:effectLst>
              <a:latin typeface="Times New Roman" panose="02020603050405020304" pitchFamily="18" charset="0"/>
            </a:endParaRPr>
          </a:p>
        </p:txBody>
      </p:sp>
      <p:sp>
        <p:nvSpPr>
          <p:cNvPr id="22573" name="Line 101"/>
          <p:cNvSpPr>
            <a:spLocks noChangeShapeType="1"/>
          </p:cNvSpPr>
          <p:nvPr/>
        </p:nvSpPr>
        <p:spPr bwMode="auto">
          <a:xfrm>
            <a:off x="4041228" y="5713586"/>
            <a:ext cx="990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4" name="Text Box 102"/>
          <p:cNvSpPr txBox="1">
            <a:spLocks noChangeArrowheads="1"/>
          </p:cNvSpPr>
          <p:nvPr/>
        </p:nvSpPr>
        <p:spPr bwMode="auto">
          <a:xfrm>
            <a:off x="3965028" y="5103986"/>
            <a:ext cx="1524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sz="2800">
                <a:latin typeface="Times New Roman" panose="02020603050405020304" pitchFamily="18" charset="0"/>
              </a:rPr>
              <a:t>AG-B</a:t>
            </a:r>
            <a:endParaRPr kumimoji="1" lang="en-GB" altLang="zh-CN" sz="2800">
              <a:latin typeface="Times New Roman" panose="02020603050405020304" pitchFamily="18" charset="0"/>
            </a:endParaRPr>
          </a:p>
        </p:txBody>
      </p:sp>
      <p:sp>
        <p:nvSpPr>
          <p:cNvPr id="22575" name="Text Box 103"/>
          <p:cNvSpPr txBox="1">
            <a:spLocks noChangeArrowheads="1"/>
          </p:cNvSpPr>
          <p:nvPr/>
        </p:nvSpPr>
        <p:spPr bwMode="auto">
          <a:xfrm>
            <a:off x="3199853" y="5135736"/>
            <a:ext cx="6858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sz="2800">
                <a:latin typeface="Times New Roman" panose="02020603050405020304" pitchFamily="18" charset="0"/>
              </a:rPr>
              <a:t>+</a:t>
            </a:r>
            <a:endParaRPr kumimoji="1" lang="zh-CN" altLang="en-GB" sz="2800">
              <a:latin typeface="Times New Roman" panose="02020603050405020304" pitchFamily="18" charset="0"/>
            </a:endParaRPr>
          </a:p>
        </p:txBody>
      </p:sp>
      <p:sp>
        <p:nvSpPr>
          <p:cNvPr id="22576" name="Rectangle 104"/>
          <p:cNvSpPr>
            <a:spLocks noChangeArrowheads="1"/>
          </p:cNvSpPr>
          <p:nvPr/>
        </p:nvSpPr>
        <p:spPr bwMode="auto">
          <a:xfrm>
            <a:off x="1526628" y="5394498"/>
            <a:ext cx="838200" cy="609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grpSp>
        <p:nvGrpSpPr>
          <p:cNvPr id="22577" name="Group 125"/>
          <p:cNvGrpSpPr/>
          <p:nvPr/>
        </p:nvGrpSpPr>
        <p:grpSpPr bwMode="auto">
          <a:xfrm>
            <a:off x="5260428" y="5013498"/>
            <a:ext cx="4191000" cy="1828800"/>
            <a:chOff x="3120" y="3168"/>
            <a:chExt cx="2640" cy="1152"/>
          </a:xfrm>
        </p:grpSpPr>
        <p:grpSp>
          <p:nvGrpSpPr>
            <p:cNvPr id="22593" name="Group 123"/>
            <p:cNvGrpSpPr/>
            <p:nvPr/>
          </p:nvGrpSpPr>
          <p:grpSpPr bwMode="auto">
            <a:xfrm>
              <a:off x="3120" y="3168"/>
              <a:ext cx="2640" cy="1152"/>
              <a:chOff x="3120" y="2928"/>
              <a:chExt cx="2640" cy="1152"/>
            </a:xfrm>
          </p:grpSpPr>
          <p:grpSp>
            <p:nvGrpSpPr>
              <p:cNvPr id="22595" name="Group 106"/>
              <p:cNvGrpSpPr/>
              <p:nvPr/>
            </p:nvGrpSpPr>
            <p:grpSpPr bwMode="auto">
              <a:xfrm>
                <a:off x="3120" y="2928"/>
                <a:ext cx="2640" cy="1143"/>
                <a:chOff x="3120" y="2928"/>
                <a:chExt cx="2640" cy="1143"/>
              </a:xfrm>
            </p:grpSpPr>
            <p:sp>
              <p:nvSpPr>
                <p:cNvPr id="22597" name="Oval 107"/>
                <p:cNvSpPr>
                  <a:spLocks noChangeArrowheads="1"/>
                </p:cNvSpPr>
                <p:nvPr/>
              </p:nvSpPr>
              <p:spPr bwMode="auto">
                <a:xfrm>
                  <a:off x="3744" y="3168"/>
                  <a:ext cx="288" cy="288"/>
                </a:xfrm>
                <a:prstGeom prst="ellipse">
                  <a:avLst/>
                </a:prstGeom>
                <a:noFill/>
                <a:ln w="9525">
                  <a:solidFill>
                    <a:schemeClr val="tx1"/>
                  </a:solidFill>
                  <a:round/>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2598" name="Line 108"/>
                <p:cNvSpPr>
                  <a:spLocks noChangeShapeType="1"/>
                </p:cNvSpPr>
                <p:nvPr/>
              </p:nvSpPr>
              <p:spPr bwMode="auto">
                <a:xfrm flipH="1">
                  <a:off x="3792" y="3216"/>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9" name="Line 109"/>
                <p:cNvSpPr>
                  <a:spLocks noChangeShapeType="1"/>
                </p:cNvSpPr>
                <p:nvPr/>
              </p:nvSpPr>
              <p:spPr bwMode="auto">
                <a:xfrm>
                  <a:off x="3792" y="3216"/>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0" name="Line 110"/>
                <p:cNvSpPr>
                  <a:spLocks noChangeShapeType="1"/>
                </p:cNvSpPr>
                <p:nvPr/>
              </p:nvSpPr>
              <p:spPr bwMode="auto">
                <a:xfrm>
                  <a:off x="3120" y="3312"/>
                  <a:ext cx="62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1" name="Line 111"/>
                <p:cNvSpPr>
                  <a:spLocks noChangeShapeType="1"/>
                </p:cNvSpPr>
                <p:nvPr/>
              </p:nvSpPr>
              <p:spPr bwMode="auto">
                <a:xfrm>
                  <a:off x="4032" y="3312"/>
                  <a:ext cx="28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2" name="Rectangle 112"/>
                <p:cNvSpPr>
                  <a:spLocks noChangeArrowheads="1"/>
                </p:cNvSpPr>
                <p:nvPr/>
              </p:nvSpPr>
              <p:spPr bwMode="auto">
                <a:xfrm>
                  <a:off x="4320" y="3168"/>
                  <a:ext cx="672" cy="384"/>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2603" name="Line 113"/>
                <p:cNvSpPr>
                  <a:spLocks noChangeShapeType="1"/>
                </p:cNvSpPr>
                <p:nvPr/>
              </p:nvSpPr>
              <p:spPr bwMode="auto">
                <a:xfrm>
                  <a:off x="4992" y="3312"/>
                  <a:ext cx="76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Text Box 114"/>
                <p:cNvSpPr txBox="1">
                  <a:spLocks noChangeArrowheads="1"/>
                </p:cNvSpPr>
                <p:nvPr/>
              </p:nvSpPr>
              <p:spPr bwMode="auto">
                <a:xfrm>
                  <a:off x="3120" y="2928"/>
                  <a:ext cx="67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sz="2800" dirty="0">
                      <a:effectLst>
                        <a:outerShdw blurRad="38100" dist="38100" dir="2700000" algn="tl">
                          <a:srgbClr val="000000">
                            <a:alpha val="43137"/>
                          </a:srgbClr>
                        </a:outerShdw>
                      </a:effectLst>
                      <a:latin typeface="Times New Roman" panose="02020603050405020304" pitchFamily="18" charset="0"/>
                    </a:rPr>
                    <a:t>A    +</a:t>
                  </a:r>
                  <a:endParaRPr kumimoji="1" lang="en-GB" altLang="zh-CN" sz="2800" dirty="0">
                    <a:effectLst>
                      <a:outerShdw blurRad="38100" dist="38100" dir="2700000" algn="tl">
                        <a:srgbClr val="000000">
                          <a:alpha val="43137"/>
                        </a:srgbClr>
                      </a:outerShdw>
                    </a:effectLst>
                    <a:latin typeface="Times New Roman" panose="02020603050405020304" pitchFamily="18" charset="0"/>
                  </a:endParaRPr>
                </a:p>
              </p:txBody>
            </p:sp>
            <p:sp>
              <p:nvSpPr>
                <p:cNvPr id="22605" name="Line 115"/>
                <p:cNvSpPr>
                  <a:spLocks noChangeShapeType="1"/>
                </p:cNvSpPr>
                <p:nvPr/>
              </p:nvSpPr>
              <p:spPr bwMode="auto">
                <a:xfrm flipH="1">
                  <a:off x="5040" y="3840"/>
                  <a:ext cx="72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Text Box 116"/>
                <p:cNvSpPr txBox="1">
                  <a:spLocks noChangeArrowheads="1"/>
                </p:cNvSpPr>
                <p:nvPr/>
              </p:nvSpPr>
              <p:spPr bwMode="auto">
                <a:xfrm>
                  <a:off x="4368" y="3744"/>
                  <a:ext cx="57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zh-CN" altLang="en-GB" sz="2800" dirty="0">
                      <a:effectLst>
                        <a:outerShdw blurRad="38100" dist="38100" dir="2700000" algn="tl">
                          <a:srgbClr val="000000">
                            <a:alpha val="43137"/>
                          </a:srgbClr>
                        </a:outerShdw>
                      </a:effectLst>
                      <a:latin typeface="Times New Roman" panose="02020603050405020304" pitchFamily="18" charset="0"/>
                    </a:rPr>
                    <a:t>1/</a:t>
                  </a:r>
                  <a:r>
                    <a:rPr kumimoji="1" lang="en-GB" altLang="zh-CN" sz="2800" dirty="0">
                      <a:effectLst>
                        <a:outerShdw blurRad="38100" dist="38100" dir="2700000" algn="tl">
                          <a:srgbClr val="000000">
                            <a:alpha val="43137"/>
                          </a:srgbClr>
                        </a:outerShdw>
                      </a:effectLst>
                      <a:latin typeface="Times New Roman" panose="02020603050405020304" pitchFamily="18" charset="0"/>
                    </a:rPr>
                    <a:t>G</a:t>
                  </a:r>
                  <a:endParaRPr kumimoji="1" lang="en-GB" altLang="zh-CN" sz="2800" dirty="0">
                    <a:effectLst>
                      <a:outerShdw blurRad="38100" dist="38100" dir="2700000" algn="tl">
                        <a:srgbClr val="000000">
                          <a:alpha val="43137"/>
                        </a:srgbClr>
                      </a:outerShdw>
                    </a:effectLst>
                    <a:latin typeface="Times New Roman" panose="02020603050405020304" pitchFamily="18" charset="0"/>
                  </a:endParaRPr>
                </a:p>
              </p:txBody>
            </p:sp>
            <p:sp>
              <p:nvSpPr>
                <p:cNvPr id="22607" name="Line 117"/>
                <p:cNvSpPr>
                  <a:spLocks noChangeShapeType="1"/>
                </p:cNvSpPr>
                <p:nvPr/>
              </p:nvSpPr>
              <p:spPr bwMode="auto">
                <a:xfrm flipH="1">
                  <a:off x="3936" y="3840"/>
                  <a:ext cx="38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8" name="Line 118"/>
                <p:cNvSpPr>
                  <a:spLocks noChangeShapeType="1"/>
                </p:cNvSpPr>
                <p:nvPr/>
              </p:nvSpPr>
              <p:spPr bwMode="auto">
                <a:xfrm flipV="1">
                  <a:off x="3936" y="3456"/>
                  <a:ext cx="0" cy="3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9" name="Line 119"/>
                <p:cNvSpPr>
                  <a:spLocks noChangeShapeType="1"/>
                </p:cNvSpPr>
                <p:nvPr/>
              </p:nvSpPr>
              <p:spPr bwMode="auto">
                <a:xfrm>
                  <a:off x="3648" y="3552"/>
                  <a:ext cx="1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Text Box 120"/>
                <p:cNvSpPr txBox="1">
                  <a:spLocks noChangeArrowheads="1"/>
                </p:cNvSpPr>
                <p:nvPr/>
              </p:nvSpPr>
              <p:spPr bwMode="auto">
                <a:xfrm>
                  <a:off x="5136" y="3600"/>
                  <a:ext cx="62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sz="2800">
                      <a:effectLst>
                        <a:outerShdw blurRad="38100" dist="38100" dir="2700000" algn="tl">
                          <a:srgbClr val="000000">
                            <a:alpha val="43137"/>
                          </a:srgbClr>
                        </a:outerShdw>
                      </a:effectLst>
                      <a:latin typeface="Times New Roman" panose="02020603050405020304" pitchFamily="18" charset="0"/>
                    </a:rPr>
                    <a:t>B</a:t>
                  </a:r>
                  <a:endParaRPr kumimoji="1" lang="en-GB" altLang="zh-CN" sz="2800">
                    <a:effectLst>
                      <a:outerShdw blurRad="38100" dist="38100" dir="2700000" algn="tl">
                        <a:srgbClr val="000000">
                          <a:alpha val="43137"/>
                        </a:srgbClr>
                      </a:outerShdw>
                    </a:effectLst>
                    <a:latin typeface="Times New Roman" panose="02020603050405020304" pitchFamily="18" charset="0"/>
                  </a:endParaRPr>
                </a:p>
              </p:txBody>
            </p:sp>
            <p:sp>
              <p:nvSpPr>
                <p:cNvPr id="70" name="Text Box 121"/>
                <p:cNvSpPr txBox="1">
                  <a:spLocks noChangeArrowheads="1"/>
                </p:cNvSpPr>
                <p:nvPr/>
              </p:nvSpPr>
              <p:spPr bwMode="auto">
                <a:xfrm>
                  <a:off x="4992" y="2928"/>
                  <a:ext cx="76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sz="2800" dirty="0">
                      <a:effectLst>
                        <a:outerShdw blurRad="38100" dist="38100" dir="2700000" algn="tl">
                          <a:srgbClr val="000000">
                            <a:alpha val="43137"/>
                          </a:srgbClr>
                        </a:outerShdw>
                      </a:effectLst>
                      <a:latin typeface="Times New Roman" panose="02020603050405020304" pitchFamily="18" charset="0"/>
                    </a:rPr>
                    <a:t>AG-B</a:t>
                  </a:r>
                  <a:endParaRPr kumimoji="1" lang="en-GB" altLang="zh-CN" sz="2800" dirty="0">
                    <a:effectLst>
                      <a:outerShdw blurRad="38100" dist="38100" dir="2700000" algn="tl">
                        <a:srgbClr val="000000">
                          <a:alpha val="43137"/>
                        </a:srgbClr>
                      </a:outerShdw>
                    </a:effectLst>
                    <a:latin typeface="Times New Roman" panose="02020603050405020304" pitchFamily="18" charset="0"/>
                  </a:endParaRPr>
                </a:p>
              </p:txBody>
            </p:sp>
          </p:grpSp>
          <p:sp>
            <p:nvSpPr>
              <p:cNvPr id="22596" name="Rectangle 122"/>
              <p:cNvSpPr>
                <a:spLocks noChangeArrowheads="1"/>
              </p:cNvSpPr>
              <p:nvPr/>
            </p:nvSpPr>
            <p:spPr bwMode="auto">
              <a:xfrm>
                <a:off x="4320" y="3696"/>
                <a:ext cx="720" cy="384"/>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grpSp>
        <p:sp>
          <p:nvSpPr>
            <p:cNvPr id="53" name="Text Box 124"/>
            <p:cNvSpPr txBox="1">
              <a:spLocks noChangeArrowheads="1"/>
            </p:cNvSpPr>
            <p:nvPr/>
          </p:nvSpPr>
          <p:spPr bwMode="auto">
            <a:xfrm>
              <a:off x="4512" y="3456"/>
              <a:ext cx="5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sz="2800" dirty="0">
                  <a:effectLst>
                    <a:outerShdw blurRad="38100" dist="38100" dir="2700000" algn="tl">
                      <a:srgbClr val="000000">
                        <a:alpha val="43137"/>
                      </a:srgbClr>
                    </a:outerShdw>
                  </a:effectLst>
                  <a:latin typeface="Times New Roman" panose="02020603050405020304" pitchFamily="18" charset="0"/>
                </a:rPr>
                <a:t>G</a:t>
              </a:r>
              <a:endParaRPr kumimoji="1" lang="en-GB" altLang="zh-CN" sz="2800" dirty="0">
                <a:effectLst>
                  <a:outerShdw blurRad="38100" dist="38100" dir="2700000" algn="tl">
                    <a:srgbClr val="000000">
                      <a:alpha val="43137"/>
                    </a:srgbClr>
                  </a:outerShdw>
                </a:effectLst>
                <a:latin typeface="Times New Roman" panose="02020603050405020304" pitchFamily="18" charset="0"/>
              </a:endParaRPr>
            </a:p>
          </p:txBody>
        </p:sp>
      </p:grpSp>
      <p:sp>
        <p:nvSpPr>
          <p:cNvPr id="22578" name="AutoShape 126"/>
          <p:cNvSpPr>
            <a:spLocks noChangeArrowheads="1"/>
          </p:cNvSpPr>
          <p:nvPr/>
        </p:nvSpPr>
        <p:spPr bwMode="auto">
          <a:xfrm>
            <a:off x="2822028" y="898698"/>
            <a:ext cx="3048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2579" name="AutoShape 127"/>
          <p:cNvSpPr>
            <a:spLocks noChangeArrowheads="1"/>
          </p:cNvSpPr>
          <p:nvPr/>
        </p:nvSpPr>
        <p:spPr bwMode="auto">
          <a:xfrm>
            <a:off x="1526628" y="898698"/>
            <a:ext cx="3048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2580" name="AutoShape 128"/>
          <p:cNvSpPr>
            <a:spLocks noChangeArrowheads="1"/>
          </p:cNvSpPr>
          <p:nvPr/>
        </p:nvSpPr>
        <p:spPr bwMode="auto">
          <a:xfrm>
            <a:off x="5489028" y="746298"/>
            <a:ext cx="3048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2581" name="AutoShape 129"/>
          <p:cNvSpPr>
            <a:spLocks noChangeArrowheads="1"/>
          </p:cNvSpPr>
          <p:nvPr/>
        </p:nvSpPr>
        <p:spPr bwMode="auto">
          <a:xfrm>
            <a:off x="6784428" y="746298"/>
            <a:ext cx="3048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2582" name="Line 130"/>
          <p:cNvSpPr>
            <a:spLocks noChangeShapeType="1"/>
          </p:cNvSpPr>
          <p:nvPr/>
        </p:nvSpPr>
        <p:spPr bwMode="auto">
          <a:xfrm>
            <a:off x="1374228" y="1441623"/>
            <a:ext cx="1524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3" name="AutoShape 131"/>
          <p:cNvSpPr>
            <a:spLocks noChangeArrowheads="1"/>
          </p:cNvSpPr>
          <p:nvPr/>
        </p:nvSpPr>
        <p:spPr bwMode="auto">
          <a:xfrm>
            <a:off x="1907628" y="3260898"/>
            <a:ext cx="3048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2584" name="AutoShape 132"/>
          <p:cNvSpPr>
            <a:spLocks noChangeArrowheads="1"/>
          </p:cNvSpPr>
          <p:nvPr/>
        </p:nvSpPr>
        <p:spPr bwMode="auto">
          <a:xfrm>
            <a:off x="5489028" y="3260898"/>
            <a:ext cx="3048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2585" name="AutoShape 133"/>
          <p:cNvSpPr>
            <a:spLocks noChangeArrowheads="1"/>
          </p:cNvSpPr>
          <p:nvPr/>
        </p:nvSpPr>
        <p:spPr bwMode="auto">
          <a:xfrm>
            <a:off x="6936828" y="3260898"/>
            <a:ext cx="3048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2586" name="AutoShape 134"/>
          <p:cNvSpPr>
            <a:spLocks noChangeArrowheads="1"/>
          </p:cNvSpPr>
          <p:nvPr/>
        </p:nvSpPr>
        <p:spPr bwMode="auto">
          <a:xfrm>
            <a:off x="3584028" y="5470698"/>
            <a:ext cx="457200" cy="4572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2587" name="AutoShape 135"/>
          <p:cNvSpPr>
            <a:spLocks noChangeArrowheads="1"/>
          </p:cNvSpPr>
          <p:nvPr/>
        </p:nvSpPr>
        <p:spPr bwMode="auto">
          <a:xfrm>
            <a:off x="3584028" y="3413298"/>
            <a:ext cx="914400" cy="304800"/>
          </a:xfrm>
          <a:prstGeom prst="leftRightArrow">
            <a:avLst>
              <a:gd name="adj1" fmla="val 50000"/>
              <a:gd name="adj2" fmla="val 6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2588" name="AutoShape 136"/>
          <p:cNvSpPr>
            <a:spLocks noChangeArrowheads="1"/>
          </p:cNvSpPr>
          <p:nvPr/>
        </p:nvSpPr>
        <p:spPr bwMode="auto">
          <a:xfrm>
            <a:off x="3888828" y="1127298"/>
            <a:ext cx="914400" cy="304800"/>
          </a:xfrm>
          <a:prstGeom prst="leftRightArrow">
            <a:avLst>
              <a:gd name="adj1" fmla="val 50000"/>
              <a:gd name="adj2" fmla="val 6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2589" name="AutoShape 137"/>
          <p:cNvSpPr>
            <a:spLocks noChangeArrowheads="1"/>
          </p:cNvSpPr>
          <p:nvPr/>
        </p:nvSpPr>
        <p:spPr bwMode="auto">
          <a:xfrm>
            <a:off x="4650828" y="6004098"/>
            <a:ext cx="914400" cy="304800"/>
          </a:xfrm>
          <a:prstGeom prst="leftRightArrow">
            <a:avLst>
              <a:gd name="adj1" fmla="val 50000"/>
              <a:gd name="adj2" fmla="val 6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83" name="Text Box 48"/>
          <p:cNvSpPr txBox="1">
            <a:spLocks noChangeArrowheads="1"/>
          </p:cNvSpPr>
          <p:nvPr/>
        </p:nvSpPr>
        <p:spPr bwMode="auto">
          <a:xfrm>
            <a:off x="4223792" y="44624"/>
            <a:ext cx="2484437" cy="5191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lang="zh-CN" altLang="en-US" sz="2800" dirty="0">
                <a:solidFill>
                  <a:srgbClr val="C00000"/>
                </a:solidFill>
                <a:effectLst>
                  <a:outerShdw blurRad="38100" dist="38100" dir="2700000" algn="tl">
                    <a:srgbClr val="000000">
                      <a:alpha val="43137"/>
                    </a:srgbClr>
                  </a:outerShdw>
                </a:effectLst>
                <a:latin typeface="黑体" panose="02010609060101010101" pitchFamily="2" charset="-122"/>
              </a:rPr>
              <a:t> </a:t>
            </a:r>
            <a:r>
              <a:rPr lang="zh-CN" altLang="en-US" sz="2800" dirty="0">
                <a:solidFill>
                  <a:srgbClr val="FF0000"/>
                </a:solidFill>
                <a:effectLst>
                  <a:outerShdw blurRad="38100" dist="38100" dir="2700000" algn="tl">
                    <a:srgbClr val="000000">
                      <a:alpha val="43137"/>
                    </a:srgbClr>
                  </a:outerShdw>
                </a:effectLst>
                <a:latin typeface="黑体" panose="02010609060101010101" pitchFamily="2" charset="-122"/>
              </a:rPr>
              <a:t>4、节点移动</a:t>
            </a:r>
            <a:endParaRPr lang="en-US" altLang="zh-CN" sz="2800" dirty="0">
              <a:solidFill>
                <a:srgbClr val="FF0000"/>
              </a:solidFill>
              <a:effectLst>
                <a:outerShdw blurRad="38100" dist="38100" dir="2700000" algn="tl">
                  <a:srgbClr val="000000">
                    <a:alpha val="43137"/>
                  </a:srgbClr>
                </a:outerShdw>
              </a:effectLst>
              <a:latin typeface="黑体" panose="02010609060101010101" pitchFamily="2" charset="-122"/>
            </a:endParaRPr>
          </a:p>
        </p:txBody>
      </p:sp>
      <p:sp>
        <p:nvSpPr>
          <p:cNvPr id="22591" name="Line 150"/>
          <p:cNvSpPr>
            <a:spLocks noChangeShapeType="1"/>
          </p:cNvSpPr>
          <p:nvPr/>
        </p:nvSpPr>
        <p:spPr bwMode="auto">
          <a:xfrm>
            <a:off x="459828" y="2060748"/>
            <a:ext cx="8667750" cy="0"/>
          </a:xfrm>
          <a:prstGeom prst="line">
            <a:avLst/>
          </a:prstGeom>
          <a:noFill/>
          <a:ln w="381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92" name="Line 150"/>
          <p:cNvSpPr>
            <a:spLocks noChangeShapeType="1"/>
          </p:cNvSpPr>
          <p:nvPr/>
        </p:nvSpPr>
        <p:spPr bwMode="auto">
          <a:xfrm>
            <a:off x="478879" y="4480098"/>
            <a:ext cx="8793163" cy="0"/>
          </a:xfrm>
          <a:prstGeom prst="line">
            <a:avLst/>
          </a:prstGeom>
          <a:noFill/>
          <a:ln w="381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7"/>
          <p:cNvSpPr>
            <a:spLocks noGrp="1" noChangeArrowheads="1"/>
          </p:cNvSpPr>
          <p:nvPr>
            <p:ph idx="1"/>
          </p:nvPr>
        </p:nvSpPr>
        <p:spPr>
          <a:xfrm>
            <a:off x="531764" y="2592686"/>
            <a:ext cx="2895600" cy="480131"/>
          </a:xfrm>
          <a:blipFill>
            <a:blip r:embed="rId1"/>
            <a:tile tx="0" ty="0" sx="100000" sy="100000" flip="none" algn="tl"/>
          </a:blipFill>
        </p:spPr>
        <p:txBody>
          <a:bodyPr>
            <a:spAutoFit/>
          </a:bodyPr>
          <a:lstStyle/>
          <a:p>
            <a:pPr>
              <a:spcBef>
                <a:spcPct val="50000"/>
              </a:spcBef>
              <a:defRPr/>
            </a:pPr>
            <a:r>
              <a:rPr kumimoji="1" lang="zh-CN" altLang="en-GB" dirty="0">
                <a:solidFill>
                  <a:srgbClr val="002060"/>
                </a:solidFill>
                <a:effectLst>
                  <a:outerShdw blurRad="38100" dist="38100" dir="2700000" algn="tl">
                    <a:srgbClr val="000000">
                      <a:alpha val="43137"/>
                    </a:srgbClr>
                  </a:outerShdw>
                </a:effectLst>
                <a:latin typeface="黑体" panose="02010609060101010101" pitchFamily="2" charset="-122"/>
              </a:rPr>
              <a:t>引出点后移</a:t>
            </a:r>
            <a:endParaRPr kumimoji="1" lang="zh-CN" altLang="en-GB" dirty="0">
              <a:solidFill>
                <a:srgbClr val="002060"/>
              </a:solidFill>
              <a:effectLst>
                <a:outerShdw blurRad="38100" dist="38100" dir="2700000" algn="tl">
                  <a:srgbClr val="000000">
                    <a:alpha val="43137"/>
                  </a:srgbClr>
                </a:outerShdw>
              </a:effectLst>
              <a:latin typeface="黑体" panose="02010609060101010101" pitchFamily="2" charset="-122"/>
            </a:endParaRPr>
          </a:p>
        </p:txBody>
      </p:sp>
      <p:sp>
        <p:nvSpPr>
          <p:cNvPr id="23555" name="Line 1028"/>
          <p:cNvSpPr>
            <a:spLocks noChangeShapeType="1"/>
          </p:cNvSpPr>
          <p:nvPr/>
        </p:nvSpPr>
        <p:spPr bwMode="auto">
          <a:xfrm>
            <a:off x="936576" y="1327447"/>
            <a:ext cx="6096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6" name="AutoShape 1029"/>
          <p:cNvSpPr>
            <a:spLocks noChangeArrowheads="1"/>
          </p:cNvSpPr>
          <p:nvPr/>
        </p:nvSpPr>
        <p:spPr bwMode="auto">
          <a:xfrm>
            <a:off x="1546176" y="1175047"/>
            <a:ext cx="4572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3557" name="Line 1030"/>
          <p:cNvSpPr>
            <a:spLocks noChangeShapeType="1"/>
          </p:cNvSpPr>
          <p:nvPr/>
        </p:nvSpPr>
        <p:spPr bwMode="auto">
          <a:xfrm>
            <a:off x="2003376" y="1327447"/>
            <a:ext cx="6096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8" name="Rectangle 1031"/>
          <p:cNvSpPr>
            <a:spLocks noChangeArrowheads="1"/>
          </p:cNvSpPr>
          <p:nvPr/>
        </p:nvSpPr>
        <p:spPr bwMode="auto">
          <a:xfrm>
            <a:off x="2536776" y="1098847"/>
            <a:ext cx="685800" cy="5334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800">
                <a:latin typeface="Times New Roman" panose="02020603050405020304" pitchFamily="18" charset="0"/>
              </a:rPr>
              <a:t>G</a:t>
            </a:r>
            <a:endParaRPr lang="en-US" altLang="zh-CN" sz="2800">
              <a:latin typeface="Times New Roman" panose="02020603050405020304" pitchFamily="18" charset="0"/>
            </a:endParaRPr>
          </a:p>
        </p:txBody>
      </p:sp>
      <p:sp>
        <p:nvSpPr>
          <p:cNvPr id="23559" name="Line 1032"/>
          <p:cNvSpPr>
            <a:spLocks noChangeShapeType="1"/>
          </p:cNvSpPr>
          <p:nvPr/>
        </p:nvSpPr>
        <p:spPr bwMode="auto">
          <a:xfrm>
            <a:off x="3222576" y="1327447"/>
            <a:ext cx="11430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60" name="Line 1033"/>
          <p:cNvSpPr>
            <a:spLocks noChangeShapeType="1"/>
          </p:cNvSpPr>
          <p:nvPr/>
        </p:nvSpPr>
        <p:spPr bwMode="auto">
          <a:xfrm flipV="1">
            <a:off x="1774776" y="1556047"/>
            <a:ext cx="0" cy="45720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61" name="Rectangle 1034"/>
          <p:cNvSpPr>
            <a:spLocks noChangeArrowheads="1"/>
          </p:cNvSpPr>
          <p:nvPr/>
        </p:nvSpPr>
        <p:spPr bwMode="auto">
          <a:xfrm>
            <a:off x="631776" y="870247"/>
            <a:ext cx="533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800">
                <a:latin typeface="Times New Roman" panose="02020603050405020304" pitchFamily="18" charset="0"/>
              </a:rPr>
              <a:t>A</a:t>
            </a:r>
            <a:endParaRPr lang="en-US" altLang="zh-CN" sz="2800">
              <a:latin typeface="Times New Roman" panose="02020603050405020304" pitchFamily="18" charset="0"/>
            </a:endParaRPr>
          </a:p>
        </p:txBody>
      </p:sp>
      <p:sp>
        <p:nvSpPr>
          <p:cNvPr id="39946" name="Rectangle 1035"/>
          <p:cNvSpPr>
            <a:spLocks noChangeArrowheads="1"/>
          </p:cNvSpPr>
          <p:nvPr/>
        </p:nvSpPr>
        <p:spPr bwMode="auto">
          <a:xfrm>
            <a:off x="1622376" y="1860847"/>
            <a:ext cx="533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defRPr/>
            </a:pPr>
            <a:r>
              <a:rPr lang="en-US" altLang="zh-CN" sz="2800" dirty="0">
                <a:effectLst>
                  <a:outerShdw blurRad="38100" dist="38100" dir="2700000" algn="tl">
                    <a:srgbClr val="000000">
                      <a:alpha val="43137"/>
                    </a:srgbClr>
                  </a:outerShdw>
                </a:effectLst>
                <a:latin typeface="Times New Roman" panose="02020603050405020304" pitchFamily="18" charset="0"/>
              </a:rPr>
              <a:t>B</a:t>
            </a:r>
            <a:endParaRPr lang="en-US" altLang="zh-CN" sz="2800" dirty="0">
              <a:effectLst>
                <a:outerShdw blurRad="38100" dist="38100" dir="2700000" algn="tl">
                  <a:srgbClr val="000000">
                    <a:alpha val="43137"/>
                  </a:srgbClr>
                </a:outerShdw>
              </a:effectLst>
              <a:latin typeface="Times New Roman" panose="02020603050405020304" pitchFamily="18" charset="0"/>
            </a:endParaRPr>
          </a:p>
        </p:txBody>
      </p:sp>
      <p:sp>
        <p:nvSpPr>
          <p:cNvPr id="23563" name="Rectangle 1036"/>
          <p:cNvSpPr>
            <a:spLocks noChangeArrowheads="1"/>
          </p:cNvSpPr>
          <p:nvPr/>
        </p:nvSpPr>
        <p:spPr bwMode="auto">
          <a:xfrm>
            <a:off x="1317576" y="1479847"/>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3564" name="Rectangle 1037"/>
          <p:cNvSpPr>
            <a:spLocks noChangeArrowheads="1"/>
          </p:cNvSpPr>
          <p:nvPr/>
        </p:nvSpPr>
        <p:spPr bwMode="auto">
          <a:xfrm>
            <a:off x="1241376" y="946447"/>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3565" name="Rectangle 1038"/>
          <p:cNvSpPr>
            <a:spLocks noChangeArrowheads="1"/>
          </p:cNvSpPr>
          <p:nvPr/>
        </p:nvSpPr>
        <p:spPr bwMode="auto">
          <a:xfrm>
            <a:off x="3374976" y="870247"/>
            <a:ext cx="1219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800">
                <a:latin typeface="Times New Roman" panose="02020603050405020304" pitchFamily="18" charset="0"/>
              </a:rPr>
              <a:t>AG-BG</a:t>
            </a:r>
            <a:endParaRPr lang="en-US" altLang="zh-CN" sz="2800">
              <a:latin typeface="Times New Roman" panose="02020603050405020304" pitchFamily="18" charset="0"/>
            </a:endParaRPr>
          </a:p>
        </p:txBody>
      </p:sp>
      <p:sp>
        <p:nvSpPr>
          <p:cNvPr id="23566" name="AutoShape 1039"/>
          <p:cNvSpPr>
            <a:spLocks noChangeArrowheads="1"/>
          </p:cNvSpPr>
          <p:nvPr/>
        </p:nvSpPr>
        <p:spPr bwMode="auto">
          <a:xfrm>
            <a:off x="4060776" y="3613447"/>
            <a:ext cx="990600" cy="381000"/>
          </a:xfrm>
          <a:prstGeom prst="leftRightArrow">
            <a:avLst>
              <a:gd name="adj1" fmla="val 50000"/>
              <a:gd name="adj2" fmla="val 52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3567" name="Line 1041"/>
          <p:cNvSpPr>
            <a:spLocks noChangeShapeType="1"/>
          </p:cNvSpPr>
          <p:nvPr/>
        </p:nvSpPr>
        <p:spPr bwMode="auto">
          <a:xfrm>
            <a:off x="5737176" y="1327447"/>
            <a:ext cx="685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8" name="Rectangle 1042"/>
          <p:cNvSpPr>
            <a:spLocks noChangeArrowheads="1"/>
          </p:cNvSpPr>
          <p:nvPr/>
        </p:nvSpPr>
        <p:spPr bwMode="auto">
          <a:xfrm>
            <a:off x="5737176" y="870247"/>
            <a:ext cx="533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800">
                <a:latin typeface="Times New Roman" panose="02020603050405020304" pitchFamily="18" charset="0"/>
              </a:rPr>
              <a:t>A</a:t>
            </a:r>
            <a:endParaRPr lang="en-US" altLang="zh-CN" sz="2800">
              <a:latin typeface="Times New Roman" panose="02020603050405020304" pitchFamily="18" charset="0"/>
            </a:endParaRPr>
          </a:p>
        </p:txBody>
      </p:sp>
      <p:sp>
        <p:nvSpPr>
          <p:cNvPr id="23569" name="Line 1043"/>
          <p:cNvSpPr>
            <a:spLocks noChangeShapeType="1"/>
          </p:cNvSpPr>
          <p:nvPr/>
        </p:nvSpPr>
        <p:spPr bwMode="auto">
          <a:xfrm>
            <a:off x="8251776" y="1327447"/>
            <a:ext cx="9906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0" name="Rectangle 1044"/>
          <p:cNvSpPr>
            <a:spLocks noChangeArrowheads="1"/>
          </p:cNvSpPr>
          <p:nvPr/>
        </p:nvSpPr>
        <p:spPr bwMode="auto">
          <a:xfrm>
            <a:off x="6422976" y="1022647"/>
            <a:ext cx="685800" cy="5334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800">
                <a:latin typeface="Times New Roman" panose="02020603050405020304" pitchFamily="18" charset="0"/>
              </a:rPr>
              <a:t>G</a:t>
            </a:r>
            <a:endParaRPr lang="en-US" altLang="zh-CN" sz="2800">
              <a:latin typeface="Times New Roman" panose="02020603050405020304" pitchFamily="18" charset="0"/>
            </a:endParaRPr>
          </a:p>
        </p:txBody>
      </p:sp>
      <p:sp>
        <p:nvSpPr>
          <p:cNvPr id="23571" name="Line 1045"/>
          <p:cNvSpPr>
            <a:spLocks noChangeShapeType="1"/>
          </p:cNvSpPr>
          <p:nvPr/>
        </p:nvSpPr>
        <p:spPr bwMode="auto">
          <a:xfrm>
            <a:off x="5813376" y="2089447"/>
            <a:ext cx="685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2" name="Rectangle 1046"/>
          <p:cNvSpPr>
            <a:spLocks noChangeArrowheads="1"/>
          </p:cNvSpPr>
          <p:nvPr/>
        </p:nvSpPr>
        <p:spPr bwMode="auto">
          <a:xfrm>
            <a:off x="5737176" y="1708447"/>
            <a:ext cx="533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800">
                <a:latin typeface="Times New Roman" panose="02020603050405020304" pitchFamily="18" charset="0"/>
              </a:rPr>
              <a:t>B</a:t>
            </a:r>
            <a:endParaRPr lang="en-US" altLang="zh-CN" sz="2800">
              <a:latin typeface="Times New Roman" panose="02020603050405020304" pitchFamily="18" charset="0"/>
            </a:endParaRPr>
          </a:p>
        </p:txBody>
      </p:sp>
      <p:sp>
        <p:nvSpPr>
          <p:cNvPr id="23573" name="Rectangle 1047"/>
          <p:cNvSpPr>
            <a:spLocks noChangeArrowheads="1"/>
          </p:cNvSpPr>
          <p:nvPr/>
        </p:nvSpPr>
        <p:spPr bwMode="auto">
          <a:xfrm>
            <a:off x="6499176" y="1784647"/>
            <a:ext cx="685800" cy="5334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800">
                <a:latin typeface="Times New Roman" panose="02020603050405020304" pitchFamily="18" charset="0"/>
              </a:rPr>
              <a:t>G</a:t>
            </a:r>
            <a:endParaRPr lang="en-US" altLang="zh-CN" sz="2800">
              <a:latin typeface="Times New Roman" panose="02020603050405020304" pitchFamily="18" charset="0"/>
            </a:endParaRPr>
          </a:p>
        </p:txBody>
      </p:sp>
      <p:sp>
        <p:nvSpPr>
          <p:cNvPr id="23574" name="AutoShape 1048"/>
          <p:cNvSpPr>
            <a:spLocks noChangeArrowheads="1"/>
          </p:cNvSpPr>
          <p:nvPr/>
        </p:nvSpPr>
        <p:spPr bwMode="auto">
          <a:xfrm>
            <a:off x="7794576" y="1175047"/>
            <a:ext cx="4572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3575" name="Line 1049"/>
          <p:cNvSpPr>
            <a:spLocks noChangeShapeType="1"/>
          </p:cNvSpPr>
          <p:nvPr/>
        </p:nvSpPr>
        <p:spPr bwMode="auto">
          <a:xfrm>
            <a:off x="7108776" y="1327447"/>
            <a:ext cx="685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6" name="Line 1050"/>
          <p:cNvSpPr>
            <a:spLocks noChangeShapeType="1"/>
          </p:cNvSpPr>
          <p:nvPr/>
        </p:nvSpPr>
        <p:spPr bwMode="auto">
          <a:xfrm>
            <a:off x="7184976" y="2089447"/>
            <a:ext cx="83820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7" name="Line 1051"/>
          <p:cNvSpPr>
            <a:spLocks noChangeShapeType="1"/>
          </p:cNvSpPr>
          <p:nvPr/>
        </p:nvSpPr>
        <p:spPr bwMode="auto">
          <a:xfrm flipV="1">
            <a:off x="8023176" y="1556047"/>
            <a:ext cx="0" cy="51435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8" name="Rectangle 1052"/>
          <p:cNvSpPr>
            <a:spLocks noChangeArrowheads="1"/>
          </p:cNvSpPr>
          <p:nvPr/>
        </p:nvSpPr>
        <p:spPr bwMode="auto">
          <a:xfrm>
            <a:off x="7642176" y="1479847"/>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3579" name="Rectangle 1053"/>
          <p:cNvSpPr>
            <a:spLocks noChangeArrowheads="1"/>
          </p:cNvSpPr>
          <p:nvPr/>
        </p:nvSpPr>
        <p:spPr bwMode="auto">
          <a:xfrm>
            <a:off x="7337376" y="946447"/>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3580" name="Rectangle 1054"/>
          <p:cNvSpPr>
            <a:spLocks noChangeArrowheads="1"/>
          </p:cNvSpPr>
          <p:nvPr/>
        </p:nvSpPr>
        <p:spPr bwMode="auto">
          <a:xfrm>
            <a:off x="8118426" y="946447"/>
            <a:ext cx="1219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800">
                <a:latin typeface="Times New Roman" panose="02020603050405020304" pitchFamily="18" charset="0"/>
              </a:rPr>
              <a:t>AG-BG</a:t>
            </a:r>
            <a:endParaRPr lang="en-US" altLang="zh-CN" sz="2800">
              <a:latin typeface="Times New Roman" panose="02020603050405020304" pitchFamily="18" charset="0"/>
            </a:endParaRPr>
          </a:p>
        </p:txBody>
      </p:sp>
      <p:sp>
        <p:nvSpPr>
          <p:cNvPr id="39965" name="Rectangle 1055"/>
          <p:cNvSpPr>
            <a:spLocks noChangeArrowheads="1"/>
          </p:cNvSpPr>
          <p:nvPr/>
        </p:nvSpPr>
        <p:spPr bwMode="auto">
          <a:xfrm>
            <a:off x="479376" y="260648"/>
            <a:ext cx="2895600" cy="523875"/>
          </a:xfrm>
          <a:prstGeom prst="rect">
            <a:avLst/>
          </a:prstGeom>
          <a:blipFill>
            <a:blip r:embed="rId1"/>
            <a:tile tx="0" ty="0" sx="100000" sy="100000" flip="none" algn="tl"/>
          </a:blipFill>
          <a:ln>
            <a:noFill/>
          </a:ln>
        </p:spPr>
        <p:txBody>
          <a:bodyPr>
            <a:spAutoFit/>
          </a:bodyPr>
          <a:lstStyle/>
          <a:p>
            <a:pPr>
              <a:spcBef>
                <a:spcPct val="50000"/>
              </a:spcBef>
              <a:buFont typeface="Wingdings" panose="05000000000000000000" pitchFamily="2" charset="2"/>
              <a:buChar char="Ø"/>
              <a:defRPr/>
            </a:pPr>
            <a:r>
              <a:rPr kumimoji="1" lang="zh-CN" altLang="en-GB" sz="2800"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合成点后移</a:t>
            </a:r>
            <a:endParaRPr kumimoji="1" lang="zh-CN" altLang="en-US" sz="2800"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pSp>
        <p:nvGrpSpPr>
          <p:cNvPr id="23582" name="Group 1066"/>
          <p:cNvGrpSpPr/>
          <p:nvPr/>
        </p:nvGrpSpPr>
        <p:grpSpPr bwMode="auto">
          <a:xfrm>
            <a:off x="707976" y="3232447"/>
            <a:ext cx="3657600" cy="1265238"/>
            <a:chOff x="384" y="2016"/>
            <a:chExt cx="2304" cy="797"/>
          </a:xfrm>
        </p:grpSpPr>
        <p:grpSp>
          <p:nvGrpSpPr>
            <p:cNvPr id="23615" name="Group 1056"/>
            <p:cNvGrpSpPr/>
            <p:nvPr/>
          </p:nvGrpSpPr>
          <p:grpSpPr bwMode="auto">
            <a:xfrm>
              <a:off x="384" y="2016"/>
              <a:ext cx="2304" cy="797"/>
              <a:chOff x="0" y="3120"/>
              <a:chExt cx="2304" cy="797"/>
            </a:xfrm>
          </p:grpSpPr>
          <p:sp>
            <p:nvSpPr>
              <p:cNvPr id="40000" name="Line 1057"/>
              <p:cNvSpPr>
                <a:spLocks noChangeShapeType="1"/>
              </p:cNvSpPr>
              <p:nvPr/>
            </p:nvSpPr>
            <p:spPr bwMode="auto">
              <a:xfrm>
                <a:off x="0" y="3504"/>
                <a:ext cx="72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40001" name="Line 1058"/>
              <p:cNvSpPr>
                <a:spLocks noChangeShapeType="1"/>
              </p:cNvSpPr>
              <p:nvPr/>
            </p:nvSpPr>
            <p:spPr bwMode="auto">
              <a:xfrm>
                <a:off x="480" y="3888"/>
                <a:ext cx="144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40002" name="Line 1059"/>
              <p:cNvSpPr>
                <a:spLocks noChangeShapeType="1"/>
              </p:cNvSpPr>
              <p:nvPr/>
            </p:nvSpPr>
            <p:spPr bwMode="auto">
              <a:xfrm>
                <a:off x="480" y="3504"/>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40003" name="Text Box 1060"/>
              <p:cNvSpPr txBox="1">
                <a:spLocks noChangeArrowheads="1"/>
              </p:cNvSpPr>
              <p:nvPr/>
            </p:nvSpPr>
            <p:spPr bwMode="auto">
              <a:xfrm>
                <a:off x="768" y="3360"/>
                <a:ext cx="528"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a:effectLst>
                      <a:outerShdw blurRad="38100" dist="38100" dir="2700000" algn="tl">
                        <a:srgbClr val="000000">
                          <a:alpha val="43137"/>
                        </a:srgbClr>
                      </a:outerShdw>
                    </a:effectLst>
                    <a:latin typeface="Times New Roman" panose="02020603050405020304" pitchFamily="18" charset="0"/>
                  </a:rPr>
                  <a:t>G</a:t>
                </a:r>
                <a:endParaRPr kumimoji="1" lang="en-GB" altLang="zh-CN">
                  <a:effectLst>
                    <a:outerShdw blurRad="38100" dist="38100" dir="2700000" algn="tl">
                      <a:srgbClr val="000000">
                        <a:alpha val="43137"/>
                      </a:srgbClr>
                    </a:outerShdw>
                  </a:effectLst>
                  <a:latin typeface="Times New Roman" panose="02020603050405020304" pitchFamily="18" charset="0"/>
                </a:endParaRPr>
              </a:p>
            </p:txBody>
          </p:sp>
          <p:sp>
            <p:nvSpPr>
              <p:cNvPr id="40004" name="Text Box 1061"/>
              <p:cNvSpPr txBox="1">
                <a:spLocks noChangeArrowheads="1"/>
              </p:cNvSpPr>
              <p:nvPr/>
            </p:nvSpPr>
            <p:spPr bwMode="auto">
              <a:xfrm>
                <a:off x="0" y="3168"/>
                <a:ext cx="816"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a:effectLst>
                      <a:outerShdw blurRad="38100" dist="38100" dir="2700000" algn="tl">
                        <a:srgbClr val="000000">
                          <a:alpha val="43137"/>
                        </a:srgbClr>
                      </a:outerShdw>
                    </a:effectLst>
                    <a:latin typeface="Times New Roman" panose="02020603050405020304" pitchFamily="18" charset="0"/>
                  </a:rPr>
                  <a:t>A</a:t>
                </a:r>
                <a:endParaRPr kumimoji="1" lang="en-GB" altLang="zh-CN">
                  <a:effectLst>
                    <a:outerShdw blurRad="38100" dist="38100" dir="2700000" algn="tl">
                      <a:srgbClr val="000000">
                        <a:alpha val="43137"/>
                      </a:srgbClr>
                    </a:outerShdw>
                  </a:effectLst>
                  <a:latin typeface="Times New Roman" panose="02020603050405020304" pitchFamily="18" charset="0"/>
                </a:endParaRPr>
              </a:p>
            </p:txBody>
          </p:sp>
          <p:sp>
            <p:nvSpPr>
              <p:cNvPr id="40005" name="Text Box 1062"/>
              <p:cNvSpPr txBox="1">
                <a:spLocks noChangeArrowheads="1"/>
              </p:cNvSpPr>
              <p:nvPr/>
            </p:nvSpPr>
            <p:spPr bwMode="auto">
              <a:xfrm>
                <a:off x="1344" y="3120"/>
                <a:ext cx="960"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dirty="0">
                    <a:effectLst>
                      <a:outerShdw blurRad="38100" dist="38100" dir="2700000" algn="tl">
                        <a:srgbClr val="000000">
                          <a:alpha val="43137"/>
                        </a:srgbClr>
                      </a:outerShdw>
                    </a:effectLst>
                    <a:latin typeface="Times New Roman" panose="02020603050405020304" pitchFamily="18" charset="0"/>
                  </a:rPr>
                  <a:t>AG</a:t>
                </a:r>
                <a:endParaRPr kumimoji="1" lang="en-GB" altLang="zh-CN" dirty="0">
                  <a:effectLst>
                    <a:outerShdw blurRad="38100" dist="38100" dir="2700000" algn="tl">
                      <a:srgbClr val="000000">
                        <a:alpha val="43137"/>
                      </a:srgbClr>
                    </a:outerShdw>
                  </a:effectLst>
                  <a:latin typeface="Times New Roman" panose="02020603050405020304" pitchFamily="18" charset="0"/>
                </a:endParaRPr>
              </a:p>
            </p:txBody>
          </p:sp>
          <p:sp>
            <p:nvSpPr>
              <p:cNvPr id="40006" name="Text Box 1063"/>
              <p:cNvSpPr txBox="1">
                <a:spLocks noChangeArrowheads="1"/>
              </p:cNvSpPr>
              <p:nvPr/>
            </p:nvSpPr>
            <p:spPr bwMode="auto">
              <a:xfrm>
                <a:off x="1392" y="3552"/>
                <a:ext cx="768"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a:effectLst>
                      <a:outerShdw blurRad="38100" dist="38100" dir="2700000" algn="tl">
                        <a:srgbClr val="000000">
                          <a:alpha val="43137"/>
                        </a:srgbClr>
                      </a:outerShdw>
                    </a:effectLst>
                    <a:latin typeface="Times New Roman" panose="02020603050405020304" pitchFamily="18" charset="0"/>
                  </a:rPr>
                  <a:t>A</a:t>
                </a:r>
                <a:endParaRPr kumimoji="1" lang="en-GB" altLang="zh-CN">
                  <a:effectLst>
                    <a:outerShdw blurRad="38100" dist="38100" dir="2700000" algn="tl">
                      <a:srgbClr val="000000">
                        <a:alpha val="43137"/>
                      </a:srgbClr>
                    </a:outerShdw>
                  </a:effectLst>
                  <a:latin typeface="Times New Roman" panose="02020603050405020304" pitchFamily="18" charset="0"/>
                </a:endParaRPr>
              </a:p>
            </p:txBody>
          </p:sp>
        </p:grpSp>
        <p:sp>
          <p:nvSpPr>
            <p:cNvPr id="39998" name="Line 1064"/>
            <p:cNvSpPr>
              <a:spLocks noChangeShapeType="1"/>
            </p:cNvSpPr>
            <p:nvPr/>
          </p:nvSpPr>
          <p:spPr bwMode="auto">
            <a:xfrm>
              <a:off x="1728" y="2400"/>
              <a:ext cx="62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39999" name="Rectangle 1065"/>
            <p:cNvSpPr>
              <a:spLocks noChangeArrowheads="1"/>
            </p:cNvSpPr>
            <p:nvPr/>
          </p:nvSpPr>
          <p:spPr bwMode="auto">
            <a:xfrm>
              <a:off x="1104" y="2208"/>
              <a:ext cx="576" cy="384"/>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defRPr/>
              </a:pPr>
              <a:endParaRPr lang="zh-CN" altLang="en-US" sz="2400">
                <a:effectLst>
                  <a:outerShdw blurRad="38100" dist="38100" dir="2700000" algn="tl">
                    <a:srgbClr val="000000">
                      <a:alpha val="43137"/>
                    </a:srgbClr>
                  </a:outerShdw>
                </a:effectLst>
                <a:latin typeface="Times New Roman" panose="02020603050405020304" pitchFamily="18" charset="0"/>
              </a:endParaRPr>
            </a:p>
          </p:txBody>
        </p:sp>
      </p:grpSp>
      <p:sp>
        <p:nvSpPr>
          <p:cNvPr id="23583" name="Line 1069"/>
          <p:cNvSpPr>
            <a:spLocks noChangeShapeType="1"/>
          </p:cNvSpPr>
          <p:nvPr/>
        </p:nvSpPr>
        <p:spPr bwMode="auto">
          <a:xfrm>
            <a:off x="5051376" y="5899447"/>
            <a:ext cx="990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4" name="Line 1070"/>
          <p:cNvSpPr>
            <a:spLocks noChangeShapeType="1"/>
          </p:cNvSpPr>
          <p:nvPr/>
        </p:nvSpPr>
        <p:spPr bwMode="auto">
          <a:xfrm>
            <a:off x="7565976" y="4604047"/>
            <a:ext cx="609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5" name="Line 1071"/>
          <p:cNvSpPr>
            <a:spLocks noChangeShapeType="1"/>
          </p:cNvSpPr>
          <p:nvPr/>
        </p:nvSpPr>
        <p:spPr bwMode="auto">
          <a:xfrm>
            <a:off x="6499176" y="3994447"/>
            <a:ext cx="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0" name="Text Box 1073"/>
          <p:cNvSpPr txBox="1">
            <a:spLocks noChangeArrowheads="1"/>
          </p:cNvSpPr>
          <p:nvPr/>
        </p:nvSpPr>
        <p:spPr bwMode="auto">
          <a:xfrm>
            <a:off x="5127576" y="3461047"/>
            <a:ext cx="12954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dirty="0">
                <a:effectLst>
                  <a:outerShdw blurRad="38100" dist="38100" dir="2700000" algn="tl">
                    <a:srgbClr val="000000">
                      <a:alpha val="43137"/>
                    </a:srgbClr>
                  </a:outerShdw>
                </a:effectLst>
                <a:latin typeface="Times New Roman" panose="02020603050405020304" pitchFamily="18" charset="0"/>
              </a:rPr>
              <a:t>A</a:t>
            </a:r>
            <a:endParaRPr kumimoji="1" lang="en-GB" altLang="zh-CN" dirty="0">
              <a:effectLst>
                <a:outerShdw blurRad="38100" dist="38100" dir="2700000" algn="tl">
                  <a:srgbClr val="000000">
                    <a:alpha val="43137"/>
                  </a:srgbClr>
                </a:outerShdw>
              </a:effectLst>
              <a:latin typeface="Times New Roman" panose="02020603050405020304" pitchFamily="18" charset="0"/>
            </a:endParaRPr>
          </a:p>
        </p:txBody>
      </p:sp>
      <p:sp>
        <p:nvSpPr>
          <p:cNvPr id="39971" name="Text Box 1074"/>
          <p:cNvSpPr txBox="1">
            <a:spLocks noChangeArrowheads="1"/>
          </p:cNvSpPr>
          <p:nvPr/>
        </p:nvSpPr>
        <p:spPr bwMode="auto">
          <a:xfrm>
            <a:off x="7261176" y="3384847"/>
            <a:ext cx="9906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dirty="0">
                <a:effectLst>
                  <a:outerShdw blurRad="38100" dist="38100" dir="2700000" algn="tl">
                    <a:srgbClr val="000000">
                      <a:alpha val="43137"/>
                    </a:srgbClr>
                  </a:outerShdw>
                </a:effectLst>
                <a:latin typeface="Times New Roman" panose="02020603050405020304" pitchFamily="18" charset="0"/>
              </a:rPr>
              <a:t>AG</a:t>
            </a:r>
            <a:endParaRPr kumimoji="1" lang="en-GB" altLang="zh-CN" dirty="0">
              <a:effectLst>
                <a:outerShdw blurRad="38100" dist="38100" dir="2700000" algn="tl">
                  <a:srgbClr val="000000">
                    <a:alpha val="43137"/>
                  </a:srgbClr>
                </a:outerShdw>
              </a:effectLst>
              <a:latin typeface="Times New Roman" panose="02020603050405020304" pitchFamily="18" charset="0"/>
            </a:endParaRPr>
          </a:p>
        </p:txBody>
      </p:sp>
      <p:sp>
        <p:nvSpPr>
          <p:cNvPr id="39972" name="Text Box 1075"/>
          <p:cNvSpPr txBox="1">
            <a:spLocks noChangeArrowheads="1"/>
          </p:cNvSpPr>
          <p:nvPr/>
        </p:nvSpPr>
        <p:spPr bwMode="auto">
          <a:xfrm>
            <a:off x="7642176" y="4146847"/>
            <a:ext cx="4572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dirty="0">
                <a:effectLst>
                  <a:outerShdw blurRad="38100" dist="38100" dir="2700000" algn="tl">
                    <a:srgbClr val="000000">
                      <a:alpha val="43137"/>
                    </a:srgbClr>
                  </a:outerShdw>
                </a:effectLst>
                <a:latin typeface="Times New Roman" panose="02020603050405020304" pitchFamily="18" charset="0"/>
              </a:rPr>
              <a:t>A</a:t>
            </a:r>
            <a:endParaRPr kumimoji="1" lang="en-GB" altLang="zh-CN" dirty="0">
              <a:effectLst>
                <a:outerShdw blurRad="38100" dist="38100" dir="2700000" algn="tl">
                  <a:srgbClr val="000000">
                    <a:alpha val="43137"/>
                  </a:srgbClr>
                </a:outerShdw>
              </a:effectLst>
              <a:latin typeface="Times New Roman" panose="02020603050405020304" pitchFamily="18" charset="0"/>
            </a:endParaRPr>
          </a:p>
        </p:txBody>
      </p:sp>
      <p:sp>
        <p:nvSpPr>
          <p:cNvPr id="23589" name="Line 1076"/>
          <p:cNvSpPr>
            <a:spLocks noChangeShapeType="1"/>
          </p:cNvSpPr>
          <p:nvPr/>
        </p:nvSpPr>
        <p:spPr bwMode="auto">
          <a:xfrm>
            <a:off x="6346776" y="3994447"/>
            <a:ext cx="1828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0" name="Rectangle 1077"/>
          <p:cNvSpPr>
            <a:spLocks noChangeArrowheads="1"/>
          </p:cNvSpPr>
          <p:nvPr/>
        </p:nvSpPr>
        <p:spPr bwMode="auto">
          <a:xfrm>
            <a:off x="5660976" y="3613447"/>
            <a:ext cx="685800" cy="609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800">
                <a:latin typeface="Times New Roman" panose="02020603050405020304" pitchFamily="18" charset="0"/>
              </a:rPr>
              <a:t>G</a:t>
            </a:r>
            <a:endParaRPr lang="en-US" altLang="zh-CN" sz="2800">
              <a:latin typeface="Times New Roman" panose="02020603050405020304" pitchFamily="18" charset="0"/>
            </a:endParaRPr>
          </a:p>
        </p:txBody>
      </p:sp>
      <p:sp>
        <p:nvSpPr>
          <p:cNvPr id="23591" name="Rectangle 1078"/>
          <p:cNvSpPr>
            <a:spLocks noChangeArrowheads="1"/>
          </p:cNvSpPr>
          <p:nvPr/>
        </p:nvSpPr>
        <p:spPr bwMode="auto">
          <a:xfrm>
            <a:off x="6880176" y="4299247"/>
            <a:ext cx="685800" cy="4572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800">
                <a:latin typeface="Times New Roman" panose="02020603050405020304" pitchFamily="18" charset="0"/>
              </a:rPr>
              <a:t>1/G</a:t>
            </a:r>
            <a:endParaRPr lang="en-US" altLang="zh-CN" sz="2800">
              <a:latin typeface="Times New Roman" panose="02020603050405020304" pitchFamily="18" charset="0"/>
            </a:endParaRPr>
          </a:p>
        </p:txBody>
      </p:sp>
      <p:sp>
        <p:nvSpPr>
          <p:cNvPr id="23592" name="Line 1079"/>
          <p:cNvSpPr>
            <a:spLocks noChangeShapeType="1"/>
          </p:cNvSpPr>
          <p:nvPr/>
        </p:nvSpPr>
        <p:spPr bwMode="auto">
          <a:xfrm>
            <a:off x="6499176" y="4604047"/>
            <a:ext cx="3810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77" name="Rectangle 1080"/>
          <p:cNvSpPr>
            <a:spLocks noChangeArrowheads="1"/>
          </p:cNvSpPr>
          <p:nvPr/>
        </p:nvSpPr>
        <p:spPr bwMode="auto">
          <a:xfrm>
            <a:off x="623839" y="4908848"/>
            <a:ext cx="2895600" cy="523875"/>
          </a:xfrm>
          <a:prstGeom prst="rect">
            <a:avLst/>
          </a:prstGeom>
          <a:blipFill>
            <a:blip r:embed="rId1"/>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50000"/>
              </a:spcBef>
              <a:buClr>
                <a:schemeClr val="tx2"/>
              </a:buClr>
              <a:buSzPct val="50000"/>
              <a:buFont typeface="Wingdings" panose="05000000000000000000" pitchFamily="2" charset="2"/>
              <a:buChar char="Ø"/>
              <a:defRPr/>
            </a:pPr>
            <a:r>
              <a:rPr kumimoji="1" lang="zh-CN" altLang="en-GB" sz="2800"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引出点前移</a:t>
            </a:r>
            <a:endParaRPr kumimoji="1" lang="zh-CN" altLang="en-GB" sz="2800" b="1"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23594" name="Line 1081"/>
          <p:cNvSpPr>
            <a:spLocks noChangeShapeType="1"/>
          </p:cNvSpPr>
          <p:nvPr/>
        </p:nvSpPr>
        <p:spPr bwMode="auto">
          <a:xfrm>
            <a:off x="707976" y="5975647"/>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5" name="Rectangle 1082"/>
          <p:cNvSpPr>
            <a:spLocks noChangeArrowheads="1"/>
          </p:cNvSpPr>
          <p:nvPr/>
        </p:nvSpPr>
        <p:spPr bwMode="auto">
          <a:xfrm>
            <a:off x="1241376" y="5670847"/>
            <a:ext cx="685800" cy="609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800">
                <a:latin typeface="Times New Roman" panose="02020603050405020304" pitchFamily="18" charset="0"/>
              </a:rPr>
              <a:t>G</a:t>
            </a:r>
            <a:endParaRPr lang="en-US" altLang="zh-CN" sz="2800">
              <a:latin typeface="Times New Roman" panose="02020603050405020304" pitchFamily="18" charset="0"/>
            </a:endParaRPr>
          </a:p>
        </p:txBody>
      </p:sp>
      <p:sp>
        <p:nvSpPr>
          <p:cNvPr id="39980" name="Text Box 1083"/>
          <p:cNvSpPr txBox="1">
            <a:spLocks noChangeArrowheads="1"/>
          </p:cNvSpPr>
          <p:nvPr/>
        </p:nvSpPr>
        <p:spPr bwMode="auto">
          <a:xfrm>
            <a:off x="631776" y="5366047"/>
            <a:ext cx="4572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dirty="0">
                <a:effectLst>
                  <a:outerShdw blurRad="38100" dist="38100" dir="2700000" algn="tl">
                    <a:srgbClr val="000000">
                      <a:alpha val="43137"/>
                    </a:srgbClr>
                  </a:outerShdw>
                </a:effectLst>
                <a:latin typeface="Times New Roman" panose="02020603050405020304" pitchFamily="18" charset="0"/>
              </a:rPr>
              <a:t>A</a:t>
            </a:r>
            <a:endParaRPr kumimoji="1" lang="en-GB" altLang="zh-CN" dirty="0">
              <a:effectLst>
                <a:outerShdw blurRad="38100" dist="38100" dir="2700000" algn="tl">
                  <a:srgbClr val="000000">
                    <a:alpha val="43137"/>
                  </a:srgbClr>
                </a:outerShdw>
              </a:effectLst>
              <a:latin typeface="Times New Roman" panose="02020603050405020304" pitchFamily="18" charset="0"/>
            </a:endParaRPr>
          </a:p>
        </p:txBody>
      </p:sp>
      <p:sp>
        <p:nvSpPr>
          <p:cNvPr id="23597" name="Line 1084"/>
          <p:cNvSpPr>
            <a:spLocks noChangeShapeType="1"/>
          </p:cNvSpPr>
          <p:nvPr/>
        </p:nvSpPr>
        <p:spPr bwMode="auto">
          <a:xfrm>
            <a:off x="1927176" y="5975647"/>
            <a:ext cx="1371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2" name="Text Box 1085"/>
          <p:cNvSpPr txBox="1">
            <a:spLocks noChangeArrowheads="1"/>
          </p:cNvSpPr>
          <p:nvPr/>
        </p:nvSpPr>
        <p:spPr bwMode="auto">
          <a:xfrm>
            <a:off x="2308176" y="5442247"/>
            <a:ext cx="9906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dirty="0">
                <a:effectLst>
                  <a:outerShdw blurRad="38100" dist="38100" dir="2700000" algn="tl">
                    <a:srgbClr val="000000">
                      <a:alpha val="43137"/>
                    </a:srgbClr>
                  </a:outerShdw>
                </a:effectLst>
                <a:latin typeface="Times New Roman" panose="02020603050405020304" pitchFamily="18" charset="0"/>
              </a:rPr>
              <a:t>AG</a:t>
            </a:r>
            <a:endParaRPr kumimoji="1" lang="en-GB" altLang="zh-CN" dirty="0">
              <a:effectLst>
                <a:outerShdw blurRad="38100" dist="38100" dir="2700000" algn="tl">
                  <a:srgbClr val="000000">
                    <a:alpha val="43137"/>
                  </a:srgbClr>
                </a:outerShdw>
              </a:effectLst>
              <a:latin typeface="Times New Roman" panose="02020603050405020304" pitchFamily="18" charset="0"/>
            </a:endParaRPr>
          </a:p>
        </p:txBody>
      </p:sp>
      <p:sp>
        <p:nvSpPr>
          <p:cNvPr id="23599" name="Line 1086"/>
          <p:cNvSpPr>
            <a:spLocks noChangeShapeType="1"/>
          </p:cNvSpPr>
          <p:nvPr/>
        </p:nvSpPr>
        <p:spPr bwMode="auto">
          <a:xfrm>
            <a:off x="2155776" y="5975647"/>
            <a:ext cx="0" cy="5334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00" name="Line 1087"/>
          <p:cNvSpPr>
            <a:spLocks noChangeShapeType="1"/>
          </p:cNvSpPr>
          <p:nvPr/>
        </p:nvSpPr>
        <p:spPr bwMode="auto">
          <a:xfrm>
            <a:off x="2155776" y="6509047"/>
            <a:ext cx="10668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85" name="Text Box 1088"/>
          <p:cNvSpPr txBox="1">
            <a:spLocks noChangeArrowheads="1"/>
          </p:cNvSpPr>
          <p:nvPr/>
        </p:nvSpPr>
        <p:spPr bwMode="auto">
          <a:xfrm>
            <a:off x="2327226" y="6386811"/>
            <a:ext cx="9906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dirty="0">
                <a:effectLst>
                  <a:outerShdw blurRad="38100" dist="38100" dir="2700000" algn="tl">
                    <a:srgbClr val="000000">
                      <a:alpha val="43137"/>
                    </a:srgbClr>
                  </a:outerShdw>
                </a:effectLst>
                <a:latin typeface="Times New Roman" panose="02020603050405020304" pitchFamily="18" charset="0"/>
              </a:rPr>
              <a:t>AG</a:t>
            </a:r>
            <a:endParaRPr kumimoji="1" lang="en-GB" altLang="zh-CN" dirty="0">
              <a:effectLst>
                <a:outerShdw blurRad="38100" dist="38100" dir="2700000" algn="tl">
                  <a:srgbClr val="000000">
                    <a:alpha val="43137"/>
                  </a:srgbClr>
                </a:outerShdw>
              </a:effectLst>
              <a:latin typeface="Times New Roman" panose="02020603050405020304" pitchFamily="18" charset="0"/>
            </a:endParaRPr>
          </a:p>
        </p:txBody>
      </p:sp>
      <p:sp>
        <p:nvSpPr>
          <p:cNvPr id="23602" name="AutoShape 1089"/>
          <p:cNvSpPr>
            <a:spLocks noChangeArrowheads="1"/>
          </p:cNvSpPr>
          <p:nvPr/>
        </p:nvSpPr>
        <p:spPr bwMode="auto">
          <a:xfrm>
            <a:off x="3679776" y="5747047"/>
            <a:ext cx="990600" cy="381000"/>
          </a:xfrm>
          <a:prstGeom prst="leftRightArrow">
            <a:avLst>
              <a:gd name="adj1" fmla="val 50000"/>
              <a:gd name="adj2" fmla="val 52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3603" name="AutoShape 1090"/>
          <p:cNvSpPr>
            <a:spLocks noChangeArrowheads="1"/>
          </p:cNvSpPr>
          <p:nvPr/>
        </p:nvSpPr>
        <p:spPr bwMode="auto">
          <a:xfrm>
            <a:off x="4594176" y="1175047"/>
            <a:ext cx="990600" cy="381000"/>
          </a:xfrm>
          <a:prstGeom prst="leftRightArrow">
            <a:avLst>
              <a:gd name="adj1" fmla="val 50000"/>
              <a:gd name="adj2" fmla="val 52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9988" name="Text Box 1091"/>
          <p:cNvSpPr txBox="1">
            <a:spLocks noChangeArrowheads="1"/>
          </p:cNvSpPr>
          <p:nvPr/>
        </p:nvSpPr>
        <p:spPr bwMode="auto">
          <a:xfrm>
            <a:off x="5127576" y="5289847"/>
            <a:ext cx="6096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a:effectLst>
                  <a:outerShdw blurRad="38100" dist="38100" dir="2700000" algn="tl">
                    <a:srgbClr val="000000">
                      <a:alpha val="43137"/>
                    </a:srgbClr>
                  </a:outerShdw>
                </a:effectLst>
                <a:latin typeface="Times New Roman" panose="02020603050405020304" pitchFamily="18" charset="0"/>
              </a:rPr>
              <a:t>A</a:t>
            </a:r>
            <a:endParaRPr kumimoji="1" lang="en-GB" altLang="zh-CN">
              <a:effectLst>
                <a:outerShdw blurRad="38100" dist="38100" dir="2700000" algn="tl">
                  <a:srgbClr val="000000">
                    <a:alpha val="43137"/>
                  </a:srgbClr>
                </a:outerShdw>
              </a:effectLst>
              <a:latin typeface="Times New Roman" panose="02020603050405020304" pitchFamily="18" charset="0"/>
            </a:endParaRPr>
          </a:p>
        </p:txBody>
      </p:sp>
      <p:sp>
        <p:nvSpPr>
          <p:cNvPr id="23605" name="Rectangle 1092"/>
          <p:cNvSpPr>
            <a:spLocks noChangeArrowheads="1"/>
          </p:cNvSpPr>
          <p:nvPr/>
        </p:nvSpPr>
        <p:spPr bwMode="auto">
          <a:xfrm>
            <a:off x="6041976" y="5518447"/>
            <a:ext cx="685800" cy="609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800">
                <a:latin typeface="Times New Roman" panose="02020603050405020304" pitchFamily="18" charset="0"/>
              </a:rPr>
              <a:t>G</a:t>
            </a:r>
            <a:endParaRPr lang="en-US" altLang="zh-CN" sz="2800">
              <a:latin typeface="Times New Roman" panose="02020603050405020304" pitchFamily="18" charset="0"/>
            </a:endParaRPr>
          </a:p>
        </p:txBody>
      </p:sp>
      <p:sp>
        <p:nvSpPr>
          <p:cNvPr id="23606" name="Line 1093"/>
          <p:cNvSpPr>
            <a:spLocks noChangeShapeType="1"/>
          </p:cNvSpPr>
          <p:nvPr/>
        </p:nvSpPr>
        <p:spPr bwMode="auto">
          <a:xfrm>
            <a:off x="5508576" y="5899447"/>
            <a:ext cx="0" cy="6858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07" name="Line 1095"/>
          <p:cNvSpPr>
            <a:spLocks noChangeShapeType="1"/>
          </p:cNvSpPr>
          <p:nvPr/>
        </p:nvSpPr>
        <p:spPr bwMode="auto">
          <a:xfrm>
            <a:off x="5508576" y="6585247"/>
            <a:ext cx="5334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08" name="Rectangle 1096"/>
          <p:cNvSpPr>
            <a:spLocks noChangeArrowheads="1"/>
          </p:cNvSpPr>
          <p:nvPr/>
        </p:nvSpPr>
        <p:spPr bwMode="auto">
          <a:xfrm>
            <a:off x="6041976" y="6242347"/>
            <a:ext cx="685800" cy="609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800">
                <a:latin typeface="Times New Roman" panose="02020603050405020304" pitchFamily="18" charset="0"/>
              </a:rPr>
              <a:t>G</a:t>
            </a:r>
            <a:endParaRPr lang="en-US" altLang="zh-CN" sz="2800">
              <a:latin typeface="Times New Roman" panose="02020603050405020304" pitchFamily="18" charset="0"/>
            </a:endParaRPr>
          </a:p>
        </p:txBody>
      </p:sp>
      <p:sp>
        <p:nvSpPr>
          <p:cNvPr id="23609" name="Line 1097"/>
          <p:cNvSpPr>
            <a:spLocks noChangeShapeType="1"/>
          </p:cNvSpPr>
          <p:nvPr/>
        </p:nvSpPr>
        <p:spPr bwMode="auto">
          <a:xfrm>
            <a:off x="6727776" y="5899447"/>
            <a:ext cx="990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10" name="Line 1098"/>
          <p:cNvSpPr>
            <a:spLocks noChangeShapeType="1"/>
          </p:cNvSpPr>
          <p:nvPr/>
        </p:nvSpPr>
        <p:spPr bwMode="auto">
          <a:xfrm>
            <a:off x="6727776" y="6585247"/>
            <a:ext cx="990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95" name="Text Box 1099"/>
          <p:cNvSpPr txBox="1">
            <a:spLocks noChangeArrowheads="1"/>
          </p:cNvSpPr>
          <p:nvPr/>
        </p:nvSpPr>
        <p:spPr bwMode="auto">
          <a:xfrm>
            <a:off x="6803976" y="5366047"/>
            <a:ext cx="9906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dirty="0">
                <a:effectLst>
                  <a:outerShdw blurRad="38100" dist="38100" dir="2700000" algn="tl">
                    <a:srgbClr val="000000">
                      <a:alpha val="43137"/>
                    </a:srgbClr>
                  </a:outerShdw>
                </a:effectLst>
                <a:latin typeface="Times New Roman" panose="02020603050405020304" pitchFamily="18" charset="0"/>
              </a:rPr>
              <a:t>AG</a:t>
            </a:r>
            <a:endParaRPr kumimoji="1" lang="en-GB" altLang="zh-CN" dirty="0">
              <a:effectLst>
                <a:outerShdw blurRad="38100" dist="38100" dir="2700000" algn="tl">
                  <a:srgbClr val="000000">
                    <a:alpha val="43137"/>
                  </a:srgbClr>
                </a:outerShdw>
              </a:effectLst>
              <a:latin typeface="Times New Roman" panose="02020603050405020304" pitchFamily="18" charset="0"/>
            </a:endParaRPr>
          </a:p>
        </p:txBody>
      </p:sp>
      <p:sp>
        <p:nvSpPr>
          <p:cNvPr id="39996" name="Text Box 1100"/>
          <p:cNvSpPr txBox="1">
            <a:spLocks noChangeArrowheads="1"/>
          </p:cNvSpPr>
          <p:nvPr/>
        </p:nvSpPr>
        <p:spPr bwMode="auto">
          <a:xfrm>
            <a:off x="6803976" y="6051847"/>
            <a:ext cx="9906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en-GB" altLang="zh-CN">
                <a:effectLst>
                  <a:outerShdw blurRad="38100" dist="38100" dir="2700000" algn="tl">
                    <a:srgbClr val="000000">
                      <a:alpha val="43137"/>
                    </a:srgbClr>
                  </a:outerShdw>
                </a:effectLst>
                <a:latin typeface="Times New Roman" panose="02020603050405020304" pitchFamily="18" charset="0"/>
              </a:rPr>
              <a:t>AG</a:t>
            </a:r>
            <a:endParaRPr kumimoji="1" lang="en-GB" altLang="zh-CN">
              <a:effectLst>
                <a:outerShdw blurRad="38100" dist="38100" dir="2700000" algn="tl">
                  <a:srgbClr val="000000">
                    <a:alpha val="43137"/>
                  </a:srgbClr>
                </a:outerShdw>
              </a:effectLst>
              <a:latin typeface="Times New Roman" panose="02020603050405020304" pitchFamily="18" charset="0"/>
            </a:endParaRPr>
          </a:p>
        </p:txBody>
      </p:sp>
      <p:sp>
        <p:nvSpPr>
          <p:cNvPr id="23613" name="Line 150"/>
          <p:cNvSpPr>
            <a:spLocks noChangeShapeType="1"/>
          </p:cNvSpPr>
          <p:nvPr/>
        </p:nvSpPr>
        <p:spPr bwMode="auto">
          <a:xfrm>
            <a:off x="531765" y="2378372"/>
            <a:ext cx="8459787" cy="0"/>
          </a:xfrm>
          <a:prstGeom prst="line">
            <a:avLst/>
          </a:prstGeom>
          <a:noFill/>
          <a:ln w="381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14" name="Line 150"/>
          <p:cNvSpPr>
            <a:spLocks noChangeShapeType="1"/>
          </p:cNvSpPr>
          <p:nvPr/>
        </p:nvSpPr>
        <p:spPr bwMode="auto">
          <a:xfrm>
            <a:off x="531765" y="4829472"/>
            <a:ext cx="8435975" cy="0"/>
          </a:xfrm>
          <a:prstGeom prst="line">
            <a:avLst/>
          </a:prstGeom>
          <a:noFill/>
          <a:ln w="381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ChangeArrowheads="1"/>
          </p:cNvSpPr>
          <p:nvPr>
            <p:ph type="title"/>
          </p:nvPr>
        </p:nvSpPr>
        <p:spPr>
          <a:xfrm>
            <a:off x="695400" y="332656"/>
            <a:ext cx="10515600" cy="1325563"/>
          </a:xfrm>
        </p:spPr>
        <p:txBody>
          <a:bodyPr/>
          <a:lstStyle/>
          <a:p>
            <a:pPr eaLnBrk="1" hangingPunct="1">
              <a:defRPr/>
            </a:pPr>
            <a:r>
              <a:rPr lang="zh-CN" altLang="en-GB" sz="4000" dirty="0">
                <a:solidFill>
                  <a:srgbClr val="C00000"/>
                </a:solidFill>
                <a:effectLst>
                  <a:outerShdw blurRad="38100" dist="38100" dir="2700000" algn="tl">
                    <a:srgbClr val="000000">
                      <a:alpha val="43137"/>
                    </a:srgbClr>
                  </a:outerShdw>
                </a:effectLst>
                <a:latin typeface="宋体" panose="02010600030101010101" pitchFamily="2" charset="-122"/>
              </a:rPr>
              <a:t>化简的原则</a:t>
            </a:r>
            <a:endParaRPr lang="zh-CN" altLang="en-US" sz="4000" dirty="0">
              <a:solidFill>
                <a:srgbClr val="C00000"/>
              </a:solidFill>
              <a:effectLst>
                <a:outerShdw blurRad="38100" dist="38100" dir="2700000" algn="tl">
                  <a:srgbClr val="000000">
                    <a:alpha val="43137"/>
                  </a:srgbClr>
                </a:outerShdw>
              </a:effectLst>
              <a:latin typeface="宋体" panose="02010600030101010101" pitchFamily="2" charset="-122"/>
            </a:endParaRPr>
          </a:p>
        </p:txBody>
      </p:sp>
      <p:sp>
        <p:nvSpPr>
          <p:cNvPr id="40963" name="Rectangle 1027"/>
          <p:cNvSpPr>
            <a:spLocks noGrp="1" noChangeArrowheads="1"/>
          </p:cNvSpPr>
          <p:nvPr>
            <p:ph idx="1"/>
          </p:nvPr>
        </p:nvSpPr>
        <p:spPr>
          <a:xfrm>
            <a:off x="2423592" y="1772444"/>
            <a:ext cx="7545388" cy="3600772"/>
          </a:xfrm>
          <a:solidFill>
            <a:schemeClr val="bg1"/>
          </a:solidFill>
          <a:ln>
            <a:solidFill>
              <a:schemeClr val="accent2"/>
            </a:solidFill>
          </a:ln>
        </p:spPr>
        <p:txBody>
          <a:bodyPr/>
          <a:lstStyle/>
          <a:p>
            <a:pPr eaLnBrk="1" hangingPunct="1">
              <a:defRPr/>
            </a:pPr>
            <a:endParaRPr lang="en-US" altLang="zh-CN" dirty="0">
              <a:solidFill>
                <a:srgbClr val="002060"/>
              </a:solidFill>
              <a:effectLst>
                <a:outerShdw blurRad="38100" dist="38100" dir="2700000" algn="tl">
                  <a:srgbClr val="000000">
                    <a:alpha val="43137"/>
                  </a:srgbClr>
                </a:outerShdw>
              </a:effectLst>
              <a:latin typeface="宋体" panose="02010600030101010101" pitchFamily="2" charset="-122"/>
            </a:endParaRPr>
          </a:p>
          <a:p>
            <a:pPr eaLnBrk="1" hangingPunct="1">
              <a:defRPr/>
            </a:pPr>
            <a:r>
              <a:rPr lang="zh-CN" altLang="en-GB" dirty="0">
                <a:solidFill>
                  <a:srgbClr val="002060"/>
                </a:solidFill>
                <a:effectLst>
                  <a:outerShdw blurRad="38100" dist="38100" dir="2700000" algn="tl">
                    <a:srgbClr val="000000">
                      <a:alpha val="43137"/>
                    </a:srgbClr>
                  </a:outerShdw>
                </a:effectLst>
                <a:latin typeface="宋体" panose="02010600030101010101" pitchFamily="2" charset="-122"/>
              </a:rPr>
              <a:t>保持信号传递过程中的数学关系不变</a:t>
            </a:r>
            <a:endParaRPr lang="en-US" altLang="zh-CN" dirty="0">
              <a:solidFill>
                <a:srgbClr val="002060"/>
              </a:solidFill>
              <a:effectLst>
                <a:outerShdw blurRad="38100" dist="38100" dir="2700000" algn="tl">
                  <a:srgbClr val="000000">
                    <a:alpha val="43137"/>
                  </a:srgbClr>
                </a:outerShdw>
              </a:effectLst>
              <a:latin typeface="宋体" panose="02010600030101010101" pitchFamily="2" charset="-122"/>
            </a:endParaRPr>
          </a:p>
          <a:p>
            <a:pPr eaLnBrk="1" hangingPunct="1">
              <a:defRPr/>
            </a:pPr>
            <a:endParaRPr lang="zh-CN" altLang="en-GB" dirty="0">
              <a:solidFill>
                <a:srgbClr val="002060"/>
              </a:solidFill>
              <a:effectLst>
                <a:outerShdw blurRad="38100" dist="38100" dir="2700000" algn="tl">
                  <a:srgbClr val="000000">
                    <a:alpha val="43137"/>
                  </a:srgbClr>
                </a:outerShdw>
              </a:effectLst>
              <a:latin typeface="宋体" panose="02010600030101010101" pitchFamily="2" charset="-122"/>
            </a:endParaRPr>
          </a:p>
          <a:p>
            <a:pPr eaLnBrk="1" hangingPunct="1">
              <a:defRPr/>
            </a:pPr>
            <a:r>
              <a:rPr lang="zh-CN" altLang="en-GB" dirty="0">
                <a:solidFill>
                  <a:srgbClr val="002060"/>
                </a:solidFill>
                <a:effectLst>
                  <a:outerShdw blurRad="38100" dist="38100" dir="2700000" algn="tl">
                    <a:srgbClr val="000000">
                      <a:alpha val="43137"/>
                    </a:srgbClr>
                  </a:outerShdw>
                </a:effectLst>
                <a:latin typeface="宋体" panose="02010600030101010101" pitchFamily="2" charset="-122"/>
              </a:rPr>
              <a:t>前向通道中传递函数的乘积不变</a:t>
            </a:r>
            <a:endParaRPr lang="en-US" altLang="zh-CN" dirty="0">
              <a:solidFill>
                <a:srgbClr val="002060"/>
              </a:solidFill>
              <a:effectLst>
                <a:outerShdw blurRad="38100" dist="38100" dir="2700000" algn="tl">
                  <a:srgbClr val="000000">
                    <a:alpha val="43137"/>
                  </a:srgbClr>
                </a:outerShdw>
              </a:effectLst>
              <a:latin typeface="宋体" panose="02010600030101010101" pitchFamily="2" charset="-122"/>
            </a:endParaRPr>
          </a:p>
          <a:p>
            <a:pPr eaLnBrk="1" hangingPunct="1">
              <a:defRPr/>
            </a:pPr>
            <a:endParaRPr lang="zh-CN" altLang="en-GB" dirty="0">
              <a:solidFill>
                <a:srgbClr val="002060"/>
              </a:solidFill>
              <a:effectLst>
                <a:outerShdw blurRad="38100" dist="38100" dir="2700000" algn="tl">
                  <a:srgbClr val="000000">
                    <a:alpha val="43137"/>
                  </a:srgbClr>
                </a:outerShdw>
              </a:effectLst>
              <a:latin typeface="宋体" panose="02010600030101010101" pitchFamily="2" charset="-122"/>
            </a:endParaRPr>
          </a:p>
          <a:p>
            <a:pPr eaLnBrk="1" hangingPunct="1">
              <a:defRPr/>
            </a:pPr>
            <a:r>
              <a:rPr lang="zh-CN" altLang="en-GB" dirty="0">
                <a:solidFill>
                  <a:srgbClr val="002060"/>
                </a:solidFill>
                <a:effectLst>
                  <a:outerShdw blurRad="38100" dist="38100" dir="2700000" algn="tl">
                    <a:srgbClr val="000000">
                      <a:alpha val="43137"/>
                    </a:srgbClr>
                  </a:outerShdw>
                </a:effectLst>
                <a:latin typeface="宋体" panose="02010600030101010101" pitchFamily="2" charset="-122"/>
              </a:rPr>
              <a:t>回路中传递函数的乘积不变</a:t>
            </a:r>
            <a:endParaRPr lang="zh-CN" altLang="en-US" dirty="0">
              <a:solidFill>
                <a:srgbClr val="002060"/>
              </a:solidFill>
              <a:effectLst>
                <a:outerShdw blurRad="38100" dist="38100" dir="2700000" algn="tl">
                  <a:srgbClr val="000000">
                    <a:alpha val="43137"/>
                  </a:srgbClr>
                </a:outerShdw>
              </a:effectLst>
              <a:latin typeface="宋体" panose="02010600030101010101" pitchFamily="2" charset="-122"/>
            </a:endParaRPr>
          </a:p>
        </p:txBody>
      </p:sp>
    </p:spTree>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圆角矩形 130"/>
          <p:cNvSpPr/>
          <p:nvPr/>
        </p:nvSpPr>
        <p:spPr>
          <a:xfrm>
            <a:off x="537543" y="763367"/>
            <a:ext cx="7759700" cy="184943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0" name="圆角矩形 129"/>
          <p:cNvSpPr/>
          <p:nvPr/>
        </p:nvSpPr>
        <p:spPr>
          <a:xfrm>
            <a:off x="628031" y="2803303"/>
            <a:ext cx="7669212" cy="21859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圆角矩形 1"/>
          <p:cNvSpPr/>
          <p:nvPr/>
        </p:nvSpPr>
        <p:spPr>
          <a:xfrm>
            <a:off x="685181" y="5216303"/>
            <a:ext cx="7612062" cy="16589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5605" name="Group 144"/>
          <p:cNvGrpSpPr/>
          <p:nvPr/>
        </p:nvGrpSpPr>
        <p:grpSpPr bwMode="auto">
          <a:xfrm>
            <a:off x="734393" y="730028"/>
            <a:ext cx="4724400" cy="1752600"/>
            <a:chOff x="384" y="576"/>
            <a:chExt cx="2976" cy="1104"/>
          </a:xfrm>
        </p:grpSpPr>
        <p:sp>
          <p:nvSpPr>
            <p:cNvPr id="25702" name="Rectangle 5"/>
            <p:cNvSpPr>
              <a:spLocks noChangeArrowheads="1"/>
            </p:cNvSpPr>
            <p:nvPr/>
          </p:nvSpPr>
          <p:spPr bwMode="auto">
            <a:xfrm>
              <a:off x="892" y="942"/>
              <a:ext cx="436" cy="147"/>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5703" name="Rectangle 6"/>
            <p:cNvSpPr>
              <a:spLocks noChangeArrowheads="1"/>
            </p:cNvSpPr>
            <p:nvPr/>
          </p:nvSpPr>
          <p:spPr bwMode="auto">
            <a:xfrm>
              <a:off x="1981" y="942"/>
              <a:ext cx="435" cy="147"/>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5704" name="Line 7"/>
            <p:cNvSpPr>
              <a:spLocks noChangeShapeType="1"/>
            </p:cNvSpPr>
            <p:nvPr/>
          </p:nvSpPr>
          <p:spPr bwMode="auto">
            <a:xfrm>
              <a:off x="529" y="1015"/>
              <a:ext cx="36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5" name="Line 8"/>
            <p:cNvSpPr>
              <a:spLocks noChangeShapeType="1"/>
            </p:cNvSpPr>
            <p:nvPr/>
          </p:nvSpPr>
          <p:spPr bwMode="auto">
            <a:xfrm>
              <a:off x="1328" y="1015"/>
              <a:ext cx="65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6" name="Line 9"/>
            <p:cNvSpPr>
              <a:spLocks noChangeShapeType="1"/>
            </p:cNvSpPr>
            <p:nvPr/>
          </p:nvSpPr>
          <p:spPr bwMode="auto">
            <a:xfrm>
              <a:off x="2416" y="1015"/>
              <a:ext cx="581"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5707" name="Group 10"/>
            <p:cNvGrpSpPr/>
            <p:nvPr/>
          </p:nvGrpSpPr>
          <p:grpSpPr bwMode="auto">
            <a:xfrm>
              <a:off x="1545" y="1381"/>
              <a:ext cx="218" cy="46"/>
              <a:chOff x="4680" y="5184"/>
              <a:chExt cx="540" cy="96"/>
            </a:xfrm>
          </p:grpSpPr>
          <p:sp>
            <p:nvSpPr>
              <p:cNvPr id="25732" name="Line 11"/>
              <p:cNvSpPr>
                <a:spLocks noChangeShapeType="1"/>
              </p:cNvSpPr>
              <p:nvPr/>
            </p:nvSpPr>
            <p:spPr bwMode="auto">
              <a:xfrm>
                <a:off x="4680" y="5184"/>
                <a:ext cx="54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33" name="Line 12"/>
              <p:cNvSpPr>
                <a:spLocks noChangeShapeType="1"/>
              </p:cNvSpPr>
              <p:nvPr/>
            </p:nvSpPr>
            <p:spPr bwMode="auto">
              <a:xfrm>
                <a:off x="4680" y="5280"/>
                <a:ext cx="54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708" name="Group 13"/>
            <p:cNvGrpSpPr/>
            <p:nvPr/>
          </p:nvGrpSpPr>
          <p:grpSpPr bwMode="auto">
            <a:xfrm>
              <a:off x="2634" y="1381"/>
              <a:ext cx="218" cy="46"/>
              <a:chOff x="4680" y="5184"/>
              <a:chExt cx="540" cy="96"/>
            </a:xfrm>
          </p:grpSpPr>
          <p:sp>
            <p:nvSpPr>
              <p:cNvPr id="25730" name="Line 14"/>
              <p:cNvSpPr>
                <a:spLocks noChangeShapeType="1"/>
              </p:cNvSpPr>
              <p:nvPr/>
            </p:nvSpPr>
            <p:spPr bwMode="auto">
              <a:xfrm>
                <a:off x="4680" y="5184"/>
                <a:ext cx="54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31" name="Line 15"/>
              <p:cNvSpPr>
                <a:spLocks noChangeShapeType="1"/>
              </p:cNvSpPr>
              <p:nvPr/>
            </p:nvSpPr>
            <p:spPr bwMode="auto">
              <a:xfrm>
                <a:off x="4680" y="5280"/>
                <a:ext cx="54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5709" name="Line 16"/>
            <p:cNvSpPr>
              <a:spLocks noChangeShapeType="1"/>
            </p:cNvSpPr>
            <p:nvPr/>
          </p:nvSpPr>
          <p:spPr bwMode="auto">
            <a:xfrm>
              <a:off x="529" y="1674"/>
              <a:ext cx="246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10" name="Line 17"/>
            <p:cNvSpPr>
              <a:spLocks noChangeShapeType="1"/>
            </p:cNvSpPr>
            <p:nvPr/>
          </p:nvSpPr>
          <p:spPr bwMode="auto">
            <a:xfrm>
              <a:off x="1650" y="1015"/>
              <a:ext cx="0" cy="36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11" name="Line 18"/>
            <p:cNvSpPr>
              <a:spLocks noChangeShapeType="1"/>
            </p:cNvSpPr>
            <p:nvPr/>
          </p:nvSpPr>
          <p:spPr bwMode="auto">
            <a:xfrm>
              <a:off x="2739" y="1015"/>
              <a:ext cx="0" cy="36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12" name="Line 19"/>
            <p:cNvSpPr>
              <a:spLocks noChangeShapeType="1"/>
            </p:cNvSpPr>
            <p:nvPr/>
          </p:nvSpPr>
          <p:spPr bwMode="auto">
            <a:xfrm>
              <a:off x="1650" y="1423"/>
              <a:ext cx="0" cy="25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13" name="Line 20"/>
            <p:cNvSpPr>
              <a:spLocks noChangeShapeType="1"/>
            </p:cNvSpPr>
            <p:nvPr/>
          </p:nvSpPr>
          <p:spPr bwMode="auto">
            <a:xfrm>
              <a:off x="2739" y="1427"/>
              <a:ext cx="0" cy="24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14" name="Text Box 21"/>
            <p:cNvSpPr txBox="1">
              <a:spLocks noChangeArrowheads="1"/>
            </p:cNvSpPr>
            <p:nvPr/>
          </p:nvSpPr>
          <p:spPr bwMode="auto">
            <a:xfrm>
              <a:off x="965" y="576"/>
              <a:ext cx="363"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R</a:t>
              </a:r>
              <a:r>
                <a:rPr lang="en-US" altLang="zh-CN" sz="2400" b="0" baseline="-25000">
                  <a:latin typeface="Times New Roman" panose="02020603050405020304" pitchFamily="18" charset="0"/>
                </a:rPr>
                <a:t>1</a:t>
              </a:r>
              <a:endParaRPr lang="en-US" altLang="zh-CN" sz="2400" b="0" baseline="-25000">
                <a:latin typeface="Times New Roman" panose="02020603050405020304" pitchFamily="18" charset="0"/>
              </a:endParaRPr>
            </a:p>
          </p:txBody>
        </p:sp>
        <p:sp>
          <p:nvSpPr>
            <p:cNvPr id="25715" name="Text Box 22"/>
            <p:cNvSpPr txBox="1">
              <a:spLocks noChangeArrowheads="1"/>
            </p:cNvSpPr>
            <p:nvPr/>
          </p:nvSpPr>
          <p:spPr bwMode="auto">
            <a:xfrm>
              <a:off x="2053" y="576"/>
              <a:ext cx="363"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R</a:t>
              </a:r>
              <a:r>
                <a:rPr lang="en-US" altLang="zh-CN" sz="2400" b="0" i="1" baseline="-25000">
                  <a:latin typeface="Times New Roman" panose="02020603050405020304" pitchFamily="18" charset="0"/>
                </a:rPr>
                <a:t>2</a:t>
              </a:r>
              <a:endParaRPr lang="en-US" altLang="zh-CN" sz="2400" b="0" i="1" baseline="-25000">
                <a:latin typeface="Times New Roman" panose="02020603050405020304" pitchFamily="18" charset="0"/>
              </a:endParaRPr>
            </a:p>
          </p:txBody>
        </p:sp>
        <p:sp>
          <p:nvSpPr>
            <p:cNvPr id="25716" name="Text Box 23"/>
            <p:cNvSpPr txBox="1">
              <a:spLocks noChangeArrowheads="1"/>
            </p:cNvSpPr>
            <p:nvPr/>
          </p:nvSpPr>
          <p:spPr bwMode="auto">
            <a:xfrm>
              <a:off x="1763" y="1162"/>
              <a:ext cx="363"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C</a:t>
              </a:r>
              <a:r>
                <a:rPr lang="en-US" altLang="zh-CN" sz="2400" b="0" baseline="-25000">
                  <a:latin typeface="Times New Roman" panose="02020603050405020304" pitchFamily="18" charset="0"/>
                </a:rPr>
                <a:t>1</a:t>
              </a:r>
              <a:endParaRPr lang="en-US" altLang="zh-CN" sz="2400" b="0" baseline="-25000">
                <a:latin typeface="Times New Roman" panose="02020603050405020304" pitchFamily="18" charset="0"/>
              </a:endParaRPr>
            </a:p>
          </p:txBody>
        </p:sp>
        <p:sp>
          <p:nvSpPr>
            <p:cNvPr id="25717" name="Text Box 24"/>
            <p:cNvSpPr txBox="1">
              <a:spLocks noChangeArrowheads="1"/>
            </p:cNvSpPr>
            <p:nvPr/>
          </p:nvSpPr>
          <p:spPr bwMode="auto">
            <a:xfrm>
              <a:off x="2344" y="1162"/>
              <a:ext cx="363"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C</a:t>
              </a:r>
              <a:r>
                <a:rPr lang="en-US" altLang="zh-CN" sz="2400" b="0" i="1" baseline="-25000">
                  <a:latin typeface="Times New Roman" panose="02020603050405020304" pitchFamily="18" charset="0"/>
                </a:rPr>
                <a:t>2</a:t>
              </a:r>
              <a:endParaRPr lang="en-US" altLang="zh-CN" sz="2400" b="0" i="1" baseline="-25000">
                <a:latin typeface="Times New Roman" panose="02020603050405020304" pitchFamily="18" charset="0"/>
              </a:endParaRPr>
            </a:p>
          </p:txBody>
        </p:sp>
        <p:sp>
          <p:nvSpPr>
            <p:cNvPr id="25718" name="Text Box 25"/>
            <p:cNvSpPr txBox="1">
              <a:spLocks noChangeArrowheads="1"/>
            </p:cNvSpPr>
            <p:nvPr/>
          </p:nvSpPr>
          <p:spPr bwMode="auto">
            <a:xfrm>
              <a:off x="1182" y="1162"/>
              <a:ext cx="291"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e</a:t>
              </a:r>
              <a:endParaRPr lang="en-US" altLang="zh-CN" sz="2400" b="0" i="1">
                <a:latin typeface="Times New Roman" panose="02020603050405020304" pitchFamily="18" charset="0"/>
              </a:endParaRPr>
            </a:p>
          </p:txBody>
        </p:sp>
        <p:sp>
          <p:nvSpPr>
            <p:cNvPr id="25719" name="Text Box 26"/>
            <p:cNvSpPr txBox="1">
              <a:spLocks noChangeArrowheads="1"/>
            </p:cNvSpPr>
            <p:nvPr/>
          </p:nvSpPr>
          <p:spPr bwMode="auto">
            <a:xfrm>
              <a:off x="384" y="1162"/>
              <a:ext cx="290"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e</a:t>
              </a:r>
              <a:r>
                <a:rPr lang="en-US" altLang="zh-CN" sz="2400" b="0" i="1" baseline="-25000">
                  <a:latin typeface="Times New Roman" panose="02020603050405020304" pitchFamily="18" charset="0"/>
                </a:rPr>
                <a:t>i</a:t>
              </a:r>
              <a:endParaRPr lang="en-US" altLang="zh-CN" sz="2400" b="0" i="1" baseline="-25000">
                <a:latin typeface="Times New Roman" panose="02020603050405020304" pitchFamily="18" charset="0"/>
              </a:endParaRPr>
            </a:p>
          </p:txBody>
        </p:sp>
        <p:sp>
          <p:nvSpPr>
            <p:cNvPr id="25720" name="Text Box 27"/>
            <p:cNvSpPr txBox="1">
              <a:spLocks noChangeArrowheads="1"/>
            </p:cNvSpPr>
            <p:nvPr/>
          </p:nvSpPr>
          <p:spPr bwMode="auto">
            <a:xfrm>
              <a:off x="3070" y="1162"/>
              <a:ext cx="290"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e</a:t>
              </a:r>
              <a:r>
                <a:rPr lang="en-US" altLang="zh-CN" sz="2400" b="0" baseline="-25000">
                  <a:latin typeface="Times New Roman" panose="02020603050405020304" pitchFamily="18" charset="0"/>
                </a:rPr>
                <a:t>o</a:t>
              </a:r>
              <a:endParaRPr lang="en-US" altLang="zh-CN" sz="2400" b="0" baseline="-25000">
                <a:latin typeface="Times New Roman" panose="02020603050405020304" pitchFamily="18" charset="0"/>
              </a:endParaRPr>
            </a:p>
          </p:txBody>
        </p:sp>
        <p:sp>
          <p:nvSpPr>
            <p:cNvPr id="25721" name="Text Box 28"/>
            <p:cNvSpPr txBox="1">
              <a:spLocks noChangeArrowheads="1"/>
            </p:cNvSpPr>
            <p:nvPr/>
          </p:nvSpPr>
          <p:spPr bwMode="auto">
            <a:xfrm>
              <a:off x="602" y="576"/>
              <a:ext cx="363"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i</a:t>
              </a:r>
              <a:r>
                <a:rPr lang="en-US" altLang="zh-CN" sz="2400" b="0" baseline="-25000">
                  <a:latin typeface="Times New Roman" panose="02020603050405020304" pitchFamily="18" charset="0"/>
                </a:rPr>
                <a:t>1</a:t>
              </a:r>
              <a:endParaRPr lang="en-US" altLang="zh-CN" sz="2400" b="0" baseline="-25000">
                <a:latin typeface="Times New Roman" panose="02020603050405020304" pitchFamily="18" charset="0"/>
              </a:endParaRPr>
            </a:p>
          </p:txBody>
        </p:sp>
        <p:sp>
          <p:nvSpPr>
            <p:cNvPr id="25722" name="Text Box 29"/>
            <p:cNvSpPr txBox="1">
              <a:spLocks noChangeArrowheads="1"/>
            </p:cNvSpPr>
            <p:nvPr/>
          </p:nvSpPr>
          <p:spPr bwMode="auto">
            <a:xfrm>
              <a:off x="1763" y="576"/>
              <a:ext cx="363"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i</a:t>
              </a:r>
              <a:r>
                <a:rPr lang="en-US" altLang="zh-CN" sz="2400" b="0" i="1" baseline="-25000">
                  <a:latin typeface="Times New Roman" panose="02020603050405020304" pitchFamily="18" charset="0"/>
                </a:rPr>
                <a:t>2</a:t>
              </a:r>
              <a:endParaRPr lang="en-US" altLang="zh-CN" sz="2400" b="0" i="1" baseline="-25000">
                <a:latin typeface="Times New Roman" panose="02020603050405020304" pitchFamily="18" charset="0"/>
              </a:endParaRPr>
            </a:p>
          </p:txBody>
        </p:sp>
        <p:sp>
          <p:nvSpPr>
            <p:cNvPr id="25723" name="Text Box 30"/>
            <p:cNvSpPr txBox="1">
              <a:spLocks noChangeArrowheads="1"/>
            </p:cNvSpPr>
            <p:nvPr/>
          </p:nvSpPr>
          <p:spPr bwMode="auto">
            <a:xfrm>
              <a:off x="1400" y="1015"/>
              <a:ext cx="363"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i</a:t>
              </a:r>
              <a:endParaRPr lang="en-US" altLang="zh-CN" sz="2400" b="0" i="1" baseline="-25000">
                <a:latin typeface="Times New Roman" panose="02020603050405020304" pitchFamily="18" charset="0"/>
              </a:endParaRPr>
            </a:p>
          </p:txBody>
        </p:sp>
        <p:sp>
          <p:nvSpPr>
            <p:cNvPr id="25724" name="Line 31"/>
            <p:cNvSpPr>
              <a:spLocks noChangeShapeType="1"/>
            </p:cNvSpPr>
            <p:nvPr/>
          </p:nvSpPr>
          <p:spPr bwMode="auto">
            <a:xfrm>
              <a:off x="674" y="1162"/>
              <a:ext cx="0" cy="366"/>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25" name="Line 32"/>
            <p:cNvSpPr>
              <a:spLocks noChangeShapeType="1"/>
            </p:cNvSpPr>
            <p:nvPr/>
          </p:nvSpPr>
          <p:spPr bwMode="auto">
            <a:xfrm>
              <a:off x="1400" y="1235"/>
              <a:ext cx="0" cy="293"/>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26" name="Line 33"/>
            <p:cNvSpPr>
              <a:spLocks noChangeShapeType="1"/>
            </p:cNvSpPr>
            <p:nvPr/>
          </p:nvSpPr>
          <p:spPr bwMode="auto">
            <a:xfrm>
              <a:off x="2997" y="1235"/>
              <a:ext cx="0" cy="293"/>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27" name="Line 34"/>
            <p:cNvSpPr>
              <a:spLocks noChangeShapeType="1"/>
            </p:cNvSpPr>
            <p:nvPr/>
          </p:nvSpPr>
          <p:spPr bwMode="auto">
            <a:xfrm>
              <a:off x="602" y="942"/>
              <a:ext cx="218"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28" name="Line 35"/>
            <p:cNvSpPr>
              <a:spLocks noChangeShapeType="1"/>
            </p:cNvSpPr>
            <p:nvPr/>
          </p:nvSpPr>
          <p:spPr bwMode="auto">
            <a:xfrm>
              <a:off x="1763" y="942"/>
              <a:ext cx="145"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29" name="Line 36"/>
            <p:cNvSpPr>
              <a:spLocks noChangeShapeType="1"/>
            </p:cNvSpPr>
            <p:nvPr/>
          </p:nvSpPr>
          <p:spPr bwMode="auto">
            <a:xfrm>
              <a:off x="1584" y="1089"/>
              <a:ext cx="0" cy="219"/>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5606" name="Text Box 117"/>
          <p:cNvSpPr txBox="1">
            <a:spLocks noChangeArrowheads="1"/>
          </p:cNvSpPr>
          <p:nvPr/>
        </p:nvSpPr>
        <p:spPr bwMode="auto">
          <a:xfrm>
            <a:off x="6144593" y="882428"/>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endParaRPr lang="zh-CN" altLang="en-US" sz="2400" b="0">
              <a:latin typeface="Times New Roman" panose="02020603050405020304" pitchFamily="18" charset="0"/>
            </a:endParaRPr>
          </a:p>
        </p:txBody>
      </p:sp>
      <p:grpSp>
        <p:nvGrpSpPr>
          <p:cNvPr id="25607" name="Group 140"/>
          <p:cNvGrpSpPr/>
          <p:nvPr/>
        </p:nvGrpSpPr>
        <p:grpSpPr bwMode="auto">
          <a:xfrm>
            <a:off x="1115393" y="3966942"/>
            <a:ext cx="1828800" cy="954087"/>
            <a:chOff x="864" y="2250"/>
            <a:chExt cx="1152" cy="601"/>
          </a:xfrm>
        </p:grpSpPr>
        <p:sp>
          <p:nvSpPr>
            <p:cNvPr id="25693" name="Text Box 64"/>
            <p:cNvSpPr txBox="1">
              <a:spLocks noChangeArrowheads="1"/>
            </p:cNvSpPr>
            <p:nvPr/>
          </p:nvSpPr>
          <p:spPr bwMode="auto">
            <a:xfrm>
              <a:off x="864" y="2424"/>
              <a:ext cx="36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I</a:t>
              </a:r>
              <a:r>
                <a:rPr lang="en-US" altLang="zh-CN" sz="2400" b="0" baseline="-25000">
                  <a:latin typeface="Times New Roman" panose="02020603050405020304" pitchFamily="18" charset="0"/>
                </a:rPr>
                <a:t>1</a:t>
              </a:r>
              <a:endParaRPr lang="en-US" altLang="zh-CN" sz="2400" b="0" baseline="-25000">
                <a:latin typeface="Times New Roman" panose="02020603050405020304" pitchFamily="18" charset="0"/>
              </a:endParaRPr>
            </a:p>
          </p:txBody>
        </p:sp>
        <p:sp>
          <p:nvSpPr>
            <p:cNvPr id="25694" name="Text Box 65"/>
            <p:cNvSpPr txBox="1">
              <a:spLocks noChangeArrowheads="1"/>
            </p:cNvSpPr>
            <p:nvPr/>
          </p:nvSpPr>
          <p:spPr bwMode="auto">
            <a:xfrm>
              <a:off x="1656" y="2539"/>
              <a:ext cx="36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I</a:t>
              </a:r>
              <a:endParaRPr lang="en-US" altLang="zh-CN" sz="2400" b="0" i="1" baseline="-25000">
                <a:latin typeface="Times New Roman" panose="02020603050405020304" pitchFamily="18" charset="0"/>
              </a:endParaRPr>
            </a:p>
          </p:txBody>
        </p:sp>
        <p:sp>
          <p:nvSpPr>
            <p:cNvPr id="25695" name="Text Box 66"/>
            <p:cNvSpPr txBox="1">
              <a:spLocks noChangeArrowheads="1"/>
            </p:cNvSpPr>
            <p:nvPr/>
          </p:nvSpPr>
          <p:spPr bwMode="auto">
            <a:xfrm>
              <a:off x="1368" y="2250"/>
              <a:ext cx="360"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I</a:t>
              </a:r>
              <a:r>
                <a:rPr lang="en-US" altLang="zh-CN" sz="2400" b="0" i="1" baseline="-25000">
                  <a:latin typeface="Times New Roman" panose="02020603050405020304" pitchFamily="18" charset="0"/>
                </a:rPr>
                <a:t>2</a:t>
              </a:r>
              <a:endParaRPr lang="en-US" altLang="zh-CN" sz="2400" b="0" i="1" baseline="-25000">
                <a:latin typeface="Times New Roman" panose="02020603050405020304" pitchFamily="18" charset="0"/>
              </a:endParaRPr>
            </a:p>
          </p:txBody>
        </p:sp>
        <p:sp>
          <p:nvSpPr>
            <p:cNvPr id="25696" name="Oval 70"/>
            <p:cNvSpPr>
              <a:spLocks noChangeArrowheads="1"/>
            </p:cNvSpPr>
            <p:nvPr/>
          </p:nvSpPr>
          <p:spPr bwMode="auto">
            <a:xfrm>
              <a:off x="1367" y="2736"/>
              <a:ext cx="72" cy="62"/>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5697" name="Line 71"/>
            <p:cNvSpPr>
              <a:spLocks noChangeShapeType="1"/>
            </p:cNvSpPr>
            <p:nvPr/>
          </p:nvSpPr>
          <p:spPr bwMode="auto">
            <a:xfrm>
              <a:off x="935" y="2776"/>
              <a:ext cx="432"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98" name="Line 72"/>
            <p:cNvSpPr>
              <a:spLocks noChangeShapeType="1"/>
            </p:cNvSpPr>
            <p:nvPr/>
          </p:nvSpPr>
          <p:spPr bwMode="auto">
            <a:xfrm>
              <a:off x="1439" y="2776"/>
              <a:ext cx="288"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99" name="Line 73"/>
            <p:cNvSpPr>
              <a:spLocks noChangeShapeType="1"/>
            </p:cNvSpPr>
            <p:nvPr/>
          </p:nvSpPr>
          <p:spPr bwMode="auto">
            <a:xfrm>
              <a:off x="1399" y="2486"/>
              <a:ext cx="0" cy="25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0" name="Text Box 74"/>
            <p:cNvSpPr txBox="1">
              <a:spLocks noChangeArrowheads="1"/>
            </p:cNvSpPr>
            <p:nvPr/>
          </p:nvSpPr>
          <p:spPr bwMode="auto">
            <a:xfrm>
              <a:off x="1152" y="2456"/>
              <a:ext cx="28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5701" name="Text Box 75"/>
            <p:cNvSpPr txBox="1">
              <a:spLocks noChangeArrowheads="1"/>
            </p:cNvSpPr>
            <p:nvPr/>
          </p:nvSpPr>
          <p:spPr bwMode="auto">
            <a:xfrm>
              <a:off x="1079" y="2565"/>
              <a:ext cx="28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grpSp>
      <p:grpSp>
        <p:nvGrpSpPr>
          <p:cNvPr id="25608" name="Group 142"/>
          <p:cNvGrpSpPr/>
          <p:nvPr/>
        </p:nvGrpSpPr>
        <p:grpSpPr bwMode="auto">
          <a:xfrm>
            <a:off x="3401393" y="2939828"/>
            <a:ext cx="2286000" cy="914400"/>
            <a:chOff x="1872" y="1824"/>
            <a:chExt cx="1440" cy="576"/>
          </a:xfrm>
        </p:grpSpPr>
        <p:sp>
          <p:nvSpPr>
            <p:cNvPr id="25687" name="Text Box 39"/>
            <p:cNvSpPr txBox="1">
              <a:spLocks noChangeArrowheads="1"/>
            </p:cNvSpPr>
            <p:nvPr/>
          </p:nvSpPr>
          <p:spPr bwMode="auto">
            <a:xfrm>
              <a:off x="2232" y="1853"/>
              <a:ext cx="456" cy="547"/>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endParaRPr lang="en-US" altLang="zh-CN" sz="2400" b="0">
                <a:latin typeface="Times New Roman" panose="02020603050405020304" pitchFamily="18" charset="0"/>
              </a:endParaRPr>
            </a:p>
          </p:txBody>
        </p:sp>
        <p:sp>
          <p:nvSpPr>
            <p:cNvPr id="25688" name="Line 47"/>
            <p:cNvSpPr>
              <a:spLocks noChangeShapeType="1"/>
            </p:cNvSpPr>
            <p:nvPr/>
          </p:nvSpPr>
          <p:spPr bwMode="auto">
            <a:xfrm>
              <a:off x="2016" y="2112"/>
              <a:ext cx="216"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89" name="Line 48"/>
            <p:cNvSpPr>
              <a:spLocks noChangeShapeType="1"/>
            </p:cNvSpPr>
            <p:nvPr/>
          </p:nvSpPr>
          <p:spPr bwMode="auto">
            <a:xfrm>
              <a:off x="2712" y="2112"/>
              <a:ext cx="216"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90" name="Text Box 57"/>
            <p:cNvSpPr txBox="1">
              <a:spLocks noChangeArrowheads="1"/>
            </p:cNvSpPr>
            <p:nvPr/>
          </p:nvSpPr>
          <p:spPr bwMode="auto">
            <a:xfrm>
              <a:off x="2880" y="1848"/>
              <a:ext cx="43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E</a:t>
              </a:r>
              <a:endParaRPr lang="en-US" altLang="zh-CN" sz="2400" b="0" i="1" baseline="-25000">
                <a:latin typeface="Times New Roman" panose="02020603050405020304" pitchFamily="18" charset="0"/>
              </a:endParaRPr>
            </a:p>
          </p:txBody>
        </p:sp>
        <p:sp>
          <p:nvSpPr>
            <p:cNvPr id="25691" name="Text Box 61"/>
            <p:cNvSpPr txBox="1">
              <a:spLocks noChangeArrowheads="1"/>
            </p:cNvSpPr>
            <p:nvPr/>
          </p:nvSpPr>
          <p:spPr bwMode="auto">
            <a:xfrm>
              <a:off x="1872" y="1824"/>
              <a:ext cx="36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I</a:t>
              </a:r>
              <a:endParaRPr lang="en-US" altLang="zh-CN" sz="2400" b="0" i="1" baseline="-25000">
                <a:latin typeface="Times New Roman" panose="02020603050405020304" pitchFamily="18" charset="0"/>
              </a:endParaRPr>
            </a:p>
          </p:txBody>
        </p:sp>
        <p:graphicFrame>
          <p:nvGraphicFramePr>
            <p:cNvPr id="25692" name="Object 116"/>
            <p:cNvGraphicFramePr>
              <a:graphicFrameLocks noChangeAspect="1"/>
            </p:cNvGraphicFramePr>
            <p:nvPr/>
          </p:nvGraphicFramePr>
          <p:xfrm>
            <a:off x="2274" y="1872"/>
            <a:ext cx="366" cy="528"/>
          </p:xfrm>
          <a:graphic>
            <a:graphicData uri="http://schemas.openxmlformats.org/presentationml/2006/ole">
              <mc:AlternateContent xmlns:mc="http://schemas.openxmlformats.org/markup-compatibility/2006">
                <mc:Choice xmlns:v="urn:schemas-microsoft-com:vml" Requires="v">
                  <p:oleObj spid="_x0000_s9234" name="" r:id="rId1" imgW="342900" imgH="495300" progId="Equation.3">
                    <p:embed/>
                  </p:oleObj>
                </mc:Choice>
                <mc:Fallback>
                  <p:oleObj name="" r:id="rId1" imgW="342900" imgH="495300" progId="Equation.3">
                    <p:embed/>
                    <p:pic>
                      <p:nvPicPr>
                        <p:cNvPr id="0" name="Object 1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 y="1872"/>
                          <a:ext cx="366"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5609" name="Group 139"/>
          <p:cNvGrpSpPr/>
          <p:nvPr/>
        </p:nvGrpSpPr>
        <p:grpSpPr bwMode="auto">
          <a:xfrm>
            <a:off x="5611193" y="4117754"/>
            <a:ext cx="2857500" cy="803275"/>
            <a:chOff x="2616" y="2470"/>
            <a:chExt cx="1800" cy="506"/>
          </a:xfrm>
        </p:grpSpPr>
        <p:sp>
          <p:nvSpPr>
            <p:cNvPr id="25681" name="Text Box 41"/>
            <p:cNvSpPr txBox="1">
              <a:spLocks noChangeArrowheads="1"/>
            </p:cNvSpPr>
            <p:nvPr/>
          </p:nvSpPr>
          <p:spPr bwMode="auto">
            <a:xfrm>
              <a:off x="3216" y="2470"/>
              <a:ext cx="480" cy="506"/>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endParaRPr lang="en-US" altLang="zh-CN" sz="2400" b="0">
                <a:latin typeface="Times New Roman" panose="02020603050405020304" pitchFamily="18" charset="0"/>
              </a:endParaRPr>
            </a:p>
          </p:txBody>
        </p:sp>
        <p:sp>
          <p:nvSpPr>
            <p:cNvPr id="25682" name="Line 51"/>
            <p:cNvSpPr>
              <a:spLocks noChangeShapeType="1"/>
            </p:cNvSpPr>
            <p:nvPr/>
          </p:nvSpPr>
          <p:spPr bwMode="auto">
            <a:xfrm flipH="1">
              <a:off x="3696" y="2736"/>
              <a:ext cx="288" cy="0"/>
            </a:xfrm>
            <a:prstGeom prst="line">
              <a:avLst/>
            </a:prstGeom>
            <a:noFill/>
            <a:ln w="9525">
              <a:solidFill>
                <a:srgbClr val="00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83" name="Line 52"/>
            <p:cNvSpPr>
              <a:spLocks noChangeShapeType="1"/>
            </p:cNvSpPr>
            <p:nvPr/>
          </p:nvSpPr>
          <p:spPr bwMode="auto">
            <a:xfrm flipH="1">
              <a:off x="2928" y="2736"/>
              <a:ext cx="288" cy="0"/>
            </a:xfrm>
            <a:prstGeom prst="line">
              <a:avLst/>
            </a:prstGeom>
            <a:noFill/>
            <a:ln w="9525">
              <a:solidFill>
                <a:srgbClr val="00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84" name="Text Box 58"/>
            <p:cNvSpPr txBox="1">
              <a:spLocks noChangeArrowheads="1"/>
            </p:cNvSpPr>
            <p:nvPr/>
          </p:nvSpPr>
          <p:spPr bwMode="auto">
            <a:xfrm>
              <a:off x="3984" y="2472"/>
              <a:ext cx="43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E</a:t>
              </a:r>
              <a:r>
                <a:rPr lang="en-US" altLang="zh-CN" sz="2400" b="0" i="1" baseline="-25000">
                  <a:latin typeface="Times New Roman" panose="02020603050405020304" pitchFamily="18" charset="0"/>
                </a:rPr>
                <a:t>o</a:t>
              </a:r>
              <a:endParaRPr lang="en-US" altLang="zh-CN" sz="2400" b="0" i="1" baseline="-25000">
                <a:latin typeface="Times New Roman" panose="02020603050405020304" pitchFamily="18" charset="0"/>
              </a:endParaRPr>
            </a:p>
          </p:txBody>
        </p:sp>
        <p:sp>
          <p:nvSpPr>
            <p:cNvPr id="25685" name="Text Box 63"/>
            <p:cNvSpPr txBox="1">
              <a:spLocks noChangeArrowheads="1"/>
            </p:cNvSpPr>
            <p:nvPr/>
          </p:nvSpPr>
          <p:spPr bwMode="auto">
            <a:xfrm>
              <a:off x="2616" y="2472"/>
              <a:ext cx="36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I</a:t>
              </a:r>
              <a:r>
                <a:rPr lang="en-US" altLang="zh-CN" sz="2400" b="0" i="1" baseline="-25000">
                  <a:latin typeface="Times New Roman" panose="02020603050405020304" pitchFamily="18" charset="0"/>
                </a:rPr>
                <a:t>2</a:t>
              </a:r>
              <a:endParaRPr lang="en-US" altLang="zh-CN" sz="2400" b="0" i="1" baseline="-25000">
                <a:latin typeface="Times New Roman" panose="02020603050405020304" pitchFamily="18" charset="0"/>
              </a:endParaRPr>
            </a:p>
          </p:txBody>
        </p:sp>
        <p:graphicFrame>
          <p:nvGraphicFramePr>
            <p:cNvPr id="25686" name="Object 121"/>
            <p:cNvGraphicFramePr>
              <a:graphicFrameLocks noChangeAspect="1"/>
            </p:cNvGraphicFramePr>
            <p:nvPr/>
          </p:nvGraphicFramePr>
          <p:xfrm>
            <a:off x="3264" y="2496"/>
            <a:ext cx="354" cy="480"/>
          </p:xfrm>
          <a:graphic>
            <a:graphicData uri="http://schemas.openxmlformats.org/presentationml/2006/ole">
              <mc:AlternateContent xmlns:mc="http://schemas.openxmlformats.org/markup-compatibility/2006">
                <mc:Choice xmlns:v="urn:schemas-microsoft-com:vml" Requires="v">
                  <p:oleObj spid="_x0000_s9235" name="" r:id="rId3" imgW="368300" imgH="495300" progId="Equation.3">
                    <p:embed/>
                  </p:oleObj>
                </mc:Choice>
                <mc:Fallback>
                  <p:oleObj name="" r:id="rId3" imgW="368300" imgH="495300" progId="Equation.3">
                    <p:embed/>
                    <p:pic>
                      <p:nvPicPr>
                        <p:cNvPr id="0" name="Object 1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4" y="2496"/>
                          <a:ext cx="35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5610" name="Group 138"/>
          <p:cNvGrpSpPr/>
          <p:nvPr/>
        </p:nvGrpSpPr>
        <p:grpSpPr bwMode="auto">
          <a:xfrm>
            <a:off x="810593" y="5149629"/>
            <a:ext cx="6972300" cy="1584325"/>
            <a:chOff x="384" y="2880"/>
            <a:chExt cx="4392" cy="998"/>
          </a:xfrm>
        </p:grpSpPr>
        <p:sp>
          <p:nvSpPr>
            <p:cNvPr id="25643" name="Text Box 79"/>
            <p:cNvSpPr txBox="1">
              <a:spLocks noChangeArrowheads="1"/>
            </p:cNvSpPr>
            <p:nvPr/>
          </p:nvSpPr>
          <p:spPr bwMode="auto">
            <a:xfrm>
              <a:off x="1008" y="3192"/>
              <a:ext cx="393" cy="552"/>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endParaRPr lang="en-US" altLang="zh-CN" sz="2400" b="0">
                <a:latin typeface="Times New Roman" panose="02020603050405020304" pitchFamily="18" charset="0"/>
              </a:endParaRPr>
            </a:p>
          </p:txBody>
        </p:sp>
        <p:sp>
          <p:nvSpPr>
            <p:cNvPr id="25644" name="Text Box 80"/>
            <p:cNvSpPr txBox="1">
              <a:spLocks noChangeArrowheads="1"/>
            </p:cNvSpPr>
            <p:nvPr/>
          </p:nvSpPr>
          <p:spPr bwMode="auto">
            <a:xfrm>
              <a:off x="3180" y="3144"/>
              <a:ext cx="384" cy="6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endParaRPr lang="en-US" altLang="zh-CN" sz="2400" b="0">
                <a:latin typeface="Times New Roman" panose="02020603050405020304" pitchFamily="18" charset="0"/>
              </a:endParaRPr>
            </a:p>
          </p:txBody>
        </p:sp>
        <p:sp>
          <p:nvSpPr>
            <p:cNvPr id="25645" name="Text Box 81"/>
            <p:cNvSpPr txBox="1">
              <a:spLocks noChangeArrowheads="1"/>
            </p:cNvSpPr>
            <p:nvPr/>
          </p:nvSpPr>
          <p:spPr bwMode="auto">
            <a:xfrm>
              <a:off x="2052" y="3156"/>
              <a:ext cx="432" cy="576"/>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endParaRPr lang="en-US" altLang="zh-CN" sz="2400" b="0">
                <a:latin typeface="Times New Roman" panose="02020603050405020304" pitchFamily="18" charset="0"/>
              </a:endParaRPr>
            </a:p>
          </p:txBody>
        </p:sp>
        <p:sp>
          <p:nvSpPr>
            <p:cNvPr id="25646" name="Text Box 82"/>
            <p:cNvSpPr txBox="1">
              <a:spLocks noChangeArrowheads="1"/>
            </p:cNvSpPr>
            <p:nvPr/>
          </p:nvSpPr>
          <p:spPr bwMode="auto">
            <a:xfrm>
              <a:off x="3984" y="3120"/>
              <a:ext cx="432" cy="599"/>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endParaRPr lang="en-US" altLang="zh-CN" sz="2400" b="0">
                <a:latin typeface="Times New Roman" panose="02020603050405020304" pitchFamily="18" charset="0"/>
              </a:endParaRPr>
            </a:p>
          </p:txBody>
        </p:sp>
        <p:sp>
          <p:nvSpPr>
            <p:cNvPr id="25647" name="Oval 83"/>
            <p:cNvSpPr>
              <a:spLocks noChangeArrowheads="1"/>
            </p:cNvSpPr>
            <p:nvPr/>
          </p:nvSpPr>
          <p:spPr bwMode="auto">
            <a:xfrm>
              <a:off x="744" y="3411"/>
              <a:ext cx="72" cy="62"/>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5648" name="Oval 84"/>
            <p:cNvSpPr>
              <a:spLocks noChangeArrowheads="1"/>
            </p:cNvSpPr>
            <p:nvPr/>
          </p:nvSpPr>
          <p:spPr bwMode="auto">
            <a:xfrm>
              <a:off x="1672" y="3403"/>
              <a:ext cx="72" cy="62"/>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5649" name="Oval 85"/>
            <p:cNvSpPr>
              <a:spLocks noChangeArrowheads="1"/>
            </p:cNvSpPr>
            <p:nvPr/>
          </p:nvSpPr>
          <p:spPr bwMode="auto">
            <a:xfrm>
              <a:off x="2760" y="3411"/>
              <a:ext cx="72" cy="62"/>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5650" name="Line 86"/>
            <p:cNvSpPr>
              <a:spLocks noChangeShapeType="1"/>
            </p:cNvSpPr>
            <p:nvPr/>
          </p:nvSpPr>
          <p:spPr bwMode="auto">
            <a:xfrm>
              <a:off x="456" y="3441"/>
              <a:ext cx="288"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51" name="Line 87"/>
            <p:cNvSpPr>
              <a:spLocks noChangeShapeType="1"/>
            </p:cNvSpPr>
            <p:nvPr/>
          </p:nvSpPr>
          <p:spPr bwMode="auto">
            <a:xfrm>
              <a:off x="1392" y="3441"/>
              <a:ext cx="288"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52" name="Line 88"/>
            <p:cNvSpPr>
              <a:spLocks noChangeShapeType="1"/>
            </p:cNvSpPr>
            <p:nvPr/>
          </p:nvSpPr>
          <p:spPr bwMode="auto">
            <a:xfrm>
              <a:off x="816" y="3441"/>
              <a:ext cx="192"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53" name="Line 89"/>
            <p:cNvSpPr>
              <a:spLocks noChangeShapeType="1"/>
            </p:cNvSpPr>
            <p:nvPr/>
          </p:nvSpPr>
          <p:spPr bwMode="auto">
            <a:xfrm>
              <a:off x="1752" y="3441"/>
              <a:ext cx="312"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54" name="Line 90"/>
            <p:cNvSpPr>
              <a:spLocks noChangeShapeType="1"/>
            </p:cNvSpPr>
            <p:nvPr/>
          </p:nvSpPr>
          <p:spPr bwMode="auto">
            <a:xfrm>
              <a:off x="2472" y="3441"/>
              <a:ext cx="288"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55" name="Line 91"/>
            <p:cNvSpPr>
              <a:spLocks noChangeShapeType="1"/>
            </p:cNvSpPr>
            <p:nvPr/>
          </p:nvSpPr>
          <p:spPr bwMode="auto">
            <a:xfrm>
              <a:off x="2832" y="3441"/>
              <a:ext cx="336"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56" name="Line 92"/>
            <p:cNvSpPr>
              <a:spLocks noChangeShapeType="1"/>
            </p:cNvSpPr>
            <p:nvPr/>
          </p:nvSpPr>
          <p:spPr bwMode="auto">
            <a:xfrm>
              <a:off x="3584" y="3441"/>
              <a:ext cx="424"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57" name="Line 93"/>
            <p:cNvSpPr>
              <a:spLocks noChangeShapeType="1"/>
            </p:cNvSpPr>
            <p:nvPr/>
          </p:nvSpPr>
          <p:spPr bwMode="auto">
            <a:xfrm>
              <a:off x="4416" y="3441"/>
              <a:ext cx="36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58" name="Line 94"/>
            <p:cNvSpPr>
              <a:spLocks noChangeShapeType="1"/>
            </p:cNvSpPr>
            <p:nvPr/>
          </p:nvSpPr>
          <p:spPr bwMode="auto">
            <a:xfrm>
              <a:off x="1707" y="3005"/>
              <a:ext cx="1997"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59" name="Line 95"/>
            <p:cNvSpPr>
              <a:spLocks noChangeShapeType="1"/>
            </p:cNvSpPr>
            <p:nvPr/>
          </p:nvSpPr>
          <p:spPr bwMode="auto">
            <a:xfrm>
              <a:off x="3696" y="3005"/>
              <a:ext cx="0" cy="43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60" name="Line 96"/>
            <p:cNvSpPr>
              <a:spLocks noChangeShapeType="1"/>
            </p:cNvSpPr>
            <p:nvPr/>
          </p:nvSpPr>
          <p:spPr bwMode="auto">
            <a:xfrm>
              <a:off x="2616" y="3441"/>
              <a:ext cx="0" cy="43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61" name="Line 97"/>
            <p:cNvSpPr>
              <a:spLocks noChangeShapeType="1"/>
            </p:cNvSpPr>
            <p:nvPr/>
          </p:nvSpPr>
          <p:spPr bwMode="auto">
            <a:xfrm flipV="1">
              <a:off x="790" y="3878"/>
              <a:ext cx="1831"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62" name="Line 98"/>
            <p:cNvSpPr>
              <a:spLocks noChangeShapeType="1"/>
            </p:cNvSpPr>
            <p:nvPr/>
          </p:nvSpPr>
          <p:spPr bwMode="auto">
            <a:xfrm>
              <a:off x="4560" y="3441"/>
              <a:ext cx="0" cy="43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63" name="Line 99"/>
            <p:cNvSpPr>
              <a:spLocks noChangeShapeType="1"/>
            </p:cNvSpPr>
            <p:nvPr/>
          </p:nvSpPr>
          <p:spPr bwMode="auto">
            <a:xfrm flipV="1">
              <a:off x="2800" y="3878"/>
              <a:ext cx="176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64" name="Line 100"/>
            <p:cNvSpPr>
              <a:spLocks noChangeShapeType="1"/>
            </p:cNvSpPr>
            <p:nvPr/>
          </p:nvSpPr>
          <p:spPr bwMode="auto">
            <a:xfrm flipV="1">
              <a:off x="2794" y="3448"/>
              <a:ext cx="0" cy="43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65" name="Line 101"/>
            <p:cNvSpPr>
              <a:spLocks noChangeShapeType="1"/>
            </p:cNvSpPr>
            <p:nvPr/>
          </p:nvSpPr>
          <p:spPr bwMode="auto">
            <a:xfrm flipV="1">
              <a:off x="784" y="3465"/>
              <a:ext cx="0" cy="407"/>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66" name="Line 102"/>
            <p:cNvSpPr>
              <a:spLocks noChangeShapeType="1"/>
            </p:cNvSpPr>
            <p:nvPr/>
          </p:nvSpPr>
          <p:spPr bwMode="auto">
            <a:xfrm>
              <a:off x="1706" y="3008"/>
              <a:ext cx="0" cy="401"/>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67" name="Text Box 103"/>
            <p:cNvSpPr txBox="1">
              <a:spLocks noChangeArrowheads="1"/>
            </p:cNvSpPr>
            <p:nvPr/>
          </p:nvSpPr>
          <p:spPr bwMode="auto">
            <a:xfrm>
              <a:off x="384" y="3130"/>
              <a:ext cx="288"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E</a:t>
              </a:r>
              <a:r>
                <a:rPr lang="en-US" altLang="zh-CN" sz="2400" b="0" i="1" baseline="-25000">
                  <a:latin typeface="Times New Roman" panose="02020603050405020304" pitchFamily="18" charset="0"/>
                </a:rPr>
                <a:t>i</a:t>
              </a:r>
              <a:endParaRPr lang="en-US" altLang="zh-CN" sz="2400" b="0" i="1" baseline="-25000">
                <a:latin typeface="Times New Roman" panose="02020603050405020304" pitchFamily="18" charset="0"/>
              </a:endParaRPr>
            </a:p>
          </p:txBody>
        </p:sp>
        <p:sp>
          <p:nvSpPr>
            <p:cNvPr id="25668" name="Text Box 104"/>
            <p:cNvSpPr txBox="1">
              <a:spLocks noChangeArrowheads="1"/>
            </p:cNvSpPr>
            <p:nvPr/>
          </p:nvSpPr>
          <p:spPr bwMode="auto">
            <a:xfrm>
              <a:off x="2472" y="3130"/>
              <a:ext cx="288"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E</a:t>
              </a:r>
              <a:endParaRPr lang="en-US" altLang="zh-CN" sz="2400" b="0" i="1" baseline="-25000">
                <a:latin typeface="Times New Roman" panose="02020603050405020304" pitchFamily="18" charset="0"/>
              </a:endParaRPr>
            </a:p>
          </p:txBody>
        </p:sp>
        <p:sp>
          <p:nvSpPr>
            <p:cNvPr id="25669" name="Text Box 105"/>
            <p:cNvSpPr txBox="1">
              <a:spLocks noChangeArrowheads="1"/>
            </p:cNvSpPr>
            <p:nvPr/>
          </p:nvSpPr>
          <p:spPr bwMode="auto">
            <a:xfrm>
              <a:off x="4488" y="3130"/>
              <a:ext cx="288"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E</a:t>
              </a:r>
              <a:r>
                <a:rPr lang="en-US" altLang="zh-CN" sz="2400" b="0" i="1" baseline="-25000">
                  <a:latin typeface="Times New Roman" panose="02020603050405020304" pitchFamily="18" charset="0"/>
                </a:rPr>
                <a:t>o</a:t>
              </a:r>
              <a:endParaRPr lang="en-US" altLang="zh-CN" sz="2400" b="0" i="1" baseline="-25000">
                <a:latin typeface="Times New Roman" panose="02020603050405020304" pitchFamily="18" charset="0"/>
              </a:endParaRPr>
            </a:p>
          </p:txBody>
        </p:sp>
        <p:sp>
          <p:nvSpPr>
            <p:cNvPr id="25670" name="Text Box 106"/>
            <p:cNvSpPr txBox="1">
              <a:spLocks noChangeArrowheads="1"/>
            </p:cNvSpPr>
            <p:nvPr/>
          </p:nvSpPr>
          <p:spPr bwMode="auto">
            <a:xfrm>
              <a:off x="1392" y="3192"/>
              <a:ext cx="28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I</a:t>
              </a:r>
              <a:r>
                <a:rPr lang="en-US" altLang="zh-CN" sz="2400" b="0" baseline="-25000">
                  <a:latin typeface="Times New Roman" panose="02020603050405020304" pitchFamily="18" charset="0"/>
                </a:rPr>
                <a:t>1</a:t>
              </a:r>
              <a:endParaRPr lang="en-US" altLang="zh-CN" sz="2400" b="0" baseline="-25000">
                <a:latin typeface="Times New Roman" panose="02020603050405020304" pitchFamily="18" charset="0"/>
              </a:endParaRPr>
            </a:p>
          </p:txBody>
        </p:sp>
        <p:sp>
          <p:nvSpPr>
            <p:cNvPr id="25671" name="Text Box 107"/>
            <p:cNvSpPr txBox="1">
              <a:spLocks noChangeArrowheads="1"/>
            </p:cNvSpPr>
            <p:nvPr/>
          </p:nvSpPr>
          <p:spPr bwMode="auto">
            <a:xfrm>
              <a:off x="1824" y="3192"/>
              <a:ext cx="28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I</a:t>
              </a:r>
              <a:endParaRPr lang="en-US" altLang="zh-CN" sz="2400" b="0" i="1" baseline="-25000">
                <a:latin typeface="Times New Roman" panose="02020603050405020304" pitchFamily="18" charset="0"/>
              </a:endParaRPr>
            </a:p>
          </p:txBody>
        </p:sp>
        <p:sp>
          <p:nvSpPr>
            <p:cNvPr id="25672" name="Text Box 108"/>
            <p:cNvSpPr txBox="1">
              <a:spLocks noChangeArrowheads="1"/>
            </p:cNvSpPr>
            <p:nvPr/>
          </p:nvSpPr>
          <p:spPr bwMode="auto">
            <a:xfrm>
              <a:off x="3696" y="2880"/>
              <a:ext cx="28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I</a:t>
              </a:r>
              <a:r>
                <a:rPr lang="en-US" altLang="zh-CN" sz="2400" b="0" i="1" baseline="-25000">
                  <a:latin typeface="Times New Roman" panose="02020603050405020304" pitchFamily="18" charset="0"/>
                </a:rPr>
                <a:t>2</a:t>
              </a:r>
              <a:endParaRPr lang="en-US" altLang="zh-CN" sz="2400" b="0" i="1" baseline="-25000">
                <a:latin typeface="Times New Roman" panose="02020603050405020304" pitchFamily="18" charset="0"/>
              </a:endParaRPr>
            </a:p>
          </p:txBody>
        </p:sp>
        <p:sp>
          <p:nvSpPr>
            <p:cNvPr id="25673" name="Text Box 109"/>
            <p:cNvSpPr txBox="1">
              <a:spLocks noChangeArrowheads="1"/>
            </p:cNvSpPr>
            <p:nvPr/>
          </p:nvSpPr>
          <p:spPr bwMode="auto">
            <a:xfrm>
              <a:off x="600" y="3192"/>
              <a:ext cx="216"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5674" name="Text Box 110"/>
            <p:cNvSpPr txBox="1">
              <a:spLocks noChangeArrowheads="1"/>
            </p:cNvSpPr>
            <p:nvPr/>
          </p:nvSpPr>
          <p:spPr bwMode="auto">
            <a:xfrm>
              <a:off x="2616" y="3192"/>
              <a:ext cx="216"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5675" name="Text Box 111"/>
            <p:cNvSpPr txBox="1">
              <a:spLocks noChangeArrowheads="1"/>
            </p:cNvSpPr>
            <p:nvPr/>
          </p:nvSpPr>
          <p:spPr bwMode="auto">
            <a:xfrm>
              <a:off x="528" y="3441"/>
              <a:ext cx="28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5676" name="Text Box 112"/>
            <p:cNvSpPr txBox="1">
              <a:spLocks noChangeArrowheads="1"/>
            </p:cNvSpPr>
            <p:nvPr/>
          </p:nvSpPr>
          <p:spPr bwMode="auto">
            <a:xfrm>
              <a:off x="2760" y="3443"/>
              <a:ext cx="28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graphicFrame>
          <p:nvGraphicFramePr>
            <p:cNvPr id="25677" name="Object 128"/>
            <p:cNvGraphicFramePr>
              <a:graphicFrameLocks noChangeAspect="1"/>
            </p:cNvGraphicFramePr>
            <p:nvPr/>
          </p:nvGraphicFramePr>
          <p:xfrm>
            <a:off x="1100" y="3168"/>
            <a:ext cx="292" cy="576"/>
          </p:xfrm>
          <a:graphic>
            <a:graphicData uri="http://schemas.openxmlformats.org/presentationml/2006/ole">
              <mc:AlternateContent xmlns:mc="http://schemas.openxmlformats.org/markup-compatibility/2006">
                <mc:Choice xmlns:v="urn:schemas-microsoft-com:vml" Requires="v">
                  <p:oleObj spid="_x0000_s9236" name="Equation" r:id="rId5" imgW="215900" imgH="431800" progId="Equation.3">
                    <p:embed/>
                  </p:oleObj>
                </mc:Choice>
                <mc:Fallback>
                  <p:oleObj name="Equation" r:id="rId5" imgW="215900" imgH="431800" progId="Equation.3">
                    <p:embed/>
                    <p:pic>
                      <p:nvPicPr>
                        <p:cNvPr id="0" name="Object 1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0" y="3168"/>
                          <a:ext cx="29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78" name="Object 129"/>
            <p:cNvGraphicFramePr>
              <a:graphicFrameLocks noChangeAspect="1"/>
            </p:cNvGraphicFramePr>
            <p:nvPr/>
          </p:nvGraphicFramePr>
          <p:xfrm>
            <a:off x="2112" y="3168"/>
            <a:ext cx="366" cy="528"/>
          </p:xfrm>
          <a:graphic>
            <a:graphicData uri="http://schemas.openxmlformats.org/presentationml/2006/ole">
              <mc:AlternateContent xmlns:mc="http://schemas.openxmlformats.org/markup-compatibility/2006">
                <mc:Choice xmlns:v="urn:schemas-microsoft-com:vml" Requires="v">
                  <p:oleObj spid="_x0000_s9237" name="" r:id="rId7" imgW="342900" imgH="495300" progId="Equation.3">
                    <p:embed/>
                  </p:oleObj>
                </mc:Choice>
                <mc:Fallback>
                  <p:oleObj name="" r:id="rId7" imgW="342900" imgH="495300" progId="Equation.3">
                    <p:embed/>
                    <p:pic>
                      <p:nvPicPr>
                        <p:cNvPr id="0" name="Object 1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 y="3168"/>
                          <a:ext cx="366"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79" name="Object 130"/>
            <p:cNvGraphicFramePr>
              <a:graphicFrameLocks noChangeAspect="1"/>
            </p:cNvGraphicFramePr>
            <p:nvPr/>
          </p:nvGraphicFramePr>
          <p:xfrm>
            <a:off x="3257" y="3168"/>
            <a:ext cx="295" cy="528"/>
          </p:xfrm>
          <a:graphic>
            <a:graphicData uri="http://schemas.openxmlformats.org/presentationml/2006/ole">
              <mc:AlternateContent xmlns:mc="http://schemas.openxmlformats.org/markup-compatibility/2006">
                <mc:Choice xmlns:v="urn:schemas-microsoft-com:vml" Requires="v">
                  <p:oleObj spid="_x0000_s9238" name="Equation" r:id="rId8" imgW="241300" imgH="431800" progId="Equation.3">
                    <p:embed/>
                  </p:oleObj>
                </mc:Choice>
                <mc:Fallback>
                  <p:oleObj name="Equation" r:id="rId8" imgW="241300" imgH="431800" progId="Equation.3">
                    <p:embed/>
                    <p:pic>
                      <p:nvPicPr>
                        <p:cNvPr id="0" name="Object 1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57" y="3168"/>
                          <a:ext cx="295"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80" name="Object 131"/>
            <p:cNvGraphicFramePr>
              <a:graphicFrameLocks noChangeAspect="1"/>
            </p:cNvGraphicFramePr>
            <p:nvPr/>
          </p:nvGraphicFramePr>
          <p:xfrm>
            <a:off x="3984" y="3216"/>
            <a:ext cx="354" cy="480"/>
          </p:xfrm>
          <a:graphic>
            <a:graphicData uri="http://schemas.openxmlformats.org/presentationml/2006/ole">
              <mc:AlternateContent xmlns:mc="http://schemas.openxmlformats.org/markup-compatibility/2006">
                <mc:Choice xmlns:v="urn:schemas-microsoft-com:vml" Requires="v">
                  <p:oleObj spid="_x0000_s9239" name="" r:id="rId10" imgW="368300" imgH="495300" progId="Equation.3">
                    <p:embed/>
                  </p:oleObj>
                </mc:Choice>
                <mc:Fallback>
                  <p:oleObj name="" r:id="rId10" imgW="368300" imgH="495300" progId="Equation.3">
                    <p:embed/>
                    <p:pic>
                      <p:nvPicPr>
                        <p:cNvPr id="0" name="Object 1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 y="3216"/>
                          <a:ext cx="35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1992" name="Text Box 132"/>
          <p:cNvSpPr txBox="1">
            <a:spLocks noChangeArrowheads="1"/>
          </p:cNvSpPr>
          <p:nvPr/>
        </p:nvSpPr>
        <p:spPr bwMode="auto">
          <a:xfrm>
            <a:off x="8888990" y="1191456"/>
            <a:ext cx="2981299" cy="1255420"/>
          </a:xfrm>
          <a:prstGeom prst="rect">
            <a:avLst/>
          </a:prstGeom>
        </p:spPr>
        <p:style>
          <a:lnRef idx="1">
            <a:schemeClr val="accent6"/>
          </a:lnRef>
          <a:fillRef idx="2">
            <a:schemeClr val="accent6"/>
          </a:fillRef>
          <a:effectRef idx="1">
            <a:schemeClr val="accent6"/>
          </a:effectRef>
          <a:fontRef idx="minor">
            <a:schemeClr val="dk1"/>
          </a:fontRef>
        </p:style>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defRPr/>
            </a:pPr>
            <a:r>
              <a:rPr lang="zh-CN" altLang="en-US" sz="2400" dirty="0">
                <a:solidFill>
                  <a:srgbClr val="002060"/>
                </a:solidFill>
                <a:effectLst>
                  <a:outerShdw blurRad="38100" dist="38100" dir="2700000" algn="tl">
                    <a:srgbClr val="000000">
                      <a:alpha val="43137"/>
                    </a:srgbClr>
                  </a:outerShdw>
                </a:effectLst>
                <a:latin typeface="黑体" panose="02010609060101010101" pitchFamily="2" charset="-122"/>
              </a:rPr>
              <a:t>试探： 从输入到输出，先元件后联成系统</a:t>
            </a:r>
            <a:endParaRPr lang="zh-CN" altLang="en-US" sz="2400" dirty="0">
              <a:solidFill>
                <a:srgbClr val="002060"/>
              </a:solidFill>
              <a:effectLst>
                <a:outerShdw blurRad="38100" dist="38100" dir="2700000" algn="tl">
                  <a:srgbClr val="000000">
                    <a:alpha val="43137"/>
                  </a:srgbClr>
                </a:outerShdw>
              </a:effectLst>
              <a:latin typeface="黑体" panose="02010609060101010101" pitchFamily="2" charset="-122"/>
            </a:endParaRPr>
          </a:p>
        </p:txBody>
      </p:sp>
      <p:grpSp>
        <p:nvGrpSpPr>
          <p:cNvPr id="25614" name="Group 146"/>
          <p:cNvGrpSpPr/>
          <p:nvPr/>
        </p:nvGrpSpPr>
        <p:grpSpPr bwMode="auto">
          <a:xfrm>
            <a:off x="581993" y="2901728"/>
            <a:ext cx="2743200" cy="1257300"/>
            <a:chOff x="288" y="1752"/>
            <a:chExt cx="1728" cy="792"/>
          </a:xfrm>
        </p:grpSpPr>
        <p:sp>
          <p:nvSpPr>
            <p:cNvPr id="25631" name="Text Box 38"/>
            <p:cNvSpPr txBox="1">
              <a:spLocks noChangeArrowheads="1"/>
            </p:cNvSpPr>
            <p:nvPr/>
          </p:nvSpPr>
          <p:spPr bwMode="auto">
            <a:xfrm>
              <a:off x="1056" y="1848"/>
              <a:ext cx="432" cy="52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endParaRPr lang="en-US" altLang="zh-CN" sz="2400" b="0">
                <a:latin typeface="Times New Roman" panose="02020603050405020304" pitchFamily="18" charset="0"/>
              </a:endParaRPr>
            </a:p>
          </p:txBody>
        </p:sp>
        <p:sp>
          <p:nvSpPr>
            <p:cNvPr id="25632" name="Oval 42"/>
            <p:cNvSpPr>
              <a:spLocks noChangeArrowheads="1"/>
            </p:cNvSpPr>
            <p:nvPr/>
          </p:nvSpPr>
          <p:spPr bwMode="auto">
            <a:xfrm>
              <a:off x="792" y="2032"/>
              <a:ext cx="72" cy="62"/>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5633" name="Line 43"/>
            <p:cNvSpPr>
              <a:spLocks noChangeShapeType="1"/>
            </p:cNvSpPr>
            <p:nvPr/>
          </p:nvSpPr>
          <p:spPr bwMode="auto">
            <a:xfrm>
              <a:off x="504" y="2064"/>
              <a:ext cx="288"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34" name="Line 44"/>
            <p:cNvSpPr>
              <a:spLocks noChangeShapeType="1"/>
            </p:cNvSpPr>
            <p:nvPr/>
          </p:nvSpPr>
          <p:spPr bwMode="auto">
            <a:xfrm>
              <a:off x="864" y="2064"/>
              <a:ext cx="216"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35" name="Line 45"/>
            <p:cNvSpPr>
              <a:spLocks noChangeShapeType="1"/>
            </p:cNvSpPr>
            <p:nvPr/>
          </p:nvSpPr>
          <p:spPr bwMode="auto">
            <a:xfrm flipV="1">
              <a:off x="832" y="2088"/>
              <a:ext cx="0" cy="187"/>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36" name="Line 46"/>
            <p:cNvSpPr>
              <a:spLocks noChangeShapeType="1"/>
            </p:cNvSpPr>
            <p:nvPr/>
          </p:nvSpPr>
          <p:spPr bwMode="auto">
            <a:xfrm>
              <a:off x="1500" y="2064"/>
              <a:ext cx="216"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37" name="Text Box 56"/>
            <p:cNvSpPr txBox="1">
              <a:spLocks noChangeArrowheads="1"/>
            </p:cNvSpPr>
            <p:nvPr/>
          </p:nvSpPr>
          <p:spPr bwMode="auto">
            <a:xfrm>
              <a:off x="288" y="1776"/>
              <a:ext cx="43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E</a:t>
              </a:r>
              <a:r>
                <a:rPr lang="en-US" altLang="zh-CN" sz="2400" b="0" i="1" baseline="-25000">
                  <a:latin typeface="Times New Roman" panose="02020603050405020304" pitchFamily="18" charset="0"/>
                </a:rPr>
                <a:t>i</a:t>
              </a:r>
              <a:endParaRPr lang="en-US" altLang="zh-CN" sz="2400" b="0" i="1" baseline="-25000">
                <a:latin typeface="Times New Roman" panose="02020603050405020304" pitchFamily="18" charset="0"/>
              </a:endParaRPr>
            </a:p>
          </p:txBody>
        </p:sp>
        <p:sp>
          <p:nvSpPr>
            <p:cNvPr id="25638" name="Text Box 60"/>
            <p:cNvSpPr txBox="1">
              <a:spLocks noChangeArrowheads="1"/>
            </p:cNvSpPr>
            <p:nvPr/>
          </p:nvSpPr>
          <p:spPr bwMode="auto">
            <a:xfrm>
              <a:off x="1656" y="1752"/>
              <a:ext cx="36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I</a:t>
              </a:r>
              <a:r>
                <a:rPr lang="en-US" altLang="zh-CN" sz="2400" b="0" baseline="-25000">
                  <a:latin typeface="Times New Roman" panose="02020603050405020304" pitchFamily="18" charset="0"/>
                </a:rPr>
                <a:t>1</a:t>
              </a:r>
              <a:endParaRPr lang="en-US" altLang="zh-CN" sz="2400" b="0" baseline="-25000">
                <a:latin typeface="Times New Roman" panose="02020603050405020304" pitchFamily="18" charset="0"/>
              </a:endParaRPr>
            </a:p>
          </p:txBody>
        </p:sp>
        <p:sp>
          <p:nvSpPr>
            <p:cNvPr id="25639" name="Text Box 67"/>
            <p:cNvSpPr txBox="1">
              <a:spLocks noChangeArrowheads="1"/>
            </p:cNvSpPr>
            <p:nvPr/>
          </p:nvSpPr>
          <p:spPr bwMode="auto">
            <a:xfrm>
              <a:off x="576" y="1814"/>
              <a:ext cx="28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5640" name="Text Box 76"/>
            <p:cNvSpPr txBox="1">
              <a:spLocks noChangeArrowheads="1"/>
            </p:cNvSpPr>
            <p:nvPr/>
          </p:nvSpPr>
          <p:spPr bwMode="auto">
            <a:xfrm>
              <a:off x="576" y="2064"/>
              <a:ext cx="28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graphicFrame>
          <p:nvGraphicFramePr>
            <p:cNvPr id="25641" name="Object 113"/>
            <p:cNvGraphicFramePr>
              <a:graphicFrameLocks noChangeAspect="1"/>
            </p:cNvGraphicFramePr>
            <p:nvPr/>
          </p:nvGraphicFramePr>
          <p:xfrm>
            <a:off x="1148" y="1824"/>
            <a:ext cx="292" cy="576"/>
          </p:xfrm>
          <a:graphic>
            <a:graphicData uri="http://schemas.openxmlformats.org/presentationml/2006/ole">
              <mc:AlternateContent xmlns:mc="http://schemas.openxmlformats.org/markup-compatibility/2006">
                <mc:Choice xmlns:v="urn:schemas-microsoft-com:vml" Requires="v">
                  <p:oleObj spid="_x0000_s9240" name="Equation" r:id="rId11" imgW="215900" imgH="431800" progId="Equation.3">
                    <p:embed/>
                  </p:oleObj>
                </mc:Choice>
                <mc:Fallback>
                  <p:oleObj name="Equation" r:id="rId11" imgW="215900" imgH="431800" progId="Equation.3">
                    <p:embed/>
                    <p:pic>
                      <p:nvPicPr>
                        <p:cNvPr id="0" name="Object 1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8" y="1824"/>
                          <a:ext cx="29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42" name="Rectangle 145"/>
            <p:cNvSpPr>
              <a:spLocks noChangeArrowheads="1"/>
            </p:cNvSpPr>
            <p:nvPr/>
          </p:nvSpPr>
          <p:spPr bwMode="auto">
            <a:xfrm>
              <a:off x="679" y="2256"/>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lang="en-US" altLang="zh-CN" sz="2400" b="0" i="1">
                  <a:latin typeface="Times New Roman" panose="02020603050405020304" pitchFamily="18" charset="0"/>
                </a:rPr>
                <a:t>E</a:t>
              </a:r>
              <a:endParaRPr lang="zh-CN" altLang="en-US" sz="2400" b="0" i="1">
                <a:latin typeface="Times New Roman" panose="02020603050405020304" pitchFamily="18" charset="0"/>
              </a:endParaRPr>
            </a:p>
          </p:txBody>
        </p:sp>
      </p:grpSp>
      <p:grpSp>
        <p:nvGrpSpPr>
          <p:cNvPr id="25615" name="Group 148"/>
          <p:cNvGrpSpPr/>
          <p:nvPr/>
        </p:nvGrpSpPr>
        <p:grpSpPr bwMode="auto">
          <a:xfrm>
            <a:off x="5534993" y="2863628"/>
            <a:ext cx="2590800" cy="1219200"/>
            <a:chOff x="3408" y="1728"/>
            <a:chExt cx="1632" cy="768"/>
          </a:xfrm>
        </p:grpSpPr>
        <p:sp>
          <p:nvSpPr>
            <p:cNvPr id="25619" name="Text Box 40"/>
            <p:cNvSpPr txBox="1">
              <a:spLocks noChangeArrowheads="1"/>
            </p:cNvSpPr>
            <p:nvPr/>
          </p:nvSpPr>
          <p:spPr bwMode="auto">
            <a:xfrm>
              <a:off x="4056" y="1757"/>
              <a:ext cx="456" cy="547"/>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endParaRPr lang="en-US" altLang="zh-CN" sz="2400" b="0">
                <a:latin typeface="Times New Roman" panose="02020603050405020304" pitchFamily="18" charset="0"/>
              </a:endParaRPr>
            </a:p>
          </p:txBody>
        </p:sp>
        <p:sp>
          <p:nvSpPr>
            <p:cNvPr id="25620" name="Line 49"/>
            <p:cNvSpPr>
              <a:spLocks noChangeShapeType="1"/>
            </p:cNvSpPr>
            <p:nvPr/>
          </p:nvSpPr>
          <p:spPr bwMode="auto">
            <a:xfrm>
              <a:off x="3840" y="2040"/>
              <a:ext cx="216"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21" name="Line 50"/>
            <p:cNvSpPr>
              <a:spLocks noChangeShapeType="1"/>
            </p:cNvSpPr>
            <p:nvPr/>
          </p:nvSpPr>
          <p:spPr bwMode="auto">
            <a:xfrm>
              <a:off x="4536" y="2040"/>
              <a:ext cx="216"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22" name="Oval 53"/>
            <p:cNvSpPr>
              <a:spLocks noChangeArrowheads="1"/>
            </p:cNvSpPr>
            <p:nvPr/>
          </p:nvSpPr>
          <p:spPr bwMode="auto">
            <a:xfrm>
              <a:off x="3768" y="2002"/>
              <a:ext cx="72" cy="62"/>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5623" name="Line 54"/>
            <p:cNvSpPr>
              <a:spLocks noChangeShapeType="1"/>
            </p:cNvSpPr>
            <p:nvPr/>
          </p:nvSpPr>
          <p:spPr bwMode="auto">
            <a:xfrm>
              <a:off x="3552" y="2040"/>
              <a:ext cx="216"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24" name="Line 55"/>
            <p:cNvSpPr>
              <a:spLocks noChangeShapeType="1"/>
            </p:cNvSpPr>
            <p:nvPr/>
          </p:nvSpPr>
          <p:spPr bwMode="auto">
            <a:xfrm flipV="1">
              <a:off x="3808" y="2056"/>
              <a:ext cx="0" cy="187"/>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25" name="Text Box 59"/>
            <p:cNvSpPr txBox="1">
              <a:spLocks noChangeArrowheads="1"/>
            </p:cNvSpPr>
            <p:nvPr/>
          </p:nvSpPr>
          <p:spPr bwMode="auto">
            <a:xfrm>
              <a:off x="3408" y="1728"/>
              <a:ext cx="43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E</a:t>
              </a:r>
              <a:endParaRPr lang="en-US" altLang="zh-CN" sz="2400" b="0" i="1" baseline="-25000">
                <a:latin typeface="Times New Roman" panose="02020603050405020304" pitchFamily="18" charset="0"/>
              </a:endParaRPr>
            </a:p>
          </p:txBody>
        </p:sp>
        <p:sp>
          <p:nvSpPr>
            <p:cNvPr id="25626" name="Text Box 62"/>
            <p:cNvSpPr txBox="1">
              <a:spLocks noChangeArrowheads="1"/>
            </p:cNvSpPr>
            <p:nvPr/>
          </p:nvSpPr>
          <p:spPr bwMode="auto">
            <a:xfrm>
              <a:off x="4680" y="1728"/>
              <a:ext cx="36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I</a:t>
              </a:r>
              <a:r>
                <a:rPr lang="en-US" altLang="zh-CN" sz="2400" b="0" i="1" baseline="-25000">
                  <a:latin typeface="Times New Roman" panose="02020603050405020304" pitchFamily="18" charset="0"/>
                </a:rPr>
                <a:t>2</a:t>
              </a:r>
              <a:endParaRPr lang="en-US" altLang="zh-CN" sz="2400" b="0" i="1" baseline="-25000">
                <a:latin typeface="Times New Roman" panose="02020603050405020304" pitchFamily="18" charset="0"/>
              </a:endParaRPr>
            </a:p>
          </p:txBody>
        </p:sp>
        <p:sp>
          <p:nvSpPr>
            <p:cNvPr id="25627" name="Text Box 68"/>
            <p:cNvSpPr txBox="1">
              <a:spLocks noChangeArrowheads="1"/>
            </p:cNvSpPr>
            <p:nvPr/>
          </p:nvSpPr>
          <p:spPr bwMode="auto">
            <a:xfrm>
              <a:off x="3552" y="1790"/>
              <a:ext cx="28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5628" name="Text Box 77"/>
            <p:cNvSpPr txBox="1">
              <a:spLocks noChangeArrowheads="1"/>
            </p:cNvSpPr>
            <p:nvPr/>
          </p:nvSpPr>
          <p:spPr bwMode="auto">
            <a:xfrm>
              <a:off x="3552" y="1978"/>
              <a:ext cx="28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graphicFrame>
          <p:nvGraphicFramePr>
            <p:cNvPr id="25629" name="Object 127"/>
            <p:cNvGraphicFramePr>
              <a:graphicFrameLocks noChangeAspect="1"/>
            </p:cNvGraphicFramePr>
            <p:nvPr/>
          </p:nvGraphicFramePr>
          <p:xfrm>
            <a:off x="4128" y="1728"/>
            <a:ext cx="322" cy="576"/>
          </p:xfrm>
          <a:graphic>
            <a:graphicData uri="http://schemas.openxmlformats.org/presentationml/2006/ole">
              <mc:AlternateContent xmlns:mc="http://schemas.openxmlformats.org/markup-compatibility/2006">
                <mc:Choice xmlns:v="urn:schemas-microsoft-com:vml" Requires="v">
                  <p:oleObj spid="_x0000_s9241" name="Equation" r:id="rId13" imgW="241300" imgH="431800" progId="Equation.3">
                    <p:embed/>
                  </p:oleObj>
                </mc:Choice>
                <mc:Fallback>
                  <p:oleObj name="Equation" r:id="rId13" imgW="241300" imgH="431800" progId="Equation.3">
                    <p:embed/>
                    <p:pic>
                      <p:nvPicPr>
                        <p:cNvPr id="0" name="Object 1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28" y="1728"/>
                          <a:ext cx="322"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30" name="Rectangle 147"/>
            <p:cNvSpPr>
              <a:spLocks noChangeArrowheads="1"/>
            </p:cNvSpPr>
            <p:nvPr/>
          </p:nvSpPr>
          <p:spPr bwMode="auto">
            <a:xfrm>
              <a:off x="3591" y="2208"/>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E</a:t>
              </a:r>
              <a:r>
                <a:rPr lang="en-US" altLang="zh-CN" sz="2400" b="0" i="1" baseline="-25000">
                  <a:latin typeface="Times New Roman" panose="02020603050405020304" pitchFamily="18" charset="0"/>
                </a:rPr>
                <a:t>o</a:t>
              </a:r>
              <a:endParaRPr lang="en-US" altLang="zh-CN" sz="2400" b="0" i="1" baseline="-25000">
                <a:latin typeface="Times New Roman" panose="02020603050405020304" pitchFamily="18" charset="0"/>
              </a:endParaRPr>
            </a:p>
          </p:txBody>
        </p:sp>
      </p:grpSp>
      <p:sp>
        <p:nvSpPr>
          <p:cNvPr id="25616" name="Line 150"/>
          <p:cNvSpPr>
            <a:spLocks noChangeShapeType="1"/>
          </p:cNvSpPr>
          <p:nvPr/>
        </p:nvSpPr>
        <p:spPr bwMode="auto">
          <a:xfrm>
            <a:off x="658193" y="2711228"/>
            <a:ext cx="7696200" cy="0"/>
          </a:xfrm>
          <a:prstGeom prst="line">
            <a:avLst/>
          </a:prstGeom>
          <a:noFill/>
          <a:ln w="381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7" name="Line 151"/>
          <p:cNvSpPr>
            <a:spLocks noChangeShapeType="1"/>
          </p:cNvSpPr>
          <p:nvPr/>
        </p:nvSpPr>
        <p:spPr bwMode="auto">
          <a:xfrm>
            <a:off x="658193" y="5149628"/>
            <a:ext cx="7696200" cy="0"/>
          </a:xfrm>
          <a:prstGeom prst="line">
            <a:avLst/>
          </a:prstGeom>
          <a:noFill/>
          <a:ln w="381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997" name="Rectangle 152"/>
          <p:cNvSpPr>
            <a:spLocks noChangeArrowheads="1"/>
          </p:cNvSpPr>
          <p:nvPr/>
        </p:nvSpPr>
        <p:spPr bwMode="auto">
          <a:xfrm>
            <a:off x="407368" y="222028"/>
            <a:ext cx="2711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defRPr/>
            </a:pPr>
            <a:r>
              <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例  求传递函数</a:t>
            </a:r>
            <a:endPar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圆角矩形 80"/>
          <p:cNvSpPr/>
          <p:nvPr/>
        </p:nvSpPr>
        <p:spPr>
          <a:xfrm>
            <a:off x="1656458" y="3960591"/>
            <a:ext cx="7561262" cy="265588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 name="圆角矩形 79"/>
          <p:cNvSpPr/>
          <p:nvPr/>
        </p:nvSpPr>
        <p:spPr>
          <a:xfrm>
            <a:off x="1651696" y="1138015"/>
            <a:ext cx="7561263" cy="23542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6628" name="Group 118"/>
          <p:cNvGrpSpPr/>
          <p:nvPr/>
        </p:nvGrpSpPr>
        <p:grpSpPr bwMode="auto">
          <a:xfrm>
            <a:off x="1851720" y="4022502"/>
            <a:ext cx="7010400" cy="2438400"/>
            <a:chOff x="672" y="2352"/>
            <a:chExt cx="4416" cy="1536"/>
          </a:xfrm>
        </p:grpSpPr>
        <p:sp>
          <p:nvSpPr>
            <p:cNvPr id="26672" name="Text Box 58"/>
            <p:cNvSpPr txBox="1">
              <a:spLocks noChangeArrowheads="1"/>
            </p:cNvSpPr>
            <p:nvPr/>
          </p:nvSpPr>
          <p:spPr bwMode="auto">
            <a:xfrm>
              <a:off x="1872" y="2880"/>
              <a:ext cx="576" cy="71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endParaRPr lang="en-US" altLang="zh-CN" sz="2400" b="0">
                <a:latin typeface="Times New Roman" panose="02020603050405020304" pitchFamily="18" charset="0"/>
              </a:endParaRPr>
            </a:p>
          </p:txBody>
        </p:sp>
        <p:sp>
          <p:nvSpPr>
            <p:cNvPr id="26673" name="Text Box 59"/>
            <p:cNvSpPr txBox="1">
              <a:spLocks noChangeArrowheads="1"/>
            </p:cNvSpPr>
            <p:nvPr/>
          </p:nvSpPr>
          <p:spPr bwMode="auto">
            <a:xfrm>
              <a:off x="3408" y="2880"/>
              <a:ext cx="576" cy="71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endParaRPr lang="en-US" altLang="zh-CN" sz="2400" b="0">
                <a:latin typeface="Times New Roman" panose="02020603050405020304" pitchFamily="18" charset="0"/>
              </a:endParaRPr>
            </a:p>
          </p:txBody>
        </p:sp>
        <p:sp>
          <p:nvSpPr>
            <p:cNvPr id="26674" name="Text Box 60"/>
            <p:cNvSpPr txBox="1">
              <a:spLocks noChangeArrowheads="1"/>
            </p:cNvSpPr>
            <p:nvPr/>
          </p:nvSpPr>
          <p:spPr bwMode="auto">
            <a:xfrm>
              <a:off x="2616" y="2352"/>
              <a:ext cx="840" cy="353"/>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i="1">
                  <a:latin typeface="Times New Roman" panose="02020603050405020304" pitchFamily="18" charset="0"/>
                </a:rPr>
                <a:t>R</a:t>
              </a:r>
              <a:r>
                <a:rPr lang="en-US" altLang="zh-CN" sz="2400" baseline="-25000">
                  <a:latin typeface="Times New Roman" panose="02020603050405020304" pitchFamily="18" charset="0"/>
                </a:rPr>
                <a:t>1</a:t>
              </a:r>
              <a:r>
                <a:rPr lang="en-US" altLang="zh-CN" sz="2400" i="1">
                  <a:latin typeface="Times New Roman" panose="02020603050405020304" pitchFamily="18" charset="0"/>
                </a:rPr>
                <a:t>C</a:t>
              </a:r>
              <a:r>
                <a:rPr lang="en-US" altLang="zh-CN" sz="2400" baseline="-25000">
                  <a:latin typeface="Times New Roman" panose="02020603050405020304" pitchFamily="18" charset="0"/>
                </a:rPr>
                <a:t>2</a:t>
              </a:r>
              <a:r>
                <a:rPr lang="en-US" altLang="zh-CN" sz="2400" i="1">
                  <a:latin typeface="Times New Roman" panose="02020603050405020304" pitchFamily="18" charset="0"/>
                </a:rPr>
                <a:t>S</a:t>
              </a:r>
              <a:endParaRPr lang="en-US" altLang="zh-CN" sz="2400" i="1">
                <a:latin typeface="Times New Roman" panose="02020603050405020304" pitchFamily="18" charset="0"/>
              </a:endParaRPr>
            </a:p>
          </p:txBody>
        </p:sp>
        <p:sp>
          <p:nvSpPr>
            <p:cNvPr id="26675" name="Oval 61"/>
            <p:cNvSpPr>
              <a:spLocks noChangeArrowheads="1"/>
            </p:cNvSpPr>
            <p:nvPr/>
          </p:nvSpPr>
          <p:spPr bwMode="auto">
            <a:xfrm>
              <a:off x="1517" y="3181"/>
              <a:ext cx="72" cy="62"/>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6676" name="Oval 62"/>
            <p:cNvSpPr>
              <a:spLocks noChangeArrowheads="1"/>
            </p:cNvSpPr>
            <p:nvPr/>
          </p:nvSpPr>
          <p:spPr bwMode="auto">
            <a:xfrm>
              <a:off x="1176" y="3181"/>
              <a:ext cx="72" cy="62"/>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6677" name="Oval 63"/>
            <p:cNvSpPr>
              <a:spLocks noChangeArrowheads="1"/>
            </p:cNvSpPr>
            <p:nvPr/>
          </p:nvSpPr>
          <p:spPr bwMode="auto">
            <a:xfrm>
              <a:off x="3120" y="3181"/>
              <a:ext cx="72" cy="62"/>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6678" name="Line 64"/>
            <p:cNvSpPr>
              <a:spLocks noChangeShapeType="1"/>
            </p:cNvSpPr>
            <p:nvPr/>
          </p:nvSpPr>
          <p:spPr bwMode="auto">
            <a:xfrm>
              <a:off x="960" y="3213"/>
              <a:ext cx="216"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79" name="Line 65"/>
            <p:cNvSpPr>
              <a:spLocks noChangeShapeType="1"/>
            </p:cNvSpPr>
            <p:nvPr/>
          </p:nvSpPr>
          <p:spPr bwMode="auto">
            <a:xfrm>
              <a:off x="1248" y="3213"/>
              <a:ext cx="288"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80" name="Line 66"/>
            <p:cNvSpPr>
              <a:spLocks noChangeShapeType="1"/>
            </p:cNvSpPr>
            <p:nvPr/>
          </p:nvSpPr>
          <p:spPr bwMode="auto">
            <a:xfrm>
              <a:off x="1608" y="3213"/>
              <a:ext cx="264"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81" name="Line 67"/>
            <p:cNvSpPr>
              <a:spLocks noChangeShapeType="1"/>
            </p:cNvSpPr>
            <p:nvPr/>
          </p:nvSpPr>
          <p:spPr bwMode="auto">
            <a:xfrm>
              <a:off x="2448" y="3213"/>
              <a:ext cx="672"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82" name="Line 68"/>
            <p:cNvSpPr>
              <a:spLocks noChangeShapeType="1"/>
            </p:cNvSpPr>
            <p:nvPr/>
          </p:nvSpPr>
          <p:spPr bwMode="auto">
            <a:xfrm>
              <a:off x="3192" y="3213"/>
              <a:ext cx="216" cy="2"/>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83" name="Line 69"/>
            <p:cNvSpPr>
              <a:spLocks noChangeShapeType="1"/>
            </p:cNvSpPr>
            <p:nvPr/>
          </p:nvSpPr>
          <p:spPr bwMode="auto">
            <a:xfrm>
              <a:off x="3984" y="3213"/>
              <a:ext cx="840" cy="3"/>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84" name="Line 70"/>
            <p:cNvSpPr>
              <a:spLocks noChangeShapeType="1"/>
            </p:cNvSpPr>
            <p:nvPr/>
          </p:nvSpPr>
          <p:spPr bwMode="auto">
            <a:xfrm>
              <a:off x="3456" y="2544"/>
              <a:ext cx="74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85" name="Line 71"/>
            <p:cNvSpPr>
              <a:spLocks noChangeShapeType="1"/>
            </p:cNvSpPr>
            <p:nvPr/>
          </p:nvSpPr>
          <p:spPr bwMode="auto">
            <a:xfrm>
              <a:off x="4200" y="2544"/>
              <a:ext cx="0" cy="669"/>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86" name="Line 72"/>
            <p:cNvSpPr>
              <a:spLocks noChangeShapeType="1"/>
            </p:cNvSpPr>
            <p:nvPr/>
          </p:nvSpPr>
          <p:spPr bwMode="auto">
            <a:xfrm>
              <a:off x="1248" y="2544"/>
              <a:ext cx="1369"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87" name="Line 73"/>
            <p:cNvSpPr>
              <a:spLocks noChangeShapeType="1"/>
            </p:cNvSpPr>
            <p:nvPr/>
          </p:nvSpPr>
          <p:spPr bwMode="auto">
            <a:xfrm flipH="1">
              <a:off x="1222" y="2544"/>
              <a:ext cx="2" cy="624"/>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88" name="Line 74"/>
            <p:cNvSpPr>
              <a:spLocks noChangeShapeType="1"/>
            </p:cNvSpPr>
            <p:nvPr/>
          </p:nvSpPr>
          <p:spPr bwMode="auto">
            <a:xfrm>
              <a:off x="2760" y="3213"/>
              <a:ext cx="0" cy="67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89" name="Line 75"/>
            <p:cNvSpPr>
              <a:spLocks noChangeShapeType="1"/>
            </p:cNvSpPr>
            <p:nvPr/>
          </p:nvSpPr>
          <p:spPr bwMode="auto">
            <a:xfrm>
              <a:off x="1584" y="3888"/>
              <a:ext cx="117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90" name="Line 76"/>
            <p:cNvSpPr>
              <a:spLocks noChangeShapeType="1"/>
            </p:cNvSpPr>
            <p:nvPr/>
          </p:nvSpPr>
          <p:spPr bwMode="auto">
            <a:xfrm>
              <a:off x="4128" y="3213"/>
              <a:ext cx="0" cy="67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91" name="Line 77"/>
            <p:cNvSpPr>
              <a:spLocks noChangeShapeType="1"/>
            </p:cNvSpPr>
            <p:nvPr/>
          </p:nvSpPr>
          <p:spPr bwMode="auto">
            <a:xfrm flipV="1">
              <a:off x="3166" y="3887"/>
              <a:ext cx="951" cy="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92" name="Line 78"/>
            <p:cNvSpPr>
              <a:spLocks noChangeShapeType="1"/>
            </p:cNvSpPr>
            <p:nvPr/>
          </p:nvSpPr>
          <p:spPr bwMode="auto">
            <a:xfrm flipV="1">
              <a:off x="1555" y="3226"/>
              <a:ext cx="0" cy="662"/>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93" name="Line 79"/>
            <p:cNvSpPr>
              <a:spLocks noChangeShapeType="1"/>
            </p:cNvSpPr>
            <p:nvPr/>
          </p:nvSpPr>
          <p:spPr bwMode="auto">
            <a:xfrm flipV="1">
              <a:off x="3160" y="3213"/>
              <a:ext cx="0" cy="675"/>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94" name="Text Box 80"/>
            <p:cNvSpPr txBox="1">
              <a:spLocks noChangeArrowheads="1"/>
            </p:cNvSpPr>
            <p:nvPr/>
          </p:nvSpPr>
          <p:spPr bwMode="auto">
            <a:xfrm>
              <a:off x="960" y="2964"/>
              <a:ext cx="216"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6695" name="Text Box 81"/>
            <p:cNvSpPr txBox="1">
              <a:spLocks noChangeArrowheads="1"/>
            </p:cNvSpPr>
            <p:nvPr/>
          </p:nvSpPr>
          <p:spPr bwMode="auto">
            <a:xfrm>
              <a:off x="1320" y="2975"/>
              <a:ext cx="216"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6696" name="Text Box 82"/>
            <p:cNvSpPr txBox="1">
              <a:spLocks noChangeArrowheads="1"/>
            </p:cNvSpPr>
            <p:nvPr/>
          </p:nvSpPr>
          <p:spPr bwMode="auto">
            <a:xfrm>
              <a:off x="2904" y="2964"/>
              <a:ext cx="216"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6697" name="Text Box 83"/>
            <p:cNvSpPr txBox="1">
              <a:spLocks noChangeArrowheads="1"/>
            </p:cNvSpPr>
            <p:nvPr/>
          </p:nvSpPr>
          <p:spPr bwMode="auto">
            <a:xfrm>
              <a:off x="1032" y="2839"/>
              <a:ext cx="28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6698" name="Text Box 84"/>
            <p:cNvSpPr txBox="1">
              <a:spLocks noChangeArrowheads="1"/>
            </p:cNvSpPr>
            <p:nvPr/>
          </p:nvSpPr>
          <p:spPr bwMode="auto">
            <a:xfrm>
              <a:off x="1390" y="3181"/>
              <a:ext cx="28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6699" name="Text Box 85"/>
            <p:cNvSpPr txBox="1">
              <a:spLocks noChangeArrowheads="1"/>
            </p:cNvSpPr>
            <p:nvPr/>
          </p:nvSpPr>
          <p:spPr bwMode="auto">
            <a:xfrm>
              <a:off x="2987" y="3181"/>
              <a:ext cx="28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6700" name="Text Box 86"/>
            <p:cNvSpPr txBox="1">
              <a:spLocks noChangeArrowheads="1"/>
            </p:cNvSpPr>
            <p:nvPr/>
          </p:nvSpPr>
          <p:spPr bwMode="auto">
            <a:xfrm>
              <a:off x="672" y="2952"/>
              <a:ext cx="28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E</a:t>
              </a:r>
              <a:r>
                <a:rPr lang="en-US" altLang="zh-CN" sz="2400" b="0" i="1" baseline="-25000">
                  <a:latin typeface="Times New Roman" panose="02020603050405020304" pitchFamily="18" charset="0"/>
                </a:rPr>
                <a:t>i</a:t>
              </a:r>
              <a:endParaRPr lang="en-US" altLang="zh-CN" sz="2400" b="0" i="1" baseline="-25000">
                <a:latin typeface="Times New Roman" panose="02020603050405020304" pitchFamily="18" charset="0"/>
              </a:endParaRPr>
            </a:p>
          </p:txBody>
        </p:sp>
        <p:sp>
          <p:nvSpPr>
            <p:cNvPr id="26701" name="Text Box 87"/>
            <p:cNvSpPr txBox="1">
              <a:spLocks noChangeArrowheads="1"/>
            </p:cNvSpPr>
            <p:nvPr/>
          </p:nvSpPr>
          <p:spPr bwMode="auto">
            <a:xfrm>
              <a:off x="4704" y="2901"/>
              <a:ext cx="384"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E</a:t>
              </a:r>
              <a:r>
                <a:rPr lang="en-US" altLang="zh-CN" sz="2400" b="0" i="1" baseline="-25000">
                  <a:latin typeface="Times New Roman" panose="02020603050405020304" pitchFamily="18" charset="0"/>
                </a:rPr>
                <a:t>o</a:t>
              </a:r>
              <a:endParaRPr lang="en-US" altLang="zh-CN" sz="2400" b="0" i="1" baseline="-25000">
                <a:latin typeface="Times New Roman" panose="02020603050405020304" pitchFamily="18" charset="0"/>
              </a:endParaRPr>
            </a:p>
          </p:txBody>
        </p:sp>
        <p:graphicFrame>
          <p:nvGraphicFramePr>
            <p:cNvPr id="26702" name="Object 88"/>
            <p:cNvGraphicFramePr>
              <a:graphicFrameLocks noChangeAspect="1"/>
            </p:cNvGraphicFramePr>
            <p:nvPr/>
          </p:nvGraphicFramePr>
          <p:xfrm>
            <a:off x="1872" y="2911"/>
            <a:ext cx="576" cy="641"/>
          </p:xfrm>
          <a:graphic>
            <a:graphicData uri="http://schemas.openxmlformats.org/presentationml/2006/ole">
              <mc:AlternateContent xmlns:mc="http://schemas.openxmlformats.org/markup-compatibility/2006">
                <mc:Choice xmlns:v="urn:schemas-microsoft-com:vml" Requires="v">
                  <p:oleObj spid="_x0000_s10254" name="" r:id="rId1" imgW="571500" imgH="533400" progId="Equation.3">
                    <p:embed/>
                  </p:oleObj>
                </mc:Choice>
                <mc:Fallback>
                  <p:oleObj name="" r:id="rId1" imgW="571500" imgH="533400" progId="Equation.3">
                    <p:embed/>
                    <p:pic>
                      <p:nvPicPr>
                        <p:cNvPr id="0" name="Object 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 y="2911"/>
                          <a:ext cx="576" cy="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703" name="Object 89"/>
            <p:cNvGraphicFramePr>
              <a:graphicFrameLocks noChangeAspect="1"/>
            </p:cNvGraphicFramePr>
            <p:nvPr/>
          </p:nvGraphicFramePr>
          <p:xfrm>
            <a:off x="3408" y="2911"/>
            <a:ext cx="576" cy="641"/>
          </p:xfrm>
          <a:graphic>
            <a:graphicData uri="http://schemas.openxmlformats.org/presentationml/2006/ole">
              <mc:AlternateContent xmlns:mc="http://schemas.openxmlformats.org/markup-compatibility/2006">
                <mc:Choice xmlns:v="urn:schemas-microsoft-com:vml" Requires="v">
                  <p:oleObj spid="_x0000_s10255" name="" r:id="rId3" imgW="622300" imgH="533400" progId="Equation.3">
                    <p:embed/>
                  </p:oleObj>
                </mc:Choice>
                <mc:Fallback>
                  <p:oleObj name="" r:id="rId3" imgW="622300" imgH="533400" progId="Equation.3">
                    <p:embed/>
                    <p:pic>
                      <p:nvPicPr>
                        <p:cNvPr id="0" name="Object 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 y="2911"/>
                          <a:ext cx="576" cy="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6629" name="Group 117"/>
          <p:cNvGrpSpPr/>
          <p:nvPr/>
        </p:nvGrpSpPr>
        <p:grpSpPr bwMode="auto">
          <a:xfrm>
            <a:off x="1775520" y="1196752"/>
            <a:ext cx="7543800" cy="2133600"/>
            <a:chOff x="624" y="768"/>
            <a:chExt cx="4752" cy="1344"/>
          </a:xfrm>
        </p:grpSpPr>
        <p:sp>
          <p:nvSpPr>
            <p:cNvPr id="26631" name="Text Box 11"/>
            <p:cNvSpPr txBox="1">
              <a:spLocks noChangeArrowheads="1"/>
            </p:cNvSpPr>
            <p:nvPr/>
          </p:nvSpPr>
          <p:spPr bwMode="auto">
            <a:xfrm>
              <a:off x="1536" y="1344"/>
              <a:ext cx="465" cy="672"/>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endParaRPr lang="en-US" altLang="zh-CN" sz="2400" b="0">
                <a:latin typeface="Times New Roman" panose="02020603050405020304" pitchFamily="18" charset="0"/>
              </a:endParaRPr>
            </a:p>
          </p:txBody>
        </p:sp>
        <p:sp>
          <p:nvSpPr>
            <p:cNvPr id="26632" name="Text Box 12"/>
            <p:cNvSpPr txBox="1">
              <a:spLocks noChangeArrowheads="1"/>
            </p:cNvSpPr>
            <p:nvPr/>
          </p:nvSpPr>
          <p:spPr bwMode="auto">
            <a:xfrm>
              <a:off x="3312" y="1344"/>
              <a:ext cx="480" cy="672"/>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endParaRPr lang="en-US" altLang="zh-CN" sz="2400" b="0">
                <a:latin typeface="Times New Roman" panose="02020603050405020304" pitchFamily="18" charset="0"/>
              </a:endParaRPr>
            </a:p>
          </p:txBody>
        </p:sp>
        <p:sp>
          <p:nvSpPr>
            <p:cNvPr id="26633" name="Text Box 13"/>
            <p:cNvSpPr txBox="1">
              <a:spLocks noChangeArrowheads="1"/>
            </p:cNvSpPr>
            <p:nvPr/>
          </p:nvSpPr>
          <p:spPr bwMode="auto">
            <a:xfrm>
              <a:off x="2220" y="1344"/>
              <a:ext cx="480" cy="672"/>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endParaRPr lang="en-US" altLang="zh-CN" sz="2400" b="0">
                <a:latin typeface="Times New Roman" panose="02020603050405020304" pitchFamily="18" charset="0"/>
              </a:endParaRPr>
            </a:p>
          </p:txBody>
        </p:sp>
        <p:sp>
          <p:nvSpPr>
            <p:cNvPr id="26634" name="Text Box 14"/>
            <p:cNvSpPr txBox="1">
              <a:spLocks noChangeArrowheads="1"/>
            </p:cNvSpPr>
            <p:nvPr/>
          </p:nvSpPr>
          <p:spPr bwMode="auto">
            <a:xfrm>
              <a:off x="4063" y="1344"/>
              <a:ext cx="449" cy="672"/>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endParaRPr lang="en-US" altLang="zh-CN" sz="2400" b="0">
                <a:latin typeface="Times New Roman" panose="02020603050405020304" pitchFamily="18" charset="0"/>
              </a:endParaRPr>
            </a:p>
          </p:txBody>
        </p:sp>
        <p:sp>
          <p:nvSpPr>
            <p:cNvPr id="26635" name="Oval 15"/>
            <p:cNvSpPr>
              <a:spLocks noChangeArrowheads="1"/>
            </p:cNvSpPr>
            <p:nvPr/>
          </p:nvSpPr>
          <p:spPr bwMode="auto">
            <a:xfrm>
              <a:off x="984" y="1645"/>
              <a:ext cx="72" cy="62"/>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6636" name="Oval 16"/>
            <p:cNvSpPr>
              <a:spLocks noChangeArrowheads="1"/>
            </p:cNvSpPr>
            <p:nvPr/>
          </p:nvSpPr>
          <p:spPr bwMode="auto">
            <a:xfrm>
              <a:off x="1344" y="1637"/>
              <a:ext cx="72" cy="62"/>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6637" name="Oval 17"/>
            <p:cNvSpPr>
              <a:spLocks noChangeArrowheads="1"/>
            </p:cNvSpPr>
            <p:nvPr/>
          </p:nvSpPr>
          <p:spPr bwMode="auto">
            <a:xfrm>
              <a:off x="3000" y="1645"/>
              <a:ext cx="72" cy="62"/>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6638" name="Line 18"/>
            <p:cNvSpPr>
              <a:spLocks noChangeShapeType="1"/>
            </p:cNvSpPr>
            <p:nvPr/>
          </p:nvSpPr>
          <p:spPr bwMode="auto">
            <a:xfrm>
              <a:off x="696" y="1675"/>
              <a:ext cx="288"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39" name="Line 19"/>
            <p:cNvSpPr>
              <a:spLocks noChangeShapeType="1"/>
            </p:cNvSpPr>
            <p:nvPr/>
          </p:nvSpPr>
          <p:spPr bwMode="auto">
            <a:xfrm>
              <a:off x="1416" y="1675"/>
              <a:ext cx="12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0" name="Line 20"/>
            <p:cNvSpPr>
              <a:spLocks noChangeShapeType="1"/>
            </p:cNvSpPr>
            <p:nvPr/>
          </p:nvSpPr>
          <p:spPr bwMode="auto">
            <a:xfrm>
              <a:off x="1056" y="1675"/>
              <a:ext cx="288"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1" name="Line 22"/>
            <p:cNvSpPr>
              <a:spLocks noChangeShapeType="1"/>
            </p:cNvSpPr>
            <p:nvPr/>
          </p:nvSpPr>
          <p:spPr bwMode="auto">
            <a:xfrm>
              <a:off x="2712" y="1675"/>
              <a:ext cx="288"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2" name="Line 23"/>
            <p:cNvSpPr>
              <a:spLocks noChangeShapeType="1"/>
            </p:cNvSpPr>
            <p:nvPr/>
          </p:nvSpPr>
          <p:spPr bwMode="auto">
            <a:xfrm>
              <a:off x="3072" y="1675"/>
              <a:ext cx="24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3" name="Line 24"/>
            <p:cNvSpPr>
              <a:spLocks noChangeShapeType="1"/>
            </p:cNvSpPr>
            <p:nvPr/>
          </p:nvSpPr>
          <p:spPr bwMode="auto">
            <a:xfrm>
              <a:off x="3792" y="1675"/>
              <a:ext cx="288"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4" name="Line 25"/>
            <p:cNvSpPr>
              <a:spLocks noChangeShapeType="1"/>
            </p:cNvSpPr>
            <p:nvPr/>
          </p:nvSpPr>
          <p:spPr bwMode="auto">
            <a:xfrm>
              <a:off x="4512" y="1675"/>
              <a:ext cx="504"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5" name="Line 26"/>
            <p:cNvSpPr>
              <a:spLocks noChangeShapeType="1"/>
            </p:cNvSpPr>
            <p:nvPr/>
          </p:nvSpPr>
          <p:spPr bwMode="auto">
            <a:xfrm>
              <a:off x="2856" y="1675"/>
              <a:ext cx="0" cy="43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6" name="Line 27"/>
            <p:cNvSpPr>
              <a:spLocks noChangeShapeType="1"/>
            </p:cNvSpPr>
            <p:nvPr/>
          </p:nvSpPr>
          <p:spPr bwMode="auto">
            <a:xfrm flipV="1">
              <a:off x="1030" y="2112"/>
              <a:ext cx="1831"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7" name="Line 28"/>
            <p:cNvSpPr>
              <a:spLocks noChangeShapeType="1"/>
            </p:cNvSpPr>
            <p:nvPr/>
          </p:nvSpPr>
          <p:spPr bwMode="auto">
            <a:xfrm>
              <a:off x="4800" y="1675"/>
              <a:ext cx="0" cy="43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8" name="Line 29"/>
            <p:cNvSpPr>
              <a:spLocks noChangeShapeType="1"/>
            </p:cNvSpPr>
            <p:nvPr/>
          </p:nvSpPr>
          <p:spPr bwMode="auto">
            <a:xfrm flipV="1">
              <a:off x="3040" y="2112"/>
              <a:ext cx="176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9" name="Line 30"/>
            <p:cNvSpPr>
              <a:spLocks noChangeShapeType="1"/>
            </p:cNvSpPr>
            <p:nvPr/>
          </p:nvSpPr>
          <p:spPr bwMode="auto">
            <a:xfrm flipV="1">
              <a:off x="3034" y="1682"/>
              <a:ext cx="0" cy="43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50" name="Line 31"/>
            <p:cNvSpPr>
              <a:spLocks noChangeShapeType="1"/>
            </p:cNvSpPr>
            <p:nvPr/>
          </p:nvSpPr>
          <p:spPr bwMode="auto">
            <a:xfrm flipV="1">
              <a:off x="1024" y="1699"/>
              <a:ext cx="0" cy="407"/>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51" name="Text Box 32"/>
            <p:cNvSpPr txBox="1">
              <a:spLocks noChangeArrowheads="1"/>
            </p:cNvSpPr>
            <p:nvPr/>
          </p:nvSpPr>
          <p:spPr bwMode="auto">
            <a:xfrm>
              <a:off x="624" y="1363"/>
              <a:ext cx="28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E</a:t>
              </a:r>
              <a:r>
                <a:rPr lang="en-US" altLang="zh-CN" sz="2400" b="0" i="1" baseline="-25000">
                  <a:latin typeface="Times New Roman" panose="02020603050405020304" pitchFamily="18" charset="0"/>
                </a:rPr>
                <a:t>i</a:t>
              </a:r>
              <a:endParaRPr lang="en-US" altLang="zh-CN" sz="2400" b="0" i="1" baseline="-25000">
                <a:latin typeface="Times New Roman" panose="02020603050405020304" pitchFamily="18" charset="0"/>
              </a:endParaRPr>
            </a:p>
          </p:txBody>
        </p:sp>
        <p:sp>
          <p:nvSpPr>
            <p:cNvPr id="26652" name="Text Box 33"/>
            <p:cNvSpPr txBox="1">
              <a:spLocks noChangeArrowheads="1"/>
            </p:cNvSpPr>
            <p:nvPr/>
          </p:nvSpPr>
          <p:spPr bwMode="auto">
            <a:xfrm>
              <a:off x="2712" y="1363"/>
              <a:ext cx="28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E</a:t>
              </a:r>
              <a:endParaRPr lang="en-US" altLang="zh-CN" sz="2400" b="0" i="1" baseline="-25000">
                <a:latin typeface="Times New Roman" panose="02020603050405020304" pitchFamily="18" charset="0"/>
              </a:endParaRPr>
            </a:p>
          </p:txBody>
        </p:sp>
        <p:sp>
          <p:nvSpPr>
            <p:cNvPr id="26653" name="Text Box 34"/>
            <p:cNvSpPr txBox="1">
              <a:spLocks noChangeArrowheads="1"/>
            </p:cNvSpPr>
            <p:nvPr/>
          </p:nvSpPr>
          <p:spPr bwMode="auto">
            <a:xfrm>
              <a:off x="4992" y="1416"/>
              <a:ext cx="384"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i="1">
                  <a:latin typeface="Times New Roman" panose="02020603050405020304" pitchFamily="18" charset="0"/>
                </a:rPr>
                <a:t>E</a:t>
              </a:r>
              <a:r>
                <a:rPr lang="en-US" altLang="zh-CN" sz="2400" b="0" i="1" baseline="-25000">
                  <a:latin typeface="Times New Roman" panose="02020603050405020304" pitchFamily="18" charset="0"/>
                </a:rPr>
                <a:t>o</a:t>
              </a:r>
              <a:endParaRPr lang="en-US" altLang="zh-CN" sz="2400" b="0" i="1" baseline="-25000">
                <a:latin typeface="Times New Roman" panose="02020603050405020304" pitchFamily="18" charset="0"/>
              </a:endParaRPr>
            </a:p>
          </p:txBody>
        </p:sp>
        <p:sp>
          <p:nvSpPr>
            <p:cNvPr id="26654" name="Text Box 35"/>
            <p:cNvSpPr txBox="1">
              <a:spLocks noChangeArrowheads="1"/>
            </p:cNvSpPr>
            <p:nvPr/>
          </p:nvSpPr>
          <p:spPr bwMode="auto">
            <a:xfrm>
              <a:off x="840" y="1426"/>
              <a:ext cx="216"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6655" name="Text Box 36"/>
            <p:cNvSpPr txBox="1">
              <a:spLocks noChangeArrowheads="1"/>
            </p:cNvSpPr>
            <p:nvPr/>
          </p:nvSpPr>
          <p:spPr bwMode="auto">
            <a:xfrm>
              <a:off x="2856" y="1426"/>
              <a:ext cx="216"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6656" name="Text Box 37"/>
            <p:cNvSpPr txBox="1">
              <a:spLocks noChangeArrowheads="1"/>
            </p:cNvSpPr>
            <p:nvPr/>
          </p:nvSpPr>
          <p:spPr bwMode="auto">
            <a:xfrm>
              <a:off x="768" y="1675"/>
              <a:ext cx="28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6657" name="Text Box 38"/>
            <p:cNvSpPr txBox="1">
              <a:spLocks noChangeArrowheads="1"/>
            </p:cNvSpPr>
            <p:nvPr/>
          </p:nvSpPr>
          <p:spPr bwMode="auto">
            <a:xfrm>
              <a:off x="3000" y="1676"/>
              <a:ext cx="28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6658" name="Text Box 39"/>
            <p:cNvSpPr txBox="1">
              <a:spLocks noChangeArrowheads="1"/>
            </p:cNvSpPr>
            <p:nvPr/>
          </p:nvSpPr>
          <p:spPr bwMode="auto">
            <a:xfrm>
              <a:off x="1704" y="768"/>
              <a:ext cx="504" cy="34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b="0" i="1">
                  <a:latin typeface="Times New Roman" panose="02020603050405020304" pitchFamily="18" charset="0"/>
                </a:rPr>
                <a:t>R</a:t>
              </a:r>
              <a:r>
                <a:rPr lang="en-US" altLang="zh-CN" sz="2800" b="0" baseline="-25000">
                  <a:latin typeface="Times New Roman" panose="02020603050405020304" pitchFamily="18" charset="0"/>
                </a:rPr>
                <a:t>1</a:t>
              </a:r>
              <a:endParaRPr lang="en-US" altLang="zh-CN" sz="2800" b="0" baseline="-25000">
                <a:latin typeface="Times New Roman" panose="02020603050405020304" pitchFamily="18" charset="0"/>
              </a:endParaRPr>
            </a:p>
          </p:txBody>
        </p:sp>
        <p:sp>
          <p:nvSpPr>
            <p:cNvPr id="26659" name="Text Box 40"/>
            <p:cNvSpPr txBox="1">
              <a:spLocks noChangeArrowheads="1"/>
            </p:cNvSpPr>
            <p:nvPr/>
          </p:nvSpPr>
          <p:spPr bwMode="auto">
            <a:xfrm>
              <a:off x="3444" y="768"/>
              <a:ext cx="552" cy="34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b="0" i="1">
                  <a:latin typeface="Times New Roman" panose="02020603050405020304" pitchFamily="18" charset="0"/>
                </a:rPr>
                <a:t>C</a:t>
              </a:r>
              <a:r>
                <a:rPr lang="en-US" altLang="zh-CN" sz="2800" b="0" i="1" baseline="-25000">
                  <a:latin typeface="Times New Roman" panose="02020603050405020304" pitchFamily="18" charset="0"/>
                </a:rPr>
                <a:t>2</a:t>
              </a:r>
              <a:r>
                <a:rPr lang="en-US" altLang="zh-CN" sz="2800" b="0" i="1">
                  <a:latin typeface="Times New Roman" panose="02020603050405020304" pitchFamily="18" charset="0"/>
                </a:rPr>
                <a:t>s</a:t>
              </a:r>
              <a:endParaRPr lang="en-US" altLang="zh-CN" sz="2800" b="0" i="1">
                <a:latin typeface="Times New Roman" panose="02020603050405020304" pitchFamily="18" charset="0"/>
              </a:endParaRPr>
            </a:p>
          </p:txBody>
        </p:sp>
        <p:sp>
          <p:nvSpPr>
            <p:cNvPr id="26660" name="Line 41"/>
            <p:cNvSpPr>
              <a:spLocks noChangeShapeType="1"/>
            </p:cNvSpPr>
            <p:nvPr/>
          </p:nvSpPr>
          <p:spPr bwMode="auto">
            <a:xfrm>
              <a:off x="2208" y="984"/>
              <a:ext cx="122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61" name="Line 43"/>
            <p:cNvSpPr>
              <a:spLocks noChangeShapeType="1"/>
            </p:cNvSpPr>
            <p:nvPr/>
          </p:nvSpPr>
          <p:spPr bwMode="auto">
            <a:xfrm>
              <a:off x="4656" y="960"/>
              <a:ext cx="0" cy="71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62" name="Line 44"/>
            <p:cNvSpPr>
              <a:spLocks noChangeShapeType="1"/>
            </p:cNvSpPr>
            <p:nvPr/>
          </p:nvSpPr>
          <p:spPr bwMode="auto">
            <a:xfrm flipH="1">
              <a:off x="1378" y="1008"/>
              <a:ext cx="0" cy="622"/>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63" name="Line 45"/>
            <p:cNvSpPr>
              <a:spLocks noChangeShapeType="1"/>
            </p:cNvSpPr>
            <p:nvPr/>
          </p:nvSpPr>
          <p:spPr bwMode="auto">
            <a:xfrm>
              <a:off x="1376" y="985"/>
              <a:ext cx="341"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64" name="Text Box 46"/>
            <p:cNvSpPr txBox="1">
              <a:spLocks noChangeArrowheads="1"/>
            </p:cNvSpPr>
            <p:nvPr/>
          </p:nvSpPr>
          <p:spPr bwMode="auto">
            <a:xfrm>
              <a:off x="1126" y="1432"/>
              <a:ext cx="2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6665" name="Text Box 47"/>
            <p:cNvSpPr txBox="1">
              <a:spLocks noChangeArrowheads="1"/>
            </p:cNvSpPr>
            <p:nvPr/>
          </p:nvSpPr>
          <p:spPr bwMode="auto">
            <a:xfrm>
              <a:off x="1104" y="1248"/>
              <a:ext cx="28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graphicFrame>
          <p:nvGraphicFramePr>
            <p:cNvPr id="26666" name="Object 48"/>
            <p:cNvGraphicFramePr>
              <a:graphicFrameLocks noChangeAspect="1"/>
            </p:cNvGraphicFramePr>
            <p:nvPr/>
          </p:nvGraphicFramePr>
          <p:xfrm>
            <a:off x="1584" y="1344"/>
            <a:ext cx="341" cy="672"/>
          </p:xfrm>
          <a:graphic>
            <a:graphicData uri="http://schemas.openxmlformats.org/presentationml/2006/ole">
              <mc:AlternateContent xmlns:mc="http://schemas.openxmlformats.org/markup-compatibility/2006">
                <mc:Choice xmlns:v="urn:schemas-microsoft-com:vml" Requires="v">
                  <p:oleObj spid="_x0000_s10256" name="Equation" r:id="rId5" imgW="215900" imgH="431800" progId="Equation.3">
                    <p:embed/>
                  </p:oleObj>
                </mc:Choice>
                <mc:Fallback>
                  <p:oleObj name="Equation" r:id="rId5" imgW="215900" imgH="431800" progId="Equation.3">
                    <p:embed/>
                    <p:pic>
                      <p:nvPicPr>
                        <p:cNvPr id="0" name="Object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4" y="1344"/>
                          <a:ext cx="341"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67" name="Object 49"/>
            <p:cNvGraphicFramePr>
              <a:graphicFrameLocks noChangeAspect="1"/>
            </p:cNvGraphicFramePr>
            <p:nvPr/>
          </p:nvGraphicFramePr>
          <p:xfrm>
            <a:off x="2246" y="1392"/>
            <a:ext cx="399" cy="576"/>
          </p:xfrm>
          <a:graphic>
            <a:graphicData uri="http://schemas.openxmlformats.org/presentationml/2006/ole">
              <mc:AlternateContent xmlns:mc="http://schemas.openxmlformats.org/markup-compatibility/2006">
                <mc:Choice xmlns:v="urn:schemas-microsoft-com:vml" Requires="v">
                  <p:oleObj spid="_x0000_s10257" name="" r:id="rId7" imgW="342900" imgH="495300" progId="Equation.3">
                    <p:embed/>
                  </p:oleObj>
                </mc:Choice>
                <mc:Fallback>
                  <p:oleObj name="" r:id="rId7" imgW="342900" imgH="495300" progId="Equation.3">
                    <p:embed/>
                    <p:pic>
                      <p:nvPicPr>
                        <p:cNvPr id="0" name="Object 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6" y="1392"/>
                          <a:ext cx="39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68" name="Object 50"/>
            <p:cNvGraphicFramePr>
              <a:graphicFrameLocks noChangeAspect="1"/>
            </p:cNvGraphicFramePr>
            <p:nvPr/>
          </p:nvGraphicFramePr>
          <p:xfrm>
            <a:off x="3408" y="1392"/>
            <a:ext cx="348" cy="624"/>
          </p:xfrm>
          <a:graphic>
            <a:graphicData uri="http://schemas.openxmlformats.org/presentationml/2006/ole">
              <mc:AlternateContent xmlns:mc="http://schemas.openxmlformats.org/markup-compatibility/2006">
                <mc:Choice xmlns:v="urn:schemas-microsoft-com:vml" Requires="v">
                  <p:oleObj spid="_x0000_s10258" name="Equation" r:id="rId9" imgW="241300" imgH="431800" progId="Equation.3">
                    <p:embed/>
                  </p:oleObj>
                </mc:Choice>
                <mc:Fallback>
                  <p:oleObj name="Equation" r:id="rId9" imgW="241300" imgH="431800" progId="Equation.3">
                    <p:embed/>
                    <p:pic>
                      <p:nvPicPr>
                        <p:cNvPr id="0" name="Object 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8" y="1392"/>
                          <a:ext cx="348"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69" name="Object 51"/>
            <p:cNvGraphicFramePr>
              <a:graphicFrameLocks noChangeAspect="1"/>
            </p:cNvGraphicFramePr>
            <p:nvPr/>
          </p:nvGraphicFramePr>
          <p:xfrm>
            <a:off x="4128" y="1392"/>
            <a:ext cx="394" cy="576"/>
          </p:xfrm>
          <a:graphic>
            <a:graphicData uri="http://schemas.openxmlformats.org/presentationml/2006/ole">
              <mc:AlternateContent xmlns:mc="http://schemas.openxmlformats.org/markup-compatibility/2006">
                <mc:Choice xmlns:v="urn:schemas-microsoft-com:vml" Requires="v">
                  <p:oleObj spid="_x0000_s10259" name="" r:id="rId11" imgW="368300" imgH="495300" progId="Equation.3">
                    <p:embed/>
                  </p:oleObj>
                </mc:Choice>
                <mc:Fallback>
                  <p:oleObj name="" r:id="rId11" imgW="368300" imgH="495300" progId="Equation.3">
                    <p:embed/>
                    <p:pic>
                      <p:nvPicPr>
                        <p:cNvPr id="0" name="Object 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28" y="1392"/>
                          <a:ext cx="39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70" name="Line 112"/>
            <p:cNvSpPr>
              <a:spLocks noChangeShapeType="1"/>
            </p:cNvSpPr>
            <p:nvPr/>
          </p:nvSpPr>
          <p:spPr bwMode="auto">
            <a:xfrm>
              <a:off x="1992" y="1680"/>
              <a:ext cx="24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71" name="Line 114"/>
            <p:cNvSpPr>
              <a:spLocks noChangeShapeType="1"/>
            </p:cNvSpPr>
            <p:nvPr/>
          </p:nvSpPr>
          <p:spPr bwMode="auto">
            <a:xfrm>
              <a:off x="3984" y="9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630" name="Line 150"/>
          <p:cNvSpPr>
            <a:spLocks noChangeShapeType="1"/>
          </p:cNvSpPr>
          <p:nvPr/>
        </p:nvSpPr>
        <p:spPr bwMode="auto">
          <a:xfrm>
            <a:off x="1278634" y="3782790"/>
            <a:ext cx="8181975" cy="0"/>
          </a:xfrm>
          <a:prstGeom prst="line">
            <a:avLst/>
          </a:prstGeom>
          <a:noFill/>
          <a:ln w="381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485155" y="5167609"/>
            <a:ext cx="7696200" cy="1430338"/>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49" name="圆角矩形 48"/>
          <p:cNvSpPr/>
          <p:nvPr/>
        </p:nvSpPr>
        <p:spPr>
          <a:xfrm>
            <a:off x="407368" y="3046709"/>
            <a:ext cx="7696200" cy="1800225"/>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48" name="圆角矩形 47"/>
          <p:cNvSpPr/>
          <p:nvPr/>
        </p:nvSpPr>
        <p:spPr>
          <a:xfrm>
            <a:off x="407368" y="260648"/>
            <a:ext cx="7696200" cy="2447925"/>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grpSp>
        <p:nvGrpSpPr>
          <p:cNvPr id="27653" name="Group 50"/>
          <p:cNvGrpSpPr/>
          <p:nvPr/>
        </p:nvGrpSpPr>
        <p:grpSpPr bwMode="auto">
          <a:xfrm>
            <a:off x="656605" y="3205459"/>
            <a:ext cx="6629400" cy="1474788"/>
            <a:chOff x="768" y="2368"/>
            <a:chExt cx="4176" cy="929"/>
          </a:xfrm>
        </p:grpSpPr>
        <p:sp>
          <p:nvSpPr>
            <p:cNvPr id="27682" name="Text Box 5"/>
            <p:cNvSpPr txBox="1">
              <a:spLocks noChangeArrowheads="1"/>
            </p:cNvSpPr>
            <p:nvPr/>
          </p:nvSpPr>
          <p:spPr bwMode="auto">
            <a:xfrm>
              <a:off x="1992" y="2736"/>
              <a:ext cx="2040" cy="544"/>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endParaRPr lang="en-US" altLang="zh-CN" sz="2800" b="0">
                <a:latin typeface="Times New Roman" panose="02020603050405020304" pitchFamily="18" charset="0"/>
              </a:endParaRPr>
            </a:p>
          </p:txBody>
        </p:sp>
        <p:sp>
          <p:nvSpPr>
            <p:cNvPr id="27683" name="Text Box 6"/>
            <p:cNvSpPr txBox="1">
              <a:spLocks noChangeArrowheads="1"/>
            </p:cNvSpPr>
            <p:nvPr/>
          </p:nvSpPr>
          <p:spPr bwMode="auto">
            <a:xfrm>
              <a:off x="2592" y="2368"/>
              <a:ext cx="696" cy="272"/>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i="1">
                  <a:latin typeface="Times New Roman" panose="02020603050405020304" pitchFamily="18" charset="0"/>
                </a:rPr>
                <a:t>R</a:t>
              </a:r>
              <a:r>
                <a:rPr lang="en-US" altLang="zh-CN" sz="2400" baseline="-25000">
                  <a:latin typeface="Times New Roman" panose="02020603050405020304" pitchFamily="18" charset="0"/>
                </a:rPr>
                <a:t>1</a:t>
              </a:r>
              <a:r>
                <a:rPr lang="en-US" altLang="zh-CN" sz="2400" i="1">
                  <a:latin typeface="Times New Roman" panose="02020603050405020304" pitchFamily="18" charset="0"/>
                </a:rPr>
                <a:t>C</a:t>
              </a:r>
              <a:r>
                <a:rPr lang="en-US" altLang="zh-CN" sz="2400" baseline="-25000">
                  <a:latin typeface="Times New Roman" panose="02020603050405020304" pitchFamily="18" charset="0"/>
                </a:rPr>
                <a:t>2</a:t>
              </a:r>
              <a:r>
                <a:rPr lang="en-US" altLang="zh-CN" sz="2400" i="1">
                  <a:latin typeface="Times New Roman" panose="02020603050405020304" pitchFamily="18" charset="0"/>
                </a:rPr>
                <a:t>S</a:t>
              </a:r>
              <a:endParaRPr lang="en-US" altLang="zh-CN" sz="2400">
                <a:latin typeface="Times New Roman" panose="02020603050405020304" pitchFamily="18" charset="0"/>
              </a:endParaRPr>
            </a:p>
            <a:p>
              <a:pPr>
                <a:spcBef>
                  <a:spcPct val="0"/>
                </a:spcBef>
                <a:buClrTx/>
                <a:buSzTx/>
                <a:buFontTx/>
                <a:buNone/>
              </a:pPr>
              <a:endParaRPr lang="en-US" altLang="zh-CN" sz="2400" b="0">
                <a:latin typeface="Times New Roman" panose="02020603050405020304" pitchFamily="18" charset="0"/>
              </a:endParaRPr>
            </a:p>
          </p:txBody>
        </p:sp>
        <p:sp>
          <p:nvSpPr>
            <p:cNvPr id="27684" name="Oval 7"/>
            <p:cNvSpPr>
              <a:spLocks noChangeArrowheads="1"/>
            </p:cNvSpPr>
            <p:nvPr/>
          </p:nvSpPr>
          <p:spPr bwMode="auto">
            <a:xfrm>
              <a:off x="1488" y="2962"/>
              <a:ext cx="72" cy="62"/>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7685" name="Line 8"/>
            <p:cNvSpPr>
              <a:spLocks noChangeShapeType="1"/>
            </p:cNvSpPr>
            <p:nvPr/>
          </p:nvSpPr>
          <p:spPr bwMode="auto">
            <a:xfrm>
              <a:off x="1560" y="3003"/>
              <a:ext cx="432"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6" name="Line 9"/>
            <p:cNvSpPr>
              <a:spLocks noChangeShapeType="1"/>
            </p:cNvSpPr>
            <p:nvPr/>
          </p:nvSpPr>
          <p:spPr bwMode="auto">
            <a:xfrm>
              <a:off x="1128" y="3003"/>
              <a:ext cx="36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7" name="Line 10"/>
            <p:cNvSpPr>
              <a:spLocks noChangeShapeType="1"/>
            </p:cNvSpPr>
            <p:nvPr/>
          </p:nvSpPr>
          <p:spPr bwMode="auto">
            <a:xfrm>
              <a:off x="4032" y="3003"/>
              <a:ext cx="648"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8" name="Line 11"/>
            <p:cNvSpPr>
              <a:spLocks noChangeShapeType="1"/>
            </p:cNvSpPr>
            <p:nvPr/>
          </p:nvSpPr>
          <p:spPr bwMode="auto">
            <a:xfrm flipV="1">
              <a:off x="4320" y="2505"/>
              <a:ext cx="0" cy="50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9" name="Line 12"/>
            <p:cNvSpPr>
              <a:spLocks noChangeShapeType="1"/>
            </p:cNvSpPr>
            <p:nvPr/>
          </p:nvSpPr>
          <p:spPr bwMode="auto">
            <a:xfrm flipH="1">
              <a:off x="3264" y="2505"/>
              <a:ext cx="105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90" name="Line 13"/>
            <p:cNvSpPr>
              <a:spLocks noChangeShapeType="1"/>
            </p:cNvSpPr>
            <p:nvPr/>
          </p:nvSpPr>
          <p:spPr bwMode="auto">
            <a:xfrm flipH="1" flipV="1">
              <a:off x="1528" y="2505"/>
              <a:ext cx="1064" cy="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91" name="Line 14"/>
            <p:cNvSpPr>
              <a:spLocks noChangeShapeType="1"/>
            </p:cNvSpPr>
            <p:nvPr/>
          </p:nvSpPr>
          <p:spPr bwMode="auto">
            <a:xfrm>
              <a:off x="1528" y="2505"/>
              <a:ext cx="0" cy="437"/>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92" name="Text Box 15"/>
            <p:cNvSpPr txBox="1">
              <a:spLocks noChangeArrowheads="1"/>
            </p:cNvSpPr>
            <p:nvPr/>
          </p:nvSpPr>
          <p:spPr bwMode="auto">
            <a:xfrm>
              <a:off x="1200" y="2754"/>
              <a:ext cx="216"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b="0">
                  <a:latin typeface="Times New Roman" panose="02020603050405020304" pitchFamily="18" charset="0"/>
                </a:rPr>
                <a:t>+</a:t>
              </a:r>
              <a:endParaRPr lang="en-US" altLang="zh-CN" sz="2800" b="0">
                <a:latin typeface="Times New Roman" panose="02020603050405020304" pitchFamily="18" charset="0"/>
              </a:endParaRPr>
            </a:p>
          </p:txBody>
        </p:sp>
        <p:sp>
          <p:nvSpPr>
            <p:cNvPr id="27693" name="Text Box 16"/>
            <p:cNvSpPr txBox="1">
              <a:spLocks noChangeArrowheads="1"/>
            </p:cNvSpPr>
            <p:nvPr/>
          </p:nvSpPr>
          <p:spPr bwMode="auto">
            <a:xfrm>
              <a:off x="1374" y="2674"/>
              <a:ext cx="28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b="0">
                  <a:latin typeface="Times New Roman" panose="02020603050405020304" pitchFamily="18" charset="0"/>
                </a:rPr>
                <a:t>-</a:t>
              </a:r>
              <a:endParaRPr lang="en-US" altLang="zh-CN" sz="2800" b="0">
                <a:latin typeface="Times New Roman" panose="02020603050405020304" pitchFamily="18" charset="0"/>
              </a:endParaRPr>
            </a:p>
          </p:txBody>
        </p:sp>
        <p:sp>
          <p:nvSpPr>
            <p:cNvPr id="27694" name="Text Box 17"/>
            <p:cNvSpPr txBox="1">
              <a:spLocks noChangeArrowheads="1"/>
            </p:cNvSpPr>
            <p:nvPr/>
          </p:nvSpPr>
          <p:spPr bwMode="auto">
            <a:xfrm>
              <a:off x="768" y="2680"/>
              <a:ext cx="43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b="0" i="1">
                  <a:latin typeface="Times New Roman" panose="02020603050405020304" pitchFamily="18" charset="0"/>
                </a:rPr>
                <a:t>E</a:t>
              </a:r>
              <a:r>
                <a:rPr lang="en-US" altLang="zh-CN" sz="2800" b="0" i="1" baseline="-25000">
                  <a:latin typeface="Times New Roman" panose="02020603050405020304" pitchFamily="18" charset="0"/>
                </a:rPr>
                <a:t>i</a:t>
              </a:r>
              <a:endParaRPr lang="en-US" altLang="zh-CN" sz="2800" b="0" i="1" baseline="-25000">
                <a:latin typeface="Times New Roman" panose="02020603050405020304" pitchFamily="18" charset="0"/>
              </a:endParaRPr>
            </a:p>
          </p:txBody>
        </p:sp>
        <p:sp>
          <p:nvSpPr>
            <p:cNvPr id="27695" name="Text Box 18"/>
            <p:cNvSpPr txBox="1">
              <a:spLocks noChangeArrowheads="1"/>
            </p:cNvSpPr>
            <p:nvPr/>
          </p:nvSpPr>
          <p:spPr bwMode="auto">
            <a:xfrm>
              <a:off x="4536" y="2680"/>
              <a:ext cx="40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b="0" i="1">
                  <a:latin typeface="Times New Roman" panose="02020603050405020304" pitchFamily="18" charset="0"/>
                </a:rPr>
                <a:t>E</a:t>
              </a:r>
              <a:r>
                <a:rPr lang="en-US" altLang="zh-CN" sz="2800" b="0" i="1" baseline="-25000">
                  <a:latin typeface="Times New Roman" panose="02020603050405020304" pitchFamily="18" charset="0"/>
                </a:rPr>
                <a:t>o</a:t>
              </a:r>
              <a:endParaRPr lang="en-US" altLang="zh-CN" sz="2800" b="0" i="1" baseline="-25000">
                <a:latin typeface="Times New Roman" panose="02020603050405020304" pitchFamily="18" charset="0"/>
              </a:endParaRPr>
            </a:p>
          </p:txBody>
        </p:sp>
        <p:graphicFrame>
          <p:nvGraphicFramePr>
            <p:cNvPr id="27696" name="Object 19"/>
            <p:cNvGraphicFramePr>
              <a:graphicFrameLocks noChangeAspect="1"/>
            </p:cNvGraphicFramePr>
            <p:nvPr/>
          </p:nvGraphicFramePr>
          <p:xfrm>
            <a:off x="2064" y="2784"/>
            <a:ext cx="1920" cy="513"/>
          </p:xfrm>
          <a:graphic>
            <a:graphicData uri="http://schemas.openxmlformats.org/presentationml/2006/ole">
              <mc:AlternateContent xmlns:mc="http://schemas.openxmlformats.org/markup-compatibility/2006">
                <mc:Choice xmlns:v="urn:schemas-microsoft-com:vml" Requires="v">
                  <p:oleObj spid="_x0000_s11274" name="" r:id="rId1" imgW="1993900" imgH="533400" progId="Equation.3">
                    <p:embed/>
                  </p:oleObj>
                </mc:Choice>
                <mc:Fallback>
                  <p:oleObj name="" r:id="rId1" imgW="1993900" imgH="533400" progId="Equation.3">
                    <p:embed/>
                    <p:pic>
                      <p:nvPicPr>
                        <p:cNvPr id="0" name="Object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 y="2784"/>
                          <a:ext cx="1920"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7654" name="Group 51"/>
          <p:cNvGrpSpPr/>
          <p:nvPr/>
        </p:nvGrpSpPr>
        <p:grpSpPr bwMode="auto">
          <a:xfrm>
            <a:off x="351805" y="5189834"/>
            <a:ext cx="7505700" cy="1219200"/>
            <a:chOff x="624" y="3312"/>
            <a:chExt cx="4728" cy="768"/>
          </a:xfrm>
        </p:grpSpPr>
        <p:sp>
          <p:nvSpPr>
            <p:cNvPr id="27676" name="Text Box 21"/>
            <p:cNvSpPr txBox="1">
              <a:spLocks noChangeArrowheads="1"/>
            </p:cNvSpPr>
            <p:nvPr/>
          </p:nvSpPr>
          <p:spPr bwMode="auto">
            <a:xfrm>
              <a:off x="1488" y="3360"/>
              <a:ext cx="3024" cy="72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endParaRPr lang="en-US" altLang="zh-CN" sz="2800" b="0">
                <a:latin typeface="Times New Roman" panose="02020603050405020304" pitchFamily="18" charset="0"/>
              </a:endParaRPr>
            </a:p>
          </p:txBody>
        </p:sp>
        <p:sp>
          <p:nvSpPr>
            <p:cNvPr id="27677" name="Line 22"/>
            <p:cNvSpPr>
              <a:spLocks noChangeShapeType="1"/>
            </p:cNvSpPr>
            <p:nvPr/>
          </p:nvSpPr>
          <p:spPr bwMode="auto">
            <a:xfrm>
              <a:off x="841" y="3696"/>
              <a:ext cx="648"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8" name="Line 23"/>
            <p:cNvSpPr>
              <a:spLocks noChangeShapeType="1"/>
            </p:cNvSpPr>
            <p:nvPr/>
          </p:nvSpPr>
          <p:spPr bwMode="auto">
            <a:xfrm>
              <a:off x="4512" y="3744"/>
              <a:ext cx="72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9" name="Text Box 24"/>
            <p:cNvSpPr txBox="1">
              <a:spLocks noChangeArrowheads="1"/>
            </p:cNvSpPr>
            <p:nvPr/>
          </p:nvSpPr>
          <p:spPr bwMode="auto">
            <a:xfrm>
              <a:off x="624" y="3312"/>
              <a:ext cx="48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b="0" i="1">
                  <a:latin typeface="Times New Roman" panose="02020603050405020304" pitchFamily="18" charset="0"/>
                </a:rPr>
                <a:t>E</a:t>
              </a:r>
              <a:r>
                <a:rPr lang="en-US" altLang="zh-CN" sz="2800" b="0" i="1" baseline="-25000">
                  <a:latin typeface="Times New Roman" panose="02020603050405020304" pitchFamily="18" charset="0"/>
                </a:rPr>
                <a:t>i</a:t>
              </a:r>
              <a:endParaRPr lang="en-US" altLang="zh-CN" sz="2800" b="0" i="1" baseline="-25000">
                <a:latin typeface="Times New Roman" panose="02020603050405020304" pitchFamily="18" charset="0"/>
              </a:endParaRPr>
            </a:p>
          </p:txBody>
        </p:sp>
        <p:sp>
          <p:nvSpPr>
            <p:cNvPr id="27680" name="Text Box 25"/>
            <p:cNvSpPr txBox="1">
              <a:spLocks noChangeArrowheads="1"/>
            </p:cNvSpPr>
            <p:nvPr/>
          </p:nvSpPr>
          <p:spPr bwMode="auto">
            <a:xfrm>
              <a:off x="4944" y="3360"/>
              <a:ext cx="408"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b="0" i="1">
                  <a:latin typeface="Times New Roman" panose="02020603050405020304" pitchFamily="18" charset="0"/>
                </a:rPr>
                <a:t>E</a:t>
              </a:r>
              <a:r>
                <a:rPr lang="en-US" altLang="zh-CN" sz="2800" b="0" i="1" baseline="-25000">
                  <a:latin typeface="Times New Roman" panose="02020603050405020304" pitchFamily="18" charset="0"/>
                </a:rPr>
                <a:t>o</a:t>
              </a:r>
              <a:endParaRPr lang="en-US" altLang="zh-CN" sz="2800" b="0" i="1" baseline="-25000">
                <a:latin typeface="Times New Roman" panose="02020603050405020304" pitchFamily="18" charset="0"/>
              </a:endParaRPr>
            </a:p>
          </p:txBody>
        </p:sp>
        <p:graphicFrame>
          <p:nvGraphicFramePr>
            <p:cNvPr id="27681" name="Object 26"/>
            <p:cNvGraphicFramePr>
              <a:graphicFrameLocks noChangeAspect="1"/>
            </p:cNvGraphicFramePr>
            <p:nvPr/>
          </p:nvGraphicFramePr>
          <p:xfrm>
            <a:off x="1488" y="3453"/>
            <a:ext cx="3024" cy="579"/>
          </p:xfrm>
          <a:graphic>
            <a:graphicData uri="http://schemas.openxmlformats.org/presentationml/2006/ole">
              <mc:AlternateContent xmlns:mc="http://schemas.openxmlformats.org/markup-compatibility/2006">
                <mc:Choice xmlns:v="urn:schemas-microsoft-com:vml" Requires="v">
                  <p:oleObj spid="_x0000_s11275" name="Equation" r:id="rId3" imgW="2616200" imgH="431800" progId="Equation.3">
                    <p:embed/>
                  </p:oleObj>
                </mc:Choice>
                <mc:Fallback>
                  <p:oleObj name="Equation" r:id="rId3" imgW="2616200" imgH="431800"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 y="3453"/>
                          <a:ext cx="3024"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7655" name="Group 49"/>
          <p:cNvGrpSpPr/>
          <p:nvPr/>
        </p:nvGrpSpPr>
        <p:grpSpPr bwMode="auto">
          <a:xfrm>
            <a:off x="732805" y="413047"/>
            <a:ext cx="7162800" cy="2209800"/>
            <a:chOff x="672" y="768"/>
            <a:chExt cx="4512" cy="1392"/>
          </a:xfrm>
        </p:grpSpPr>
        <p:sp>
          <p:nvSpPr>
            <p:cNvPr id="27658" name="Text Box 29"/>
            <p:cNvSpPr txBox="1">
              <a:spLocks noChangeArrowheads="1"/>
            </p:cNvSpPr>
            <p:nvPr/>
          </p:nvSpPr>
          <p:spPr bwMode="auto">
            <a:xfrm>
              <a:off x="1632" y="1104"/>
              <a:ext cx="912" cy="1056"/>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endParaRPr lang="en-US" altLang="zh-CN" sz="1200" b="0">
                <a:latin typeface="Times New Roman" panose="02020603050405020304" pitchFamily="18" charset="0"/>
              </a:endParaRPr>
            </a:p>
          </p:txBody>
        </p:sp>
        <p:sp>
          <p:nvSpPr>
            <p:cNvPr id="27659" name="Text Box 30"/>
            <p:cNvSpPr txBox="1">
              <a:spLocks noChangeArrowheads="1"/>
            </p:cNvSpPr>
            <p:nvPr/>
          </p:nvSpPr>
          <p:spPr bwMode="auto">
            <a:xfrm>
              <a:off x="3192" y="1104"/>
              <a:ext cx="936" cy="1056"/>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endParaRPr lang="en-US" altLang="zh-CN" sz="1200" b="0">
                <a:latin typeface="Times New Roman" panose="02020603050405020304" pitchFamily="18" charset="0"/>
              </a:endParaRPr>
            </a:p>
          </p:txBody>
        </p:sp>
        <p:sp>
          <p:nvSpPr>
            <p:cNvPr id="27660" name="Text Box 31"/>
            <p:cNvSpPr txBox="1">
              <a:spLocks noChangeArrowheads="1"/>
            </p:cNvSpPr>
            <p:nvPr/>
          </p:nvSpPr>
          <p:spPr bwMode="auto">
            <a:xfrm>
              <a:off x="2411" y="768"/>
              <a:ext cx="757" cy="28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400" i="1">
                  <a:latin typeface="Times New Roman" panose="02020603050405020304" pitchFamily="18" charset="0"/>
                </a:rPr>
                <a:t>R</a:t>
              </a:r>
              <a:r>
                <a:rPr lang="en-US" altLang="zh-CN" sz="2400" i="1" baseline="-25000">
                  <a:latin typeface="Times New Roman" panose="02020603050405020304" pitchFamily="18" charset="0"/>
                </a:rPr>
                <a:t>1</a:t>
              </a:r>
              <a:r>
                <a:rPr lang="en-US" altLang="zh-CN" sz="2400" i="1">
                  <a:latin typeface="Times New Roman" panose="02020603050405020304" pitchFamily="18" charset="0"/>
                </a:rPr>
                <a:t>C</a:t>
              </a:r>
              <a:r>
                <a:rPr lang="en-US" altLang="zh-CN" sz="2400" i="1" baseline="-25000">
                  <a:latin typeface="Times New Roman" panose="02020603050405020304" pitchFamily="18" charset="0"/>
                </a:rPr>
                <a:t>2</a:t>
              </a:r>
              <a:r>
                <a:rPr lang="en-US" altLang="zh-CN" sz="2400" i="1">
                  <a:latin typeface="Times New Roman" panose="02020603050405020304" pitchFamily="18" charset="0"/>
                </a:rPr>
                <a:t>S</a:t>
              </a:r>
              <a:endParaRPr lang="en-US" altLang="zh-CN" sz="2400">
                <a:latin typeface="Times New Roman" panose="02020603050405020304" pitchFamily="18" charset="0"/>
              </a:endParaRPr>
            </a:p>
          </p:txBody>
        </p:sp>
        <p:sp>
          <p:nvSpPr>
            <p:cNvPr id="27661" name="Oval 32"/>
            <p:cNvSpPr>
              <a:spLocks noChangeArrowheads="1"/>
            </p:cNvSpPr>
            <p:nvPr/>
          </p:nvSpPr>
          <p:spPr bwMode="auto">
            <a:xfrm>
              <a:off x="1272" y="1622"/>
              <a:ext cx="72" cy="62"/>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7662" name="Line 33"/>
            <p:cNvSpPr>
              <a:spLocks noChangeShapeType="1"/>
            </p:cNvSpPr>
            <p:nvPr/>
          </p:nvSpPr>
          <p:spPr bwMode="auto">
            <a:xfrm>
              <a:off x="984" y="1646"/>
              <a:ext cx="288"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3" name="Line 34"/>
            <p:cNvSpPr>
              <a:spLocks noChangeShapeType="1"/>
            </p:cNvSpPr>
            <p:nvPr/>
          </p:nvSpPr>
          <p:spPr bwMode="auto">
            <a:xfrm>
              <a:off x="1344" y="1646"/>
              <a:ext cx="288"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4" name="Line 35"/>
            <p:cNvSpPr>
              <a:spLocks noChangeShapeType="1"/>
            </p:cNvSpPr>
            <p:nvPr/>
          </p:nvSpPr>
          <p:spPr bwMode="auto">
            <a:xfrm>
              <a:off x="2544" y="1646"/>
              <a:ext cx="672"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5" name="Line 36"/>
            <p:cNvSpPr>
              <a:spLocks noChangeShapeType="1"/>
            </p:cNvSpPr>
            <p:nvPr/>
          </p:nvSpPr>
          <p:spPr bwMode="auto">
            <a:xfrm>
              <a:off x="4128" y="1646"/>
              <a:ext cx="72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6" name="Line 37"/>
            <p:cNvSpPr>
              <a:spLocks noChangeShapeType="1"/>
            </p:cNvSpPr>
            <p:nvPr/>
          </p:nvSpPr>
          <p:spPr bwMode="auto">
            <a:xfrm flipH="1" flipV="1">
              <a:off x="4368" y="960"/>
              <a:ext cx="0" cy="68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7" name="Line 38"/>
            <p:cNvSpPr>
              <a:spLocks noChangeShapeType="1"/>
            </p:cNvSpPr>
            <p:nvPr/>
          </p:nvSpPr>
          <p:spPr bwMode="auto">
            <a:xfrm>
              <a:off x="3168" y="960"/>
              <a:ext cx="120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8" name="Line 39"/>
            <p:cNvSpPr>
              <a:spLocks noChangeShapeType="1"/>
            </p:cNvSpPr>
            <p:nvPr/>
          </p:nvSpPr>
          <p:spPr bwMode="auto">
            <a:xfrm>
              <a:off x="1306" y="957"/>
              <a:ext cx="1097" cy="3"/>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9" name="Line 40"/>
            <p:cNvSpPr>
              <a:spLocks noChangeShapeType="1"/>
            </p:cNvSpPr>
            <p:nvPr/>
          </p:nvSpPr>
          <p:spPr bwMode="auto">
            <a:xfrm>
              <a:off x="1309" y="960"/>
              <a:ext cx="3" cy="666"/>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0" name="Text Box 41"/>
            <p:cNvSpPr txBox="1">
              <a:spLocks noChangeArrowheads="1"/>
            </p:cNvSpPr>
            <p:nvPr/>
          </p:nvSpPr>
          <p:spPr bwMode="auto">
            <a:xfrm>
              <a:off x="1008" y="1344"/>
              <a:ext cx="2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b="0">
                  <a:latin typeface="Times New Roman" panose="02020603050405020304" pitchFamily="18" charset="0"/>
                </a:rPr>
                <a:t>+</a:t>
              </a:r>
              <a:endParaRPr lang="en-US" altLang="zh-CN" sz="2800" b="0">
                <a:latin typeface="Times New Roman" panose="02020603050405020304" pitchFamily="18" charset="0"/>
              </a:endParaRPr>
            </a:p>
          </p:txBody>
        </p:sp>
        <p:sp>
          <p:nvSpPr>
            <p:cNvPr id="27671" name="Text Box 42"/>
            <p:cNvSpPr txBox="1">
              <a:spLocks noChangeArrowheads="1"/>
            </p:cNvSpPr>
            <p:nvPr/>
          </p:nvSpPr>
          <p:spPr bwMode="auto">
            <a:xfrm>
              <a:off x="1152" y="1200"/>
              <a:ext cx="216"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b="0">
                  <a:latin typeface="Times New Roman" panose="02020603050405020304" pitchFamily="18" charset="0"/>
                </a:rPr>
                <a:t>-</a:t>
              </a:r>
              <a:endParaRPr lang="en-US" altLang="zh-CN" sz="2800" b="0">
                <a:latin typeface="Times New Roman" panose="02020603050405020304" pitchFamily="18" charset="0"/>
              </a:endParaRPr>
            </a:p>
          </p:txBody>
        </p:sp>
        <p:sp>
          <p:nvSpPr>
            <p:cNvPr id="27672" name="Text Box 43"/>
            <p:cNvSpPr txBox="1">
              <a:spLocks noChangeArrowheads="1"/>
            </p:cNvSpPr>
            <p:nvPr/>
          </p:nvSpPr>
          <p:spPr bwMode="auto">
            <a:xfrm>
              <a:off x="672" y="1334"/>
              <a:ext cx="384"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b="0" i="1">
                  <a:latin typeface="Times New Roman" panose="02020603050405020304" pitchFamily="18" charset="0"/>
                </a:rPr>
                <a:t>E</a:t>
              </a:r>
              <a:r>
                <a:rPr lang="en-US" altLang="zh-CN" sz="2800" b="0" i="1" baseline="-25000">
                  <a:latin typeface="Times New Roman" panose="02020603050405020304" pitchFamily="18" charset="0"/>
                </a:rPr>
                <a:t>i</a:t>
              </a:r>
              <a:endParaRPr lang="en-US" altLang="zh-CN" sz="2800" b="0" i="1" baseline="-25000">
                <a:latin typeface="Times New Roman" panose="02020603050405020304" pitchFamily="18" charset="0"/>
              </a:endParaRPr>
            </a:p>
          </p:txBody>
        </p:sp>
        <p:sp>
          <p:nvSpPr>
            <p:cNvPr id="27673" name="Text Box 44"/>
            <p:cNvSpPr txBox="1">
              <a:spLocks noChangeArrowheads="1"/>
            </p:cNvSpPr>
            <p:nvPr/>
          </p:nvSpPr>
          <p:spPr bwMode="auto">
            <a:xfrm>
              <a:off x="4704" y="1296"/>
              <a:ext cx="48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b="0" i="1">
                  <a:latin typeface="Times New Roman" panose="02020603050405020304" pitchFamily="18" charset="0"/>
                </a:rPr>
                <a:t>E</a:t>
              </a:r>
              <a:r>
                <a:rPr lang="en-US" altLang="zh-CN" sz="2800" b="0" i="1" baseline="-25000">
                  <a:latin typeface="Times New Roman" panose="02020603050405020304" pitchFamily="18" charset="0"/>
                </a:rPr>
                <a:t>o</a:t>
              </a:r>
              <a:endParaRPr lang="en-US" altLang="zh-CN" sz="2800" b="0" i="1" baseline="-25000">
                <a:latin typeface="Times New Roman" panose="02020603050405020304" pitchFamily="18" charset="0"/>
              </a:endParaRPr>
            </a:p>
          </p:txBody>
        </p:sp>
        <p:graphicFrame>
          <p:nvGraphicFramePr>
            <p:cNvPr id="27674" name="Object 45"/>
            <p:cNvGraphicFramePr>
              <a:graphicFrameLocks noChangeAspect="1"/>
            </p:cNvGraphicFramePr>
            <p:nvPr/>
          </p:nvGraphicFramePr>
          <p:xfrm>
            <a:off x="1680" y="1152"/>
            <a:ext cx="824" cy="1008"/>
          </p:xfrm>
          <a:graphic>
            <a:graphicData uri="http://schemas.openxmlformats.org/presentationml/2006/ole">
              <mc:AlternateContent xmlns:mc="http://schemas.openxmlformats.org/markup-compatibility/2006">
                <mc:Choice xmlns:v="urn:schemas-microsoft-com:vml" Requires="v">
                  <p:oleObj spid="_x0000_s11276" name="" r:id="rId5" imgW="850265" imgH="1040765" progId="Equation.3">
                    <p:embed/>
                  </p:oleObj>
                </mc:Choice>
                <mc:Fallback>
                  <p:oleObj name="" r:id="rId5" imgW="850265" imgH="1040765" progId="Equation.3">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 y="1152"/>
                          <a:ext cx="824"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75" name="Object 46"/>
            <p:cNvGraphicFramePr>
              <a:graphicFrameLocks noChangeAspect="1"/>
            </p:cNvGraphicFramePr>
            <p:nvPr/>
          </p:nvGraphicFramePr>
          <p:xfrm>
            <a:off x="3264" y="1104"/>
            <a:ext cx="799" cy="1056"/>
          </p:xfrm>
          <a:graphic>
            <a:graphicData uri="http://schemas.openxmlformats.org/presentationml/2006/ole">
              <mc:AlternateContent xmlns:mc="http://schemas.openxmlformats.org/markup-compatibility/2006">
                <mc:Choice xmlns:v="urn:schemas-microsoft-com:vml" Requires="v">
                  <p:oleObj spid="_x0000_s11277" name="Equation" r:id="rId7" imgW="698500" imgH="838200" progId="Equation.3">
                    <p:embed/>
                  </p:oleObj>
                </mc:Choice>
                <mc:Fallback>
                  <p:oleObj name="Equation" r:id="rId7" imgW="698500" imgH="838200" progId="Equation.3">
                    <p:embed/>
                    <p:pic>
                      <p:nvPicPr>
                        <p:cNvPr id="0" name="Object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4" y="1104"/>
                          <a:ext cx="799"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7656" name="Line 150"/>
          <p:cNvSpPr>
            <a:spLocks noChangeShapeType="1"/>
          </p:cNvSpPr>
          <p:nvPr/>
        </p:nvSpPr>
        <p:spPr bwMode="auto">
          <a:xfrm>
            <a:off x="291480" y="2905422"/>
            <a:ext cx="7696200" cy="0"/>
          </a:xfrm>
          <a:prstGeom prst="line">
            <a:avLst/>
          </a:prstGeom>
          <a:noFill/>
          <a:ln w="381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7" name="Line 150"/>
          <p:cNvSpPr>
            <a:spLocks noChangeShapeType="1"/>
          </p:cNvSpPr>
          <p:nvPr/>
        </p:nvSpPr>
        <p:spPr bwMode="auto">
          <a:xfrm>
            <a:off x="407368" y="5013622"/>
            <a:ext cx="7696200" cy="0"/>
          </a:xfrm>
          <a:prstGeom prst="line">
            <a:avLst/>
          </a:prstGeom>
          <a:noFill/>
          <a:ln w="381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911424" y="476672"/>
            <a:ext cx="9144000" cy="1970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zh-CN" altLang="en-GB"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例  求</a:t>
            </a:r>
            <a:r>
              <a:rPr kumimoji="1" lang="en-GB" altLang="zh-CN"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Y(S)/R(S)</a:t>
            </a:r>
            <a:endParaRPr kumimoji="1" lang="en-GB" altLang="zh-CN"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a:p>
            <a:pPr eaLnBrk="1" hangingPunct="1">
              <a:spcBef>
                <a:spcPct val="50000"/>
              </a:spcBef>
              <a:buClrTx/>
              <a:buSzTx/>
              <a:buFontTx/>
              <a:buNone/>
              <a:defRPr/>
            </a:pPr>
            <a:endParaRPr kumimoji="1" lang="en-GB" altLang="zh-CN" sz="28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a:p>
            <a:pPr eaLnBrk="1" hangingPunct="1">
              <a:spcBef>
                <a:spcPct val="50000"/>
              </a:spcBef>
              <a:buClrTx/>
              <a:buSzTx/>
              <a:buFontTx/>
              <a:buNone/>
              <a:defRPr/>
            </a:pPr>
            <a:r>
              <a:rPr kumimoji="1" lang="en-GB" altLang="zh-CN" dirty="0">
                <a:effectLst>
                  <a:outerShdw blurRad="38100" dist="38100" dir="2700000" algn="tl">
                    <a:srgbClr val="000000">
                      <a:alpha val="43137"/>
                    </a:srgbClr>
                  </a:outerShdw>
                </a:effectLst>
                <a:latin typeface="Times New Roman" panose="02020603050405020304" pitchFamily="18" charset="0"/>
              </a:rPr>
              <a:t>R(S)</a:t>
            </a:r>
            <a:endParaRPr kumimoji="1" lang="en-GB" altLang="zh-CN" dirty="0">
              <a:effectLst>
                <a:outerShdw blurRad="38100" dist="38100" dir="2700000" algn="tl">
                  <a:srgbClr val="000000">
                    <a:alpha val="43137"/>
                  </a:srgbClr>
                </a:outerShdw>
              </a:effectLst>
              <a:latin typeface="Times New Roman" panose="02020603050405020304" pitchFamily="18" charset="0"/>
            </a:endParaRPr>
          </a:p>
        </p:txBody>
      </p:sp>
      <p:sp>
        <p:nvSpPr>
          <p:cNvPr id="28675" name="Line 3"/>
          <p:cNvSpPr>
            <a:spLocks noChangeShapeType="1"/>
          </p:cNvSpPr>
          <p:nvPr/>
        </p:nvSpPr>
        <p:spPr bwMode="auto">
          <a:xfrm>
            <a:off x="911424" y="2381672"/>
            <a:ext cx="990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6" name="Line 10"/>
          <p:cNvSpPr>
            <a:spLocks noChangeShapeType="1"/>
          </p:cNvSpPr>
          <p:nvPr/>
        </p:nvSpPr>
        <p:spPr bwMode="auto">
          <a:xfrm>
            <a:off x="2359224" y="2381672"/>
            <a:ext cx="609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7" name="Line 11"/>
          <p:cNvSpPr>
            <a:spLocks noChangeShapeType="1"/>
          </p:cNvSpPr>
          <p:nvPr/>
        </p:nvSpPr>
        <p:spPr bwMode="auto">
          <a:xfrm>
            <a:off x="3426024" y="2381672"/>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8" name="Rectangle 12"/>
          <p:cNvSpPr>
            <a:spLocks noChangeArrowheads="1"/>
          </p:cNvSpPr>
          <p:nvPr/>
        </p:nvSpPr>
        <p:spPr bwMode="auto">
          <a:xfrm>
            <a:off x="4873824" y="2838872"/>
            <a:ext cx="838200" cy="8382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8679" name="Line 13"/>
          <p:cNvSpPr>
            <a:spLocks noChangeShapeType="1"/>
          </p:cNvSpPr>
          <p:nvPr/>
        </p:nvSpPr>
        <p:spPr bwMode="auto">
          <a:xfrm>
            <a:off x="4873824" y="2381672"/>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0" name="Rectangle 14"/>
          <p:cNvSpPr>
            <a:spLocks noChangeArrowheads="1"/>
          </p:cNvSpPr>
          <p:nvPr/>
        </p:nvSpPr>
        <p:spPr bwMode="auto">
          <a:xfrm>
            <a:off x="5635824" y="1772072"/>
            <a:ext cx="838200" cy="990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8681" name="Rectangle 15"/>
          <p:cNvSpPr>
            <a:spLocks noChangeArrowheads="1"/>
          </p:cNvSpPr>
          <p:nvPr/>
        </p:nvSpPr>
        <p:spPr bwMode="auto">
          <a:xfrm>
            <a:off x="7617024" y="1772072"/>
            <a:ext cx="914400" cy="990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8682" name="Line 16"/>
          <p:cNvSpPr>
            <a:spLocks noChangeShapeType="1"/>
          </p:cNvSpPr>
          <p:nvPr/>
        </p:nvSpPr>
        <p:spPr bwMode="auto">
          <a:xfrm>
            <a:off x="6474024" y="2381672"/>
            <a:ext cx="1219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3" name="Line 17"/>
          <p:cNvSpPr>
            <a:spLocks noChangeShapeType="1"/>
          </p:cNvSpPr>
          <p:nvPr/>
        </p:nvSpPr>
        <p:spPr bwMode="auto">
          <a:xfrm>
            <a:off x="8531424" y="2381672"/>
            <a:ext cx="1219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4" name="Rectangle 18"/>
          <p:cNvSpPr>
            <a:spLocks noChangeArrowheads="1"/>
          </p:cNvSpPr>
          <p:nvPr/>
        </p:nvSpPr>
        <p:spPr bwMode="auto">
          <a:xfrm>
            <a:off x="4950024" y="3829472"/>
            <a:ext cx="838200" cy="9144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8685" name="Line 19"/>
          <p:cNvSpPr>
            <a:spLocks noChangeShapeType="1"/>
          </p:cNvSpPr>
          <p:nvPr/>
        </p:nvSpPr>
        <p:spPr bwMode="auto">
          <a:xfrm>
            <a:off x="7007424" y="2381672"/>
            <a:ext cx="0" cy="914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6" name="Line 20"/>
          <p:cNvSpPr>
            <a:spLocks noChangeShapeType="1"/>
          </p:cNvSpPr>
          <p:nvPr/>
        </p:nvSpPr>
        <p:spPr bwMode="auto">
          <a:xfrm flipH="1">
            <a:off x="5712024" y="3296072"/>
            <a:ext cx="1295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7" name="Line 21"/>
          <p:cNvSpPr>
            <a:spLocks noChangeShapeType="1"/>
          </p:cNvSpPr>
          <p:nvPr/>
        </p:nvSpPr>
        <p:spPr bwMode="auto">
          <a:xfrm flipH="1">
            <a:off x="3197424" y="3296072"/>
            <a:ext cx="1676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8" name="Line 22"/>
          <p:cNvSpPr>
            <a:spLocks noChangeShapeType="1"/>
          </p:cNvSpPr>
          <p:nvPr/>
        </p:nvSpPr>
        <p:spPr bwMode="auto">
          <a:xfrm flipV="1">
            <a:off x="3197424" y="2610272"/>
            <a:ext cx="0" cy="685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9" name="Line 23"/>
          <p:cNvSpPr>
            <a:spLocks noChangeShapeType="1"/>
          </p:cNvSpPr>
          <p:nvPr/>
        </p:nvSpPr>
        <p:spPr bwMode="auto">
          <a:xfrm>
            <a:off x="2892624" y="2762672"/>
            <a:ext cx="228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0" name="Rectangle 24"/>
          <p:cNvSpPr>
            <a:spLocks noChangeArrowheads="1"/>
          </p:cNvSpPr>
          <p:nvPr/>
        </p:nvSpPr>
        <p:spPr bwMode="auto">
          <a:xfrm>
            <a:off x="3959424" y="1772072"/>
            <a:ext cx="914400" cy="990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8691" name="Line 25"/>
          <p:cNvSpPr>
            <a:spLocks noChangeShapeType="1"/>
          </p:cNvSpPr>
          <p:nvPr/>
        </p:nvSpPr>
        <p:spPr bwMode="auto">
          <a:xfrm>
            <a:off x="9064824" y="2381672"/>
            <a:ext cx="0" cy="1828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2" name="Line 26"/>
          <p:cNvSpPr>
            <a:spLocks noChangeShapeType="1"/>
          </p:cNvSpPr>
          <p:nvPr/>
        </p:nvSpPr>
        <p:spPr bwMode="auto">
          <a:xfrm flipH="1">
            <a:off x="5788224" y="4210472"/>
            <a:ext cx="3276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3" name="Line 27"/>
          <p:cNvSpPr>
            <a:spLocks noChangeShapeType="1"/>
          </p:cNvSpPr>
          <p:nvPr/>
        </p:nvSpPr>
        <p:spPr bwMode="auto">
          <a:xfrm flipH="1">
            <a:off x="5864424" y="4210472"/>
            <a:ext cx="3200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4" name="Line 28"/>
          <p:cNvSpPr>
            <a:spLocks noChangeShapeType="1"/>
          </p:cNvSpPr>
          <p:nvPr/>
        </p:nvSpPr>
        <p:spPr bwMode="auto">
          <a:xfrm flipH="1">
            <a:off x="2130624" y="4210472"/>
            <a:ext cx="2819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5" name="Line 29"/>
          <p:cNvSpPr>
            <a:spLocks noChangeShapeType="1"/>
          </p:cNvSpPr>
          <p:nvPr/>
        </p:nvSpPr>
        <p:spPr bwMode="auto">
          <a:xfrm flipV="1">
            <a:off x="2130624" y="2610272"/>
            <a:ext cx="0" cy="1600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6" name="Line 30"/>
          <p:cNvSpPr>
            <a:spLocks noChangeShapeType="1"/>
          </p:cNvSpPr>
          <p:nvPr/>
        </p:nvSpPr>
        <p:spPr bwMode="auto">
          <a:xfrm>
            <a:off x="1825824" y="2762672"/>
            <a:ext cx="228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7" name="Text Box 31"/>
          <p:cNvSpPr txBox="1">
            <a:spLocks noChangeArrowheads="1"/>
          </p:cNvSpPr>
          <p:nvPr/>
        </p:nvSpPr>
        <p:spPr bwMode="auto">
          <a:xfrm>
            <a:off x="3864174" y="1695873"/>
            <a:ext cx="4572000" cy="131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dirty="0">
                <a:latin typeface="Times New Roman" panose="02020603050405020304" pitchFamily="18" charset="0"/>
              </a:rPr>
              <a:t>   1               1                 1</a:t>
            </a:r>
            <a:endParaRPr kumimoji="1" lang="zh-CN" altLang="en-GB" b="0" dirty="0">
              <a:latin typeface="Times New Roman" panose="02020603050405020304" pitchFamily="18" charset="0"/>
            </a:endParaRPr>
          </a:p>
          <a:p>
            <a:pPr eaLnBrk="1" hangingPunct="1">
              <a:spcBef>
                <a:spcPct val="50000"/>
              </a:spcBef>
              <a:buClrTx/>
              <a:buSzTx/>
              <a:buFontTx/>
              <a:buNone/>
            </a:pPr>
            <a:endParaRPr kumimoji="1" lang="zh-CN" altLang="en-GB" b="0" dirty="0">
              <a:latin typeface="Times New Roman" panose="02020603050405020304" pitchFamily="18" charset="0"/>
            </a:endParaRPr>
          </a:p>
        </p:txBody>
      </p:sp>
      <p:sp>
        <p:nvSpPr>
          <p:cNvPr id="28698" name="Line 32"/>
          <p:cNvSpPr>
            <a:spLocks noChangeShapeType="1"/>
          </p:cNvSpPr>
          <p:nvPr/>
        </p:nvSpPr>
        <p:spPr bwMode="auto">
          <a:xfrm>
            <a:off x="4035624" y="2281660"/>
            <a:ext cx="762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9" name="Line 33"/>
          <p:cNvSpPr>
            <a:spLocks noChangeShapeType="1"/>
          </p:cNvSpPr>
          <p:nvPr/>
        </p:nvSpPr>
        <p:spPr bwMode="auto">
          <a:xfrm>
            <a:off x="5678687" y="2229272"/>
            <a:ext cx="762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0" name="Line 34"/>
          <p:cNvSpPr>
            <a:spLocks noChangeShapeType="1"/>
          </p:cNvSpPr>
          <p:nvPr/>
        </p:nvSpPr>
        <p:spPr bwMode="auto">
          <a:xfrm>
            <a:off x="7693224" y="2281660"/>
            <a:ext cx="838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1" name="Text Box 35"/>
          <p:cNvSpPr txBox="1">
            <a:spLocks noChangeArrowheads="1"/>
          </p:cNvSpPr>
          <p:nvPr/>
        </p:nvSpPr>
        <p:spPr bwMode="auto">
          <a:xfrm>
            <a:off x="4035624" y="2229272"/>
            <a:ext cx="44958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dirty="0">
                <a:latin typeface="Times New Roman" panose="02020603050405020304" pitchFamily="18" charset="0"/>
              </a:rPr>
              <a:t> </a:t>
            </a:r>
            <a:r>
              <a:rPr kumimoji="1" lang="en-GB" altLang="zh-CN" b="0" dirty="0">
                <a:latin typeface="Times New Roman" panose="02020603050405020304" pitchFamily="18" charset="0"/>
              </a:rPr>
              <a:t>m              S                 </a:t>
            </a:r>
            <a:r>
              <a:rPr kumimoji="1" lang="en-GB" altLang="zh-CN" b="0" dirty="0" err="1">
                <a:latin typeface="Times New Roman" panose="02020603050405020304" pitchFamily="18" charset="0"/>
              </a:rPr>
              <a:t>S</a:t>
            </a:r>
            <a:endParaRPr kumimoji="1" lang="en-GB" altLang="zh-CN" b="0" dirty="0">
              <a:latin typeface="Times New Roman" panose="02020603050405020304" pitchFamily="18" charset="0"/>
            </a:endParaRPr>
          </a:p>
        </p:txBody>
      </p:sp>
      <p:sp>
        <p:nvSpPr>
          <p:cNvPr id="28702" name="Text Box 36"/>
          <p:cNvSpPr txBox="1">
            <a:spLocks noChangeArrowheads="1"/>
          </p:cNvSpPr>
          <p:nvPr/>
        </p:nvSpPr>
        <p:spPr bwMode="auto">
          <a:xfrm>
            <a:off x="4950024" y="2991272"/>
            <a:ext cx="9906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a:latin typeface="Times New Roman" panose="02020603050405020304" pitchFamily="18" charset="0"/>
              </a:rPr>
              <a:t> </a:t>
            </a:r>
            <a:r>
              <a:rPr kumimoji="1" lang="en-GB" altLang="zh-CN" b="0">
                <a:latin typeface="Times New Roman" panose="02020603050405020304" pitchFamily="18" charset="0"/>
              </a:rPr>
              <a:t>f</a:t>
            </a:r>
            <a:endParaRPr kumimoji="1" lang="en-GB" altLang="zh-CN" b="0">
              <a:latin typeface="Times New Roman" panose="02020603050405020304" pitchFamily="18" charset="0"/>
            </a:endParaRPr>
          </a:p>
        </p:txBody>
      </p:sp>
      <p:sp>
        <p:nvSpPr>
          <p:cNvPr id="28703" name="Text Box 37"/>
          <p:cNvSpPr txBox="1">
            <a:spLocks noChangeArrowheads="1"/>
          </p:cNvSpPr>
          <p:nvPr/>
        </p:nvSpPr>
        <p:spPr bwMode="auto">
          <a:xfrm>
            <a:off x="5026224" y="3905672"/>
            <a:ext cx="762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k</a:t>
            </a:r>
            <a:endParaRPr kumimoji="1" lang="en-GB" altLang="zh-CN" b="0">
              <a:latin typeface="Times New Roman" panose="02020603050405020304" pitchFamily="18" charset="0"/>
            </a:endParaRPr>
          </a:p>
        </p:txBody>
      </p:sp>
      <p:sp>
        <p:nvSpPr>
          <p:cNvPr id="28704" name="Text Box 38"/>
          <p:cNvSpPr txBox="1">
            <a:spLocks noChangeArrowheads="1"/>
          </p:cNvSpPr>
          <p:nvPr/>
        </p:nvSpPr>
        <p:spPr bwMode="auto">
          <a:xfrm>
            <a:off x="8912424" y="1695872"/>
            <a:ext cx="1143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Y(S)</a:t>
            </a:r>
            <a:endParaRPr kumimoji="1" lang="en-GB" altLang="zh-CN" b="0">
              <a:latin typeface="Times New Roman" panose="02020603050405020304" pitchFamily="18" charset="0"/>
            </a:endParaRPr>
          </a:p>
        </p:txBody>
      </p:sp>
      <p:sp>
        <p:nvSpPr>
          <p:cNvPr id="35" name="Text Box 39"/>
          <p:cNvSpPr txBox="1">
            <a:spLocks noChangeArrowheads="1"/>
          </p:cNvSpPr>
          <p:nvPr/>
        </p:nvSpPr>
        <p:spPr bwMode="auto">
          <a:xfrm>
            <a:off x="1667074" y="5201072"/>
            <a:ext cx="7920038" cy="95408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zh-CN" altLang="en-GB" sz="2800" dirty="0">
                <a:solidFill>
                  <a:srgbClr val="002060"/>
                </a:solidFill>
                <a:effectLst>
                  <a:outerShdw blurRad="38100" dist="38100" dir="2700000" algn="tl">
                    <a:srgbClr val="000000">
                      <a:alpha val="43137"/>
                    </a:srgbClr>
                  </a:outerShdw>
                </a:effectLst>
                <a:latin typeface="黑体" panose="02010609060101010101" pitchFamily="2" charset="-122"/>
              </a:rPr>
              <a:t>要点:从内到外根据负反馈法则逐一求取闭环负反馈传递函</a:t>
            </a:r>
            <a:r>
              <a:rPr kumimoji="1"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rPr>
              <a:t>数</a:t>
            </a:r>
            <a:r>
              <a:rPr kumimoji="1" lang="zh-CN" altLang="en-GB" sz="2800" dirty="0">
                <a:solidFill>
                  <a:srgbClr val="002060"/>
                </a:solidFill>
                <a:effectLst>
                  <a:outerShdw blurRad="38100" dist="38100" dir="2700000" algn="tl">
                    <a:srgbClr val="000000">
                      <a:alpha val="43137"/>
                    </a:srgbClr>
                  </a:outerShdw>
                </a:effectLst>
                <a:latin typeface="黑体" panose="02010609060101010101" pitchFamily="2" charset="-122"/>
              </a:rPr>
              <a:t>。</a:t>
            </a:r>
            <a:endParaRPr kumimoji="1" lang="zh-CN" altLang="en-GB" sz="2800" dirty="0">
              <a:solidFill>
                <a:srgbClr val="002060"/>
              </a:solidFill>
              <a:effectLst>
                <a:outerShdw blurRad="38100" dist="38100" dir="2700000" algn="tl">
                  <a:srgbClr val="000000">
                    <a:alpha val="43137"/>
                  </a:srgbClr>
                </a:outerShdw>
              </a:effectLst>
              <a:latin typeface="黑体" panose="02010609060101010101" pitchFamily="2" charset="-122"/>
            </a:endParaRPr>
          </a:p>
        </p:txBody>
      </p:sp>
      <p:sp>
        <p:nvSpPr>
          <p:cNvPr id="28706" name="AutoShape 40"/>
          <p:cNvSpPr>
            <a:spLocks noChangeArrowheads="1"/>
          </p:cNvSpPr>
          <p:nvPr/>
        </p:nvSpPr>
        <p:spPr bwMode="auto">
          <a:xfrm>
            <a:off x="1902024" y="2229272"/>
            <a:ext cx="4572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8707" name="AutoShape 47"/>
          <p:cNvSpPr>
            <a:spLocks noChangeArrowheads="1"/>
          </p:cNvSpPr>
          <p:nvPr/>
        </p:nvSpPr>
        <p:spPr bwMode="auto">
          <a:xfrm>
            <a:off x="2968824" y="2229272"/>
            <a:ext cx="4572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934886" y="3547718"/>
            <a:ext cx="9264803" cy="136842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2" name="圆角矩形 1"/>
          <p:cNvSpPr/>
          <p:nvPr/>
        </p:nvSpPr>
        <p:spPr>
          <a:xfrm>
            <a:off x="961873" y="2421837"/>
            <a:ext cx="9382599" cy="9366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46" name="Rectangle 4"/>
          <p:cNvSpPr>
            <a:spLocks noGrp="1" noChangeArrowheads="1"/>
          </p:cNvSpPr>
          <p:nvPr>
            <p:ph type="title"/>
          </p:nvPr>
        </p:nvSpPr>
        <p:spPr>
          <a:xfrm>
            <a:off x="335360" y="36724"/>
            <a:ext cx="7772400" cy="1143000"/>
          </a:xfrm>
        </p:spPr>
        <p:txBody>
          <a:bodyPr/>
          <a:lstStyle/>
          <a:p>
            <a:pPr eaLnBrk="1" hangingPunct="1">
              <a:defRPr/>
            </a:pPr>
            <a:r>
              <a:rPr lang="en-US" altLang="zh-CN" sz="40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2.3 </a:t>
            </a:r>
            <a:r>
              <a:rPr lang="zh-CN" altLang="en-US" sz="40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线性系统的传递函数</a:t>
            </a:r>
            <a:endParaRPr lang="zh-CN" altLang="en-US" sz="40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60419" name="Rectangle 3"/>
          <p:cNvSpPr>
            <a:spLocks noGrp="1" noChangeArrowheads="1"/>
          </p:cNvSpPr>
          <p:nvPr>
            <p:ph idx="1"/>
          </p:nvPr>
        </p:nvSpPr>
        <p:spPr>
          <a:xfrm>
            <a:off x="1056581" y="1292225"/>
            <a:ext cx="9602911" cy="5181600"/>
          </a:xfrm>
        </p:spPr>
        <p:txBody>
          <a:bodyPr rtlCol="0">
            <a:normAutofit lnSpcReduction="10000"/>
          </a:bodyPr>
          <a:lstStyle/>
          <a:p>
            <a:pPr>
              <a:defRPr/>
            </a:pPr>
            <a:r>
              <a:rPr lang="zh-CN" altLang="en-US" dirty="0">
                <a:solidFill>
                  <a:schemeClr val="tx1">
                    <a:lumMod val="50000"/>
                  </a:schemeClr>
                </a:solidFill>
                <a:effectLst>
                  <a:outerShdw blurRad="38100" dist="38100" dir="2700000" algn="tl">
                    <a:srgbClr val="000000">
                      <a:alpha val="43137"/>
                    </a:srgbClr>
                  </a:outerShdw>
                </a:effectLst>
                <a:latin typeface="+mn-ea"/>
              </a:rPr>
              <a:t>指通过用</a:t>
            </a:r>
            <a:r>
              <a:rPr lang="en-US" altLang="zh-CN" dirty="0">
                <a:solidFill>
                  <a:schemeClr val="tx1">
                    <a:lumMod val="50000"/>
                  </a:schemeClr>
                </a:solidFill>
                <a:effectLst>
                  <a:outerShdw blurRad="38100" dist="38100" dir="2700000" algn="tl">
                    <a:srgbClr val="000000">
                      <a:alpha val="43137"/>
                    </a:srgbClr>
                  </a:outerShdw>
                </a:effectLst>
                <a:latin typeface="+mn-ea"/>
              </a:rPr>
              <a:t>Laplace</a:t>
            </a:r>
            <a:r>
              <a:rPr lang="zh-CN" altLang="en-US" dirty="0">
                <a:solidFill>
                  <a:schemeClr val="tx1">
                    <a:lumMod val="50000"/>
                  </a:schemeClr>
                </a:solidFill>
                <a:effectLst>
                  <a:outerShdw blurRad="38100" dist="38100" dir="2700000" algn="tl">
                    <a:srgbClr val="000000">
                      <a:alpha val="43137"/>
                    </a:srgbClr>
                  </a:outerShdw>
                </a:effectLst>
                <a:latin typeface="+mn-ea"/>
              </a:rPr>
              <a:t>变换将微分方程变换为复域（</a:t>
            </a:r>
            <a:r>
              <a:rPr lang="en-US" altLang="zh-CN" dirty="0">
                <a:solidFill>
                  <a:schemeClr val="tx1">
                    <a:lumMod val="50000"/>
                  </a:schemeClr>
                </a:solidFill>
                <a:effectLst>
                  <a:outerShdw blurRad="38100" dist="38100" dir="2700000" algn="tl">
                    <a:srgbClr val="000000">
                      <a:alpha val="43137"/>
                    </a:srgbClr>
                  </a:outerShdw>
                </a:effectLst>
                <a:latin typeface="+mn-ea"/>
              </a:rPr>
              <a:t>S）</a:t>
            </a:r>
            <a:r>
              <a:rPr lang="zh-CN" altLang="en-US" dirty="0">
                <a:solidFill>
                  <a:schemeClr val="tx1">
                    <a:lumMod val="50000"/>
                  </a:schemeClr>
                </a:solidFill>
                <a:effectLst>
                  <a:outerShdw blurRad="38100" dist="38100" dir="2700000" algn="tl">
                    <a:srgbClr val="000000">
                      <a:alpha val="43137"/>
                    </a:srgbClr>
                  </a:outerShdw>
                </a:effectLst>
                <a:latin typeface="+mn-ea"/>
              </a:rPr>
              <a:t>中的代数方程。</a:t>
            </a:r>
            <a:endParaRPr lang="zh-CN" altLang="en-US" dirty="0">
              <a:solidFill>
                <a:schemeClr val="tx1">
                  <a:lumMod val="50000"/>
                </a:schemeClr>
              </a:solidFill>
              <a:effectLst>
                <a:outerShdw blurRad="38100" dist="38100" dir="2700000" algn="tl">
                  <a:srgbClr val="000000">
                    <a:alpha val="43137"/>
                  </a:srgbClr>
                </a:outerShdw>
              </a:effectLst>
              <a:latin typeface="+mn-ea"/>
            </a:endParaRPr>
          </a:p>
          <a:p>
            <a:pPr>
              <a:defRPr/>
            </a:pPr>
            <a:endParaRPr lang="zh-CN" altLang="en-US" dirty="0">
              <a:solidFill>
                <a:schemeClr val="tx1">
                  <a:lumMod val="50000"/>
                </a:schemeClr>
              </a:solidFill>
              <a:effectLst>
                <a:outerShdw blurRad="38100" dist="38100" dir="2700000" algn="tl">
                  <a:srgbClr val="000000">
                    <a:alpha val="43137"/>
                  </a:srgbClr>
                </a:outerShdw>
              </a:effectLst>
              <a:latin typeface="+mn-ea"/>
            </a:endParaRPr>
          </a:p>
          <a:p>
            <a:pPr>
              <a:defRPr/>
            </a:pPr>
            <a:r>
              <a:rPr lang="zh-CN" altLang="en-US" dirty="0">
                <a:solidFill>
                  <a:schemeClr val="tx1">
                    <a:lumMod val="50000"/>
                  </a:schemeClr>
                </a:solidFill>
                <a:effectLst>
                  <a:outerShdw blurRad="38100" dist="38100" dir="2700000" algn="tl">
                    <a:srgbClr val="000000">
                      <a:alpha val="43137"/>
                    </a:srgbClr>
                  </a:outerShdw>
                </a:effectLst>
                <a:latin typeface="+mn-ea"/>
              </a:rPr>
              <a:t>通常是指在</a:t>
            </a:r>
            <a:r>
              <a:rPr lang="zh-CN" altLang="en-US" dirty="0">
                <a:solidFill>
                  <a:srgbClr val="FF0000"/>
                </a:solidFill>
                <a:effectLst>
                  <a:outerShdw blurRad="38100" dist="38100" dir="2700000" algn="tl">
                    <a:srgbClr val="000000">
                      <a:alpha val="43137"/>
                    </a:srgbClr>
                  </a:outerShdw>
                </a:effectLst>
                <a:latin typeface="+mn-ea"/>
              </a:rPr>
              <a:t>初始条件为零情况下，系统输出的拉氏变换与输入的拉氏变换之比</a:t>
            </a:r>
            <a:endParaRPr lang="zh-CN" altLang="en-US" dirty="0">
              <a:solidFill>
                <a:srgbClr val="FF0000"/>
              </a:solidFill>
              <a:effectLst>
                <a:outerShdw blurRad="38100" dist="38100" dir="2700000" algn="tl">
                  <a:srgbClr val="000000">
                    <a:alpha val="43137"/>
                  </a:srgbClr>
                </a:outerShdw>
              </a:effectLst>
              <a:latin typeface="+mn-ea"/>
            </a:endParaRPr>
          </a:p>
          <a:p>
            <a:pPr>
              <a:defRPr/>
            </a:pPr>
            <a:endParaRPr lang="zh-CN" altLang="en-US" dirty="0">
              <a:solidFill>
                <a:schemeClr val="tx1">
                  <a:lumMod val="50000"/>
                </a:schemeClr>
              </a:solidFill>
              <a:effectLst>
                <a:outerShdw blurRad="38100" dist="38100" dir="2700000" algn="tl">
                  <a:srgbClr val="000000">
                    <a:alpha val="43137"/>
                  </a:srgbClr>
                </a:outerShdw>
              </a:effectLst>
              <a:latin typeface="+mn-ea"/>
            </a:endParaRPr>
          </a:p>
          <a:p>
            <a:pPr>
              <a:buNone/>
              <a:defRPr/>
            </a:pPr>
            <a:r>
              <a:rPr lang="zh-CN" altLang="en-US" dirty="0">
                <a:solidFill>
                  <a:srgbClr val="7030A0"/>
                </a:solidFill>
                <a:effectLst>
                  <a:outerShdw blurRad="38100" dist="38100" dir="2700000" algn="tl">
                    <a:srgbClr val="000000">
                      <a:alpha val="43137"/>
                    </a:srgbClr>
                  </a:outerShdw>
                </a:effectLst>
                <a:latin typeface="+mn-ea"/>
              </a:rPr>
              <a:t>零初始条件下 </a:t>
            </a:r>
            <a:endParaRPr lang="zh-CN" altLang="en-US" dirty="0">
              <a:solidFill>
                <a:srgbClr val="7030A0"/>
              </a:solidFill>
              <a:effectLst>
                <a:outerShdw blurRad="38100" dist="38100" dir="2700000" algn="tl">
                  <a:srgbClr val="000000">
                    <a:alpha val="43137"/>
                  </a:srgbClr>
                </a:outerShdw>
              </a:effectLst>
              <a:latin typeface="+mn-ea"/>
            </a:endParaRPr>
          </a:p>
          <a:p>
            <a:pPr>
              <a:buNone/>
              <a:defRPr/>
            </a:pPr>
            <a:endParaRPr lang="zh-CN" altLang="en-US" sz="2400" dirty="0">
              <a:solidFill>
                <a:schemeClr val="tx1">
                  <a:lumMod val="50000"/>
                </a:schemeClr>
              </a:solidFill>
              <a:effectLst>
                <a:outerShdw blurRad="38100" dist="38100" dir="2700000" algn="tl">
                  <a:srgbClr val="000000">
                    <a:alpha val="43137"/>
                  </a:srgbClr>
                </a:outerShdw>
              </a:effectLst>
              <a:latin typeface="+mn-ea"/>
            </a:endParaRPr>
          </a:p>
          <a:p>
            <a:pPr>
              <a:buNone/>
              <a:defRPr/>
            </a:pPr>
            <a:endParaRPr lang="en-US" altLang="zh-CN" sz="2400" dirty="0">
              <a:solidFill>
                <a:schemeClr val="tx1">
                  <a:lumMod val="50000"/>
                </a:schemeClr>
              </a:solidFill>
              <a:effectLst>
                <a:outerShdw blurRad="38100" dist="38100" dir="2700000" algn="tl">
                  <a:srgbClr val="000000">
                    <a:alpha val="43137"/>
                  </a:srgbClr>
                </a:outerShdw>
              </a:effectLst>
              <a:latin typeface="+mn-ea"/>
            </a:endParaRPr>
          </a:p>
          <a:p>
            <a:pPr>
              <a:buNone/>
              <a:defRPr/>
            </a:pPr>
            <a:r>
              <a:rPr lang="zh-CN" altLang="en-US" dirty="0">
                <a:solidFill>
                  <a:schemeClr val="tx1">
                    <a:lumMod val="50000"/>
                  </a:schemeClr>
                </a:solidFill>
                <a:effectLst>
                  <a:outerShdw blurRad="38100" dist="38100" dir="2700000" algn="tl">
                    <a:srgbClr val="000000">
                      <a:alpha val="43137"/>
                    </a:srgbClr>
                  </a:outerShdw>
                </a:effectLst>
                <a:latin typeface="+mn-ea"/>
              </a:rPr>
              <a:t>   在时域范围内求解高阶微分方程较麻烦，故本课程是在复域中进行讲解，所以要求大家复习</a:t>
            </a:r>
            <a:r>
              <a:rPr lang="en-US" altLang="zh-CN" dirty="0">
                <a:solidFill>
                  <a:schemeClr val="tx1">
                    <a:lumMod val="50000"/>
                  </a:schemeClr>
                </a:solidFill>
                <a:effectLst>
                  <a:outerShdw blurRad="38100" dist="38100" dir="2700000" algn="tl">
                    <a:srgbClr val="000000">
                      <a:alpha val="43137"/>
                    </a:srgbClr>
                  </a:outerShdw>
                </a:effectLst>
                <a:latin typeface="+mn-ea"/>
              </a:rPr>
              <a:t>Laplace</a:t>
            </a:r>
            <a:r>
              <a:rPr lang="zh-CN" altLang="en-US" dirty="0">
                <a:solidFill>
                  <a:schemeClr val="tx1">
                    <a:lumMod val="50000"/>
                  </a:schemeClr>
                </a:solidFill>
                <a:effectLst>
                  <a:outerShdw blurRad="38100" dist="38100" dir="2700000" algn="tl">
                    <a:srgbClr val="000000">
                      <a:alpha val="43137"/>
                    </a:srgbClr>
                  </a:outerShdw>
                </a:effectLst>
                <a:latin typeface="+mn-ea"/>
              </a:rPr>
              <a:t>变换的基本知识，掌握常见函数的</a:t>
            </a:r>
            <a:r>
              <a:rPr lang="en-US" altLang="zh-CN" dirty="0">
                <a:solidFill>
                  <a:schemeClr val="tx1">
                    <a:lumMod val="50000"/>
                  </a:schemeClr>
                </a:solidFill>
                <a:effectLst>
                  <a:outerShdw blurRad="38100" dist="38100" dir="2700000" algn="tl">
                    <a:srgbClr val="000000">
                      <a:alpha val="43137"/>
                    </a:srgbClr>
                  </a:outerShdw>
                </a:effectLst>
                <a:latin typeface="+mn-ea"/>
              </a:rPr>
              <a:t>Laplace</a:t>
            </a:r>
            <a:r>
              <a:rPr lang="zh-CN" altLang="en-US" dirty="0">
                <a:solidFill>
                  <a:schemeClr val="tx1">
                    <a:lumMod val="50000"/>
                  </a:schemeClr>
                </a:solidFill>
                <a:effectLst>
                  <a:outerShdw blurRad="38100" dist="38100" dir="2700000" algn="tl">
                    <a:srgbClr val="000000">
                      <a:alpha val="43137"/>
                    </a:srgbClr>
                  </a:outerShdw>
                </a:effectLst>
                <a:latin typeface="+mn-ea"/>
              </a:rPr>
              <a:t>变换和反变换</a:t>
            </a:r>
            <a:r>
              <a:rPr lang="en-US" altLang="zh-CN" dirty="0">
                <a:solidFill>
                  <a:schemeClr val="tx1">
                    <a:lumMod val="50000"/>
                  </a:schemeClr>
                </a:solidFill>
                <a:effectLst>
                  <a:outerShdw blurRad="38100" dist="38100" dir="2700000" algn="tl">
                    <a:srgbClr val="000000">
                      <a:alpha val="43137"/>
                    </a:srgbClr>
                  </a:outerShdw>
                </a:effectLst>
                <a:latin typeface="+mn-ea"/>
              </a:rPr>
              <a:t>。</a:t>
            </a:r>
            <a:endParaRPr lang="en-US" altLang="zh-CN" dirty="0">
              <a:solidFill>
                <a:schemeClr val="tx1">
                  <a:lumMod val="50000"/>
                </a:schemeClr>
              </a:solidFill>
              <a:effectLst>
                <a:outerShdw blurRad="38100" dist="38100" dir="2700000" algn="tl">
                  <a:srgbClr val="000000">
                    <a:alpha val="43137"/>
                  </a:srgbClr>
                </a:outerShdw>
              </a:effectLst>
              <a:latin typeface="+mn-ea"/>
            </a:endParaRPr>
          </a:p>
          <a:p>
            <a:pPr>
              <a:defRPr/>
            </a:pPr>
            <a:endParaRPr lang="zh-CN" altLang="en-US" sz="2400" dirty="0">
              <a:solidFill>
                <a:schemeClr val="tx1">
                  <a:lumMod val="50000"/>
                </a:schemeClr>
              </a:solidFill>
              <a:effectLst>
                <a:outerShdw blurRad="38100" dist="38100" dir="2700000" algn="tl">
                  <a:srgbClr val="000000">
                    <a:alpha val="43137"/>
                  </a:srgbClr>
                </a:outerShdw>
              </a:effectLst>
              <a:latin typeface="+mn-ea"/>
            </a:endParaRPr>
          </a:p>
        </p:txBody>
      </p:sp>
      <p:graphicFrame>
        <p:nvGraphicFramePr>
          <p:cNvPr id="13318" name="Object 5"/>
          <p:cNvGraphicFramePr>
            <a:graphicFrameLocks noChangeAspect="1"/>
          </p:cNvGraphicFramePr>
          <p:nvPr/>
        </p:nvGraphicFramePr>
        <p:xfrm>
          <a:off x="3647728" y="3727105"/>
          <a:ext cx="5616575" cy="1009650"/>
        </p:xfrm>
        <a:graphic>
          <a:graphicData uri="http://schemas.openxmlformats.org/presentationml/2006/ole">
            <mc:AlternateContent xmlns:mc="http://schemas.openxmlformats.org/markup-compatibility/2006">
              <mc:Choice xmlns:v="urn:schemas-microsoft-com:vml" Requires="v">
                <p:oleObj spid="_x0000_s1028" name="" r:id="rId1" imgW="2108200" imgH="431800" progId="Equation.3">
                  <p:embed/>
                </p:oleObj>
              </mc:Choice>
              <mc:Fallback>
                <p:oleObj name="" r:id="rId1" imgW="2108200" imgH="431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728" y="3727105"/>
                        <a:ext cx="561657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199456" y="764704"/>
            <a:ext cx="9144000" cy="131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zh-CN" altLang="en-GB" dirty="0">
                <a:solidFill>
                  <a:srgbClr val="002060"/>
                </a:solidFill>
                <a:effectLst>
                  <a:outerShdw blurRad="38100" dist="38100" dir="2700000" algn="tl">
                    <a:srgbClr val="000000">
                      <a:alpha val="43137"/>
                    </a:srgbClr>
                  </a:outerShdw>
                </a:effectLst>
                <a:latin typeface="+mn-ea"/>
              </a:rPr>
              <a:t>例  </a:t>
            </a:r>
            <a:r>
              <a:rPr kumimoji="1" lang="zh-CN" altLang="en-GB" sz="2800" dirty="0">
                <a:solidFill>
                  <a:srgbClr val="002060"/>
                </a:solidFill>
                <a:effectLst>
                  <a:outerShdw blurRad="38100" dist="38100" dir="2700000" algn="tl">
                    <a:srgbClr val="000000">
                      <a:alpha val="43137"/>
                    </a:srgbClr>
                  </a:outerShdw>
                </a:effectLst>
                <a:latin typeface="+mn-ea"/>
              </a:rPr>
              <a:t>求</a:t>
            </a:r>
            <a:r>
              <a:rPr kumimoji="1" lang="en-GB" altLang="zh-CN" sz="2800" dirty="0">
                <a:solidFill>
                  <a:srgbClr val="002060"/>
                </a:solidFill>
                <a:effectLst>
                  <a:outerShdw blurRad="38100" dist="38100" dir="2700000" algn="tl">
                    <a:srgbClr val="000000">
                      <a:alpha val="43137"/>
                    </a:srgbClr>
                  </a:outerShdw>
                </a:effectLst>
                <a:latin typeface="+mn-ea"/>
              </a:rPr>
              <a:t>Y(S)/R(S)</a:t>
            </a:r>
            <a:endParaRPr kumimoji="1" lang="en-GB" altLang="zh-CN" sz="2800" dirty="0">
              <a:solidFill>
                <a:srgbClr val="002060"/>
              </a:solidFill>
              <a:effectLst>
                <a:outerShdw blurRad="38100" dist="38100" dir="2700000" algn="tl">
                  <a:srgbClr val="000000">
                    <a:alpha val="43137"/>
                  </a:srgbClr>
                </a:outerShdw>
              </a:effectLst>
              <a:latin typeface="+mn-ea"/>
            </a:endParaRPr>
          </a:p>
          <a:p>
            <a:pPr eaLnBrk="1" hangingPunct="1">
              <a:spcBef>
                <a:spcPct val="50000"/>
              </a:spcBef>
              <a:buClrTx/>
              <a:buSzTx/>
              <a:buFontTx/>
              <a:buNone/>
              <a:defRPr/>
            </a:pPr>
            <a:r>
              <a:rPr kumimoji="1" lang="en-GB" altLang="zh-CN" b="0" dirty="0">
                <a:latin typeface="Times New Roman" panose="02020603050405020304" pitchFamily="18" charset="0"/>
              </a:rPr>
              <a:t>R(S)                 </a:t>
            </a:r>
            <a:endParaRPr kumimoji="1" lang="en-GB" altLang="zh-CN" b="0" dirty="0">
              <a:latin typeface="Times New Roman" panose="02020603050405020304" pitchFamily="18" charset="0"/>
            </a:endParaRPr>
          </a:p>
        </p:txBody>
      </p:sp>
      <p:sp>
        <p:nvSpPr>
          <p:cNvPr id="29699" name="Line 3"/>
          <p:cNvSpPr>
            <a:spLocks noChangeShapeType="1"/>
          </p:cNvSpPr>
          <p:nvPr/>
        </p:nvSpPr>
        <p:spPr bwMode="auto">
          <a:xfrm>
            <a:off x="1199456" y="2002953"/>
            <a:ext cx="990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0" name="Line 7"/>
          <p:cNvSpPr>
            <a:spLocks noChangeShapeType="1"/>
          </p:cNvSpPr>
          <p:nvPr/>
        </p:nvSpPr>
        <p:spPr bwMode="auto">
          <a:xfrm>
            <a:off x="2647256" y="2002953"/>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1" name="Rectangle 8"/>
          <p:cNvSpPr>
            <a:spLocks noChangeArrowheads="1"/>
          </p:cNvSpPr>
          <p:nvPr/>
        </p:nvSpPr>
        <p:spPr bwMode="auto">
          <a:xfrm>
            <a:off x="3409256" y="1774353"/>
            <a:ext cx="838200" cy="609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9702" name="Line 9"/>
          <p:cNvSpPr>
            <a:spLocks noChangeShapeType="1"/>
          </p:cNvSpPr>
          <p:nvPr/>
        </p:nvSpPr>
        <p:spPr bwMode="auto">
          <a:xfrm>
            <a:off x="4247456" y="2002953"/>
            <a:ext cx="685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3" name="Rectangle 13"/>
          <p:cNvSpPr>
            <a:spLocks noChangeArrowheads="1"/>
          </p:cNvSpPr>
          <p:nvPr/>
        </p:nvSpPr>
        <p:spPr bwMode="auto">
          <a:xfrm>
            <a:off x="3409256" y="2536353"/>
            <a:ext cx="838200" cy="6858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9704" name="Line 14"/>
          <p:cNvSpPr>
            <a:spLocks noChangeShapeType="1"/>
          </p:cNvSpPr>
          <p:nvPr/>
        </p:nvSpPr>
        <p:spPr bwMode="auto">
          <a:xfrm>
            <a:off x="2952056" y="2002953"/>
            <a:ext cx="0" cy="914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5" name="Line 15"/>
          <p:cNvSpPr>
            <a:spLocks noChangeShapeType="1"/>
          </p:cNvSpPr>
          <p:nvPr/>
        </p:nvSpPr>
        <p:spPr bwMode="auto">
          <a:xfrm>
            <a:off x="2952056" y="2917353"/>
            <a:ext cx="457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6" name="Line 16"/>
          <p:cNvSpPr>
            <a:spLocks noChangeShapeType="1"/>
          </p:cNvSpPr>
          <p:nvPr/>
        </p:nvSpPr>
        <p:spPr bwMode="auto">
          <a:xfrm>
            <a:off x="4247456" y="2917353"/>
            <a:ext cx="914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7" name="Line 17"/>
          <p:cNvSpPr>
            <a:spLocks noChangeShapeType="1"/>
          </p:cNvSpPr>
          <p:nvPr/>
        </p:nvSpPr>
        <p:spPr bwMode="auto">
          <a:xfrm flipV="1">
            <a:off x="5161856" y="2307753"/>
            <a:ext cx="0" cy="609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8" name="Line 18"/>
          <p:cNvSpPr>
            <a:spLocks noChangeShapeType="1"/>
          </p:cNvSpPr>
          <p:nvPr/>
        </p:nvSpPr>
        <p:spPr bwMode="auto">
          <a:xfrm>
            <a:off x="5466656" y="2002953"/>
            <a:ext cx="1752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9" name="Line 19"/>
          <p:cNvSpPr>
            <a:spLocks noChangeShapeType="1"/>
          </p:cNvSpPr>
          <p:nvPr/>
        </p:nvSpPr>
        <p:spPr bwMode="auto">
          <a:xfrm>
            <a:off x="5390456" y="2002953"/>
            <a:ext cx="3810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0" name="Rectangle 20"/>
          <p:cNvSpPr>
            <a:spLocks noChangeArrowheads="1"/>
          </p:cNvSpPr>
          <p:nvPr/>
        </p:nvSpPr>
        <p:spPr bwMode="auto">
          <a:xfrm>
            <a:off x="5771456" y="3145953"/>
            <a:ext cx="914400" cy="609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9711" name="Rectangle 21"/>
          <p:cNvSpPr>
            <a:spLocks noChangeArrowheads="1"/>
          </p:cNvSpPr>
          <p:nvPr/>
        </p:nvSpPr>
        <p:spPr bwMode="auto">
          <a:xfrm>
            <a:off x="5771456" y="4060353"/>
            <a:ext cx="914400" cy="7620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9712" name="Line 22"/>
          <p:cNvSpPr>
            <a:spLocks noChangeShapeType="1"/>
          </p:cNvSpPr>
          <p:nvPr/>
        </p:nvSpPr>
        <p:spPr bwMode="auto">
          <a:xfrm>
            <a:off x="8057456" y="2002953"/>
            <a:ext cx="0" cy="2514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3" name="Line 23"/>
          <p:cNvSpPr>
            <a:spLocks noChangeShapeType="1"/>
          </p:cNvSpPr>
          <p:nvPr/>
        </p:nvSpPr>
        <p:spPr bwMode="auto">
          <a:xfrm flipH="1">
            <a:off x="6685856" y="3374553"/>
            <a:ext cx="1371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4" name="Line 24"/>
          <p:cNvSpPr>
            <a:spLocks noChangeShapeType="1"/>
          </p:cNvSpPr>
          <p:nvPr/>
        </p:nvSpPr>
        <p:spPr bwMode="auto">
          <a:xfrm flipH="1">
            <a:off x="6685856" y="4517553"/>
            <a:ext cx="1371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5" name="Line 26"/>
          <p:cNvSpPr>
            <a:spLocks noChangeShapeType="1"/>
          </p:cNvSpPr>
          <p:nvPr/>
        </p:nvSpPr>
        <p:spPr bwMode="auto">
          <a:xfrm flipH="1">
            <a:off x="4933256" y="3526953"/>
            <a:ext cx="838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6" name="Line 27"/>
          <p:cNvSpPr>
            <a:spLocks noChangeShapeType="1"/>
          </p:cNvSpPr>
          <p:nvPr/>
        </p:nvSpPr>
        <p:spPr bwMode="auto">
          <a:xfrm flipH="1">
            <a:off x="4704656" y="4441353"/>
            <a:ext cx="1066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7" name="Line 28"/>
          <p:cNvSpPr>
            <a:spLocks noChangeShapeType="1"/>
          </p:cNvSpPr>
          <p:nvPr/>
        </p:nvSpPr>
        <p:spPr bwMode="auto">
          <a:xfrm flipV="1">
            <a:off x="4704656" y="3755553"/>
            <a:ext cx="0" cy="685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8" name="Line 29"/>
          <p:cNvSpPr>
            <a:spLocks noChangeShapeType="1"/>
          </p:cNvSpPr>
          <p:nvPr/>
        </p:nvSpPr>
        <p:spPr bwMode="auto">
          <a:xfrm flipH="1">
            <a:off x="2418656" y="3526953"/>
            <a:ext cx="2057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9" name="Line 30"/>
          <p:cNvSpPr>
            <a:spLocks noChangeShapeType="1"/>
          </p:cNvSpPr>
          <p:nvPr/>
        </p:nvSpPr>
        <p:spPr bwMode="auto">
          <a:xfrm flipV="1">
            <a:off x="2418656" y="2307753"/>
            <a:ext cx="0" cy="1219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0" name="Text Box 33"/>
          <p:cNvSpPr txBox="1">
            <a:spLocks noChangeArrowheads="1"/>
          </p:cNvSpPr>
          <p:nvPr/>
        </p:nvSpPr>
        <p:spPr bwMode="auto">
          <a:xfrm>
            <a:off x="3409256" y="1774354"/>
            <a:ext cx="9144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G1</a:t>
            </a:r>
            <a:endParaRPr kumimoji="1" lang="en-GB" altLang="zh-CN" b="0">
              <a:latin typeface="Times New Roman" panose="02020603050405020304" pitchFamily="18" charset="0"/>
            </a:endParaRPr>
          </a:p>
        </p:txBody>
      </p:sp>
      <p:sp>
        <p:nvSpPr>
          <p:cNvPr id="29721" name="Text Box 34"/>
          <p:cNvSpPr txBox="1">
            <a:spLocks noChangeArrowheads="1"/>
          </p:cNvSpPr>
          <p:nvPr/>
        </p:nvSpPr>
        <p:spPr bwMode="auto">
          <a:xfrm>
            <a:off x="3409256" y="2536354"/>
            <a:ext cx="9144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G2</a:t>
            </a:r>
            <a:endParaRPr kumimoji="1" lang="en-GB" altLang="zh-CN" b="0">
              <a:latin typeface="Times New Roman" panose="02020603050405020304" pitchFamily="18" charset="0"/>
            </a:endParaRPr>
          </a:p>
        </p:txBody>
      </p:sp>
      <p:sp>
        <p:nvSpPr>
          <p:cNvPr id="29722" name="Text Box 35"/>
          <p:cNvSpPr txBox="1">
            <a:spLocks noChangeArrowheads="1"/>
          </p:cNvSpPr>
          <p:nvPr/>
        </p:nvSpPr>
        <p:spPr bwMode="auto">
          <a:xfrm>
            <a:off x="5771456" y="3069754"/>
            <a:ext cx="9144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G3</a:t>
            </a:r>
            <a:endParaRPr kumimoji="1" lang="en-GB" altLang="zh-CN" b="0">
              <a:latin typeface="Times New Roman" panose="02020603050405020304" pitchFamily="18" charset="0"/>
            </a:endParaRPr>
          </a:p>
        </p:txBody>
      </p:sp>
      <p:sp>
        <p:nvSpPr>
          <p:cNvPr id="29723" name="Text Box 36"/>
          <p:cNvSpPr txBox="1">
            <a:spLocks noChangeArrowheads="1"/>
          </p:cNvSpPr>
          <p:nvPr/>
        </p:nvSpPr>
        <p:spPr bwMode="auto">
          <a:xfrm>
            <a:off x="5771456" y="4060354"/>
            <a:ext cx="9906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G4</a:t>
            </a:r>
            <a:endParaRPr kumimoji="1" lang="en-GB" altLang="zh-CN" b="0">
              <a:latin typeface="Times New Roman" panose="02020603050405020304" pitchFamily="18" charset="0"/>
            </a:endParaRPr>
          </a:p>
        </p:txBody>
      </p:sp>
      <p:sp>
        <p:nvSpPr>
          <p:cNvPr id="29724" name="Line 37"/>
          <p:cNvSpPr>
            <a:spLocks noChangeShapeType="1"/>
          </p:cNvSpPr>
          <p:nvPr/>
        </p:nvSpPr>
        <p:spPr bwMode="auto">
          <a:xfrm>
            <a:off x="1961456" y="2383953"/>
            <a:ext cx="228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5" name="Text Box 38"/>
          <p:cNvSpPr txBox="1">
            <a:spLocks noChangeArrowheads="1"/>
          </p:cNvSpPr>
          <p:nvPr/>
        </p:nvSpPr>
        <p:spPr bwMode="auto">
          <a:xfrm>
            <a:off x="8286056" y="1469554"/>
            <a:ext cx="11430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Y(S)</a:t>
            </a:r>
            <a:endParaRPr kumimoji="1" lang="en-GB" altLang="zh-CN" b="0">
              <a:latin typeface="Times New Roman" panose="02020603050405020304" pitchFamily="18" charset="0"/>
            </a:endParaRPr>
          </a:p>
        </p:txBody>
      </p:sp>
      <p:sp>
        <p:nvSpPr>
          <p:cNvPr id="29726" name="Text Box 39"/>
          <p:cNvSpPr txBox="1">
            <a:spLocks noChangeArrowheads="1"/>
          </p:cNvSpPr>
          <p:nvPr/>
        </p:nvSpPr>
        <p:spPr bwMode="auto">
          <a:xfrm>
            <a:off x="5466656" y="2231554"/>
            <a:ext cx="8382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a:latin typeface="Times New Roman" panose="02020603050405020304" pitchFamily="18" charset="0"/>
              </a:rPr>
              <a:t>+</a:t>
            </a:r>
            <a:endParaRPr kumimoji="1" lang="zh-CN" altLang="en-GB" b="0">
              <a:latin typeface="Times New Roman" panose="02020603050405020304" pitchFamily="18" charset="0"/>
            </a:endParaRPr>
          </a:p>
        </p:txBody>
      </p:sp>
      <p:sp>
        <p:nvSpPr>
          <p:cNvPr id="29727" name="Line 40"/>
          <p:cNvSpPr>
            <a:spLocks noChangeShapeType="1"/>
          </p:cNvSpPr>
          <p:nvPr/>
        </p:nvSpPr>
        <p:spPr bwMode="auto">
          <a:xfrm>
            <a:off x="4857056" y="3907953"/>
            <a:ext cx="228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Text Box 41"/>
          <p:cNvSpPr txBox="1">
            <a:spLocks noChangeArrowheads="1"/>
          </p:cNvSpPr>
          <p:nvPr/>
        </p:nvSpPr>
        <p:spPr bwMode="auto">
          <a:xfrm>
            <a:off x="1284243" y="5417263"/>
            <a:ext cx="4495800" cy="57943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zh-CN" altLang="en-GB" dirty="0">
                <a:solidFill>
                  <a:srgbClr val="002060"/>
                </a:solidFill>
                <a:effectLst>
                  <a:outerShdw blurRad="38100" dist="38100" dir="2700000" algn="tl">
                    <a:srgbClr val="000000">
                      <a:alpha val="43137"/>
                    </a:srgbClr>
                  </a:outerShdw>
                </a:effectLst>
                <a:latin typeface="黑体" panose="02010609060101010101" pitchFamily="2" charset="-122"/>
              </a:rPr>
              <a:t>要点:区别闭环还是并联</a:t>
            </a:r>
            <a:endParaRPr kumimoji="1" lang="zh-CN" altLang="en-GB" dirty="0">
              <a:solidFill>
                <a:srgbClr val="002060"/>
              </a:solidFill>
              <a:effectLst>
                <a:outerShdw blurRad="38100" dist="38100" dir="2700000" algn="tl">
                  <a:srgbClr val="000000">
                    <a:alpha val="43137"/>
                  </a:srgbClr>
                </a:outerShdw>
              </a:effectLst>
              <a:latin typeface="黑体" panose="02010609060101010101" pitchFamily="2" charset="-122"/>
            </a:endParaRPr>
          </a:p>
        </p:txBody>
      </p:sp>
      <p:sp>
        <p:nvSpPr>
          <p:cNvPr id="29729" name="AutoShape 43"/>
          <p:cNvSpPr>
            <a:spLocks noChangeArrowheads="1"/>
          </p:cNvSpPr>
          <p:nvPr/>
        </p:nvSpPr>
        <p:spPr bwMode="auto">
          <a:xfrm>
            <a:off x="2190056" y="1850553"/>
            <a:ext cx="457200" cy="4572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9730" name="AutoShape 44"/>
          <p:cNvSpPr>
            <a:spLocks noChangeArrowheads="1"/>
          </p:cNvSpPr>
          <p:nvPr/>
        </p:nvSpPr>
        <p:spPr bwMode="auto">
          <a:xfrm>
            <a:off x="4933256" y="1850553"/>
            <a:ext cx="457200" cy="4572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29731" name="AutoShape 45"/>
          <p:cNvSpPr>
            <a:spLocks noChangeArrowheads="1"/>
          </p:cNvSpPr>
          <p:nvPr/>
        </p:nvSpPr>
        <p:spPr bwMode="auto">
          <a:xfrm>
            <a:off x="4476056" y="3298353"/>
            <a:ext cx="457200" cy="4572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911424" y="188640"/>
            <a:ext cx="9144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zh-CN" altLang="en-GB" dirty="0">
                <a:solidFill>
                  <a:srgbClr val="002060"/>
                </a:solidFill>
                <a:effectLst>
                  <a:outerShdw blurRad="38100" dist="38100" dir="2700000" algn="tl">
                    <a:srgbClr val="000000">
                      <a:alpha val="43137"/>
                    </a:srgbClr>
                  </a:outerShdw>
                </a:effectLst>
                <a:latin typeface="+mn-ea"/>
              </a:rPr>
              <a:t>例 </a:t>
            </a:r>
            <a:r>
              <a:rPr kumimoji="1" lang="zh-CN" altLang="en-GB" sz="2800" dirty="0">
                <a:solidFill>
                  <a:srgbClr val="002060"/>
                </a:solidFill>
                <a:effectLst>
                  <a:outerShdw blurRad="38100" dist="38100" dir="2700000" algn="tl">
                    <a:srgbClr val="000000">
                      <a:alpha val="43137"/>
                    </a:srgbClr>
                  </a:outerShdw>
                </a:effectLst>
                <a:latin typeface="+mn-ea"/>
              </a:rPr>
              <a:t>求</a:t>
            </a:r>
            <a:r>
              <a:rPr kumimoji="1" lang="en-GB" altLang="zh-CN" sz="2800" dirty="0">
                <a:solidFill>
                  <a:srgbClr val="002060"/>
                </a:solidFill>
                <a:effectLst>
                  <a:outerShdw blurRad="38100" dist="38100" dir="2700000" algn="tl">
                    <a:srgbClr val="000000">
                      <a:alpha val="43137"/>
                    </a:srgbClr>
                  </a:outerShdw>
                </a:effectLst>
                <a:latin typeface="+mn-ea"/>
              </a:rPr>
              <a:t>Y(S)/R(S)</a:t>
            </a:r>
            <a:endParaRPr kumimoji="1" lang="en-GB" altLang="zh-CN" sz="2800" dirty="0">
              <a:solidFill>
                <a:srgbClr val="002060"/>
              </a:solidFill>
              <a:effectLst>
                <a:outerShdw blurRad="38100" dist="38100" dir="2700000" algn="tl">
                  <a:srgbClr val="000000">
                    <a:alpha val="43137"/>
                  </a:srgbClr>
                </a:outerShdw>
              </a:effectLst>
              <a:latin typeface="+mn-ea"/>
            </a:endParaRPr>
          </a:p>
        </p:txBody>
      </p:sp>
      <p:sp>
        <p:nvSpPr>
          <p:cNvPr id="30723" name="Text Box 3"/>
          <p:cNvSpPr txBox="1">
            <a:spLocks noChangeArrowheads="1"/>
          </p:cNvSpPr>
          <p:nvPr/>
        </p:nvSpPr>
        <p:spPr bwMode="auto">
          <a:xfrm>
            <a:off x="844749" y="1179240"/>
            <a:ext cx="9144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R</a:t>
            </a:r>
            <a:endParaRPr kumimoji="1" lang="en-GB" altLang="zh-CN" b="0">
              <a:latin typeface="Times New Roman" panose="02020603050405020304" pitchFamily="18" charset="0"/>
            </a:endParaRPr>
          </a:p>
        </p:txBody>
      </p:sp>
      <p:sp>
        <p:nvSpPr>
          <p:cNvPr id="30724" name="Line 4"/>
          <p:cNvSpPr>
            <a:spLocks noChangeShapeType="1"/>
          </p:cNvSpPr>
          <p:nvPr/>
        </p:nvSpPr>
        <p:spPr bwMode="auto">
          <a:xfrm>
            <a:off x="844749" y="1636440"/>
            <a:ext cx="685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5" name="Line 8"/>
          <p:cNvSpPr>
            <a:spLocks noChangeShapeType="1"/>
          </p:cNvSpPr>
          <p:nvPr/>
        </p:nvSpPr>
        <p:spPr bwMode="auto">
          <a:xfrm>
            <a:off x="1987749" y="1636440"/>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6" name="Rectangle 9"/>
          <p:cNvSpPr>
            <a:spLocks noChangeArrowheads="1"/>
          </p:cNvSpPr>
          <p:nvPr/>
        </p:nvSpPr>
        <p:spPr bwMode="auto">
          <a:xfrm>
            <a:off x="2521149" y="1331640"/>
            <a:ext cx="838200" cy="609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0727" name="Line 13"/>
          <p:cNvSpPr>
            <a:spLocks noChangeShapeType="1"/>
          </p:cNvSpPr>
          <p:nvPr/>
        </p:nvSpPr>
        <p:spPr bwMode="auto">
          <a:xfrm>
            <a:off x="3359349" y="1636440"/>
            <a:ext cx="457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8" name="Rectangle 14"/>
          <p:cNvSpPr>
            <a:spLocks noChangeArrowheads="1"/>
          </p:cNvSpPr>
          <p:nvPr/>
        </p:nvSpPr>
        <p:spPr bwMode="auto">
          <a:xfrm>
            <a:off x="4807149" y="1331640"/>
            <a:ext cx="838200" cy="609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0729" name="Line 15"/>
          <p:cNvSpPr>
            <a:spLocks noChangeShapeType="1"/>
          </p:cNvSpPr>
          <p:nvPr/>
        </p:nvSpPr>
        <p:spPr bwMode="auto">
          <a:xfrm>
            <a:off x="4273749" y="1636440"/>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0" name="Line 16"/>
          <p:cNvSpPr>
            <a:spLocks noChangeShapeType="1"/>
          </p:cNvSpPr>
          <p:nvPr/>
        </p:nvSpPr>
        <p:spPr bwMode="auto">
          <a:xfrm>
            <a:off x="5645349" y="1636440"/>
            <a:ext cx="457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1" name="Rectangle 20"/>
          <p:cNvSpPr>
            <a:spLocks noChangeArrowheads="1"/>
          </p:cNvSpPr>
          <p:nvPr/>
        </p:nvSpPr>
        <p:spPr bwMode="auto">
          <a:xfrm>
            <a:off x="7321749" y="1407840"/>
            <a:ext cx="838200" cy="609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0732" name="Rectangle 21"/>
          <p:cNvSpPr>
            <a:spLocks noChangeArrowheads="1"/>
          </p:cNvSpPr>
          <p:nvPr/>
        </p:nvSpPr>
        <p:spPr bwMode="auto">
          <a:xfrm>
            <a:off x="8693349" y="1331640"/>
            <a:ext cx="762000" cy="6858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0733" name="Line 22"/>
          <p:cNvSpPr>
            <a:spLocks noChangeShapeType="1"/>
          </p:cNvSpPr>
          <p:nvPr/>
        </p:nvSpPr>
        <p:spPr bwMode="auto">
          <a:xfrm>
            <a:off x="6559749" y="1636440"/>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4" name="Line 23"/>
          <p:cNvSpPr>
            <a:spLocks noChangeShapeType="1"/>
          </p:cNvSpPr>
          <p:nvPr/>
        </p:nvSpPr>
        <p:spPr bwMode="auto">
          <a:xfrm>
            <a:off x="8159949" y="1636440"/>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5" name="Line 24"/>
          <p:cNvSpPr>
            <a:spLocks noChangeShapeType="1"/>
          </p:cNvSpPr>
          <p:nvPr/>
        </p:nvSpPr>
        <p:spPr bwMode="auto">
          <a:xfrm>
            <a:off x="9455349" y="1636440"/>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6" name="Line 25"/>
          <p:cNvSpPr>
            <a:spLocks noChangeShapeType="1"/>
          </p:cNvSpPr>
          <p:nvPr/>
        </p:nvSpPr>
        <p:spPr bwMode="auto">
          <a:xfrm>
            <a:off x="5873949" y="1636440"/>
            <a:ext cx="0" cy="914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7" name="Line 26"/>
          <p:cNvSpPr>
            <a:spLocks noChangeShapeType="1"/>
          </p:cNvSpPr>
          <p:nvPr/>
        </p:nvSpPr>
        <p:spPr bwMode="auto">
          <a:xfrm flipH="1">
            <a:off x="1759149" y="2550840"/>
            <a:ext cx="4114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8" name="Line 27"/>
          <p:cNvSpPr>
            <a:spLocks noChangeShapeType="1"/>
          </p:cNvSpPr>
          <p:nvPr/>
        </p:nvSpPr>
        <p:spPr bwMode="auto">
          <a:xfrm flipV="1">
            <a:off x="1759149" y="1865040"/>
            <a:ext cx="0" cy="685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9" name="Line 28"/>
          <p:cNvSpPr>
            <a:spLocks noChangeShapeType="1"/>
          </p:cNvSpPr>
          <p:nvPr/>
        </p:nvSpPr>
        <p:spPr bwMode="auto">
          <a:xfrm>
            <a:off x="9607749" y="1636440"/>
            <a:ext cx="0" cy="914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0" name="Line 29"/>
          <p:cNvSpPr>
            <a:spLocks noChangeShapeType="1"/>
          </p:cNvSpPr>
          <p:nvPr/>
        </p:nvSpPr>
        <p:spPr bwMode="auto">
          <a:xfrm flipH="1">
            <a:off x="6331149" y="2550840"/>
            <a:ext cx="3276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1" name="Line 30"/>
          <p:cNvSpPr>
            <a:spLocks noChangeShapeType="1"/>
          </p:cNvSpPr>
          <p:nvPr/>
        </p:nvSpPr>
        <p:spPr bwMode="auto">
          <a:xfrm flipV="1">
            <a:off x="6331149" y="1865040"/>
            <a:ext cx="0" cy="685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2" name="Line 31"/>
          <p:cNvSpPr>
            <a:spLocks noChangeShapeType="1"/>
          </p:cNvSpPr>
          <p:nvPr/>
        </p:nvSpPr>
        <p:spPr bwMode="auto">
          <a:xfrm>
            <a:off x="1378149" y="1941240"/>
            <a:ext cx="15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3" name="Line 32"/>
          <p:cNvSpPr>
            <a:spLocks noChangeShapeType="1"/>
          </p:cNvSpPr>
          <p:nvPr/>
        </p:nvSpPr>
        <p:spPr bwMode="auto">
          <a:xfrm>
            <a:off x="6483549" y="2017440"/>
            <a:ext cx="15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4" name="Line 33"/>
          <p:cNvSpPr>
            <a:spLocks noChangeShapeType="1"/>
          </p:cNvSpPr>
          <p:nvPr/>
        </p:nvSpPr>
        <p:spPr bwMode="auto">
          <a:xfrm flipV="1">
            <a:off x="8388549" y="950640"/>
            <a:ext cx="0" cy="685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5" name="Line 34"/>
          <p:cNvSpPr>
            <a:spLocks noChangeShapeType="1"/>
          </p:cNvSpPr>
          <p:nvPr/>
        </p:nvSpPr>
        <p:spPr bwMode="auto">
          <a:xfrm flipH="1">
            <a:off x="4045149" y="950640"/>
            <a:ext cx="4343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6" name="Line 35"/>
          <p:cNvSpPr>
            <a:spLocks noChangeShapeType="1"/>
          </p:cNvSpPr>
          <p:nvPr/>
        </p:nvSpPr>
        <p:spPr bwMode="auto">
          <a:xfrm>
            <a:off x="4045149" y="950640"/>
            <a:ext cx="0" cy="457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7" name="Line 36"/>
          <p:cNvSpPr>
            <a:spLocks noChangeShapeType="1"/>
          </p:cNvSpPr>
          <p:nvPr/>
        </p:nvSpPr>
        <p:spPr bwMode="auto">
          <a:xfrm>
            <a:off x="3816549" y="1255440"/>
            <a:ext cx="15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8" name="Text Box 37"/>
          <p:cNvSpPr txBox="1">
            <a:spLocks noChangeArrowheads="1"/>
          </p:cNvSpPr>
          <p:nvPr/>
        </p:nvSpPr>
        <p:spPr bwMode="auto">
          <a:xfrm>
            <a:off x="9474399" y="1103040"/>
            <a:ext cx="381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Y</a:t>
            </a:r>
            <a:endParaRPr kumimoji="1" lang="en-GB" altLang="zh-CN" b="0">
              <a:latin typeface="Times New Roman" panose="02020603050405020304" pitchFamily="18" charset="0"/>
            </a:endParaRPr>
          </a:p>
        </p:txBody>
      </p:sp>
      <p:sp>
        <p:nvSpPr>
          <p:cNvPr id="30749" name="Text Box 38"/>
          <p:cNvSpPr txBox="1">
            <a:spLocks noChangeArrowheads="1"/>
          </p:cNvSpPr>
          <p:nvPr/>
        </p:nvSpPr>
        <p:spPr bwMode="auto">
          <a:xfrm>
            <a:off x="2597349" y="1331640"/>
            <a:ext cx="8382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G1</a:t>
            </a:r>
            <a:endParaRPr kumimoji="1" lang="en-GB" altLang="zh-CN" b="0">
              <a:latin typeface="Times New Roman" panose="02020603050405020304" pitchFamily="18" charset="0"/>
            </a:endParaRPr>
          </a:p>
        </p:txBody>
      </p:sp>
      <p:sp>
        <p:nvSpPr>
          <p:cNvPr id="30750" name="Text Box 39"/>
          <p:cNvSpPr txBox="1">
            <a:spLocks noChangeArrowheads="1"/>
          </p:cNvSpPr>
          <p:nvPr/>
        </p:nvSpPr>
        <p:spPr bwMode="auto">
          <a:xfrm>
            <a:off x="4883349" y="1331640"/>
            <a:ext cx="6858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dirty="0">
                <a:latin typeface="Times New Roman" panose="02020603050405020304" pitchFamily="18" charset="0"/>
              </a:rPr>
              <a:t>G2</a:t>
            </a:r>
            <a:endParaRPr kumimoji="1" lang="en-GB" altLang="zh-CN" b="0" dirty="0">
              <a:latin typeface="Times New Roman" panose="02020603050405020304" pitchFamily="18" charset="0"/>
            </a:endParaRPr>
          </a:p>
        </p:txBody>
      </p:sp>
      <p:sp>
        <p:nvSpPr>
          <p:cNvPr id="30751" name="Text Box 40"/>
          <p:cNvSpPr txBox="1">
            <a:spLocks noChangeArrowheads="1"/>
          </p:cNvSpPr>
          <p:nvPr/>
        </p:nvSpPr>
        <p:spPr bwMode="auto">
          <a:xfrm>
            <a:off x="7397949" y="1407840"/>
            <a:ext cx="762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G3</a:t>
            </a:r>
            <a:endParaRPr kumimoji="1" lang="en-GB" altLang="zh-CN" b="0">
              <a:latin typeface="Times New Roman" panose="02020603050405020304" pitchFamily="18" charset="0"/>
            </a:endParaRPr>
          </a:p>
        </p:txBody>
      </p:sp>
      <p:sp>
        <p:nvSpPr>
          <p:cNvPr id="30752" name="Text Box 41"/>
          <p:cNvSpPr txBox="1">
            <a:spLocks noChangeArrowheads="1"/>
          </p:cNvSpPr>
          <p:nvPr/>
        </p:nvSpPr>
        <p:spPr bwMode="auto">
          <a:xfrm>
            <a:off x="8693349" y="1331640"/>
            <a:ext cx="8382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G4</a:t>
            </a:r>
            <a:endParaRPr kumimoji="1" lang="en-GB" altLang="zh-CN" b="0">
              <a:latin typeface="Times New Roman" panose="02020603050405020304" pitchFamily="18" charset="0"/>
            </a:endParaRPr>
          </a:p>
        </p:txBody>
      </p:sp>
      <p:sp>
        <p:nvSpPr>
          <p:cNvPr id="35" name="Text Box 42"/>
          <p:cNvSpPr txBox="1">
            <a:spLocks noChangeArrowheads="1"/>
          </p:cNvSpPr>
          <p:nvPr/>
        </p:nvSpPr>
        <p:spPr bwMode="auto">
          <a:xfrm>
            <a:off x="1189228" y="2771503"/>
            <a:ext cx="4876800" cy="519113"/>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zh-CN" altLang="en-GB" sz="2800" dirty="0">
                <a:effectLst>
                  <a:outerShdw blurRad="38100" dist="38100" dir="2700000" algn="tl">
                    <a:srgbClr val="000000">
                      <a:alpha val="43137"/>
                    </a:srgbClr>
                  </a:outerShdw>
                </a:effectLst>
                <a:latin typeface="黑体" panose="02010609060101010101" pitchFamily="2" charset="-122"/>
              </a:rPr>
              <a:t>要点:解决反馈环之间的交连。</a:t>
            </a:r>
            <a:endParaRPr kumimoji="1" lang="zh-CN" altLang="en-GB" sz="2800" dirty="0">
              <a:effectLst>
                <a:outerShdw blurRad="38100" dist="38100" dir="2700000" algn="tl">
                  <a:srgbClr val="000000">
                    <a:alpha val="43137"/>
                  </a:srgbClr>
                </a:outerShdw>
              </a:effectLst>
              <a:latin typeface="黑体" panose="02010609060101010101" pitchFamily="2" charset="-122"/>
            </a:endParaRPr>
          </a:p>
        </p:txBody>
      </p:sp>
      <p:sp>
        <p:nvSpPr>
          <p:cNvPr id="30754" name="Text Box 43"/>
          <p:cNvSpPr txBox="1">
            <a:spLocks noChangeArrowheads="1"/>
          </p:cNvSpPr>
          <p:nvPr/>
        </p:nvSpPr>
        <p:spPr bwMode="auto">
          <a:xfrm>
            <a:off x="844749" y="3541440"/>
            <a:ext cx="9144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R</a:t>
            </a:r>
            <a:endParaRPr kumimoji="1" lang="en-GB" altLang="zh-CN" b="0">
              <a:latin typeface="Times New Roman" panose="02020603050405020304" pitchFamily="18" charset="0"/>
            </a:endParaRPr>
          </a:p>
        </p:txBody>
      </p:sp>
      <p:sp>
        <p:nvSpPr>
          <p:cNvPr id="30755" name="Line 44"/>
          <p:cNvSpPr>
            <a:spLocks noChangeShapeType="1"/>
          </p:cNvSpPr>
          <p:nvPr/>
        </p:nvSpPr>
        <p:spPr bwMode="auto">
          <a:xfrm>
            <a:off x="844749" y="4151040"/>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6" name="Line 48"/>
          <p:cNvSpPr>
            <a:spLocks noChangeShapeType="1"/>
          </p:cNvSpPr>
          <p:nvPr/>
        </p:nvSpPr>
        <p:spPr bwMode="auto">
          <a:xfrm>
            <a:off x="1835349" y="4151040"/>
            <a:ext cx="457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7" name="Rectangle 49"/>
          <p:cNvSpPr>
            <a:spLocks noChangeArrowheads="1"/>
          </p:cNvSpPr>
          <p:nvPr/>
        </p:nvSpPr>
        <p:spPr bwMode="auto">
          <a:xfrm>
            <a:off x="2292549" y="3846240"/>
            <a:ext cx="838200" cy="609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0758" name="Line 50"/>
          <p:cNvSpPr>
            <a:spLocks noChangeShapeType="1"/>
          </p:cNvSpPr>
          <p:nvPr/>
        </p:nvSpPr>
        <p:spPr bwMode="auto">
          <a:xfrm>
            <a:off x="3130749" y="4151040"/>
            <a:ext cx="457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9" name="Rectangle 51"/>
          <p:cNvSpPr>
            <a:spLocks noChangeArrowheads="1"/>
          </p:cNvSpPr>
          <p:nvPr/>
        </p:nvSpPr>
        <p:spPr bwMode="auto">
          <a:xfrm>
            <a:off x="3587949" y="3846240"/>
            <a:ext cx="838200" cy="6858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0760" name="Line 52"/>
          <p:cNvSpPr>
            <a:spLocks noChangeShapeType="1"/>
          </p:cNvSpPr>
          <p:nvPr/>
        </p:nvSpPr>
        <p:spPr bwMode="auto">
          <a:xfrm>
            <a:off x="4426149" y="4151040"/>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1" name="Line 56"/>
          <p:cNvSpPr>
            <a:spLocks noChangeShapeType="1"/>
          </p:cNvSpPr>
          <p:nvPr/>
        </p:nvSpPr>
        <p:spPr bwMode="auto">
          <a:xfrm>
            <a:off x="5416749" y="4151040"/>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2" name="Rectangle 57"/>
          <p:cNvSpPr>
            <a:spLocks noChangeArrowheads="1"/>
          </p:cNvSpPr>
          <p:nvPr/>
        </p:nvSpPr>
        <p:spPr bwMode="auto">
          <a:xfrm>
            <a:off x="6178749" y="3846240"/>
            <a:ext cx="914400" cy="6858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0763" name="Line 58"/>
          <p:cNvSpPr>
            <a:spLocks noChangeShapeType="1"/>
          </p:cNvSpPr>
          <p:nvPr/>
        </p:nvSpPr>
        <p:spPr bwMode="auto">
          <a:xfrm>
            <a:off x="7093149" y="4151040"/>
            <a:ext cx="457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4" name="Rectangle 59"/>
          <p:cNvSpPr>
            <a:spLocks noChangeArrowheads="1"/>
          </p:cNvSpPr>
          <p:nvPr/>
        </p:nvSpPr>
        <p:spPr bwMode="auto">
          <a:xfrm>
            <a:off x="7550349" y="3770040"/>
            <a:ext cx="914400" cy="7620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0765" name="Line 60"/>
          <p:cNvSpPr>
            <a:spLocks noChangeShapeType="1"/>
          </p:cNvSpPr>
          <p:nvPr/>
        </p:nvSpPr>
        <p:spPr bwMode="auto">
          <a:xfrm>
            <a:off x="8464749" y="4151040"/>
            <a:ext cx="1524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6" name="Line 61"/>
          <p:cNvSpPr>
            <a:spLocks noChangeShapeType="1"/>
          </p:cNvSpPr>
          <p:nvPr/>
        </p:nvSpPr>
        <p:spPr bwMode="auto">
          <a:xfrm>
            <a:off x="4730949" y="4151040"/>
            <a:ext cx="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7" name="Line 62"/>
          <p:cNvSpPr>
            <a:spLocks noChangeShapeType="1"/>
          </p:cNvSpPr>
          <p:nvPr/>
        </p:nvSpPr>
        <p:spPr bwMode="auto">
          <a:xfrm flipH="1">
            <a:off x="1759149" y="4760640"/>
            <a:ext cx="2971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8" name="Line 63"/>
          <p:cNvSpPr>
            <a:spLocks noChangeShapeType="1"/>
          </p:cNvSpPr>
          <p:nvPr/>
        </p:nvSpPr>
        <p:spPr bwMode="auto">
          <a:xfrm flipH="1" flipV="1">
            <a:off x="1606749" y="4303440"/>
            <a:ext cx="152400" cy="457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9" name="Line 64"/>
          <p:cNvSpPr>
            <a:spLocks noChangeShapeType="1"/>
          </p:cNvSpPr>
          <p:nvPr/>
        </p:nvSpPr>
        <p:spPr bwMode="auto">
          <a:xfrm>
            <a:off x="1301949" y="4532040"/>
            <a:ext cx="15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0" name="Line 65"/>
          <p:cNvSpPr>
            <a:spLocks noChangeShapeType="1"/>
          </p:cNvSpPr>
          <p:nvPr/>
        </p:nvSpPr>
        <p:spPr bwMode="auto">
          <a:xfrm>
            <a:off x="8845749" y="4151040"/>
            <a:ext cx="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1" name="Line 66"/>
          <p:cNvSpPr>
            <a:spLocks noChangeShapeType="1"/>
          </p:cNvSpPr>
          <p:nvPr/>
        </p:nvSpPr>
        <p:spPr bwMode="auto">
          <a:xfrm flipH="1">
            <a:off x="5188149" y="4760640"/>
            <a:ext cx="3657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2" name="Line 67"/>
          <p:cNvSpPr>
            <a:spLocks noChangeShapeType="1"/>
          </p:cNvSpPr>
          <p:nvPr/>
        </p:nvSpPr>
        <p:spPr bwMode="auto">
          <a:xfrm flipV="1">
            <a:off x="5188149" y="4379640"/>
            <a:ext cx="0" cy="3810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3" name="Line 68"/>
          <p:cNvSpPr>
            <a:spLocks noChangeShapeType="1"/>
          </p:cNvSpPr>
          <p:nvPr/>
        </p:nvSpPr>
        <p:spPr bwMode="auto">
          <a:xfrm>
            <a:off x="9074349" y="4151040"/>
            <a:ext cx="0" cy="1524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4" name="Line 69"/>
          <p:cNvSpPr>
            <a:spLocks noChangeShapeType="1"/>
          </p:cNvSpPr>
          <p:nvPr/>
        </p:nvSpPr>
        <p:spPr bwMode="auto">
          <a:xfrm flipH="1">
            <a:off x="7931349" y="5675040"/>
            <a:ext cx="1143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5" name="Rectangle 70"/>
          <p:cNvSpPr>
            <a:spLocks noChangeArrowheads="1"/>
          </p:cNvSpPr>
          <p:nvPr/>
        </p:nvSpPr>
        <p:spPr bwMode="auto">
          <a:xfrm>
            <a:off x="6940749" y="5370240"/>
            <a:ext cx="990600" cy="6858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0776" name="Line 71"/>
          <p:cNvSpPr>
            <a:spLocks noChangeShapeType="1"/>
          </p:cNvSpPr>
          <p:nvPr/>
        </p:nvSpPr>
        <p:spPr bwMode="auto">
          <a:xfrm flipH="1">
            <a:off x="5340549" y="5751240"/>
            <a:ext cx="1600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7" name="Rectangle 72"/>
          <p:cNvSpPr>
            <a:spLocks noChangeArrowheads="1"/>
          </p:cNvSpPr>
          <p:nvPr/>
        </p:nvSpPr>
        <p:spPr bwMode="auto">
          <a:xfrm>
            <a:off x="4349949" y="5446440"/>
            <a:ext cx="990600" cy="6858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0778" name="Line 73"/>
          <p:cNvSpPr>
            <a:spLocks noChangeShapeType="1"/>
          </p:cNvSpPr>
          <p:nvPr/>
        </p:nvSpPr>
        <p:spPr bwMode="auto">
          <a:xfrm flipH="1" flipV="1">
            <a:off x="1606749" y="5827440"/>
            <a:ext cx="2743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9" name="Line 74"/>
          <p:cNvSpPr>
            <a:spLocks noChangeShapeType="1"/>
          </p:cNvSpPr>
          <p:nvPr/>
        </p:nvSpPr>
        <p:spPr bwMode="auto">
          <a:xfrm flipV="1">
            <a:off x="1606749" y="4303440"/>
            <a:ext cx="0" cy="15240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80" name="Line 75"/>
          <p:cNvSpPr>
            <a:spLocks noChangeShapeType="1"/>
          </p:cNvSpPr>
          <p:nvPr/>
        </p:nvSpPr>
        <p:spPr bwMode="auto">
          <a:xfrm>
            <a:off x="1911549" y="4455840"/>
            <a:ext cx="15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81" name="Text Box 76"/>
          <p:cNvSpPr txBox="1">
            <a:spLocks noChangeArrowheads="1"/>
          </p:cNvSpPr>
          <p:nvPr/>
        </p:nvSpPr>
        <p:spPr bwMode="auto">
          <a:xfrm>
            <a:off x="2368749" y="3846240"/>
            <a:ext cx="6096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G1        G2                     G3         G4</a:t>
            </a:r>
            <a:endParaRPr kumimoji="1" lang="en-GB" altLang="zh-CN" b="0">
              <a:latin typeface="Times New Roman" panose="02020603050405020304" pitchFamily="18" charset="0"/>
            </a:endParaRPr>
          </a:p>
        </p:txBody>
      </p:sp>
      <p:sp>
        <p:nvSpPr>
          <p:cNvPr id="30782" name="Text Box 77"/>
          <p:cNvSpPr txBox="1">
            <a:spLocks noChangeArrowheads="1"/>
          </p:cNvSpPr>
          <p:nvPr/>
        </p:nvSpPr>
        <p:spPr bwMode="auto">
          <a:xfrm>
            <a:off x="9226749" y="3465240"/>
            <a:ext cx="762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Y</a:t>
            </a:r>
            <a:endParaRPr kumimoji="1" lang="en-GB" altLang="zh-CN" b="0">
              <a:latin typeface="Times New Roman" panose="02020603050405020304" pitchFamily="18" charset="0"/>
            </a:endParaRPr>
          </a:p>
        </p:txBody>
      </p:sp>
      <p:sp>
        <p:nvSpPr>
          <p:cNvPr id="30783" name="Text Box 78"/>
          <p:cNvSpPr txBox="1">
            <a:spLocks noChangeArrowheads="1"/>
          </p:cNvSpPr>
          <p:nvPr/>
        </p:nvSpPr>
        <p:spPr bwMode="auto">
          <a:xfrm>
            <a:off x="4349949" y="5446440"/>
            <a:ext cx="3810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a:latin typeface="Times New Roman" panose="02020603050405020304" pitchFamily="18" charset="0"/>
              </a:rPr>
              <a:t> 1/</a:t>
            </a:r>
            <a:r>
              <a:rPr kumimoji="1" lang="en-GB" altLang="zh-CN" b="0">
                <a:latin typeface="Times New Roman" panose="02020603050405020304" pitchFamily="18" charset="0"/>
              </a:rPr>
              <a:t>G1                 1/G4</a:t>
            </a:r>
            <a:endParaRPr kumimoji="1" lang="en-GB" altLang="zh-CN" b="0">
              <a:latin typeface="Times New Roman" panose="02020603050405020304" pitchFamily="18" charset="0"/>
            </a:endParaRPr>
          </a:p>
        </p:txBody>
      </p:sp>
      <p:sp>
        <p:nvSpPr>
          <p:cNvPr id="30784" name="Line 79"/>
          <p:cNvSpPr>
            <a:spLocks noChangeShapeType="1"/>
          </p:cNvSpPr>
          <p:nvPr/>
        </p:nvSpPr>
        <p:spPr bwMode="auto">
          <a:xfrm>
            <a:off x="4959549" y="4532040"/>
            <a:ext cx="15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Text Box 80"/>
          <p:cNvSpPr txBox="1">
            <a:spLocks noChangeArrowheads="1"/>
          </p:cNvSpPr>
          <p:nvPr/>
        </p:nvSpPr>
        <p:spPr bwMode="auto">
          <a:xfrm>
            <a:off x="1092399" y="6171927"/>
            <a:ext cx="8782050" cy="5238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 typeface="Wingdings" panose="05000000000000000000" pitchFamily="2" charset="2"/>
              <a:buNone/>
              <a:defRPr/>
            </a:pPr>
            <a:r>
              <a:rPr kumimoji="1" lang="zh-CN" altLang="en-GB" sz="2800" dirty="0">
                <a:effectLst>
                  <a:outerShdw blurRad="38100" dist="38100" dir="2700000" algn="tl">
                    <a:srgbClr val="000000">
                      <a:alpha val="43137"/>
                    </a:srgbClr>
                  </a:outerShdw>
                </a:effectLst>
                <a:latin typeface="黑体" panose="02010609060101010101" pitchFamily="2" charset="-122"/>
              </a:rPr>
              <a:t>要点:从内到外逐一求负反馈传递函,最后求出</a:t>
            </a:r>
            <a:r>
              <a:rPr kumimoji="1" lang="en-GB" altLang="zh-CN" sz="2800" dirty="0">
                <a:effectLst>
                  <a:outerShdw blurRad="38100" dist="38100" dir="2700000" algn="tl">
                    <a:srgbClr val="000000">
                      <a:alpha val="43137"/>
                    </a:srgbClr>
                  </a:outerShdw>
                </a:effectLst>
                <a:latin typeface="黑体" panose="02010609060101010101" pitchFamily="2" charset="-122"/>
              </a:rPr>
              <a:t>Y/R。</a:t>
            </a:r>
            <a:endParaRPr kumimoji="1" lang="en-GB" altLang="zh-CN" sz="2800" dirty="0">
              <a:effectLst>
                <a:outerShdw blurRad="38100" dist="38100" dir="2700000" algn="tl">
                  <a:srgbClr val="000000">
                    <a:alpha val="43137"/>
                  </a:srgbClr>
                </a:outerShdw>
              </a:effectLst>
              <a:latin typeface="黑体" panose="02010609060101010101" pitchFamily="2" charset="-122"/>
            </a:endParaRPr>
          </a:p>
        </p:txBody>
      </p:sp>
      <p:sp>
        <p:nvSpPr>
          <p:cNvPr id="30786" name="AutoShape 81"/>
          <p:cNvSpPr>
            <a:spLocks noChangeArrowheads="1"/>
          </p:cNvSpPr>
          <p:nvPr/>
        </p:nvSpPr>
        <p:spPr bwMode="auto">
          <a:xfrm>
            <a:off x="1378149" y="3922440"/>
            <a:ext cx="4572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0787" name="AutoShape 82"/>
          <p:cNvSpPr>
            <a:spLocks noChangeArrowheads="1"/>
          </p:cNvSpPr>
          <p:nvPr/>
        </p:nvSpPr>
        <p:spPr bwMode="auto">
          <a:xfrm>
            <a:off x="4959549" y="3998640"/>
            <a:ext cx="4572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0788" name="AutoShape 86"/>
          <p:cNvSpPr>
            <a:spLocks noChangeArrowheads="1"/>
          </p:cNvSpPr>
          <p:nvPr/>
        </p:nvSpPr>
        <p:spPr bwMode="auto">
          <a:xfrm>
            <a:off x="1530549" y="1484040"/>
            <a:ext cx="4572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0789" name="AutoShape 87"/>
          <p:cNvSpPr>
            <a:spLocks noChangeArrowheads="1"/>
          </p:cNvSpPr>
          <p:nvPr/>
        </p:nvSpPr>
        <p:spPr bwMode="auto">
          <a:xfrm>
            <a:off x="3816549" y="1407840"/>
            <a:ext cx="4572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0790" name="AutoShape 88"/>
          <p:cNvSpPr>
            <a:spLocks noChangeArrowheads="1"/>
          </p:cNvSpPr>
          <p:nvPr/>
        </p:nvSpPr>
        <p:spPr bwMode="auto">
          <a:xfrm>
            <a:off x="6102549" y="1484040"/>
            <a:ext cx="4572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0791" name="Line 150"/>
          <p:cNvSpPr>
            <a:spLocks noChangeShapeType="1"/>
          </p:cNvSpPr>
          <p:nvPr/>
        </p:nvSpPr>
        <p:spPr bwMode="auto">
          <a:xfrm>
            <a:off x="890787" y="3465240"/>
            <a:ext cx="8964612" cy="0"/>
          </a:xfrm>
          <a:prstGeom prst="line">
            <a:avLst/>
          </a:prstGeom>
          <a:noFill/>
          <a:ln w="381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166813" y="264318"/>
            <a:ext cx="9144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zh-CN" altLang="en-GB" dirty="0">
                <a:solidFill>
                  <a:srgbClr val="002060"/>
                </a:solidFill>
                <a:effectLst>
                  <a:outerShdw blurRad="38100" dist="38100" dir="2700000" algn="tl">
                    <a:srgbClr val="000000">
                      <a:alpha val="43137"/>
                    </a:srgbClr>
                  </a:outerShdw>
                </a:effectLst>
                <a:latin typeface="+mn-ea"/>
              </a:rPr>
              <a:t>例  求</a:t>
            </a:r>
            <a:r>
              <a:rPr kumimoji="1" lang="en-GB" altLang="zh-CN" dirty="0">
                <a:solidFill>
                  <a:srgbClr val="002060"/>
                </a:solidFill>
                <a:effectLst>
                  <a:outerShdw blurRad="38100" dist="38100" dir="2700000" algn="tl">
                    <a:srgbClr val="000000">
                      <a:alpha val="43137"/>
                    </a:srgbClr>
                  </a:outerShdw>
                </a:effectLst>
                <a:latin typeface="+mn-ea"/>
              </a:rPr>
              <a:t>Y(S)/R(S)</a:t>
            </a:r>
            <a:endParaRPr kumimoji="1" lang="en-GB" altLang="zh-CN" dirty="0">
              <a:solidFill>
                <a:srgbClr val="002060"/>
              </a:solidFill>
              <a:effectLst>
                <a:outerShdw blurRad="38100" dist="38100" dir="2700000" algn="tl">
                  <a:srgbClr val="000000">
                    <a:alpha val="43137"/>
                  </a:srgbClr>
                </a:outerShdw>
              </a:effectLst>
              <a:latin typeface="+mn-ea"/>
            </a:endParaRPr>
          </a:p>
        </p:txBody>
      </p:sp>
      <p:sp>
        <p:nvSpPr>
          <p:cNvPr id="31747" name="Text Box 3"/>
          <p:cNvSpPr txBox="1">
            <a:spLocks noChangeArrowheads="1"/>
          </p:cNvSpPr>
          <p:nvPr/>
        </p:nvSpPr>
        <p:spPr bwMode="auto">
          <a:xfrm>
            <a:off x="1776413" y="942975"/>
            <a:ext cx="9144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R</a:t>
            </a:r>
            <a:endParaRPr kumimoji="1" lang="en-GB" altLang="zh-CN" b="0">
              <a:latin typeface="Times New Roman" panose="02020603050405020304" pitchFamily="18" charset="0"/>
            </a:endParaRPr>
          </a:p>
        </p:txBody>
      </p:sp>
      <p:sp>
        <p:nvSpPr>
          <p:cNvPr id="31748" name="Line 4"/>
          <p:cNvSpPr>
            <a:spLocks noChangeShapeType="1"/>
          </p:cNvSpPr>
          <p:nvPr/>
        </p:nvSpPr>
        <p:spPr bwMode="auto">
          <a:xfrm>
            <a:off x="1776413" y="1400175"/>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9" name="Rectangle 8"/>
          <p:cNvSpPr>
            <a:spLocks noChangeArrowheads="1"/>
          </p:cNvSpPr>
          <p:nvPr/>
        </p:nvSpPr>
        <p:spPr bwMode="auto">
          <a:xfrm>
            <a:off x="6881813" y="1171575"/>
            <a:ext cx="838200" cy="609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b="0">
                <a:latin typeface="Times New Roman" panose="02020603050405020304" pitchFamily="18" charset="0"/>
              </a:rPr>
              <a:t>G2</a:t>
            </a:r>
            <a:endParaRPr lang="en-US" altLang="zh-CN" b="0">
              <a:latin typeface="Times New Roman" panose="02020603050405020304" pitchFamily="18" charset="0"/>
            </a:endParaRPr>
          </a:p>
        </p:txBody>
      </p:sp>
      <p:sp>
        <p:nvSpPr>
          <p:cNvPr id="31750" name="Rectangle 9"/>
          <p:cNvSpPr>
            <a:spLocks noChangeArrowheads="1"/>
          </p:cNvSpPr>
          <p:nvPr/>
        </p:nvSpPr>
        <p:spPr bwMode="auto">
          <a:xfrm>
            <a:off x="4443413" y="1171575"/>
            <a:ext cx="838200" cy="609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b="0">
                <a:latin typeface="Times New Roman" panose="02020603050405020304" pitchFamily="18" charset="0"/>
              </a:rPr>
              <a:t>G1</a:t>
            </a:r>
            <a:endParaRPr lang="en-US" altLang="zh-CN" b="0">
              <a:latin typeface="Times New Roman" panose="02020603050405020304" pitchFamily="18" charset="0"/>
            </a:endParaRPr>
          </a:p>
        </p:txBody>
      </p:sp>
      <p:sp>
        <p:nvSpPr>
          <p:cNvPr id="31751" name="Line 10"/>
          <p:cNvSpPr>
            <a:spLocks noChangeShapeType="1"/>
          </p:cNvSpPr>
          <p:nvPr/>
        </p:nvSpPr>
        <p:spPr bwMode="auto">
          <a:xfrm flipH="1">
            <a:off x="5281613" y="1476375"/>
            <a:ext cx="1600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2" name="Line 11"/>
          <p:cNvSpPr>
            <a:spLocks noChangeShapeType="1"/>
          </p:cNvSpPr>
          <p:nvPr/>
        </p:nvSpPr>
        <p:spPr bwMode="auto">
          <a:xfrm flipH="1">
            <a:off x="2919413" y="1476375"/>
            <a:ext cx="1524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3" name="Line 12"/>
          <p:cNvSpPr>
            <a:spLocks noChangeShapeType="1"/>
          </p:cNvSpPr>
          <p:nvPr/>
        </p:nvSpPr>
        <p:spPr bwMode="auto">
          <a:xfrm flipV="1">
            <a:off x="3605213" y="942975"/>
            <a:ext cx="0" cy="533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4" name="Line 13"/>
          <p:cNvSpPr>
            <a:spLocks noChangeShapeType="1"/>
          </p:cNvSpPr>
          <p:nvPr/>
        </p:nvSpPr>
        <p:spPr bwMode="auto">
          <a:xfrm>
            <a:off x="2767013" y="1628775"/>
            <a:ext cx="0" cy="304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5" name="Rectangle 14"/>
          <p:cNvSpPr>
            <a:spLocks noChangeArrowheads="1"/>
          </p:cNvSpPr>
          <p:nvPr/>
        </p:nvSpPr>
        <p:spPr bwMode="auto">
          <a:xfrm>
            <a:off x="2386013" y="1933575"/>
            <a:ext cx="838200" cy="609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b="0">
                <a:latin typeface="Times New Roman" panose="02020603050405020304" pitchFamily="18" charset="0"/>
              </a:rPr>
              <a:t>G3</a:t>
            </a:r>
            <a:endParaRPr lang="en-US" altLang="zh-CN" b="0">
              <a:latin typeface="Times New Roman" panose="02020603050405020304" pitchFamily="18" charset="0"/>
            </a:endParaRPr>
          </a:p>
        </p:txBody>
      </p:sp>
      <p:sp>
        <p:nvSpPr>
          <p:cNvPr id="31756" name="Line 18"/>
          <p:cNvSpPr>
            <a:spLocks noChangeShapeType="1"/>
          </p:cNvSpPr>
          <p:nvPr/>
        </p:nvSpPr>
        <p:spPr bwMode="auto">
          <a:xfrm>
            <a:off x="2767013" y="2543175"/>
            <a:ext cx="0" cy="685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7" name="Rectangle 19"/>
          <p:cNvSpPr>
            <a:spLocks noChangeArrowheads="1"/>
          </p:cNvSpPr>
          <p:nvPr/>
        </p:nvSpPr>
        <p:spPr bwMode="auto">
          <a:xfrm>
            <a:off x="5738813" y="1933575"/>
            <a:ext cx="838200" cy="609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b="0">
                <a:latin typeface="Times New Roman" panose="02020603050405020304" pitchFamily="18" charset="0"/>
              </a:rPr>
              <a:t>G4</a:t>
            </a:r>
            <a:endParaRPr lang="zh-CN" altLang="en-US" b="0">
              <a:latin typeface="Times New Roman" panose="02020603050405020304" pitchFamily="18" charset="0"/>
            </a:endParaRPr>
          </a:p>
        </p:txBody>
      </p:sp>
      <p:sp>
        <p:nvSpPr>
          <p:cNvPr id="31758" name="Line 20"/>
          <p:cNvSpPr>
            <a:spLocks noChangeShapeType="1"/>
          </p:cNvSpPr>
          <p:nvPr/>
        </p:nvSpPr>
        <p:spPr bwMode="auto">
          <a:xfrm>
            <a:off x="6119813" y="1476375"/>
            <a:ext cx="0" cy="457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9" name="Line 21"/>
          <p:cNvSpPr>
            <a:spLocks noChangeShapeType="1"/>
          </p:cNvSpPr>
          <p:nvPr/>
        </p:nvSpPr>
        <p:spPr bwMode="auto">
          <a:xfrm>
            <a:off x="6196013" y="2543175"/>
            <a:ext cx="0" cy="685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0" name="Rectangle 22"/>
          <p:cNvSpPr>
            <a:spLocks noChangeArrowheads="1"/>
          </p:cNvSpPr>
          <p:nvPr/>
        </p:nvSpPr>
        <p:spPr bwMode="auto">
          <a:xfrm>
            <a:off x="4443413" y="3152775"/>
            <a:ext cx="838200" cy="609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b="0">
                <a:latin typeface="Times New Roman" panose="02020603050405020304" pitchFamily="18" charset="0"/>
              </a:rPr>
              <a:t>G5</a:t>
            </a:r>
            <a:endParaRPr lang="en-US" altLang="zh-CN" b="0">
              <a:latin typeface="Times New Roman" panose="02020603050405020304" pitchFamily="18" charset="0"/>
            </a:endParaRPr>
          </a:p>
        </p:txBody>
      </p:sp>
      <p:sp>
        <p:nvSpPr>
          <p:cNvPr id="31761" name="Rectangle 23"/>
          <p:cNvSpPr>
            <a:spLocks noChangeArrowheads="1"/>
          </p:cNvSpPr>
          <p:nvPr/>
        </p:nvSpPr>
        <p:spPr bwMode="auto">
          <a:xfrm>
            <a:off x="6958013" y="3076575"/>
            <a:ext cx="838200" cy="609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b="0">
                <a:latin typeface="Times New Roman" panose="02020603050405020304" pitchFamily="18" charset="0"/>
              </a:rPr>
              <a:t>G6</a:t>
            </a:r>
            <a:endParaRPr lang="zh-CN" altLang="en-US" b="0">
              <a:latin typeface="Times New Roman" panose="02020603050405020304" pitchFamily="18" charset="0"/>
            </a:endParaRPr>
          </a:p>
        </p:txBody>
      </p:sp>
      <p:sp>
        <p:nvSpPr>
          <p:cNvPr id="31762" name="Line 27"/>
          <p:cNvSpPr>
            <a:spLocks noChangeShapeType="1"/>
          </p:cNvSpPr>
          <p:nvPr/>
        </p:nvSpPr>
        <p:spPr bwMode="auto">
          <a:xfrm>
            <a:off x="3071813" y="1095375"/>
            <a:ext cx="15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3" name="Line 28"/>
          <p:cNvSpPr>
            <a:spLocks noChangeShapeType="1"/>
          </p:cNvSpPr>
          <p:nvPr/>
        </p:nvSpPr>
        <p:spPr bwMode="auto">
          <a:xfrm flipH="1">
            <a:off x="2995613" y="3457575"/>
            <a:ext cx="1447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4" name="Line 29"/>
          <p:cNvSpPr>
            <a:spLocks noChangeShapeType="1"/>
          </p:cNvSpPr>
          <p:nvPr/>
        </p:nvSpPr>
        <p:spPr bwMode="auto">
          <a:xfrm flipH="1" flipV="1">
            <a:off x="5281613" y="3457575"/>
            <a:ext cx="685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5" name="Line 30"/>
          <p:cNvSpPr>
            <a:spLocks noChangeShapeType="1"/>
          </p:cNvSpPr>
          <p:nvPr/>
        </p:nvSpPr>
        <p:spPr bwMode="auto">
          <a:xfrm flipH="1">
            <a:off x="6348413" y="3457575"/>
            <a:ext cx="609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6" name="Line 31"/>
          <p:cNvSpPr>
            <a:spLocks noChangeShapeType="1"/>
          </p:cNvSpPr>
          <p:nvPr/>
        </p:nvSpPr>
        <p:spPr bwMode="auto">
          <a:xfrm>
            <a:off x="2767013" y="3686175"/>
            <a:ext cx="0" cy="1066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7" name="Line 32"/>
          <p:cNvSpPr>
            <a:spLocks noChangeShapeType="1"/>
          </p:cNvSpPr>
          <p:nvPr/>
        </p:nvSpPr>
        <p:spPr bwMode="auto">
          <a:xfrm>
            <a:off x="2767013" y="4752975"/>
            <a:ext cx="1676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8" name="Rectangle 33"/>
          <p:cNvSpPr>
            <a:spLocks noChangeArrowheads="1"/>
          </p:cNvSpPr>
          <p:nvPr/>
        </p:nvSpPr>
        <p:spPr bwMode="auto">
          <a:xfrm>
            <a:off x="4443413" y="4371975"/>
            <a:ext cx="838200" cy="609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1769" name="Line 34"/>
          <p:cNvSpPr>
            <a:spLocks noChangeShapeType="1"/>
          </p:cNvSpPr>
          <p:nvPr/>
        </p:nvSpPr>
        <p:spPr bwMode="auto">
          <a:xfrm>
            <a:off x="5281613" y="4752975"/>
            <a:ext cx="3657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0" name="Line 35"/>
          <p:cNvSpPr>
            <a:spLocks noChangeShapeType="1"/>
          </p:cNvSpPr>
          <p:nvPr/>
        </p:nvSpPr>
        <p:spPr bwMode="auto">
          <a:xfrm flipV="1">
            <a:off x="8939213" y="1400175"/>
            <a:ext cx="0" cy="3352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1" name="Line 36"/>
          <p:cNvSpPr>
            <a:spLocks noChangeShapeType="1"/>
          </p:cNvSpPr>
          <p:nvPr/>
        </p:nvSpPr>
        <p:spPr bwMode="auto">
          <a:xfrm flipH="1">
            <a:off x="7720013" y="1400175"/>
            <a:ext cx="1219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2" name="Line 37"/>
          <p:cNvSpPr>
            <a:spLocks noChangeShapeType="1"/>
          </p:cNvSpPr>
          <p:nvPr/>
        </p:nvSpPr>
        <p:spPr bwMode="auto">
          <a:xfrm flipH="1">
            <a:off x="7796213" y="3457575"/>
            <a:ext cx="1143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3" name="Line 38"/>
          <p:cNvSpPr>
            <a:spLocks noChangeShapeType="1"/>
          </p:cNvSpPr>
          <p:nvPr/>
        </p:nvSpPr>
        <p:spPr bwMode="auto">
          <a:xfrm>
            <a:off x="3224213" y="3305175"/>
            <a:ext cx="15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4" name="Text Box 39"/>
          <p:cNvSpPr txBox="1">
            <a:spLocks noChangeArrowheads="1"/>
          </p:cNvSpPr>
          <p:nvPr/>
        </p:nvSpPr>
        <p:spPr bwMode="auto">
          <a:xfrm>
            <a:off x="2157413" y="2695575"/>
            <a:ext cx="12192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a:latin typeface="Times New Roman" panose="02020603050405020304" pitchFamily="18" charset="0"/>
              </a:rPr>
              <a:t>+</a:t>
            </a:r>
            <a:endParaRPr kumimoji="1" lang="zh-CN" altLang="en-GB" b="0">
              <a:latin typeface="Times New Roman" panose="02020603050405020304" pitchFamily="18" charset="0"/>
            </a:endParaRPr>
          </a:p>
        </p:txBody>
      </p:sp>
      <p:sp>
        <p:nvSpPr>
          <p:cNvPr id="31775" name="Text Box 40"/>
          <p:cNvSpPr txBox="1">
            <a:spLocks noChangeArrowheads="1"/>
          </p:cNvSpPr>
          <p:nvPr/>
        </p:nvSpPr>
        <p:spPr bwMode="auto">
          <a:xfrm>
            <a:off x="5510213" y="2695575"/>
            <a:ext cx="1524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a:latin typeface="Times New Roman" panose="02020603050405020304" pitchFamily="18" charset="0"/>
              </a:rPr>
              <a:t>  +</a:t>
            </a:r>
            <a:endParaRPr kumimoji="1" lang="zh-CN" altLang="en-GB" b="0">
              <a:latin typeface="Times New Roman" panose="02020603050405020304" pitchFamily="18" charset="0"/>
            </a:endParaRPr>
          </a:p>
        </p:txBody>
      </p:sp>
      <p:sp>
        <p:nvSpPr>
          <p:cNvPr id="31776" name="Text Box 41"/>
          <p:cNvSpPr txBox="1">
            <a:spLocks noChangeArrowheads="1"/>
          </p:cNvSpPr>
          <p:nvPr/>
        </p:nvSpPr>
        <p:spPr bwMode="auto">
          <a:xfrm>
            <a:off x="6424613" y="3076575"/>
            <a:ext cx="3048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a:latin typeface="Times New Roman" panose="02020603050405020304" pitchFamily="18" charset="0"/>
              </a:rPr>
              <a:t>+</a:t>
            </a:r>
            <a:endParaRPr kumimoji="1" lang="zh-CN" altLang="en-GB" b="0">
              <a:latin typeface="Times New Roman" panose="02020603050405020304" pitchFamily="18" charset="0"/>
            </a:endParaRPr>
          </a:p>
        </p:txBody>
      </p:sp>
      <p:sp>
        <p:nvSpPr>
          <p:cNvPr id="31777" name="Text Box 42"/>
          <p:cNvSpPr txBox="1">
            <a:spLocks noChangeArrowheads="1"/>
          </p:cNvSpPr>
          <p:nvPr/>
        </p:nvSpPr>
        <p:spPr bwMode="auto">
          <a:xfrm>
            <a:off x="3696085" y="790575"/>
            <a:ext cx="8382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dirty="0">
                <a:latin typeface="Times New Roman" panose="02020603050405020304" pitchFamily="18" charset="0"/>
              </a:rPr>
              <a:t>Y</a:t>
            </a:r>
            <a:endParaRPr kumimoji="1" lang="en-GB" altLang="zh-CN" b="0" dirty="0">
              <a:latin typeface="Times New Roman" panose="02020603050405020304" pitchFamily="18" charset="0"/>
            </a:endParaRPr>
          </a:p>
        </p:txBody>
      </p:sp>
      <p:sp>
        <p:nvSpPr>
          <p:cNvPr id="31778" name="Text Box 46"/>
          <p:cNvSpPr txBox="1">
            <a:spLocks noChangeArrowheads="1"/>
          </p:cNvSpPr>
          <p:nvPr/>
        </p:nvSpPr>
        <p:spPr bwMode="auto">
          <a:xfrm>
            <a:off x="4443413" y="4371975"/>
            <a:ext cx="762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G7</a:t>
            </a:r>
            <a:endParaRPr kumimoji="1" lang="en-GB" altLang="zh-CN" b="0">
              <a:latin typeface="Times New Roman" panose="02020603050405020304" pitchFamily="18" charset="0"/>
            </a:endParaRPr>
          </a:p>
        </p:txBody>
      </p:sp>
      <p:sp>
        <p:nvSpPr>
          <p:cNvPr id="37" name="Text Box 47"/>
          <p:cNvSpPr txBox="1">
            <a:spLocks noChangeArrowheads="1"/>
          </p:cNvSpPr>
          <p:nvPr/>
        </p:nvSpPr>
        <p:spPr bwMode="auto">
          <a:xfrm>
            <a:off x="1271464" y="5147468"/>
            <a:ext cx="9144000" cy="1077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zh-CN" altLang="en-GB"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1.确定输入、输出;找到前向通道;将动态方块图画成输入在左输出在右的习惯形式。</a:t>
            </a:r>
            <a:endParaRPr kumimoji="1" lang="zh-CN" altLang="en-GB"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31780" name="AutoShape 48"/>
          <p:cNvSpPr>
            <a:spLocks noChangeArrowheads="1"/>
          </p:cNvSpPr>
          <p:nvPr/>
        </p:nvSpPr>
        <p:spPr bwMode="auto">
          <a:xfrm>
            <a:off x="2614613" y="3228975"/>
            <a:ext cx="381000" cy="4572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1781" name="AutoShape 49"/>
          <p:cNvSpPr>
            <a:spLocks noChangeArrowheads="1"/>
          </p:cNvSpPr>
          <p:nvPr/>
        </p:nvSpPr>
        <p:spPr bwMode="auto">
          <a:xfrm>
            <a:off x="2538413" y="1171575"/>
            <a:ext cx="381000" cy="4572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1782" name="AutoShape 50"/>
          <p:cNvSpPr>
            <a:spLocks noChangeArrowheads="1"/>
          </p:cNvSpPr>
          <p:nvPr/>
        </p:nvSpPr>
        <p:spPr bwMode="auto">
          <a:xfrm>
            <a:off x="5967413" y="3228975"/>
            <a:ext cx="381000" cy="4572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Tree>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055440" y="764704"/>
            <a:ext cx="9144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R</a:t>
            </a:r>
            <a:endParaRPr kumimoji="1" lang="en-GB" altLang="zh-CN" b="0">
              <a:latin typeface="Times New Roman" panose="02020603050405020304" pitchFamily="18" charset="0"/>
            </a:endParaRPr>
          </a:p>
        </p:txBody>
      </p:sp>
      <p:sp>
        <p:nvSpPr>
          <p:cNvPr id="32771" name="Line 3"/>
          <p:cNvSpPr>
            <a:spLocks noChangeShapeType="1"/>
          </p:cNvSpPr>
          <p:nvPr/>
        </p:nvSpPr>
        <p:spPr bwMode="auto">
          <a:xfrm>
            <a:off x="1055440" y="1374304"/>
            <a:ext cx="838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2" name="Line 7"/>
          <p:cNvSpPr>
            <a:spLocks noChangeShapeType="1"/>
          </p:cNvSpPr>
          <p:nvPr/>
        </p:nvSpPr>
        <p:spPr bwMode="auto">
          <a:xfrm>
            <a:off x="2274640" y="1374304"/>
            <a:ext cx="457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3" name="Rectangle 8"/>
          <p:cNvSpPr>
            <a:spLocks noChangeArrowheads="1"/>
          </p:cNvSpPr>
          <p:nvPr/>
        </p:nvSpPr>
        <p:spPr bwMode="auto">
          <a:xfrm>
            <a:off x="2731840" y="1145704"/>
            <a:ext cx="762000" cy="609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2774" name="Line 9"/>
          <p:cNvSpPr>
            <a:spLocks noChangeShapeType="1"/>
          </p:cNvSpPr>
          <p:nvPr/>
        </p:nvSpPr>
        <p:spPr bwMode="auto">
          <a:xfrm>
            <a:off x="3493840" y="1374304"/>
            <a:ext cx="457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5" name="Line 13"/>
          <p:cNvSpPr>
            <a:spLocks noChangeShapeType="1"/>
          </p:cNvSpPr>
          <p:nvPr/>
        </p:nvSpPr>
        <p:spPr bwMode="auto">
          <a:xfrm>
            <a:off x="4332040" y="1374304"/>
            <a:ext cx="685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6" name="Rectangle 14"/>
          <p:cNvSpPr>
            <a:spLocks noChangeArrowheads="1"/>
          </p:cNvSpPr>
          <p:nvPr/>
        </p:nvSpPr>
        <p:spPr bwMode="auto">
          <a:xfrm>
            <a:off x="5017840" y="1145704"/>
            <a:ext cx="762000" cy="609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2777" name="Line 15"/>
          <p:cNvSpPr>
            <a:spLocks noChangeShapeType="1"/>
          </p:cNvSpPr>
          <p:nvPr/>
        </p:nvSpPr>
        <p:spPr bwMode="auto">
          <a:xfrm>
            <a:off x="5779840" y="1374304"/>
            <a:ext cx="609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8" name="Rectangle 16"/>
          <p:cNvSpPr>
            <a:spLocks noChangeArrowheads="1"/>
          </p:cNvSpPr>
          <p:nvPr/>
        </p:nvSpPr>
        <p:spPr bwMode="auto">
          <a:xfrm>
            <a:off x="6389440" y="1145704"/>
            <a:ext cx="838200" cy="6858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2779" name="Rectangle 17"/>
          <p:cNvSpPr>
            <a:spLocks noChangeArrowheads="1"/>
          </p:cNvSpPr>
          <p:nvPr/>
        </p:nvSpPr>
        <p:spPr bwMode="auto">
          <a:xfrm>
            <a:off x="7989640" y="1145704"/>
            <a:ext cx="838200" cy="6858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2780" name="Line 18"/>
          <p:cNvSpPr>
            <a:spLocks noChangeShapeType="1"/>
          </p:cNvSpPr>
          <p:nvPr/>
        </p:nvSpPr>
        <p:spPr bwMode="auto">
          <a:xfrm>
            <a:off x="7227640" y="1450504"/>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1" name="Line 19"/>
          <p:cNvSpPr>
            <a:spLocks noChangeShapeType="1"/>
          </p:cNvSpPr>
          <p:nvPr/>
        </p:nvSpPr>
        <p:spPr bwMode="auto">
          <a:xfrm>
            <a:off x="8827840" y="1374304"/>
            <a:ext cx="1371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2" name="Text Box 20"/>
          <p:cNvSpPr txBox="1">
            <a:spLocks noChangeArrowheads="1"/>
          </p:cNvSpPr>
          <p:nvPr/>
        </p:nvSpPr>
        <p:spPr bwMode="auto">
          <a:xfrm>
            <a:off x="2865190" y="1145704"/>
            <a:ext cx="6096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G3                G7         G2            G1</a:t>
            </a:r>
            <a:endParaRPr kumimoji="1" lang="en-GB" altLang="zh-CN" b="0">
              <a:latin typeface="Times New Roman" panose="02020603050405020304" pitchFamily="18" charset="0"/>
            </a:endParaRPr>
          </a:p>
        </p:txBody>
      </p:sp>
      <p:sp>
        <p:nvSpPr>
          <p:cNvPr id="32783" name="Text Box 21"/>
          <p:cNvSpPr txBox="1">
            <a:spLocks noChangeArrowheads="1"/>
          </p:cNvSpPr>
          <p:nvPr/>
        </p:nvSpPr>
        <p:spPr bwMode="auto">
          <a:xfrm>
            <a:off x="8980240" y="764704"/>
            <a:ext cx="12192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a:latin typeface="Times New Roman" panose="02020603050405020304" pitchFamily="18" charset="0"/>
              </a:rPr>
              <a:t>    </a:t>
            </a:r>
            <a:r>
              <a:rPr kumimoji="1" lang="en-GB" altLang="zh-CN" b="0">
                <a:latin typeface="Times New Roman" panose="02020603050405020304" pitchFamily="18" charset="0"/>
              </a:rPr>
              <a:t>Y</a:t>
            </a:r>
            <a:endParaRPr kumimoji="1" lang="en-GB" altLang="zh-CN" b="0">
              <a:latin typeface="Times New Roman" panose="02020603050405020304" pitchFamily="18" charset="0"/>
            </a:endParaRPr>
          </a:p>
        </p:txBody>
      </p:sp>
      <p:sp>
        <p:nvSpPr>
          <p:cNvPr id="32784" name="Line 22"/>
          <p:cNvSpPr>
            <a:spLocks noChangeShapeType="1"/>
          </p:cNvSpPr>
          <p:nvPr/>
        </p:nvSpPr>
        <p:spPr bwMode="auto">
          <a:xfrm>
            <a:off x="6084640" y="1374304"/>
            <a:ext cx="0" cy="685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5" name="Rectangle 23"/>
          <p:cNvSpPr>
            <a:spLocks noChangeArrowheads="1"/>
          </p:cNvSpPr>
          <p:nvPr/>
        </p:nvSpPr>
        <p:spPr bwMode="auto">
          <a:xfrm>
            <a:off x="5779840" y="2060104"/>
            <a:ext cx="762000" cy="6858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2786" name="Line 24"/>
          <p:cNvSpPr>
            <a:spLocks noChangeShapeType="1"/>
          </p:cNvSpPr>
          <p:nvPr/>
        </p:nvSpPr>
        <p:spPr bwMode="auto">
          <a:xfrm>
            <a:off x="6160840" y="2745904"/>
            <a:ext cx="0" cy="685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7" name="Line 28"/>
          <p:cNvSpPr>
            <a:spLocks noChangeShapeType="1"/>
          </p:cNvSpPr>
          <p:nvPr/>
        </p:nvSpPr>
        <p:spPr bwMode="auto">
          <a:xfrm>
            <a:off x="7684840" y="1450504"/>
            <a:ext cx="0" cy="609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8" name="Rectangle 29"/>
          <p:cNvSpPr>
            <a:spLocks noChangeArrowheads="1"/>
          </p:cNvSpPr>
          <p:nvPr/>
        </p:nvSpPr>
        <p:spPr bwMode="auto">
          <a:xfrm>
            <a:off x="7303840" y="2060104"/>
            <a:ext cx="762000" cy="6858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2789" name="Line 30"/>
          <p:cNvSpPr>
            <a:spLocks noChangeShapeType="1"/>
          </p:cNvSpPr>
          <p:nvPr/>
        </p:nvSpPr>
        <p:spPr bwMode="auto">
          <a:xfrm>
            <a:off x="7684840" y="2745904"/>
            <a:ext cx="0" cy="914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0" name="Line 31"/>
          <p:cNvSpPr>
            <a:spLocks noChangeShapeType="1"/>
          </p:cNvSpPr>
          <p:nvPr/>
        </p:nvSpPr>
        <p:spPr bwMode="auto">
          <a:xfrm flipH="1">
            <a:off x="6313240" y="3660304"/>
            <a:ext cx="1371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1" name="Line 32"/>
          <p:cNvSpPr>
            <a:spLocks noChangeShapeType="1"/>
          </p:cNvSpPr>
          <p:nvPr/>
        </p:nvSpPr>
        <p:spPr bwMode="auto">
          <a:xfrm flipH="1">
            <a:off x="5398840" y="3660304"/>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2" name="Rectangle 33"/>
          <p:cNvSpPr>
            <a:spLocks noChangeArrowheads="1"/>
          </p:cNvSpPr>
          <p:nvPr/>
        </p:nvSpPr>
        <p:spPr bwMode="auto">
          <a:xfrm>
            <a:off x="4713040" y="3279304"/>
            <a:ext cx="685800" cy="6858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2793" name="Line 34"/>
          <p:cNvSpPr>
            <a:spLocks noChangeShapeType="1"/>
          </p:cNvSpPr>
          <p:nvPr/>
        </p:nvSpPr>
        <p:spPr bwMode="auto">
          <a:xfrm flipH="1">
            <a:off x="4103440" y="3584104"/>
            <a:ext cx="609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4" name="Line 35"/>
          <p:cNvSpPr>
            <a:spLocks noChangeShapeType="1"/>
          </p:cNvSpPr>
          <p:nvPr/>
        </p:nvSpPr>
        <p:spPr bwMode="auto">
          <a:xfrm flipH="1" flipV="1">
            <a:off x="4103440" y="1602904"/>
            <a:ext cx="0" cy="1981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5" name="Line 36"/>
          <p:cNvSpPr>
            <a:spLocks noChangeShapeType="1"/>
          </p:cNvSpPr>
          <p:nvPr/>
        </p:nvSpPr>
        <p:spPr bwMode="auto">
          <a:xfrm>
            <a:off x="3874840" y="1907704"/>
            <a:ext cx="15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6" name="Line 37"/>
          <p:cNvSpPr>
            <a:spLocks noChangeShapeType="1"/>
          </p:cNvSpPr>
          <p:nvPr/>
        </p:nvSpPr>
        <p:spPr bwMode="auto">
          <a:xfrm>
            <a:off x="9589840" y="1374304"/>
            <a:ext cx="0" cy="3429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7" name="Line 38"/>
          <p:cNvSpPr>
            <a:spLocks noChangeShapeType="1"/>
          </p:cNvSpPr>
          <p:nvPr/>
        </p:nvSpPr>
        <p:spPr bwMode="auto">
          <a:xfrm flipH="1">
            <a:off x="2122240" y="4727104"/>
            <a:ext cx="7467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8" name="Line 39"/>
          <p:cNvSpPr>
            <a:spLocks noChangeShapeType="1"/>
          </p:cNvSpPr>
          <p:nvPr/>
        </p:nvSpPr>
        <p:spPr bwMode="auto">
          <a:xfrm flipV="1">
            <a:off x="2122240" y="1602904"/>
            <a:ext cx="0" cy="3124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9" name="Line 40"/>
          <p:cNvSpPr>
            <a:spLocks noChangeShapeType="1"/>
          </p:cNvSpPr>
          <p:nvPr/>
        </p:nvSpPr>
        <p:spPr bwMode="auto">
          <a:xfrm>
            <a:off x="1665040" y="1755304"/>
            <a:ext cx="15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0" name="Text Box 41"/>
          <p:cNvSpPr txBox="1">
            <a:spLocks noChangeArrowheads="1"/>
          </p:cNvSpPr>
          <p:nvPr/>
        </p:nvSpPr>
        <p:spPr bwMode="auto">
          <a:xfrm>
            <a:off x="5779840" y="2060104"/>
            <a:ext cx="24384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G6          G4</a:t>
            </a:r>
            <a:endParaRPr kumimoji="1" lang="en-GB" altLang="zh-CN" b="0">
              <a:latin typeface="Times New Roman" panose="02020603050405020304" pitchFamily="18" charset="0"/>
            </a:endParaRPr>
          </a:p>
        </p:txBody>
      </p:sp>
      <p:sp>
        <p:nvSpPr>
          <p:cNvPr id="32801" name="Text Box 42"/>
          <p:cNvSpPr txBox="1">
            <a:spLocks noChangeArrowheads="1"/>
          </p:cNvSpPr>
          <p:nvPr/>
        </p:nvSpPr>
        <p:spPr bwMode="auto">
          <a:xfrm>
            <a:off x="4789240" y="3279304"/>
            <a:ext cx="6858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G5</a:t>
            </a:r>
            <a:endParaRPr kumimoji="1" lang="en-GB" altLang="zh-CN" b="0">
              <a:latin typeface="Times New Roman" panose="02020603050405020304" pitchFamily="18" charset="0"/>
            </a:endParaRPr>
          </a:p>
        </p:txBody>
      </p:sp>
      <p:sp>
        <p:nvSpPr>
          <p:cNvPr id="32802" name="Text Box 43"/>
          <p:cNvSpPr txBox="1">
            <a:spLocks noChangeArrowheads="1"/>
          </p:cNvSpPr>
          <p:nvPr/>
        </p:nvSpPr>
        <p:spPr bwMode="auto">
          <a:xfrm>
            <a:off x="1665040" y="764704"/>
            <a:ext cx="28956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a:latin typeface="Times New Roman" panose="02020603050405020304" pitchFamily="18" charset="0"/>
              </a:rPr>
              <a:t>+                 +</a:t>
            </a:r>
            <a:endParaRPr kumimoji="1" lang="zh-CN" altLang="en-GB" b="0">
              <a:latin typeface="Times New Roman" panose="02020603050405020304" pitchFamily="18" charset="0"/>
            </a:endParaRPr>
          </a:p>
        </p:txBody>
      </p:sp>
      <p:sp>
        <p:nvSpPr>
          <p:cNvPr id="32803" name="Text Box 44"/>
          <p:cNvSpPr txBox="1">
            <a:spLocks noChangeArrowheads="1"/>
          </p:cNvSpPr>
          <p:nvPr/>
        </p:nvSpPr>
        <p:spPr bwMode="auto">
          <a:xfrm>
            <a:off x="6313240" y="2822104"/>
            <a:ext cx="2286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a:latin typeface="Times New Roman" panose="02020603050405020304" pitchFamily="18" charset="0"/>
              </a:rPr>
              <a:t>+</a:t>
            </a:r>
            <a:endParaRPr kumimoji="1" lang="zh-CN" altLang="en-GB" b="0">
              <a:latin typeface="Times New Roman" panose="02020603050405020304" pitchFamily="18" charset="0"/>
            </a:endParaRPr>
          </a:p>
        </p:txBody>
      </p:sp>
      <p:sp>
        <p:nvSpPr>
          <p:cNvPr id="32804" name="Text Box 45"/>
          <p:cNvSpPr txBox="1">
            <a:spLocks noChangeArrowheads="1"/>
          </p:cNvSpPr>
          <p:nvPr/>
        </p:nvSpPr>
        <p:spPr bwMode="auto">
          <a:xfrm>
            <a:off x="6389440" y="3584104"/>
            <a:ext cx="4572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a:latin typeface="Times New Roman" panose="02020603050405020304" pitchFamily="18" charset="0"/>
              </a:rPr>
              <a:t>+</a:t>
            </a:r>
            <a:endParaRPr kumimoji="1" lang="zh-CN" altLang="en-GB" b="0">
              <a:latin typeface="Times New Roman" panose="02020603050405020304" pitchFamily="18" charset="0"/>
            </a:endParaRPr>
          </a:p>
        </p:txBody>
      </p:sp>
      <p:sp>
        <p:nvSpPr>
          <p:cNvPr id="39" name="Text Box 46"/>
          <p:cNvSpPr txBox="1">
            <a:spLocks noChangeArrowheads="1"/>
          </p:cNvSpPr>
          <p:nvPr/>
        </p:nvSpPr>
        <p:spPr bwMode="auto">
          <a:xfrm>
            <a:off x="1007637" y="5510281"/>
            <a:ext cx="4800600" cy="57943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zh-CN" altLang="en-GB" dirty="0">
                <a:solidFill>
                  <a:srgbClr val="002060"/>
                </a:solidFill>
                <a:effectLst>
                  <a:outerShdw blurRad="38100" dist="38100" dir="2700000" algn="tl">
                    <a:srgbClr val="000000">
                      <a:alpha val="43137"/>
                    </a:srgbClr>
                  </a:outerShdw>
                </a:effectLst>
                <a:latin typeface="黑体" panose="02010609060101010101" pitchFamily="2" charset="-122"/>
              </a:rPr>
              <a:t>2.解决回路的交连、重叠。</a:t>
            </a:r>
            <a:endParaRPr kumimoji="1" lang="zh-CN" altLang="en-GB" dirty="0">
              <a:solidFill>
                <a:srgbClr val="002060"/>
              </a:solidFill>
              <a:effectLst>
                <a:outerShdw blurRad="38100" dist="38100" dir="2700000" algn="tl">
                  <a:srgbClr val="000000">
                    <a:alpha val="43137"/>
                  </a:srgbClr>
                </a:outerShdw>
              </a:effectLst>
              <a:latin typeface="黑体" panose="02010609060101010101" pitchFamily="2" charset="-122"/>
            </a:endParaRPr>
          </a:p>
        </p:txBody>
      </p:sp>
      <p:sp>
        <p:nvSpPr>
          <p:cNvPr id="32806" name="AutoShape 47"/>
          <p:cNvSpPr>
            <a:spLocks noChangeArrowheads="1"/>
          </p:cNvSpPr>
          <p:nvPr/>
        </p:nvSpPr>
        <p:spPr bwMode="auto">
          <a:xfrm>
            <a:off x="1893640" y="1221904"/>
            <a:ext cx="3810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2807" name="AutoShape 48"/>
          <p:cNvSpPr>
            <a:spLocks noChangeArrowheads="1"/>
          </p:cNvSpPr>
          <p:nvPr/>
        </p:nvSpPr>
        <p:spPr bwMode="auto">
          <a:xfrm>
            <a:off x="5932240" y="3431704"/>
            <a:ext cx="3810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2808" name="AutoShape 49"/>
          <p:cNvSpPr>
            <a:spLocks noChangeArrowheads="1"/>
          </p:cNvSpPr>
          <p:nvPr/>
        </p:nvSpPr>
        <p:spPr bwMode="auto">
          <a:xfrm>
            <a:off x="3951040" y="1221904"/>
            <a:ext cx="3810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Tree>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127448" y="476672"/>
            <a:ext cx="91440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R</a:t>
            </a:r>
            <a:endParaRPr kumimoji="1" lang="en-GB" altLang="zh-CN" b="0">
              <a:latin typeface="Times New Roman" panose="02020603050405020304" pitchFamily="18" charset="0"/>
            </a:endParaRPr>
          </a:p>
        </p:txBody>
      </p:sp>
      <p:sp>
        <p:nvSpPr>
          <p:cNvPr id="33795" name="Line 3"/>
          <p:cNvSpPr>
            <a:spLocks noChangeShapeType="1"/>
          </p:cNvSpPr>
          <p:nvPr/>
        </p:nvSpPr>
        <p:spPr bwMode="auto">
          <a:xfrm>
            <a:off x="1127448" y="1086271"/>
            <a:ext cx="685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6" name="Line 7"/>
          <p:cNvSpPr>
            <a:spLocks noChangeShapeType="1"/>
          </p:cNvSpPr>
          <p:nvPr/>
        </p:nvSpPr>
        <p:spPr bwMode="auto">
          <a:xfrm>
            <a:off x="2194248" y="1086271"/>
            <a:ext cx="381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7" name="Rectangle 8"/>
          <p:cNvSpPr>
            <a:spLocks noChangeArrowheads="1"/>
          </p:cNvSpPr>
          <p:nvPr/>
        </p:nvSpPr>
        <p:spPr bwMode="auto">
          <a:xfrm>
            <a:off x="2575248" y="857671"/>
            <a:ext cx="762000" cy="4572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3798" name="Line 9"/>
          <p:cNvSpPr>
            <a:spLocks noChangeShapeType="1"/>
          </p:cNvSpPr>
          <p:nvPr/>
        </p:nvSpPr>
        <p:spPr bwMode="auto">
          <a:xfrm>
            <a:off x="3337248" y="1086271"/>
            <a:ext cx="381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9" name="Line 13"/>
          <p:cNvSpPr>
            <a:spLocks noChangeShapeType="1"/>
          </p:cNvSpPr>
          <p:nvPr/>
        </p:nvSpPr>
        <p:spPr bwMode="auto">
          <a:xfrm>
            <a:off x="4099248" y="1086271"/>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0" name="Rectangle 14"/>
          <p:cNvSpPr>
            <a:spLocks noChangeArrowheads="1"/>
          </p:cNvSpPr>
          <p:nvPr/>
        </p:nvSpPr>
        <p:spPr bwMode="auto">
          <a:xfrm>
            <a:off x="4632648" y="857671"/>
            <a:ext cx="762000" cy="3810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3801" name="Line 15"/>
          <p:cNvSpPr>
            <a:spLocks noChangeShapeType="1"/>
          </p:cNvSpPr>
          <p:nvPr/>
        </p:nvSpPr>
        <p:spPr bwMode="auto">
          <a:xfrm>
            <a:off x="5394648" y="1086271"/>
            <a:ext cx="457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2" name="Rectangle 16"/>
          <p:cNvSpPr>
            <a:spLocks noChangeArrowheads="1"/>
          </p:cNvSpPr>
          <p:nvPr/>
        </p:nvSpPr>
        <p:spPr bwMode="auto">
          <a:xfrm>
            <a:off x="5851848" y="857671"/>
            <a:ext cx="762000" cy="4572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3803" name="Rectangle 17"/>
          <p:cNvSpPr>
            <a:spLocks noChangeArrowheads="1"/>
          </p:cNvSpPr>
          <p:nvPr/>
        </p:nvSpPr>
        <p:spPr bwMode="auto">
          <a:xfrm>
            <a:off x="7375848" y="857671"/>
            <a:ext cx="838200" cy="4572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3804" name="Line 18"/>
          <p:cNvSpPr>
            <a:spLocks noChangeShapeType="1"/>
          </p:cNvSpPr>
          <p:nvPr/>
        </p:nvSpPr>
        <p:spPr bwMode="auto">
          <a:xfrm>
            <a:off x="6613848" y="1086271"/>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5" name="Line 19"/>
          <p:cNvSpPr>
            <a:spLocks noChangeShapeType="1"/>
          </p:cNvSpPr>
          <p:nvPr/>
        </p:nvSpPr>
        <p:spPr bwMode="auto">
          <a:xfrm>
            <a:off x="8214048" y="1086271"/>
            <a:ext cx="2057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6" name="Text Box 20"/>
          <p:cNvSpPr txBox="1">
            <a:spLocks noChangeArrowheads="1"/>
          </p:cNvSpPr>
          <p:nvPr/>
        </p:nvSpPr>
        <p:spPr bwMode="auto">
          <a:xfrm>
            <a:off x="2575248" y="781471"/>
            <a:ext cx="5715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sz="2800" b="0">
                <a:latin typeface="Times New Roman" panose="02020603050405020304" pitchFamily="18" charset="0"/>
              </a:rPr>
              <a:t>G3                    G7        G2             G1</a:t>
            </a:r>
            <a:endParaRPr kumimoji="1" lang="en-GB" altLang="zh-CN" sz="2800" b="0">
              <a:latin typeface="Times New Roman" panose="02020603050405020304" pitchFamily="18" charset="0"/>
            </a:endParaRPr>
          </a:p>
        </p:txBody>
      </p:sp>
      <p:sp>
        <p:nvSpPr>
          <p:cNvPr id="33807" name="Line 21"/>
          <p:cNvSpPr>
            <a:spLocks noChangeShapeType="1"/>
          </p:cNvSpPr>
          <p:nvPr/>
        </p:nvSpPr>
        <p:spPr bwMode="auto">
          <a:xfrm>
            <a:off x="5623248" y="1086271"/>
            <a:ext cx="0" cy="838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8" name="Rectangle 22"/>
          <p:cNvSpPr>
            <a:spLocks noChangeArrowheads="1"/>
          </p:cNvSpPr>
          <p:nvPr/>
        </p:nvSpPr>
        <p:spPr bwMode="auto">
          <a:xfrm>
            <a:off x="5166048" y="1924471"/>
            <a:ext cx="1066800" cy="5334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3809" name="Text Box 23"/>
          <p:cNvSpPr txBox="1">
            <a:spLocks noChangeArrowheads="1"/>
          </p:cNvSpPr>
          <p:nvPr/>
        </p:nvSpPr>
        <p:spPr bwMode="auto">
          <a:xfrm>
            <a:off x="5166048" y="1924471"/>
            <a:ext cx="1219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sz="2800" b="0">
                <a:latin typeface="Times New Roman" panose="02020603050405020304" pitchFamily="18" charset="0"/>
              </a:rPr>
              <a:t>G5G6</a:t>
            </a:r>
            <a:endParaRPr kumimoji="1" lang="en-GB" altLang="zh-CN" sz="2800" b="0">
              <a:latin typeface="Times New Roman" panose="02020603050405020304" pitchFamily="18" charset="0"/>
            </a:endParaRPr>
          </a:p>
        </p:txBody>
      </p:sp>
      <p:sp>
        <p:nvSpPr>
          <p:cNvPr id="33810" name="Line 24"/>
          <p:cNvSpPr>
            <a:spLocks noChangeShapeType="1"/>
          </p:cNvSpPr>
          <p:nvPr/>
        </p:nvSpPr>
        <p:spPr bwMode="auto">
          <a:xfrm>
            <a:off x="6994848" y="1086271"/>
            <a:ext cx="0" cy="1981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1" name="Line 25"/>
          <p:cNvSpPr>
            <a:spLocks noChangeShapeType="1"/>
          </p:cNvSpPr>
          <p:nvPr/>
        </p:nvSpPr>
        <p:spPr bwMode="auto">
          <a:xfrm flipH="1">
            <a:off x="6232848" y="3067471"/>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2" name="Rectangle 26"/>
          <p:cNvSpPr>
            <a:spLocks noChangeArrowheads="1"/>
          </p:cNvSpPr>
          <p:nvPr/>
        </p:nvSpPr>
        <p:spPr bwMode="auto">
          <a:xfrm>
            <a:off x="5166048" y="2762671"/>
            <a:ext cx="1066800" cy="5334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3813" name="Text Box 27"/>
          <p:cNvSpPr txBox="1">
            <a:spLocks noChangeArrowheads="1"/>
          </p:cNvSpPr>
          <p:nvPr/>
        </p:nvSpPr>
        <p:spPr bwMode="auto">
          <a:xfrm>
            <a:off x="5166048" y="2762671"/>
            <a:ext cx="1219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sz="2800" b="0">
                <a:latin typeface="Times New Roman" panose="02020603050405020304" pitchFamily="18" charset="0"/>
              </a:rPr>
              <a:t>G4G5</a:t>
            </a:r>
            <a:endParaRPr kumimoji="1" lang="en-GB" altLang="zh-CN" sz="2800" b="0">
              <a:latin typeface="Times New Roman" panose="02020603050405020304" pitchFamily="18" charset="0"/>
            </a:endParaRPr>
          </a:p>
        </p:txBody>
      </p:sp>
      <p:sp>
        <p:nvSpPr>
          <p:cNvPr id="33814" name="Line 31"/>
          <p:cNvSpPr>
            <a:spLocks noChangeShapeType="1"/>
          </p:cNvSpPr>
          <p:nvPr/>
        </p:nvSpPr>
        <p:spPr bwMode="auto">
          <a:xfrm flipH="1">
            <a:off x="4099248" y="2153071"/>
            <a:ext cx="1066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5" name="Line 32"/>
          <p:cNvSpPr>
            <a:spLocks noChangeShapeType="1"/>
          </p:cNvSpPr>
          <p:nvPr/>
        </p:nvSpPr>
        <p:spPr bwMode="auto">
          <a:xfrm flipH="1">
            <a:off x="3870648" y="3067471"/>
            <a:ext cx="1295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6" name="Line 33"/>
          <p:cNvSpPr>
            <a:spLocks noChangeShapeType="1"/>
          </p:cNvSpPr>
          <p:nvPr/>
        </p:nvSpPr>
        <p:spPr bwMode="auto">
          <a:xfrm flipV="1">
            <a:off x="3870648" y="2305471"/>
            <a:ext cx="0" cy="7620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7" name="Line 34"/>
          <p:cNvSpPr>
            <a:spLocks noChangeShapeType="1"/>
          </p:cNvSpPr>
          <p:nvPr/>
        </p:nvSpPr>
        <p:spPr bwMode="auto">
          <a:xfrm flipV="1">
            <a:off x="3870648" y="1314871"/>
            <a:ext cx="0" cy="609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8" name="Line 35"/>
          <p:cNvSpPr>
            <a:spLocks noChangeShapeType="1"/>
          </p:cNvSpPr>
          <p:nvPr/>
        </p:nvSpPr>
        <p:spPr bwMode="auto">
          <a:xfrm>
            <a:off x="3565848" y="1467271"/>
            <a:ext cx="15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9" name="Text Box 36"/>
          <p:cNvSpPr txBox="1">
            <a:spLocks noChangeArrowheads="1"/>
          </p:cNvSpPr>
          <p:nvPr/>
        </p:nvSpPr>
        <p:spPr bwMode="auto">
          <a:xfrm>
            <a:off x="4404048" y="1619672"/>
            <a:ext cx="9906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a:latin typeface="Times New Roman" panose="02020603050405020304" pitchFamily="18" charset="0"/>
              </a:rPr>
              <a:t>+</a:t>
            </a:r>
            <a:endParaRPr kumimoji="1" lang="zh-CN" altLang="en-GB" b="0">
              <a:latin typeface="Times New Roman" panose="02020603050405020304" pitchFamily="18" charset="0"/>
            </a:endParaRPr>
          </a:p>
        </p:txBody>
      </p:sp>
      <p:sp>
        <p:nvSpPr>
          <p:cNvPr id="33820" name="Text Box 37"/>
          <p:cNvSpPr txBox="1">
            <a:spLocks noChangeArrowheads="1"/>
          </p:cNvSpPr>
          <p:nvPr/>
        </p:nvSpPr>
        <p:spPr bwMode="auto">
          <a:xfrm>
            <a:off x="4023048" y="2229272"/>
            <a:ext cx="10668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a:latin typeface="Times New Roman" panose="02020603050405020304" pitchFamily="18" charset="0"/>
              </a:rPr>
              <a:t>+</a:t>
            </a:r>
            <a:endParaRPr kumimoji="1" lang="zh-CN" altLang="en-GB" b="0">
              <a:latin typeface="Times New Roman" panose="02020603050405020304" pitchFamily="18" charset="0"/>
            </a:endParaRPr>
          </a:p>
        </p:txBody>
      </p:sp>
      <p:sp>
        <p:nvSpPr>
          <p:cNvPr id="33821" name="Line 38"/>
          <p:cNvSpPr>
            <a:spLocks noChangeShapeType="1"/>
          </p:cNvSpPr>
          <p:nvPr/>
        </p:nvSpPr>
        <p:spPr bwMode="auto">
          <a:xfrm>
            <a:off x="8823648" y="1086271"/>
            <a:ext cx="0" cy="2590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2" name="Line 39"/>
          <p:cNvSpPr>
            <a:spLocks noChangeShapeType="1"/>
          </p:cNvSpPr>
          <p:nvPr/>
        </p:nvSpPr>
        <p:spPr bwMode="auto">
          <a:xfrm flipH="1">
            <a:off x="1965648" y="3677071"/>
            <a:ext cx="6858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3" name="Line 40"/>
          <p:cNvSpPr>
            <a:spLocks noChangeShapeType="1"/>
          </p:cNvSpPr>
          <p:nvPr/>
        </p:nvSpPr>
        <p:spPr bwMode="auto">
          <a:xfrm flipV="1">
            <a:off x="1965648" y="1238671"/>
            <a:ext cx="0" cy="2438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4" name="Line 41"/>
          <p:cNvSpPr>
            <a:spLocks noChangeShapeType="1"/>
          </p:cNvSpPr>
          <p:nvPr/>
        </p:nvSpPr>
        <p:spPr bwMode="auto">
          <a:xfrm>
            <a:off x="1584648" y="1543471"/>
            <a:ext cx="15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5" name="Text Box 42"/>
          <p:cNvSpPr txBox="1">
            <a:spLocks noChangeArrowheads="1"/>
          </p:cNvSpPr>
          <p:nvPr/>
        </p:nvSpPr>
        <p:spPr bwMode="auto">
          <a:xfrm>
            <a:off x="9128448" y="476672"/>
            <a:ext cx="11430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Y</a:t>
            </a:r>
            <a:endParaRPr kumimoji="1" lang="en-GB" altLang="zh-CN" b="0">
              <a:latin typeface="Times New Roman" panose="02020603050405020304" pitchFamily="18" charset="0"/>
            </a:endParaRPr>
          </a:p>
        </p:txBody>
      </p:sp>
      <p:sp>
        <p:nvSpPr>
          <p:cNvPr id="33826" name="Text Box 43"/>
          <p:cNvSpPr txBox="1">
            <a:spLocks noChangeArrowheads="1"/>
          </p:cNvSpPr>
          <p:nvPr/>
        </p:nvSpPr>
        <p:spPr bwMode="auto">
          <a:xfrm>
            <a:off x="1127448" y="3753272"/>
            <a:ext cx="91440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R</a:t>
            </a:r>
            <a:endParaRPr kumimoji="1" lang="en-GB" altLang="zh-CN" b="0">
              <a:latin typeface="Times New Roman" panose="02020603050405020304" pitchFamily="18" charset="0"/>
            </a:endParaRPr>
          </a:p>
        </p:txBody>
      </p:sp>
      <p:sp>
        <p:nvSpPr>
          <p:cNvPr id="33827" name="Line 44"/>
          <p:cNvSpPr>
            <a:spLocks noChangeShapeType="1"/>
          </p:cNvSpPr>
          <p:nvPr/>
        </p:nvSpPr>
        <p:spPr bwMode="auto">
          <a:xfrm>
            <a:off x="1127448" y="4286671"/>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8" name="Line 48"/>
          <p:cNvSpPr>
            <a:spLocks noChangeShapeType="1"/>
          </p:cNvSpPr>
          <p:nvPr/>
        </p:nvSpPr>
        <p:spPr bwMode="auto">
          <a:xfrm>
            <a:off x="2346648" y="4286671"/>
            <a:ext cx="457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9" name="Rectangle 49"/>
          <p:cNvSpPr>
            <a:spLocks noChangeArrowheads="1"/>
          </p:cNvSpPr>
          <p:nvPr/>
        </p:nvSpPr>
        <p:spPr bwMode="auto">
          <a:xfrm>
            <a:off x="2803848" y="3981871"/>
            <a:ext cx="762000" cy="6858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3830" name="Line 50"/>
          <p:cNvSpPr>
            <a:spLocks noChangeShapeType="1"/>
          </p:cNvSpPr>
          <p:nvPr/>
        </p:nvSpPr>
        <p:spPr bwMode="auto">
          <a:xfrm>
            <a:off x="3565848" y="4286671"/>
            <a:ext cx="228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1" name="Line 54"/>
          <p:cNvSpPr>
            <a:spLocks noChangeShapeType="1"/>
          </p:cNvSpPr>
          <p:nvPr/>
        </p:nvSpPr>
        <p:spPr bwMode="auto">
          <a:xfrm>
            <a:off x="4251648" y="4286671"/>
            <a:ext cx="381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2" name="Rectangle 55"/>
          <p:cNvSpPr>
            <a:spLocks noChangeArrowheads="1"/>
          </p:cNvSpPr>
          <p:nvPr/>
        </p:nvSpPr>
        <p:spPr bwMode="auto">
          <a:xfrm>
            <a:off x="4632648" y="3981871"/>
            <a:ext cx="762000" cy="5334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3833" name="Line 56"/>
          <p:cNvSpPr>
            <a:spLocks noChangeShapeType="1"/>
          </p:cNvSpPr>
          <p:nvPr/>
        </p:nvSpPr>
        <p:spPr bwMode="auto">
          <a:xfrm>
            <a:off x="5394648" y="4286671"/>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4" name="Rectangle 57"/>
          <p:cNvSpPr>
            <a:spLocks noChangeArrowheads="1"/>
          </p:cNvSpPr>
          <p:nvPr/>
        </p:nvSpPr>
        <p:spPr bwMode="auto">
          <a:xfrm>
            <a:off x="5928048" y="3981871"/>
            <a:ext cx="838200" cy="5334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3835" name="Line 58"/>
          <p:cNvSpPr>
            <a:spLocks noChangeShapeType="1"/>
          </p:cNvSpPr>
          <p:nvPr/>
        </p:nvSpPr>
        <p:spPr bwMode="auto">
          <a:xfrm>
            <a:off x="6766248" y="4286671"/>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6" name="Rectangle 59"/>
          <p:cNvSpPr>
            <a:spLocks noChangeArrowheads="1"/>
          </p:cNvSpPr>
          <p:nvPr/>
        </p:nvSpPr>
        <p:spPr bwMode="auto">
          <a:xfrm>
            <a:off x="7299648" y="3981871"/>
            <a:ext cx="914400" cy="5334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3837" name="Line 60"/>
          <p:cNvSpPr>
            <a:spLocks noChangeShapeType="1"/>
          </p:cNvSpPr>
          <p:nvPr/>
        </p:nvSpPr>
        <p:spPr bwMode="auto">
          <a:xfrm>
            <a:off x="8214048" y="4286671"/>
            <a:ext cx="2057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8" name="Text Box 61"/>
          <p:cNvSpPr txBox="1">
            <a:spLocks noChangeArrowheads="1"/>
          </p:cNvSpPr>
          <p:nvPr/>
        </p:nvSpPr>
        <p:spPr bwMode="auto">
          <a:xfrm>
            <a:off x="2880048" y="3981871"/>
            <a:ext cx="6019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sz="2800" b="0">
                <a:latin typeface="Times New Roman" panose="02020603050405020304" pitchFamily="18" charset="0"/>
              </a:rPr>
              <a:t>G3                G7          G2           G1</a:t>
            </a:r>
            <a:endParaRPr kumimoji="1" lang="en-GB" altLang="zh-CN" sz="2800" b="0">
              <a:latin typeface="Times New Roman" panose="02020603050405020304" pitchFamily="18" charset="0"/>
            </a:endParaRPr>
          </a:p>
        </p:txBody>
      </p:sp>
      <p:sp>
        <p:nvSpPr>
          <p:cNvPr id="33839" name="Line 62"/>
          <p:cNvSpPr>
            <a:spLocks noChangeShapeType="1"/>
          </p:cNvSpPr>
          <p:nvPr/>
        </p:nvSpPr>
        <p:spPr bwMode="auto">
          <a:xfrm>
            <a:off x="5699448" y="4286671"/>
            <a:ext cx="0" cy="914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0" name="Line 63"/>
          <p:cNvSpPr>
            <a:spLocks noChangeShapeType="1"/>
          </p:cNvSpPr>
          <p:nvPr/>
        </p:nvSpPr>
        <p:spPr bwMode="auto">
          <a:xfrm flipH="1" flipV="1">
            <a:off x="5470848" y="5201071"/>
            <a:ext cx="228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1" name="Rectangle 64"/>
          <p:cNvSpPr>
            <a:spLocks noChangeArrowheads="1"/>
          </p:cNvSpPr>
          <p:nvPr/>
        </p:nvSpPr>
        <p:spPr bwMode="auto">
          <a:xfrm>
            <a:off x="4480248" y="4896271"/>
            <a:ext cx="990600" cy="609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3842" name="Line 65"/>
          <p:cNvSpPr>
            <a:spLocks noChangeShapeType="1"/>
          </p:cNvSpPr>
          <p:nvPr/>
        </p:nvSpPr>
        <p:spPr bwMode="auto">
          <a:xfrm>
            <a:off x="4175448" y="5124871"/>
            <a:ext cx="304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3" name="Line 66"/>
          <p:cNvSpPr>
            <a:spLocks noChangeShapeType="1"/>
          </p:cNvSpPr>
          <p:nvPr/>
        </p:nvSpPr>
        <p:spPr bwMode="auto">
          <a:xfrm flipH="1" flipV="1">
            <a:off x="4023048" y="4439071"/>
            <a:ext cx="152400" cy="685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4" name="Line 67"/>
          <p:cNvSpPr>
            <a:spLocks noChangeShapeType="1"/>
          </p:cNvSpPr>
          <p:nvPr/>
        </p:nvSpPr>
        <p:spPr bwMode="auto">
          <a:xfrm>
            <a:off x="7071048" y="4286671"/>
            <a:ext cx="0" cy="1828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5" name="Line 68"/>
          <p:cNvSpPr>
            <a:spLocks noChangeShapeType="1"/>
          </p:cNvSpPr>
          <p:nvPr/>
        </p:nvSpPr>
        <p:spPr bwMode="auto">
          <a:xfrm flipH="1">
            <a:off x="5547048" y="6115471"/>
            <a:ext cx="1524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6" name="Rectangle 69"/>
          <p:cNvSpPr>
            <a:spLocks noChangeArrowheads="1"/>
          </p:cNvSpPr>
          <p:nvPr/>
        </p:nvSpPr>
        <p:spPr bwMode="auto">
          <a:xfrm>
            <a:off x="4480248" y="5810671"/>
            <a:ext cx="1066800" cy="6858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3847" name="Line 70"/>
          <p:cNvSpPr>
            <a:spLocks noChangeShapeType="1"/>
          </p:cNvSpPr>
          <p:nvPr/>
        </p:nvSpPr>
        <p:spPr bwMode="auto">
          <a:xfrm flipH="1">
            <a:off x="5623248" y="6115471"/>
            <a:ext cx="381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8" name="Line 71"/>
          <p:cNvSpPr>
            <a:spLocks noChangeShapeType="1"/>
          </p:cNvSpPr>
          <p:nvPr/>
        </p:nvSpPr>
        <p:spPr bwMode="auto">
          <a:xfrm>
            <a:off x="4023048" y="6115471"/>
            <a:ext cx="45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9" name="Line 72"/>
          <p:cNvSpPr>
            <a:spLocks noChangeShapeType="1"/>
          </p:cNvSpPr>
          <p:nvPr/>
        </p:nvSpPr>
        <p:spPr bwMode="auto">
          <a:xfrm flipV="1">
            <a:off x="4023048" y="4439071"/>
            <a:ext cx="0" cy="1676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0" name="Line 74"/>
          <p:cNvSpPr>
            <a:spLocks noChangeShapeType="1"/>
          </p:cNvSpPr>
          <p:nvPr/>
        </p:nvSpPr>
        <p:spPr bwMode="auto">
          <a:xfrm flipV="1">
            <a:off x="3718248" y="4743871"/>
            <a:ext cx="15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1" name="Line 75"/>
          <p:cNvSpPr>
            <a:spLocks noChangeShapeType="1"/>
          </p:cNvSpPr>
          <p:nvPr/>
        </p:nvSpPr>
        <p:spPr bwMode="auto">
          <a:xfrm>
            <a:off x="9433248" y="4286671"/>
            <a:ext cx="0" cy="2362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2" name="Line 76"/>
          <p:cNvSpPr>
            <a:spLocks noChangeShapeType="1"/>
          </p:cNvSpPr>
          <p:nvPr/>
        </p:nvSpPr>
        <p:spPr bwMode="auto">
          <a:xfrm flipH="1">
            <a:off x="2118048" y="6648871"/>
            <a:ext cx="7315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3" name="Line 77"/>
          <p:cNvSpPr>
            <a:spLocks noChangeShapeType="1"/>
          </p:cNvSpPr>
          <p:nvPr/>
        </p:nvSpPr>
        <p:spPr bwMode="auto">
          <a:xfrm flipV="1">
            <a:off x="2118048" y="4515271"/>
            <a:ext cx="0" cy="2133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4" name="Line 78"/>
          <p:cNvSpPr>
            <a:spLocks noChangeShapeType="1"/>
          </p:cNvSpPr>
          <p:nvPr/>
        </p:nvSpPr>
        <p:spPr bwMode="auto">
          <a:xfrm>
            <a:off x="1813248" y="4743871"/>
            <a:ext cx="15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5" name="Text Box 79"/>
          <p:cNvSpPr txBox="1">
            <a:spLocks noChangeArrowheads="1"/>
          </p:cNvSpPr>
          <p:nvPr/>
        </p:nvSpPr>
        <p:spPr bwMode="auto">
          <a:xfrm>
            <a:off x="4423098" y="4896271"/>
            <a:ext cx="1219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sz="2800" b="0">
                <a:latin typeface="Times New Roman" panose="02020603050405020304" pitchFamily="18" charset="0"/>
              </a:rPr>
              <a:t>G5G6</a:t>
            </a:r>
            <a:endParaRPr kumimoji="1" lang="en-GB" altLang="zh-CN" sz="2800" b="0">
              <a:latin typeface="Times New Roman" panose="02020603050405020304" pitchFamily="18" charset="0"/>
            </a:endParaRPr>
          </a:p>
        </p:txBody>
      </p:sp>
      <p:sp>
        <p:nvSpPr>
          <p:cNvPr id="33856" name="Text Box 80"/>
          <p:cNvSpPr txBox="1">
            <a:spLocks noChangeArrowheads="1"/>
          </p:cNvSpPr>
          <p:nvPr/>
        </p:nvSpPr>
        <p:spPr bwMode="auto">
          <a:xfrm>
            <a:off x="4480248" y="5886871"/>
            <a:ext cx="1371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sz="2800" b="0">
                <a:latin typeface="Times New Roman" panose="02020603050405020304" pitchFamily="18" charset="0"/>
              </a:rPr>
              <a:t>G4G5</a:t>
            </a:r>
            <a:endParaRPr kumimoji="1" lang="en-GB" altLang="zh-CN" sz="2800" b="0">
              <a:latin typeface="Times New Roman" panose="02020603050405020304" pitchFamily="18" charset="0"/>
            </a:endParaRPr>
          </a:p>
        </p:txBody>
      </p:sp>
      <p:sp>
        <p:nvSpPr>
          <p:cNvPr id="33857" name="Text Box 81"/>
          <p:cNvSpPr txBox="1">
            <a:spLocks noChangeArrowheads="1"/>
          </p:cNvSpPr>
          <p:nvPr/>
        </p:nvSpPr>
        <p:spPr bwMode="auto">
          <a:xfrm>
            <a:off x="9585648" y="3859633"/>
            <a:ext cx="6858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Y</a:t>
            </a:r>
            <a:endParaRPr kumimoji="1" lang="en-GB" altLang="zh-CN" b="0">
              <a:latin typeface="Times New Roman" panose="02020603050405020304" pitchFamily="18" charset="0"/>
            </a:endParaRPr>
          </a:p>
        </p:txBody>
      </p:sp>
      <p:sp>
        <p:nvSpPr>
          <p:cNvPr id="33858" name="AutoShape 82"/>
          <p:cNvSpPr>
            <a:spLocks noChangeArrowheads="1"/>
          </p:cNvSpPr>
          <p:nvPr/>
        </p:nvSpPr>
        <p:spPr bwMode="auto">
          <a:xfrm>
            <a:off x="1813248" y="857671"/>
            <a:ext cx="3810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3859" name="AutoShape 83"/>
          <p:cNvSpPr>
            <a:spLocks noChangeArrowheads="1"/>
          </p:cNvSpPr>
          <p:nvPr/>
        </p:nvSpPr>
        <p:spPr bwMode="auto">
          <a:xfrm>
            <a:off x="3718248" y="933871"/>
            <a:ext cx="3810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3860" name="AutoShape 84"/>
          <p:cNvSpPr>
            <a:spLocks noChangeArrowheads="1"/>
          </p:cNvSpPr>
          <p:nvPr/>
        </p:nvSpPr>
        <p:spPr bwMode="auto">
          <a:xfrm>
            <a:off x="3718248" y="1924471"/>
            <a:ext cx="3810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3861" name="AutoShape 85"/>
          <p:cNvSpPr>
            <a:spLocks noChangeArrowheads="1"/>
          </p:cNvSpPr>
          <p:nvPr/>
        </p:nvSpPr>
        <p:spPr bwMode="auto">
          <a:xfrm>
            <a:off x="1889448" y="4134271"/>
            <a:ext cx="4572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3862" name="AutoShape 86"/>
          <p:cNvSpPr>
            <a:spLocks noChangeArrowheads="1"/>
          </p:cNvSpPr>
          <p:nvPr/>
        </p:nvSpPr>
        <p:spPr bwMode="auto">
          <a:xfrm>
            <a:off x="3794448" y="4058071"/>
            <a:ext cx="4572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3863" name="Line 87"/>
          <p:cNvSpPr>
            <a:spLocks noChangeShapeType="1"/>
          </p:cNvSpPr>
          <p:nvPr/>
        </p:nvSpPr>
        <p:spPr bwMode="auto">
          <a:xfrm flipV="1">
            <a:off x="4175448" y="4743871"/>
            <a:ext cx="15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64" name="Line 150"/>
          <p:cNvSpPr>
            <a:spLocks noChangeShapeType="1"/>
          </p:cNvSpPr>
          <p:nvPr/>
        </p:nvSpPr>
        <p:spPr bwMode="auto">
          <a:xfrm>
            <a:off x="1184598" y="3807247"/>
            <a:ext cx="8978900" cy="7937"/>
          </a:xfrm>
          <a:prstGeom prst="line">
            <a:avLst/>
          </a:prstGeom>
          <a:noFill/>
          <a:ln w="381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911424" y="692696"/>
            <a:ext cx="91440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R</a:t>
            </a:r>
            <a:endParaRPr kumimoji="1" lang="en-GB" altLang="zh-CN" b="0">
              <a:latin typeface="Times New Roman" panose="02020603050405020304" pitchFamily="18" charset="0"/>
            </a:endParaRPr>
          </a:p>
        </p:txBody>
      </p:sp>
      <p:sp>
        <p:nvSpPr>
          <p:cNvPr id="34819" name="Line 3"/>
          <p:cNvSpPr>
            <a:spLocks noChangeShapeType="1"/>
          </p:cNvSpPr>
          <p:nvPr/>
        </p:nvSpPr>
        <p:spPr bwMode="auto">
          <a:xfrm>
            <a:off x="911424" y="1454695"/>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0" name="Line 7"/>
          <p:cNvSpPr>
            <a:spLocks noChangeShapeType="1"/>
          </p:cNvSpPr>
          <p:nvPr/>
        </p:nvSpPr>
        <p:spPr bwMode="auto">
          <a:xfrm>
            <a:off x="2130624" y="1454695"/>
            <a:ext cx="381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1" name="Rectangle 8"/>
          <p:cNvSpPr>
            <a:spLocks noChangeArrowheads="1"/>
          </p:cNvSpPr>
          <p:nvPr/>
        </p:nvSpPr>
        <p:spPr bwMode="auto">
          <a:xfrm>
            <a:off x="2511624" y="1149895"/>
            <a:ext cx="685800" cy="4572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4822" name="Line 9"/>
          <p:cNvSpPr>
            <a:spLocks noChangeShapeType="1"/>
          </p:cNvSpPr>
          <p:nvPr/>
        </p:nvSpPr>
        <p:spPr bwMode="auto">
          <a:xfrm>
            <a:off x="3197424" y="1454695"/>
            <a:ext cx="381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3" name="Line 13"/>
          <p:cNvSpPr>
            <a:spLocks noChangeShapeType="1"/>
          </p:cNvSpPr>
          <p:nvPr/>
        </p:nvSpPr>
        <p:spPr bwMode="auto">
          <a:xfrm>
            <a:off x="4035624" y="1454695"/>
            <a:ext cx="457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4" name="Line 17"/>
          <p:cNvSpPr>
            <a:spLocks noChangeShapeType="1"/>
          </p:cNvSpPr>
          <p:nvPr/>
        </p:nvSpPr>
        <p:spPr bwMode="auto">
          <a:xfrm>
            <a:off x="4950024" y="1454695"/>
            <a:ext cx="609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5" name="Rectangle 18"/>
          <p:cNvSpPr>
            <a:spLocks noChangeArrowheads="1"/>
          </p:cNvSpPr>
          <p:nvPr/>
        </p:nvSpPr>
        <p:spPr bwMode="auto">
          <a:xfrm>
            <a:off x="5559624" y="1149895"/>
            <a:ext cx="914400" cy="4572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4826" name="Line 19"/>
          <p:cNvSpPr>
            <a:spLocks noChangeShapeType="1"/>
          </p:cNvSpPr>
          <p:nvPr/>
        </p:nvSpPr>
        <p:spPr bwMode="auto">
          <a:xfrm>
            <a:off x="6474024" y="1454695"/>
            <a:ext cx="609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7" name="Rectangle 20"/>
          <p:cNvSpPr>
            <a:spLocks noChangeArrowheads="1"/>
          </p:cNvSpPr>
          <p:nvPr/>
        </p:nvSpPr>
        <p:spPr bwMode="auto">
          <a:xfrm>
            <a:off x="7083624" y="1149895"/>
            <a:ext cx="762000" cy="4572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4828" name="Line 21"/>
          <p:cNvSpPr>
            <a:spLocks noChangeShapeType="1"/>
          </p:cNvSpPr>
          <p:nvPr/>
        </p:nvSpPr>
        <p:spPr bwMode="auto">
          <a:xfrm>
            <a:off x="7845624" y="1454695"/>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9" name="Rectangle 22"/>
          <p:cNvSpPr>
            <a:spLocks noChangeArrowheads="1"/>
          </p:cNvSpPr>
          <p:nvPr/>
        </p:nvSpPr>
        <p:spPr bwMode="auto">
          <a:xfrm>
            <a:off x="8607624" y="1149895"/>
            <a:ext cx="685800" cy="5334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4830" name="Line 23"/>
          <p:cNvSpPr>
            <a:spLocks noChangeShapeType="1"/>
          </p:cNvSpPr>
          <p:nvPr/>
        </p:nvSpPr>
        <p:spPr bwMode="auto">
          <a:xfrm>
            <a:off x="9293424" y="1454695"/>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1" name="Line 24"/>
          <p:cNvSpPr>
            <a:spLocks noChangeShapeType="1"/>
          </p:cNvSpPr>
          <p:nvPr/>
        </p:nvSpPr>
        <p:spPr bwMode="auto">
          <a:xfrm>
            <a:off x="6702624" y="1454695"/>
            <a:ext cx="0" cy="990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2" name="Line 25"/>
          <p:cNvSpPr>
            <a:spLocks noChangeShapeType="1"/>
          </p:cNvSpPr>
          <p:nvPr/>
        </p:nvSpPr>
        <p:spPr bwMode="auto">
          <a:xfrm flipH="1" flipV="1">
            <a:off x="6474024" y="2445295"/>
            <a:ext cx="228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3" name="Rectangle 26"/>
          <p:cNvSpPr>
            <a:spLocks noChangeArrowheads="1"/>
          </p:cNvSpPr>
          <p:nvPr/>
        </p:nvSpPr>
        <p:spPr bwMode="auto">
          <a:xfrm>
            <a:off x="5407224" y="2140495"/>
            <a:ext cx="1066800" cy="4572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4834" name="Line 27"/>
          <p:cNvSpPr>
            <a:spLocks noChangeShapeType="1"/>
          </p:cNvSpPr>
          <p:nvPr/>
        </p:nvSpPr>
        <p:spPr bwMode="auto">
          <a:xfrm flipH="1">
            <a:off x="4721424" y="2445295"/>
            <a:ext cx="685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5" name="Line 28"/>
          <p:cNvSpPr>
            <a:spLocks noChangeShapeType="1"/>
          </p:cNvSpPr>
          <p:nvPr/>
        </p:nvSpPr>
        <p:spPr bwMode="auto">
          <a:xfrm flipV="1">
            <a:off x="4721424" y="1683295"/>
            <a:ext cx="0" cy="7620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6" name="Line 29"/>
          <p:cNvSpPr>
            <a:spLocks noChangeShapeType="1"/>
          </p:cNvSpPr>
          <p:nvPr/>
        </p:nvSpPr>
        <p:spPr bwMode="auto">
          <a:xfrm flipH="1">
            <a:off x="8379024" y="1454695"/>
            <a:ext cx="0" cy="1752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7" name="Line 30"/>
          <p:cNvSpPr>
            <a:spLocks noChangeShapeType="1"/>
          </p:cNvSpPr>
          <p:nvPr/>
        </p:nvSpPr>
        <p:spPr bwMode="auto">
          <a:xfrm flipH="1">
            <a:off x="6321624" y="3207295"/>
            <a:ext cx="2057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8" name="Rectangle 31"/>
          <p:cNvSpPr>
            <a:spLocks noChangeArrowheads="1"/>
          </p:cNvSpPr>
          <p:nvPr/>
        </p:nvSpPr>
        <p:spPr bwMode="auto">
          <a:xfrm>
            <a:off x="5331024" y="2826295"/>
            <a:ext cx="990600" cy="5334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4839" name="Line 32"/>
          <p:cNvSpPr>
            <a:spLocks noChangeShapeType="1"/>
          </p:cNvSpPr>
          <p:nvPr/>
        </p:nvSpPr>
        <p:spPr bwMode="auto">
          <a:xfrm flipH="1">
            <a:off x="3807024" y="3207295"/>
            <a:ext cx="1524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0" name="Line 33"/>
          <p:cNvSpPr>
            <a:spLocks noChangeShapeType="1"/>
          </p:cNvSpPr>
          <p:nvPr/>
        </p:nvSpPr>
        <p:spPr bwMode="auto">
          <a:xfrm flipV="1">
            <a:off x="3807024" y="1683295"/>
            <a:ext cx="0" cy="15240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1" name="Line 36"/>
          <p:cNvSpPr>
            <a:spLocks noChangeShapeType="1"/>
          </p:cNvSpPr>
          <p:nvPr/>
        </p:nvSpPr>
        <p:spPr bwMode="auto">
          <a:xfrm>
            <a:off x="9522024" y="1454695"/>
            <a:ext cx="0" cy="2743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2" name="Line 37"/>
          <p:cNvSpPr>
            <a:spLocks noChangeShapeType="1"/>
          </p:cNvSpPr>
          <p:nvPr/>
        </p:nvSpPr>
        <p:spPr bwMode="auto">
          <a:xfrm flipH="1">
            <a:off x="1825824" y="4197895"/>
            <a:ext cx="777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3" name="Line 38"/>
          <p:cNvSpPr>
            <a:spLocks noChangeShapeType="1"/>
          </p:cNvSpPr>
          <p:nvPr/>
        </p:nvSpPr>
        <p:spPr bwMode="auto">
          <a:xfrm flipV="1">
            <a:off x="1825824" y="1683295"/>
            <a:ext cx="0" cy="2514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4" name="Text Box 40"/>
          <p:cNvSpPr txBox="1">
            <a:spLocks noChangeArrowheads="1"/>
          </p:cNvSpPr>
          <p:nvPr/>
        </p:nvSpPr>
        <p:spPr bwMode="auto">
          <a:xfrm>
            <a:off x="9445824" y="692696"/>
            <a:ext cx="6096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C</a:t>
            </a:r>
            <a:endParaRPr kumimoji="1" lang="en-GB" altLang="zh-CN" b="0">
              <a:latin typeface="Times New Roman" panose="02020603050405020304" pitchFamily="18" charset="0"/>
            </a:endParaRPr>
          </a:p>
        </p:txBody>
      </p:sp>
      <p:sp>
        <p:nvSpPr>
          <p:cNvPr id="34845" name="Text Box 41"/>
          <p:cNvSpPr txBox="1">
            <a:spLocks noChangeArrowheads="1"/>
          </p:cNvSpPr>
          <p:nvPr/>
        </p:nvSpPr>
        <p:spPr bwMode="auto">
          <a:xfrm>
            <a:off x="2587824" y="1149895"/>
            <a:ext cx="6781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sz="2800" b="0">
                <a:latin typeface="Times New Roman" panose="02020603050405020304" pitchFamily="18" charset="0"/>
              </a:rPr>
              <a:t>G3                               G7           G2           G1</a:t>
            </a:r>
            <a:endParaRPr kumimoji="1" lang="en-GB" altLang="zh-CN" sz="2800" b="0">
              <a:latin typeface="Times New Roman" panose="02020603050405020304" pitchFamily="18" charset="0"/>
            </a:endParaRPr>
          </a:p>
        </p:txBody>
      </p:sp>
      <p:sp>
        <p:nvSpPr>
          <p:cNvPr id="34846" name="Text Box 42"/>
          <p:cNvSpPr txBox="1">
            <a:spLocks noChangeArrowheads="1"/>
          </p:cNvSpPr>
          <p:nvPr/>
        </p:nvSpPr>
        <p:spPr bwMode="auto">
          <a:xfrm>
            <a:off x="5407224" y="2140495"/>
            <a:ext cx="1371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sz="2800" b="0">
                <a:latin typeface="Times New Roman" panose="02020603050405020304" pitchFamily="18" charset="0"/>
              </a:rPr>
              <a:t>G5G6</a:t>
            </a:r>
            <a:endParaRPr kumimoji="1" lang="en-GB" altLang="zh-CN" sz="2800" b="0">
              <a:latin typeface="Times New Roman" panose="02020603050405020304" pitchFamily="18" charset="0"/>
            </a:endParaRPr>
          </a:p>
        </p:txBody>
      </p:sp>
      <p:sp>
        <p:nvSpPr>
          <p:cNvPr id="34847" name="Text Box 43"/>
          <p:cNvSpPr txBox="1">
            <a:spLocks noChangeArrowheads="1"/>
          </p:cNvSpPr>
          <p:nvPr/>
        </p:nvSpPr>
        <p:spPr bwMode="auto">
          <a:xfrm>
            <a:off x="5331024" y="2826295"/>
            <a:ext cx="1219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sz="2800" b="0">
                <a:latin typeface="Times New Roman" panose="02020603050405020304" pitchFamily="18" charset="0"/>
              </a:rPr>
              <a:t>G4G5</a:t>
            </a:r>
            <a:endParaRPr kumimoji="1" lang="en-GB" altLang="zh-CN" sz="2800" b="0">
              <a:latin typeface="Times New Roman" panose="02020603050405020304" pitchFamily="18" charset="0"/>
            </a:endParaRPr>
          </a:p>
        </p:txBody>
      </p:sp>
      <p:sp>
        <p:nvSpPr>
          <p:cNvPr id="34" name="Text Box 44"/>
          <p:cNvSpPr txBox="1">
            <a:spLocks noChangeArrowheads="1"/>
          </p:cNvSpPr>
          <p:nvPr/>
        </p:nvSpPr>
        <p:spPr bwMode="auto">
          <a:xfrm>
            <a:off x="911425" y="4426496"/>
            <a:ext cx="6696075" cy="58578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zh-CN" altLang="en-GB" dirty="0">
                <a:effectLst>
                  <a:outerShdw blurRad="38100" dist="38100" dir="2700000" algn="tl">
                    <a:srgbClr val="000000">
                      <a:alpha val="43137"/>
                    </a:srgbClr>
                  </a:outerShdw>
                </a:effectLst>
                <a:latin typeface="黑体" panose="02010609060101010101" pitchFamily="2" charset="-122"/>
              </a:rPr>
              <a:t>3.从内到外求反馈回路的传递函数。</a:t>
            </a:r>
            <a:endParaRPr kumimoji="1" lang="zh-CN" altLang="en-GB" dirty="0">
              <a:effectLst>
                <a:outerShdw blurRad="38100" dist="38100" dir="2700000" algn="tl">
                  <a:srgbClr val="000000">
                    <a:alpha val="43137"/>
                  </a:srgbClr>
                </a:outerShdw>
              </a:effectLst>
              <a:latin typeface="黑体" panose="02010609060101010101" pitchFamily="2" charset="-122"/>
            </a:endParaRPr>
          </a:p>
        </p:txBody>
      </p:sp>
      <p:sp>
        <p:nvSpPr>
          <p:cNvPr id="34849" name="Text Box 45"/>
          <p:cNvSpPr txBox="1">
            <a:spLocks noChangeArrowheads="1"/>
          </p:cNvSpPr>
          <p:nvPr/>
        </p:nvSpPr>
        <p:spPr bwMode="auto">
          <a:xfrm>
            <a:off x="911424" y="5264696"/>
            <a:ext cx="91440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C(S)/R(S)=</a:t>
            </a:r>
            <a:endParaRPr kumimoji="1" lang="en-GB" altLang="zh-CN" b="0">
              <a:latin typeface="Times New Roman" panose="02020603050405020304" pitchFamily="18" charset="0"/>
            </a:endParaRPr>
          </a:p>
        </p:txBody>
      </p:sp>
      <p:sp>
        <p:nvSpPr>
          <p:cNvPr id="34850" name="Line 46"/>
          <p:cNvSpPr>
            <a:spLocks noChangeShapeType="1"/>
          </p:cNvSpPr>
          <p:nvPr/>
        </p:nvSpPr>
        <p:spPr bwMode="auto">
          <a:xfrm>
            <a:off x="3045024" y="5569495"/>
            <a:ext cx="6400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1" name="Text Box 47"/>
          <p:cNvSpPr txBox="1">
            <a:spLocks noChangeArrowheads="1"/>
          </p:cNvSpPr>
          <p:nvPr/>
        </p:nvSpPr>
        <p:spPr bwMode="auto">
          <a:xfrm>
            <a:off x="3045024" y="5036096"/>
            <a:ext cx="58674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a:latin typeface="Times New Roman" panose="02020603050405020304" pitchFamily="18" charset="0"/>
              </a:rPr>
              <a:t>              </a:t>
            </a:r>
            <a:r>
              <a:rPr kumimoji="1" lang="en-GB" altLang="zh-CN" b="0">
                <a:latin typeface="Times New Roman" panose="02020603050405020304" pitchFamily="18" charset="0"/>
              </a:rPr>
              <a:t>G1G2G3G7</a:t>
            </a:r>
            <a:endParaRPr kumimoji="1" lang="en-GB" altLang="zh-CN" b="0">
              <a:latin typeface="Times New Roman" panose="02020603050405020304" pitchFamily="18" charset="0"/>
            </a:endParaRPr>
          </a:p>
        </p:txBody>
      </p:sp>
      <p:sp>
        <p:nvSpPr>
          <p:cNvPr id="34852" name="Text Box 48"/>
          <p:cNvSpPr txBox="1">
            <a:spLocks noChangeArrowheads="1"/>
          </p:cNvSpPr>
          <p:nvPr/>
        </p:nvSpPr>
        <p:spPr bwMode="auto">
          <a:xfrm>
            <a:off x="2892624" y="5645696"/>
            <a:ext cx="67056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a:latin typeface="Times New Roman" panose="02020603050405020304" pitchFamily="18" charset="0"/>
              </a:rPr>
              <a:t>1+</a:t>
            </a:r>
            <a:r>
              <a:rPr kumimoji="1" lang="en-GB" altLang="zh-CN" b="0">
                <a:latin typeface="Times New Roman" panose="02020603050405020304" pitchFamily="18" charset="0"/>
              </a:rPr>
              <a:t>G5G6G7+G2G4G5G7+G1G2G3G7</a:t>
            </a:r>
            <a:endParaRPr kumimoji="1" lang="en-GB" altLang="zh-CN" b="0">
              <a:latin typeface="Times New Roman" panose="02020603050405020304" pitchFamily="18" charset="0"/>
            </a:endParaRPr>
          </a:p>
        </p:txBody>
      </p:sp>
      <p:sp>
        <p:nvSpPr>
          <p:cNvPr id="34853" name="AutoShape 49"/>
          <p:cNvSpPr>
            <a:spLocks noChangeArrowheads="1"/>
          </p:cNvSpPr>
          <p:nvPr/>
        </p:nvSpPr>
        <p:spPr bwMode="auto">
          <a:xfrm>
            <a:off x="1673424" y="1226095"/>
            <a:ext cx="457200" cy="4572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4854" name="AutoShape 50"/>
          <p:cNvSpPr>
            <a:spLocks noChangeArrowheads="1"/>
          </p:cNvSpPr>
          <p:nvPr/>
        </p:nvSpPr>
        <p:spPr bwMode="auto">
          <a:xfrm>
            <a:off x="3578424" y="1226095"/>
            <a:ext cx="457200" cy="4572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4855" name="AutoShape 51"/>
          <p:cNvSpPr>
            <a:spLocks noChangeArrowheads="1"/>
          </p:cNvSpPr>
          <p:nvPr/>
        </p:nvSpPr>
        <p:spPr bwMode="auto">
          <a:xfrm>
            <a:off x="4492824" y="1226095"/>
            <a:ext cx="457200" cy="4572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4856" name="Rectangle 52"/>
          <p:cNvSpPr>
            <a:spLocks noChangeArrowheads="1"/>
          </p:cNvSpPr>
          <p:nvPr/>
        </p:nvSpPr>
        <p:spPr bwMode="auto">
          <a:xfrm>
            <a:off x="1368624" y="1530895"/>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zh-CN" altLang="en-US" b="0">
                <a:latin typeface="Times New Roman" panose="02020603050405020304" pitchFamily="18" charset="0"/>
              </a:rPr>
              <a:t>-</a:t>
            </a:r>
            <a:endParaRPr lang="zh-CN" altLang="en-US" b="0">
              <a:latin typeface="Times New Roman" panose="02020603050405020304" pitchFamily="18" charset="0"/>
            </a:endParaRPr>
          </a:p>
        </p:txBody>
      </p:sp>
      <p:sp>
        <p:nvSpPr>
          <p:cNvPr id="34857" name="Rectangle 53"/>
          <p:cNvSpPr>
            <a:spLocks noChangeArrowheads="1"/>
          </p:cNvSpPr>
          <p:nvPr/>
        </p:nvSpPr>
        <p:spPr bwMode="auto">
          <a:xfrm>
            <a:off x="4340424" y="1530895"/>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zh-CN" altLang="en-US" b="0">
                <a:latin typeface="Times New Roman" panose="02020603050405020304" pitchFamily="18" charset="0"/>
              </a:rPr>
              <a:t>-</a:t>
            </a:r>
            <a:endParaRPr lang="zh-CN" altLang="en-US" b="0">
              <a:latin typeface="Times New Roman" panose="02020603050405020304" pitchFamily="18" charset="0"/>
            </a:endParaRPr>
          </a:p>
        </p:txBody>
      </p:sp>
      <p:sp>
        <p:nvSpPr>
          <p:cNvPr id="34858" name="Rectangle 54"/>
          <p:cNvSpPr>
            <a:spLocks noChangeArrowheads="1"/>
          </p:cNvSpPr>
          <p:nvPr/>
        </p:nvSpPr>
        <p:spPr bwMode="auto">
          <a:xfrm>
            <a:off x="3349824" y="1607095"/>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zh-CN" altLang="en-US" b="0">
                <a:latin typeface="Times New Roman" panose="02020603050405020304" pitchFamily="18" charset="0"/>
              </a:rPr>
              <a:t>-</a:t>
            </a:r>
            <a:endParaRPr lang="zh-CN" altLang="en-US" b="0">
              <a:latin typeface="Times New Roman" panose="02020603050405020304" pitchFamily="18" charset="0"/>
            </a:endParaRPr>
          </a:p>
        </p:txBody>
      </p:sp>
    </p:spTree>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11"/>
          <p:cNvSpPr>
            <a:spLocks noChangeArrowheads="1"/>
          </p:cNvSpPr>
          <p:nvPr/>
        </p:nvSpPr>
        <p:spPr bwMode="auto">
          <a:xfrm>
            <a:off x="3269109" y="3090863"/>
            <a:ext cx="457200" cy="4572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5843" name="Line 12"/>
          <p:cNvSpPr>
            <a:spLocks noChangeShapeType="1"/>
          </p:cNvSpPr>
          <p:nvPr/>
        </p:nvSpPr>
        <p:spPr bwMode="auto">
          <a:xfrm>
            <a:off x="2278509" y="3319463"/>
            <a:ext cx="9906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4" name="Line 13"/>
          <p:cNvSpPr>
            <a:spLocks noChangeShapeType="1"/>
          </p:cNvSpPr>
          <p:nvPr/>
        </p:nvSpPr>
        <p:spPr bwMode="auto">
          <a:xfrm>
            <a:off x="3726309" y="3319463"/>
            <a:ext cx="5334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5" name="Rectangle 14"/>
          <p:cNvSpPr>
            <a:spLocks noChangeArrowheads="1"/>
          </p:cNvSpPr>
          <p:nvPr/>
        </p:nvSpPr>
        <p:spPr bwMode="auto">
          <a:xfrm>
            <a:off x="4259709" y="3014663"/>
            <a:ext cx="628650" cy="5286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kumimoji="1" lang="en-GB" altLang="zh-CN" sz="2800" b="0">
                <a:latin typeface="Times New Roman" panose="02020603050405020304" pitchFamily="18" charset="0"/>
              </a:rPr>
              <a:t>G1</a:t>
            </a:r>
            <a:endParaRPr kumimoji="1" lang="zh-CN" altLang="en-US" sz="2800" b="0">
              <a:latin typeface="Times New Roman" panose="02020603050405020304" pitchFamily="18" charset="0"/>
            </a:endParaRPr>
          </a:p>
        </p:txBody>
      </p:sp>
      <p:sp>
        <p:nvSpPr>
          <p:cNvPr id="35846" name="Line 15"/>
          <p:cNvSpPr>
            <a:spLocks noChangeShapeType="1"/>
          </p:cNvSpPr>
          <p:nvPr/>
        </p:nvSpPr>
        <p:spPr bwMode="auto">
          <a:xfrm>
            <a:off x="4945509" y="3319463"/>
            <a:ext cx="5334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7" name="AutoShape 16"/>
          <p:cNvSpPr>
            <a:spLocks noChangeArrowheads="1"/>
          </p:cNvSpPr>
          <p:nvPr/>
        </p:nvSpPr>
        <p:spPr bwMode="auto">
          <a:xfrm>
            <a:off x="5478909" y="3090863"/>
            <a:ext cx="457200" cy="4572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5848" name="Line 17"/>
          <p:cNvSpPr>
            <a:spLocks noChangeShapeType="1"/>
          </p:cNvSpPr>
          <p:nvPr/>
        </p:nvSpPr>
        <p:spPr bwMode="auto">
          <a:xfrm flipV="1">
            <a:off x="3573909" y="3548063"/>
            <a:ext cx="0" cy="137160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9" name="Rectangle 18"/>
          <p:cNvSpPr>
            <a:spLocks noChangeArrowheads="1"/>
          </p:cNvSpPr>
          <p:nvPr/>
        </p:nvSpPr>
        <p:spPr bwMode="auto">
          <a:xfrm>
            <a:off x="3269109" y="3471863"/>
            <a:ext cx="319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lang="zh-CN" altLang="en-US" b="0">
                <a:latin typeface="Times New Roman" panose="02020603050405020304" pitchFamily="18" charset="0"/>
              </a:rPr>
              <a:t>-</a:t>
            </a:r>
            <a:endParaRPr lang="zh-CN" altLang="en-US" b="0">
              <a:latin typeface="Times New Roman" panose="02020603050405020304" pitchFamily="18" charset="0"/>
            </a:endParaRPr>
          </a:p>
        </p:txBody>
      </p:sp>
      <p:sp>
        <p:nvSpPr>
          <p:cNvPr id="35850" name="Rectangle 19"/>
          <p:cNvSpPr>
            <a:spLocks noChangeArrowheads="1"/>
          </p:cNvSpPr>
          <p:nvPr/>
        </p:nvSpPr>
        <p:spPr bwMode="auto">
          <a:xfrm>
            <a:off x="2354710" y="3395663"/>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kumimoji="1" lang="en-GB" altLang="zh-CN" b="0">
                <a:latin typeface="Times New Roman" panose="02020603050405020304" pitchFamily="18" charset="0"/>
              </a:rPr>
              <a:t>R</a:t>
            </a:r>
            <a:endParaRPr kumimoji="1" lang="zh-CN" altLang="en-US" b="0">
              <a:latin typeface="Times New Roman" panose="02020603050405020304" pitchFamily="18" charset="0"/>
            </a:endParaRPr>
          </a:p>
        </p:txBody>
      </p:sp>
      <p:sp>
        <p:nvSpPr>
          <p:cNvPr id="35851" name="Line 20"/>
          <p:cNvSpPr>
            <a:spLocks noChangeShapeType="1"/>
          </p:cNvSpPr>
          <p:nvPr/>
        </p:nvSpPr>
        <p:spPr bwMode="auto">
          <a:xfrm flipV="1">
            <a:off x="2659509" y="2481263"/>
            <a:ext cx="0" cy="8382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52" name="Line 21"/>
          <p:cNvSpPr>
            <a:spLocks noChangeShapeType="1"/>
          </p:cNvSpPr>
          <p:nvPr/>
        </p:nvSpPr>
        <p:spPr bwMode="auto">
          <a:xfrm>
            <a:off x="2659509" y="2481263"/>
            <a:ext cx="16002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53" name="Rectangle 22"/>
          <p:cNvSpPr>
            <a:spLocks noChangeArrowheads="1"/>
          </p:cNvSpPr>
          <p:nvPr/>
        </p:nvSpPr>
        <p:spPr bwMode="auto">
          <a:xfrm>
            <a:off x="4259709" y="2176463"/>
            <a:ext cx="628650" cy="5286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kumimoji="1" lang="en-GB" altLang="zh-CN" sz="2800" b="0">
                <a:latin typeface="Times New Roman" panose="02020603050405020304" pitchFamily="18" charset="0"/>
              </a:rPr>
              <a:t>G3</a:t>
            </a:r>
            <a:endParaRPr kumimoji="1" lang="zh-CN" altLang="en-US" sz="2800" b="0">
              <a:latin typeface="Times New Roman" panose="02020603050405020304" pitchFamily="18" charset="0"/>
            </a:endParaRPr>
          </a:p>
        </p:txBody>
      </p:sp>
      <p:sp>
        <p:nvSpPr>
          <p:cNvPr id="35854" name="Line 23"/>
          <p:cNvSpPr>
            <a:spLocks noChangeShapeType="1"/>
          </p:cNvSpPr>
          <p:nvPr/>
        </p:nvSpPr>
        <p:spPr bwMode="auto">
          <a:xfrm>
            <a:off x="4869309" y="2481263"/>
            <a:ext cx="83820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55" name="Line 24"/>
          <p:cNvSpPr>
            <a:spLocks noChangeShapeType="1"/>
          </p:cNvSpPr>
          <p:nvPr/>
        </p:nvSpPr>
        <p:spPr bwMode="auto">
          <a:xfrm>
            <a:off x="5707509" y="2481263"/>
            <a:ext cx="0" cy="60960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56" name="Line 25"/>
          <p:cNvSpPr>
            <a:spLocks noChangeShapeType="1"/>
          </p:cNvSpPr>
          <p:nvPr/>
        </p:nvSpPr>
        <p:spPr bwMode="auto">
          <a:xfrm>
            <a:off x="5936109" y="3319463"/>
            <a:ext cx="5334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57" name="Rectangle 26"/>
          <p:cNvSpPr>
            <a:spLocks noChangeArrowheads="1"/>
          </p:cNvSpPr>
          <p:nvPr/>
        </p:nvSpPr>
        <p:spPr bwMode="auto">
          <a:xfrm>
            <a:off x="6469509" y="3014663"/>
            <a:ext cx="628650" cy="5286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kumimoji="1" lang="en-GB" altLang="zh-CN" sz="2800" b="0">
                <a:latin typeface="Times New Roman" panose="02020603050405020304" pitchFamily="18" charset="0"/>
              </a:rPr>
              <a:t>G2</a:t>
            </a:r>
            <a:endParaRPr kumimoji="1" lang="zh-CN" altLang="en-US" sz="2800" b="0">
              <a:latin typeface="Times New Roman" panose="02020603050405020304" pitchFamily="18" charset="0"/>
            </a:endParaRPr>
          </a:p>
        </p:txBody>
      </p:sp>
      <p:sp>
        <p:nvSpPr>
          <p:cNvPr id="35858" name="Line 27"/>
          <p:cNvSpPr>
            <a:spLocks noChangeShapeType="1"/>
          </p:cNvSpPr>
          <p:nvPr/>
        </p:nvSpPr>
        <p:spPr bwMode="auto">
          <a:xfrm>
            <a:off x="7079109" y="3319463"/>
            <a:ext cx="16002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59" name="Line 28"/>
          <p:cNvSpPr>
            <a:spLocks noChangeShapeType="1"/>
          </p:cNvSpPr>
          <p:nvPr/>
        </p:nvSpPr>
        <p:spPr bwMode="auto">
          <a:xfrm>
            <a:off x="7917309" y="3319463"/>
            <a:ext cx="0" cy="16764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60" name="Line 29"/>
          <p:cNvSpPr>
            <a:spLocks noChangeShapeType="1"/>
          </p:cNvSpPr>
          <p:nvPr/>
        </p:nvSpPr>
        <p:spPr bwMode="auto">
          <a:xfrm flipH="1">
            <a:off x="7079109" y="4233863"/>
            <a:ext cx="8382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61" name="Rectangle 30"/>
          <p:cNvSpPr>
            <a:spLocks noChangeArrowheads="1"/>
          </p:cNvSpPr>
          <p:nvPr/>
        </p:nvSpPr>
        <p:spPr bwMode="auto">
          <a:xfrm>
            <a:off x="6393309" y="3929063"/>
            <a:ext cx="628650" cy="5286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kumimoji="1" lang="en-GB" altLang="zh-CN" sz="2800" b="0">
                <a:latin typeface="Times New Roman" panose="02020603050405020304" pitchFamily="18" charset="0"/>
              </a:rPr>
              <a:t>H2</a:t>
            </a:r>
            <a:endParaRPr kumimoji="1" lang="zh-CN" altLang="en-US" sz="2800" b="0">
              <a:latin typeface="Times New Roman" panose="02020603050405020304" pitchFamily="18" charset="0"/>
            </a:endParaRPr>
          </a:p>
        </p:txBody>
      </p:sp>
      <p:sp>
        <p:nvSpPr>
          <p:cNvPr id="35862" name="Line 31"/>
          <p:cNvSpPr>
            <a:spLocks noChangeShapeType="1"/>
          </p:cNvSpPr>
          <p:nvPr/>
        </p:nvSpPr>
        <p:spPr bwMode="auto">
          <a:xfrm flipH="1">
            <a:off x="5707509" y="4233863"/>
            <a:ext cx="68580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63" name="Line 32"/>
          <p:cNvSpPr>
            <a:spLocks noChangeShapeType="1"/>
          </p:cNvSpPr>
          <p:nvPr/>
        </p:nvSpPr>
        <p:spPr bwMode="auto">
          <a:xfrm flipV="1">
            <a:off x="5707509" y="3548063"/>
            <a:ext cx="0" cy="68580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64" name="Line 33"/>
          <p:cNvSpPr>
            <a:spLocks noChangeShapeType="1"/>
          </p:cNvSpPr>
          <p:nvPr/>
        </p:nvSpPr>
        <p:spPr bwMode="auto">
          <a:xfrm flipH="1">
            <a:off x="5631309" y="4919663"/>
            <a:ext cx="22860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65" name="Rectangle 34"/>
          <p:cNvSpPr>
            <a:spLocks noChangeArrowheads="1"/>
          </p:cNvSpPr>
          <p:nvPr/>
        </p:nvSpPr>
        <p:spPr bwMode="auto">
          <a:xfrm>
            <a:off x="4945509" y="4614863"/>
            <a:ext cx="628650" cy="5286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kumimoji="1" lang="en-GB" altLang="zh-CN" sz="2800" b="0">
                <a:latin typeface="Times New Roman" panose="02020603050405020304" pitchFamily="18" charset="0"/>
              </a:rPr>
              <a:t>H1</a:t>
            </a:r>
            <a:endParaRPr kumimoji="1" lang="zh-CN" altLang="en-US" sz="2800" b="0">
              <a:latin typeface="Times New Roman" panose="02020603050405020304" pitchFamily="18" charset="0"/>
            </a:endParaRPr>
          </a:p>
        </p:txBody>
      </p:sp>
      <p:sp>
        <p:nvSpPr>
          <p:cNvPr id="35866" name="Line 35"/>
          <p:cNvSpPr>
            <a:spLocks noChangeShapeType="1"/>
          </p:cNvSpPr>
          <p:nvPr/>
        </p:nvSpPr>
        <p:spPr bwMode="auto">
          <a:xfrm>
            <a:off x="3573909" y="4919663"/>
            <a:ext cx="129540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67" name="Rectangle 36"/>
          <p:cNvSpPr>
            <a:spLocks noChangeArrowheads="1"/>
          </p:cNvSpPr>
          <p:nvPr/>
        </p:nvSpPr>
        <p:spPr bwMode="auto">
          <a:xfrm>
            <a:off x="5402709" y="3471863"/>
            <a:ext cx="319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lang="zh-CN" altLang="en-US" b="0">
                <a:latin typeface="Times New Roman" panose="02020603050405020304" pitchFamily="18" charset="0"/>
              </a:rPr>
              <a:t>-</a:t>
            </a:r>
            <a:endParaRPr lang="zh-CN" altLang="en-US" b="0">
              <a:latin typeface="Times New Roman" panose="02020603050405020304" pitchFamily="18" charset="0"/>
            </a:endParaRPr>
          </a:p>
        </p:txBody>
      </p:sp>
      <p:sp>
        <p:nvSpPr>
          <p:cNvPr id="35868" name="Rectangle 37"/>
          <p:cNvSpPr>
            <a:spLocks noChangeArrowheads="1"/>
          </p:cNvSpPr>
          <p:nvPr/>
        </p:nvSpPr>
        <p:spPr bwMode="auto">
          <a:xfrm>
            <a:off x="5707509" y="2709863"/>
            <a:ext cx="412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lang="zh-CN" altLang="en-US" b="0">
                <a:latin typeface="Times New Roman" panose="02020603050405020304" pitchFamily="18" charset="0"/>
              </a:rPr>
              <a:t>+</a:t>
            </a:r>
            <a:endParaRPr lang="zh-CN" altLang="en-US" b="0">
              <a:latin typeface="Times New Roman" panose="02020603050405020304" pitchFamily="18" charset="0"/>
            </a:endParaRPr>
          </a:p>
        </p:txBody>
      </p:sp>
      <p:sp>
        <p:nvSpPr>
          <p:cNvPr id="35869" name="Rectangle 38"/>
          <p:cNvSpPr>
            <a:spLocks noChangeArrowheads="1"/>
          </p:cNvSpPr>
          <p:nvPr/>
        </p:nvSpPr>
        <p:spPr bwMode="auto">
          <a:xfrm>
            <a:off x="8374509" y="339566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kumimoji="1" lang="en-US" altLang="zh-CN" b="0">
                <a:latin typeface="Times New Roman" panose="02020603050405020304" pitchFamily="18" charset="0"/>
              </a:rPr>
              <a:t>y</a:t>
            </a:r>
            <a:endParaRPr kumimoji="1" lang="en-US" altLang="zh-CN" b="0">
              <a:latin typeface="Times New Roman" panose="02020603050405020304" pitchFamily="18" charset="0"/>
            </a:endParaRPr>
          </a:p>
        </p:txBody>
      </p:sp>
      <p:sp>
        <p:nvSpPr>
          <p:cNvPr id="32" name="Rectangle 39"/>
          <p:cNvSpPr>
            <a:spLocks noChangeArrowheads="1"/>
          </p:cNvSpPr>
          <p:nvPr/>
        </p:nvSpPr>
        <p:spPr bwMode="auto">
          <a:xfrm>
            <a:off x="1024383" y="701366"/>
            <a:ext cx="2232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defRPr/>
            </a:pPr>
            <a:r>
              <a:rPr kumimoji="1" lang="zh-CN" altLang="en-GB"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求传递函数</a:t>
            </a:r>
            <a:endParaRPr kumimoji="1" lang="zh-CN" altLang="en-US"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ChangeArrowheads="1"/>
          </p:cNvSpPr>
          <p:nvPr/>
        </p:nvSpPr>
        <p:spPr bwMode="auto">
          <a:xfrm>
            <a:off x="2480320" y="2369840"/>
            <a:ext cx="457200" cy="4572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6867" name="Line 3"/>
          <p:cNvSpPr>
            <a:spLocks noChangeShapeType="1"/>
          </p:cNvSpPr>
          <p:nvPr/>
        </p:nvSpPr>
        <p:spPr bwMode="auto">
          <a:xfrm>
            <a:off x="1489720" y="2598440"/>
            <a:ext cx="9144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68" name="Line 4"/>
          <p:cNvSpPr>
            <a:spLocks noChangeShapeType="1"/>
          </p:cNvSpPr>
          <p:nvPr/>
        </p:nvSpPr>
        <p:spPr bwMode="auto">
          <a:xfrm>
            <a:off x="2937520" y="2598440"/>
            <a:ext cx="5334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69" name="Rectangle 5"/>
          <p:cNvSpPr>
            <a:spLocks noChangeArrowheads="1"/>
          </p:cNvSpPr>
          <p:nvPr/>
        </p:nvSpPr>
        <p:spPr bwMode="auto">
          <a:xfrm>
            <a:off x="3470920" y="2293641"/>
            <a:ext cx="628650" cy="5302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kumimoji="1" lang="en-GB" altLang="zh-CN" sz="2800" b="0">
                <a:latin typeface="Times New Roman" panose="02020603050405020304" pitchFamily="18" charset="0"/>
              </a:rPr>
              <a:t>G1</a:t>
            </a:r>
            <a:endParaRPr kumimoji="1" lang="zh-CN" altLang="en-US" sz="2800" b="0">
              <a:latin typeface="Times New Roman" panose="02020603050405020304" pitchFamily="18" charset="0"/>
            </a:endParaRPr>
          </a:p>
        </p:txBody>
      </p:sp>
      <p:sp>
        <p:nvSpPr>
          <p:cNvPr id="36870" name="Line 6"/>
          <p:cNvSpPr>
            <a:spLocks noChangeShapeType="1"/>
          </p:cNvSpPr>
          <p:nvPr/>
        </p:nvSpPr>
        <p:spPr bwMode="auto">
          <a:xfrm>
            <a:off x="4156720" y="2598440"/>
            <a:ext cx="5334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71" name="AutoShape 7"/>
          <p:cNvSpPr>
            <a:spLocks noChangeArrowheads="1"/>
          </p:cNvSpPr>
          <p:nvPr/>
        </p:nvSpPr>
        <p:spPr bwMode="auto">
          <a:xfrm>
            <a:off x="4690120" y="2369840"/>
            <a:ext cx="457200" cy="4572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6872" name="Line 8"/>
          <p:cNvSpPr>
            <a:spLocks noChangeShapeType="1"/>
          </p:cNvSpPr>
          <p:nvPr/>
        </p:nvSpPr>
        <p:spPr bwMode="auto">
          <a:xfrm>
            <a:off x="5147320" y="2598440"/>
            <a:ext cx="5334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73" name="AutoShape 9"/>
          <p:cNvSpPr>
            <a:spLocks noChangeArrowheads="1"/>
          </p:cNvSpPr>
          <p:nvPr/>
        </p:nvSpPr>
        <p:spPr bwMode="auto">
          <a:xfrm>
            <a:off x="5680720" y="2369840"/>
            <a:ext cx="457200" cy="4572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6874" name="Line 10"/>
          <p:cNvSpPr>
            <a:spLocks noChangeShapeType="1"/>
          </p:cNvSpPr>
          <p:nvPr/>
        </p:nvSpPr>
        <p:spPr bwMode="auto">
          <a:xfrm>
            <a:off x="6137920" y="2598440"/>
            <a:ext cx="5334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75" name="Rectangle 11"/>
          <p:cNvSpPr>
            <a:spLocks noChangeArrowheads="1"/>
          </p:cNvSpPr>
          <p:nvPr/>
        </p:nvSpPr>
        <p:spPr bwMode="auto">
          <a:xfrm>
            <a:off x="6671320" y="2369841"/>
            <a:ext cx="628650" cy="5302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kumimoji="1" lang="en-GB" altLang="zh-CN" sz="2800" b="0">
                <a:latin typeface="Times New Roman" panose="02020603050405020304" pitchFamily="18" charset="0"/>
              </a:rPr>
              <a:t>G2</a:t>
            </a:r>
            <a:endParaRPr kumimoji="1" lang="zh-CN" altLang="en-US" sz="2800" b="0">
              <a:latin typeface="Times New Roman" panose="02020603050405020304" pitchFamily="18" charset="0"/>
            </a:endParaRPr>
          </a:p>
        </p:txBody>
      </p:sp>
      <p:sp>
        <p:nvSpPr>
          <p:cNvPr id="36876" name="Line 12"/>
          <p:cNvSpPr>
            <a:spLocks noChangeShapeType="1"/>
          </p:cNvSpPr>
          <p:nvPr/>
        </p:nvSpPr>
        <p:spPr bwMode="auto">
          <a:xfrm>
            <a:off x="7299970" y="2598440"/>
            <a:ext cx="5334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77" name="AutoShape 13"/>
          <p:cNvSpPr>
            <a:spLocks noChangeArrowheads="1"/>
          </p:cNvSpPr>
          <p:nvPr/>
        </p:nvSpPr>
        <p:spPr bwMode="auto">
          <a:xfrm>
            <a:off x="7814320" y="2369840"/>
            <a:ext cx="457200" cy="4572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6878" name="Line 14"/>
          <p:cNvSpPr>
            <a:spLocks noChangeShapeType="1"/>
          </p:cNvSpPr>
          <p:nvPr/>
        </p:nvSpPr>
        <p:spPr bwMode="auto">
          <a:xfrm>
            <a:off x="8271520" y="2598440"/>
            <a:ext cx="5334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79" name="Rectangle 15"/>
          <p:cNvSpPr>
            <a:spLocks noChangeArrowheads="1"/>
          </p:cNvSpPr>
          <p:nvPr/>
        </p:nvSpPr>
        <p:spPr bwMode="auto">
          <a:xfrm>
            <a:off x="8804920" y="2369841"/>
            <a:ext cx="628650" cy="5302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kumimoji="1" lang="en-GB" altLang="zh-CN" sz="2800" b="0">
                <a:latin typeface="Times New Roman" panose="02020603050405020304" pitchFamily="18" charset="0"/>
              </a:rPr>
              <a:t>G2</a:t>
            </a:r>
            <a:endParaRPr kumimoji="1" lang="zh-CN" altLang="en-US" sz="2800" b="0">
              <a:latin typeface="Times New Roman" panose="02020603050405020304" pitchFamily="18" charset="0"/>
            </a:endParaRPr>
          </a:p>
        </p:txBody>
      </p:sp>
      <p:sp>
        <p:nvSpPr>
          <p:cNvPr id="36880" name="Line 16"/>
          <p:cNvSpPr>
            <a:spLocks noChangeShapeType="1"/>
          </p:cNvSpPr>
          <p:nvPr/>
        </p:nvSpPr>
        <p:spPr bwMode="auto">
          <a:xfrm>
            <a:off x="9414520" y="2598440"/>
            <a:ext cx="7620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81" name="Line 17"/>
          <p:cNvSpPr>
            <a:spLocks noChangeShapeType="1"/>
          </p:cNvSpPr>
          <p:nvPr/>
        </p:nvSpPr>
        <p:spPr bwMode="auto">
          <a:xfrm>
            <a:off x="9719320" y="2598440"/>
            <a:ext cx="0" cy="25146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82" name="Line 18"/>
          <p:cNvSpPr>
            <a:spLocks noChangeShapeType="1"/>
          </p:cNvSpPr>
          <p:nvPr/>
        </p:nvSpPr>
        <p:spPr bwMode="auto">
          <a:xfrm>
            <a:off x="7585720" y="2598440"/>
            <a:ext cx="0" cy="6858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83" name="Line 19"/>
          <p:cNvSpPr>
            <a:spLocks noChangeShapeType="1"/>
          </p:cNvSpPr>
          <p:nvPr/>
        </p:nvSpPr>
        <p:spPr bwMode="auto">
          <a:xfrm flipH="1">
            <a:off x="7204720" y="3284240"/>
            <a:ext cx="3810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84" name="Rectangle 20"/>
          <p:cNvSpPr>
            <a:spLocks noChangeArrowheads="1"/>
          </p:cNvSpPr>
          <p:nvPr/>
        </p:nvSpPr>
        <p:spPr bwMode="auto">
          <a:xfrm>
            <a:off x="6595120" y="3055641"/>
            <a:ext cx="628650" cy="5302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kumimoji="1" lang="en-GB" altLang="zh-CN" sz="2800" b="0">
                <a:latin typeface="Times New Roman" panose="02020603050405020304" pitchFamily="18" charset="0"/>
              </a:rPr>
              <a:t>H2</a:t>
            </a:r>
            <a:endParaRPr kumimoji="1" lang="zh-CN" altLang="en-US" sz="2800" b="0">
              <a:latin typeface="Times New Roman" panose="02020603050405020304" pitchFamily="18" charset="0"/>
            </a:endParaRPr>
          </a:p>
        </p:txBody>
      </p:sp>
      <p:sp>
        <p:nvSpPr>
          <p:cNvPr id="36885" name="Line 21"/>
          <p:cNvSpPr>
            <a:spLocks noChangeShapeType="1"/>
          </p:cNvSpPr>
          <p:nvPr/>
        </p:nvSpPr>
        <p:spPr bwMode="auto">
          <a:xfrm flipH="1">
            <a:off x="4918720" y="3284240"/>
            <a:ext cx="167640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86" name="Line 22"/>
          <p:cNvSpPr>
            <a:spLocks noChangeShapeType="1"/>
          </p:cNvSpPr>
          <p:nvPr/>
        </p:nvSpPr>
        <p:spPr bwMode="auto">
          <a:xfrm flipV="1">
            <a:off x="4918720" y="2827040"/>
            <a:ext cx="0" cy="45720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87" name="Line 23"/>
          <p:cNvSpPr>
            <a:spLocks noChangeShapeType="1"/>
          </p:cNvSpPr>
          <p:nvPr/>
        </p:nvSpPr>
        <p:spPr bwMode="auto">
          <a:xfrm flipH="1">
            <a:off x="7509520" y="4198640"/>
            <a:ext cx="22098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88" name="Rectangle 24"/>
          <p:cNvSpPr>
            <a:spLocks noChangeArrowheads="1"/>
          </p:cNvSpPr>
          <p:nvPr/>
        </p:nvSpPr>
        <p:spPr bwMode="auto">
          <a:xfrm>
            <a:off x="6899920" y="3970041"/>
            <a:ext cx="628650" cy="5302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kumimoji="1" lang="en-GB" altLang="zh-CN" sz="2800" b="0">
                <a:latin typeface="Times New Roman" panose="02020603050405020304" pitchFamily="18" charset="0"/>
              </a:rPr>
              <a:t>H3</a:t>
            </a:r>
            <a:endParaRPr kumimoji="1" lang="zh-CN" altLang="en-US" sz="2800" b="0">
              <a:latin typeface="Times New Roman" panose="02020603050405020304" pitchFamily="18" charset="0"/>
            </a:endParaRPr>
          </a:p>
        </p:txBody>
      </p:sp>
      <p:sp>
        <p:nvSpPr>
          <p:cNvPr id="36889" name="Line 25"/>
          <p:cNvSpPr>
            <a:spLocks noChangeShapeType="1"/>
          </p:cNvSpPr>
          <p:nvPr/>
        </p:nvSpPr>
        <p:spPr bwMode="auto">
          <a:xfrm flipH="1">
            <a:off x="5909320" y="4198640"/>
            <a:ext cx="99060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90" name="Line 26"/>
          <p:cNvSpPr>
            <a:spLocks noChangeShapeType="1"/>
          </p:cNvSpPr>
          <p:nvPr/>
        </p:nvSpPr>
        <p:spPr bwMode="auto">
          <a:xfrm flipV="1">
            <a:off x="5909320" y="2750840"/>
            <a:ext cx="0" cy="144780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91" name="Line 27"/>
          <p:cNvSpPr>
            <a:spLocks noChangeShapeType="1"/>
          </p:cNvSpPr>
          <p:nvPr/>
        </p:nvSpPr>
        <p:spPr bwMode="auto">
          <a:xfrm flipV="1">
            <a:off x="5375920" y="1988840"/>
            <a:ext cx="0" cy="6096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92" name="Line 28"/>
          <p:cNvSpPr>
            <a:spLocks noChangeShapeType="1"/>
          </p:cNvSpPr>
          <p:nvPr/>
        </p:nvSpPr>
        <p:spPr bwMode="auto">
          <a:xfrm>
            <a:off x="5375920" y="1988840"/>
            <a:ext cx="11430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93" name="Rectangle 29"/>
          <p:cNvSpPr>
            <a:spLocks noChangeArrowheads="1"/>
          </p:cNvSpPr>
          <p:nvPr/>
        </p:nvSpPr>
        <p:spPr bwMode="auto">
          <a:xfrm>
            <a:off x="6595120" y="1760241"/>
            <a:ext cx="628650" cy="5302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kumimoji="1" lang="en-GB" altLang="zh-CN" sz="2800" b="0">
                <a:latin typeface="Times New Roman" panose="02020603050405020304" pitchFamily="18" charset="0"/>
              </a:rPr>
              <a:t>H1</a:t>
            </a:r>
            <a:endParaRPr kumimoji="1" lang="zh-CN" altLang="en-US" sz="2800" b="0">
              <a:latin typeface="Times New Roman" panose="02020603050405020304" pitchFamily="18" charset="0"/>
            </a:endParaRPr>
          </a:p>
        </p:txBody>
      </p:sp>
      <p:sp>
        <p:nvSpPr>
          <p:cNvPr id="36894" name="Line 30"/>
          <p:cNvSpPr>
            <a:spLocks noChangeShapeType="1"/>
          </p:cNvSpPr>
          <p:nvPr/>
        </p:nvSpPr>
        <p:spPr bwMode="auto">
          <a:xfrm>
            <a:off x="7204720" y="1988840"/>
            <a:ext cx="83820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95" name="Line 31"/>
          <p:cNvSpPr>
            <a:spLocks noChangeShapeType="1"/>
          </p:cNvSpPr>
          <p:nvPr/>
        </p:nvSpPr>
        <p:spPr bwMode="auto">
          <a:xfrm>
            <a:off x="8042920" y="1912640"/>
            <a:ext cx="0" cy="45720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96" name="Line 32"/>
          <p:cNvSpPr>
            <a:spLocks noChangeShapeType="1"/>
          </p:cNvSpPr>
          <p:nvPr/>
        </p:nvSpPr>
        <p:spPr bwMode="auto">
          <a:xfrm flipH="1">
            <a:off x="5528320" y="5113040"/>
            <a:ext cx="41910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97" name="Rectangle 33"/>
          <p:cNvSpPr>
            <a:spLocks noChangeArrowheads="1"/>
          </p:cNvSpPr>
          <p:nvPr/>
        </p:nvSpPr>
        <p:spPr bwMode="auto">
          <a:xfrm>
            <a:off x="4842520" y="4808241"/>
            <a:ext cx="628650" cy="5302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kumimoji="1" lang="en-GB" altLang="zh-CN" sz="2800" b="0">
                <a:latin typeface="Times New Roman" panose="02020603050405020304" pitchFamily="18" charset="0"/>
              </a:rPr>
              <a:t>H4</a:t>
            </a:r>
            <a:endParaRPr kumimoji="1" lang="zh-CN" altLang="en-US" sz="2800" b="0">
              <a:latin typeface="Times New Roman" panose="02020603050405020304" pitchFamily="18" charset="0"/>
            </a:endParaRPr>
          </a:p>
        </p:txBody>
      </p:sp>
      <p:sp>
        <p:nvSpPr>
          <p:cNvPr id="36898" name="Line 34"/>
          <p:cNvSpPr>
            <a:spLocks noChangeShapeType="1"/>
          </p:cNvSpPr>
          <p:nvPr/>
        </p:nvSpPr>
        <p:spPr bwMode="auto">
          <a:xfrm flipH="1">
            <a:off x="2785120" y="5113040"/>
            <a:ext cx="205740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99" name="Line 35"/>
          <p:cNvSpPr>
            <a:spLocks noChangeShapeType="1"/>
          </p:cNvSpPr>
          <p:nvPr/>
        </p:nvSpPr>
        <p:spPr bwMode="auto">
          <a:xfrm flipV="1">
            <a:off x="2785120" y="2827040"/>
            <a:ext cx="0" cy="228600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00" name="Rectangle 36"/>
          <p:cNvSpPr>
            <a:spLocks noChangeArrowheads="1"/>
          </p:cNvSpPr>
          <p:nvPr/>
        </p:nvSpPr>
        <p:spPr bwMode="auto">
          <a:xfrm>
            <a:off x="2480320" y="2750841"/>
            <a:ext cx="3190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lang="zh-CN" altLang="en-US" b="0">
                <a:latin typeface="Times New Roman" panose="02020603050405020304" pitchFamily="18" charset="0"/>
              </a:rPr>
              <a:t>-</a:t>
            </a:r>
            <a:endParaRPr lang="zh-CN" altLang="en-US" b="0">
              <a:latin typeface="Times New Roman" panose="02020603050405020304" pitchFamily="18" charset="0"/>
            </a:endParaRPr>
          </a:p>
        </p:txBody>
      </p:sp>
      <p:sp>
        <p:nvSpPr>
          <p:cNvPr id="36901" name="Rectangle 37"/>
          <p:cNvSpPr>
            <a:spLocks noChangeArrowheads="1"/>
          </p:cNvSpPr>
          <p:nvPr/>
        </p:nvSpPr>
        <p:spPr bwMode="auto">
          <a:xfrm>
            <a:off x="4613920" y="2674641"/>
            <a:ext cx="3190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lang="zh-CN" altLang="en-US" b="0">
                <a:latin typeface="Times New Roman" panose="02020603050405020304" pitchFamily="18" charset="0"/>
              </a:rPr>
              <a:t>-</a:t>
            </a:r>
            <a:endParaRPr lang="zh-CN" altLang="en-US" b="0">
              <a:latin typeface="Times New Roman" panose="02020603050405020304" pitchFamily="18" charset="0"/>
            </a:endParaRPr>
          </a:p>
        </p:txBody>
      </p:sp>
      <p:sp>
        <p:nvSpPr>
          <p:cNvPr id="36902" name="Rectangle 38"/>
          <p:cNvSpPr>
            <a:spLocks noChangeArrowheads="1"/>
          </p:cNvSpPr>
          <p:nvPr/>
        </p:nvSpPr>
        <p:spPr bwMode="auto">
          <a:xfrm>
            <a:off x="5604520" y="2674641"/>
            <a:ext cx="3190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lang="zh-CN" altLang="en-US" b="0">
                <a:latin typeface="Times New Roman" panose="02020603050405020304" pitchFamily="18" charset="0"/>
              </a:rPr>
              <a:t>-</a:t>
            </a:r>
            <a:endParaRPr lang="zh-CN" altLang="en-US" b="0">
              <a:latin typeface="Times New Roman" panose="02020603050405020304" pitchFamily="18" charset="0"/>
            </a:endParaRPr>
          </a:p>
        </p:txBody>
      </p:sp>
      <p:sp>
        <p:nvSpPr>
          <p:cNvPr id="36903" name="Rectangle 39"/>
          <p:cNvSpPr>
            <a:spLocks noChangeArrowheads="1"/>
          </p:cNvSpPr>
          <p:nvPr/>
        </p:nvSpPr>
        <p:spPr bwMode="auto">
          <a:xfrm>
            <a:off x="8362950" y="1138238"/>
            <a:ext cx="4127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br>
              <a:rPr lang="zh-CN" altLang="en-US" b="0">
                <a:latin typeface="Times New Roman" panose="02020603050405020304" pitchFamily="18" charset="0"/>
              </a:rPr>
            </a:br>
            <a:r>
              <a:rPr lang="zh-CN" altLang="en-US" b="0">
                <a:latin typeface="Times New Roman" panose="02020603050405020304" pitchFamily="18" charset="0"/>
              </a:rPr>
              <a:t>+</a:t>
            </a:r>
            <a:endParaRPr lang="zh-CN" altLang="en-US" b="0">
              <a:latin typeface="Times New Roman" panose="02020603050405020304" pitchFamily="18" charset="0"/>
            </a:endParaRPr>
          </a:p>
        </p:txBody>
      </p:sp>
      <p:sp>
        <p:nvSpPr>
          <p:cNvPr id="36904" name="Rectangle 41"/>
          <p:cNvSpPr>
            <a:spLocks noChangeArrowheads="1"/>
          </p:cNvSpPr>
          <p:nvPr/>
        </p:nvSpPr>
        <p:spPr bwMode="auto">
          <a:xfrm>
            <a:off x="1565921" y="2674641"/>
            <a:ext cx="4556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kumimoji="1" lang="en-GB" altLang="zh-CN" b="0">
                <a:latin typeface="Times New Roman" panose="02020603050405020304" pitchFamily="18" charset="0"/>
              </a:rPr>
              <a:t>R</a:t>
            </a:r>
            <a:endParaRPr kumimoji="1" lang="zh-CN" altLang="en-US" b="0">
              <a:latin typeface="Times New Roman" panose="02020603050405020304" pitchFamily="18" charset="0"/>
            </a:endParaRPr>
          </a:p>
        </p:txBody>
      </p:sp>
      <p:sp>
        <p:nvSpPr>
          <p:cNvPr id="36905" name="Rectangle 42"/>
          <p:cNvSpPr>
            <a:spLocks noChangeArrowheads="1"/>
          </p:cNvSpPr>
          <p:nvPr/>
        </p:nvSpPr>
        <p:spPr bwMode="auto">
          <a:xfrm>
            <a:off x="9720908" y="1988841"/>
            <a:ext cx="3873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kumimoji="1" lang="en-GB" altLang="zh-CN" b="0">
                <a:latin typeface="Times New Roman" panose="02020603050405020304" pitchFamily="18" charset="0"/>
              </a:rPr>
              <a:t>y</a:t>
            </a:r>
            <a:endParaRPr kumimoji="1" lang="zh-CN" altLang="en-US" b="0">
              <a:latin typeface="Times New Roman" panose="02020603050405020304" pitchFamily="18" charset="0"/>
            </a:endParaRPr>
          </a:p>
        </p:txBody>
      </p:sp>
      <p:pic>
        <p:nvPicPr>
          <p:cNvPr id="36906" name="Picture 4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6901" y="284323"/>
            <a:ext cx="2578100"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199456" y="404664"/>
            <a:ext cx="9144000" cy="204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zh-CN" altLang="en-GB"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作业:</a:t>
            </a:r>
            <a:endParaRPr kumimoji="1" lang="zh-CN" altLang="en-GB"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a:p>
            <a:pPr eaLnBrk="1" hangingPunct="1">
              <a:spcBef>
                <a:spcPct val="50000"/>
              </a:spcBef>
              <a:buClrTx/>
              <a:buSzTx/>
              <a:buFontTx/>
              <a:buNone/>
              <a:defRPr/>
            </a:pPr>
            <a:r>
              <a:rPr kumimoji="1" lang="zh-CN" altLang="en-GB"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1.求以下系统的闭环传递函数</a:t>
            </a:r>
            <a:r>
              <a:rPr kumimoji="1" lang="en-GB" altLang="zh-CN"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Y(S)/R(S)</a:t>
            </a:r>
            <a:endParaRPr kumimoji="1" lang="en-GB" altLang="zh-CN"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a:p>
            <a:pPr eaLnBrk="1" hangingPunct="1">
              <a:spcBef>
                <a:spcPct val="50000"/>
              </a:spcBef>
              <a:buClrTx/>
              <a:buSzTx/>
              <a:buFontTx/>
              <a:buNone/>
              <a:defRPr/>
            </a:pPr>
            <a:r>
              <a:rPr kumimoji="1" lang="en-GB" altLang="zh-CN" b="0" dirty="0">
                <a:latin typeface="Times New Roman" panose="02020603050405020304" pitchFamily="18" charset="0"/>
              </a:rPr>
              <a:t>(1)                                      (2)</a:t>
            </a:r>
            <a:endParaRPr kumimoji="1" lang="en-GB" altLang="zh-CN" b="0" dirty="0">
              <a:latin typeface="Times New Roman" panose="02020603050405020304" pitchFamily="18" charset="0"/>
            </a:endParaRPr>
          </a:p>
        </p:txBody>
      </p:sp>
      <p:sp>
        <p:nvSpPr>
          <p:cNvPr id="37891" name="Text Box 3"/>
          <p:cNvSpPr txBox="1">
            <a:spLocks noChangeArrowheads="1"/>
          </p:cNvSpPr>
          <p:nvPr/>
        </p:nvSpPr>
        <p:spPr bwMode="auto">
          <a:xfrm>
            <a:off x="1656656" y="2710409"/>
            <a:ext cx="434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R</a:t>
            </a:r>
            <a:endParaRPr kumimoji="1" lang="en-GB" altLang="zh-CN" b="0">
              <a:latin typeface="Times New Roman" panose="02020603050405020304" pitchFamily="18" charset="0"/>
            </a:endParaRPr>
          </a:p>
        </p:txBody>
      </p:sp>
      <p:sp>
        <p:nvSpPr>
          <p:cNvPr id="37892" name="Line 4"/>
          <p:cNvSpPr>
            <a:spLocks noChangeShapeType="1"/>
          </p:cNvSpPr>
          <p:nvPr/>
        </p:nvSpPr>
        <p:spPr bwMode="auto">
          <a:xfrm>
            <a:off x="1656656" y="3243808"/>
            <a:ext cx="8382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3" name="Line 8"/>
          <p:cNvSpPr>
            <a:spLocks noChangeShapeType="1"/>
          </p:cNvSpPr>
          <p:nvPr/>
        </p:nvSpPr>
        <p:spPr bwMode="auto">
          <a:xfrm>
            <a:off x="2952056" y="3243808"/>
            <a:ext cx="4572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4" name="Rectangle 9"/>
          <p:cNvSpPr>
            <a:spLocks noChangeArrowheads="1"/>
          </p:cNvSpPr>
          <p:nvPr/>
        </p:nvSpPr>
        <p:spPr bwMode="auto">
          <a:xfrm>
            <a:off x="3409256" y="2939008"/>
            <a:ext cx="1143000" cy="762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7895" name="Line 10"/>
          <p:cNvSpPr>
            <a:spLocks noChangeShapeType="1"/>
          </p:cNvSpPr>
          <p:nvPr/>
        </p:nvSpPr>
        <p:spPr bwMode="auto">
          <a:xfrm>
            <a:off x="4552256" y="3243808"/>
            <a:ext cx="990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6" name="Line 11"/>
          <p:cNvSpPr>
            <a:spLocks noChangeShapeType="1"/>
          </p:cNvSpPr>
          <p:nvPr/>
        </p:nvSpPr>
        <p:spPr bwMode="auto">
          <a:xfrm>
            <a:off x="5238056" y="3243808"/>
            <a:ext cx="0" cy="1752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7" name="Line 12"/>
          <p:cNvSpPr>
            <a:spLocks noChangeShapeType="1"/>
          </p:cNvSpPr>
          <p:nvPr/>
        </p:nvSpPr>
        <p:spPr bwMode="auto">
          <a:xfrm flipH="1">
            <a:off x="4704656" y="4996408"/>
            <a:ext cx="5334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8" name="Line 17"/>
          <p:cNvSpPr>
            <a:spLocks noChangeShapeType="1"/>
          </p:cNvSpPr>
          <p:nvPr/>
        </p:nvSpPr>
        <p:spPr bwMode="auto">
          <a:xfrm flipH="1">
            <a:off x="3942656" y="4996408"/>
            <a:ext cx="304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9" name="Rectangle 18"/>
          <p:cNvSpPr>
            <a:spLocks noChangeArrowheads="1"/>
          </p:cNvSpPr>
          <p:nvPr/>
        </p:nvSpPr>
        <p:spPr bwMode="auto">
          <a:xfrm>
            <a:off x="3028256" y="4615408"/>
            <a:ext cx="914400" cy="685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7900" name="Line 19"/>
          <p:cNvSpPr>
            <a:spLocks noChangeShapeType="1"/>
          </p:cNvSpPr>
          <p:nvPr/>
        </p:nvSpPr>
        <p:spPr bwMode="auto">
          <a:xfrm flipH="1">
            <a:off x="2647256" y="4996408"/>
            <a:ext cx="381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1" name="Line 20"/>
          <p:cNvSpPr>
            <a:spLocks noChangeShapeType="1"/>
          </p:cNvSpPr>
          <p:nvPr/>
        </p:nvSpPr>
        <p:spPr bwMode="auto">
          <a:xfrm flipV="1">
            <a:off x="2647256" y="3472408"/>
            <a:ext cx="0" cy="1524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2" name="Line 22"/>
          <p:cNvSpPr>
            <a:spLocks noChangeShapeType="1"/>
          </p:cNvSpPr>
          <p:nvPr/>
        </p:nvSpPr>
        <p:spPr bwMode="auto">
          <a:xfrm>
            <a:off x="2647256" y="4082008"/>
            <a:ext cx="1828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3" name="Line 23"/>
          <p:cNvSpPr>
            <a:spLocks noChangeShapeType="1"/>
          </p:cNvSpPr>
          <p:nvPr/>
        </p:nvSpPr>
        <p:spPr bwMode="auto">
          <a:xfrm>
            <a:off x="4476056" y="4082008"/>
            <a:ext cx="0" cy="685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4" name="Text Box 26"/>
          <p:cNvSpPr txBox="1">
            <a:spLocks noChangeArrowheads="1"/>
          </p:cNvSpPr>
          <p:nvPr/>
        </p:nvSpPr>
        <p:spPr bwMode="auto">
          <a:xfrm>
            <a:off x="3485456" y="2939009"/>
            <a:ext cx="990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G1</a:t>
            </a:r>
            <a:endParaRPr kumimoji="1" lang="en-GB" altLang="zh-CN" b="0">
              <a:latin typeface="Times New Roman" panose="02020603050405020304" pitchFamily="18" charset="0"/>
            </a:endParaRPr>
          </a:p>
        </p:txBody>
      </p:sp>
      <p:sp>
        <p:nvSpPr>
          <p:cNvPr id="37905" name="Text Box 27"/>
          <p:cNvSpPr txBox="1">
            <a:spLocks noChangeArrowheads="1"/>
          </p:cNvSpPr>
          <p:nvPr/>
        </p:nvSpPr>
        <p:spPr bwMode="auto">
          <a:xfrm>
            <a:off x="3104456" y="4691609"/>
            <a:ext cx="914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G2</a:t>
            </a:r>
            <a:endParaRPr kumimoji="1" lang="en-GB" altLang="zh-CN" b="0">
              <a:latin typeface="Times New Roman" panose="02020603050405020304" pitchFamily="18" charset="0"/>
            </a:endParaRPr>
          </a:p>
        </p:txBody>
      </p:sp>
      <p:sp>
        <p:nvSpPr>
          <p:cNvPr id="37906" name="Text Box 28"/>
          <p:cNvSpPr txBox="1">
            <a:spLocks noChangeArrowheads="1"/>
          </p:cNvSpPr>
          <p:nvPr/>
        </p:nvSpPr>
        <p:spPr bwMode="auto">
          <a:xfrm>
            <a:off x="5923855" y="2545433"/>
            <a:ext cx="4267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R</a:t>
            </a:r>
            <a:endParaRPr kumimoji="1" lang="en-GB" altLang="zh-CN" b="0">
              <a:latin typeface="Times New Roman" panose="02020603050405020304" pitchFamily="18" charset="0"/>
            </a:endParaRPr>
          </a:p>
        </p:txBody>
      </p:sp>
      <p:sp>
        <p:nvSpPr>
          <p:cNvPr id="37907" name="Line 29"/>
          <p:cNvSpPr>
            <a:spLocks noChangeShapeType="1"/>
          </p:cNvSpPr>
          <p:nvPr/>
        </p:nvSpPr>
        <p:spPr bwMode="auto">
          <a:xfrm>
            <a:off x="6228655" y="3231232"/>
            <a:ext cx="8382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8" name="Rectangle 30"/>
          <p:cNvSpPr>
            <a:spLocks noChangeArrowheads="1"/>
          </p:cNvSpPr>
          <p:nvPr/>
        </p:nvSpPr>
        <p:spPr bwMode="auto">
          <a:xfrm>
            <a:off x="7066855" y="2926432"/>
            <a:ext cx="990600" cy="6096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7909" name="Line 31"/>
          <p:cNvSpPr>
            <a:spLocks noChangeShapeType="1"/>
          </p:cNvSpPr>
          <p:nvPr/>
        </p:nvSpPr>
        <p:spPr bwMode="auto">
          <a:xfrm>
            <a:off x="8057455" y="3231232"/>
            <a:ext cx="4572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0" name="Line 35"/>
          <p:cNvSpPr>
            <a:spLocks noChangeShapeType="1"/>
          </p:cNvSpPr>
          <p:nvPr/>
        </p:nvSpPr>
        <p:spPr bwMode="auto">
          <a:xfrm>
            <a:off x="8971855" y="3231232"/>
            <a:ext cx="1371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1" name="Text Box 36"/>
          <p:cNvSpPr txBox="1">
            <a:spLocks noChangeArrowheads="1"/>
          </p:cNvSpPr>
          <p:nvPr/>
        </p:nvSpPr>
        <p:spPr bwMode="auto">
          <a:xfrm>
            <a:off x="9429055" y="2545433"/>
            <a:ext cx="914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a:latin typeface="Times New Roman" panose="02020603050405020304" pitchFamily="18" charset="0"/>
              </a:rPr>
              <a:t>    </a:t>
            </a:r>
            <a:r>
              <a:rPr kumimoji="1" lang="en-GB" altLang="zh-CN" b="0">
                <a:latin typeface="Times New Roman" panose="02020603050405020304" pitchFamily="18" charset="0"/>
              </a:rPr>
              <a:t>Y</a:t>
            </a:r>
            <a:endParaRPr kumimoji="1" lang="en-GB" altLang="zh-CN" b="0">
              <a:latin typeface="Times New Roman" panose="02020603050405020304" pitchFamily="18" charset="0"/>
            </a:endParaRPr>
          </a:p>
        </p:txBody>
      </p:sp>
      <p:sp>
        <p:nvSpPr>
          <p:cNvPr id="37912" name="Line 37"/>
          <p:cNvSpPr>
            <a:spLocks noChangeShapeType="1"/>
          </p:cNvSpPr>
          <p:nvPr/>
        </p:nvSpPr>
        <p:spPr bwMode="auto">
          <a:xfrm>
            <a:off x="6533455" y="3231232"/>
            <a:ext cx="0" cy="762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3" name="Line 41"/>
          <p:cNvSpPr>
            <a:spLocks noChangeShapeType="1"/>
          </p:cNvSpPr>
          <p:nvPr/>
        </p:nvSpPr>
        <p:spPr bwMode="auto">
          <a:xfrm>
            <a:off x="6762055" y="4221832"/>
            <a:ext cx="3810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4" name="Rectangle 42"/>
          <p:cNvSpPr>
            <a:spLocks noChangeArrowheads="1"/>
          </p:cNvSpPr>
          <p:nvPr/>
        </p:nvSpPr>
        <p:spPr bwMode="auto">
          <a:xfrm>
            <a:off x="7143055" y="3917032"/>
            <a:ext cx="914400" cy="685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7915" name="Line 43"/>
          <p:cNvSpPr>
            <a:spLocks noChangeShapeType="1"/>
          </p:cNvSpPr>
          <p:nvPr/>
        </p:nvSpPr>
        <p:spPr bwMode="auto">
          <a:xfrm>
            <a:off x="8057455" y="4221832"/>
            <a:ext cx="685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6" name="Line 44"/>
          <p:cNvSpPr>
            <a:spLocks noChangeShapeType="1"/>
          </p:cNvSpPr>
          <p:nvPr/>
        </p:nvSpPr>
        <p:spPr bwMode="auto">
          <a:xfrm flipV="1">
            <a:off x="8743255" y="3459832"/>
            <a:ext cx="0" cy="762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7" name="Line 46"/>
          <p:cNvSpPr>
            <a:spLocks noChangeShapeType="1"/>
          </p:cNvSpPr>
          <p:nvPr/>
        </p:nvSpPr>
        <p:spPr bwMode="auto">
          <a:xfrm>
            <a:off x="9733855" y="3231232"/>
            <a:ext cx="0" cy="1905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8" name="Line 47"/>
          <p:cNvSpPr>
            <a:spLocks noChangeShapeType="1"/>
          </p:cNvSpPr>
          <p:nvPr/>
        </p:nvSpPr>
        <p:spPr bwMode="auto">
          <a:xfrm flipH="1">
            <a:off x="8133655" y="5136232"/>
            <a:ext cx="16002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9" name="Rectangle 48"/>
          <p:cNvSpPr>
            <a:spLocks noChangeArrowheads="1"/>
          </p:cNvSpPr>
          <p:nvPr/>
        </p:nvSpPr>
        <p:spPr bwMode="auto">
          <a:xfrm>
            <a:off x="7143055" y="4831432"/>
            <a:ext cx="990600" cy="685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7920" name="Line 49"/>
          <p:cNvSpPr>
            <a:spLocks noChangeShapeType="1"/>
          </p:cNvSpPr>
          <p:nvPr/>
        </p:nvSpPr>
        <p:spPr bwMode="auto">
          <a:xfrm flipH="1">
            <a:off x="6533455" y="5136232"/>
            <a:ext cx="609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1" name="Line 50"/>
          <p:cNvSpPr>
            <a:spLocks noChangeShapeType="1"/>
          </p:cNvSpPr>
          <p:nvPr/>
        </p:nvSpPr>
        <p:spPr bwMode="auto">
          <a:xfrm flipV="1">
            <a:off x="6533455" y="4374232"/>
            <a:ext cx="0" cy="762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2" name="Text Box 52"/>
          <p:cNvSpPr txBox="1">
            <a:spLocks noChangeArrowheads="1"/>
          </p:cNvSpPr>
          <p:nvPr/>
        </p:nvSpPr>
        <p:spPr bwMode="auto">
          <a:xfrm>
            <a:off x="7219255" y="2926433"/>
            <a:ext cx="838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G1</a:t>
            </a:r>
            <a:endParaRPr kumimoji="1" lang="en-GB" altLang="zh-CN" b="0">
              <a:latin typeface="Times New Roman" panose="02020603050405020304" pitchFamily="18" charset="0"/>
            </a:endParaRPr>
          </a:p>
        </p:txBody>
      </p:sp>
      <p:sp>
        <p:nvSpPr>
          <p:cNvPr id="37923" name="Text Box 53"/>
          <p:cNvSpPr txBox="1">
            <a:spLocks noChangeArrowheads="1"/>
          </p:cNvSpPr>
          <p:nvPr/>
        </p:nvSpPr>
        <p:spPr bwMode="auto">
          <a:xfrm>
            <a:off x="7143055" y="3917033"/>
            <a:ext cx="914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a:latin typeface="Times New Roman" panose="02020603050405020304" pitchFamily="18" charset="0"/>
              </a:rPr>
              <a:t> </a:t>
            </a:r>
            <a:r>
              <a:rPr kumimoji="1" lang="en-GB" altLang="zh-CN" b="0">
                <a:latin typeface="Times New Roman" panose="02020603050405020304" pitchFamily="18" charset="0"/>
              </a:rPr>
              <a:t>G2</a:t>
            </a:r>
            <a:endParaRPr kumimoji="1" lang="en-GB" altLang="zh-CN" b="0">
              <a:latin typeface="Times New Roman" panose="02020603050405020304" pitchFamily="18" charset="0"/>
            </a:endParaRPr>
          </a:p>
        </p:txBody>
      </p:sp>
      <p:sp>
        <p:nvSpPr>
          <p:cNvPr id="37924" name="Text Box 54"/>
          <p:cNvSpPr txBox="1">
            <a:spLocks noChangeArrowheads="1"/>
          </p:cNvSpPr>
          <p:nvPr/>
        </p:nvSpPr>
        <p:spPr bwMode="auto">
          <a:xfrm>
            <a:off x="7295455" y="4907633"/>
            <a:ext cx="762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G3</a:t>
            </a:r>
            <a:endParaRPr kumimoji="1" lang="en-GB" altLang="zh-CN" b="0">
              <a:latin typeface="Times New Roman" panose="02020603050405020304" pitchFamily="18" charset="0"/>
            </a:endParaRPr>
          </a:p>
        </p:txBody>
      </p:sp>
      <p:sp>
        <p:nvSpPr>
          <p:cNvPr id="37925" name="Text Box 55"/>
          <p:cNvSpPr txBox="1">
            <a:spLocks noChangeArrowheads="1"/>
          </p:cNvSpPr>
          <p:nvPr/>
        </p:nvSpPr>
        <p:spPr bwMode="auto">
          <a:xfrm>
            <a:off x="5314256" y="2710409"/>
            <a:ext cx="685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Y</a:t>
            </a:r>
            <a:endParaRPr kumimoji="1" lang="en-GB" altLang="zh-CN" b="0">
              <a:latin typeface="Times New Roman" panose="02020603050405020304" pitchFamily="18" charset="0"/>
            </a:endParaRPr>
          </a:p>
        </p:txBody>
      </p:sp>
      <p:sp>
        <p:nvSpPr>
          <p:cNvPr id="37926" name="AutoShape 56"/>
          <p:cNvSpPr>
            <a:spLocks noChangeArrowheads="1"/>
          </p:cNvSpPr>
          <p:nvPr/>
        </p:nvSpPr>
        <p:spPr bwMode="auto">
          <a:xfrm>
            <a:off x="2494856" y="3091408"/>
            <a:ext cx="4572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7927" name="AutoShape 57"/>
          <p:cNvSpPr>
            <a:spLocks noChangeArrowheads="1"/>
          </p:cNvSpPr>
          <p:nvPr/>
        </p:nvSpPr>
        <p:spPr bwMode="auto">
          <a:xfrm>
            <a:off x="4247456" y="4767808"/>
            <a:ext cx="4572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7928" name="Rectangle 58"/>
          <p:cNvSpPr>
            <a:spLocks noChangeArrowheads="1"/>
          </p:cNvSpPr>
          <p:nvPr/>
        </p:nvSpPr>
        <p:spPr bwMode="auto">
          <a:xfrm>
            <a:off x="4095056" y="438680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zh-CN" altLang="en-US" b="0">
                <a:latin typeface="Times New Roman" panose="02020603050405020304" pitchFamily="18" charset="0"/>
              </a:rPr>
              <a:t>+</a:t>
            </a:r>
            <a:endParaRPr lang="zh-CN" altLang="en-US" b="0">
              <a:latin typeface="Times New Roman" panose="02020603050405020304" pitchFamily="18" charset="0"/>
            </a:endParaRPr>
          </a:p>
        </p:txBody>
      </p:sp>
      <p:sp>
        <p:nvSpPr>
          <p:cNvPr id="37929" name="AutoShape 59"/>
          <p:cNvSpPr>
            <a:spLocks noChangeArrowheads="1"/>
          </p:cNvSpPr>
          <p:nvPr/>
        </p:nvSpPr>
        <p:spPr bwMode="auto">
          <a:xfrm>
            <a:off x="6304855" y="3993232"/>
            <a:ext cx="4572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7930" name="AutoShape 60"/>
          <p:cNvSpPr>
            <a:spLocks noChangeArrowheads="1"/>
          </p:cNvSpPr>
          <p:nvPr/>
        </p:nvSpPr>
        <p:spPr bwMode="auto">
          <a:xfrm>
            <a:off x="8514655" y="3078832"/>
            <a:ext cx="457200" cy="3810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7931" name="Rectangle 61"/>
          <p:cNvSpPr>
            <a:spLocks noChangeArrowheads="1"/>
          </p:cNvSpPr>
          <p:nvPr/>
        </p:nvSpPr>
        <p:spPr bwMode="auto">
          <a:xfrm>
            <a:off x="8286055" y="3459832"/>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zh-CN" altLang="en-US">
                <a:latin typeface="Times New Roman" panose="02020603050405020304" pitchFamily="18" charset="0"/>
              </a:rPr>
              <a:t>-</a:t>
            </a:r>
            <a:endParaRPr lang="zh-CN" altLang="en-US">
              <a:latin typeface="Times New Roman" panose="02020603050405020304" pitchFamily="18" charset="0"/>
            </a:endParaRPr>
          </a:p>
        </p:txBody>
      </p:sp>
      <p:sp>
        <p:nvSpPr>
          <p:cNvPr id="37932" name="Rectangle 62"/>
          <p:cNvSpPr>
            <a:spLocks noChangeArrowheads="1"/>
          </p:cNvSpPr>
          <p:nvPr/>
        </p:nvSpPr>
        <p:spPr bwMode="auto">
          <a:xfrm>
            <a:off x="2266256" y="339620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zh-CN" altLang="en-US">
                <a:latin typeface="Times New Roman" panose="02020603050405020304" pitchFamily="18" charset="0"/>
              </a:rPr>
              <a:t>-</a:t>
            </a:r>
            <a:endParaRPr lang="zh-CN" altLang="en-US">
              <a:latin typeface="Times New Roman" panose="02020603050405020304" pitchFamily="18" charset="0"/>
            </a:endParaRPr>
          </a:p>
        </p:txBody>
      </p:sp>
      <p:sp>
        <p:nvSpPr>
          <p:cNvPr id="37933" name="Rectangle 63"/>
          <p:cNvSpPr>
            <a:spLocks noChangeArrowheads="1"/>
          </p:cNvSpPr>
          <p:nvPr/>
        </p:nvSpPr>
        <p:spPr bwMode="auto">
          <a:xfrm>
            <a:off x="6228655" y="4450432"/>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zh-CN" altLang="en-US">
                <a:latin typeface="Times New Roman" panose="02020603050405020304" pitchFamily="18" charset="0"/>
              </a:rPr>
              <a:t>-</a:t>
            </a:r>
            <a:endParaRPr lang="zh-CN" altLang="en-US">
              <a:latin typeface="Times New Roman" panose="02020603050405020304" pitchFamily="18" charset="0"/>
            </a:endParaRPr>
          </a:p>
        </p:txBody>
      </p:sp>
    </p:spTree>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890464" y="758117"/>
            <a:ext cx="91440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zh-CN" altLang="en-GB"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2.求图示系统的</a:t>
            </a:r>
            <a:r>
              <a:rPr kumimoji="1" lang="en-GB" altLang="zh-CN"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Y(S)/X(S) </a:t>
            </a:r>
            <a:r>
              <a:rPr kumimoji="1" lang="zh-CN" altLang="en-GB"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及</a:t>
            </a:r>
            <a:r>
              <a:rPr kumimoji="1" lang="en-GB" altLang="zh-CN"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Y(S)/F(S)</a:t>
            </a:r>
            <a:endParaRPr kumimoji="1" lang="en-GB" altLang="zh-CN"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38915" name="Text Box 3"/>
          <p:cNvSpPr txBox="1">
            <a:spLocks noChangeArrowheads="1"/>
          </p:cNvSpPr>
          <p:nvPr/>
        </p:nvSpPr>
        <p:spPr bwMode="auto">
          <a:xfrm>
            <a:off x="1271464" y="2780928"/>
            <a:ext cx="9144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sz="2800" b="0">
                <a:latin typeface="Times New Roman" panose="02020603050405020304" pitchFamily="18" charset="0"/>
              </a:rPr>
              <a:t>X(S)</a:t>
            </a:r>
            <a:endParaRPr kumimoji="1" lang="en-GB" altLang="zh-CN" sz="2800" b="0">
              <a:latin typeface="Times New Roman" panose="02020603050405020304" pitchFamily="18" charset="0"/>
            </a:endParaRPr>
          </a:p>
        </p:txBody>
      </p:sp>
      <p:sp>
        <p:nvSpPr>
          <p:cNvPr id="38916" name="Line 4"/>
          <p:cNvSpPr>
            <a:spLocks noChangeShapeType="1"/>
          </p:cNvSpPr>
          <p:nvPr/>
        </p:nvSpPr>
        <p:spPr bwMode="auto">
          <a:xfrm>
            <a:off x="1271464" y="3390527"/>
            <a:ext cx="1066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17" name="Line 8"/>
          <p:cNvSpPr>
            <a:spLocks noChangeShapeType="1"/>
          </p:cNvSpPr>
          <p:nvPr/>
        </p:nvSpPr>
        <p:spPr bwMode="auto">
          <a:xfrm>
            <a:off x="2871664" y="3390527"/>
            <a:ext cx="304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18" name="Rectangle 9"/>
          <p:cNvSpPr>
            <a:spLocks noChangeArrowheads="1"/>
          </p:cNvSpPr>
          <p:nvPr/>
        </p:nvSpPr>
        <p:spPr bwMode="auto">
          <a:xfrm>
            <a:off x="3176464" y="3009527"/>
            <a:ext cx="1066800" cy="6858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8919" name="Line 10"/>
          <p:cNvSpPr>
            <a:spLocks noChangeShapeType="1"/>
          </p:cNvSpPr>
          <p:nvPr/>
        </p:nvSpPr>
        <p:spPr bwMode="auto">
          <a:xfrm>
            <a:off x="4243264" y="3390527"/>
            <a:ext cx="457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0" name="Line 14"/>
          <p:cNvSpPr>
            <a:spLocks noChangeShapeType="1"/>
          </p:cNvSpPr>
          <p:nvPr/>
        </p:nvSpPr>
        <p:spPr bwMode="auto">
          <a:xfrm>
            <a:off x="5233864" y="3390527"/>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1" name="Rectangle 15"/>
          <p:cNvSpPr>
            <a:spLocks noChangeArrowheads="1"/>
          </p:cNvSpPr>
          <p:nvPr/>
        </p:nvSpPr>
        <p:spPr bwMode="auto">
          <a:xfrm>
            <a:off x="5767264" y="3085727"/>
            <a:ext cx="990600" cy="609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8922" name="Line 16"/>
          <p:cNvSpPr>
            <a:spLocks noChangeShapeType="1"/>
          </p:cNvSpPr>
          <p:nvPr/>
        </p:nvSpPr>
        <p:spPr bwMode="auto">
          <a:xfrm>
            <a:off x="6757864" y="3390527"/>
            <a:ext cx="381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3" name="Line 20"/>
          <p:cNvSpPr>
            <a:spLocks noChangeShapeType="1"/>
          </p:cNvSpPr>
          <p:nvPr/>
        </p:nvSpPr>
        <p:spPr bwMode="auto">
          <a:xfrm>
            <a:off x="7672264" y="3390527"/>
            <a:ext cx="457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4" name="Rectangle 21"/>
          <p:cNvSpPr>
            <a:spLocks noChangeArrowheads="1"/>
          </p:cNvSpPr>
          <p:nvPr/>
        </p:nvSpPr>
        <p:spPr bwMode="auto">
          <a:xfrm>
            <a:off x="8129464" y="3085727"/>
            <a:ext cx="1143000" cy="609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8925" name="Line 22"/>
          <p:cNvSpPr>
            <a:spLocks noChangeShapeType="1"/>
          </p:cNvSpPr>
          <p:nvPr/>
        </p:nvSpPr>
        <p:spPr bwMode="auto">
          <a:xfrm>
            <a:off x="9272464" y="3390527"/>
            <a:ext cx="1066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6" name="Rectangle 23"/>
          <p:cNvSpPr>
            <a:spLocks noChangeArrowheads="1"/>
          </p:cNvSpPr>
          <p:nvPr/>
        </p:nvSpPr>
        <p:spPr bwMode="auto">
          <a:xfrm>
            <a:off x="5538664" y="4000127"/>
            <a:ext cx="1066800" cy="609600"/>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8927" name="Line 24"/>
          <p:cNvSpPr>
            <a:spLocks noChangeShapeType="1"/>
          </p:cNvSpPr>
          <p:nvPr/>
        </p:nvSpPr>
        <p:spPr bwMode="auto">
          <a:xfrm>
            <a:off x="7900864" y="3390527"/>
            <a:ext cx="0" cy="914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8" name="Line 25"/>
          <p:cNvSpPr>
            <a:spLocks noChangeShapeType="1"/>
          </p:cNvSpPr>
          <p:nvPr/>
        </p:nvSpPr>
        <p:spPr bwMode="auto">
          <a:xfrm flipH="1">
            <a:off x="6605464" y="4304927"/>
            <a:ext cx="1295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9" name="Line 26"/>
          <p:cNvSpPr>
            <a:spLocks noChangeShapeType="1"/>
          </p:cNvSpPr>
          <p:nvPr/>
        </p:nvSpPr>
        <p:spPr bwMode="auto">
          <a:xfrm flipH="1">
            <a:off x="5005264" y="4304927"/>
            <a:ext cx="533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0" name="Line 27"/>
          <p:cNvSpPr>
            <a:spLocks noChangeShapeType="1"/>
          </p:cNvSpPr>
          <p:nvPr/>
        </p:nvSpPr>
        <p:spPr bwMode="auto">
          <a:xfrm flipV="1">
            <a:off x="5005264" y="3695327"/>
            <a:ext cx="0" cy="609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1" name="Line 29"/>
          <p:cNvSpPr>
            <a:spLocks noChangeShapeType="1"/>
          </p:cNvSpPr>
          <p:nvPr/>
        </p:nvSpPr>
        <p:spPr bwMode="auto">
          <a:xfrm>
            <a:off x="9577264" y="3390527"/>
            <a:ext cx="0" cy="1752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2" name="Line 30"/>
          <p:cNvSpPr>
            <a:spLocks noChangeShapeType="1"/>
          </p:cNvSpPr>
          <p:nvPr/>
        </p:nvSpPr>
        <p:spPr bwMode="auto">
          <a:xfrm flipH="1">
            <a:off x="2566864" y="5143127"/>
            <a:ext cx="7010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3" name="Line 31"/>
          <p:cNvSpPr>
            <a:spLocks noChangeShapeType="1"/>
          </p:cNvSpPr>
          <p:nvPr/>
        </p:nvSpPr>
        <p:spPr bwMode="auto">
          <a:xfrm flipV="1">
            <a:off x="2566864" y="3695327"/>
            <a:ext cx="0" cy="1447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4" name="Line 33"/>
          <p:cNvSpPr>
            <a:spLocks noChangeShapeType="1"/>
          </p:cNvSpPr>
          <p:nvPr/>
        </p:nvSpPr>
        <p:spPr bwMode="auto">
          <a:xfrm>
            <a:off x="7443664" y="2095127"/>
            <a:ext cx="0" cy="990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5" name="Text Box 36"/>
          <p:cNvSpPr txBox="1">
            <a:spLocks noChangeArrowheads="1"/>
          </p:cNvSpPr>
          <p:nvPr/>
        </p:nvSpPr>
        <p:spPr bwMode="auto">
          <a:xfrm>
            <a:off x="7596064" y="1942728"/>
            <a:ext cx="2057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sz="2800" b="0">
                <a:latin typeface="Times New Roman" panose="02020603050405020304" pitchFamily="18" charset="0"/>
              </a:rPr>
              <a:t>F(S)</a:t>
            </a:r>
            <a:endParaRPr kumimoji="1" lang="en-GB" altLang="zh-CN" sz="2800" b="0">
              <a:latin typeface="Times New Roman" panose="02020603050405020304" pitchFamily="18" charset="0"/>
            </a:endParaRPr>
          </a:p>
        </p:txBody>
      </p:sp>
      <p:sp>
        <p:nvSpPr>
          <p:cNvPr id="38936" name="Text Box 37"/>
          <p:cNvSpPr txBox="1">
            <a:spLocks noChangeArrowheads="1"/>
          </p:cNvSpPr>
          <p:nvPr/>
        </p:nvSpPr>
        <p:spPr bwMode="auto">
          <a:xfrm>
            <a:off x="3176464" y="3085728"/>
            <a:ext cx="1295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sz="2800" b="0">
                <a:latin typeface="Times New Roman" panose="02020603050405020304" pitchFamily="18" charset="0"/>
              </a:rPr>
              <a:t>G1(S)</a:t>
            </a:r>
            <a:endParaRPr kumimoji="1" lang="en-GB" altLang="zh-CN" sz="2800" b="0">
              <a:latin typeface="Times New Roman" panose="02020603050405020304" pitchFamily="18" charset="0"/>
            </a:endParaRPr>
          </a:p>
        </p:txBody>
      </p:sp>
      <p:sp>
        <p:nvSpPr>
          <p:cNvPr id="38937" name="Text Box 38"/>
          <p:cNvSpPr txBox="1">
            <a:spLocks noChangeArrowheads="1"/>
          </p:cNvSpPr>
          <p:nvPr/>
        </p:nvSpPr>
        <p:spPr bwMode="auto">
          <a:xfrm>
            <a:off x="5691064" y="3161928"/>
            <a:ext cx="1295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sz="2800" b="0">
                <a:latin typeface="Times New Roman" panose="02020603050405020304" pitchFamily="18" charset="0"/>
              </a:rPr>
              <a:t>G2(S)</a:t>
            </a:r>
            <a:endParaRPr kumimoji="1" lang="en-GB" altLang="zh-CN" sz="2800" b="0">
              <a:latin typeface="Times New Roman" panose="02020603050405020304" pitchFamily="18" charset="0"/>
            </a:endParaRPr>
          </a:p>
        </p:txBody>
      </p:sp>
      <p:sp>
        <p:nvSpPr>
          <p:cNvPr id="38938" name="Text Box 39"/>
          <p:cNvSpPr txBox="1">
            <a:spLocks noChangeArrowheads="1"/>
          </p:cNvSpPr>
          <p:nvPr/>
        </p:nvSpPr>
        <p:spPr bwMode="auto">
          <a:xfrm>
            <a:off x="5462464" y="4000128"/>
            <a:ext cx="1524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sz="2800" b="0">
                <a:latin typeface="Times New Roman" panose="02020603050405020304" pitchFamily="18" charset="0"/>
              </a:rPr>
              <a:t>G4(S)</a:t>
            </a:r>
            <a:endParaRPr kumimoji="1" lang="en-GB" altLang="zh-CN" sz="2800" b="0">
              <a:latin typeface="Times New Roman" panose="02020603050405020304" pitchFamily="18" charset="0"/>
            </a:endParaRPr>
          </a:p>
        </p:txBody>
      </p:sp>
      <p:sp>
        <p:nvSpPr>
          <p:cNvPr id="38939" name="Text Box 40"/>
          <p:cNvSpPr txBox="1">
            <a:spLocks noChangeArrowheads="1"/>
          </p:cNvSpPr>
          <p:nvPr/>
        </p:nvSpPr>
        <p:spPr bwMode="auto">
          <a:xfrm>
            <a:off x="8129464" y="3161928"/>
            <a:ext cx="1447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sz="2800" b="0">
                <a:latin typeface="Times New Roman" panose="02020603050405020304" pitchFamily="18" charset="0"/>
              </a:rPr>
              <a:t>G3(S)</a:t>
            </a:r>
            <a:endParaRPr kumimoji="1" lang="en-GB" altLang="zh-CN" sz="2800" b="0">
              <a:latin typeface="Times New Roman" panose="02020603050405020304" pitchFamily="18" charset="0"/>
            </a:endParaRPr>
          </a:p>
        </p:txBody>
      </p:sp>
      <p:sp>
        <p:nvSpPr>
          <p:cNvPr id="38940" name="Text Box 41"/>
          <p:cNvSpPr txBox="1">
            <a:spLocks noChangeArrowheads="1"/>
          </p:cNvSpPr>
          <p:nvPr/>
        </p:nvSpPr>
        <p:spPr bwMode="auto">
          <a:xfrm>
            <a:off x="9577264" y="2780927"/>
            <a:ext cx="1143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Y(S)</a:t>
            </a:r>
            <a:endParaRPr kumimoji="1" lang="en-GB" altLang="zh-CN" b="0">
              <a:latin typeface="Times New Roman" panose="02020603050405020304" pitchFamily="18" charset="0"/>
            </a:endParaRPr>
          </a:p>
        </p:txBody>
      </p:sp>
      <p:sp>
        <p:nvSpPr>
          <p:cNvPr id="38941" name="AutoShape 42"/>
          <p:cNvSpPr>
            <a:spLocks noChangeArrowheads="1"/>
          </p:cNvSpPr>
          <p:nvPr/>
        </p:nvSpPr>
        <p:spPr bwMode="auto">
          <a:xfrm>
            <a:off x="2338264" y="3238127"/>
            <a:ext cx="533400" cy="4572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8942" name="AutoShape 43"/>
          <p:cNvSpPr>
            <a:spLocks noChangeArrowheads="1"/>
          </p:cNvSpPr>
          <p:nvPr/>
        </p:nvSpPr>
        <p:spPr bwMode="auto">
          <a:xfrm>
            <a:off x="4700464" y="3238127"/>
            <a:ext cx="533400" cy="4572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8943" name="AutoShape 44"/>
          <p:cNvSpPr>
            <a:spLocks noChangeArrowheads="1"/>
          </p:cNvSpPr>
          <p:nvPr/>
        </p:nvSpPr>
        <p:spPr bwMode="auto">
          <a:xfrm>
            <a:off x="7138864" y="3085727"/>
            <a:ext cx="533400" cy="4572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8944" name="Rectangle 46"/>
          <p:cNvSpPr>
            <a:spLocks noChangeArrowheads="1"/>
          </p:cNvSpPr>
          <p:nvPr/>
        </p:nvSpPr>
        <p:spPr bwMode="auto">
          <a:xfrm>
            <a:off x="4471864" y="3619127"/>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zh-CN" altLang="en-US" sz="4000" b="0">
                <a:latin typeface="Times New Roman" panose="02020603050405020304" pitchFamily="18" charset="0"/>
              </a:rPr>
              <a:t>-</a:t>
            </a:r>
            <a:endParaRPr lang="zh-CN" altLang="en-US" sz="4000" b="0">
              <a:latin typeface="Times New Roman" panose="02020603050405020304" pitchFamily="18" charset="0"/>
            </a:endParaRPr>
          </a:p>
        </p:txBody>
      </p:sp>
      <p:sp>
        <p:nvSpPr>
          <p:cNvPr id="38945" name="Rectangle 48"/>
          <p:cNvSpPr>
            <a:spLocks noChangeArrowheads="1"/>
          </p:cNvSpPr>
          <p:nvPr/>
        </p:nvSpPr>
        <p:spPr bwMode="auto">
          <a:xfrm>
            <a:off x="2033464" y="3619127"/>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zh-CN" altLang="en-US" sz="4000" b="0">
                <a:latin typeface="Times New Roman" panose="02020603050405020304" pitchFamily="18" charset="0"/>
              </a:rPr>
              <a:t>-</a:t>
            </a:r>
            <a:endParaRPr lang="zh-CN" altLang="en-US" sz="4000" b="0">
              <a:latin typeface="Times New Roman" panose="02020603050405020304" pitchFamily="18" charset="0"/>
            </a:endParaRPr>
          </a:p>
        </p:txBody>
      </p:sp>
      <p:sp>
        <p:nvSpPr>
          <p:cNvPr id="38946" name="Rectangle 49"/>
          <p:cNvSpPr>
            <a:spLocks noChangeArrowheads="1"/>
          </p:cNvSpPr>
          <p:nvPr/>
        </p:nvSpPr>
        <p:spPr bwMode="auto">
          <a:xfrm>
            <a:off x="6910264" y="2628527"/>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zh-CN" altLang="en-US" sz="3600" b="0">
                <a:latin typeface="Times New Roman" panose="02020603050405020304" pitchFamily="18" charset="0"/>
              </a:rPr>
              <a:t>+</a:t>
            </a:r>
            <a:endParaRPr lang="zh-CN" altLang="en-US" sz="3600" b="0">
              <a:latin typeface="Times New Roman" panose="02020603050405020304" pitchFamily="18" charset="0"/>
            </a:endParaRPr>
          </a:p>
        </p:txBody>
      </p: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25635" y="352795"/>
            <a:ext cx="10515600" cy="1325563"/>
          </a:xfrm>
        </p:spPr>
        <p:txBody>
          <a:bodyPr>
            <a:normAutofit/>
          </a:bodyPr>
          <a:lstStyle/>
          <a:p>
            <a:pPr defTabSz="457200" eaLnBrk="0" fontAlgn="base" hangingPunct="0">
              <a:spcAft>
                <a:spcPct val="0"/>
              </a:spcAft>
              <a:defRPr/>
            </a:pPr>
            <a:r>
              <a:rPr lang="zh-CN" altLang="en-US" sz="3200" b="1" dirty="0">
                <a:solidFill>
                  <a:srgbClr val="002060"/>
                </a:solidFill>
                <a:effectLst>
                  <a:outerShdw blurRad="38100" dist="38100" dir="2700000" algn="tl">
                    <a:srgbClr val="000000">
                      <a:alpha val="43137"/>
                    </a:srgbClr>
                  </a:outerShdw>
                </a:effectLst>
                <a:latin typeface="Arial" panose="020B0604020202020204" pitchFamily="34" charset="0"/>
                <a:ea typeface="+mn-ea"/>
              </a:rPr>
              <a:t>传递函数的特点</a:t>
            </a:r>
            <a:endParaRPr lang="zh-CN" altLang="en-US" sz="3200" b="1" dirty="0">
              <a:solidFill>
                <a:srgbClr val="002060"/>
              </a:solidFill>
              <a:effectLst>
                <a:outerShdw blurRad="38100" dist="38100" dir="2700000" algn="tl">
                  <a:srgbClr val="000000">
                    <a:alpha val="43137"/>
                  </a:srgbClr>
                </a:outerShdw>
              </a:effectLst>
              <a:latin typeface="Arial" panose="020B0604020202020204" pitchFamily="34" charset="0"/>
              <a:ea typeface="+mn-ea"/>
            </a:endParaRPr>
          </a:p>
        </p:txBody>
      </p:sp>
      <p:sp>
        <p:nvSpPr>
          <p:cNvPr id="3" name="内容占位符 2"/>
          <p:cNvSpPr>
            <a:spLocks noGrp="1"/>
          </p:cNvSpPr>
          <p:nvPr>
            <p:ph idx="1"/>
          </p:nvPr>
        </p:nvSpPr>
        <p:spPr>
          <a:xfrm>
            <a:off x="1774825" y="1600200"/>
            <a:ext cx="8642350" cy="1397000"/>
          </a:xfrm>
          <a:solidFill>
            <a:schemeClr val="bg1"/>
          </a:solidFill>
          <a:ln>
            <a:solidFill>
              <a:srgbClr val="C00000"/>
            </a:solidFill>
          </a:ln>
        </p:spPr>
        <p:txBody>
          <a:bodyPr/>
          <a:lstStyle/>
          <a:p>
            <a:pPr>
              <a:defRPr/>
            </a:pPr>
            <a:r>
              <a:rPr lang="zh-CN" altLang="en-US" dirty="0">
                <a:effectLst>
                  <a:outerShdw blurRad="38100" dist="38100" dir="2700000" algn="tl">
                    <a:srgbClr val="000000">
                      <a:alpha val="43137"/>
                    </a:srgbClr>
                  </a:outerShdw>
                </a:effectLst>
              </a:rPr>
              <a:t>只与</a:t>
            </a:r>
            <a:r>
              <a:rPr lang="zh-CN" altLang="en-US" dirty="0">
                <a:solidFill>
                  <a:srgbClr val="C00000"/>
                </a:solidFill>
                <a:effectLst>
                  <a:outerShdw blurRad="38100" dist="38100" dir="2700000" algn="tl">
                    <a:srgbClr val="000000">
                      <a:alpha val="43137"/>
                    </a:srgbClr>
                  </a:outerShdw>
                </a:effectLst>
              </a:rPr>
              <a:t>系统自身的结构参数</a:t>
            </a:r>
            <a:r>
              <a:rPr lang="zh-CN" altLang="en-US" dirty="0">
                <a:effectLst>
                  <a:outerShdw blurRad="38100" dist="38100" dir="2700000" algn="tl">
                    <a:srgbClr val="000000">
                      <a:alpha val="43137"/>
                    </a:srgbClr>
                  </a:outerShdw>
                </a:effectLst>
              </a:rPr>
              <a:t>有关</a:t>
            </a:r>
            <a:endParaRPr lang="en-US" altLang="zh-CN" dirty="0">
              <a:effectLst>
                <a:outerShdw blurRad="38100" dist="38100" dir="2700000" algn="tl">
                  <a:srgbClr val="000000">
                    <a:alpha val="43137"/>
                  </a:srgbClr>
                </a:outerShdw>
              </a:effectLst>
            </a:endParaRPr>
          </a:p>
          <a:p>
            <a:pPr>
              <a:defRPr/>
            </a:pPr>
            <a:r>
              <a:rPr lang="zh-CN" altLang="en-US" dirty="0">
                <a:effectLst>
                  <a:outerShdw blurRad="38100" dist="38100" dir="2700000" algn="tl">
                    <a:srgbClr val="000000">
                      <a:alpha val="43137"/>
                    </a:srgbClr>
                  </a:outerShdw>
                </a:effectLst>
              </a:rPr>
              <a:t>与</a:t>
            </a:r>
            <a:r>
              <a:rPr lang="zh-CN" altLang="en-US" dirty="0">
                <a:solidFill>
                  <a:srgbClr val="C00000"/>
                </a:solidFill>
                <a:effectLst>
                  <a:outerShdw blurRad="38100" dist="38100" dir="2700000" algn="tl">
                    <a:srgbClr val="000000">
                      <a:alpha val="43137"/>
                    </a:srgbClr>
                  </a:outerShdw>
                </a:effectLst>
              </a:rPr>
              <a:t>系统微分方程</a:t>
            </a:r>
            <a:r>
              <a:rPr lang="zh-CN" altLang="en-US" dirty="0">
                <a:effectLst>
                  <a:outerShdw blurRad="38100" dist="38100" dir="2700000" algn="tl">
                    <a:srgbClr val="000000">
                      <a:alpha val="43137"/>
                    </a:srgbClr>
                  </a:outerShdw>
                </a:effectLst>
              </a:rPr>
              <a:t>直接关联，             且所有系数均为实数</a:t>
            </a:r>
            <a:endParaRPr lang="zh-CN" altLang="en-US" dirty="0">
              <a:effectLst>
                <a:outerShdw blurRad="38100" dist="38100" dir="2700000" algn="tl">
                  <a:srgbClr val="000000">
                    <a:alpha val="43137"/>
                  </a:srgbClr>
                </a:outerShdw>
              </a:effectLst>
            </a:endParaRPr>
          </a:p>
        </p:txBody>
      </p:sp>
      <p:sp>
        <p:nvSpPr>
          <p:cNvPr id="4" name="内容占位符 2"/>
          <p:cNvSpPr txBox="1"/>
          <p:nvPr/>
        </p:nvSpPr>
        <p:spPr bwMode="auto">
          <a:xfrm>
            <a:off x="1832769" y="4244605"/>
            <a:ext cx="8526462" cy="1666875"/>
          </a:xfrm>
          <a:prstGeom prst="rect">
            <a:avLst/>
          </a:prstGeom>
        </p:spPr>
        <p:style>
          <a:lnRef idx="2">
            <a:schemeClr val="accent4"/>
          </a:lnRef>
          <a:fillRef idx="1">
            <a:schemeClr val="lt1"/>
          </a:fillRef>
          <a:effectRef idx="0">
            <a:schemeClr val="accent4"/>
          </a:effectRef>
          <a:fontRef idx="minor">
            <a:schemeClr val="dk1"/>
          </a:fontRef>
        </p:style>
        <p:txBody>
          <a:bodyPr/>
          <a:lstStyle>
            <a:lvl1pPr marL="457200" indent="-457200" algn="l" rtl="0" eaLnBrk="0" fontAlgn="base" hangingPunct="0">
              <a:spcBef>
                <a:spcPct val="20000"/>
              </a:spcBef>
              <a:spcAft>
                <a:spcPct val="0"/>
              </a:spcAft>
              <a:buClr>
                <a:schemeClr val="tx2"/>
              </a:buClr>
              <a:buSzPct val="50000"/>
              <a:buFont typeface="Wingdings" panose="05000000000000000000" pitchFamily="2" charset="2"/>
              <a:buChar char="Ø"/>
              <a:defRPr sz="3200" b="1" kern="1200">
                <a:solidFill>
                  <a:schemeClr val="tx1"/>
                </a:solidFill>
                <a:latin typeface="+mn-lt"/>
                <a:ea typeface="+mn-ea"/>
                <a:cs typeface="+mn-cs"/>
              </a:defRPr>
            </a:lvl1pPr>
            <a:lvl2pPr marL="914400" indent="-457200" algn="l" rtl="0" eaLnBrk="0" fontAlgn="base" hangingPunct="0">
              <a:spcBef>
                <a:spcPct val="20000"/>
              </a:spcBef>
              <a:spcAft>
                <a:spcPct val="0"/>
              </a:spcAft>
              <a:buClr>
                <a:schemeClr val="tx2"/>
              </a:buClr>
              <a:buSzPct val="50000"/>
              <a:buFont typeface="Wingdings" panose="05000000000000000000" pitchFamily="2" charset="2"/>
              <a:buChar char="Ø"/>
              <a:defRPr sz="2800" b="1" kern="1200">
                <a:solidFill>
                  <a:schemeClr val="tx1"/>
                </a:solidFill>
                <a:latin typeface="+mn-lt"/>
                <a:ea typeface="+mn-ea"/>
                <a:cs typeface="+mn-cs"/>
              </a:defRPr>
            </a:lvl2pPr>
            <a:lvl3pPr marL="1257300" indent="-342900" algn="l" rtl="0" eaLnBrk="0" fontAlgn="base" hangingPunct="0">
              <a:spcBef>
                <a:spcPct val="20000"/>
              </a:spcBef>
              <a:spcAft>
                <a:spcPct val="0"/>
              </a:spcAft>
              <a:buClr>
                <a:schemeClr val="tx2"/>
              </a:buClr>
              <a:buSzPct val="50000"/>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b="1"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a:defRPr/>
            </a:pPr>
            <a:r>
              <a:rPr lang="zh-CN" altLang="en-US" sz="2800" dirty="0">
                <a:effectLst>
                  <a:outerShdw blurRad="38100" dist="38100" dir="2700000" algn="tl">
                    <a:srgbClr val="000000">
                      <a:alpha val="43137"/>
                    </a:srgbClr>
                  </a:outerShdw>
                </a:effectLst>
                <a:latin typeface="+mn-ea"/>
              </a:rPr>
              <a:t>原则上不反映</a:t>
            </a:r>
            <a:r>
              <a:rPr lang="zh-CN" altLang="en-US" sz="2800" dirty="0">
                <a:solidFill>
                  <a:srgbClr val="C00000"/>
                </a:solidFill>
                <a:effectLst>
                  <a:outerShdw blurRad="38100" dist="38100" dir="2700000" algn="tl">
                    <a:srgbClr val="000000">
                      <a:alpha val="43137"/>
                    </a:srgbClr>
                  </a:outerShdw>
                </a:effectLst>
                <a:latin typeface="+mn-ea"/>
              </a:rPr>
              <a:t>非零初始条件</a:t>
            </a:r>
            <a:r>
              <a:rPr lang="zh-CN" altLang="en-US" sz="2800" dirty="0">
                <a:effectLst>
                  <a:outerShdw blurRad="38100" dist="38100" dir="2700000" algn="tl">
                    <a:srgbClr val="000000">
                      <a:alpha val="43137"/>
                    </a:srgbClr>
                  </a:outerShdw>
                </a:effectLst>
                <a:latin typeface="+mn-ea"/>
              </a:rPr>
              <a:t>时系统响应的全部信息适合于描述</a:t>
            </a:r>
            <a:r>
              <a:rPr lang="zh-CN" altLang="en-US" sz="2800" dirty="0">
                <a:solidFill>
                  <a:srgbClr val="C00000"/>
                </a:solidFill>
                <a:effectLst>
                  <a:outerShdw blurRad="38100" dist="38100" dir="2700000" algn="tl">
                    <a:srgbClr val="000000">
                      <a:alpha val="43137"/>
                    </a:srgbClr>
                  </a:outerShdw>
                </a:effectLst>
                <a:latin typeface="+mn-ea"/>
              </a:rPr>
              <a:t>单输入</a:t>
            </a:r>
            <a:r>
              <a:rPr lang="en-US" altLang="zh-CN" sz="2800" dirty="0">
                <a:solidFill>
                  <a:srgbClr val="C00000"/>
                </a:solidFill>
                <a:effectLst>
                  <a:outerShdw blurRad="38100" dist="38100" dir="2700000" algn="tl">
                    <a:srgbClr val="000000">
                      <a:alpha val="43137"/>
                    </a:srgbClr>
                  </a:outerShdw>
                </a:effectLst>
                <a:latin typeface="+mn-ea"/>
              </a:rPr>
              <a:t>/</a:t>
            </a:r>
            <a:r>
              <a:rPr lang="zh-CN" altLang="en-US" sz="2800" dirty="0">
                <a:solidFill>
                  <a:srgbClr val="C00000"/>
                </a:solidFill>
                <a:effectLst>
                  <a:outerShdw blurRad="38100" dist="38100" dir="2700000" algn="tl">
                    <a:srgbClr val="000000">
                      <a:alpha val="43137"/>
                    </a:srgbClr>
                  </a:outerShdw>
                </a:effectLst>
                <a:latin typeface="+mn-ea"/>
              </a:rPr>
              <a:t>单输出</a:t>
            </a:r>
            <a:r>
              <a:rPr lang="zh-CN" altLang="en-US" sz="2800" dirty="0">
                <a:effectLst>
                  <a:outerShdw blurRad="38100" dist="38100" dir="2700000" algn="tl">
                    <a:srgbClr val="000000">
                      <a:alpha val="43137"/>
                    </a:srgbClr>
                  </a:outerShdw>
                </a:effectLst>
                <a:latin typeface="+mn-ea"/>
              </a:rPr>
              <a:t>系统</a:t>
            </a:r>
            <a:endParaRPr lang="en-US" altLang="zh-CN" sz="2800" dirty="0">
              <a:effectLst>
                <a:outerShdw blurRad="38100" dist="38100" dir="2700000" algn="tl">
                  <a:srgbClr val="000000">
                    <a:alpha val="43137"/>
                  </a:srgbClr>
                </a:outerShdw>
              </a:effectLst>
              <a:latin typeface="+mn-ea"/>
            </a:endParaRPr>
          </a:p>
          <a:p>
            <a:pPr>
              <a:defRPr/>
            </a:pPr>
            <a:r>
              <a:rPr lang="zh-CN" altLang="en-US" sz="2800" dirty="0">
                <a:effectLst>
                  <a:outerShdw blurRad="38100" dist="38100" dir="2700000" algn="tl">
                    <a:srgbClr val="000000">
                      <a:alpha val="43137"/>
                    </a:srgbClr>
                  </a:outerShdw>
                </a:effectLst>
                <a:latin typeface="+mn-ea"/>
              </a:rPr>
              <a:t>只能用于表示</a:t>
            </a:r>
            <a:r>
              <a:rPr lang="zh-CN" altLang="en-US" sz="2800" dirty="0">
                <a:solidFill>
                  <a:srgbClr val="C00000"/>
                </a:solidFill>
                <a:effectLst>
                  <a:outerShdw blurRad="38100" dist="38100" dir="2700000" algn="tl">
                    <a:srgbClr val="000000">
                      <a:alpha val="43137"/>
                    </a:srgbClr>
                  </a:outerShdw>
                </a:effectLst>
                <a:latin typeface="+mn-ea"/>
              </a:rPr>
              <a:t>线性定常</a:t>
            </a:r>
            <a:r>
              <a:rPr lang="zh-CN" altLang="en-US" sz="2800" dirty="0">
                <a:effectLst>
                  <a:outerShdw blurRad="38100" dist="38100" dir="2700000" algn="tl">
                    <a:srgbClr val="000000">
                      <a:alpha val="43137"/>
                    </a:srgbClr>
                  </a:outerShdw>
                </a:effectLst>
                <a:latin typeface="+mn-ea"/>
              </a:rPr>
              <a:t>系统。</a:t>
            </a:r>
            <a:endParaRPr lang="zh-CN" altLang="en-US" sz="2800" dirty="0">
              <a:effectLst>
                <a:outerShdw blurRad="38100" dist="38100" dir="2700000" algn="tl">
                  <a:srgbClr val="000000">
                    <a:alpha val="43137"/>
                  </a:srgbClr>
                </a:outerShdw>
              </a:effectLst>
              <a:latin typeface="+mn-ea"/>
            </a:endParaRPr>
          </a:p>
        </p:txBody>
      </p:sp>
      <p:sp>
        <p:nvSpPr>
          <p:cNvPr id="5" name="标题 1"/>
          <p:cNvSpPr txBox="1"/>
          <p:nvPr/>
        </p:nvSpPr>
        <p:spPr bwMode="auto">
          <a:xfrm>
            <a:off x="1777326" y="3040211"/>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b="1" kern="1200">
                <a:solidFill>
                  <a:schemeClr val="tx2"/>
                </a:solidFill>
                <a:latin typeface="Arial" panose="020B0604020202020204" pitchFamily="34" charset="0"/>
                <a:ea typeface="+mn-ea"/>
                <a:cs typeface="+mj-cs"/>
              </a:defRPr>
            </a:lvl1pPr>
            <a:lvl2pPr algn="ctr" rtl="0" eaLnBrk="0" fontAlgn="base" hangingPunct="0">
              <a:spcBef>
                <a:spcPct val="0"/>
              </a:spcBef>
              <a:spcAft>
                <a:spcPct val="0"/>
              </a:spcAft>
              <a:defRPr sz="4400" b="1">
                <a:solidFill>
                  <a:schemeClr val="tx2"/>
                </a:solidFill>
                <a:latin typeface="Arial" panose="020B0604020202020204" pitchFamily="34" charset="0"/>
              </a:defRPr>
            </a:lvl2pPr>
            <a:lvl3pPr algn="ctr" rtl="0" eaLnBrk="0" fontAlgn="base" hangingPunct="0">
              <a:spcBef>
                <a:spcPct val="0"/>
              </a:spcBef>
              <a:spcAft>
                <a:spcPct val="0"/>
              </a:spcAft>
              <a:defRPr sz="4400" b="1">
                <a:solidFill>
                  <a:schemeClr val="tx2"/>
                </a:solidFill>
                <a:latin typeface="Arial" panose="020B0604020202020204" pitchFamily="34" charset="0"/>
              </a:defRPr>
            </a:lvl3pPr>
            <a:lvl4pPr algn="ctr" rtl="0" eaLnBrk="0" fontAlgn="base" hangingPunct="0">
              <a:spcBef>
                <a:spcPct val="0"/>
              </a:spcBef>
              <a:spcAft>
                <a:spcPct val="0"/>
              </a:spcAft>
              <a:defRPr sz="4400" b="1">
                <a:solidFill>
                  <a:schemeClr val="tx2"/>
                </a:solidFill>
                <a:latin typeface="Arial" panose="020B0604020202020204" pitchFamily="34" charset="0"/>
              </a:defRPr>
            </a:lvl4pPr>
            <a:lvl5pPr algn="ctr" rtl="0" eaLnBrk="0" fontAlgn="base" hangingPunct="0">
              <a:spcBef>
                <a:spcPct val="0"/>
              </a:spcBef>
              <a:spcAft>
                <a:spcPct val="0"/>
              </a:spcAft>
              <a:defRPr sz="4400" b="1">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algn="l">
              <a:defRPr/>
            </a:pPr>
            <a:r>
              <a:rPr lang="zh-CN" altLang="en-US" sz="3200" dirty="0">
                <a:solidFill>
                  <a:srgbClr val="002060"/>
                </a:solidFill>
                <a:effectLst>
                  <a:outerShdw blurRad="38100" dist="38100" dir="2700000" algn="tl">
                    <a:srgbClr val="000000">
                      <a:alpha val="43137"/>
                    </a:srgbClr>
                  </a:outerShdw>
                </a:effectLst>
              </a:rPr>
              <a:t>传递函数的局限</a:t>
            </a:r>
            <a:endParaRPr lang="zh-CN" altLang="en-US" sz="3200" dirty="0">
              <a:solidFill>
                <a:srgbClr val="002060"/>
              </a:solidFill>
              <a:effectLst>
                <a:outerShdw blurRad="38100" dist="38100" dir="2700000" algn="tl">
                  <a:srgbClr val="000000">
                    <a:alpha val="43137"/>
                  </a:srgbClr>
                </a:outerShdw>
              </a:effectLst>
            </a:endParaRPr>
          </a:p>
        </p:txBody>
      </p:sp>
      <p:sp>
        <p:nvSpPr>
          <p:cNvPr id="14342" name="Rectangle 2"/>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graphicFrame>
        <p:nvGraphicFramePr>
          <p:cNvPr id="14343" name="对象 6"/>
          <p:cNvGraphicFramePr>
            <a:graphicFrameLocks noChangeAspect="1"/>
          </p:cNvGraphicFramePr>
          <p:nvPr/>
        </p:nvGraphicFramePr>
        <p:xfrm>
          <a:off x="6153944" y="2105819"/>
          <a:ext cx="1152525" cy="476250"/>
        </p:xfrm>
        <a:graphic>
          <a:graphicData uri="http://schemas.openxmlformats.org/presentationml/2006/ole">
            <mc:AlternateContent xmlns:mc="http://schemas.openxmlformats.org/markup-compatibility/2006">
              <mc:Choice xmlns:v="urn:schemas-microsoft-com:vml" Requires="v">
                <p:oleObj spid="_x0000_s2052" name="公式" r:id="rId1" imgW="393700" imgH="165100" progId="Equation.3">
                  <p:embed/>
                </p:oleObj>
              </mc:Choice>
              <mc:Fallback>
                <p:oleObj name="公式" r:id="rId1" imgW="393700" imgH="165100" progId="Equation.3">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3944" y="2105819"/>
                        <a:ext cx="11525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9"/>
          <p:cNvSpPr>
            <a:spLocks noChangeArrowheads="1"/>
          </p:cNvSpPr>
          <p:nvPr/>
        </p:nvSpPr>
        <p:spPr bwMode="auto">
          <a:xfrm>
            <a:off x="3233738" y="2357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pic>
        <p:nvPicPr>
          <p:cNvPr id="39939" name="Picture 1028" descr="图0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2534" y="1484784"/>
            <a:ext cx="10106932"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Rectangle 1030"/>
          <p:cNvSpPr>
            <a:spLocks noChangeArrowheads="1"/>
          </p:cNvSpPr>
          <p:nvPr/>
        </p:nvSpPr>
        <p:spPr bwMode="auto">
          <a:xfrm>
            <a:off x="695366" y="404664"/>
            <a:ext cx="5181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defRPr/>
            </a:pPr>
            <a:r>
              <a:rPr kumimoji="1" lang="zh-CN" altLang="en-GB"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3.求图示系统的传递函数</a:t>
            </a:r>
            <a:endParaRPr kumimoji="1" lang="zh-CN" altLang="en-US"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39"/>
          <p:cNvGrpSpPr/>
          <p:nvPr/>
        </p:nvGrpSpPr>
        <p:grpSpPr bwMode="auto">
          <a:xfrm>
            <a:off x="1991544" y="1042273"/>
            <a:ext cx="6324600" cy="2743200"/>
            <a:chOff x="336" y="576"/>
            <a:chExt cx="3984" cy="1728"/>
          </a:xfrm>
        </p:grpSpPr>
        <p:sp>
          <p:nvSpPr>
            <p:cNvPr id="40966" name="Text Box 4"/>
            <p:cNvSpPr txBox="1">
              <a:spLocks noChangeArrowheads="1"/>
            </p:cNvSpPr>
            <p:nvPr/>
          </p:nvSpPr>
          <p:spPr bwMode="auto">
            <a:xfrm>
              <a:off x="1440" y="1023"/>
              <a:ext cx="624" cy="33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b="0" i="1">
                  <a:latin typeface="Times New Roman" panose="02020603050405020304" pitchFamily="18" charset="0"/>
                </a:rPr>
                <a:t>G</a:t>
              </a:r>
              <a:r>
                <a:rPr lang="en-US" altLang="zh-CN" sz="2800" b="0" baseline="-25000">
                  <a:latin typeface="Times New Roman" panose="02020603050405020304" pitchFamily="18" charset="0"/>
                </a:rPr>
                <a:t>1</a:t>
              </a:r>
              <a:r>
                <a:rPr lang="en-US" altLang="zh-CN" sz="2800" b="0">
                  <a:latin typeface="Times New Roman" panose="02020603050405020304" pitchFamily="18" charset="0"/>
                </a:rPr>
                <a:t>(</a:t>
              </a:r>
              <a:r>
                <a:rPr lang="en-US" altLang="zh-CN" sz="2800" b="0" i="1">
                  <a:latin typeface="Times New Roman" panose="02020603050405020304" pitchFamily="18" charset="0"/>
                </a:rPr>
                <a:t>s</a:t>
              </a:r>
              <a:r>
                <a:rPr lang="en-US" altLang="zh-CN" sz="2800" b="0">
                  <a:latin typeface="Times New Roman" panose="02020603050405020304" pitchFamily="18" charset="0"/>
                </a:rPr>
                <a:t>)</a:t>
              </a:r>
              <a:endParaRPr lang="en-US" altLang="zh-CN" sz="2800" b="0">
                <a:latin typeface="Times New Roman" panose="02020603050405020304" pitchFamily="18" charset="0"/>
              </a:endParaRPr>
            </a:p>
          </p:txBody>
        </p:sp>
        <p:sp>
          <p:nvSpPr>
            <p:cNvPr id="40967" name="Text Box 5"/>
            <p:cNvSpPr txBox="1">
              <a:spLocks noChangeArrowheads="1"/>
            </p:cNvSpPr>
            <p:nvPr/>
          </p:nvSpPr>
          <p:spPr bwMode="auto">
            <a:xfrm>
              <a:off x="2832" y="1032"/>
              <a:ext cx="624" cy="33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b="0" i="1">
                  <a:latin typeface="Times New Roman" panose="02020603050405020304" pitchFamily="18" charset="0"/>
                </a:rPr>
                <a:t>G</a:t>
              </a:r>
              <a:r>
                <a:rPr lang="en-US" altLang="zh-CN" sz="2800" b="0" baseline="-25000">
                  <a:latin typeface="Times New Roman" panose="02020603050405020304" pitchFamily="18" charset="0"/>
                </a:rPr>
                <a:t>2</a:t>
              </a:r>
              <a:r>
                <a:rPr lang="en-US" altLang="zh-CN" sz="2800" b="0">
                  <a:latin typeface="Times New Roman" panose="02020603050405020304" pitchFamily="18" charset="0"/>
                </a:rPr>
                <a:t>(</a:t>
              </a:r>
              <a:r>
                <a:rPr lang="en-US" altLang="zh-CN" sz="2800" b="0" i="1">
                  <a:latin typeface="Times New Roman" panose="02020603050405020304" pitchFamily="18" charset="0"/>
                </a:rPr>
                <a:t>s</a:t>
              </a:r>
              <a:r>
                <a:rPr lang="en-US" altLang="zh-CN" sz="2800" b="0">
                  <a:latin typeface="Times New Roman" panose="02020603050405020304" pitchFamily="18" charset="0"/>
                </a:rPr>
                <a:t>)</a:t>
              </a:r>
              <a:endParaRPr lang="en-US" altLang="zh-CN" sz="2800" b="0">
                <a:latin typeface="Times New Roman" panose="02020603050405020304" pitchFamily="18" charset="0"/>
              </a:endParaRPr>
            </a:p>
          </p:txBody>
        </p:sp>
        <p:sp>
          <p:nvSpPr>
            <p:cNvPr id="40968" name="Oval 6"/>
            <p:cNvSpPr>
              <a:spLocks noChangeArrowheads="1"/>
            </p:cNvSpPr>
            <p:nvPr/>
          </p:nvSpPr>
          <p:spPr bwMode="auto">
            <a:xfrm>
              <a:off x="864" y="1152"/>
              <a:ext cx="96" cy="96"/>
            </a:xfrm>
            <a:prstGeom prst="ellipse">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40969" name="Oval 7"/>
            <p:cNvSpPr>
              <a:spLocks noChangeArrowheads="1"/>
            </p:cNvSpPr>
            <p:nvPr/>
          </p:nvSpPr>
          <p:spPr bwMode="auto">
            <a:xfrm>
              <a:off x="2400" y="1152"/>
              <a:ext cx="96" cy="96"/>
            </a:xfrm>
            <a:prstGeom prst="ellipse">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40970" name="Text Box 8"/>
            <p:cNvSpPr txBox="1">
              <a:spLocks noChangeArrowheads="1"/>
            </p:cNvSpPr>
            <p:nvPr/>
          </p:nvSpPr>
          <p:spPr bwMode="auto">
            <a:xfrm>
              <a:off x="2016" y="1680"/>
              <a:ext cx="672" cy="33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b="0" i="1">
                  <a:latin typeface="Times New Roman" panose="02020603050405020304" pitchFamily="18" charset="0"/>
                </a:rPr>
                <a:t>H</a:t>
              </a:r>
              <a:r>
                <a:rPr lang="en-US" altLang="zh-CN" sz="2800" b="0">
                  <a:latin typeface="Times New Roman" panose="02020603050405020304" pitchFamily="18" charset="0"/>
                </a:rPr>
                <a:t>(</a:t>
              </a:r>
              <a:r>
                <a:rPr lang="en-US" altLang="zh-CN" sz="2800" b="0" i="1">
                  <a:latin typeface="Times New Roman" panose="02020603050405020304" pitchFamily="18" charset="0"/>
                </a:rPr>
                <a:t>s</a:t>
              </a:r>
              <a:r>
                <a:rPr lang="en-US" altLang="zh-CN" sz="2800" b="0">
                  <a:latin typeface="Times New Roman" panose="02020603050405020304" pitchFamily="18" charset="0"/>
                </a:rPr>
                <a:t>)</a:t>
              </a:r>
              <a:endParaRPr lang="en-US" altLang="zh-CN" sz="2800" b="0">
                <a:latin typeface="Times New Roman" panose="02020603050405020304" pitchFamily="18" charset="0"/>
              </a:endParaRPr>
            </a:p>
          </p:txBody>
        </p:sp>
        <p:sp>
          <p:nvSpPr>
            <p:cNvPr id="40971" name="Line 9"/>
            <p:cNvSpPr>
              <a:spLocks noChangeShapeType="1"/>
            </p:cNvSpPr>
            <p:nvPr/>
          </p:nvSpPr>
          <p:spPr bwMode="auto">
            <a:xfrm>
              <a:off x="432" y="1200"/>
              <a:ext cx="432"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2" name="Line 10"/>
            <p:cNvSpPr>
              <a:spLocks noChangeShapeType="1"/>
            </p:cNvSpPr>
            <p:nvPr/>
          </p:nvSpPr>
          <p:spPr bwMode="auto">
            <a:xfrm>
              <a:off x="960" y="1200"/>
              <a:ext cx="48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3" name="Line 11"/>
            <p:cNvSpPr>
              <a:spLocks noChangeShapeType="1"/>
            </p:cNvSpPr>
            <p:nvPr/>
          </p:nvSpPr>
          <p:spPr bwMode="auto">
            <a:xfrm>
              <a:off x="2064" y="1200"/>
              <a:ext cx="336"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4" name="Line 12"/>
            <p:cNvSpPr>
              <a:spLocks noChangeShapeType="1"/>
            </p:cNvSpPr>
            <p:nvPr/>
          </p:nvSpPr>
          <p:spPr bwMode="auto">
            <a:xfrm>
              <a:off x="2496" y="1200"/>
              <a:ext cx="336"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5" name="Line 13"/>
            <p:cNvSpPr>
              <a:spLocks noChangeShapeType="1"/>
            </p:cNvSpPr>
            <p:nvPr/>
          </p:nvSpPr>
          <p:spPr bwMode="auto">
            <a:xfrm>
              <a:off x="3456" y="1200"/>
              <a:ext cx="72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6" name="Line 14"/>
            <p:cNvSpPr>
              <a:spLocks noChangeShapeType="1"/>
            </p:cNvSpPr>
            <p:nvPr/>
          </p:nvSpPr>
          <p:spPr bwMode="auto">
            <a:xfrm>
              <a:off x="3648" y="1200"/>
              <a:ext cx="0" cy="624"/>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7" name="Line 15"/>
            <p:cNvSpPr>
              <a:spLocks noChangeShapeType="1"/>
            </p:cNvSpPr>
            <p:nvPr/>
          </p:nvSpPr>
          <p:spPr bwMode="auto">
            <a:xfrm flipH="1">
              <a:off x="2688" y="1824"/>
              <a:ext cx="96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8" name="Line 16"/>
            <p:cNvSpPr>
              <a:spLocks noChangeShapeType="1"/>
            </p:cNvSpPr>
            <p:nvPr/>
          </p:nvSpPr>
          <p:spPr bwMode="auto">
            <a:xfrm>
              <a:off x="912" y="1824"/>
              <a:ext cx="1104"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9" name="Line 17"/>
            <p:cNvSpPr>
              <a:spLocks noChangeShapeType="1"/>
            </p:cNvSpPr>
            <p:nvPr/>
          </p:nvSpPr>
          <p:spPr bwMode="auto">
            <a:xfrm flipV="1">
              <a:off x="912" y="1248"/>
              <a:ext cx="0" cy="576"/>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80" name="Line 18"/>
            <p:cNvSpPr>
              <a:spLocks noChangeShapeType="1"/>
            </p:cNvSpPr>
            <p:nvPr/>
          </p:nvSpPr>
          <p:spPr bwMode="auto">
            <a:xfrm>
              <a:off x="2448" y="816"/>
              <a:ext cx="0" cy="336"/>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81" name="Text Box 19"/>
            <p:cNvSpPr txBox="1">
              <a:spLocks noChangeArrowheads="1"/>
            </p:cNvSpPr>
            <p:nvPr/>
          </p:nvSpPr>
          <p:spPr bwMode="auto">
            <a:xfrm>
              <a:off x="672" y="96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400" b="0">
                  <a:latin typeface="Times New Roman" panose="02020603050405020304" pitchFamily="18" charset="0"/>
                </a:rPr>
                <a:t>+</a:t>
              </a:r>
              <a:endParaRPr lang="zh-CN" altLang="en-US" sz="2400" b="0">
                <a:latin typeface="Times New Roman" panose="02020603050405020304" pitchFamily="18" charset="0"/>
              </a:endParaRPr>
            </a:p>
          </p:txBody>
        </p:sp>
        <p:sp>
          <p:nvSpPr>
            <p:cNvPr id="40982" name="Text Box 20"/>
            <p:cNvSpPr txBox="1">
              <a:spLocks noChangeArrowheads="1"/>
            </p:cNvSpPr>
            <p:nvPr/>
          </p:nvSpPr>
          <p:spPr bwMode="auto">
            <a:xfrm>
              <a:off x="720" y="120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400" b="0">
                  <a:latin typeface="Times New Roman" panose="02020603050405020304" pitchFamily="18" charset="0"/>
                </a:rPr>
                <a:t>-</a:t>
              </a:r>
              <a:endParaRPr lang="zh-CN" altLang="en-US" sz="2400" b="0">
                <a:latin typeface="Times New Roman" panose="02020603050405020304" pitchFamily="18" charset="0"/>
              </a:endParaRPr>
            </a:p>
          </p:txBody>
        </p:sp>
        <p:sp>
          <p:nvSpPr>
            <p:cNvPr id="40983" name="Text Box 21"/>
            <p:cNvSpPr txBox="1">
              <a:spLocks noChangeArrowheads="1"/>
            </p:cNvSpPr>
            <p:nvPr/>
          </p:nvSpPr>
          <p:spPr bwMode="auto">
            <a:xfrm>
              <a:off x="2160" y="91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800" b="0">
                  <a:latin typeface="Times New Roman" panose="02020603050405020304" pitchFamily="18" charset="0"/>
                </a:rPr>
                <a:t>+</a:t>
              </a:r>
              <a:endParaRPr lang="zh-CN" altLang="en-US" sz="2800" b="0">
                <a:latin typeface="Times New Roman" panose="02020603050405020304" pitchFamily="18" charset="0"/>
              </a:endParaRPr>
            </a:p>
          </p:txBody>
        </p:sp>
        <p:sp>
          <p:nvSpPr>
            <p:cNvPr id="40984" name="Text Box 22"/>
            <p:cNvSpPr txBox="1">
              <a:spLocks noChangeArrowheads="1"/>
            </p:cNvSpPr>
            <p:nvPr/>
          </p:nvSpPr>
          <p:spPr bwMode="auto">
            <a:xfrm>
              <a:off x="2208" y="76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400">
                  <a:latin typeface="Times New Roman" panose="02020603050405020304" pitchFamily="18" charset="0"/>
                </a:rPr>
                <a:t>+</a:t>
              </a:r>
              <a:endParaRPr lang="zh-CN" altLang="en-US" sz="2400">
                <a:latin typeface="Times New Roman" panose="02020603050405020304" pitchFamily="18" charset="0"/>
              </a:endParaRPr>
            </a:p>
          </p:txBody>
        </p:sp>
        <p:sp>
          <p:nvSpPr>
            <p:cNvPr id="40985" name="Text Box 23"/>
            <p:cNvSpPr txBox="1">
              <a:spLocks noChangeArrowheads="1"/>
            </p:cNvSpPr>
            <p:nvPr/>
          </p:nvSpPr>
          <p:spPr bwMode="auto">
            <a:xfrm>
              <a:off x="336" y="864"/>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b="0" i="1">
                  <a:latin typeface="Times New Roman" panose="02020603050405020304" pitchFamily="18" charset="0"/>
                </a:rPr>
                <a:t>X</a:t>
              </a:r>
              <a:r>
                <a:rPr lang="en-US" altLang="zh-CN" sz="2800" b="0">
                  <a:latin typeface="Times New Roman" panose="02020603050405020304" pitchFamily="18" charset="0"/>
                </a:rPr>
                <a:t>(</a:t>
              </a:r>
              <a:r>
                <a:rPr lang="en-US" altLang="zh-CN" sz="2800" b="0" i="1">
                  <a:latin typeface="Times New Roman" panose="02020603050405020304" pitchFamily="18" charset="0"/>
                </a:rPr>
                <a:t>s</a:t>
              </a:r>
              <a:r>
                <a:rPr lang="en-US" altLang="zh-CN" sz="2800" b="0">
                  <a:latin typeface="Times New Roman" panose="02020603050405020304" pitchFamily="18" charset="0"/>
                </a:rPr>
                <a:t>)</a:t>
              </a:r>
              <a:endParaRPr lang="en-US" altLang="zh-CN" sz="2800" b="0">
                <a:latin typeface="Times New Roman" panose="02020603050405020304" pitchFamily="18" charset="0"/>
              </a:endParaRPr>
            </a:p>
          </p:txBody>
        </p:sp>
        <p:sp>
          <p:nvSpPr>
            <p:cNvPr id="40986" name="Text Box 24"/>
            <p:cNvSpPr txBox="1">
              <a:spLocks noChangeArrowheads="1"/>
            </p:cNvSpPr>
            <p:nvPr/>
          </p:nvSpPr>
          <p:spPr bwMode="auto">
            <a:xfrm>
              <a:off x="3792"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400" b="0" i="1">
                  <a:latin typeface="Times New Roman" panose="02020603050405020304" pitchFamily="18" charset="0"/>
                </a:rPr>
                <a:t>Y</a:t>
              </a:r>
              <a:r>
                <a:rPr lang="en-US" altLang="zh-CN" sz="2400" b="0">
                  <a:latin typeface="Times New Roman" panose="02020603050405020304" pitchFamily="18" charset="0"/>
                </a:rPr>
                <a:t>(</a:t>
              </a:r>
              <a:r>
                <a:rPr lang="en-US" altLang="zh-CN" sz="2400" b="0" i="1">
                  <a:latin typeface="Times New Roman" panose="02020603050405020304" pitchFamily="18" charset="0"/>
                </a:rPr>
                <a:t>s</a:t>
              </a: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40987" name="Text Box 25"/>
            <p:cNvSpPr txBox="1">
              <a:spLocks noChangeArrowheads="1"/>
            </p:cNvSpPr>
            <p:nvPr/>
          </p:nvSpPr>
          <p:spPr bwMode="auto">
            <a:xfrm>
              <a:off x="1968" y="576"/>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b="0" i="1">
                  <a:latin typeface="Times New Roman" panose="02020603050405020304" pitchFamily="18" charset="0"/>
                </a:rPr>
                <a:t>N</a:t>
              </a:r>
              <a:r>
                <a:rPr lang="en-US" altLang="zh-CN" sz="2800" b="0">
                  <a:latin typeface="Times New Roman" panose="02020603050405020304" pitchFamily="18" charset="0"/>
                </a:rPr>
                <a:t>(</a:t>
              </a:r>
              <a:r>
                <a:rPr lang="en-US" altLang="zh-CN" sz="2800" b="0" i="1">
                  <a:latin typeface="Times New Roman" panose="02020603050405020304" pitchFamily="18" charset="0"/>
                </a:rPr>
                <a:t>s</a:t>
              </a:r>
              <a:r>
                <a:rPr lang="en-US" altLang="zh-CN" sz="2800" b="0">
                  <a:latin typeface="Times New Roman" panose="02020603050405020304" pitchFamily="18" charset="0"/>
                </a:rPr>
                <a:t>)</a:t>
              </a:r>
              <a:endParaRPr lang="en-US" altLang="zh-CN" sz="2800" b="0">
                <a:latin typeface="Times New Roman" panose="02020603050405020304" pitchFamily="18" charset="0"/>
              </a:endParaRPr>
            </a:p>
          </p:txBody>
        </p:sp>
        <p:sp>
          <p:nvSpPr>
            <p:cNvPr id="27" name="Text Box 26"/>
            <p:cNvSpPr txBox="1">
              <a:spLocks noChangeArrowheads="1"/>
            </p:cNvSpPr>
            <p:nvPr/>
          </p:nvSpPr>
          <p:spPr bwMode="auto">
            <a:xfrm>
              <a:off x="1248" y="1344"/>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lang="zh-CN" altLang="en-US" sz="2800" dirty="0">
                  <a:effectLst>
                    <a:outerShdw blurRad="38100" dist="38100" dir="2700000" algn="tl">
                      <a:srgbClr val="000000">
                        <a:alpha val="43137"/>
                      </a:srgbClr>
                    </a:outerShdw>
                  </a:effectLst>
                  <a:latin typeface="Times New Roman" panose="02020603050405020304" pitchFamily="18" charset="0"/>
                </a:rPr>
                <a:t>控制器</a:t>
              </a:r>
              <a:endParaRPr lang="zh-CN" altLang="en-US" sz="2800" dirty="0">
                <a:effectLst>
                  <a:outerShdw blurRad="38100" dist="38100" dir="2700000" algn="tl">
                    <a:srgbClr val="000000">
                      <a:alpha val="43137"/>
                    </a:srgbClr>
                  </a:outerShdw>
                </a:effectLst>
                <a:latin typeface="Times New Roman" panose="02020603050405020304" pitchFamily="18" charset="0"/>
              </a:endParaRPr>
            </a:p>
          </p:txBody>
        </p:sp>
        <p:sp>
          <p:nvSpPr>
            <p:cNvPr id="28" name="Text Box 27"/>
            <p:cNvSpPr txBox="1">
              <a:spLocks noChangeArrowheads="1"/>
            </p:cNvSpPr>
            <p:nvPr/>
          </p:nvSpPr>
          <p:spPr bwMode="auto">
            <a:xfrm>
              <a:off x="2592" y="1344"/>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 typeface="Wingdings" panose="05000000000000000000" pitchFamily="2" charset="2"/>
                <a:buNone/>
                <a:defRPr/>
              </a:pPr>
              <a:r>
                <a:rPr lang="zh-CN" altLang="en-US" sz="2800" dirty="0">
                  <a:effectLst>
                    <a:outerShdw blurRad="38100" dist="38100" dir="2700000" algn="tl">
                      <a:srgbClr val="000000">
                        <a:alpha val="43137"/>
                      </a:srgbClr>
                    </a:outerShdw>
                  </a:effectLst>
                  <a:latin typeface="Times New Roman" panose="02020603050405020304" pitchFamily="18" charset="0"/>
                </a:rPr>
                <a:t>被控对象</a:t>
              </a:r>
              <a:endParaRPr lang="zh-CN" altLang="en-US" sz="2800" dirty="0">
                <a:effectLst>
                  <a:outerShdw blurRad="38100" dist="38100" dir="2700000" algn="tl">
                    <a:srgbClr val="000000">
                      <a:alpha val="43137"/>
                    </a:srgbClr>
                  </a:outerShdw>
                </a:effectLst>
                <a:latin typeface="Times New Roman" panose="02020603050405020304" pitchFamily="18" charset="0"/>
              </a:endParaRPr>
            </a:p>
          </p:txBody>
        </p:sp>
        <p:sp>
          <p:nvSpPr>
            <p:cNvPr id="29" name="Text Box 28"/>
            <p:cNvSpPr txBox="1">
              <a:spLocks noChangeArrowheads="1"/>
            </p:cNvSpPr>
            <p:nvPr/>
          </p:nvSpPr>
          <p:spPr bwMode="auto">
            <a:xfrm>
              <a:off x="1776" y="1977"/>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 typeface="Wingdings" panose="05000000000000000000" pitchFamily="2" charset="2"/>
                <a:buNone/>
                <a:defRPr/>
              </a:pPr>
              <a:r>
                <a:rPr lang="zh-CN" altLang="en-US" sz="2800" dirty="0">
                  <a:effectLst>
                    <a:outerShdw blurRad="38100" dist="38100" dir="2700000" algn="tl">
                      <a:srgbClr val="000000">
                        <a:alpha val="43137"/>
                      </a:srgbClr>
                    </a:outerShdw>
                  </a:effectLst>
                  <a:latin typeface="Times New Roman" panose="02020603050405020304" pitchFamily="18" charset="0"/>
                </a:rPr>
                <a:t>测量元件</a:t>
              </a:r>
              <a:endParaRPr lang="zh-CN" altLang="en-US" sz="2800" dirty="0">
                <a:effectLst>
                  <a:outerShdw blurRad="38100" dist="38100" dir="2700000" algn="tl">
                    <a:srgbClr val="000000">
                      <a:alpha val="43137"/>
                    </a:srgbClr>
                  </a:outerShdw>
                </a:effectLst>
                <a:latin typeface="Times New Roman" panose="02020603050405020304" pitchFamily="18" charset="0"/>
              </a:endParaRPr>
            </a:p>
          </p:txBody>
        </p:sp>
      </p:grpSp>
      <p:sp>
        <p:nvSpPr>
          <p:cNvPr id="30" name="Text Box 30"/>
          <p:cNvSpPr txBox="1">
            <a:spLocks noChangeArrowheads="1"/>
          </p:cNvSpPr>
          <p:nvPr/>
        </p:nvSpPr>
        <p:spPr bwMode="auto">
          <a:xfrm>
            <a:off x="1839144" y="4229815"/>
            <a:ext cx="716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lang="zh-CN" altLang="en-US" sz="28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开环传递函数 ：    </a:t>
            </a:r>
            <a:r>
              <a:rPr lang="en-US" altLang="zh-CN" sz="2800" i="1" dirty="0">
                <a:effectLst>
                  <a:outerShdw blurRad="38100" dist="38100" dir="2700000" algn="tl">
                    <a:srgbClr val="000000">
                      <a:alpha val="43137"/>
                    </a:srgbClr>
                  </a:outerShdw>
                </a:effectLst>
                <a:latin typeface="Times New Roman" panose="02020603050405020304" pitchFamily="18" charset="0"/>
              </a:rPr>
              <a:t>G</a:t>
            </a:r>
            <a:r>
              <a:rPr lang="en-US" altLang="zh-CN" sz="2800" i="1" baseline="-25000" dirty="0">
                <a:effectLst>
                  <a:outerShdw blurRad="38100" dist="38100" dir="2700000" algn="tl">
                    <a:srgbClr val="000000">
                      <a:alpha val="43137"/>
                    </a:srgbClr>
                  </a:outerShdw>
                </a:effectLst>
                <a:latin typeface="Times New Roman" panose="02020603050405020304" pitchFamily="18" charset="0"/>
              </a:rPr>
              <a:t>0</a:t>
            </a:r>
            <a:r>
              <a:rPr lang="en-US" altLang="zh-CN" sz="2800" dirty="0">
                <a:effectLst>
                  <a:outerShdw blurRad="38100" dist="38100" dir="2700000" algn="tl">
                    <a:srgbClr val="000000">
                      <a:alpha val="43137"/>
                    </a:srgbClr>
                  </a:outerShdw>
                </a:effectLst>
                <a:latin typeface="Times New Roman" panose="02020603050405020304" pitchFamily="18" charset="0"/>
              </a:rPr>
              <a:t>＝</a:t>
            </a:r>
            <a:r>
              <a:rPr lang="en-US" altLang="zh-CN" sz="2800" i="1" dirty="0">
                <a:effectLst>
                  <a:outerShdw blurRad="38100" dist="38100" dir="2700000" algn="tl">
                    <a:srgbClr val="000000">
                      <a:alpha val="43137"/>
                    </a:srgbClr>
                  </a:outerShdw>
                </a:effectLst>
                <a:latin typeface="Times New Roman" panose="02020603050405020304" pitchFamily="18" charset="0"/>
              </a:rPr>
              <a:t>G</a:t>
            </a:r>
            <a:r>
              <a:rPr lang="en-US" altLang="zh-CN" sz="2800" baseline="-25000" dirty="0">
                <a:effectLst>
                  <a:outerShdw blurRad="38100" dist="38100" dir="2700000" algn="tl">
                    <a:srgbClr val="000000">
                      <a:alpha val="43137"/>
                    </a:srgbClr>
                  </a:outerShdw>
                </a:effectLst>
                <a:latin typeface="Times New Roman" panose="02020603050405020304" pitchFamily="18" charset="0"/>
              </a:rPr>
              <a:t>1</a:t>
            </a:r>
            <a:r>
              <a:rPr lang="en-US" altLang="zh-CN" sz="2800" dirty="0">
                <a:effectLst>
                  <a:outerShdw blurRad="38100" dist="38100" dir="2700000" algn="tl">
                    <a:srgbClr val="000000">
                      <a:alpha val="43137"/>
                    </a:srgbClr>
                  </a:outerShdw>
                </a:effectLst>
                <a:latin typeface="Times New Roman" panose="02020603050405020304" pitchFamily="18" charset="0"/>
              </a:rPr>
              <a:t>(</a:t>
            </a:r>
            <a:r>
              <a:rPr lang="en-US" altLang="zh-CN" sz="2800" i="1" dirty="0">
                <a:effectLst>
                  <a:outerShdw blurRad="38100" dist="38100" dir="2700000" algn="tl">
                    <a:srgbClr val="000000">
                      <a:alpha val="43137"/>
                    </a:srgbClr>
                  </a:outerShdw>
                </a:effectLst>
                <a:latin typeface="Times New Roman" panose="02020603050405020304" pitchFamily="18" charset="0"/>
              </a:rPr>
              <a:t>s</a:t>
            </a:r>
            <a:r>
              <a:rPr lang="en-US" altLang="zh-CN" sz="2800" dirty="0">
                <a:effectLst>
                  <a:outerShdw blurRad="38100" dist="38100" dir="2700000" algn="tl">
                    <a:srgbClr val="000000">
                      <a:alpha val="43137"/>
                    </a:srgbClr>
                  </a:outerShdw>
                </a:effectLst>
                <a:latin typeface="Times New Roman" panose="02020603050405020304" pitchFamily="18" charset="0"/>
              </a:rPr>
              <a:t>)</a:t>
            </a:r>
            <a:r>
              <a:rPr lang="en-US" altLang="zh-CN" sz="2800" i="1" dirty="0">
                <a:effectLst>
                  <a:outerShdw blurRad="38100" dist="38100" dir="2700000" algn="tl">
                    <a:srgbClr val="000000">
                      <a:alpha val="43137"/>
                    </a:srgbClr>
                  </a:outerShdw>
                </a:effectLst>
                <a:latin typeface="Times New Roman" panose="02020603050405020304" pitchFamily="18" charset="0"/>
              </a:rPr>
              <a:t>G</a:t>
            </a:r>
            <a:r>
              <a:rPr lang="en-US" altLang="zh-CN" sz="2800" baseline="-25000" dirty="0">
                <a:effectLst>
                  <a:outerShdw blurRad="38100" dist="38100" dir="2700000" algn="tl">
                    <a:srgbClr val="000000">
                      <a:alpha val="43137"/>
                    </a:srgbClr>
                  </a:outerShdw>
                </a:effectLst>
                <a:latin typeface="Times New Roman" panose="02020603050405020304" pitchFamily="18" charset="0"/>
              </a:rPr>
              <a:t>2</a:t>
            </a:r>
            <a:r>
              <a:rPr lang="en-US" altLang="zh-CN" sz="2800" dirty="0">
                <a:effectLst>
                  <a:outerShdw blurRad="38100" dist="38100" dir="2700000" algn="tl">
                    <a:srgbClr val="000000">
                      <a:alpha val="43137"/>
                    </a:srgbClr>
                  </a:outerShdw>
                </a:effectLst>
                <a:latin typeface="Times New Roman" panose="02020603050405020304" pitchFamily="18" charset="0"/>
              </a:rPr>
              <a:t>(</a:t>
            </a:r>
            <a:r>
              <a:rPr lang="en-US" altLang="zh-CN" sz="2800" i="1" dirty="0">
                <a:effectLst>
                  <a:outerShdw blurRad="38100" dist="38100" dir="2700000" algn="tl">
                    <a:srgbClr val="000000">
                      <a:alpha val="43137"/>
                    </a:srgbClr>
                  </a:outerShdw>
                </a:effectLst>
                <a:latin typeface="Times New Roman" panose="02020603050405020304" pitchFamily="18" charset="0"/>
              </a:rPr>
              <a:t>s</a:t>
            </a:r>
            <a:r>
              <a:rPr lang="en-US" altLang="zh-CN" sz="2800" dirty="0">
                <a:effectLst>
                  <a:outerShdw blurRad="38100" dist="38100" dir="2700000" algn="tl">
                    <a:srgbClr val="000000">
                      <a:alpha val="43137"/>
                    </a:srgbClr>
                  </a:outerShdw>
                </a:effectLst>
                <a:latin typeface="Times New Roman" panose="02020603050405020304" pitchFamily="18" charset="0"/>
              </a:rPr>
              <a:t>)</a:t>
            </a:r>
            <a:r>
              <a:rPr lang="en-US" altLang="zh-CN" sz="2800" i="1" dirty="0">
                <a:effectLst>
                  <a:outerShdw blurRad="38100" dist="38100" dir="2700000" algn="tl">
                    <a:srgbClr val="000000">
                      <a:alpha val="43137"/>
                    </a:srgbClr>
                  </a:outerShdw>
                </a:effectLst>
                <a:latin typeface="Times New Roman" panose="02020603050405020304" pitchFamily="18" charset="0"/>
              </a:rPr>
              <a:t>H</a:t>
            </a:r>
            <a:r>
              <a:rPr lang="en-US" altLang="zh-CN" sz="2800" dirty="0">
                <a:effectLst>
                  <a:outerShdw blurRad="38100" dist="38100" dir="2700000" algn="tl">
                    <a:srgbClr val="000000">
                      <a:alpha val="43137"/>
                    </a:srgbClr>
                  </a:outerShdw>
                </a:effectLst>
                <a:latin typeface="Times New Roman" panose="02020603050405020304" pitchFamily="18" charset="0"/>
              </a:rPr>
              <a:t>(</a:t>
            </a:r>
            <a:r>
              <a:rPr lang="en-US" altLang="zh-CN" sz="2800" i="1" dirty="0">
                <a:effectLst>
                  <a:outerShdw blurRad="38100" dist="38100" dir="2700000" algn="tl">
                    <a:srgbClr val="000000">
                      <a:alpha val="43137"/>
                    </a:srgbClr>
                  </a:outerShdw>
                </a:effectLst>
                <a:latin typeface="Times New Roman" panose="02020603050405020304" pitchFamily="18" charset="0"/>
              </a:rPr>
              <a:t>s</a:t>
            </a:r>
            <a:r>
              <a:rPr lang="en-US" altLang="zh-CN" sz="2800" dirty="0">
                <a:effectLst>
                  <a:outerShdw blurRad="38100" dist="38100" dir="2700000" algn="tl">
                    <a:srgbClr val="000000">
                      <a:alpha val="43137"/>
                    </a:srgbClr>
                  </a:outerShdw>
                </a:effectLst>
                <a:latin typeface="Times New Roman" panose="02020603050405020304" pitchFamily="18" charset="0"/>
              </a:rPr>
              <a:t>)</a:t>
            </a:r>
            <a:endParaRPr lang="en-US" altLang="zh-CN" sz="2800" dirty="0">
              <a:effectLst>
                <a:outerShdw blurRad="38100" dist="38100" dir="2700000" algn="tl">
                  <a:srgbClr val="000000">
                    <a:alpha val="43137"/>
                  </a:srgbClr>
                </a:outerShdw>
              </a:effectLst>
              <a:latin typeface="Times New Roman" panose="02020603050405020304" pitchFamily="18" charset="0"/>
            </a:endParaRPr>
          </a:p>
        </p:txBody>
      </p:sp>
      <p:sp>
        <p:nvSpPr>
          <p:cNvPr id="31" name="Rectangle 38"/>
          <p:cNvSpPr>
            <a:spLocks noChangeArrowheads="1"/>
          </p:cNvSpPr>
          <p:nvPr/>
        </p:nvSpPr>
        <p:spPr bwMode="auto">
          <a:xfrm>
            <a:off x="200559" y="153988"/>
            <a:ext cx="5280025"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defRPr/>
            </a:pPr>
            <a:r>
              <a:rPr lang="zh-CN" altLang="en-US" sz="36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闭环控制系统的基本结构</a:t>
            </a:r>
            <a:endParaRPr lang="zh-CN" altLang="en-US" sz="36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32" name="Text Box 40"/>
          <p:cNvSpPr txBox="1">
            <a:spLocks noChangeArrowheads="1"/>
          </p:cNvSpPr>
          <p:nvPr/>
        </p:nvSpPr>
        <p:spPr bwMode="auto">
          <a:xfrm>
            <a:off x="1991544" y="5144215"/>
            <a:ext cx="7543800" cy="519113"/>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lang="zh-CN" altLang="en-US" sz="2800" dirty="0">
                <a:effectLst>
                  <a:outerShdw blurRad="38100" dist="38100" dir="2700000" algn="tl">
                    <a:srgbClr val="000000">
                      <a:alpha val="43137"/>
                    </a:srgbClr>
                  </a:outerShdw>
                </a:effectLst>
                <a:latin typeface="黑体" panose="02010609060101010101" pitchFamily="2" charset="-122"/>
              </a:rPr>
              <a:t>该系统同时有两个输入：控制输入和扰动输入</a:t>
            </a:r>
            <a:endParaRPr lang="zh-CN" altLang="en-US" sz="2800" dirty="0">
              <a:effectLst>
                <a:outerShdw blurRad="38100" dist="38100" dir="2700000" algn="tl">
                  <a:srgbClr val="000000">
                    <a:alpha val="43137"/>
                  </a:srgbClr>
                </a:outerShdw>
              </a:effectLst>
              <a:latin typeface="黑体" panose="02010609060101010101" pitchFamily="2" charset="-122"/>
            </a:endParaRPr>
          </a:p>
        </p:txBody>
      </p:sp>
    </p:spTree>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5"/>
          <p:cNvGraphicFramePr>
            <a:graphicFrameLocks noChangeAspect="1"/>
          </p:cNvGraphicFramePr>
          <p:nvPr/>
        </p:nvGraphicFramePr>
        <p:xfrm>
          <a:off x="3891532" y="3120305"/>
          <a:ext cx="4641850" cy="952500"/>
        </p:xfrm>
        <a:graphic>
          <a:graphicData uri="http://schemas.openxmlformats.org/presentationml/2006/ole">
            <mc:AlternateContent xmlns:mc="http://schemas.openxmlformats.org/markup-compatibility/2006">
              <mc:Choice xmlns:v="urn:schemas-microsoft-com:vml" Requires="v">
                <p:oleObj spid="_x0000_s12294" name="Equation" r:id="rId1" imgW="2247900" imgH="431800" progId="Equation.3">
                  <p:embed/>
                </p:oleObj>
              </mc:Choice>
              <mc:Fallback>
                <p:oleObj name="Equation" r:id="rId1" imgW="2247900" imgH="431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1532" y="3120305"/>
                        <a:ext cx="464185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1" name="Text Box 6"/>
          <p:cNvSpPr txBox="1">
            <a:spLocks noChangeArrowheads="1"/>
          </p:cNvSpPr>
          <p:nvPr/>
        </p:nvSpPr>
        <p:spPr bwMode="auto">
          <a:xfrm>
            <a:off x="1621407" y="4491906"/>
            <a:ext cx="6248400" cy="519113"/>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lang="zh-CN" altLang="en-US" sz="2800" dirty="0">
                <a:effectLst>
                  <a:outerShdw blurRad="38100" dist="38100" dir="2700000" algn="tl">
                    <a:srgbClr val="000000">
                      <a:alpha val="43137"/>
                    </a:srgbClr>
                  </a:outerShdw>
                </a:effectLst>
                <a:latin typeface="黑体" panose="02010609060101010101" pitchFamily="2" charset="-122"/>
              </a:rPr>
              <a:t>当</a:t>
            </a:r>
            <a:r>
              <a:rPr lang="en-US" altLang="zh-CN" sz="2800" i="1" dirty="0">
                <a:effectLst>
                  <a:outerShdw blurRad="38100" dist="38100" dir="2700000" algn="tl">
                    <a:srgbClr val="000000">
                      <a:alpha val="43137"/>
                    </a:srgbClr>
                  </a:outerShdw>
                </a:effectLst>
                <a:latin typeface="黑体" panose="02010609060101010101" pitchFamily="2" charset="-122"/>
              </a:rPr>
              <a:t>F</a:t>
            </a:r>
            <a:r>
              <a:rPr lang="en-US" altLang="zh-CN" sz="2800" dirty="0">
                <a:effectLst>
                  <a:outerShdw blurRad="38100" dist="38100" dir="2700000" algn="tl">
                    <a:srgbClr val="000000">
                      <a:alpha val="43137"/>
                    </a:srgbClr>
                  </a:outerShdw>
                </a:effectLst>
                <a:latin typeface="黑体" panose="02010609060101010101" pitchFamily="2" charset="-122"/>
              </a:rPr>
              <a:t>(</a:t>
            </a:r>
            <a:r>
              <a:rPr lang="en-US" altLang="zh-CN" sz="2800" i="1" dirty="0">
                <a:effectLst>
                  <a:outerShdw blurRad="38100" dist="38100" dir="2700000" algn="tl">
                    <a:srgbClr val="000000">
                      <a:alpha val="43137"/>
                    </a:srgbClr>
                  </a:outerShdw>
                </a:effectLst>
                <a:latin typeface="黑体" panose="02010609060101010101" pitchFamily="2" charset="-122"/>
              </a:rPr>
              <a:t>s</a:t>
            </a:r>
            <a:r>
              <a:rPr lang="en-US" altLang="zh-CN" sz="2800" dirty="0">
                <a:effectLst>
                  <a:outerShdw blurRad="38100" dist="38100" dir="2700000" algn="tl">
                    <a:srgbClr val="000000">
                      <a:alpha val="43137"/>
                    </a:srgbClr>
                  </a:outerShdw>
                </a:effectLst>
                <a:latin typeface="黑体" panose="02010609060101010101" pitchFamily="2" charset="-122"/>
              </a:rPr>
              <a:t>)=1</a:t>
            </a:r>
            <a:r>
              <a:rPr lang="zh-CN" altLang="en-US" sz="2800" dirty="0">
                <a:effectLst>
                  <a:outerShdw blurRad="38100" dist="38100" dir="2700000" algn="tl">
                    <a:srgbClr val="000000">
                      <a:alpha val="43137"/>
                    </a:srgbClr>
                  </a:outerShdw>
                </a:effectLst>
                <a:latin typeface="黑体" panose="02010609060101010101" pitchFamily="2" charset="-122"/>
              </a:rPr>
              <a:t>时，为单位反馈系统，此时</a:t>
            </a:r>
            <a:endParaRPr lang="zh-CN" altLang="en-US" sz="2800" dirty="0">
              <a:effectLst>
                <a:outerShdw blurRad="38100" dist="38100" dir="2700000" algn="tl">
                  <a:srgbClr val="000000">
                    <a:alpha val="43137"/>
                  </a:srgbClr>
                </a:outerShdw>
              </a:effectLst>
              <a:latin typeface="黑体" panose="02010609060101010101" pitchFamily="2" charset="-122"/>
            </a:endParaRPr>
          </a:p>
        </p:txBody>
      </p:sp>
      <p:graphicFrame>
        <p:nvGraphicFramePr>
          <p:cNvPr id="41988" name="Object 7"/>
          <p:cNvGraphicFramePr>
            <a:graphicFrameLocks noChangeAspect="1"/>
          </p:cNvGraphicFramePr>
          <p:nvPr/>
        </p:nvGraphicFramePr>
        <p:xfrm>
          <a:off x="3983607" y="5330106"/>
          <a:ext cx="3276600" cy="950913"/>
        </p:xfrm>
        <a:graphic>
          <a:graphicData uri="http://schemas.openxmlformats.org/presentationml/2006/ole">
            <mc:AlternateContent xmlns:mc="http://schemas.openxmlformats.org/markup-compatibility/2006">
              <mc:Choice xmlns:v="urn:schemas-microsoft-com:vml" Requires="v">
                <p:oleObj spid="_x0000_s12295" name="Equation" r:id="rId3" imgW="1117600" imgH="431800" progId="Equation.3">
                  <p:embed/>
                </p:oleObj>
              </mc:Choice>
              <mc:Fallback>
                <p:oleObj name="Equation" r:id="rId3" imgW="1117600" imgH="431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3607" y="5330106"/>
                        <a:ext cx="3276600"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3" name="Text Box 10"/>
          <p:cNvSpPr txBox="1">
            <a:spLocks noChangeArrowheads="1"/>
          </p:cNvSpPr>
          <p:nvPr/>
        </p:nvSpPr>
        <p:spPr bwMode="auto">
          <a:xfrm>
            <a:off x="1621407" y="2586906"/>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闭环传递函数：</a:t>
            </a:r>
            <a:endPar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pSp>
        <p:nvGrpSpPr>
          <p:cNvPr id="41990" name="Group 30"/>
          <p:cNvGrpSpPr/>
          <p:nvPr/>
        </p:nvGrpSpPr>
        <p:grpSpPr bwMode="auto">
          <a:xfrm>
            <a:off x="1392807" y="910505"/>
            <a:ext cx="8534400" cy="1676400"/>
            <a:chOff x="144" y="192"/>
            <a:chExt cx="5376" cy="1056"/>
          </a:xfrm>
        </p:grpSpPr>
        <p:sp>
          <p:nvSpPr>
            <p:cNvPr id="41992" name="Rectangle 12"/>
            <p:cNvSpPr>
              <a:spLocks noChangeArrowheads="1"/>
            </p:cNvSpPr>
            <p:nvPr/>
          </p:nvSpPr>
          <p:spPr bwMode="auto">
            <a:xfrm>
              <a:off x="2064" y="192"/>
              <a:ext cx="912" cy="43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400" b="0">
                  <a:latin typeface="Times New Roman" panose="02020603050405020304" pitchFamily="18" charset="0"/>
                </a:rPr>
                <a:t>G1(s)G2(s)</a:t>
              </a:r>
              <a:endParaRPr lang="en-US" altLang="zh-CN" sz="2400" b="0">
                <a:latin typeface="Times New Roman" panose="02020603050405020304" pitchFamily="18" charset="0"/>
              </a:endParaRPr>
            </a:p>
          </p:txBody>
        </p:sp>
        <p:sp>
          <p:nvSpPr>
            <p:cNvPr id="41993" name="Text Box 14"/>
            <p:cNvSpPr txBox="1">
              <a:spLocks noChangeArrowheads="1"/>
            </p:cNvSpPr>
            <p:nvPr/>
          </p:nvSpPr>
          <p:spPr bwMode="auto">
            <a:xfrm>
              <a:off x="144" y="24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sz="2400" b="0">
                  <a:latin typeface="Times New Roman" panose="02020603050405020304" pitchFamily="18" charset="0"/>
                </a:rPr>
                <a:t>X(S)</a:t>
              </a:r>
              <a:endParaRPr kumimoji="1" lang="en-GB" altLang="zh-CN" sz="2400" b="0">
                <a:latin typeface="Times New Roman" panose="02020603050405020304" pitchFamily="18" charset="0"/>
              </a:endParaRPr>
            </a:p>
          </p:txBody>
        </p:sp>
        <p:sp>
          <p:nvSpPr>
            <p:cNvPr id="41994" name="Line 15"/>
            <p:cNvSpPr>
              <a:spLocks noChangeShapeType="1"/>
            </p:cNvSpPr>
            <p:nvPr/>
          </p:nvSpPr>
          <p:spPr bwMode="auto">
            <a:xfrm>
              <a:off x="576" y="384"/>
              <a:ext cx="38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5" name="Line 17"/>
            <p:cNvSpPr>
              <a:spLocks noChangeShapeType="1"/>
            </p:cNvSpPr>
            <p:nvPr/>
          </p:nvSpPr>
          <p:spPr bwMode="auto">
            <a:xfrm>
              <a:off x="1200" y="384"/>
              <a:ext cx="86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6" name="Line 19"/>
            <p:cNvSpPr>
              <a:spLocks noChangeShapeType="1"/>
            </p:cNvSpPr>
            <p:nvPr/>
          </p:nvSpPr>
          <p:spPr bwMode="auto">
            <a:xfrm>
              <a:off x="2976" y="336"/>
              <a:ext cx="182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7" name="Text Box 20"/>
            <p:cNvSpPr txBox="1">
              <a:spLocks noChangeArrowheads="1"/>
            </p:cNvSpPr>
            <p:nvPr/>
          </p:nvSpPr>
          <p:spPr bwMode="auto">
            <a:xfrm>
              <a:off x="4848" y="192"/>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sz="2400" b="0">
                  <a:latin typeface="Times New Roman" panose="02020603050405020304" pitchFamily="18" charset="0"/>
                </a:rPr>
                <a:t>Y(S)</a:t>
              </a:r>
              <a:endParaRPr kumimoji="1" lang="en-GB" altLang="zh-CN" sz="2400" b="0">
                <a:latin typeface="Times New Roman" panose="02020603050405020304" pitchFamily="18" charset="0"/>
              </a:endParaRPr>
            </a:p>
          </p:txBody>
        </p:sp>
        <p:sp>
          <p:nvSpPr>
            <p:cNvPr id="41998" name="Rectangle 21"/>
            <p:cNvSpPr>
              <a:spLocks noChangeArrowheads="1"/>
            </p:cNvSpPr>
            <p:nvPr/>
          </p:nvSpPr>
          <p:spPr bwMode="auto">
            <a:xfrm>
              <a:off x="2064" y="864"/>
              <a:ext cx="864"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41999" name="Line 22"/>
            <p:cNvSpPr>
              <a:spLocks noChangeShapeType="1"/>
            </p:cNvSpPr>
            <p:nvPr/>
          </p:nvSpPr>
          <p:spPr bwMode="auto">
            <a:xfrm>
              <a:off x="4560" y="336"/>
              <a:ext cx="0" cy="76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0" name="Line 23"/>
            <p:cNvSpPr>
              <a:spLocks noChangeShapeType="1"/>
            </p:cNvSpPr>
            <p:nvPr/>
          </p:nvSpPr>
          <p:spPr bwMode="auto">
            <a:xfrm flipH="1">
              <a:off x="2928" y="1104"/>
              <a:ext cx="163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1" name="Line 24"/>
            <p:cNvSpPr>
              <a:spLocks noChangeShapeType="1"/>
            </p:cNvSpPr>
            <p:nvPr/>
          </p:nvSpPr>
          <p:spPr bwMode="auto">
            <a:xfrm flipH="1">
              <a:off x="1104" y="1056"/>
              <a:ext cx="96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2" name="Line 25"/>
            <p:cNvSpPr>
              <a:spLocks noChangeShapeType="1"/>
            </p:cNvSpPr>
            <p:nvPr/>
          </p:nvSpPr>
          <p:spPr bwMode="auto">
            <a:xfrm flipV="1">
              <a:off x="1104" y="528"/>
              <a:ext cx="0" cy="52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3" name="Line 26"/>
            <p:cNvSpPr>
              <a:spLocks noChangeShapeType="1"/>
            </p:cNvSpPr>
            <p:nvPr/>
          </p:nvSpPr>
          <p:spPr bwMode="auto">
            <a:xfrm>
              <a:off x="864" y="67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4" name="Text Box 27"/>
            <p:cNvSpPr txBox="1">
              <a:spLocks noChangeArrowheads="1"/>
            </p:cNvSpPr>
            <p:nvPr/>
          </p:nvSpPr>
          <p:spPr bwMode="auto">
            <a:xfrm>
              <a:off x="2256" y="960"/>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sz="2400" b="0">
                  <a:latin typeface="Times New Roman" panose="02020603050405020304" pitchFamily="18" charset="0"/>
                </a:rPr>
                <a:t>  </a:t>
              </a:r>
              <a:r>
                <a:rPr kumimoji="1" lang="en-GB" altLang="zh-CN" sz="2400" b="0">
                  <a:latin typeface="Times New Roman" panose="02020603050405020304" pitchFamily="18" charset="0"/>
                </a:rPr>
                <a:t>H(S)</a:t>
              </a:r>
              <a:endParaRPr kumimoji="1" lang="en-GB" altLang="zh-CN" sz="2400" b="0">
                <a:latin typeface="Times New Roman" panose="02020603050405020304" pitchFamily="18" charset="0"/>
              </a:endParaRPr>
            </a:p>
          </p:txBody>
        </p:sp>
        <p:sp>
          <p:nvSpPr>
            <p:cNvPr id="42005" name="AutoShape 29"/>
            <p:cNvSpPr>
              <a:spLocks noChangeArrowheads="1"/>
            </p:cNvSpPr>
            <p:nvPr/>
          </p:nvSpPr>
          <p:spPr bwMode="auto">
            <a:xfrm>
              <a:off x="960" y="288"/>
              <a:ext cx="240" cy="288"/>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grpSp>
      <p:sp>
        <p:nvSpPr>
          <p:cNvPr id="58375" name="Rectangle 31"/>
          <p:cNvSpPr>
            <a:spLocks noChangeArrowheads="1"/>
          </p:cNvSpPr>
          <p:nvPr/>
        </p:nvSpPr>
        <p:spPr bwMode="auto">
          <a:xfrm>
            <a:off x="705419" y="282516"/>
            <a:ext cx="3355975" cy="52387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defRPr/>
            </a:pPr>
            <a:r>
              <a:rPr lang="zh-CN" altLang="en-US" sz="2800" dirty="0">
                <a:solidFill>
                  <a:srgbClr val="FF0000"/>
                </a:solidFill>
                <a:effectLst>
                  <a:outerShdw blurRad="38100" dist="38100" dir="2700000" algn="tl">
                    <a:srgbClr val="000000">
                      <a:alpha val="43137"/>
                    </a:srgbClr>
                  </a:outerShdw>
                </a:effectLst>
                <a:latin typeface="黑体" panose="02010609060101010101" pitchFamily="2" charset="-122"/>
              </a:rPr>
              <a:t>控制输入情况下：</a:t>
            </a:r>
            <a:endParaRPr lang="zh-CN" altLang="en-US" sz="2800" dirty="0">
              <a:solidFill>
                <a:srgbClr val="FF0000"/>
              </a:solidFill>
              <a:effectLst>
                <a:outerShdw blurRad="38100" dist="38100" dir="2700000" algn="tl">
                  <a:srgbClr val="000000">
                    <a:alpha val="43137"/>
                  </a:srgbClr>
                </a:outerShdw>
              </a:effectLst>
              <a:latin typeface="黑体" panose="02010609060101010101" pitchFamily="2" charset="-122"/>
            </a:endParaRPr>
          </a:p>
        </p:txBody>
      </p:sp>
    </p:spTree>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idx="1"/>
          </p:nvPr>
        </p:nvSpPr>
        <p:spPr>
          <a:xfrm>
            <a:off x="765448" y="290971"/>
            <a:ext cx="3733800" cy="533400"/>
          </a:xfrm>
          <a:solidFill>
            <a:schemeClr val="bg1"/>
          </a:solidFill>
          <a:ln>
            <a:solidFill>
              <a:schemeClr val="accent2"/>
            </a:solidFill>
          </a:ln>
        </p:spPr>
        <p:txBody>
          <a:bodyPr>
            <a:normAutofit/>
          </a:bodyPr>
          <a:lstStyle/>
          <a:p>
            <a:pPr marL="0" indent="-457200" defTabSz="457200">
              <a:lnSpc>
                <a:spcPct val="90000"/>
              </a:lnSpc>
              <a:spcBef>
                <a:spcPct val="0"/>
              </a:spcBef>
              <a:buFont typeface="Wingdings" panose="05000000000000000000" pitchFamily="2" charset="2"/>
              <a:buChar char="Ø"/>
              <a:defRPr/>
            </a:pPr>
            <a:r>
              <a:rPr lang="zh-CN" altLang="en-US" b="1" dirty="0">
                <a:solidFill>
                  <a:srgbClr val="FF0000"/>
                </a:solidFill>
                <a:effectLst>
                  <a:outerShdw blurRad="38100" dist="38100" dir="2700000" algn="tl">
                    <a:srgbClr val="000000">
                      <a:alpha val="43137"/>
                    </a:srgbClr>
                  </a:outerShdw>
                </a:effectLst>
                <a:latin typeface="黑体" panose="02010609060101010101" pitchFamily="2" charset="-122"/>
              </a:rPr>
              <a:t>扰动输入情况下：</a:t>
            </a:r>
            <a:endParaRPr lang="zh-CN" altLang="en-US" b="1" dirty="0">
              <a:solidFill>
                <a:srgbClr val="FF0000"/>
              </a:solidFill>
              <a:effectLst>
                <a:outerShdw blurRad="38100" dist="38100" dir="2700000" algn="tl">
                  <a:srgbClr val="000000">
                    <a:alpha val="43137"/>
                  </a:srgbClr>
                </a:outerShdw>
              </a:effectLst>
              <a:latin typeface="黑体" panose="02010609060101010101" pitchFamily="2" charset="-122"/>
            </a:endParaRPr>
          </a:p>
        </p:txBody>
      </p:sp>
      <p:sp>
        <p:nvSpPr>
          <p:cNvPr id="43011" name="Rectangle 5"/>
          <p:cNvSpPr>
            <a:spLocks noChangeArrowheads="1"/>
          </p:cNvSpPr>
          <p:nvPr/>
        </p:nvSpPr>
        <p:spPr bwMode="auto">
          <a:xfrm>
            <a:off x="4727848" y="1484784"/>
            <a:ext cx="1447800" cy="685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400" b="0">
                <a:latin typeface="Times New Roman" panose="02020603050405020304" pitchFamily="18" charset="0"/>
              </a:rPr>
              <a:t>G2(s)</a:t>
            </a:r>
            <a:endParaRPr lang="en-US" altLang="zh-CN" sz="2400" b="0">
              <a:latin typeface="Times New Roman" panose="02020603050405020304" pitchFamily="18" charset="0"/>
            </a:endParaRPr>
          </a:p>
        </p:txBody>
      </p:sp>
      <p:sp>
        <p:nvSpPr>
          <p:cNvPr id="43012" name="Text Box 6"/>
          <p:cNvSpPr txBox="1">
            <a:spLocks noChangeArrowheads="1"/>
          </p:cNvSpPr>
          <p:nvPr/>
        </p:nvSpPr>
        <p:spPr bwMode="auto">
          <a:xfrm>
            <a:off x="1679848" y="1560984"/>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sz="2400" b="0">
                <a:latin typeface="Times New Roman" panose="02020603050405020304" pitchFamily="18" charset="0"/>
              </a:rPr>
              <a:t>N(S)</a:t>
            </a:r>
            <a:endParaRPr kumimoji="1" lang="en-GB" altLang="zh-CN" sz="2400" b="0">
              <a:latin typeface="Times New Roman" panose="02020603050405020304" pitchFamily="18" charset="0"/>
            </a:endParaRPr>
          </a:p>
        </p:txBody>
      </p:sp>
      <p:sp>
        <p:nvSpPr>
          <p:cNvPr id="43013" name="Line 7"/>
          <p:cNvSpPr>
            <a:spLocks noChangeShapeType="1"/>
          </p:cNvSpPr>
          <p:nvPr/>
        </p:nvSpPr>
        <p:spPr bwMode="auto">
          <a:xfrm>
            <a:off x="2365648" y="1789584"/>
            <a:ext cx="609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4" name="Line 8"/>
          <p:cNvSpPr>
            <a:spLocks noChangeShapeType="1"/>
          </p:cNvSpPr>
          <p:nvPr/>
        </p:nvSpPr>
        <p:spPr bwMode="auto">
          <a:xfrm>
            <a:off x="3356248" y="1789584"/>
            <a:ext cx="1371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5" name="Line 9"/>
          <p:cNvSpPr>
            <a:spLocks noChangeShapeType="1"/>
          </p:cNvSpPr>
          <p:nvPr/>
        </p:nvSpPr>
        <p:spPr bwMode="auto">
          <a:xfrm>
            <a:off x="6175648" y="1713384"/>
            <a:ext cx="2895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6" name="Text Box 10"/>
          <p:cNvSpPr txBox="1">
            <a:spLocks noChangeArrowheads="1"/>
          </p:cNvSpPr>
          <p:nvPr/>
        </p:nvSpPr>
        <p:spPr bwMode="auto">
          <a:xfrm>
            <a:off x="9147448" y="1484784"/>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sz="2400" b="0">
                <a:latin typeface="Times New Roman" panose="02020603050405020304" pitchFamily="18" charset="0"/>
              </a:rPr>
              <a:t>Y(S)</a:t>
            </a:r>
            <a:endParaRPr kumimoji="1" lang="en-GB" altLang="zh-CN" sz="2400" b="0">
              <a:latin typeface="Times New Roman" panose="02020603050405020304" pitchFamily="18" charset="0"/>
            </a:endParaRPr>
          </a:p>
        </p:txBody>
      </p:sp>
      <p:sp>
        <p:nvSpPr>
          <p:cNvPr id="43017" name="Rectangle 11"/>
          <p:cNvSpPr>
            <a:spLocks noChangeArrowheads="1"/>
          </p:cNvSpPr>
          <p:nvPr/>
        </p:nvSpPr>
        <p:spPr bwMode="auto">
          <a:xfrm>
            <a:off x="4727848" y="2551584"/>
            <a:ext cx="1371600" cy="6096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400" b="0">
                <a:latin typeface="Times New Roman" panose="02020603050405020304" pitchFamily="18" charset="0"/>
              </a:rPr>
              <a:t>G1(s)H(s)</a:t>
            </a:r>
            <a:endParaRPr lang="en-US" altLang="zh-CN" sz="2400" b="0">
              <a:latin typeface="Times New Roman" panose="02020603050405020304" pitchFamily="18" charset="0"/>
            </a:endParaRPr>
          </a:p>
        </p:txBody>
      </p:sp>
      <p:sp>
        <p:nvSpPr>
          <p:cNvPr id="43018" name="Line 12"/>
          <p:cNvSpPr>
            <a:spLocks noChangeShapeType="1"/>
          </p:cNvSpPr>
          <p:nvPr/>
        </p:nvSpPr>
        <p:spPr bwMode="auto">
          <a:xfrm>
            <a:off x="8690248" y="1713384"/>
            <a:ext cx="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9" name="Line 13"/>
          <p:cNvSpPr>
            <a:spLocks noChangeShapeType="1"/>
          </p:cNvSpPr>
          <p:nvPr/>
        </p:nvSpPr>
        <p:spPr bwMode="auto">
          <a:xfrm flipH="1">
            <a:off x="6099448" y="2932584"/>
            <a:ext cx="2590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0" name="Line 14"/>
          <p:cNvSpPr>
            <a:spLocks noChangeShapeType="1"/>
          </p:cNvSpPr>
          <p:nvPr/>
        </p:nvSpPr>
        <p:spPr bwMode="auto">
          <a:xfrm flipH="1">
            <a:off x="3203848" y="2856384"/>
            <a:ext cx="152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1" name="Line 15"/>
          <p:cNvSpPr>
            <a:spLocks noChangeShapeType="1"/>
          </p:cNvSpPr>
          <p:nvPr/>
        </p:nvSpPr>
        <p:spPr bwMode="auto">
          <a:xfrm flipV="1">
            <a:off x="3203848" y="2018184"/>
            <a:ext cx="0" cy="838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2" name="Line 16"/>
          <p:cNvSpPr>
            <a:spLocks noChangeShapeType="1"/>
          </p:cNvSpPr>
          <p:nvPr/>
        </p:nvSpPr>
        <p:spPr bwMode="auto">
          <a:xfrm>
            <a:off x="2822848" y="2246784"/>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3" name="AutoShape 18"/>
          <p:cNvSpPr>
            <a:spLocks noChangeArrowheads="1"/>
          </p:cNvSpPr>
          <p:nvPr/>
        </p:nvSpPr>
        <p:spPr bwMode="auto">
          <a:xfrm>
            <a:off x="2975248" y="1637184"/>
            <a:ext cx="381000" cy="457200"/>
          </a:xfrm>
          <a:prstGeom prst="flowChartSummingJunction">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9408" name="Text Box 19"/>
          <p:cNvSpPr txBox="1">
            <a:spLocks noChangeArrowheads="1"/>
          </p:cNvSpPr>
          <p:nvPr/>
        </p:nvSpPr>
        <p:spPr bwMode="auto">
          <a:xfrm>
            <a:off x="1908448" y="3313585"/>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闭环传递函数：</a:t>
            </a:r>
            <a:endPar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43025" name="Object 20"/>
          <p:cNvGraphicFramePr>
            <a:graphicFrameLocks noChangeAspect="1"/>
          </p:cNvGraphicFramePr>
          <p:nvPr/>
        </p:nvGraphicFramePr>
        <p:xfrm>
          <a:off x="3737249" y="4456584"/>
          <a:ext cx="4614863" cy="952500"/>
        </p:xfrm>
        <a:graphic>
          <a:graphicData uri="http://schemas.openxmlformats.org/presentationml/2006/ole">
            <mc:AlternateContent xmlns:mc="http://schemas.openxmlformats.org/markup-compatibility/2006">
              <mc:Choice xmlns:v="urn:schemas-microsoft-com:vml" Requires="v">
                <p:oleObj spid="_x0000_s13316" name="Equation" r:id="rId1" imgW="2235200" imgH="431800" progId="Equation.3">
                  <p:embed/>
                </p:oleObj>
              </mc:Choice>
              <mc:Fallback>
                <p:oleObj name="Equation" r:id="rId1" imgW="2235200" imgH="431800" progId="Equation.3">
                  <p:embed/>
                  <p:pic>
                    <p:nvPicPr>
                      <p:cNvPr id="0" name="Object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7249" y="4456584"/>
                        <a:ext cx="4614863"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a:xfrm>
            <a:off x="2140555" y="1353725"/>
            <a:ext cx="6383560" cy="576061"/>
          </a:xfrm>
          <a:solidFill>
            <a:schemeClr val="bg1"/>
          </a:solidFill>
          <a:ln>
            <a:solidFill>
              <a:schemeClr val="accent2"/>
            </a:solidFill>
          </a:ln>
        </p:spPr>
        <p:txBody>
          <a:bodyPr>
            <a:normAutofit/>
          </a:bodyPr>
          <a:lstStyle/>
          <a:p>
            <a:pPr eaLnBrk="1" hangingPunct="1">
              <a:defRPr/>
            </a:pPr>
            <a:r>
              <a:rPr lang="zh-CN" altLang="en-GB" sz="3200" dirty="0">
                <a:solidFill>
                  <a:srgbClr val="002060"/>
                </a:solidFill>
                <a:effectLst>
                  <a:outerShdw blurRad="38100" dist="38100" dir="2700000" algn="tl">
                    <a:srgbClr val="000000">
                      <a:alpha val="43137"/>
                    </a:srgbClr>
                  </a:outerShdw>
                </a:effectLst>
                <a:latin typeface="黑体" panose="02010609060101010101" pitchFamily="2" charset="-122"/>
              </a:rPr>
              <a:t>系统的总输出(两输入同时作用下</a:t>
            </a:r>
            <a:r>
              <a:rPr lang="en-GB" altLang="zh-CN" sz="3200" dirty="0">
                <a:solidFill>
                  <a:srgbClr val="002060"/>
                </a:solidFill>
                <a:effectLst>
                  <a:outerShdw blurRad="38100" dist="38100" dir="2700000" algn="tl">
                    <a:srgbClr val="000000">
                      <a:alpha val="43137"/>
                    </a:srgbClr>
                  </a:outerShdw>
                </a:effectLst>
                <a:latin typeface="黑体" panose="02010609060101010101" pitchFamily="2" charset="-122"/>
              </a:rPr>
              <a:t>)</a:t>
            </a:r>
            <a:endParaRPr lang="zh-CN" altLang="en-US" sz="3200" dirty="0">
              <a:solidFill>
                <a:srgbClr val="002060"/>
              </a:solidFill>
              <a:effectLst>
                <a:outerShdw blurRad="38100" dist="38100" dir="2700000" algn="tl">
                  <a:srgbClr val="000000">
                    <a:alpha val="43137"/>
                  </a:srgbClr>
                </a:outerShdw>
              </a:effectLst>
              <a:latin typeface="黑体" panose="02010609060101010101" pitchFamily="2" charset="-122"/>
            </a:endParaRPr>
          </a:p>
        </p:txBody>
      </p:sp>
      <p:grpSp>
        <p:nvGrpSpPr>
          <p:cNvPr id="44035" name="Group 5"/>
          <p:cNvGrpSpPr/>
          <p:nvPr/>
        </p:nvGrpSpPr>
        <p:grpSpPr bwMode="auto">
          <a:xfrm>
            <a:off x="2160712" y="2420888"/>
            <a:ext cx="7967736" cy="3168352"/>
            <a:chOff x="0" y="528"/>
            <a:chExt cx="4944" cy="1834"/>
          </a:xfrm>
        </p:grpSpPr>
        <p:sp>
          <p:nvSpPr>
            <p:cNvPr id="44036" name="Text Box 6"/>
            <p:cNvSpPr txBox="1">
              <a:spLocks noChangeArrowheads="1"/>
            </p:cNvSpPr>
            <p:nvPr/>
          </p:nvSpPr>
          <p:spPr bwMode="auto">
            <a:xfrm>
              <a:off x="0" y="768"/>
              <a:ext cx="9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Y(S)=</a:t>
              </a:r>
              <a:endParaRPr kumimoji="1" lang="en-GB" altLang="zh-CN" b="0">
                <a:latin typeface="Times New Roman" panose="02020603050405020304" pitchFamily="18" charset="0"/>
              </a:endParaRPr>
            </a:p>
          </p:txBody>
        </p:sp>
        <p:sp>
          <p:nvSpPr>
            <p:cNvPr id="44037" name="Line 7"/>
            <p:cNvSpPr>
              <a:spLocks noChangeShapeType="1"/>
            </p:cNvSpPr>
            <p:nvPr/>
          </p:nvSpPr>
          <p:spPr bwMode="auto">
            <a:xfrm>
              <a:off x="864" y="960"/>
              <a:ext cx="216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38" name="Text Box 8"/>
            <p:cNvSpPr txBox="1">
              <a:spLocks noChangeArrowheads="1"/>
            </p:cNvSpPr>
            <p:nvPr/>
          </p:nvSpPr>
          <p:spPr bwMode="auto">
            <a:xfrm>
              <a:off x="720" y="528"/>
              <a:ext cx="19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a:latin typeface="Times New Roman" panose="02020603050405020304" pitchFamily="18" charset="0"/>
                </a:rPr>
                <a:t>        </a:t>
              </a:r>
              <a:r>
                <a:rPr kumimoji="1" lang="en-GB" altLang="zh-CN" b="0">
                  <a:latin typeface="Times New Roman" panose="02020603050405020304" pitchFamily="18" charset="0"/>
                </a:rPr>
                <a:t>G1(S)G2(S)</a:t>
              </a:r>
              <a:endParaRPr kumimoji="1" lang="en-GB" altLang="zh-CN" b="0">
                <a:latin typeface="Times New Roman" panose="02020603050405020304" pitchFamily="18" charset="0"/>
              </a:endParaRPr>
            </a:p>
          </p:txBody>
        </p:sp>
        <p:sp>
          <p:nvSpPr>
            <p:cNvPr id="44039" name="Text Box 9"/>
            <p:cNvSpPr txBox="1">
              <a:spLocks noChangeArrowheads="1"/>
            </p:cNvSpPr>
            <p:nvPr/>
          </p:nvSpPr>
          <p:spPr bwMode="auto">
            <a:xfrm>
              <a:off x="720" y="1008"/>
              <a:ext cx="24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a:latin typeface="Times New Roman" panose="02020603050405020304" pitchFamily="18" charset="0"/>
                </a:rPr>
                <a:t> 1+</a:t>
              </a:r>
              <a:r>
                <a:rPr kumimoji="1" lang="en-GB" altLang="zh-CN" b="0">
                  <a:latin typeface="Times New Roman" panose="02020603050405020304" pitchFamily="18" charset="0"/>
                </a:rPr>
                <a:t>G1(S)G2(S)H(S)</a:t>
              </a:r>
              <a:endParaRPr kumimoji="1" lang="en-GB" altLang="zh-CN" b="0">
                <a:latin typeface="Times New Roman" panose="02020603050405020304" pitchFamily="18" charset="0"/>
              </a:endParaRPr>
            </a:p>
          </p:txBody>
        </p:sp>
        <p:sp>
          <p:nvSpPr>
            <p:cNvPr id="44040" name="Text Box 10"/>
            <p:cNvSpPr txBox="1">
              <a:spLocks noChangeArrowheads="1"/>
            </p:cNvSpPr>
            <p:nvPr/>
          </p:nvSpPr>
          <p:spPr bwMode="auto">
            <a:xfrm>
              <a:off x="3072" y="816"/>
              <a:ext cx="10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X(S)</a:t>
              </a:r>
              <a:endParaRPr kumimoji="1" lang="en-GB" altLang="zh-CN" b="0">
                <a:latin typeface="Times New Roman" panose="02020603050405020304" pitchFamily="18" charset="0"/>
              </a:endParaRPr>
            </a:p>
          </p:txBody>
        </p:sp>
        <p:sp>
          <p:nvSpPr>
            <p:cNvPr id="44041" name="Text Box 11"/>
            <p:cNvSpPr txBox="1">
              <a:spLocks noChangeArrowheads="1"/>
            </p:cNvSpPr>
            <p:nvPr/>
          </p:nvSpPr>
          <p:spPr bwMode="auto">
            <a:xfrm>
              <a:off x="720" y="1824"/>
              <a:ext cx="42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a:latin typeface="Times New Roman" panose="02020603050405020304" pitchFamily="18" charset="0"/>
                </a:rPr>
                <a:t>+</a:t>
              </a:r>
              <a:endParaRPr kumimoji="1" lang="zh-CN" altLang="en-GB" b="0">
                <a:latin typeface="Times New Roman" panose="02020603050405020304" pitchFamily="18" charset="0"/>
              </a:endParaRPr>
            </a:p>
          </p:txBody>
        </p:sp>
        <p:sp>
          <p:nvSpPr>
            <p:cNvPr id="44042" name="Line 12"/>
            <p:cNvSpPr>
              <a:spLocks noChangeShapeType="1"/>
            </p:cNvSpPr>
            <p:nvPr/>
          </p:nvSpPr>
          <p:spPr bwMode="auto">
            <a:xfrm>
              <a:off x="1056" y="1968"/>
              <a:ext cx="206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3" name="Text Box 13"/>
            <p:cNvSpPr txBox="1">
              <a:spLocks noChangeArrowheads="1"/>
            </p:cNvSpPr>
            <p:nvPr/>
          </p:nvSpPr>
          <p:spPr bwMode="auto">
            <a:xfrm>
              <a:off x="1104" y="1536"/>
              <a:ext cx="2160"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a:latin typeface="Times New Roman" panose="02020603050405020304" pitchFamily="18" charset="0"/>
                </a:rPr>
                <a:t>      </a:t>
              </a:r>
              <a:r>
                <a:rPr kumimoji="1" lang="en-GB" altLang="zh-CN" b="0">
                  <a:latin typeface="Times New Roman" panose="02020603050405020304" pitchFamily="18" charset="0"/>
                </a:rPr>
                <a:t>G2(S)</a:t>
              </a:r>
              <a:endParaRPr kumimoji="1" lang="en-GB" altLang="zh-CN" b="0">
                <a:latin typeface="Times New Roman" panose="02020603050405020304" pitchFamily="18" charset="0"/>
              </a:endParaRPr>
            </a:p>
            <a:p>
              <a:pPr eaLnBrk="1" hangingPunct="1">
                <a:spcBef>
                  <a:spcPct val="50000"/>
                </a:spcBef>
                <a:buClrTx/>
                <a:buSzTx/>
                <a:buFontTx/>
                <a:buNone/>
              </a:pPr>
              <a:r>
                <a:rPr kumimoji="1" lang="en-GB" altLang="zh-CN" b="0">
                  <a:latin typeface="Times New Roman" panose="02020603050405020304" pitchFamily="18" charset="0"/>
                </a:rPr>
                <a:t>1+G1(S)G2(S)H(S)</a:t>
              </a:r>
              <a:endParaRPr kumimoji="1" lang="en-GB" altLang="zh-CN" b="0">
                <a:latin typeface="Times New Roman" panose="02020603050405020304" pitchFamily="18" charset="0"/>
              </a:endParaRPr>
            </a:p>
          </p:txBody>
        </p:sp>
        <p:sp>
          <p:nvSpPr>
            <p:cNvPr id="44044" name="Text Box 14"/>
            <p:cNvSpPr txBox="1">
              <a:spLocks noChangeArrowheads="1"/>
            </p:cNvSpPr>
            <p:nvPr/>
          </p:nvSpPr>
          <p:spPr bwMode="auto">
            <a:xfrm>
              <a:off x="3264" y="1776"/>
              <a:ext cx="10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N(S)</a:t>
              </a:r>
              <a:endParaRPr kumimoji="1" lang="en-GB" altLang="zh-CN" b="0">
                <a:latin typeface="Times New Roman" panose="02020603050405020304" pitchFamily="18" charset="0"/>
              </a:endParaRPr>
            </a:p>
          </p:txBody>
        </p:sp>
      </p:grpSp>
    </p:spTree>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7"/>
          <p:cNvSpPr>
            <a:spLocks noGrp="1" noChangeArrowheads="1"/>
          </p:cNvSpPr>
          <p:nvPr>
            <p:ph idx="1"/>
          </p:nvPr>
        </p:nvSpPr>
        <p:spPr>
          <a:xfrm>
            <a:off x="711771" y="544489"/>
            <a:ext cx="4343400" cy="609600"/>
          </a:xfrm>
        </p:spPr>
        <p:txBody>
          <a:bodyPr/>
          <a:lstStyle/>
          <a:p>
            <a:pPr eaLnBrk="1" hangingPunct="1">
              <a:defRPr/>
            </a:pPr>
            <a:r>
              <a:rPr lang="zh-CN" altLang="en-GB" dirty="0">
                <a:solidFill>
                  <a:srgbClr val="002060"/>
                </a:solidFill>
                <a:effectLst>
                  <a:outerShdw blurRad="38100" dist="38100" dir="2700000" algn="tl">
                    <a:srgbClr val="000000">
                      <a:alpha val="43137"/>
                    </a:srgbClr>
                  </a:outerShdw>
                </a:effectLst>
              </a:rPr>
              <a:t>系统总误差(象函数)</a:t>
            </a:r>
            <a:endParaRPr lang="zh-CN" altLang="en-US" dirty="0">
              <a:solidFill>
                <a:srgbClr val="002060"/>
              </a:solidFill>
              <a:effectLst>
                <a:outerShdw blurRad="38100" dist="38100" dir="2700000" algn="tl">
                  <a:srgbClr val="000000">
                    <a:alpha val="43137"/>
                  </a:srgbClr>
                </a:outerShdw>
              </a:effectLst>
            </a:endParaRPr>
          </a:p>
        </p:txBody>
      </p:sp>
      <p:grpSp>
        <p:nvGrpSpPr>
          <p:cNvPr id="45059" name="Group 1044"/>
          <p:cNvGrpSpPr/>
          <p:nvPr/>
        </p:nvGrpSpPr>
        <p:grpSpPr bwMode="auto">
          <a:xfrm>
            <a:off x="1343472" y="1154089"/>
            <a:ext cx="9144000" cy="3144342"/>
            <a:chOff x="384" y="1152"/>
            <a:chExt cx="5520" cy="1805"/>
          </a:xfrm>
        </p:grpSpPr>
        <p:grpSp>
          <p:nvGrpSpPr>
            <p:cNvPr id="45061" name="Group 1030"/>
            <p:cNvGrpSpPr/>
            <p:nvPr/>
          </p:nvGrpSpPr>
          <p:grpSpPr bwMode="auto">
            <a:xfrm>
              <a:off x="384" y="1152"/>
              <a:ext cx="5520" cy="1805"/>
              <a:chOff x="0" y="672"/>
              <a:chExt cx="5760" cy="1805"/>
            </a:xfrm>
          </p:grpSpPr>
          <p:sp>
            <p:nvSpPr>
              <p:cNvPr id="45063" name="Line 1031"/>
              <p:cNvSpPr>
                <a:spLocks noChangeShapeType="1"/>
              </p:cNvSpPr>
              <p:nvPr/>
            </p:nvSpPr>
            <p:spPr bwMode="auto">
              <a:xfrm>
                <a:off x="864" y="960"/>
                <a:ext cx="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4" name="Line 1032"/>
              <p:cNvSpPr>
                <a:spLocks noChangeShapeType="1"/>
              </p:cNvSpPr>
              <p:nvPr/>
            </p:nvSpPr>
            <p:spPr bwMode="auto">
              <a:xfrm>
                <a:off x="912" y="2016"/>
                <a:ext cx="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5065" name="Group 1033"/>
              <p:cNvGrpSpPr/>
              <p:nvPr/>
            </p:nvGrpSpPr>
            <p:grpSpPr bwMode="auto">
              <a:xfrm>
                <a:off x="0" y="672"/>
                <a:ext cx="5760" cy="1805"/>
                <a:chOff x="0" y="672"/>
                <a:chExt cx="5760" cy="1805"/>
              </a:xfrm>
            </p:grpSpPr>
            <p:sp>
              <p:nvSpPr>
                <p:cNvPr id="45066" name="Text Box 1034"/>
                <p:cNvSpPr txBox="1">
                  <a:spLocks noChangeArrowheads="1"/>
                </p:cNvSpPr>
                <p:nvPr/>
              </p:nvSpPr>
              <p:spPr bwMode="auto">
                <a:xfrm>
                  <a:off x="0" y="768"/>
                  <a:ext cx="5760"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E (S)=</a:t>
                  </a:r>
                  <a:endParaRPr kumimoji="1" lang="en-GB" altLang="zh-CN" b="0">
                    <a:latin typeface="Times New Roman" panose="02020603050405020304" pitchFamily="18" charset="0"/>
                  </a:endParaRPr>
                </a:p>
              </p:txBody>
            </p:sp>
            <p:sp>
              <p:nvSpPr>
                <p:cNvPr id="45067" name="Line 1035"/>
                <p:cNvSpPr>
                  <a:spLocks noChangeShapeType="1"/>
                </p:cNvSpPr>
                <p:nvPr/>
              </p:nvSpPr>
              <p:spPr bwMode="auto">
                <a:xfrm>
                  <a:off x="240" y="1152"/>
                  <a:ext cx="4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8" name="Text Box 1036"/>
                <p:cNvSpPr txBox="1">
                  <a:spLocks noChangeArrowheads="1"/>
                </p:cNvSpPr>
                <p:nvPr/>
              </p:nvSpPr>
              <p:spPr bwMode="auto">
                <a:xfrm>
                  <a:off x="960" y="672"/>
                  <a:ext cx="2256"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a:latin typeface="Times New Roman" panose="02020603050405020304" pitchFamily="18" charset="0"/>
                    </a:rPr>
                    <a:t>              1</a:t>
                  </a:r>
                  <a:endParaRPr kumimoji="1" lang="zh-CN" altLang="en-GB" b="0">
                    <a:latin typeface="Times New Roman" panose="02020603050405020304" pitchFamily="18" charset="0"/>
                  </a:endParaRPr>
                </a:p>
              </p:txBody>
            </p:sp>
            <p:sp>
              <p:nvSpPr>
                <p:cNvPr id="45069" name="Text Box 1037"/>
                <p:cNvSpPr txBox="1">
                  <a:spLocks noChangeArrowheads="1"/>
                </p:cNvSpPr>
                <p:nvPr/>
              </p:nvSpPr>
              <p:spPr bwMode="auto">
                <a:xfrm>
                  <a:off x="864" y="1008"/>
                  <a:ext cx="2400"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dirty="0">
                      <a:latin typeface="Times New Roman" panose="02020603050405020304" pitchFamily="18" charset="0"/>
                    </a:rPr>
                    <a:t>1+</a:t>
                  </a:r>
                  <a:r>
                    <a:rPr kumimoji="1" lang="en-GB" altLang="zh-CN" b="0" dirty="0">
                      <a:latin typeface="Times New Roman" panose="02020603050405020304" pitchFamily="18" charset="0"/>
                    </a:rPr>
                    <a:t>G1(S)G2(S)H(S)</a:t>
                  </a:r>
                  <a:endParaRPr kumimoji="1" lang="en-GB" altLang="zh-CN" b="0" dirty="0">
                    <a:latin typeface="Times New Roman" panose="02020603050405020304" pitchFamily="18" charset="0"/>
                  </a:endParaRPr>
                </a:p>
              </p:txBody>
            </p:sp>
            <p:sp>
              <p:nvSpPr>
                <p:cNvPr id="45070" name="Line 1038"/>
                <p:cNvSpPr>
                  <a:spLocks noChangeShapeType="1"/>
                </p:cNvSpPr>
                <p:nvPr/>
              </p:nvSpPr>
              <p:spPr bwMode="auto">
                <a:xfrm>
                  <a:off x="720" y="2016"/>
                  <a:ext cx="1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1" name="Text Box 1039"/>
                <p:cNvSpPr txBox="1">
                  <a:spLocks noChangeArrowheads="1"/>
                </p:cNvSpPr>
                <p:nvPr/>
              </p:nvSpPr>
              <p:spPr bwMode="auto">
                <a:xfrm>
                  <a:off x="912" y="1584"/>
                  <a:ext cx="2352"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a:latin typeface="Times New Roman" panose="02020603050405020304" pitchFamily="18" charset="0"/>
                    </a:rPr>
                    <a:t>     </a:t>
                  </a:r>
                  <a:r>
                    <a:rPr kumimoji="1" lang="en-GB" altLang="zh-CN" b="0">
                      <a:latin typeface="Times New Roman" panose="02020603050405020304" pitchFamily="18" charset="0"/>
                    </a:rPr>
                    <a:t>G2(S)H(S)</a:t>
                  </a:r>
                  <a:endParaRPr kumimoji="1" lang="en-GB" altLang="zh-CN" b="0">
                    <a:latin typeface="Times New Roman" panose="02020603050405020304" pitchFamily="18" charset="0"/>
                  </a:endParaRPr>
                </a:p>
              </p:txBody>
            </p:sp>
            <p:sp>
              <p:nvSpPr>
                <p:cNvPr id="45072" name="Text Box 1040"/>
                <p:cNvSpPr txBox="1">
                  <a:spLocks noChangeArrowheads="1"/>
                </p:cNvSpPr>
                <p:nvPr/>
              </p:nvSpPr>
              <p:spPr bwMode="auto">
                <a:xfrm>
                  <a:off x="912" y="2112"/>
                  <a:ext cx="2352"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zh-CN" altLang="en-GB" b="0">
                      <a:latin typeface="Times New Roman" panose="02020603050405020304" pitchFamily="18" charset="0"/>
                    </a:rPr>
                    <a:t>1+</a:t>
                  </a:r>
                  <a:r>
                    <a:rPr kumimoji="1" lang="en-GB" altLang="zh-CN" b="0">
                      <a:latin typeface="Times New Roman" panose="02020603050405020304" pitchFamily="18" charset="0"/>
                    </a:rPr>
                    <a:t>G1(S)G2(S)H(S)</a:t>
                  </a:r>
                  <a:endParaRPr kumimoji="1" lang="en-GB" altLang="zh-CN" b="0">
                    <a:latin typeface="Times New Roman" panose="02020603050405020304" pitchFamily="18" charset="0"/>
                  </a:endParaRPr>
                </a:p>
              </p:txBody>
            </p:sp>
            <p:sp>
              <p:nvSpPr>
                <p:cNvPr id="45073" name="Text Box 1041"/>
                <p:cNvSpPr txBox="1">
                  <a:spLocks noChangeArrowheads="1"/>
                </p:cNvSpPr>
                <p:nvPr/>
              </p:nvSpPr>
              <p:spPr bwMode="auto">
                <a:xfrm>
                  <a:off x="3312" y="816"/>
                  <a:ext cx="960"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dirty="0">
                      <a:latin typeface="Times New Roman" panose="02020603050405020304" pitchFamily="18" charset="0"/>
                    </a:rPr>
                    <a:t>X(S)</a:t>
                  </a:r>
                  <a:endParaRPr kumimoji="1" lang="en-GB" altLang="zh-CN" b="0" dirty="0">
                    <a:latin typeface="Times New Roman" panose="02020603050405020304" pitchFamily="18" charset="0"/>
                  </a:endParaRPr>
                </a:p>
              </p:txBody>
            </p:sp>
            <p:sp>
              <p:nvSpPr>
                <p:cNvPr id="45074" name="Text Box 1042"/>
                <p:cNvSpPr txBox="1">
                  <a:spLocks noChangeArrowheads="1"/>
                </p:cNvSpPr>
                <p:nvPr/>
              </p:nvSpPr>
              <p:spPr bwMode="auto">
                <a:xfrm>
                  <a:off x="3360" y="1776"/>
                  <a:ext cx="672"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kumimoji="1" lang="en-GB" altLang="zh-CN" b="0">
                      <a:latin typeface="Times New Roman" panose="02020603050405020304" pitchFamily="18" charset="0"/>
                    </a:rPr>
                    <a:t>N(S)</a:t>
                  </a:r>
                  <a:endParaRPr kumimoji="1" lang="en-GB" altLang="zh-CN" b="0">
                    <a:latin typeface="Times New Roman" panose="02020603050405020304" pitchFamily="18" charset="0"/>
                  </a:endParaRPr>
                </a:p>
              </p:txBody>
            </p:sp>
          </p:grpSp>
        </p:grpSp>
        <p:sp>
          <p:nvSpPr>
            <p:cNvPr id="45062" name="Rectangle 1043"/>
            <p:cNvSpPr>
              <a:spLocks noChangeArrowheads="1"/>
            </p:cNvSpPr>
            <p:nvPr/>
          </p:nvSpPr>
          <p:spPr bwMode="auto">
            <a:xfrm>
              <a:off x="516" y="1428"/>
              <a:ext cx="2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lang="zh-CN" altLang="en-US" sz="2000">
                  <a:latin typeface="Times New Roman" panose="02020603050405020304" pitchFamily="18" charset="0"/>
                </a:rPr>
                <a:t>∑</a:t>
              </a:r>
              <a:endParaRPr lang="zh-CN" altLang="en-US" sz="2000">
                <a:latin typeface="Times New Roman" panose="02020603050405020304" pitchFamily="18" charset="0"/>
              </a:endParaRPr>
            </a:p>
          </p:txBody>
        </p:sp>
      </p:grpSp>
      <p:sp>
        <p:nvSpPr>
          <p:cNvPr id="61444" name="Text Box 1045"/>
          <p:cNvSpPr txBox="1">
            <a:spLocks noChangeArrowheads="1"/>
          </p:cNvSpPr>
          <p:nvPr/>
        </p:nvSpPr>
        <p:spPr bwMode="auto">
          <a:xfrm>
            <a:off x="911424" y="4760404"/>
            <a:ext cx="9144000" cy="13843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kumimoji="1" lang="zh-CN" altLang="en-GB" sz="2800" dirty="0">
                <a:effectLst>
                  <a:outerShdw blurRad="38100" dist="38100" dir="2700000" algn="tl">
                    <a:srgbClr val="000000">
                      <a:alpha val="43137"/>
                    </a:srgbClr>
                  </a:outerShdw>
                </a:effectLst>
                <a:latin typeface="黑体" panose="02010609060101010101" pitchFamily="2" charset="-122"/>
              </a:rPr>
              <a:t>不能简单的认为干扰引起的误差可以部分或全部的抵消给定输入引起的误差,这是由于干扰信号的随机性,而且从最恶劣的情况考虑,两者引起的误差的幅值很可能是相加。</a:t>
            </a:r>
            <a:endParaRPr kumimoji="1" lang="zh-CN" altLang="en-GB" sz="2800" dirty="0">
              <a:effectLst>
                <a:outerShdw blurRad="38100" dist="38100" dir="2700000" algn="tl">
                  <a:srgbClr val="000000">
                    <a:alpha val="43137"/>
                  </a:srgbClr>
                </a:outerShdw>
              </a:effectLst>
              <a:latin typeface="黑体" panose="02010609060101010101" pitchFamily="2" charset="-122"/>
            </a:endParaRPr>
          </a:p>
        </p:txBody>
      </p:sp>
    </p:spTree>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486535" y="396558"/>
            <a:ext cx="5393690" cy="700405"/>
          </a:xfrm>
          <a:solidFill>
            <a:schemeClr val="accent1"/>
          </a:solidFill>
          <a:ln w="28575" cmpd="sng">
            <a:solidFill>
              <a:schemeClr val="accent1">
                <a:shade val="50000"/>
              </a:schemeClr>
            </a:solidFill>
            <a:prstDash val="solid"/>
          </a:ln>
          <a:effectLst>
            <a:softEdge rad="584200"/>
          </a:effectLst>
        </p:spPr>
        <p:txBody>
          <a:bodyPr>
            <a:spAutoFit/>
            <a:scene3d>
              <a:camera prst="orthographicFront"/>
              <a:lightRig rig="threePt" dir="t"/>
            </a:scene3d>
          </a:bodyPr>
          <a:p>
            <a:r>
              <a:rPr lang="zh-CN" altLang="en-US">
                <a:ln w="22225">
                  <a:solidFill>
                    <a:schemeClr val="accent2"/>
                  </a:solidFill>
                  <a:prstDash val="solid"/>
                </a:ln>
                <a:solidFill>
                  <a:schemeClr val="accent2">
                    <a:lumMod val="40000"/>
                    <a:lumOff val="60000"/>
                  </a:schemeClr>
                </a:solidFill>
                <a:effectLst/>
              </a:rPr>
              <a:t>无人机授粉</a:t>
            </a:r>
            <a:endParaRPr lang="zh-CN" altLang="en-US">
              <a:ln w="22225">
                <a:solidFill>
                  <a:schemeClr val="accent2"/>
                </a:solidFill>
                <a:prstDash val="solid"/>
              </a:ln>
              <a:solidFill>
                <a:schemeClr val="accent2">
                  <a:lumMod val="40000"/>
                  <a:lumOff val="60000"/>
                </a:schemeClr>
              </a:solidFill>
              <a:effectLst/>
            </a:endParaRPr>
          </a:p>
        </p:txBody>
      </p:sp>
      <p:pic>
        <p:nvPicPr>
          <p:cNvPr id="6" name="无人机授粉">
            <a:hlinkClick r:id="" action="ppaction://media"/>
          </p:cNvPr>
          <p:cNvPicPr/>
          <p:nvPr>
            <p:ph idx="1"/>
            <a:videoFile r:link="rId1"/>
            <p:extLst>
              <p:ext uri="{DAA4B4D4-6D71-4841-9C94-3DE7FCFB9230}">
                <p14:media xmlns:p14="http://schemas.microsoft.com/office/powerpoint/2010/main" r:link="rId2"/>
              </p:ext>
            </p:extLst>
            <p:custDataLst>
              <p:tags r:id="rId3"/>
            </p:custDataLst>
          </p:nvPr>
        </p:nvPicPr>
        <p:blipFill>
          <a:blip r:embed="rId4"/>
          <a:stretch>
            <a:fillRect/>
          </a:stretch>
        </p:blipFill>
        <p:spPr>
          <a:xfrm>
            <a:off x="1486535" y="1070610"/>
            <a:ext cx="8559800" cy="4841875"/>
          </a:xfrm>
          <a:prstGeom prst="rect">
            <a:avLst/>
          </a:prstGeom>
        </p:spPr>
      </p:pic>
    </p:spTree>
  </p:cSld>
  <p:clrMapOvr>
    <a:masterClrMapping/>
  </p:clrMapOvr>
  <p:transition spd="med">
    <p:random/>
  </p:transition>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6"/>
                </p:tgtEl>
              </p:cMediaNode>
            </p:video>
            <p:seq concurrent="1" nextAc="seek">
              <p:cTn id="3" restart="whenNotActive" fill="hold" evtFilter="cancelBubble" nodeType="interactiveSeq">
                <p:stCondLst>
                  <p:cond evt="onClick" delay="0">
                    <p:tgtEl>
                      <p:spTgt spid="6"/>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386773" y="217489"/>
            <a:ext cx="5709227" cy="533400"/>
          </a:xfrm>
        </p:spPr>
        <p:txBody>
          <a:bodyPr>
            <a:noAutofit/>
          </a:bodyPr>
          <a:lstStyle/>
          <a:p>
            <a:pPr eaLnBrk="1" hangingPunct="1">
              <a:defRPr/>
            </a:pPr>
            <a:r>
              <a:rPr lang="zh-CN" altLang="en-US" sz="40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信号流图及</a:t>
            </a:r>
            <a:r>
              <a:rPr lang="en-US" altLang="zh-CN" sz="40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Mason</a:t>
            </a:r>
            <a:r>
              <a:rPr lang="zh-CN" altLang="en-US" sz="40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公式</a:t>
            </a:r>
            <a:endParaRPr lang="zh-CN" altLang="en-US" sz="40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46083" name="Text Box 3"/>
          <p:cNvSpPr txBox="1">
            <a:spLocks noChangeArrowheads="1"/>
          </p:cNvSpPr>
          <p:nvPr/>
        </p:nvSpPr>
        <p:spPr bwMode="auto">
          <a:xfrm>
            <a:off x="955079" y="1136504"/>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lang="zh-CN" altLang="en-US" sz="2800" dirty="0">
                <a:latin typeface="Times New Roman" panose="02020603050405020304" pitchFamily="18" charset="0"/>
              </a:rPr>
              <a:t>例1:  </a:t>
            </a:r>
            <a:r>
              <a:rPr lang="en-US" altLang="zh-CN" sz="2800" i="1" dirty="0">
                <a:latin typeface="Times New Roman" panose="02020603050405020304" pitchFamily="18" charset="0"/>
              </a:rPr>
              <a:t>x</a:t>
            </a:r>
            <a:r>
              <a:rPr lang="en-US" altLang="zh-CN" sz="2800" baseline="-25000" dirty="0">
                <a:latin typeface="Times New Roman" panose="02020603050405020304" pitchFamily="18" charset="0"/>
              </a:rPr>
              <a:t>2</a:t>
            </a:r>
            <a:r>
              <a:rPr lang="en-US" altLang="zh-CN" sz="2800" i="1" baseline="-25000" dirty="0">
                <a:latin typeface="Times New Roman" panose="02020603050405020304" pitchFamily="18" charset="0"/>
              </a:rPr>
              <a:t> </a:t>
            </a:r>
            <a:r>
              <a:rPr lang="en-US" altLang="zh-CN" sz="2800" i="1" dirty="0">
                <a:latin typeface="Times New Roman" panose="02020603050405020304" pitchFamily="18" charset="0"/>
              </a:rPr>
              <a:t>=a</a:t>
            </a:r>
            <a:r>
              <a:rPr lang="en-US" altLang="zh-CN" sz="2800" baseline="-25000" dirty="0">
                <a:latin typeface="Times New Roman" panose="02020603050405020304" pitchFamily="18" charset="0"/>
              </a:rPr>
              <a:t>12</a:t>
            </a:r>
            <a:r>
              <a:rPr lang="en-US" altLang="zh-CN" sz="2800" i="1" baseline="-25000" dirty="0">
                <a:latin typeface="Times New Roman" panose="02020603050405020304" pitchFamily="18" charset="0"/>
              </a:rPr>
              <a:t> </a:t>
            </a:r>
            <a:r>
              <a:rPr lang="en-US" altLang="zh-CN" sz="2800" i="1" dirty="0">
                <a:latin typeface="Times New Roman" panose="02020603050405020304" pitchFamily="18" charset="0"/>
              </a:rPr>
              <a:t>x</a:t>
            </a:r>
            <a:r>
              <a:rPr lang="en-US" altLang="zh-CN" sz="2800" baseline="-25000" dirty="0">
                <a:latin typeface="Times New Roman" panose="02020603050405020304" pitchFamily="18" charset="0"/>
              </a:rPr>
              <a:t>1</a:t>
            </a:r>
            <a:endParaRPr lang="en-US" altLang="zh-CN" sz="2800" baseline="-25000" dirty="0">
              <a:latin typeface="Times New Roman" panose="02020603050405020304" pitchFamily="18" charset="0"/>
            </a:endParaRPr>
          </a:p>
        </p:txBody>
      </p:sp>
      <p:grpSp>
        <p:nvGrpSpPr>
          <p:cNvPr id="46084" name="Group 29"/>
          <p:cNvGrpSpPr/>
          <p:nvPr/>
        </p:nvGrpSpPr>
        <p:grpSpPr bwMode="auto">
          <a:xfrm>
            <a:off x="4922242" y="1263326"/>
            <a:ext cx="2667000" cy="528638"/>
            <a:chOff x="2640" y="830"/>
            <a:chExt cx="1680" cy="333"/>
          </a:xfrm>
        </p:grpSpPr>
        <p:sp>
          <p:nvSpPr>
            <p:cNvPr id="46100" name="Text Box 4"/>
            <p:cNvSpPr txBox="1">
              <a:spLocks noChangeArrowheads="1"/>
            </p:cNvSpPr>
            <p:nvPr/>
          </p:nvSpPr>
          <p:spPr bwMode="auto">
            <a:xfrm>
              <a:off x="3282" y="830"/>
              <a:ext cx="494" cy="33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800" b="0">
                  <a:latin typeface="Times New Roman" panose="02020603050405020304" pitchFamily="18" charset="0"/>
                </a:rPr>
                <a:t> </a:t>
              </a:r>
              <a:r>
                <a:rPr lang="en-US" altLang="zh-CN" sz="2800" b="0" i="1">
                  <a:latin typeface="Times New Roman" panose="02020603050405020304" pitchFamily="18" charset="0"/>
                </a:rPr>
                <a:t>a</a:t>
              </a:r>
              <a:r>
                <a:rPr lang="en-US" altLang="zh-CN" sz="2800" b="0" baseline="-25000">
                  <a:latin typeface="Times New Roman" panose="02020603050405020304" pitchFamily="18" charset="0"/>
                </a:rPr>
                <a:t>12</a:t>
              </a:r>
              <a:endParaRPr lang="en-US" altLang="zh-CN" sz="2800" b="0">
                <a:latin typeface="Times New Roman" panose="02020603050405020304" pitchFamily="18" charset="0"/>
              </a:endParaRPr>
            </a:p>
          </p:txBody>
        </p:sp>
        <p:sp>
          <p:nvSpPr>
            <p:cNvPr id="46101" name="Line 5"/>
            <p:cNvSpPr>
              <a:spLocks noChangeShapeType="1"/>
            </p:cNvSpPr>
            <p:nvPr/>
          </p:nvSpPr>
          <p:spPr bwMode="auto">
            <a:xfrm>
              <a:off x="2640" y="988"/>
              <a:ext cx="64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2" name="Line 6"/>
            <p:cNvSpPr>
              <a:spLocks noChangeShapeType="1"/>
            </p:cNvSpPr>
            <p:nvPr/>
          </p:nvSpPr>
          <p:spPr bwMode="auto">
            <a:xfrm>
              <a:off x="3776" y="988"/>
              <a:ext cx="54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6085" name="Text Box 7"/>
          <p:cNvSpPr txBox="1">
            <a:spLocks noChangeArrowheads="1"/>
          </p:cNvSpPr>
          <p:nvPr/>
        </p:nvSpPr>
        <p:spPr bwMode="auto">
          <a:xfrm>
            <a:off x="5000031" y="936302"/>
            <a:ext cx="4714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b="0" i="1">
                <a:latin typeface="Times New Roman" panose="02020603050405020304" pitchFamily="18" charset="0"/>
              </a:rPr>
              <a:t>x</a:t>
            </a:r>
            <a:r>
              <a:rPr lang="en-US" altLang="zh-CN" sz="2800" b="0" baseline="-25000">
                <a:latin typeface="Times New Roman" panose="02020603050405020304" pitchFamily="18" charset="0"/>
              </a:rPr>
              <a:t>1</a:t>
            </a:r>
            <a:endParaRPr lang="en-US" altLang="zh-CN" sz="2800" b="0">
              <a:latin typeface="Times New Roman" panose="02020603050405020304" pitchFamily="18" charset="0"/>
            </a:endParaRPr>
          </a:p>
        </p:txBody>
      </p:sp>
      <p:sp>
        <p:nvSpPr>
          <p:cNvPr id="46086" name="Text Box 8"/>
          <p:cNvSpPr txBox="1">
            <a:spLocks noChangeArrowheads="1"/>
          </p:cNvSpPr>
          <p:nvPr/>
        </p:nvSpPr>
        <p:spPr bwMode="auto">
          <a:xfrm>
            <a:off x="7116168" y="936302"/>
            <a:ext cx="549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b="0" i="1">
                <a:latin typeface="Times New Roman" panose="02020603050405020304" pitchFamily="18" charset="0"/>
              </a:rPr>
              <a:t>x</a:t>
            </a:r>
            <a:r>
              <a:rPr lang="en-US" altLang="zh-CN" sz="2800" b="0" baseline="-25000">
                <a:latin typeface="Times New Roman" panose="02020603050405020304" pitchFamily="18" charset="0"/>
              </a:rPr>
              <a:t>2</a:t>
            </a:r>
            <a:endParaRPr lang="en-US" altLang="zh-CN" sz="2800" b="0">
              <a:latin typeface="Times New Roman" panose="02020603050405020304" pitchFamily="18" charset="0"/>
            </a:endParaRPr>
          </a:p>
        </p:txBody>
      </p:sp>
      <p:grpSp>
        <p:nvGrpSpPr>
          <p:cNvPr id="46087" name="Group 20"/>
          <p:cNvGrpSpPr/>
          <p:nvPr/>
        </p:nvGrpSpPr>
        <p:grpSpPr bwMode="auto">
          <a:xfrm>
            <a:off x="4922242" y="2003101"/>
            <a:ext cx="2667000" cy="762000"/>
            <a:chOff x="2736" y="1200"/>
            <a:chExt cx="1584" cy="360"/>
          </a:xfrm>
        </p:grpSpPr>
        <p:sp>
          <p:nvSpPr>
            <p:cNvPr id="46093" name="Text Box 11"/>
            <p:cNvSpPr txBox="1">
              <a:spLocks noChangeArrowheads="1"/>
            </p:cNvSpPr>
            <p:nvPr/>
          </p:nvSpPr>
          <p:spPr bwMode="auto">
            <a:xfrm>
              <a:off x="3312" y="1200"/>
              <a:ext cx="480"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800" b="0">
                  <a:latin typeface="Times New Roman" panose="02020603050405020304" pitchFamily="18" charset="0"/>
                </a:rPr>
                <a:t> </a:t>
              </a:r>
              <a:r>
                <a:rPr lang="en-US" altLang="zh-CN" sz="2800" b="0" i="1">
                  <a:latin typeface="Times New Roman" panose="02020603050405020304" pitchFamily="18" charset="0"/>
                </a:rPr>
                <a:t>a</a:t>
              </a:r>
              <a:r>
                <a:rPr lang="en-US" altLang="zh-CN" sz="2800" b="0" baseline="-25000">
                  <a:latin typeface="Times New Roman" panose="02020603050405020304" pitchFamily="18" charset="0"/>
                </a:rPr>
                <a:t>12</a:t>
              </a:r>
              <a:endParaRPr lang="en-US" altLang="zh-CN" sz="2800" b="0">
                <a:latin typeface="Times New Roman" panose="02020603050405020304" pitchFamily="18" charset="0"/>
              </a:endParaRPr>
            </a:p>
          </p:txBody>
        </p:sp>
        <p:sp>
          <p:nvSpPr>
            <p:cNvPr id="46094" name="Text Box 14"/>
            <p:cNvSpPr txBox="1">
              <a:spLocks noChangeArrowheads="1"/>
            </p:cNvSpPr>
            <p:nvPr/>
          </p:nvSpPr>
          <p:spPr bwMode="auto">
            <a:xfrm>
              <a:off x="2736" y="1200"/>
              <a:ext cx="288"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b="0" i="1">
                  <a:latin typeface="Times New Roman" panose="02020603050405020304" pitchFamily="18" charset="0"/>
                </a:rPr>
                <a:t>x</a:t>
              </a:r>
              <a:r>
                <a:rPr lang="en-US" altLang="zh-CN" sz="2800" b="0" baseline="-25000">
                  <a:latin typeface="Times New Roman" panose="02020603050405020304" pitchFamily="18" charset="0"/>
                </a:rPr>
                <a:t>1</a:t>
              </a:r>
              <a:endParaRPr lang="en-US" altLang="zh-CN" sz="2800" b="0">
                <a:latin typeface="Times New Roman" panose="02020603050405020304" pitchFamily="18" charset="0"/>
              </a:endParaRPr>
            </a:p>
          </p:txBody>
        </p:sp>
        <p:sp>
          <p:nvSpPr>
            <p:cNvPr id="46095" name="Text Box 15"/>
            <p:cNvSpPr txBox="1">
              <a:spLocks noChangeArrowheads="1"/>
            </p:cNvSpPr>
            <p:nvPr/>
          </p:nvSpPr>
          <p:spPr bwMode="auto">
            <a:xfrm>
              <a:off x="3984" y="1200"/>
              <a:ext cx="336"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b="0" i="1">
                  <a:latin typeface="Times New Roman" panose="02020603050405020304" pitchFamily="18" charset="0"/>
                </a:rPr>
                <a:t>x</a:t>
              </a:r>
              <a:r>
                <a:rPr lang="en-US" altLang="zh-CN" sz="2800" b="0" baseline="-25000">
                  <a:latin typeface="Times New Roman" panose="02020603050405020304" pitchFamily="18" charset="0"/>
                </a:rPr>
                <a:t>2</a:t>
              </a:r>
              <a:endParaRPr lang="en-US" altLang="zh-CN" sz="2800" b="0">
                <a:latin typeface="Times New Roman" panose="02020603050405020304" pitchFamily="18" charset="0"/>
              </a:endParaRPr>
            </a:p>
          </p:txBody>
        </p:sp>
        <p:sp>
          <p:nvSpPr>
            <p:cNvPr id="46096" name="Line 16"/>
            <p:cNvSpPr>
              <a:spLocks noChangeShapeType="1"/>
            </p:cNvSpPr>
            <p:nvPr/>
          </p:nvSpPr>
          <p:spPr bwMode="auto">
            <a:xfrm>
              <a:off x="2880" y="1536"/>
              <a:ext cx="624"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7" name="Line 17"/>
            <p:cNvSpPr>
              <a:spLocks noChangeShapeType="1"/>
            </p:cNvSpPr>
            <p:nvPr/>
          </p:nvSpPr>
          <p:spPr bwMode="auto">
            <a:xfrm>
              <a:off x="3504" y="1536"/>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8" name="Oval 18"/>
            <p:cNvSpPr>
              <a:spLocks noChangeArrowheads="1"/>
            </p:cNvSpPr>
            <p:nvPr/>
          </p:nvSpPr>
          <p:spPr bwMode="auto">
            <a:xfrm>
              <a:off x="2832" y="1512"/>
              <a:ext cx="48" cy="4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46099" name="Oval 19"/>
            <p:cNvSpPr>
              <a:spLocks noChangeArrowheads="1"/>
            </p:cNvSpPr>
            <p:nvPr/>
          </p:nvSpPr>
          <p:spPr bwMode="auto">
            <a:xfrm>
              <a:off x="4080" y="1512"/>
              <a:ext cx="48" cy="4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grpSp>
      <p:sp>
        <p:nvSpPr>
          <p:cNvPr id="20" name="Text Box 21"/>
          <p:cNvSpPr txBox="1">
            <a:spLocks noChangeArrowheads="1"/>
          </p:cNvSpPr>
          <p:nvPr/>
        </p:nvSpPr>
        <p:spPr bwMode="auto">
          <a:xfrm>
            <a:off x="7824192" y="1241102"/>
            <a:ext cx="1898650" cy="5191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50000"/>
              </a:spcBef>
              <a:buClrTx/>
              <a:buSzTx/>
              <a:buFontTx/>
              <a:buNone/>
              <a:defRPr/>
            </a:pPr>
            <a:r>
              <a:rPr lang="zh-CN" altLang="en-US" sz="2800" dirty="0">
                <a:effectLst>
                  <a:outerShdw blurRad="38100" dist="38100" dir="2700000" algn="tl">
                    <a:srgbClr val="000000">
                      <a:alpha val="43137"/>
                    </a:srgbClr>
                  </a:outerShdw>
                </a:effectLst>
                <a:latin typeface="黑体" panose="02010609060101010101" pitchFamily="2" charset="-122"/>
              </a:rPr>
              <a:t>方框图</a:t>
            </a:r>
            <a:endParaRPr lang="zh-CN" altLang="en-US" sz="2800" dirty="0">
              <a:effectLst>
                <a:outerShdw blurRad="38100" dist="38100" dir="2700000" algn="tl">
                  <a:srgbClr val="000000">
                    <a:alpha val="43137"/>
                  </a:srgbClr>
                </a:outerShdw>
              </a:effectLst>
              <a:latin typeface="黑体" panose="02010609060101010101" pitchFamily="2" charset="-122"/>
            </a:endParaRPr>
          </a:p>
        </p:txBody>
      </p:sp>
      <p:sp>
        <p:nvSpPr>
          <p:cNvPr id="21" name="Text Box 22"/>
          <p:cNvSpPr txBox="1">
            <a:spLocks noChangeArrowheads="1"/>
          </p:cNvSpPr>
          <p:nvPr/>
        </p:nvSpPr>
        <p:spPr bwMode="auto">
          <a:xfrm>
            <a:off x="7817842" y="2398389"/>
            <a:ext cx="1905000" cy="51911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50000"/>
              </a:spcBef>
              <a:buClrTx/>
              <a:buSzTx/>
              <a:buFontTx/>
              <a:buNone/>
              <a:defRPr/>
            </a:pPr>
            <a:r>
              <a:rPr lang="zh-CN" altLang="en-US" sz="2800" dirty="0">
                <a:effectLst>
                  <a:outerShdw blurRad="38100" dist="38100" dir="2700000" algn="tl">
                    <a:srgbClr val="000000">
                      <a:alpha val="43137"/>
                    </a:srgbClr>
                  </a:outerShdw>
                </a:effectLst>
                <a:latin typeface="黑体" panose="02010609060101010101" pitchFamily="2" charset="-122"/>
              </a:rPr>
              <a:t>信号流图</a:t>
            </a:r>
            <a:endParaRPr lang="zh-CN" altLang="en-US" sz="2800" dirty="0">
              <a:effectLst>
                <a:outerShdw blurRad="38100" dist="38100" dir="2700000" algn="tl">
                  <a:srgbClr val="000000">
                    <a:alpha val="43137"/>
                  </a:srgbClr>
                </a:outerShdw>
              </a:effectLst>
              <a:latin typeface="黑体" panose="02010609060101010101" pitchFamily="2" charset="-122"/>
            </a:endParaRPr>
          </a:p>
        </p:txBody>
      </p:sp>
      <p:sp>
        <p:nvSpPr>
          <p:cNvPr id="46090" name="Rectangle 25"/>
          <p:cNvSpPr>
            <a:spLocks noChangeArrowheads="1"/>
          </p:cNvSpPr>
          <p:nvPr/>
        </p:nvSpPr>
        <p:spPr bwMode="auto">
          <a:xfrm>
            <a:off x="959842" y="2687315"/>
            <a:ext cx="41910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r>
              <a:rPr lang="zh-CN" altLang="en-US" sz="2800">
                <a:latin typeface="Times New Roman" panose="02020603050405020304" pitchFamily="18" charset="0"/>
              </a:rPr>
              <a:t>例2:  </a:t>
            </a:r>
            <a:r>
              <a:rPr lang="en-US" altLang="zh-CN" sz="2800" i="1">
                <a:latin typeface="Times New Roman" panose="02020603050405020304" pitchFamily="18" charset="0"/>
              </a:rPr>
              <a:t>x</a:t>
            </a:r>
            <a:r>
              <a:rPr lang="en-US" altLang="zh-CN" sz="2800" baseline="-25000">
                <a:latin typeface="Times New Roman" panose="02020603050405020304" pitchFamily="18" charset="0"/>
              </a:rPr>
              <a:t>2</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baseline="-25000">
                <a:latin typeface="Times New Roman" panose="02020603050405020304" pitchFamily="18" charset="0"/>
              </a:rPr>
              <a:t>12</a:t>
            </a:r>
            <a:r>
              <a:rPr lang="en-US" altLang="zh-CN" sz="2800" i="1">
                <a:latin typeface="Times New Roman" panose="02020603050405020304" pitchFamily="18" charset="0"/>
              </a:rPr>
              <a:t>x</a:t>
            </a:r>
            <a:r>
              <a:rPr lang="en-US" altLang="zh-CN" sz="2800" baseline="-25000">
                <a:latin typeface="Times New Roman" panose="02020603050405020304" pitchFamily="18" charset="0"/>
              </a:rPr>
              <a:t>1</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baseline="-25000">
                <a:latin typeface="Times New Roman" panose="02020603050405020304" pitchFamily="18" charset="0"/>
              </a:rPr>
              <a:t>32</a:t>
            </a:r>
            <a:r>
              <a:rPr lang="en-US" altLang="zh-CN" sz="2800" i="1">
                <a:latin typeface="Times New Roman" panose="02020603050405020304" pitchFamily="18" charset="0"/>
              </a:rPr>
              <a:t>x</a:t>
            </a:r>
            <a:r>
              <a:rPr lang="en-US" altLang="zh-CN" sz="2800" baseline="-25000">
                <a:latin typeface="Times New Roman" panose="02020603050405020304" pitchFamily="18" charset="0"/>
              </a:rPr>
              <a:t>3</a:t>
            </a:r>
            <a:endParaRPr lang="en-US" altLang="zh-CN" sz="2800">
              <a:latin typeface="Times New Roman" panose="02020603050405020304" pitchFamily="18" charset="0"/>
            </a:endParaRPr>
          </a:p>
          <a:p>
            <a:pPr eaLnBrk="1" hangingPunct="1">
              <a:spcBef>
                <a:spcPct val="0"/>
              </a:spcBef>
              <a:buClrTx/>
              <a:buSzTx/>
              <a:buFontTx/>
              <a:buNone/>
            </a:pPr>
            <a:r>
              <a:rPr lang="en-US" altLang="zh-CN" sz="2800">
                <a:latin typeface="Times New Roman" panose="02020603050405020304" pitchFamily="18" charset="0"/>
              </a:rPr>
              <a:t>         </a:t>
            </a:r>
            <a:r>
              <a:rPr lang="en-US" altLang="zh-CN" sz="2800" i="1">
                <a:latin typeface="Times New Roman" panose="02020603050405020304" pitchFamily="18" charset="0"/>
              </a:rPr>
              <a:t>x</a:t>
            </a:r>
            <a:r>
              <a:rPr lang="en-US" altLang="zh-CN" sz="2800" baseline="-25000">
                <a:latin typeface="Times New Roman" panose="02020603050405020304" pitchFamily="18" charset="0"/>
              </a:rPr>
              <a:t>3</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baseline="-25000">
                <a:latin typeface="Times New Roman" panose="02020603050405020304" pitchFamily="18" charset="0"/>
              </a:rPr>
              <a:t>13</a:t>
            </a:r>
            <a:r>
              <a:rPr lang="en-US" altLang="zh-CN" sz="2800" i="1">
                <a:latin typeface="Times New Roman" panose="02020603050405020304" pitchFamily="18" charset="0"/>
              </a:rPr>
              <a:t>x</a:t>
            </a:r>
            <a:r>
              <a:rPr lang="en-US" altLang="zh-CN" sz="2800" baseline="-25000">
                <a:latin typeface="Times New Roman" panose="02020603050405020304" pitchFamily="18" charset="0"/>
              </a:rPr>
              <a:t>1</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baseline="-25000">
                <a:latin typeface="Times New Roman" panose="02020603050405020304" pitchFamily="18" charset="0"/>
              </a:rPr>
              <a:t>23</a:t>
            </a:r>
            <a:r>
              <a:rPr lang="en-US" altLang="zh-CN" sz="2800" i="1">
                <a:latin typeface="Times New Roman" panose="02020603050405020304" pitchFamily="18" charset="0"/>
              </a:rPr>
              <a:t>x</a:t>
            </a:r>
            <a:r>
              <a:rPr lang="en-US" altLang="zh-CN" sz="2800" baseline="-25000">
                <a:latin typeface="Times New Roman" panose="02020603050405020304" pitchFamily="18" charset="0"/>
              </a:rPr>
              <a:t>2</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baseline="-25000">
                <a:latin typeface="Times New Roman" panose="02020603050405020304" pitchFamily="18" charset="0"/>
              </a:rPr>
              <a:t>33</a:t>
            </a:r>
            <a:r>
              <a:rPr lang="en-US" altLang="zh-CN" sz="2800" i="1">
                <a:latin typeface="Times New Roman" panose="02020603050405020304" pitchFamily="18" charset="0"/>
              </a:rPr>
              <a:t>x</a:t>
            </a:r>
            <a:r>
              <a:rPr lang="en-US" altLang="zh-CN" sz="2800" baseline="-25000">
                <a:latin typeface="Times New Roman" panose="02020603050405020304" pitchFamily="18" charset="0"/>
              </a:rPr>
              <a:t>3</a:t>
            </a:r>
            <a:endParaRPr lang="en-US" altLang="zh-CN" sz="2800" baseline="-25000">
              <a:latin typeface="Times New Roman" panose="02020603050405020304" pitchFamily="18" charset="0"/>
            </a:endParaRPr>
          </a:p>
          <a:p>
            <a:pPr eaLnBrk="1" hangingPunct="1">
              <a:spcBef>
                <a:spcPct val="0"/>
              </a:spcBef>
              <a:buClrTx/>
              <a:buSzTx/>
              <a:buFontTx/>
              <a:buNone/>
            </a:pPr>
            <a:r>
              <a:rPr lang="en-US" altLang="zh-CN" sz="2800" baseline="-25000">
                <a:latin typeface="Times New Roman" panose="02020603050405020304" pitchFamily="18" charset="0"/>
              </a:rPr>
              <a:t>             </a:t>
            </a:r>
            <a:r>
              <a:rPr lang="en-US" altLang="zh-CN" sz="2800" i="1">
                <a:latin typeface="Times New Roman" panose="02020603050405020304" pitchFamily="18" charset="0"/>
              </a:rPr>
              <a:t>x</a:t>
            </a:r>
            <a:r>
              <a:rPr lang="en-US" altLang="zh-CN" sz="2800" i="1" baseline="-25000">
                <a:latin typeface="Times New Roman" panose="02020603050405020304" pitchFamily="18" charset="0"/>
              </a:rPr>
              <a:t>4</a:t>
            </a:r>
            <a:r>
              <a:rPr lang="en-US" altLang="zh-CN" sz="2800" i="1">
                <a:latin typeface="Times New Roman" panose="02020603050405020304" pitchFamily="18" charset="0"/>
              </a:rPr>
              <a:t>=a</a:t>
            </a:r>
            <a:r>
              <a:rPr lang="en-US" altLang="zh-CN" sz="2800" baseline="-25000">
                <a:latin typeface="Times New Roman" panose="02020603050405020304" pitchFamily="18" charset="0"/>
              </a:rPr>
              <a:t>24</a:t>
            </a:r>
            <a:r>
              <a:rPr lang="en-US" altLang="zh-CN" sz="2800" i="1">
                <a:latin typeface="Times New Roman" panose="02020603050405020304" pitchFamily="18" charset="0"/>
              </a:rPr>
              <a:t>x</a:t>
            </a:r>
            <a:r>
              <a:rPr lang="en-US" altLang="zh-CN" sz="2800" i="1" baseline="-25000">
                <a:latin typeface="Times New Roman" panose="02020603050405020304" pitchFamily="18" charset="0"/>
              </a:rPr>
              <a:t>2</a:t>
            </a:r>
            <a:r>
              <a:rPr lang="en-US" altLang="zh-CN" sz="2800" i="1">
                <a:latin typeface="Times New Roman" panose="02020603050405020304" pitchFamily="18" charset="0"/>
              </a:rPr>
              <a:t>+a</a:t>
            </a:r>
            <a:r>
              <a:rPr lang="en-US" altLang="zh-CN" sz="2800" baseline="-25000">
                <a:latin typeface="Times New Roman" panose="02020603050405020304" pitchFamily="18" charset="0"/>
              </a:rPr>
              <a:t>34</a:t>
            </a:r>
            <a:r>
              <a:rPr lang="en-US" altLang="zh-CN" sz="2800" i="1">
                <a:latin typeface="Times New Roman" panose="02020603050405020304" pitchFamily="18" charset="0"/>
              </a:rPr>
              <a:t>x</a:t>
            </a:r>
            <a:r>
              <a:rPr lang="en-US" altLang="zh-CN" sz="2800" i="1" baseline="-25000">
                <a:latin typeface="Times New Roman" panose="02020603050405020304" pitchFamily="18" charset="0"/>
              </a:rPr>
              <a:t>3</a:t>
            </a:r>
            <a:endParaRPr lang="en-US" altLang="zh-CN" sz="2800" i="1" baseline="-25000">
              <a:latin typeface="Times New Roman" panose="02020603050405020304" pitchFamily="18" charset="0"/>
            </a:endParaRPr>
          </a:p>
        </p:txBody>
      </p:sp>
      <p:graphicFrame>
        <p:nvGraphicFramePr>
          <p:cNvPr id="46091" name="Object 27"/>
          <p:cNvGraphicFramePr>
            <a:graphicFrameLocks noChangeAspect="1"/>
          </p:cNvGraphicFramePr>
          <p:nvPr/>
        </p:nvGraphicFramePr>
        <p:xfrm>
          <a:off x="4886920" y="3444021"/>
          <a:ext cx="6345238" cy="2897187"/>
        </p:xfrm>
        <a:graphic>
          <a:graphicData uri="http://schemas.openxmlformats.org/presentationml/2006/ole">
            <mc:AlternateContent xmlns:mc="http://schemas.openxmlformats.org/markup-compatibility/2006">
              <mc:Choice xmlns:v="urn:schemas-microsoft-com:vml" Requires="v">
                <p:oleObj spid="_x0000_s14340" name="VISIO" r:id="rId1" imgW="5287010" imgH="2415540" progId="Visio.Drawing.6">
                  <p:embed/>
                </p:oleObj>
              </mc:Choice>
              <mc:Fallback>
                <p:oleObj name="VISIO" r:id="rId1" imgW="5287010" imgH="2415540" progId="Visio.Drawing.6">
                  <p:embed/>
                  <p:pic>
                    <p:nvPicPr>
                      <p:cNvPr id="0" name="Object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920" y="3444021"/>
                        <a:ext cx="6345238" cy="289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Text Box 28"/>
          <p:cNvSpPr txBox="1">
            <a:spLocks noChangeArrowheads="1"/>
          </p:cNvSpPr>
          <p:nvPr/>
        </p:nvSpPr>
        <p:spPr bwMode="auto">
          <a:xfrm>
            <a:off x="1690368" y="4865648"/>
            <a:ext cx="4419600" cy="132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lnSpc>
                <a:spcPct val="60000"/>
              </a:lnSpc>
              <a:spcBef>
                <a:spcPct val="50000"/>
              </a:spcBef>
              <a:buClrTx/>
              <a:buSzTx/>
              <a:buFontTx/>
              <a:buNone/>
              <a:defRPr/>
            </a:pPr>
            <a:r>
              <a:rPr lang="en-US" altLang="zh-CN" sz="2800" i="1" dirty="0">
                <a:effectLst>
                  <a:outerShdw blurRad="38100" dist="38100" dir="2700000" algn="tl">
                    <a:srgbClr val="000000">
                      <a:alpha val="43137"/>
                    </a:srgbClr>
                  </a:outerShdw>
                </a:effectLst>
                <a:latin typeface="Times New Roman" panose="02020603050405020304" pitchFamily="18" charset="0"/>
              </a:rPr>
              <a:t>x</a:t>
            </a:r>
            <a:r>
              <a:rPr lang="en-US" altLang="zh-CN" sz="2800" baseline="-25000" dirty="0">
                <a:effectLst>
                  <a:outerShdw blurRad="38100" dist="38100" dir="2700000" algn="tl">
                    <a:srgbClr val="000000">
                      <a:alpha val="43137"/>
                    </a:srgbClr>
                  </a:outerShdw>
                </a:effectLst>
                <a:latin typeface="Times New Roman" panose="02020603050405020304" pitchFamily="18" charset="0"/>
              </a:rPr>
              <a:t>1           </a:t>
            </a:r>
            <a:r>
              <a:rPr lang="zh-CN" altLang="en-US" sz="2800" dirty="0">
                <a:effectLst>
                  <a:outerShdw blurRad="38100" dist="38100" dir="2700000" algn="tl">
                    <a:srgbClr val="000000">
                      <a:alpha val="43137"/>
                    </a:srgbClr>
                  </a:outerShdw>
                </a:effectLst>
                <a:latin typeface="Times New Roman" panose="02020603050405020304" pitchFamily="18" charset="0"/>
              </a:rPr>
              <a:t>输入节点</a:t>
            </a:r>
            <a:endParaRPr lang="zh-CN" altLang="en-US" sz="2800" dirty="0">
              <a:effectLst>
                <a:outerShdw blurRad="38100" dist="38100" dir="2700000" algn="tl">
                  <a:srgbClr val="000000">
                    <a:alpha val="43137"/>
                  </a:srgbClr>
                </a:outerShdw>
              </a:effectLst>
              <a:latin typeface="Times New Roman" panose="02020603050405020304" pitchFamily="18" charset="0"/>
            </a:endParaRPr>
          </a:p>
          <a:p>
            <a:pPr eaLnBrk="1" hangingPunct="1">
              <a:lnSpc>
                <a:spcPct val="60000"/>
              </a:lnSpc>
              <a:spcBef>
                <a:spcPct val="50000"/>
              </a:spcBef>
              <a:buClrTx/>
              <a:buSzTx/>
              <a:buFontTx/>
              <a:buNone/>
              <a:defRPr/>
            </a:pPr>
            <a:r>
              <a:rPr lang="en-US" altLang="zh-CN" sz="2800" i="1" dirty="0">
                <a:effectLst>
                  <a:outerShdw blurRad="38100" dist="38100" dir="2700000" algn="tl">
                    <a:srgbClr val="000000">
                      <a:alpha val="43137"/>
                    </a:srgbClr>
                  </a:outerShdw>
                </a:effectLst>
                <a:latin typeface="Times New Roman" panose="02020603050405020304" pitchFamily="18" charset="0"/>
              </a:rPr>
              <a:t>x</a:t>
            </a:r>
            <a:r>
              <a:rPr lang="en-US" altLang="zh-CN" sz="2800" baseline="-25000" dirty="0">
                <a:effectLst>
                  <a:outerShdw blurRad="38100" dist="38100" dir="2700000" algn="tl">
                    <a:srgbClr val="000000">
                      <a:alpha val="43137"/>
                    </a:srgbClr>
                  </a:outerShdw>
                </a:effectLst>
                <a:latin typeface="Times New Roman" panose="02020603050405020304" pitchFamily="18" charset="0"/>
              </a:rPr>
              <a:t>4            </a:t>
            </a:r>
            <a:r>
              <a:rPr lang="zh-CN" altLang="en-US" sz="2800" dirty="0">
                <a:effectLst>
                  <a:outerShdw blurRad="38100" dist="38100" dir="2700000" algn="tl">
                    <a:srgbClr val="000000">
                      <a:alpha val="43137"/>
                    </a:srgbClr>
                  </a:outerShdw>
                </a:effectLst>
                <a:latin typeface="Times New Roman" panose="02020603050405020304" pitchFamily="18" charset="0"/>
              </a:rPr>
              <a:t>输出节点</a:t>
            </a:r>
            <a:endParaRPr lang="zh-CN" altLang="en-US" sz="2800" dirty="0">
              <a:effectLst>
                <a:outerShdw blurRad="38100" dist="38100" dir="2700000" algn="tl">
                  <a:srgbClr val="000000">
                    <a:alpha val="43137"/>
                  </a:srgbClr>
                </a:outerShdw>
              </a:effectLst>
              <a:latin typeface="Times New Roman" panose="02020603050405020304" pitchFamily="18" charset="0"/>
            </a:endParaRPr>
          </a:p>
          <a:p>
            <a:pPr eaLnBrk="1" hangingPunct="1">
              <a:lnSpc>
                <a:spcPct val="60000"/>
              </a:lnSpc>
              <a:spcBef>
                <a:spcPct val="50000"/>
              </a:spcBef>
              <a:buClrTx/>
              <a:buSzTx/>
              <a:buFontTx/>
              <a:buNone/>
              <a:defRPr/>
            </a:pPr>
            <a:r>
              <a:rPr lang="en-US" altLang="zh-CN" sz="2800" i="1" dirty="0">
                <a:effectLst>
                  <a:outerShdw blurRad="38100" dist="38100" dir="2700000" algn="tl">
                    <a:srgbClr val="000000">
                      <a:alpha val="43137"/>
                    </a:srgbClr>
                  </a:outerShdw>
                </a:effectLst>
                <a:latin typeface="Times New Roman" panose="02020603050405020304" pitchFamily="18" charset="0"/>
              </a:rPr>
              <a:t>x</a:t>
            </a:r>
            <a:r>
              <a:rPr lang="en-US" altLang="zh-CN" sz="2800" baseline="-25000" dirty="0">
                <a:effectLst>
                  <a:outerShdw blurRad="38100" dist="38100" dir="2700000" algn="tl">
                    <a:srgbClr val="000000">
                      <a:alpha val="43137"/>
                    </a:srgbClr>
                  </a:outerShdw>
                </a:effectLst>
                <a:latin typeface="Times New Roman" panose="02020603050405020304" pitchFamily="18" charset="0"/>
              </a:rPr>
              <a:t>2</a:t>
            </a:r>
            <a:r>
              <a:rPr lang="en-US" altLang="zh-CN" sz="2800" dirty="0">
                <a:effectLst>
                  <a:outerShdw blurRad="38100" dist="38100" dir="2700000" algn="tl">
                    <a:srgbClr val="000000">
                      <a:alpha val="43137"/>
                    </a:srgbClr>
                  </a:outerShdw>
                </a:effectLst>
                <a:latin typeface="Times New Roman" panose="02020603050405020304" pitchFamily="18" charset="0"/>
              </a:rPr>
              <a:t>，</a:t>
            </a:r>
            <a:r>
              <a:rPr lang="en-US" altLang="zh-CN" sz="2800" i="1" dirty="0">
                <a:effectLst>
                  <a:outerShdw blurRad="38100" dist="38100" dir="2700000" algn="tl">
                    <a:srgbClr val="000000">
                      <a:alpha val="43137"/>
                    </a:srgbClr>
                  </a:outerShdw>
                </a:effectLst>
                <a:latin typeface="Times New Roman" panose="02020603050405020304" pitchFamily="18" charset="0"/>
              </a:rPr>
              <a:t>x</a:t>
            </a:r>
            <a:r>
              <a:rPr lang="en-US" altLang="zh-CN" sz="2800" baseline="-25000" dirty="0">
                <a:effectLst>
                  <a:outerShdw blurRad="38100" dist="38100" dir="2700000" algn="tl">
                    <a:srgbClr val="000000">
                      <a:alpha val="43137"/>
                    </a:srgbClr>
                  </a:outerShdw>
                </a:effectLst>
                <a:latin typeface="Times New Roman" panose="02020603050405020304" pitchFamily="18" charset="0"/>
              </a:rPr>
              <a:t>3</a:t>
            </a:r>
            <a:r>
              <a:rPr lang="zh-CN" altLang="en-US" sz="2800" dirty="0">
                <a:effectLst>
                  <a:outerShdw blurRad="38100" dist="38100" dir="2700000" algn="tl">
                    <a:srgbClr val="000000">
                      <a:alpha val="43137"/>
                    </a:srgbClr>
                  </a:outerShdw>
                </a:effectLst>
                <a:latin typeface="Times New Roman" panose="02020603050405020304" pitchFamily="18" charset="0"/>
              </a:rPr>
              <a:t>中间节点（混合节点）</a:t>
            </a:r>
            <a:endParaRPr lang="zh-CN" altLang="en-US" sz="2800" dirty="0">
              <a:effectLst>
                <a:outerShdw blurRad="38100" dist="38100" dir="2700000" algn="tl">
                  <a:srgbClr val="000000">
                    <a:alpha val="43137"/>
                  </a:srgbClr>
                </a:outerShdw>
              </a:effectLst>
              <a:latin typeface="Times New Roman" panose="02020603050405020304" pitchFamily="18" charset="0"/>
            </a:endParaRPr>
          </a:p>
        </p:txBody>
      </p:sp>
    </p:spTree>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48"/>
          <p:cNvGrpSpPr/>
          <p:nvPr/>
        </p:nvGrpSpPr>
        <p:grpSpPr bwMode="auto">
          <a:xfrm>
            <a:off x="1271464" y="404664"/>
            <a:ext cx="7658100" cy="1828800"/>
            <a:chOff x="312" y="288"/>
            <a:chExt cx="4824" cy="1152"/>
          </a:xfrm>
        </p:grpSpPr>
        <p:sp>
          <p:nvSpPr>
            <p:cNvPr id="47109" name="Text Box 3"/>
            <p:cNvSpPr txBox="1">
              <a:spLocks noChangeArrowheads="1"/>
            </p:cNvSpPr>
            <p:nvPr/>
          </p:nvSpPr>
          <p:spPr bwMode="auto">
            <a:xfrm>
              <a:off x="1152" y="706"/>
              <a:ext cx="369" cy="59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endParaRPr lang="en-US" altLang="zh-CN" sz="2800" b="0">
                <a:latin typeface="Times New Roman" panose="02020603050405020304" pitchFamily="18" charset="0"/>
              </a:endParaRPr>
            </a:p>
          </p:txBody>
        </p:sp>
        <p:sp>
          <p:nvSpPr>
            <p:cNvPr id="47110" name="Text Box 4"/>
            <p:cNvSpPr txBox="1">
              <a:spLocks noChangeArrowheads="1"/>
            </p:cNvSpPr>
            <p:nvPr/>
          </p:nvSpPr>
          <p:spPr bwMode="auto">
            <a:xfrm>
              <a:off x="3360" y="672"/>
              <a:ext cx="432" cy="672"/>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endParaRPr lang="en-US" altLang="zh-CN" sz="2800" b="0">
                <a:latin typeface="Times New Roman" panose="02020603050405020304" pitchFamily="18" charset="0"/>
              </a:endParaRPr>
            </a:p>
          </p:txBody>
        </p:sp>
        <p:sp>
          <p:nvSpPr>
            <p:cNvPr id="47111" name="Text Box 5"/>
            <p:cNvSpPr txBox="1">
              <a:spLocks noChangeArrowheads="1"/>
            </p:cNvSpPr>
            <p:nvPr/>
          </p:nvSpPr>
          <p:spPr bwMode="auto">
            <a:xfrm>
              <a:off x="2160" y="706"/>
              <a:ext cx="409" cy="59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endParaRPr lang="en-US" altLang="zh-CN" sz="2800" b="0">
                <a:latin typeface="Times New Roman" panose="02020603050405020304" pitchFamily="18" charset="0"/>
              </a:endParaRPr>
            </a:p>
          </p:txBody>
        </p:sp>
        <p:sp>
          <p:nvSpPr>
            <p:cNvPr id="47112" name="Text Box 6"/>
            <p:cNvSpPr txBox="1">
              <a:spLocks noChangeArrowheads="1"/>
            </p:cNvSpPr>
            <p:nvPr/>
          </p:nvSpPr>
          <p:spPr bwMode="auto">
            <a:xfrm>
              <a:off x="4104" y="672"/>
              <a:ext cx="408" cy="637"/>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endParaRPr lang="en-US" altLang="zh-CN" sz="2800" b="0">
                <a:latin typeface="Times New Roman" panose="02020603050405020304" pitchFamily="18" charset="0"/>
              </a:endParaRPr>
            </a:p>
          </p:txBody>
        </p:sp>
        <p:sp>
          <p:nvSpPr>
            <p:cNvPr id="47113" name="Oval 7"/>
            <p:cNvSpPr>
              <a:spLocks noChangeArrowheads="1"/>
            </p:cNvSpPr>
            <p:nvPr/>
          </p:nvSpPr>
          <p:spPr bwMode="auto">
            <a:xfrm>
              <a:off x="864" y="973"/>
              <a:ext cx="72" cy="62"/>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47114" name="Oval 8"/>
            <p:cNvSpPr>
              <a:spLocks noChangeArrowheads="1"/>
            </p:cNvSpPr>
            <p:nvPr/>
          </p:nvSpPr>
          <p:spPr bwMode="auto">
            <a:xfrm>
              <a:off x="1792" y="965"/>
              <a:ext cx="72" cy="62"/>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47115" name="Oval 9"/>
            <p:cNvSpPr>
              <a:spLocks noChangeArrowheads="1"/>
            </p:cNvSpPr>
            <p:nvPr/>
          </p:nvSpPr>
          <p:spPr bwMode="auto">
            <a:xfrm>
              <a:off x="2880" y="973"/>
              <a:ext cx="72" cy="62"/>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47116" name="Line 10"/>
            <p:cNvSpPr>
              <a:spLocks noChangeShapeType="1"/>
            </p:cNvSpPr>
            <p:nvPr/>
          </p:nvSpPr>
          <p:spPr bwMode="auto">
            <a:xfrm>
              <a:off x="576" y="1003"/>
              <a:ext cx="288"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7" name="Line 11"/>
            <p:cNvSpPr>
              <a:spLocks noChangeShapeType="1"/>
            </p:cNvSpPr>
            <p:nvPr/>
          </p:nvSpPr>
          <p:spPr bwMode="auto">
            <a:xfrm>
              <a:off x="1536" y="1003"/>
              <a:ext cx="264"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8" name="Line 12"/>
            <p:cNvSpPr>
              <a:spLocks noChangeShapeType="1"/>
            </p:cNvSpPr>
            <p:nvPr/>
          </p:nvSpPr>
          <p:spPr bwMode="auto">
            <a:xfrm>
              <a:off x="936" y="1003"/>
              <a:ext cx="216"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9" name="Line 13"/>
            <p:cNvSpPr>
              <a:spLocks noChangeShapeType="1"/>
            </p:cNvSpPr>
            <p:nvPr/>
          </p:nvSpPr>
          <p:spPr bwMode="auto">
            <a:xfrm>
              <a:off x="1872" y="1003"/>
              <a:ext cx="288"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0" name="Line 14"/>
            <p:cNvSpPr>
              <a:spLocks noChangeShapeType="1"/>
            </p:cNvSpPr>
            <p:nvPr/>
          </p:nvSpPr>
          <p:spPr bwMode="auto">
            <a:xfrm>
              <a:off x="2592" y="1003"/>
              <a:ext cx="288"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1" name="Line 15"/>
            <p:cNvSpPr>
              <a:spLocks noChangeShapeType="1"/>
            </p:cNvSpPr>
            <p:nvPr/>
          </p:nvSpPr>
          <p:spPr bwMode="auto">
            <a:xfrm>
              <a:off x="2952" y="1003"/>
              <a:ext cx="432"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2" name="Line 16"/>
            <p:cNvSpPr>
              <a:spLocks noChangeShapeType="1"/>
            </p:cNvSpPr>
            <p:nvPr/>
          </p:nvSpPr>
          <p:spPr bwMode="auto">
            <a:xfrm>
              <a:off x="3792" y="1003"/>
              <a:ext cx="336"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3" name="Line 17"/>
            <p:cNvSpPr>
              <a:spLocks noChangeShapeType="1"/>
            </p:cNvSpPr>
            <p:nvPr/>
          </p:nvSpPr>
          <p:spPr bwMode="auto">
            <a:xfrm>
              <a:off x="4464" y="1003"/>
              <a:ext cx="36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4" name="Line 18"/>
            <p:cNvSpPr>
              <a:spLocks noChangeShapeType="1"/>
            </p:cNvSpPr>
            <p:nvPr/>
          </p:nvSpPr>
          <p:spPr bwMode="auto">
            <a:xfrm>
              <a:off x="1827" y="567"/>
              <a:ext cx="2109"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5" name="Line 19"/>
            <p:cNvSpPr>
              <a:spLocks noChangeShapeType="1"/>
            </p:cNvSpPr>
            <p:nvPr/>
          </p:nvSpPr>
          <p:spPr bwMode="auto">
            <a:xfrm>
              <a:off x="3936" y="567"/>
              <a:ext cx="0" cy="43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6" name="Line 20"/>
            <p:cNvSpPr>
              <a:spLocks noChangeShapeType="1"/>
            </p:cNvSpPr>
            <p:nvPr/>
          </p:nvSpPr>
          <p:spPr bwMode="auto">
            <a:xfrm>
              <a:off x="2736" y="1003"/>
              <a:ext cx="0" cy="43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7" name="Line 21"/>
            <p:cNvSpPr>
              <a:spLocks noChangeShapeType="1"/>
            </p:cNvSpPr>
            <p:nvPr/>
          </p:nvSpPr>
          <p:spPr bwMode="auto">
            <a:xfrm flipV="1">
              <a:off x="910" y="1440"/>
              <a:ext cx="1831"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8" name="Line 22"/>
            <p:cNvSpPr>
              <a:spLocks noChangeShapeType="1"/>
            </p:cNvSpPr>
            <p:nvPr/>
          </p:nvSpPr>
          <p:spPr bwMode="auto">
            <a:xfrm>
              <a:off x="4680" y="1003"/>
              <a:ext cx="0" cy="43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9" name="Line 23"/>
            <p:cNvSpPr>
              <a:spLocks noChangeShapeType="1"/>
            </p:cNvSpPr>
            <p:nvPr/>
          </p:nvSpPr>
          <p:spPr bwMode="auto">
            <a:xfrm flipV="1">
              <a:off x="2920" y="1440"/>
              <a:ext cx="176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30" name="Line 24"/>
            <p:cNvSpPr>
              <a:spLocks noChangeShapeType="1"/>
            </p:cNvSpPr>
            <p:nvPr/>
          </p:nvSpPr>
          <p:spPr bwMode="auto">
            <a:xfrm flipV="1">
              <a:off x="2914" y="1010"/>
              <a:ext cx="0" cy="43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31" name="Line 25"/>
            <p:cNvSpPr>
              <a:spLocks noChangeShapeType="1"/>
            </p:cNvSpPr>
            <p:nvPr/>
          </p:nvSpPr>
          <p:spPr bwMode="auto">
            <a:xfrm flipV="1">
              <a:off x="904" y="1027"/>
              <a:ext cx="0" cy="407"/>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32" name="Line 26"/>
            <p:cNvSpPr>
              <a:spLocks noChangeShapeType="1"/>
            </p:cNvSpPr>
            <p:nvPr/>
          </p:nvSpPr>
          <p:spPr bwMode="auto">
            <a:xfrm>
              <a:off x="1826" y="570"/>
              <a:ext cx="0" cy="401"/>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33" name="Text Box 27"/>
            <p:cNvSpPr txBox="1">
              <a:spLocks noChangeArrowheads="1"/>
            </p:cNvSpPr>
            <p:nvPr/>
          </p:nvSpPr>
          <p:spPr bwMode="auto">
            <a:xfrm>
              <a:off x="312" y="697"/>
              <a:ext cx="360"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b="0" i="1">
                  <a:latin typeface="Times New Roman" panose="02020603050405020304" pitchFamily="18" charset="0"/>
                </a:rPr>
                <a:t>E</a:t>
              </a:r>
              <a:r>
                <a:rPr lang="en-US" altLang="zh-CN" sz="2800" b="0" i="1" baseline="-25000">
                  <a:latin typeface="Times New Roman" panose="02020603050405020304" pitchFamily="18" charset="0"/>
                </a:rPr>
                <a:t>i</a:t>
              </a:r>
              <a:endParaRPr lang="en-US" altLang="zh-CN" sz="2800" b="0" i="1" baseline="-25000">
                <a:latin typeface="Times New Roman" panose="02020603050405020304" pitchFamily="18" charset="0"/>
              </a:endParaRPr>
            </a:p>
          </p:txBody>
        </p:sp>
        <p:sp>
          <p:nvSpPr>
            <p:cNvPr id="47134" name="Text Box 28"/>
            <p:cNvSpPr txBox="1">
              <a:spLocks noChangeArrowheads="1"/>
            </p:cNvSpPr>
            <p:nvPr/>
          </p:nvSpPr>
          <p:spPr bwMode="auto">
            <a:xfrm>
              <a:off x="2592" y="697"/>
              <a:ext cx="288"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b="0" i="1">
                  <a:latin typeface="Times New Roman" panose="02020603050405020304" pitchFamily="18" charset="0"/>
                </a:rPr>
                <a:t>E</a:t>
              </a:r>
              <a:endParaRPr lang="en-US" altLang="zh-CN" sz="2800" b="0" i="1" baseline="-25000">
                <a:latin typeface="Times New Roman" panose="02020603050405020304" pitchFamily="18" charset="0"/>
              </a:endParaRPr>
            </a:p>
          </p:txBody>
        </p:sp>
        <p:sp>
          <p:nvSpPr>
            <p:cNvPr id="47135" name="Text Box 29"/>
            <p:cNvSpPr txBox="1">
              <a:spLocks noChangeArrowheads="1"/>
            </p:cNvSpPr>
            <p:nvPr/>
          </p:nvSpPr>
          <p:spPr bwMode="auto">
            <a:xfrm>
              <a:off x="4704" y="649"/>
              <a:ext cx="432"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b="0" i="1">
                  <a:latin typeface="Times New Roman" panose="02020603050405020304" pitchFamily="18" charset="0"/>
                </a:rPr>
                <a:t>E</a:t>
              </a:r>
              <a:r>
                <a:rPr lang="en-US" altLang="zh-CN" sz="2800" b="0" i="1" baseline="-25000">
                  <a:latin typeface="Times New Roman" panose="02020603050405020304" pitchFamily="18" charset="0"/>
                </a:rPr>
                <a:t>o</a:t>
              </a:r>
              <a:endParaRPr lang="en-US" altLang="zh-CN" sz="2800" b="0" i="1" baseline="-25000">
                <a:latin typeface="Times New Roman" panose="02020603050405020304" pitchFamily="18" charset="0"/>
              </a:endParaRPr>
            </a:p>
          </p:txBody>
        </p:sp>
        <p:sp>
          <p:nvSpPr>
            <p:cNvPr id="47136" name="Text Box 30"/>
            <p:cNvSpPr txBox="1">
              <a:spLocks noChangeArrowheads="1"/>
            </p:cNvSpPr>
            <p:nvPr/>
          </p:nvSpPr>
          <p:spPr bwMode="auto">
            <a:xfrm>
              <a:off x="1512" y="672"/>
              <a:ext cx="28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b="0" i="1">
                  <a:latin typeface="Times New Roman" panose="02020603050405020304" pitchFamily="18" charset="0"/>
                </a:rPr>
                <a:t>I</a:t>
              </a:r>
              <a:r>
                <a:rPr lang="en-US" altLang="zh-CN" sz="2800" b="0" baseline="-25000">
                  <a:latin typeface="Times New Roman" panose="02020603050405020304" pitchFamily="18" charset="0"/>
                </a:rPr>
                <a:t>1</a:t>
              </a:r>
              <a:endParaRPr lang="en-US" altLang="zh-CN" sz="2800" b="0" baseline="-25000">
                <a:latin typeface="Times New Roman" panose="02020603050405020304" pitchFamily="18" charset="0"/>
              </a:endParaRPr>
            </a:p>
          </p:txBody>
        </p:sp>
        <p:sp>
          <p:nvSpPr>
            <p:cNvPr id="47137" name="Text Box 31"/>
            <p:cNvSpPr txBox="1">
              <a:spLocks noChangeArrowheads="1"/>
            </p:cNvSpPr>
            <p:nvPr/>
          </p:nvSpPr>
          <p:spPr bwMode="auto">
            <a:xfrm>
              <a:off x="1944" y="672"/>
              <a:ext cx="28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b="0" i="1">
                  <a:latin typeface="Times New Roman" panose="02020603050405020304" pitchFamily="18" charset="0"/>
                </a:rPr>
                <a:t>I</a:t>
              </a:r>
              <a:endParaRPr lang="en-US" altLang="zh-CN" sz="2800" b="0" i="1" baseline="-25000">
                <a:latin typeface="Times New Roman" panose="02020603050405020304" pitchFamily="18" charset="0"/>
              </a:endParaRPr>
            </a:p>
          </p:txBody>
        </p:sp>
        <p:sp>
          <p:nvSpPr>
            <p:cNvPr id="47138" name="Text Box 32"/>
            <p:cNvSpPr txBox="1">
              <a:spLocks noChangeArrowheads="1"/>
            </p:cNvSpPr>
            <p:nvPr/>
          </p:nvSpPr>
          <p:spPr bwMode="auto">
            <a:xfrm>
              <a:off x="3936" y="288"/>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b="0" i="1">
                  <a:latin typeface="Times New Roman" panose="02020603050405020304" pitchFamily="18" charset="0"/>
                </a:rPr>
                <a:t>I</a:t>
              </a:r>
              <a:r>
                <a:rPr lang="en-US" altLang="zh-CN" sz="2800" b="0" i="1" baseline="-25000">
                  <a:latin typeface="Times New Roman" panose="02020603050405020304" pitchFamily="18" charset="0"/>
                </a:rPr>
                <a:t>2</a:t>
              </a:r>
              <a:endParaRPr lang="en-US" altLang="zh-CN" sz="2800" b="0" i="1" baseline="-25000">
                <a:latin typeface="Times New Roman" panose="02020603050405020304" pitchFamily="18" charset="0"/>
              </a:endParaRPr>
            </a:p>
          </p:txBody>
        </p:sp>
        <p:sp>
          <p:nvSpPr>
            <p:cNvPr id="47139" name="Text Box 33"/>
            <p:cNvSpPr txBox="1">
              <a:spLocks noChangeArrowheads="1"/>
            </p:cNvSpPr>
            <p:nvPr/>
          </p:nvSpPr>
          <p:spPr bwMode="auto">
            <a:xfrm>
              <a:off x="672" y="720"/>
              <a:ext cx="216"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b="0">
                  <a:latin typeface="Times New Roman" panose="02020603050405020304" pitchFamily="18" charset="0"/>
                </a:rPr>
                <a:t>+</a:t>
              </a:r>
              <a:endParaRPr lang="en-US" altLang="zh-CN" sz="2800" b="0">
                <a:latin typeface="Times New Roman" panose="02020603050405020304" pitchFamily="18" charset="0"/>
              </a:endParaRPr>
            </a:p>
          </p:txBody>
        </p:sp>
        <p:sp>
          <p:nvSpPr>
            <p:cNvPr id="47140" name="Text Box 34"/>
            <p:cNvSpPr txBox="1">
              <a:spLocks noChangeArrowheads="1"/>
            </p:cNvSpPr>
            <p:nvPr/>
          </p:nvSpPr>
          <p:spPr bwMode="auto">
            <a:xfrm>
              <a:off x="2736" y="720"/>
              <a:ext cx="216"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b="0">
                  <a:latin typeface="Times New Roman" panose="02020603050405020304" pitchFamily="18" charset="0"/>
                </a:rPr>
                <a:t>+</a:t>
              </a:r>
              <a:endParaRPr lang="en-US" altLang="zh-CN" sz="2800" b="0">
                <a:latin typeface="Times New Roman" panose="02020603050405020304" pitchFamily="18" charset="0"/>
              </a:endParaRPr>
            </a:p>
          </p:txBody>
        </p:sp>
        <p:sp>
          <p:nvSpPr>
            <p:cNvPr id="47141" name="Text Box 35"/>
            <p:cNvSpPr txBox="1">
              <a:spLocks noChangeArrowheads="1"/>
            </p:cNvSpPr>
            <p:nvPr/>
          </p:nvSpPr>
          <p:spPr bwMode="auto">
            <a:xfrm>
              <a:off x="648" y="1003"/>
              <a:ext cx="28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b="0">
                  <a:latin typeface="Times New Roman" panose="02020603050405020304" pitchFamily="18" charset="0"/>
                </a:rPr>
                <a:t>－</a:t>
              </a:r>
              <a:endParaRPr lang="en-US" altLang="zh-CN" sz="2800" b="0">
                <a:latin typeface="Times New Roman" panose="02020603050405020304" pitchFamily="18" charset="0"/>
              </a:endParaRPr>
            </a:p>
          </p:txBody>
        </p:sp>
        <p:sp>
          <p:nvSpPr>
            <p:cNvPr id="47142" name="Text Box 36"/>
            <p:cNvSpPr txBox="1">
              <a:spLocks noChangeArrowheads="1"/>
            </p:cNvSpPr>
            <p:nvPr/>
          </p:nvSpPr>
          <p:spPr bwMode="auto">
            <a:xfrm>
              <a:off x="2880" y="1005"/>
              <a:ext cx="28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b="0">
                  <a:latin typeface="Times New Roman" panose="02020603050405020304" pitchFamily="18" charset="0"/>
                </a:rPr>
                <a:t>－</a:t>
              </a:r>
              <a:endParaRPr lang="en-US" altLang="zh-CN" sz="2800" b="0">
                <a:latin typeface="Times New Roman" panose="02020603050405020304" pitchFamily="18" charset="0"/>
              </a:endParaRPr>
            </a:p>
          </p:txBody>
        </p:sp>
        <p:graphicFrame>
          <p:nvGraphicFramePr>
            <p:cNvPr id="47143" name="Object 37"/>
            <p:cNvGraphicFramePr>
              <a:graphicFrameLocks noChangeAspect="1"/>
            </p:cNvGraphicFramePr>
            <p:nvPr/>
          </p:nvGraphicFramePr>
          <p:xfrm>
            <a:off x="1190" y="672"/>
            <a:ext cx="361" cy="672"/>
          </p:xfrm>
          <a:graphic>
            <a:graphicData uri="http://schemas.openxmlformats.org/presentationml/2006/ole">
              <mc:AlternateContent xmlns:mc="http://schemas.openxmlformats.org/markup-compatibility/2006">
                <mc:Choice xmlns:v="urn:schemas-microsoft-com:vml" Requires="v">
                  <p:oleObj spid="_x0000_s15372" name="Equation" r:id="rId1" imgW="228600" imgH="431800" progId="Equation.3">
                    <p:embed/>
                  </p:oleObj>
                </mc:Choice>
                <mc:Fallback>
                  <p:oleObj name="Equation" r:id="rId1" imgW="228600" imgH="431800" progId="Equation.3">
                    <p:embed/>
                    <p:pic>
                      <p:nvPicPr>
                        <p:cNvPr id="0" name="Object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 y="672"/>
                          <a:ext cx="361"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44" name="Object 38"/>
            <p:cNvGraphicFramePr>
              <a:graphicFrameLocks noChangeAspect="1"/>
            </p:cNvGraphicFramePr>
            <p:nvPr/>
          </p:nvGraphicFramePr>
          <p:xfrm>
            <a:off x="2160" y="672"/>
            <a:ext cx="404" cy="624"/>
          </p:xfrm>
          <a:graphic>
            <a:graphicData uri="http://schemas.openxmlformats.org/presentationml/2006/ole">
              <mc:AlternateContent xmlns:mc="http://schemas.openxmlformats.org/markup-compatibility/2006">
                <mc:Choice xmlns:v="urn:schemas-microsoft-com:vml" Requires="v">
                  <p:oleObj spid="_x0000_s15373" name="Equation" r:id="rId3" imgW="279400" imgH="431800" progId="Equation.3">
                    <p:embed/>
                  </p:oleObj>
                </mc:Choice>
                <mc:Fallback>
                  <p:oleObj name="Equation" r:id="rId3" imgW="279400" imgH="431800" progId="Equation.3">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 y="672"/>
                          <a:ext cx="40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45" name="Object 39"/>
            <p:cNvGraphicFramePr>
              <a:graphicFrameLocks noChangeAspect="1"/>
            </p:cNvGraphicFramePr>
            <p:nvPr/>
          </p:nvGraphicFramePr>
          <p:xfrm>
            <a:off x="3408" y="672"/>
            <a:ext cx="376" cy="672"/>
          </p:xfrm>
          <a:graphic>
            <a:graphicData uri="http://schemas.openxmlformats.org/presentationml/2006/ole">
              <mc:AlternateContent xmlns:mc="http://schemas.openxmlformats.org/markup-compatibility/2006">
                <mc:Choice xmlns:v="urn:schemas-microsoft-com:vml" Requires="v">
                  <p:oleObj spid="_x0000_s15374" name="Equation" r:id="rId5" imgW="241300" imgH="431800" progId="Equation.3">
                    <p:embed/>
                  </p:oleObj>
                </mc:Choice>
                <mc:Fallback>
                  <p:oleObj name="Equation" r:id="rId5" imgW="241300" imgH="431800"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8" y="672"/>
                          <a:ext cx="376"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46" name="Object 40"/>
            <p:cNvGraphicFramePr>
              <a:graphicFrameLocks noChangeAspect="1"/>
            </p:cNvGraphicFramePr>
            <p:nvPr/>
          </p:nvGraphicFramePr>
          <p:xfrm>
            <a:off x="4128" y="672"/>
            <a:ext cx="405" cy="624"/>
          </p:xfrm>
          <a:graphic>
            <a:graphicData uri="http://schemas.openxmlformats.org/presentationml/2006/ole">
              <mc:AlternateContent xmlns:mc="http://schemas.openxmlformats.org/markup-compatibility/2006">
                <mc:Choice xmlns:v="urn:schemas-microsoft-com:vml" Requires="v">
                  <p:oleObj spid="_x0000_s15375" name="Equation" r:id="rId7" imgW="304800" imgH="431800" progId="Equation.3">
                    <p:embed/>
                  </p:oleObj>
                </mc:Choice>
                <mc:Fallback>
                  <p:oleObj name="Equation" r:id="rId7" imgW="304800" imgH="431800" progId="Equation.3">
                    <p:embed/>
                    <p:pic>
                      <p:nvPicPr>
                        <p:cNvPr id="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8" y="672"/>
                          <a:ext cx="405"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7107" name="Object 46"/>
          <p:cNvGraphicFramePr>
            <a:graphicFrameLocks noChangeAspect="1"/>
          </p:cNvGraphicFramePr>
          <p:nvPr/>
        </p:nvGraphicFramePr>
        <p:xfrm>
          <a:off x="1047180" y="2554223"/>
          <a:ext cx="9017000" cy="2479675"/>
        </p:xfrm>
        <a:graphic>
          <a:graphicData uri="http://schemas.openxmlformats.org/presentationml/2006/ole">
            <mc:AlternateContent xmlns:mc="http://schemas.openxmlformats.org/markup-compatibility/2006">
              <mc:Choice xmlns:v="urn:schemas-microsoft-com:vml" Requires="v">
                <p:oleObj spid="_x0000_s15376" name="VISIO" r:id="rId9" imgW="6515100" imgH="1791970" progId="Visio.Drawing.6">
                  <p:embed/>
                </p:oleObj>
              </mc:Choice>
              <mc:Fallback>
                <p:oleObj name="VISIO" r:id="rId9" imgW="6515100" imgH="1791970" progId="Visio.Drawing.6">
                  <p:embed/>
                  <p:pic>
                    <p:nvPicPr>
                      <p:cNvPr id="0"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7180" y="2554223"/>
                        <a:ext cx="9017000" cy="247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 name="Text Box 47"/>
          <p:cNvSpPr txBox="1">
            <a:spLocks noChangeArrowheads="1"/>
          </p:cNvSpPr>
          <p:nvPr/>
        </p:nvSpPr>
        <p:spPr bwMode="auto">
          <a:xfrm>
            <a:off x="1136080" y="5280173"/>
            <a:ext cx="8839200" cy="137318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lang="zh-CN" altLang="en-US" sz="2800" dirty="0">
                <a:effectLst>
                  <a:outerShdw blurRad="38100" dist="38100" dir="2700000" algn="tl">
                    <a:srgbClr val="000000">
                      <a:alpha val="43137"/>
                    </a:srgbClr>
                  </a:outerShdw>
                </a:effectLst>
                <a:latin typeface="Times New Roman" panose="02020603050405020304" pitchFamily="18" charset="0"/>
              </a:rPr>
              <a:t>        由方框图到信号流图， 有些中间变量可以不表示出来 ，如</a:t>
            </a:r>
            <a:r>
              <a:rPr lang="en-US" altLang="zh-CN" sz="2800" i="1" dirty="0">
                <a:effectLst>
                  <a:outerShdw blurRad="38100" dist="38100" dir="2700000" algn="tl">
                    <a:srgbClr val="000000">
                      <a:alpha val="43137"/>
                    </a:srgbClr>
                  </a:outerShdw>
                </a:effectLst>
                <a:latin typeface="Times New Roman" panose="02020603050405020304" pitchFamily="18" charset="0"/>
              </a:rPr>
              <a:t>I</a:t>
            </a:r>
            <a:r>
              <a:rPr lang="en-US" altLang="zh-CN" sz="2800" baseline="-25000" dirty="0">
                <a:effectLst>
                  <a:outerShdw blurRad="38100" dist="38100" dir="2700000" algn="tl">
                    <a:srgbClr val="000000">
                      <a:alpha val="43137"/>
                    </a:srgbClr>
                  </a:outerShdw>
                </a:effectLst>
                <a:latin typeface="Times New Roman" panose="02020603050405020304" pitchFamily="18" charset="0"/>
              </a:rPr>
              <a:t>1</a:t>
            </a:r>
            <a:r>
              <a:rPr lang="zh-CN" altLang="en-US" sz="2800" dirty="0">
                <a:effectLst>
                  <a:outerShdw blurRad="38100" dist="38100" dir="2700000" algn="tl">
                    <a:srgbClr val="000000">
                      <a:alpha val="43137"/>
                    </a:srgbClr>
                  </a:outerShdw>
                </a:effectLst>
                <a:latin typeface="Times New Roman" panose="02020603050405020304" pitchFamily="18" charset="0"/>
              </a:rPr>
              <a:t>。</a:t>
            </a:r>
            <a:r>
              <a:rPr lang="en-US" altLang="zh-CN" sz="2800" dirty="0">
                <a:effectLst>
                  <a:outerShdw blurRad="38100" dist="38100" dir="2700000" algn="tl">
                    <a:srgbClr val="000000">
                      <a:alpha val="43137"/>
                    </a:srgbClr>
                  </a:outerShdw>
                </a:effectLst>
                <a:latin typeface="Times New Roman" panose="02020603050405020304" pitchFamily="18" charset="0"/>
              </a:rPr>
              <a:t> </a:t>
            </a:r>
            <a:r>
              <a:rPr lang="zh-CN" altLang="en-US" sz="2800" dirty="0">
                <a:effectLst>
                  <a:outerShdw blurRad="38100" dist="38100" dir="2700000" algn="tl">
                    <a:srgbClr val="000000">
                      <a:alpha val="43137"/>
                    </a:srgbClr>
                  </a:outerShdw>
                </a:effectLst>
                <a:latin typeface="Times New Roman" panose="02020603050405020304" pitchFamily="18" charset="0"/>
              </a:rPr>
              <a:t>有些中间变量（位于综合点前，有输出）必须表示出来，如</a:t>
            </a:r>
            <a:r>
              <a:rPr lang="en-US" altLang="zh-CN" sz="2800" i="1" dirty="0" err="1">
                <a:effectLst>
                  <a:outerShdw blurRad="38100" dist="38100" dir="2700000" algn="tl">
                    <a:srgbClr val="000000">
                      <a:alpha val="43137"/>
                    </a:srgbClr>
                  </a:outerShdw>
                </a:effectLst>
                <a:latin typeface="Times New Roman" panose="02020603050405020304" pitchFamily="18" charset="0"/>
              </a:rPr>
              <a:t>E</a:t>
            </a:r>
            <a:r>
              <a:rPr lang="en-US" altLang="zh-CN" sz="2800" i="1" baseline="-25000" dirty="0" err="1">
                <a:effectLst>
                  <a:outerShdw blurRad="38100" dist="38100" dir="2700000" algn="tl">
                    <a:srgbClr val="000000">
                      <a:alpha val="43137"/>
                    </a:srgbClr>
                  </a:outerShdw>
                </a:effectLst>
                <a:latin typeface="Times New Roman" panose="02020603050405020304" pitchFamily="18" charset="0"/>
              </a:rPr>
              <a:t>i</a:t>
            </a:r>
            <a:r>
              <a:rPr lang="zh-CN" altLang="en-US" sz="2800" dirty="0">
                <a:effectLst>
                  <a:outerShdw blurRad="38100" dist="38100" dir="2700000" algn="tl">
                    <a:srgbClr val="000000">
                      <a:alpha val="43137"/>
                    </a:srgbClr>
                  </a:outerShdw>
                </a:effectLst>
                <a:latin typeface="Times New Roman" panose="02020603050405020304" pitchFamily="18" charset="0"/>
              </a:rPr>
              <a:t>和</a:t>
            </a:r>
            <a:r>
              <a:rPr lang="en-US" altLang="zh-CN" sz="2800" i="1" dirty="0">
                <a:effectLst>
                  <a:outerShdw blurRad="38100" dist="38100" dir="2700000" algn="tl">
                    <a:srgbClr val="000000">
                      <a:alpha val="43137"/>
                    </a:srgbClr>
                  </a:outerShdw>
                </a:effectLst>
                <a:latin typeface="Times New Roman" panose="02020603050405020304" pitchFamily="18" charset="0"/>
              </a:rPr>
              <a:t>E</a:t>
            </a:r>
            <a:r>
              <a:rPr lang="en-US" altLang="zh-CN" sz="2800" dirty="0">
                <a:effectLst>
                  <a:outerShdw blurRad="38100" dist="38100" dir="2700000" algn="tl">
                    <a:srgbClr val="000000">
                      <a:alpha val="43137"/>
                    </a:srgbClr>
                  </a:outerShdw>
                </a:effectLst>
                <a:latin typeface="Times New Roman" panose="02020603050405020304" pitchFamily="18" charset="0"/>
              </a:rPr>
              <a:t>， </a:t>
            </a:r>
            <a:r>
              <a:rPr lang="zh-CN" altLang="en-US" sz="2800" dirty="0">
                <a:effectLst>
                  <a:outerShdw blurRad="38100" dist="38100" dir="2700000" algn="tl">
                    <a:srgbClr val="000000">
                      <a:alpha val="43137"/>
                    </a:srgbClr>
                  </a:outerShdw>
                </a:effectLst>
                <a:latin typeface="Times New Roman" panose="02020603050405020304" pitchFamily="18" charset="0"/>
              </a:rPr>
              <a:t>用单位增益 支路将它们分开。</a:t>
            </a:r>
            <a:endParaRPr lang="zh-CN" altLang="en-US" sz="2800" dirty="0">
              <a:effectLst>
                <a:outerShdw blurRad="38100" dist="38100" dir="2700000" algn="tl">
                  <a:srgbClr val="000000">
                    <a:alpha val="43137"/>
                  </a:srgbClr>
                </a:outerShdw>
              </a:effectLst>
              <a:latin typeface="Times New Roman" panose="02020603050405020304" pitchFamily="18" charset="0"/>
            </a:endParaRPr>
          </a:p>
        </p:txBody>
      </p:sp>
    </p:spTree>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圆角矩形 64"/>
          <p:cNvSpPr/>
          <p:nvPr/>
        </p:nvSpPr>
        <p:spPr>
          <a:xfrm>
            <a:off x="1632521" y="3558505"/>
            <a:ext cx="7415807" cy="181471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 name="圆角矩形 63"/>
          <p:cNvSpPr/>
          <p:nvPr/>
        </p:nvSpPr>
        <p:spPr>
          <a:xfrm>
            <a:off x="1559496" y="1340769"/>
            <a:ext cx="7415807" cy="18147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8132" name="Group 1085"/>
          <p:cNvGrpSpPr/>
          <p:nvPr/>
        </p:nvGrpSpPr>
        <p:grpSpPr bwMode="auto">
          <a:xfrm>
            <a:off x="1865882" y="1547142"/>
            <a:ext cx="6943278" cy="1477628"/>
            <a:chOff x="624" y="672"/>
            <a:chExt cx="4320" cy="960"/>
          </a:xfrm>
        </p:grpSpPr>
        <p:sp>
          <p:nvSpPr>
            <p:cNvPr id="48167" name="Text Box 1027"/>
            <p:cNvSpPr txBox="1">
              <a:spLocks noChangeArrowheads="1"/>
            </p:cNvSpPr>
            <p:nvPr/>
          </p:nvSpPr>
          <p:spPr bwMode="auto">
            <a:xfrm>
              <a:off x="1776" y="864"/>
              <a:ext cx="624" cy="33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800" b="0">
                  <a:latin typeface="Times New Roman" panose="02020603050405020304" pitchFamily="18" charset="0"/>
                </a:rPr>
                <a:t>  </a:t>
              </a:r>
              <a:r>
                <a:rPr lang="en-US" altLang="zh-CN" sz="2800" b="0">
                  <a:latin typeface="Times New Roman" panose="02020603050405020304" pitchFamily="18" charset="0"/>
                </a:rPr>
                <a:t>G</a:t>
              </a:r>
              <a:r>
                <a:rPr lang="en-US" altLang="zh-CN" sz="2800" b="0" baseline="-25000">
                  <a:latin typeface="Times New Roman" panose="02020603050405020304" pitchFamily="18" charset="0"/>
                </a:rPr>
                <a:t>1</a:t>
              </a:r>
              <a:endParaRPr lang="en-US" altLang="zh-CN" sz="2800" b="0">
                <a:latin typeface="Times New Roman" panose="02020603050405020304" pitchFamily="18" charset="0"/>
              </a:endParaRPr>
            </a:p>
          </p:txBody>
        </p:sp>
        <p:sp>
          <p:nvSpPr>
            <p:cNvPr id="48168" name="Text Box 1028"/>
            <p:cNvSpPr txBox="1">
              <a:spLocks noChangeArrowheads="1"/>
            </p:cNvSpPr>
            <p:nvPr/>
          </p:nvSpPr>
          <p:spPr bwMode="auto">
            <a:xfrm>
              <a:off x="3408" y="864"/>
              <a:ext cx="624" cy="33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800" b="0">
                  <a:latin typeface="Times New Roman" panose="02020603050405020304" pitchFamily="18" charset="0"/>
                </a:rPr>
                <a:t>  </a:t>
              </a:r>
              <a:r>
                <a:rPr lang="en-US" altLang="zh-CN" sz="2800" b="0">
                  <a:latin typeface="Times New Roman" panose="02020603050405020304" pitchFamily="18" charset="0"/>
                </a:rPr>
                <a:t>G</a:t>
              </a:r>
              <a:r>
                <a:rPr lang="en-US" altLang="zh-CN" sz="2800" b="0" baseline="-25000">
                  <a:latin typeface="Times New Roman" panose="02020603050405020304" pitchFamily="18" charset="0"/>
                </a:rPr>
                <a:t>2</a:t>
              </a:r>
              <a:endParaRPr lang="en-US" altLang="zh-CN" sz="2800" b="0">
                <a:latin typeface="Times New Roman" panose="02020603050405020304" pitchFamily="18" charset="0"/>
              </a:endParaRPr>
            </a:p>
          </p:txBody>
        </p:sp>
        <p:sp>
          <p:nvSpPr>
            <p:cNvPr id="48169" name="Oval 1029"/>
            <p:cNvSpPr>
              <a:spLocks noChangeArrowheads="1"/>
            </p:cNvSpPr>
            <p:nvPr/>
          </p:nvSpPr>
          <p:spPr bwMode="auto">
            <a:xfrm>
              <a:off x="1248" y="960"/>
              <a:ext cx="96" cy="9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48170" name="Oval 1030"/>
            <p:cNvSpPr>
              <a:spLocks noChangeArrowheads="1"/>
            </p:cNvSpPr>
            <p:nvPr/>
          </p:nvSpPr>
          <p:spPr bwMode="auto">
            <a:xfrm>
              <a:off x="2880" y="960"/>
              <a:ext cx="96" cy="9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48171" name="Line 1031"/>
            <p:cNvSpPr>
              <a:spLocks noChangeShapeType="1"/>
            </p:cNvSpPr>
            <p:nvPr/>
          </p:nvSpPr>
          <p:spPr bwMode="auto">
            <a:xfrm>
              <a:off x="624" y="1008"/>
              <a:ext cx="62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72" name="Line 1032"/>
            <p:cNvSpPr>
              <a:spLocks noChangeShapeType="1"/>
            </p:cNvSpPr>
            <p:nvPr/>
          </p:nvSpPr>
          <p:spPr bwMode="auto">
            <a:xfrm>
              <a:off x="1392" y="1008"/>
              <a:ext cx="38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73" name="Line 1033"/>
            <p:cNvSpPr>
              <a:spLocks noChangeShapeType="1"/>
            </p:cNvSpPr>
            <p:nvPr/>
          </p:nvSpPr>
          <p:spPr bwMode="auto">
            <a:xfrm>
              <a:off x="2400" y="1008"/>
              <a:ext cx="48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74" name="Line 1034"/>
            <p:cNvSpPr>
              <a:spLocks noChangeShapeType="1"/>
            </p:cNvSpPr>
            <p:nvPr/>
          </p:nvSpPr>
          <p:spPr bwMode="auto">
            <a:xfrm>
              <a:off x="2976" y="1008"/>
              <a:ext cx="43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75" name="Line 1035"/>
            <p:cNvSpPr>
              <a:spLocks noChangeShapeType="1"/>
            </p:cNvSpPr>
            <p:nvPr/>
          </p:nvSpPr>
          <p:spPr bwMode="auto">
            <a:xfrm>
              <a:off x="4032" y="1008"/>
              <a:ext cx="81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76" name="Line 1036"/>
            <p:cNvSpPr>
              <a:spLocks noChangeShapeType="1"/>
            </p:cNvSpPr>
            <p:nvPr/>
          </p:nvSpPr>
          <p:spPr bwMode="auto">
            <a:xfrm>
              <a:off x="4416" y="1008"/>
              <a:ext cx="0" cy="62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77" name="Line 1037"/>
            <p:cNvSpPr>
              <a:spLocks noChangeShapeType="1"/>
            </p:cNvSpPr>
            <p:nvPr/>
          </p:nvSpPr>
          <p:spPr bwMode="auto">
            <a:xfrm>
              <a:off x="2928" y="1632"/>
              <a:ext cx="14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78" name="Line 1038"/>
            <p:cNvSpPr>
              <a:spLocks noChangeShapeType="1"/>
            </p:cNvSpPr>
            <p:nvPr/>
          </p:nvSpPr>
          <p:spPr bwMode="auto">
            <a:xfrm flipV="1">
              <a:off x="2928" y="1056"/>
              <a:ext cx="0" cy="57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79" name="Line 1039"/>
            <p:cNvSpPr>
              <a:spLocks noChangeShapeType="1"/>
            </p:cNvSpPr>
            <p:nvPr/>
          </p:nvSpPr>
          <p:spPr bwMode="auto">
            <a:xfrm>
              <a:off x="2592" y="1008"/>
              <a:ext cx="0" cy="62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80" name="Line 1040"/>
            <p:cNvSpPr>
              <a:spLocks noChangeShapeType="1"/>
            </p:cNvSpPr>
            <p:nvPr/>
          </p:nvSpPr>
          <p:spPr bwMode="auto">
            <a:xfrm>
              <a:off x="1536" y="1632"/>
              <a:ext cx="105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81" name="Line 1041"/>
            <p:cNvSpPr>
              <a:spLocks noChangeShapeType="1"/>
            </p:cNvSpPr>
            <p:nvPr/>
          </p:nvSpPr>
          <p:spPr bwMode="auto">
            <a:xfrm flipH="1">
              <a:off x="1296" y="1632"/>
              <a:ext cx="24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82" name="Line 1042"/>
            <p:cNvSpPr>
              <a:spLocks noChangeShapeType="1"/>
            </p:cNvSpPr>
            <p:nvPr/>
          </p:nvSpPr>
          <p:spPr bwMode="auto">
            <a:xfrm flipV="1">
              <a:off x="1296" y="1056"/>
              <a:ext cx="0" cy="57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83" name="Text Box 1043"/>
            <p:cNvSpPr txBox="1">
              <a:spLocks noChangeArrowheads="1"/>
            </p:cNvSpPr>
            <p:nvPr/>
          </p:nvSpPr>
          <p:spPr bwMode="auto">
            <a:xfrm>
              <a:off x="720" y="672"/>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b="0" i="1">
                  <a:latin typeface="Times New Roman" panose="02020603050405020304" pitchFamily="18" charset="0"/>
                </a:rPr>
                <a:t>R</a:t>
              </a:r>
              <a:endParaRPr lang="en-US" altLang="zh-CN" sz="2800" b="0" i="1">
                <a:latin typeface="Times New Roman" panose="02020603050405020304" pitchFamily="18" charset="0"/>
              </a:endParaRPr>
            </a:p>
          </p:txBody>
        </p:sp>
        <p:sp>
          <p:nvSpPr>
            <p:cNvPr id="48184" name="Text Box 1044"/>
            <p:cNvSpPr txBox="1">
              <a:spLocks noChangeArrowheads="1"/>
            </p:cNvSpPr>
            <p:nvPr/>
          </p:nvSpPr>
          <p:spPr bwMode="auto">
            <a:xfrm>
              <a:off x="1440" y="681"/>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b="0" i="1">
                  <a:latin typeface="Times New Roman" panose="02020603050405020304" pitchFamily="18" charset="0"/>
                </a:rPr>
                <a:t>E</a:t>
              </a:r>
              <a:r>
                <a:rPr lang="en-US" altLang="zh-CN" sz="2800" b="0" baseline="-25000">
                  <a:latin typeface="Times New Roman" panose="02020603050405020304" pitchFamily="18" charset="0"/>
                </a:rPr>
                <a:t>1</a:t>
              </a:r>
              <a:endParaRPr lang="en-US" altLang="zh-CN" sz="2800" b="0" baseline="-25000">
                <a:latin typeface="Times New Roman" panose="02020603050405020304" pitchFamily="18" charset="0"/>
              </a:endParaRPr>
            </a:p>
          </p:txBody>
        </p:sp>
        <p:sp>
          <p:nvSpPr>
            <p:cNvPr id="48185" name="Text Box 1045"/>
            <p:cNvSpPr txBox="1">
              <a:spLocks noChangeArrowheads="1"/>
            </p:cNvSpPr>
            <p:nvPr/>
          </p:nvSpPr>
          <p:spPr bwMode="auto">
            <a:xfrm>
              <a:off x="2448" y="672"/>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b="0" i="1">
                  <a:latin typeface="Times New Roman" panose="02020603050405020304" pitchFamily="18" charset="0"/>
                </a:rPr>
                <a:t>U</a:t>
              </a:r>
              <a:endParaRPr lang="en-US" altLang="zh-CN" sz="2800" b="0" i="1">
                <a:latin typeface="Times New Roman" panose="02020603050405020304" pitchFamily="18" charset="0"/>
              </a:endParaRPr>
            </a:p>
          </p:txBody>
        </p:sp>
        <p:sp>
          <p:nvSpPr>
            <p:cNvPr id="48186" name="Text Box 1046"/>
            <p:cNvSpPr txBox="1">
              <a:spLocks noChangeArrowheads="1"/>
            </p:cNvSpPr>
            <p:nvPr/>
          </p:nvSpPr>
          <p:spPr bwMode="auto">
            <a:xfrm>
              <a:off x="4464" y="72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b="0" i="1">
                  <a:latin typeface="Times New Roman" panose="02020603050405020304" pitchFamily="18" charset="0"/>
                </a:rPr>
                <a:t>Y</a:t>
              </a:r>
              <a:endParaRPr lang="en-US" altLang="zh-CN" sz="2800" b="0" i="1">
                <a:latin typeface="Times New Roman" panose="02020603050405020304" pitchFamily="18" charset="0"/>
              </a:endParaRPr>
            </a:p>
          </p:txBody>
        </p:sp>
        <p:sp>
          <p:nvSpPr>
            <p:cNvPr id="48187" name="Text Box 1047"/>
            <p:cNvSpPr txBox="1">
              <a:spLocks noChangeArrowheads="1"/>
            </p:cNvSpPr>
            <p:nvPr/>
          </p:nvSpPr>
          <p:spPr bwMode="auto">
            <a:xfrm>
              <a:off x="3072" y="672"/>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b="0" i="1">
                  <a:latin typeface="Times New Roman" panose="02020603050405020304" pitchFamily="18" charset="0"/>
                </a:rPr>
                <a:t>E</a:t>
              </a:r>
              <a:r>
                <a:rPr lang="en-US" altLang="zh-CN" sz="2800" b="0" baseline="-25000">
                  <a:latin typeface="Times New Roman" panose="02020603050405020304" pitchFamily="18" charset="0"/>
                </a:rPr>
                <a:t>2</a:t>
              </a:r>
              <a:endParaRPr lang="en-US" altLang="zh-CN" sz="2800" b="0" baseline="-25000">
                <a:latin typeface="Times New Roman" panose="02020603050405020304" pitchFamily="18" charset="0"/>
              </a:endParaRPr>
            </a:p>
          </p:txBody>
        </p:sp>
        <p:sp>
          <p:nvSpPr>
            <p:cNvPr id="48188" name="Text Box 1048"/>
            <p:cNvSpPr txBox="1">
              <a:spLocks noChangeArrowheads="1"/>
            </p:cNvSpPr>
            <p:nvPr/>
          </p:nvSpPr>
          <p:spPr bwMode="auto">
            <a:xfrm>
              <a:off x="2688" y="720"/>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800" b="0">
                  <a:latin typeface="Times New Roman" panose="02020603050405020304" pitchFamily="18" charset="0"/>
                </a:rPr>
                <a:t>+</a:t>
              </a:r>
              <a:endParaRPr lang="zh-CN" altLang="en-US" sz="2800" b="0">
                <a:latin typeface="Times New Roman" panose="02020603050405020304" pitchFamily="18" charset="0"/>
              </a:endParaRPr>
            </a:p>
          </p:txBody>
        </p:sp>
        <p:sp>
          <p:nvSpPr>
            <p:cNvPr id="48189" name="Text Box 1049"/>
            <p:cNvSpPr txBox="1">
              <a:spLocks noChangeArrowheads="1"/>
            </p:cNvSpPr>
            <p:nvPr/>
          </p:nvSpPr>
          <p:spPr bwMode="auto">
            <a:xfrm>
              <a:off x="2640" y="1008"/>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800" b="0">
                  <a:latin typeface="Times New Roman" panose="02020603050405020304" pitchFamily="18" charset="0"/>
                </a:rPr>
                <a:t>－</a:t>
              </a:r>
              <a:endParaRPr lang="zh-CN" altLang="en-US" sz="2800" b="0">
                <a:latin typeface="Times New Roman" panose="02020603050405020304" pitchFamily="18" charset="0"/>
              </a:endParaRPr>
            </a:p>
          </p:txBody>
        </p:sp>
        <p:sp>
          <p:nvSpPr>
            <p:cNvPr id="48190" name="Text Box 1050"/>
            <p:cNvSpPr txBox="1">
              <a:spLocks noChangeArrowheads="1"/>
            </p:cNvSpPr>
            <p:nvPr/>
          </p:nvSpPr>
          <p:spPr bwMode="auto">
            <a:xfrm>
              <a:off x="1056" y="720"/>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800" b="0">
                  <a:latin typeface="Times New Roman" panose="02020603050405020304" pitchFamily="18" charset="0"/>
                </a:rPr>
                <a:t>+</a:t>
              </a:r>
              <a:endParaRPr lang="zh-CN" altLang="en-US" sz="2800" b="0">
                <a:latin typeface="Times New Roman" panose="02020603050405020304" pitchFamily="18" charset="0"/>
              </a:endParaRPr>
            </a:p>
          </p:txBody>
        </p:sp>
        <p:sp>
          <p:nvSpPr>
            <p:cNvPr id="48191" name="Text Box 1051"/>
            <p:cNvSpPr txBox="1">
              <a:spLocks noChangeArrowheads="1"/>
            </p:cNvSpPr>
            <p:nvPr/>
          </p:nvSpPr>
          <p:spPr bwMode="auto">
            <a:xfrm>
              <a:off x="1008" y="100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800" b="0">
                  <a:latin typeface="Times New Roman" panose="02020603050405020304" pitchFamily="18" charset="0"/>
                </a:rPr>
                <a:t>－</a:t>
              </a:r>
              <a:endParaRPr lang="zh-CN" altLang="en-US" sz="2800" b="0">
                <a:latin typeface="Times New Roman" panose="02020603050405020304" pitchFamily="18" charset="0"/>
              </a:endParaRPr>
            </a:p>
          </p:txBody>
        </p:sp>
      </p:grpSp>
      <p:grpSp>
        <p:nvGrpSpPr>
          <p:cNvPr id="48133" name="Group 1086"/>
          <p:cNvGrpSpPr/>
          <p:nvPr/>
        </p:nvGrpSpPr>
        <p:grpSpPr bwMode="auto">
          <a:xfrm>
            <a:off x="1561081" y="3756944"/>
            <a:ext cx="7483311" cy="1217504"/>
            <a:chOff x="432" y="2064"/>
            <a:chExt cx="4656" cy="791"/>
          </a:xfrm>
        </p:grpSpPr>
        <p:sp>
          <p:nvSpPr>
            <p:cNvPr id="48137" name="Oval 1053"/>
            <p:cNvSpPr>
              <a:spLocks noChangeArrowheads="1"/>
            </p:cNvSpPr>
            <p:nvPr/>
          </p:nvSpPr>
          <p:spPr bwMode="auto">
            <a:xfrm>
              <a:off x="720" y="2336"/>
              <a:ext cx="96" cy="9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48138" name="Oval 1054"/>
            <p:cNvSpPr>
              <a:spLocks noChangeArrowheads="1"/>
            </p:cNvSpPr>
            <p:nvPr/>
          </p:nvSpPr>
          <p:spPr bwMode="auto">
            <a:xfrm>
              <a:off x="1584" y="2336"/>
              <a:ext cx="96" cy="9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48139" name="Oval 1055"/>
            <p:cNvSpPr>
              <a:spLocks noChangeArrowheads="1"/>
            </p:cNvSpPr>
            <p:nvPr/>
          </p:nvSpPr>
          <p:spPr bwMode="auto">
            <a:xfrm>
              <a:off x="2448" y="2336"/>
              <a:ext cx="96" cy="9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48140" name="Oval 1056"/>
            <p:cNvSpPr>
              <a:spLocks noChangeArrowheads="1"/>
            </p:cNvSpPr>
            <p:nvPr/>
          </p:nvSpPr>
          <p:spPr bwMode="auto">
            <a:xfrm>
              <a:off x="3264" y="2336"/>
              <a:ext cx="96" cy="9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48141" name="Oval 1057"/>
            <p:cNvSpPr>
              <a:spLocks noChangeArrowheads="1"/>
            </p:cNvSpPr>
            <p:nvPr/>
          </p:nvSpPr>
          <p:spPr bwMode="auto">
            <a:xfrm>
              <a:off x="3984" y="2336"/>
              <a:ext cx="96" cy="9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48142" name="Oval 1058"/>
            <p:cNvSpPr>
              <a:spLocks noChangeArrowheads="1"/>
            </p:cNvSpPr>
            <p:nvPr/>
          </p:nvSpPr>
          <p:spPr bwMode="auto">
            <a:xfrm>
              <a:off x="4704" y="2336"/>
              <a:ext cx="96" cy="9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48143" name="Line 1059"/>
            <p:cNvSpPr>
              <a:spLocks noChangeShapeType="1"/>
            </p:cNvSpPr>
            <p:nvPr/>
          </p:nvSpPr>
          <p:spPr bwMode="auto">
            <a:xfrm>
              <a:off x="816" y="2384"/>
              <a:ext cx="384"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4" name="Line 1060"/>
            <p:cNvSpPr>
              <a:spLocks noChangeShapeType="1"/>
            </p:cNvSpPr>
            <p:nvPr/>
          </p:nvSpPr>
          <p:spPr bwMode="auto">
            <a:xfrm>
              <a:off x="1680" y="2384"/>
              <a:ext cx="336"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5" name="Line 1061"/>
            <p:cNvSpPr>
              <a:spLocks noChangeShapeType="1"/>
            </p:cNvSpPr>
            <p:nvPr/>
          </p:nvSpPr>
          <p:spPr bwMode="auto">
            <a:xfrm>
              <a:off x="2544" y="2384"/>
              <a:ext cx="432"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6" name="Line 1062"/>
            <p:cNvSpPr>
              <a:spLocks noChangeShapeType="1"/>
            </p:cNvSpPr>
            <p:nvPr/>
          </p:nvSpPr>
          <p:spPr bwMode="auto">
            <a:xfrm>
              <a:off x="3360" y="2384"/>
              <a:ext cx="288"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7" name="Line 1063"/>
            <p:cNvSpPr>
              <a:spLocks noChangeShapeType="1"/>
            </p:cNvSpPr>
            <p:nvPr/>
          </p:nvSpPr>
          <p:spPr bwMode="auto">
            <a:xfrm>
              <a:off x="4080" y="2384"/>
              <a:ext cx="288"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8" name="Line 1064"/>
            <p:cNvSpPr>
              <a:spLocks noChangeShapeType="1"/>
            </p:cNvSpPr>
            <p:nvPr/>
          </p:nvSpPr>
          <p:spPr bwMode="auto">
            <a:xfrm>
              <a:off x="1152" y="2384"/>
              <a:ext cx="43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9" name="Line 1065"/>
            <p:cNvSpPr>
              <a:spLocks noChangeShapeType="1"/>
            </p:cNvSpPr>
            <p:nvPr/>
          </p:nvSpPr>
          <p:spPr bwMode="auto">
            <a:xfrm>
              <a:off x="2016" y="2384"/>
              <a:ext cx="43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0" name="Line 1066"/>
            <p:cNvSpPr>
              <a:spLocks noChangeShapeType="1"/>
            </p:cNvSpPr>
            <p:nvPr/>
          </p:nvSpPr>
          <p:spPr bwMode="auto">
            <a:xfrm>
              <a:off x="2976" y="2384"/>
              <a:ext cx="2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1" name="Line 1067"/>
            <p:cNvSpPr>
              <a:spLocks noChangeShapeType="1"/>
            </p:cNvSpPr>
            <p:nvPr/>
          </p:nvSpPr>
          <p:spPr bwMode="auto">
            <a:xfrm>
              <a:off x="3648" y="2384"/>
              <a:ext cx="3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2" name="Line 1068"/>
            <p:cNvSpPr>
              <a:spLocks noChangeShapeType="1"/>
            </p:cNvSpPr>
            <p:nvPr/>
          </p:nvSpPr>
          <p:spPr bwMode="auto">
            <a:xfrm>
              <a:off x="4368" y="2384"/>
              <a:ext cx="3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3" name="Freeform 1069"/>
            <p:cNvSpPr/>
            <p:nvPr/>
          </p:nvSpPr>
          <p:spPr bwMode="auto">
            <a:xfrm>
              <a:off x="1680" y="2432"/>
              <a:ext cx="384" cy="400"/>
            </a:xfrm>
            <a:custGeom>
              <a:avLst/>
              <a:gdLst>
                <a:gd name="T0" fmla="*/ 0 w 384"/>
                <a:gd name="T1" fmla="*/ 0 h 400"/>
                <a:gd name="T2" fmla="*/ 192 w 384"/>
                <a:gd name="T3" fmla="*/ 336 h 400"/>
                <a:gd name="T4" fmla="*/ 384 w 384"/>
                <a:gd name="T5" fmla="*/ 384 h 400"/>
                <a:gd name="T6" fmla="*/ 0 60000 65536"/>
                <a:gd name="T7" fmla="*/ 0 60000 65536"/>
                <a:gd name="T8" fmla="*/ 0 60000 65536"/>
              </a:gdLst>
              <a:ahLst/>
              <a:cxnLst>
                <a:cxn ang="T6">
                  <a:pos x="T0" y="T1"/>
                </a:cxn>
                <a:cxn ang="T7">
                  <a:pos x="T2" y="T3"/>
                </a:cxn>
                <a:cxn ang="T8">
                  <a:pos x="T4" y="T5"/>
                </a:cxn>
              </a:cxnLst>
              <a:rect l="0" t="0" r="r" b="b"/>
              <a:pathLst>
                <a:path w="384" h="400">
                  <a:moveTo>
                    <a:pt x="0" y="0"/>
                  </a:moveTo>
                  <a:cubicBezTo>
                    <a:pt x="64" y="136"/>
                    <a:pt x="128" y="272"/>
                    <a:pt x="192" y="336"/>
                  </a:cubicBezTo>
                  <a:cubicBezTo>
                    <a:pt x="256" y="400"/>
                    <a:pt x="352" y="376"/>
                    <a:pt x="384" y="384"/>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4" name="Freeform 1070"/>
            <p:cNvSpPr/>
            <p:nvPr/>
          </p:nvSpPr>
          <p:spPr bwMode="auto">
            <a:xfrm>
              <a:off x="2064" y="2432"/>
              <a:ext cx="432" cy="400"/>
            </a:xfrm>
            <a:custGeom>
              <a:avLst/>
              <a:gdLst>
                <a:gd name="T0" fmla="*/ 0 w 432"/>
                <a:gd name="T1" fmla="*/ 384 h 400"/>
                <a:gd name="T2" fmla="*/ 288 w 432"/>
                <a:gd name="T3" fmla="*/ 336 h 400"/>
                <a:gd name="T4" fmla="*/ 432 w 432"/>
                <a:gd name="T5" fmla="*/ 0 h 400"/>
                <a:gd name="T6" fmla="*/ 0 60000 65536"/>
                <a:gd name="T7" fmla="*/ 0 60000 65536"/>
                <a:gd name="T8" fmla="*/ 0 60000 65536"/>
              </a:gdLst>
              <a:ahLst/>
              <a:cxnLst>
                <a:cxn ang="T6">
                  <a:pos x="T0" y="T1"/>
                </a:cxn>
                <a:cxn ang="T7">
                  <a:pos x="T2" y="T3"/>
                </a:cxn>
                <a:cxn ang="T8">
                  <a:pos x="T4" y="T5"/>
                </a:cxn>
              </a:cxnLst>
              <a:rect l="0" t="0" r="r" b="b"/>
              <a:pathLst>
                <a:path w="432" h="400">
                  <a:moveTo>
                    <a:pt x="0" y="384"/>
                  </a:moveTo>
                  <a:cubicBezTo>
                    <a:pt x="108" y="392"/>
                    <a:pt x="216" y="400"/>
                    <a:pt x="288" y="336"/>
                  </a:cubicBezTo>
                  <a:cubicBezTo>
                    <a:pt x="360" y="272"/>
                    <a:pt x="408" y="56"/>
                    <a:pt x="432" y="0"/>
                  </a:cubicBezTo>
                </a:path>
              </a:pathLst>
            </a:custGeom>
            <a:noFill/>
            <a:ln w="9525">
              <a:solidFill>
                <a:schemeClr val="tx1"/>
              </a:solidFill>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5" name="Freeform 1071"/>
            <p:cNvSpPr/>
            <p:nvPr/>
          </p:nvSpPr>
          <p:spPr bwMode="auto">
            <a:xfrm>
              <a:off x="3360" y="2432"/>
              <a:ext cx="384" cy="384"/>
            </a:xfrm>
            <a:custGeom>
              <a:avLst/>
              <a:gdLst>
                <a:gd name="T0" fmla="*/ 0 w 384"/>
                <a:gd name="T1" fmla="*/ 0 h 384"/>
                <a:gd name="T2" fmla="*/ 96 w 384"/>
                <a:gd name="T3" fmla="*/ 240 h 384"/>
                <a:gd name="T4" fmla="*/ 384 w 384"/>
                <a:gd name="T5" fmla="*/ 384 h 384"/>
                <a:gd name="T6" fmla="*/ 0 60000 65536"/>
                <a:gd name="T7" fmla="*/ 0 60000 65536"/>
                <a:gd name="T8" fmla="*/ 0 60000 65536"/>
              </a:gdLst>
              <a:ahLst/>
              <a:cxnLst>
                <a:cxn ang="T6">
                  <a:pos x="T0" y="T1"/>
                </a:cxn>
                <a:cxn ang="T7">
                  <a:pos x="T2" y="T3"/>
                </a:cxn>
                <a:cxn ang="T8">
                  <a:pos x="T4" y="T5"/>
                </a:cxn>
              </a:cxnLst>
              <a:rect l="0" t="0" r="r" b="b"/>
              <a:pathLst>
                <a:path w="384" h="384">
                  <a:moveTo>
                    <a:pt x="0" y="0"/>
                  </a:moveTo>
                  <a:cubicBezTo>
                    <a:pt x="16" y="88"/>
                    <a:pt x="32" y="176"/>
                    <a:pt x="96" y="240"/>
                  </a:cubicBezTo>
                  <a:cubicBezTo>
                    <a:pt x="160" y="304"/>
                    <a:pt x="272" y="344"/>
                    <a:pt x="384" y="384"/>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6" name="Freeform 1072"/>
            <p:cNvSpPr/>
            <p:nvPr/>
          </p:nvSpPr>
          <p:spPr bwMode="auto">
            <a:xfrm>
              <a:off x="3744" y="2432"/>
              <a:ext cx="336" cy="400"/>
            </a:xfrm>
            <a:custGeom>
              <a:avLst/>
              <a:gdLst>
                <a:gd name="T0" fmla="*/ 0 w 336"/>
                <a:gd name="T1" fmla="*/ 384 h 400"/>
                <a:gd name="T2" fmla="*/ 192 w 336"/>
                <a:gd name="T3" fmla="*/ 336 h 400"/>
                <a:gd name="T4" fmla="*/ 336 w 336"/>
                <a:gd name="T5" fmla="*/ 0 h 400"/>
                <a:gd name="T6" fmla="*/ 0 60000 65536"/>
                <a:gd name="T7" fmla="*/ 0 60000 65536"/>
                <a:gd name="T8" fmla="*/ 0 60000 65536"/>
              </a:gdLst>
              <a:ahLst/>
              <a:cxnLst>
                <a:cxn ang="T6">
                  <a:pos x="T0" y="T1"/>
                </a:cxn>
                <a:cxn ang="T7">
                  <a:pos x="T2" y="T3"/>
                </a:cxn>
                <a:cxn ang="T8">
                  <a:pos x="T4" y="T5"/>
                </a:cxn>
              </a:cxnLst>
              <a:rect l="0" t="0" r="r" b="b"/>
              <a:pathLst>
                <a:path w="336" h="400">
                  <a:moveTo>
                    <a:pt x="0" y="384"/>
                  </a:moveTo>
                  <a:cubicBezTo>
                    <a:pt x="68" y="392"/>
                    <a:pt x="136" y="400"/>
                    <a:pt x="192" y="336"/>
                  </a:cubicBezTo>
                  <a:cubicBezTo>
                    <a:pt x="248" y="272"/>
                    <a:pt x="312" y="48"/>
                    <a:pt x="336" y="0"/>
                  </a:cubicBezTo>
                </a:path>
              </a:pathLst>
            </a:custGeom>
            <a:noFill/>
            <a:ln w="9525">
              <a:solidFill>
                <a:schemeClr val="tx1"/>
              </a:solidFill>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7" name="Text Box 1073"/>
            <p:cNvSpPr txBox="1">
              <a:spLocks noChangeArrowheads="1"/>
            </p:cNvSpPr>
            <p:nvPr/>
          </p:nvSpPr>
          <p:spPr bwMode="auto">
            <a:xfrm>
              <a:off x="2784" y="2096"/>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800" b="0">
                  <a:latin typeface="Times New Roman" panose="02020603050405020304" pitchFamily="18" charset="0"/>
                </a:rPr>
                <a:t>1</a:t>
              </a:r>
              <a:endParaRPr lang="zh-CN" altLang="en-US" sz="2800" b="0">
                <a:latin typeface="Times New Roman" panose="02020603050405020304" pitchFamily="18" charset="0"/>
              </a:endParaRPr>
            </a:p>
          </p:txBody>
        </p:sp>
        <p:sp>
          <p:nvSpPr>
            <p:cNvPr id="48158" name="Text Box 1074"/>
            <p:cNvSpPr txBox="1">
              <a:spLocks noChangeArrowheads="1"/>
            </p:cNvSpPr>
            <p:nvPr/>
          </p:nvSpPr>
          <p:spPr bwMode="auto">
            <a:xfrm>
              <a:off x="1968" y="2528"/>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800" b="0">
                  <a:latin typeface="Times New Roman" panose="02020603050405020304" pitchFamily="18" charset="0"/>
                </a:rPr>
                <a:t>-1</a:t>
              </a:r>
              <a:endParaRPr lang="zh-CN" altLang="en-US" sz="2800" b="0">
                <a:latin typeface="Times New Roman" panose="02020603050405020304" pitchFamily="18" charset="0"/>
              </a:endParaRPr>
            </a:p>
          </p:txBody>
        </p:sp>
        <p:sp>
          <p:nvSpPr>
            <p:cNvPr id="48159" name="Text Box 1075"/>
            <p:cNvSpPr txBox="1">
              <a:spLocks noChangeArrowheads="1"/>
            </p:cNvSpPr>
            <p:nvPr/>
          </p:nvSpPr>
          <p:spPr bwMode="auto">
            <a:xfrm>
              <a:off x="4272" y="2096"/>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800" b="0">
                  <a:latin typeface="Times New Roman" panose="02020603050405020304" pitchFamily="18" charset="0"/>
                </a:rPr>
                <a:t>1</a:t>
              </a:r>
              <a:endParaRPr lang="zh-CN" altLang="en-US" sz="2800" b="0">
                <a:latin typeface="Times New Roman" panose="02020603050405020304" pitchFamily="18" charset="0"/>
              </a:endParaRPr>
            </a:p>
          </p:txBody>
        </p:sp>
        <p:sp>
          <p:nvSpPr>
            <p:cNvPr id="48160" name="Text Box 1076"/>
            <p:cNvSpPr txBox="1">
              <a:spLocks noChangeArrowheads="1"/>
            </p:cNvSpPr>
            <p:nvPr/>
          </p:nvSpPr>
          <p:spPr bwMode="auto">
            <a:xfrm>
              <a:off x="1152" y="2096"/>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800" b="0">
                  <a:latin typeface="Times New Roman" panose="02020603050405020304" pitchFamily="18" charset="0"/>
                </a:rPr>
                <a:t>1</a:t>
              </a:r>
              <a:endParaRPr lang="zh-CN" altLang="en-US" sz="2800" b="0">
                <a:latin typeface="Times New Roman" panose="02020603050405020304" pitchFamily="18" charset="0"/>
              </a:endParaRPr>
            </a:p>
          </p:txBody>
        </p:sp>
        <p:sp>
          <p:nvSpPr>
            <p:cNvPr id="48161" name="Text Box 1077"/>
            <p:cNvSpPr txBox="1">
              <a:spLocks noChangeArrowheads="1"/>
            </p:cNvSpPr>
            <p:nvPr/>
          </p:nvSpPr>
          <p:spPr bwMode="auto">
            <a:xfrm>
              <a:off x="3648" y="2528"/>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800" b="0">
                  <a:latin typeface="Times New Roman" panose="02020603050405020304" pitchFamily="18" charset="0"/>
                </a:rPr>
                <a:t>-1</a:t>
              </a:r>
              <a:endParaRPr lang="zh-CN" altLang="en-US" sz="2800" b="0">
                <a:latin typeface="Times New Roman" panose="02020603050405020304" pitchFamily="18" charset="0"/>
              </a:endParaRPr>
            </a:p>
          </p:txBody>
        </p:sp>
        <p:sp>
          <p:nvSpPr>
            <p:cNvPr id="48162" name="Text Box 1078"/>
            <p:cNvSpPr txBox="1">
              <a:spLocks noChangeArrowheads="1"/>
            </p:cNvSpPr>
            <p:nvPr/>
          </p:nvSpPr>
          <p:spPr bwMode="auto">
            <a:xfrm>
              <a:off x="432" y="2096"/>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b="0" i="1">
                  <a:latin typeface="Times New Roman" panose="02020603050405020304" pitchFamily="18" charset="0"/>
                </a:rPr>
                <a:t>R</a:t>
              </a:r>
              <a:endParaRPr lang="en-US" altLang="zh-CN" sz="2800" b="0" i="1">
                <a:latin typeface="Times New Roman" panose="02020603050405020304" pitchFamily="18" charset="0"/>
              </a:endParaRPr>
            </a:p>
          </p:txBody>
        </p:sp>
        <p:sp>
          <p:nvSpPr>
            <p:cNvPr id="48163" name="Text Box 1079"/>
            <p:cNvSpPr txBox="1">
              <a:spLocks noChangeArrowheads="1"/>
            </p:cNvSpPr>
            <p:nvPr/>
          </p:nvSpPr>
          <p:spPr bwMode="auto">
            <a:xfrm>
              <a:off x="1584" y="2064"/>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b="0" i="1">
                  <a:latin typeface="Times New Roman" panose="02020603050405020304" pitchFamily="18" charset="0"/>
                </a:rPr>
                <a:t>E</a:t>
              </a:r>
              <a:r>
                <a:rPr lang="en-US" altLang="zh-CN" sz="2800" b="0" baseline="-25000">
                  <a:latin typeface="Times New Roman" panose="02020603050405020304" pitchFamily="18" charset="0"/>
                </a:rPr>
                <a:t>1</a:t>
              </a:r>
              <a:endParaRPr lang="en-US" altLang="zh-CN" sz="2800" b="0" baseline="-25000">
                <a:latin typeface="Times New Roman" panose="02020603050405020304" pitchFamily="18" charset="0"/>
              </a:endParaRPr>
            </a:p>
          </p:txBody>
        </p:sp>
        <p:sp>
          <p:nvSpPr>
            <p:cNvPr id="48164" name="Text Box 1080"/>
            <p:cNvSpPr txBox="1">
              <a:spLocks noChangeArrowheads="1"/>
            </p:cNvSpPr>
            <p:nvPr/>
          </p:nvSpPr>
          <p:spPr bwMode="auto">
            <a:xfrm>
              <a:off x="2400" y="2064"/>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b="0" i="1">
                  <a:latin typeface="Times New Roman" panose="02020603050405020304" pitchFamily="18" charset="0"/>
                </a:rPr>
                <a:t>U</a:t>
              </a:r>
              <a:endParaRPr lang="en-US" altLang="zh-CN" sz="2800" b="0" i="1">
                <a:latin typeface="Times New Roman" panose="02020603050405020304" pitchFamily="18" charset="0"/>
              </a:endParaRPr>
            </a:p>
          </p:txBody>
        </p:sp>
        <p:sp>
          <p:nvSpPr>
            <p:cNvPr id="48165" name="Text Box 1081"/>
            <p:cNvSpPr txBox="1">
              <a:spLocks noChangeArrowheads="1"/>
            </p:cNvSpPr>
            <p:nvPr/>
          </p:nvSpPr>
          <p:spPr bwMode="auto">
            <a:xfrm>
              <a:off x="3264" y="2064"/>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b="0" i="1">
                  <a:latin typeface="Times New Roman" panose="02020603050405020304" pitchFamily="18" charset="0"/>
                </a:rPr>
                <a:t>E</a:t>
              </a:r>
              <a:r>
                <a:rPr lang="en-US" altLang="zh-CN" sz="2800" b="0" baseline="-25000">
                  <a:latin typeface="Times New Roman" panose="02020603050405020304" pitchFamily="18" charset="0"/>
                </a:rPr>
                <a:t>2</a:t>
              </a:r>
              <a:endParaRPr lang="en-US" altLang="zh-CN" sz="2800" b="0" baseline="-25000">
                <a:latin typeface="Times New Roman" panose="02020603050405020304" pitchFamily="18" charset="0"/>
              </a:endParaRPr>
            </a:p>
          </p:txBody>
        </p:sp>
        <p:sp>
          <p:nvSpPr>
            <p:cNvPr id="48166" name="Text Box 1082"/>
            <p:cNvSpPr txBox="1">
              <a:spLocks noChangeArrowheads="1"/>
            </p:cNvSpPr>
            <p:nvPr/>
          </p:nvSpPr>
          <p:spPr bwMode="auto">
            <a:xfrm>
              <a:off x="4608" y="206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b="0" i="1">
                  <a:latin typeface="Times New Roman" panose="02020603050405020304" pitchFamily="18" charset="0"/>
                </a:rPr>
                <a:t>Y</a:t>
              </a:r>
              <a:endParaRPr lang="en-US" altLang="zh-CN" sz="2800" b="0" i="1">
                <a:latin typeface="Times New Roman" panose="02020603050405020304" pitchFamily="18" charset="0"/>
              </a:endParaRPr>
            </a:p>
          </p:txBody>
        </p:sp>
      </p:grpSp>
      <p:sp>
        <p:nvSpPr>
          <p:cNvPr id="48134" name="Rectangle 1087"/>
          <p:cNvSpPr>
            <a:spLocks noChangeArrowheads="1"/>
          </p:cNvSpPr>
          <p:nvPr/>
        </p:nvSpPr>
        <p:spPr bwMode="auto">
          <a:xfrm>
            <a:off x="3999481" y="3756942"/>
            <a:ext cx="540033" cy="369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800" b="0">
                <a:latin typeface="Times New Roman" panose="02020603050405020304" pitchFamily="18" charset="0"/>
              </a:rPr>
              <a:t>G1</a:t>
            </a:r>
            <a:endParaRPr lang="en-US" altLang="zh-CN" sz="2800" b="0">
              <a:latin typeface="Times New Roman" panose="02020603050405020304" pitchFamily="18" charset="0"/>
            </a:endParaRPr>
          </a:p>
        </p:txBody>
      </p:sp>
      <p:sp>
        <p:nvSpPr>
          <p:cNvPr id="48135" name="Rectangle 1088"/>
          <p:cNvSpPr>
            <a:spLocks noChangeArrowheads="1"/>
          </p:cNvSpPr>
          <p:nvPr/>
        </p:nvSpPr>
        <p:spPr bwMode="auto">
          <a:xfrm>
            <a:off x="6590281" y="3756942"/>
            <a:ext cx="540033" cy="369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800" b="0">
                <a:latin typeface="Times New Roman" panose="02020603050405020304" pitchFamily="18" charset="0"/>
              </a:rPr>
              <a:t>G2</a:t>
            </a:r>
            <a:endParaRPr lang="en-US" altLang="zh-CN" sz="2800" b="0">
              <a:latin typeface="Times New Roman" panose="02020603050405020304" pitchFamily="18" charset="0"/>
            </a:endParaRPr>
          </a:p>
        </p:txBody>
      </p:sp>
      <p:sp>
        <p:nvSpPr>
          <p:cNvPr id="48136" name="Line 150"/>
          <p:cNvSpPr>
            <a:spLocks noChangeShapeType="1"/>
          </p:cNvSpPr>
          <p:nvPr/>
        </p:nvSpPr>
        <p:spPr bwMode="auto">
          <a:xfrm>
            <a:off x="1408681" y="3428330"/>
            <a:ext cx="7791901" cy="0"/>
          </a:xfrm>
          <a:prstGeom prst="line">
            <a:avLst/>
          </a:prstGeom>
          <a:noFill/>
          <a:ln w="381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96376" y="1143003"/>
            <a:ext cx="7162800" cy="457200"/>
          </a:xfrm>
        </p:spPr>
        <p:txBody>
          <a:bodyPr rtlCol="0">
            <a:noAutofit/>
          </a:bodyPr>
          <a:lstStyle/>
          <a:p>
            <a:pPr>
              <a:defRPr/>
            </a:pPr>
            <a:r>
              <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rPr>
              <a:t>设单输入单输出线性定常系统的微分方程为:</a:t>
            </a:r>
            <a:br>
              <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rPr>
            </a:br>
            <a:endPar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endParaRPr>
          </a:p>
        </p:txBody>
      </p:sp>
      <p:sp>
        <p:nvSpPr>
          <p:cNvPr id="15363" name="Rectangle 4"/>
          <p:cNvSpPr>
            <a:spLocks noChangeArrowheads="1"/>
          </p:cNvSpPr>
          <p:nvPr/>
        </p:nvSpPr>
        <p:spPr bwMode="auto">
          <a:xfrm>
            <a:off x="3976688" y="31337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15364" name="Rectangle 5"/>
          <p:cNvSpPr>
            <a:spLocks noChangeArrowheads="1"/>
          </p:cNvSpPr>
          <p:nvPr/>
        </p:nvSpPr>
        <p:spPr bwMode="auto">
          <a:xfrm>
            <a:off x="3476625" y="295751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15365" name="Rectangle 6"/>
          <p:cNvSpPr>
            <a:spLocks noChangeArrowheads="1"/>
          </p:cNvSpPr>
          <p:nvPr/>
        </p:nvSpPr>
        <p:spPr bwMode="auto">
          <a:xfrm>
            <a:off x="3476625" y="295751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2775" name="Rectangle 8"/>
          <p:cNvSpPr>
            <a:spLocks noChangeArrowheads="1"/>
          </p:cNvSpPr>
          <p:nvPr/>
        </p:nvSpPr>
        <p:spPr bwMode="auto">
          <a:xfrm>
            <a:off x="1524001" y="3397250"/>
            <a:ext cx="9180513" cy="1168400"/>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lnSpc>
                <a:spcPct val="150000"/>
              </a:lnSpc>
              <a:spcBef>
                <a:spcPct val="0"/>
              </a:spcBef>
              <a:buClrTx/>
              <a:buSzTx/>
              <a:buFontTx/>
              <a:buNone/>
              <a:defRPr/>
            </a:pPr>
            <a:r>
              <a:rPr kumimoji="1" lang="en-US" altLang="zh-CN" sz="2800"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u(t)  </a:t>
            </a:r>
            <a:r>
              <a:rPr kumimoji="1"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rPr>
              <a:t>输入量  ； </a:t>
            </a:r>
            <a:r>
              <a:rPr kumimoji="1" lang="en-US" altLang="zh-CN" sz="2800"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c(t)</a:t>
            </a:r>
            <a:r>
              <a:rPr kumimoji="1" lang="en-US" altLang="zh-CN"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1"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rPr>
              <a:t>输出量 </a:t>
            </a:r>
            <a:endParaRPr kumimoji="1"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endParaRPr>
          </a:p>
          <a:p>
            <a:pPr eaLnBrk="1" hangingPunct="1">
              <a:spcBef>
                <a:spcPct val="0"/>
              </a:spcBef>
              <a:buClrTx/>
              <a:buSzTx/>
              <a:buFontTx/>
              <a:buNone/>
              <a:defRPr/>
            </a:pPr>
            <a:r>
              <a:rPr kumimoji="1"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rPr>
              <a:t>在</a:t>
            </a:r>
            <a:r>
              <a:rPr kumimoji="1" lang="zh-CN" altLang="en-US" sz="2800" dirty="0">
                <a:solidFill>
                  <a:srgbClr val="C00000"/>
                </a:solidFill>
                <a:effectLst>
                  <a:outerShdw blurRad="38100" dist="38100" dir="2700000" algn="tl">
                    <a:srgbClr val="000000">
                      <a:alpha val="43137"/>
                    </a:srgbClr>
                  </a:outerShdw>
                </a:effectLst>
                <a:latin typeface="黑体" panose="02010609060101010101" pitchFamily="2" charset="-122"/>
              </a:rPr>
              <a:t>零初始条件下</a:t>
            </a:r>
            <a:r>
              <a:rPr kumimoji="1"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rPr>
              <a:t>（即无输入作用前系统是相对禁止的）: </a:t>
            </a:r>
            <a:endParaRPr kumimoji="1"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endParaRPr>
          </a:p>
        </p:txBody>
      </p:sp>
      <p:sp>
        <p:nvSpPr>
          <p:cNvPr id="45069" name="Rectangle 13"/>
          <p:cNvSpPr>
            <a:spLocks noChangeArrowheads="1"/>
          </p:cNvSpPr>
          <p:nvPr/>
        </p:nvSpPr>
        <p:spPr bwMode="auto">
          <a:xfrm>
            <a:off x="1565275" y="4703764"/>
            <a:ext cx="30305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kumimoji="1" lang="zh-CN" altLang="en-US" sz="28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两边拉氏变换:</a:t>
            </a:r>
            <a:endParaRPr kumimoji="1" lang="zh-CN" altLang="en-US" sz="28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32782" name="Rectangle 27"/>
          <p:cNvSpPr>
            <a:spLocks noChangeArrowheads="1"/>
          </p:cNvSpPr>
          <p:nvPr/>
        </p:nvSpPr>
        <p:spPr bwMode="auto">
          <a:xfrm>
            <a:off x="-1320824" y="229718"/>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defRPr/>
            </a:pPr>
            <a:r>
              <a:rPr lang="zh-CN" altLang="en-US" sz="36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传递函数的描述</a:t>
            </a:r>
            <a:endParaRPr lang="zh-CN" altLang="en-US" sz="36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15369" name="Rectangle 20"/>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graphicFrame>
        <p:nvGraphicFramePr>
          <p:cNvPr id="15370" name="对象 2"/>
          <p:cNvGraphicFramePr>
            <a:graphicFrameLocks noChangeAspect="1"/>
          </p:cNvGraphicFramePr>
          <p:nvPr/>
        </p:nvGraphicFramePr>
        <p:xfrm>
          <a:off x="2698751" y="1484314"/>
          <a:ext cx="6911975" cy="1800225"/>
        </p:xfrm>
        <a:graphic>
          <a:graphicData uri="http://schemas.openxmlformats.org/presentationml/2006/ole">
            <mc:AlternateContent xmlns:mc="http://schemas.openxmlformats.org/markup-compatibility/2006">
              <mc:Choice xmlns:v="urn:schemas-microsoft-com:vml" Requires="v">
                <p:oleObj spid="_x0000_s3078" name="" r:id="rId1" imgW="3225800" imgH="838200" progId="Equation.DSMT4">
                  <p:embed/>
                </p:oleObj>
              </mc:Choice>
              <mc:Fallback>
                <p:oleObj name="" r:id="rId1" imgW="3225800" imgH="838200" progId="Equation.DSMT4">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1" y="1484314"/>
                        <a:ext cx="69119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1" name="Rectangle 22"/>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graphicFrame>
        <p:nvGraphicFramePr>
          <p:cNvPr id="15372" name="对象 4"/>
          <p:cNvGraphicFramePr>
            <a:graphicFrameLocks noChangeAspect="1"/>
          </p:cNvGraphicFramePr>
          <p:nvPr/>
        </p:nvGraphicFramePr>
        <p:xfrm>
          <a:off x="1524000" y="5229225"/>
          <a:ext cx="9144000" cy="647700"/>
        </p:xfrm>
        <a:graphic>
          <a:graphicData uri="http://schemas.openxmlformats.org/presentationml/2006/ole">
            <mc:AlternateContent xmlns:mc="http://schemas.openxmlformats.org/markup-compatibility/2006">
              <mc:Choice xmlns:v="urn:schemas-microsoft-com:vml" Requires="v">
                <p:oleObj spid="_x0000_s3079" name="" r:id="rId3" imgW="4394200" imgH="241300" progId="Equation.DSMT4">
                  <p:embed/>
                </p:oleObj>
              </mc:Choice>
              <mc:Fallback>
                <p:oleObj name="" r:id="rId3" imgW="4394200" imgH="2413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229225"/>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8"/>
          <p:cNvGraphicFramePr>
            <a:graphicFrameLocks noChangeAspect="1"/>
          </p:cNvGraphicFramePr>
          <p:nvPr/>
        </p:nvGraphicFramePr>
        <p:xfrm>
          <a:off x="5735762" y="3292326"/>
          <a:ext cx="114300" cy="215900"/>
        </p:xfrm>
        <a:graphic>
          <a:graphicData uri="http://schemas.openxmlformats.org/presentationml/2006/ole">
            <mc:AlternateContent xmlns:mc="http://schemas.openxmlformats.org/markup-compatibility/2006">
              <mc:Choice xmlns:v="urn:schemas-microsoft-com:vml" Requires="v">
                <p:oleObj spid="_x0000_s16390" name="Equation" r:id="rId1" imgW="114300" imgH="215900" progId="Equation.3">
                  <p:embed/>
                </p:oleObj>
              </mc:Choice>
              <mc:Fallback>
                <p:oleObj name="Equation" r:id="rId1" imgW="114300" imgH="2159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5762" y="3292326"/>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155" name="Group 43"/>
          <p:cNvGrpSpPr/>
          <p:nvPr/>
        </p:nvGrpSpPr>
        <p:grpSpPr bwMode="auto">
          <a:xfrm>
            <a:off x="4583832" y="553889"/>
            <a:ext cx="2206625" cy="1474788"/>
            <a:chOff x="2114" y="581"/>
            <a:chExt cx="1390" cy="929"/>
          </a:xfrm>
        </p:grpSpPr>
        <p:graphicFrame>
          <p:nvGraphicFramePr>
            <p:cNvPr id="49159" name="Object 9"/>
            <p:cNvGraphicFramePr>
              <a:graphicFrameLocks noChangeAspect="1"/>
            </p:cNvGraphicFramePr>
            <p:nvPr/>
          </p:nvGraphicFramePr>
          <p:xfrm>
            <a:off x="2114" y="581"/>
            <a:ext cx="1238" cy="929"/>
          </p:xfrm>
          <a:graphic>
            <a:graphicData uri="http://schemas.openxmlformats.org/presentationml/2006/ole">
              <mc:AlternateContent xmlns:mc="http://schemas.openxmlformats.org/markup-compatibility/2006">
                <mc:Choice xmlns:v="urn:schemas-microsoft-com:vml" Requires="v">
                  <p:oleObj spid="_x0000_s16391" name="Equation" r:id="rId3" imgW="660400" imgH="381000" progId="Equation.3">
                    <p:embed/>
                  </p:oleObj>
                </mc:Choice>
                <mc:Fallback>
                  <p:oleObj name="Equation" r:id="rId3" imgW="660400" imgH="3810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 y="581"/>
                          <a:ext cx="1238" cy="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0" name="Text Box 10"/>
            <p:cNvSpPr txBox="1">
              <a:spLocks noChangeArrowheads="1"/>
            </p:cNvSpPr>
            <p:nvPr/>
          </p:nvSpPr>
          <p:spPr bwMode="auto">
            <a:xfrm>
              <a:off x="3264" y="796"/>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1600" b="0" i="1">
                  <a:latin typeface="Times New Roman" panose="02020603050405020304" pitchFamily="18" charset="0"/>
                </a:rPr>
                <a:t>K</a:t>
              </a:r>
              <a:endParaRPr lang="en-US" altLang="zh-CN" sz="1600" b="0" i="1">
                <a:latin typeface="Times New Roman" panose="02020603050405020304" pitchFamily="18" charset="0"/>
              </a:endParaRPr>
            </a:p>
          </p:txBody>
        </p:sp>
      </p:grpSp>
      <p:sp>
        <p:nvSpPr>
          <p:cNvPr id="49156" name="Text Box 12"/>
          <p:cNvSpPr txBox="1">
            <a:spLocks noChangeArrowheads="1"/>
          </p:cNvSpPr>
          <p:nvPr/>
        </p:nvSpPr>
        <p:spPr bwMode="auto">
          <a:xfrm>
            <a:off x="1601912" y="5000476"/>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endParaRPr lang="zh-CN" altLang="en-US" sz="2400" b="0">
              <a:latin typeface="Times New Roman" panose="02020603050405020304" pitchFamily="18" charset="0"/>
            </a:endParaRPr>
          </a:p>
        </p:txBody>
      </p:sp>
      <p:sp>
        <p:nvSpPr>
          <p:cNvPr id="49157" name="Text Box 41"/>
          <p:cNvSpPr txBox="1">
            <a:spLocks noChangeArrowheads="1"/>
          </p:cNvSpPr>
          <p:nvPr/>
        </p:nvSpPr>
        <p:spPr bwMode="auto">
          <a:xfrm>
            <a:off x="1663372" y="236389"/>
            <a:ext cx="2590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defRPr/>
            </a:pPr>
            <a:r>
              <a:rPr lang="en-US" altLang="zh-CN" sz="2800" dirty="0">
                <a:solidFill>
                  <a:srgbClr val="002060"/>
                </a:solidFill>
                <a:effectLst>
                  <a:outerShdw blurRad="38100" dist="38100" dir="2700000" algn="tl">
                    <a:srgbClr val="000000">
                      <a:alpha val="43137"/>
                    </a:srgbClr>
                  </a:outerShdw>
                </a:effectLst>
                <a:latin typeface="Times New Roman" panose="02020603050405020304" pitchFamily="18" charset="0"/>
              </a:rPr>
              <a:t>Mason</a:t>
            </a:r>
            <a:r>
              <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公式</a:t>
            </a:r>
            <a:r>
              <a:rPr lang="zh-CN" altLang="en-US" sz="4400"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a:t>
            </a:r>
            <a:endParaRPr lang="zh-CN" altLang="en-US" sz="4400"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49158" name="Text Box 42"/>
          <p:cNvSpPr txBox="1">
            <a:spLocks noChangeArrowheads="1"/>
          </p:cNvSpPr>
          <p:nvPr/>
        </p:nvSpPr>
        <p:spPr bwMode="auto">
          <a:xfrm>
            <a:off x="2523257" y="2154063"/>
            <a:ext cx="7772400" cy="380873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Char char="•"/>
              <a:defRPr/>
            </a:pPr>
            <a:r>
              <a:rPr lang="en-US" altLang="zh-CN" sz="2800" i="1" dirty="0">
                <a:solidFill>
                  <a:srgbClr val="002060"/>
                </a:solidFill>
                <a:effectLst>
                  <a:outerShdw blurRad="38100" dist="38100" dir="2700000" algn="tl">
                    <a:srgbClr val="000000">
                      <a:alpha val="43137"/>
                    </a:srgbClr>
                  </a:outerShdw>
                </a:effectLst>
                <a:latin typeface="Times New Roman" panose="02020603050405020304" pitchFamily="18" charset="0"/>
              </a:rPr>
              <a:t>G </a:t>
            </a:r>
            <a:r>
              <a:rPr lang="en-US" altLang="zh-CN" sz="2800" dirty="0">
                <a:solidFill>
                  <a:srgbClr val="002060"/>
                </a:solidFill>
                <a:effectLst>
                  <a:outerShdw blurRad="38100" dist="38100" dir="2700000" algn="tl">
                    <a:srgbClr val="000000">
                      <a:alpha val="43137"/>
                    </a:srgbClr>
                  </a:outerShdw>
                </a:effectLst>
                <a:latin typeface="Times New Roman" panose="02020603050405020304" pitchFamily="18" charset="0"/>
              </a:rPr>
              <a:t>——</a:t>
            </a:r>
            <a:r>
              <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rPr>
              <a:t>从输入节点到输出节点的总增益                  （系统传递函数）             </a:t>
            </a:r>
            <a:endParaRPr lang="en-US" altLang="zh-CN" sz="2800" i="1" dirty="0">
              <a:solidFill>
                <a:srgbClr val="002060"/>
              </a:solidFill>
              <a:effectLst>
                <a:outerShdw blurRad="38100" dist="38100" dir="2700000" algn="tl">
                  <a:srgbClr val="000000">
                    <a:alpha val="43137"/>
                  </a:srgbClr>
                </a:outerShdw>
              </a:effectLst>
              <a:latin typeface="黑体" panose="02010609060101010101" pitchFamily="2" charset="-122"/>
            </a:endParaRPr>
          </a:p>
          <a:p>
            <a:pPr eaLnBrk="1" fontAlgn="t" hangingPunct="1">
              <a:lnSpc>
                <a:spcPct val="90000"/>
              </a:lnSpc>
              <a:buClrTx/>
              <a:buSzTx/>
              <a:buFontTx/>
              <a:buChar char="•"/>
              <a:defRPr/>
            </a:pPr>
            <a:r>
              <a:rPr lang="en-US" altLang="zh-CN" sz="2800" i="1" dirty="0">
                <a:solidFill>
                  <a:srgbClr val="002060"/>
                </a:solidFill>
                <a:effectLst>
                  <a:outerShdw blurRad="38100" dist="38100" dir="2700000" algn="tl">
                    <a:srgbClr val="000000">
                      <a:alpha val="43137"/>
                    </a:srgbClr>
                  </a:outerShdw>
                </a:effectLst>
                <a:latin typeface="Times New Roman" panose="02020603050405020304" pitchFamily="18" charset="0"/>
              </a:rPr>
              <a:t>Δ </a:t>
            </a:r>
            <a:r>
              <a:rPr lang="en-US" altLang="zh-CN" sz="2800" dirty="0">
                <a:solidFill>
                  <a:srgbClr val="002060"/>
                </a:solidFill>
                <a:effectLst>
                  <a:outerShdw blurRad="38100" dist="38100" dir="2700000" algn="tl">
                    <a:srgbClr val="000000">
                      <a:alpha val="43137"/>
                    </a:srgbClr>
                  </a:outerShdw>
                </a:effectLst>
                <a:latin typeface="Times New Roman" panose="02020603050405020304" pitchFamily="18" charset="0"/>
              </a:rPr>
              <a:t>= 1 －</a:t>
            </a:r>
            <a:r>
              <a:rPr lang="en-US" altLang="zh-CN" sz="2800" i="1" dirty="0" err="1">
                <a:solidFill>
                  <a:srgbClr val="002060"/>
                </a:solidFill>
                <a:effectLst>
                  <a:outerShdw blurRad="38100" dist="38100" dir="2700000" algn="tl">
                    <a:srgbClr val="000000">
                      <a:alpha val="43137"/>
                    </a:srgbClr>
                  </a:outerShdw>
                </a:effectLst>
                <a:latin typeface="Times New Roman" panose="02020603050405020304" pitchFamily="18" charset="0"/>
              </a:rPr>
              <a:t>ΣL</a:t>
            </a:r>
            <a:r>
              <a:rPr lang="en-US" altLang="zh-CN" sz="2800" i="1" baseline="-30000" dirty="0" err="1">
                <a:solidFill>
                  <a:srgbClr val="002060"/>
                </a:solidFill>
                <a:effectLst>
                  <a:outerShdw blurRad="38100" dist="38100" dir="2700000" algn="tl">
                    <a:srgbClr val="000000">
                      <a:alpha val="43137"/>
                    </a:srgbClr>
                  </a:outerShdw>
                </a:effectLst>
                <a:latin typeface="Times New Roman" panose="02020603050405020304" pitchFamily="18" charset="0"/>
              </a:rPr>
              <a:t>i</a:t>
            </a:r>
            <a:r>
              <a:rPr lang="en-US" altLang="zh-CN" sz="2800" dirty="0">
                <a:solidFill>
                  <a:srgbClr val="002060"/>
                </a:solidFill>
                <a:effectLst>
                  <a:outerShdw blurRad="38100" dist="38100" dir="2700000" algn="tl">
                    <a:srgbClr val="000000">
                      <a:alpha val="43137"/>
                    </a:srgbClr>
                  </a:outerShdw>
                </a:effectLst>
                <a:latin typeface="Times New Roman" panose="02020603050405020304" pitchFamily="18" charset="0"/>
              </a:rPr>
              <a:t> + </a:t>
            </a:r>
            <a:r>
              <a:rPr lang="en-US" altLang="zh-CN" sz="2800" i="1" dirty="0" err="1">
                <a:solidFill>
                  <a:srgbClr val="002060"/>
                </a:solidFill>
                <a:effectLst>
                  <a:outerShdw blurRad="38100" dist="38100" dir="2700000" algn="tl">
                    <a:srgbClr val="000000">
                      <a:alpha val="43137"/>
                    </a:srgbClr>
                  </a:outerShdw>
                </a:effectLst>
                <a:latin typeface="Times New Roman" panose="02020603050405020304" pitchFamily="18" charset="0"/>
              </a:rPr>
              <a:t>ΣL</a:t>
            </a:r>
            <a:r>
              <a:rPr lang="en-US" altLang="zh-CN" sz="2800" i="1" baseline="-30000" dirty="0" err="1">
                <a:solidFill>
                  <a:srgbClr val="002060"/>
                </a:solidFill>
                <a:effectLst>
                  <a:outerShdw blurRad="38100" dist="38100" dir="2700000" algn="tl">
                    <a:srgbClr val="000000">
                      <a:alpha val="43137"/>
                    </a:srgbClr>
                  </a:outerShdw>
                </a:effectLst>
                <a:latin typeface="Times New Roman" panose="02020603050405020304" pitchFamily="18" charset="0"/>
              </a:rPr>
              <a:t>a</a:t>
            </a:r>
            <a:r>
              <a:rPr lang="en-US" altLang="zh-CN" sz="2800" i="1" dirty="0" err="1">
                <a:solidFill>
                  <a:srgbClr val="002060"/>
                </a:solidFill>
                <a:effectLst>
                  <a:outerShdw blurRad="38100" dist="38100" dir="2700000" algn="tl">
                    <a:srgbClr val="000000">
                      <a:alpha val="43137"/>
                    </a:srgbClr>
                  </a:outerShdw>
                </a:effectLst>
                <a:latin typeface="Times New Roman" panose="02020603050405020304" pitchFamily="18" charset="0"/>
              </a:rPr>
              <a:t>L</a:t>
            </a:r>
            <a:r>
              <a:rPr lang="en-US" altLang="zh-CN" sz="2800" i="1" baseline="-30000" dirty="0" err="1">
                <a:solidFill>
                  <a:srgbClr val="002060"/>
                </a:solidFill>
                <a:effectLst>
                  <a:outerShdw blurRad="38100" dist="38100" dir="2700000" algn="tl">
                    <a:srgbClr val="000000">
                      <a:alpha val="43137"/>
                    </a:srgbClr>
                  </a:outerShdw>
                </a:effectLst>
                <a:latin typeface="Times New Roman" panose="02020603050405020304" pitchFamily="18" charset="0"/>
              </a:rPr>
              <a:t>b</a:t>
            </a:r>
            <a:r>
              <a:rPr lang="en-US" altLang="zh-CN" sz="2800" dirty="0">
                <a:solidFill>
                  <a:srgbClr val="002060"/>
                </a:solidFill>
                <a:effectLst>
                  <a:outerShdw blurRad="38100" dist="38100" dir="2700000" algn="tl">
                    <a:srgbClr val="000000">
                      <a:alpha val="43137"/>
                    </a:srgbClr>
                  </a:outerShdw>
                </a:effectLst>
                <a:latin typeface="Times New Roman" panose="02020603050405020304" pitchFamily="18" charset="0"/>
              </a:rPr>
              <a:t> - </a:t>
            </a:r>
            <a:r>
              <a:rPr lang="en-US" altLang="zh-CN" sz="2800" i="1" dirty="0">
                <a:solidFill>
                  <a:srgbClr val="002060"/>
                </a:solidFill>
                <a:effectLst>
                  <a:outerShdw blurRad="38100" dist="38100" dir="2700000" algn="tl">
                    <a:srgbClr val="000000">
                      <a:alpha val="43137"/>
                    </a:srgbClr>
                  </a:outerShdw>
                </a:effectLst>
                <a:latin typeface="Times New Roman" panose="02020603050405020304" pitchFamily="18" charset="0"/>
              </a:rPr>
              <a:t>ΣL</a:t>
            </a:r>
            <a:r>
              <a:rPr lang="en-US" altLang="zh-CN" sz="2800" i="1" baseline="-25000" dirty="0">
                <a:solidFill>
                  <a:srgbClr val="002060"/>
                </a:solidFill>
                <a:effectLst>
                  <a:outerShdw blurRad="38100" dist="38100" dir="2700000" algn="tl">
                    <a:srgbClr val="000000">
                      <a:alpha val="43137"/>
                    </a:srgbClr>
                  </a:outerShdw>
                </a:effectLst>
                <a:latin typeface="Times New Roman" panose="02020603050405020304" pitchFamily="18" charset="0"/>
              </a:rPr>
              <a:t>α</a:t>
            </a:r>
            <a:r>
              <a:rPr lang="en-US" altLang="zh-CN" sz="2800" i="1" dirty="0">
                <a:solidFill>
                  <a:srgbClr val="002060"/>
                </a:solidFill>
                <a:effectLst>
                  <a:outerShdw blurRad="38100" dist="38100" dir="2700000" algn="tl">
                    <a:srgbClr val="000000">
                      <a:alpha val="43137"/>
                    </a:srgbClr>
                  </a:outerShdw>
                </a:effectLst>
                <a:latin typeface="Times New Roman" panose="02020603050405020304" pitchFamily="18" charset="0"/>
              </a:rPr>
              <a:t>L</a:t>
            </a:r>
            <a:r>
              <a:rPr lang="en-US" altLang="zh-CN" sz="2800" i="1" baseline="-30000" dirty="0">
                <a:solidFill>
                  <a:srgbClr val="002060"/>
                </a:solidFill>
                <a:effectLst>
                  <a:outerShdw blurRad="38100" dist="38100" dir="2700000" algn="tl">
                    <a:srgbClr val="000000">
                      <a:alpha val="43137"/>
                    </a:srgbClr>
                  </a:outerShdw>
                </a:effectLst>
                <a:latin typeface="Times New Roman" panose="02020603050405020304" pitchFamily="18" charset="0"/>
              </a:rPr>
              <a:t>β</a:t>
            </a:r>
            <a:r>
              <a:rPr lang="en-US" altLang="zh-CN" sz="2800" i="1" dirty="0" err="1">
                <a:solidFill>
                  <a:srgbClr val="002060"/>
                </a:solidFill>
                <a:effectLst>
                  <a:outerShdw blurRad="38100" dist="38100" dir="2700000" algn="tl">
                    <a:srgbClr val="000000">
                      <a:alpha val="43137"/>
                    </a:srgbClr>
                  </a:outerShdw>
                </a:effectLst>
                <a:latin typeface="Times New Roman" panose="02020603050405020304" pitchFamily="18" charset="0"/>
              </a:rPr>
              <a:t>L</a:t>
            </a:r>
            <a:r>
              <a:rPr lang="en-US" altLang="zh-CN" sz="2800" i="1" baseline="-30000" dirty="0" err="1">
                <a:solidFill>
                  <a:srgbClr val="002060"/>
                </a:solidFill>
                <a:effectLst>
                  <a:outerShdw blurRad="38100" dist="38100" dir="2700000" algn="tl">
                    <a:srgbClr val="000000">
                      <a:alpha val="43137"/>
                    </a:srgbClr>
                  </a:outerShdw>
                </a:effectLst>
                <a:latin typeface="Times New Roman" panose="02020603050405020304" pitchFamily="18" charset="0"/>
              </a:rPr>
              <a:t>γ</a:t>
            </a:r>
            <a:r>
              <a:rPr lang="en-US" altLang="zh-CN" sz="2800" dirty="0">
                <a:solidFill>
                  <a:srgbClr val="002060"/>
                </a:solidFill>
                <a:effectLst>
                  <a:outerShdw blurRad="38100" dist="38100" dir="2700000" algn="tl">
                    <a:srgbClr val="000000">
                      <a:alpha val="43137"/>
                    </a:srgbClr>
                  </a:outerShdw>
                </a:effectLst>
                <a:latin typeface="Times New Roman" panose="02020603050405020304" pitchFamily="18" charset="0"/>
              </a:rPr>
              <a:t> +…</a:t>
            </a:r>
            <a:endParaRPr lang="en-US" altLang="zh-CN" sz="2800" dirty="0">
              <a:solidFill>
                <a:srgbClr val="002060"/>
              </a:solidFill>
              <a:effectLst>
                <a:outerShdw blurRad="38100" dist="38100" dir="2700000" algn="tl">
                  <a:srgbClr val="000000">
                    <a:alpha val="43137"/>
                  </a:srgbClr>
                </a:outerShdw>
              </a:effectLst>
              <a:latin typeface="Times New Roman" panose="02020603050405020304" pitchFamily="18" charset="0"/>
            </a:endParaRPr>
          </a:p>
          <a:p>
            <a:pPr eaLnBrk="1" fontAlgn="t" hangingPunct="1">
              <a:lnSpc>
                <a:spcPct val="90000"/>
              </a:lnSpc>
              <a:buClrTx/>
              <a:buSzTx/>
              <a:buFontTx/>
              <a:buNone/>
              <a:defRPr/>
            </a:pPr>
            <a:r>
              <a:rPr lang="en-US" altLang="zh-CN" sz="2800" dirty="0">
                <a:solidFill>
                  <a:srgbClr val="002060"/>
                </a:solidFill>
                <a:effectLst>
                  <a:outerShdw blurRad="38100" dist="38100" dir="2700000" algn="tl">
                    <a:srgbClr val="000000">
                      <a:alpha val="43137"/>
                    </a:srgbClr>
                  </a:outerShdw>
                </a:effectLst>
                <a:latin typeface="Times New Roman" panose="02020603050405020304" pitchFamily="18" charset="0"/>
              </a:rPr>
              <a:t>         </a:t>
            </a:r>
            <a:r>
              <a:rPr lang="en-US" altLang="zh-CN" sz="2800" i="1" dirty="0">
                <a:solidFill>
                  <a:srgbClr val="002060"/>
                </a:solidFill>
                <a:effectLst>
                  <a:outerShdw blurRad="38100" dist="38100" dir="2700000" algn="tl">
                    <a:srgbClr val="000000">
                      <a:alpha val="43137"/>
                    </a:srgbClr>
                  </a:outerShdw>
                </a:effectLst>
                <a:latin typeface="Times New Roman" panose="02020603050405020304" pitchFamily="18" charset="0"/>
              </a:rPr>
              <a:t>L</a:t>
            </a:r>
            <a:r>
              <a:rPr lang="en-US" altLang="zh-CN" sz="2800" i="1" baseline="-30000" dirty="0">
                <a:solidFill>
                  <a:srgbClr val="002060"/>
                </a:solidFill>
                <a:effectLst>
                  <a:outerShdw blurRad="38100" dist="38100" dir="2700000" algn="tl">
                    <a:srgbClr val="000000">
                      <a:alpha val="43137"/>
                    </a:srgbClr>
                  </a:outerShdw>
                </a:effectLst>
                <a:latin typeface="Times New Roman" panose="02020603050405020304" pitchFamily="18" charset="0"/>
              </a:rPr>
              <a:t>i          </a:t>
            </a:r>
            <a:r>
              <a:rPr lang="zh-CN" altLang="en-US" sz="2800" dirty="0">
                <a:solidFill>
                  <a:srgbClr val="002060"/>
                </a:solidFill>
                <a:effectLst>
                  <a:outerShdw blurRad="38100" dist="38100" dir="2700000" algn="tl">
                    <a:srgbClr val="000000">
                      <a:alpha val="43137"/>
                    </a:srgbClr>
                  </a:outerShdw>
                </a:effectLst>
                <a:latin typeface="Times New Roman" panose="02020603050405020304" pitchFamily="18" charset="0"/>
              </a:rPr>
              <a:t>——</a:t>
            </a:r>
            <a:r>
              <a:rPr lang="en-US" altLang="zh-CN" sz="2800" i="1" baseline="-30000" dirty="0">
                <a:solidFill>
                  <a:srgbClr val="002060"/>
                </a:solidFill>
                <a:effectLst>
                  <a:outerShdw blurRad="38100" dist="38100" dir="2700000" algn="tl">
                    <a:srgbClr val="000000">
                      <a:alpha val="43137"/>
                    </a:srgbClr>
                  </a:outerShdw>
                </a:effectLst>
                <a:latin typeface="Times New Roman" panose="02020603050405020304" pitchFamily="18" charset="0"/>
              </a:rPr>
              <a:t> </a:t>
            </a:r>
            <a:r>
              <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rPr>
              <a:t>一个回路的总增益</a:t>
            </a:r>
            <a:endPar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endParaRPr>
          </a:p>
          <a:p>
            <a:pPr eaLnBrk="1" fontAlgn="t" hangingPunct="1">
              <a:lnSpc>
                <a:spcPct val="90000"/>
              </a:lnSpc>
              <a:buClrTx/>
              <a:buSzTx/>
              <a:buFontTx/>
              <a:buNone/>
              <a:defRPr/>
            </a:pPr>
            <a:r>
              <a:rPr lang="zh-CN" altLang="en-US" sz="2800" i="1" dirty="0">
                <a:solidFill>
                  <a:srgbClr val="002060"/>
                </a:solidFill>
                <a:effectLst>
                  <a:outerShdw blurRad="38100" dist="38100" dir="2700000" algn="tl">
                    <a:srgbClr val="000000">
                      <a:alpha val="43137"/>
                    </a:srgbClr>
                  </a:outerShdw>
                </a:effectLst>
                <a:latin typeface="Times New Roman" panose="02020603050405020304" pitchFamily="18" charset="0"/>
              </a:rPr>
              <a:t>      </a:t>
            </a:r>
            <a:r>
              <a:rPr lang="en-US" altLang="zh-CN" sz="2800" i="1" dirty="0" err="1">
                <a:solidFill>
                  <a:srgbClr val="002060"/>
                </a:solidFill>
                <a:effectLst>
                  <a:outerShdw blurRad="38100" dist="38100" dir="2700000" algn="tl">
                    <a:srgbClr val="000000">
                      <a:alpha val="43137"/>
                    </a:srgbClr>
                  </a:outerShdw>
                </a:effectLst>
                <a:latin typeface="Times New Roman" panose="02020603050405020304" pitchFamily="18" charset="0"/>
              </a:rPr>
              <a:t>L</a:t>
            </a:r>
            <a:r>
              <a:rPr lang="en-US" altLang="zh-CN" sz="2800" i="1" baseline="-30000" dirty="0" err="1">
                <a:solidFill>
                  <a:srgbClr val="002060"/>
                </a:solidFill>
                <a:effectLst>
                  <a:outerShdw blurRad="38100" dist="38100" dir="2700000" algn="tl">
                    <a:srgbClr val="000000">
                      <a:alpha val="43137"/>
                    </a:srgbClr>
                  </a:outerShdw>
                </a:effectLst>
                <a:latin typeface="Times New Roman" panose="02020603050405020304" pitchFamily="18" charset="0"/>
              </a:rPr>
              <a:t>a</a:t>
            </a:r>
            <a:r>
              <a:rPr lang="en-US" altLang="zh-CN" sz="2800" i="1" dirty="0" err="1">
                <a:solidFill>
                  <a:srgbClr val="002060"/>
                </a:solidFill>
                <a:effectLst>
                  <a:outerShdw blurRad="38100" dist="38100" dir="2700000" algn="tl">
                    <a:srgbClr val="000000">
                      <a:alpha val="43137"/>
                    </a:srgbClr>
                  </a:outerShdw>
                </a:effectLst>
                <a:latin typeface="Times New Roman" panose="02020603050405020304" pitchFamily="18" charset="0"/>
              </a:rPr>
              <a:t>L</a:t>
            </a:r>
            <a:r>
              <a:rPr lang="en-US" altLang="zh-CN" sz="2800" i="1" baseline="-30000" dirty="0" err="1">
                <a:solidFill>
                  <a:srgbClr val="002060"/>
                </a:solidFill>
                <a:effectLst>
                  <a:outerShdw blurRad="38100" dist="38100" dir="2700000" algn="tl">
                    <a:srgbClr val="000000">
                      <a:alpha val="43137"/>
                    </a:srgbClr>
                  </a:outerShdw>
                </a:effectLst>
                <a:latin typeface="Times New Roman" panose="02020603050405020304" pitchFamily="18" charset="0"/>
              </a:rPr>
              <a:t>b</a:t>
            </a:r>
            <a:r>
              <a:rPr lang="en-US" altLang="zh-CN" sz="2800" i="1" baseline="-30000" dirty="0">
                <a:solidFill>
                  <a:srgbClr val="002060"/>
                </a:solidFill>
                <a:effectLst>
                  <a:outerShdw blurRad="38100" dist="38100" dir="2700000" algn="tl">
                    <a:srgbClr val="000000">
                      <a:alpha val="43137"/>
                    </a:srgbClr>
                  </a:outerShdw>
                </a:effectLst>
                <a:latin typeface="Times New Roman" panose="02020603050405020304" pitchFamily="18" charset="0"/>
              </a:rPr>
              <a:t>          </a:t>
            </a:r>
            <a:r>
              <a:rPr lang="zh-CN" altLang="en-US" sz="2800" dirty="0">
                <a:solidFill>
                  <a:srgbClr val="002060"/>
                </a:solidFill>
                <a:effectLst>
                  <a:outerShdw blurRad="38100" dist="38100" dir="2700000" algn="tl">
                    <a:srgbClr val="000000">
                      <a:alpha val="43137"/>
                    </a:srgbClr>
                  </a:outerShdw>
                </a:effectLst>
                <a:latin typeface="Times New Roman" panose="02020603050405020304" pitchFamily="18" charset="0"/>
              </a:rPr>
              <a:t>——</a:t>
            </a:r>
            <a:r>
              <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rPr>
              <a:t>两两互不接触的回路的总增益</a:t>
            </a:r>
            <a:endPar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endParaRPr>
          </a:p>
          <a:p>
            <a:pPr eaLnBrk="1" fontAlgn="t" hangingPunct="1">
              <a:lnSpc>
                <a:spcPct val="90000"/>
              </a:lnSpc>
              <a:buClrTx/>
              <a:buSzTx/>
              <a:buFontTx/>
              <a:buNone/>
              <a:defRPr/>
            </a:pPr>
            <a:r>
              <a:rPr lang="zh-CN" altLang="en-US" sz="2800" i="1" dirty="0">
                <a:solidFill>
                  <a:srgbClr val="002060"/>
                </a:solidFill>
                <a:effectLst>
                  <a:outerShdw blurRad="38100" dist="38100" dir="2700000" algn="tl">
                    <a:srgbClr val="000000">
                      <a:alpha val="43137"/>
                    </a:srgbClr>
                  </a:outerShdw>
                </a:effectLst>
                <a:latin typeface="Times New Roman" panose="02020603050405020304" pitchFamily="18" charset="0"/>
              </a:rPr>
              <a:t>     </a:t>
            </a:r>
            <a:r>
              <a:rPr lang="en-US" altLang="zh-CN" sz="2800" i="1" dirty="0">
                <a:solidFill>
                  <a:srgbClr val="002060"/>
                </a:solidFill>
                <a:effectLst>
                  <a:outerShdw blurRad="38100" dist="38100" dir="2700000" algn="tl">
                    <a:srgbClr val="000000">
                      <a:alpha val="43137"/>
                    </a:srgbClr>
                  </a:outerShdw>
                </a:effectLst>
                <a:latin typeface="Times New Roman" panose="02020603050405020304" pitchFamily="18" charset="0"/>
              </a:rPr>
              <a:t>L</a:t>
            </a:r>
            <a:r>
              <a:rPr lang="en-US" altLang="zh-CN" sz="2800" i="1" baseline="-30000" dirty="0">
                <a:solidFill>
                  <a:srgbClr val="002060"/>
                </a:solidFill>
                <a:effectLst>
                  <a:outerShdw blurRad="38100" dist="38100" dir="2700000" algn="tl">
                    <a:srgbClr val="000000">
                      <a:alpha val="43137"/>
                    </a:srgbClr>
                  </a:outerShdw>
                </a:effectLst>
                <a:latin typeface="Times New Roman" panose="02020603050405020304" pitchFamily="18" charset="0"/>
              </a:rPr>
              <a:t>α</a:t>
            </a:r>
            <a:r>
              <a:rPr lang="en-US" altLang="zh-CN" sz="2800" i="1" dirty="0">
                <a:solidFill>
                  <a:srgbClr val="002060"/>
                </a:solidFill>
                <a:effectLst>
                  <a:outerShdw blurRad="38100" dist="38100" dir="2700000" algn="tl">
                    <a:srgbClr val="000000">
                      <a:alpha val="43137"/>
                    </a:srgbClr>
                  </a:outerShdw>
                </a:effectLst>
                <a:latin typeface="Times New Roman" panose="02020603050405020304" pitchFamily="18" charset="0"/>
              </a:rPr>
              <a:t>L</a:t>
            </a:r>
            <a:r>
              <a:rPr lang="en-US" altLang="zh-CN" sz="2800" i="1" baseline="-30000" dirty="0">
                <a:solidFill>
                  <a:srgbClr val="002060"/>
                </a:solidFill>
                <a:effectLst>
                  <a:outerShdw blurRad="38100" dist="38100" dir="2700000" algn="tl">
                    <a:srgbClr val="000000">
                      <a:alpha val="43137"/>
                    </a:srgbClr>
                  </a:outerShdw>
                </a:effectLst>
                <a:latin typeface="Times New Roman" panose="02020603050405020304" pitchFamily="18" charset="0"/>
              </a:rPr>
              <a:t>β</a:t>
            </a:r>
            <a:r>
              <a:rPr lang="en-US" altLang="zh-CN" sz="2800" i="1" dirty="0" err="1">
                <a:solidFill>
                  <a:srgbClr val="002060"/>
                </a:solidFill>
                <a:effectLst>
                  <a:outerShdw blurRad="38100" dist="38100" dir="2700000" algn="tl">
                    <a:srgbClr val="000000">
                      <a:alpha val="43137"/>
                    </a:srgbClr>
                  </a:outerShdw>
                </a:effectLst>
                <a:latin typeface="Times New Roman" panose="02020603050405020304" pitchFamily="18" charset="0"/>
              </a:rPr>
              <a:t>L</a:t>
            </a:r>
            <a:r>
              <a:rPr lang="en-US" altLang="zh-CN" sz="2800" i="1" baseline="-30000" dirty="0" err="1">
                <a:solidFill>
                  <a:srgbClr val="002060"/>
                </a:solidFill>
                <a:effectLst>
                  <a:outerShdw blurRad="38100" dist="38100" dir="2700000" algn="tl">
                    <a:srgbClr val="000000">
                      <a:alpha val="43137"/>
                    </a:srgbClr>
                  </a:outerShdw>
                </a:effectLst>
                <a:latin typeface="Times New Roman" panose="02020603050405020304" pitchFamily="18" charset="0"/>
              </a:rPr>
              <a:t>γ</a:t>
            </a:r>
            <a:r>
              <a:rPr lang="zh-CN" altLang="en-US" sz="2800" dirty="0">
                <a:solidFill>
                  <a:srgbClr val="002060"/>
                </a:solidFill>
                <a:effectLst>
                  <a:outerShdw blurRad="38100" dist="38100" dir="2700000" algn="tl">
                    <a:srgbClr val="000000">
                      <a:alpha val="43137"/>
                    </a:srgbClr>
                  </a:outerShdw>
                </a:effectLst>
                <a:latin typeface="Times New Roman" panose="02020603050405020304" pitchFamily="18" charset="0"/>
              </a:rPr>
              <a:t>——</a:t>
            </a:r>
            <a:r>
              <a:rPr lang="en-US" altLang="zh-CN" sz="2800" dirty="0">
                <a:solidFill>
                  <a:srgbClr val="002060"/>
                </a:solidFill>
                <a:effectLst>
                  <a:outerShdw blurRad="38100" dist="38100" dir="2700000" algn="tl">
                    <a:srgbClr val="000000">
                      <a:alpha val="43137"/>
                    </a:srgbClr>
                  </a:outerShdw>
                </a:effectLst>
                <a:latin typeface="Times New Roman" panose="02020603050405020304" pitchFamily="18" charset="0"/>
              </a:rPr>
              <a:t> </a:t>
            </a:r>
            <a:r>
              <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rPr>
              <a:t>三个互不接触的回路的总增益 </a:t>
            </a:r>
            <a:endPar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endParaRPr>
          </a:p>
          <a:p>
            <a:pPr eaLnBrk="1" fontAlgn="t" hangingPunct="1">
              <a:lnSpc>
                <a:spcPct val="90000"/>
              </a:lnSpc>
              <a:buClrTx/>
              <a:buSzTx/>
              <a:buFontTx/>
              <a:buChar char="•"/>
              <a:defRPr/>
            </a:pPr>
            <a:r>
              <a:rPr lang="en-US" altLang="zh-CN" sz="2800" i="1" dirty="0" err="1">
                <a:solidFill>
                  <a:srgbClr val="002060"/>
                </a:solidFill>
                <a:effectLst>
                  <a:outerShdw blurRad="38100" dist="38100" dir="2700000" algn="tl">
                    <a:srgbClr val="000000">
                      <a:alpha val="43137"/>
                    </a:srgbClr>
                  </a:outerShdw>
                </a:effectLst>
                <a:latin typeface="Times New Roman" panose="02020603050405020304" pitchFamily="18" charset="0"/>
              </a:rPr>
              <a:t>G</a:t>
            </a:r>
            <a:r>
              <a:rPr lang="en-US" altLang="zh-CN" sz="2800" i="1" baseline="-30000" dirty="0" err="1">
                <a:solidFill>
                  <a:srgbClr val="002060"/>
                </a:solidFill>
                <a:effectLst>
                  <a:outerShdw blurRad="38100" dist="38100" dir="2700000" algn="tl">
                    <a:srgbClr val="000000">
                      <a:alpha val="43137"/>
                    </a:srgbClr>
                  </a:outerShdw>
                </a:effectLst>
                <a:latin typeface="Times New Roman" panose="02020603050405020304" pitchFamily="18" charset="0"/>
              </a:rPr>
              <a:t>k</a:t>
            </a:r>
            <a:r>
              <a:rPr lang="en-US" altLang="zh-CN" sz="2800" i="1" dirty="0">
                <a:solidFill>
                  <a:srgbClr val="002060"/>
                </a:solidFill>
                <a:effectLst>
                  <a:outerShdw blurRad="38100" dist="38100" dir="2700000" algn="tl">
                    <a:srgbClr val="000000">
                      <a:alpha val="43137"/>
                    </a:srgbClr>
                  </a:outerShdw>
                </a:effectLst>
                <a:latin typeface="Times New Roman" panose="02020603050405020304" pitchFamily="18" charset="0"/>
              </a:rPr>
              <a:t> </a:t>
            </a:r>
            <a:r>
              <a:rPr lang="en-US" altLang="zh-CN" sz="2800" dirty="0">
                <a:solidFill>
                  <a:srgbClr val="002060"/>
                </a:solidFill>
                <a:effectLst>
                  <a:outerShdw blurRad="38100" dist="38100" dir="2700000" algn="tl">
                    <a:srgbClr val="000000">
                      <a:alpha val="43137"/>
                    </a:srgbClr>
                  </a:outerShdw>
                </a:effectLst>
                <a:latin typeface="Times New Roman" panose="02020603050405020304" pitchFamily="18" charset="0"/>
              </a:rPr>
              <a:t> </a:t>
            </a:r>
            <a:r>
              <a:rPr lang="zh-CN" altLang="en-US" sz="2800" dirty="0">
                <a:solidFill>
                  <a:srgbClr val="002060"/>
                </a:solidFill>
                <a:effectLst>
                  <a:outerShdw blurRad="38100" dist="38100" dir="2700000" algn="tl">
                    <a:srgbClr val="000000">
                      <a:alpha val="43137"/>
                    </a:srgbClr>
                  </a:outerShdw>
                </a:effectLst>
                <a:latin typeface="Times New Roman" panose="02020603050405020304" pitchFamily="18" charset="0"/>
              </a:rPr>
              <a:t>——</a:t>
            </a:r>
            <a:r>
              <a:rPr lang="en-US" altLang="zh-CN" sz="2800" dirty="0">
                <a:solidFill>
                  <a:srgbClr val="002060"/>
                </a:solidFill>
                <a:effectLst>
                  <a:outerShdw blurRad="38100" dist="38100" dir="2700000" algn="tl">
                    <a:srgbClr val="000000">
                      <a:alpha val="43137"/>
                    </a:srgbClr>
                  </a:outerShdw>
                </a:effectLst>
                <a:latin typeface="Times New Roman" panose="02020603050405020304" pitchFamily="18" charset="0"/>
              </a:rPr>
              <a:t> </a:t>
            </a:r>
            <a:r>
              <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rPr>
              <a:t>从输入到输出第</a:t>
            </a:r>
            <a:r>
              <a:rPr lang="en-US" altLang="zh-CN" sz="2800" dirty="0">
                <a:solidFill>
                  <a:srgbClr val="002060"/>
                </a:solidFill>
                <a:effectLst>
                  <a:outerShdw blurRad="38100" dist="38100" dir="2700000" algn="tl">
                    <a:srgbClr val="000000">
                      <a:alpha val="43137"/>
                    </a:srgbClr>
                  </a:outerShdw>
                </a:effectLst>
                <a:latin typeface="黑体" panose="02010609060101010101" pitchFamily="2" charset="-122"/>
              </a:rPr>
              <a:t>k</a:t>
            </a:r>
            <a:r>
              <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rPr>
              <a:t>条通道的总增益</a:t>
            </a:r>
            <a:endPar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endParaRPr>
          </a:p>
          <a:p>
            <a:pPr eaLnBrk="1" fontAlgn="t" hangingPunct="1">
              <a:lnSpc>
                <a:spcPct val="90000"/>
              </a:lnSpc>
              <a:buClrTx/>
              <a:buSzTx/>
              <a:buFontTx/>
              <a:buChar char="•"/>
              <a:defRPr/>
            </a:pPr>
            <a:r>
              <a:rPr lang="en-US" altLang="zh-CN" sz="2800" i="1" dirty="0" err="1">
                <a:solidFill>
                  <a:srgbClr val="002060"/>
                </a:solidFill>
                <a:effectLst>
                  <a:outerShdw blurRad="38100" dist="38100" dir="2700000" algn="tl">
                    <a:srgbClr val="000000">
                      <a:alpha val="43137"/>
                    </a:srgbClr>
                  </a:outerShdw>
                </a:effectLst>
                <a:latin typeface="Times New Roman" panose="02020603050405020304" pitchFamily="18" charset="0"/>
              </a:rPr>
              <a:t>Δ</a:t>
            </a:r>
            <a:r>
              <a:rPr lang="en-US" altLang="zh-CN" sz="2800" i="1" baseline="-30000" dirty="0" err="1">
                <a:solidFill>
                  <a:srgbClr val="002060"/>
                </a:solidFill>
                <a:effectLst>
                  <a:outerShdw blurRad="38100" dist="38100" dir="2700000" algn="tl">
                    <a:srgbClr val="000000">
                      <a:alpha val="43137"/>
                    </a:srgbClr>
                  </a:outerShdw>
                </a:effectLst>
                <a:latin typeface="Times New Roman" panose="02020603050405020304" pitchFamily="18" charset="0"/>
              </a:rPr>
              <a:t>k</a:t>
            </a:r>
            <a:r>
              <a:rPr lang="en-US" altLang="zh-CN" sz="2800" dirty="0">
                <a:solidFill>
                  <a:srgbClr val="002060"/>
                </a:solidFill>
                <a:effectLst>
                  <a:outerShdw blurRad="38100" dist="38100" dir="2700000" algn="tl">
                    <a:srgbClr val="000000">
                      <a:alpha val="43137"/>
                    </a:srgbClr>
                  </a:outerShdw>
                </a:effectLst>
                <a:latin typeface="Times New Roman" panose="02020603050405020304" pitchFamily="18" charset="0"/>
              </a:rPr>
              <a:t> </a:t>
            </a:r>
            <a:r>
              <a:rPr lang="zh-CN" altLang="en-US" sz="2800" dirty="0">
                <a:solidFill>
                  <a:srgbClr val="002060"/>
                </a:solidFill>
                <a:effectLst>
                  <a:outerShdw blurRad="38100" dist="38100" dir="2700000" algn="tl">
                    <a:srgbClr val="000000">
                      <a:alpha val="43137"/>
                    </a:srgbClr>
                  </a:outerShdw>
                </a:effectLst>
                <a:latin typeface="Times New Roman" panose="02020603050405020304" pitchFamily="18" charset="0"/>
              </a:rPr>
              <a:t>——</a:t>
            </a:r>
            <a:r>
              <a:rPr lang="en-US" altLang="zh-CN" sz="2800" dirty="0">
                <a:solidFill>
                  <a:srgbClr val="002060"/>
                </a:solidFill>
                <a:effectLst>
                  <a:outerShdw blurRad="38100" dist="38100" dir="2700000" algn="tl">
                    <a:srgbClr val="000000">
                      <a:alpha val="43137"/>
                    </a:srgbClr>
                  </a:outerShdw>
                </a:effectLst>
                <a:latin typeface="Times New Roman" panose="02020603050405020304" pitchFamily="18" charset="0"/>
              </a:rPr>
              <a:t> </a:t>
            </a:r>
            <a:r>
              <a:rPr lang="en-US" altLang="zh-CN" sz="2800" i="1" dirty="0">
                <a:solidFill>
                  <a:srgbClr val="002060"/>
                </a:solidFill>
                <a:effectLst>
                  <a:outerShdw blurRad="38100" dist="38100" dir="2700000" algn="tl">
                    <a:srgbClr val="000000">
                      <a:alpha val="43137"/>
                    </a:srgbClr>
                  </a:outerShdw>
                </a:effectLst>
                <a:latin typeface="黑体" panose="02010609060101010101" pitchFamily="2" charset="-122"/>
              </a:rPr>
              <a:t>Δ</a:t>
            </a:r>
            <a:r>
              <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rPr>
              <a:t>中去掉与第</a:t>
            </a:r>
            <a:r>
              <a:rPr lang="en-US" altLang="zh-CN" sz="2800" dirty="0">
                <a:solidFill>
                  <a:srgbClr val="002060"/>
                </a:solidFill>
                <a:effectLst>
                  <a:outerShdw blurRad="38100" dist="38100" dir="2700000" algn="tl">
                    <a:srgbClr val="000000">
                      <a:alpha val="43137"/>
                    </a:srgbClr>
                  </a:outerShdw>
                </a:effectLst>
                <a:latin typeface="黑体" panose="02010609060101010101" pitchFamily="2" charset="-122"/>
              </a:rPr>
              <a:t>k</a:t>
            </a:r>
            <a:r>
              <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rPr>
              <a:t>条通道接触的部分</a:t>
            </a:r>
            <a:endPar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endParaRPr>
          </a:p>
        </p:txBody>
      </p:sp>
    </p:spTree>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1006675" y="5174109"/>
            <a:ext cx="5593381" cy="141605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4" name="Rectangle 1026"/>
          <p:cNvSpPr>
            <a:spLocks noChangeArrowheads="1"/>
          </p:cNvSpPr>
          <p:nvPr/>
        </p:nvSpPr>
        <p:spPr bwMode="auto">
          <a:xfrm>
            <a:off x="623392" y="1042622"/>
            <a:ext cx="8686800" cy="20859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fontAlgn="t" hangingPunct="1">
              <a:lnSpc>
                <a:spcPct val="90000"/>
              </a:lnSpc>
              <a:spcBef>
                <a:spcPct val="50000"/>
              </a:spcBef>
              <a:buClrTx/>
              <a:buSzTx/>
              <a:buFontTx/>
              <a:buNone/>
              <a:defRPr/>
            </a:pPr>
            <a:r>
              <a:rPr lang="zh-CN" altLang="en-US" sz="2000" dirty="0">
                <a:effectLst>
                  <a:outerShdw blurRad="38100" dist="38100" dir="2700000" algn="tl">
                    <a:srgbClr val="000000">
                      <a:alpha val="43137"/>
                    </a:srgbClr>
                  </a:outerShdw>
                </a:effectLst>
                <a:latin typeface="黑体" panose="02010609060101010101" pitchFamily="2" charset="-122"/>
              </a:rPr>
              <a:t> </a:t>
            </a:r>
            <a:r>
              <a:rPr lang="zh-CN" altLang="en-US" sz="2800" dirty="0">
                <a:effectLst>
                  <a:outerShdw blurRad="38100" dist="38100" dir="2700000" algn="tl">
                    <a:srgbClr val="000000">
                      <a:alpha val="43137"/>
                    </a:srgbClr>
                  </a:outerShdw>
                </a:effectLst>
                <a:latin typeface="黑体" panose="02010609060101010101" pitchFamily="2" charset="-122"/>
              </a:rPr>
              <a:t>回路  ——沿信号方向每一个节点只通过一次的闭路。</a:t>
            </a:r>
            <a:endParaRPr lang="zh-CN" altLang="en-US" sz="2800" dirty="0">
              <a:effectLst>
                <a:outerShdw blurRad="38100" dist="38100" dir="2700000" algn="tl">
                  <a:srgbClr val="000000">
                    <a:alpha val="43137"/>
                  </a:srgbClr>
                </a:outerShdw>
              </a:effectLst>
              <a:latin typeface="黑体" panose="02010609060101010101" pitchFamily="2" charset="-122"/>
            </a:endParaRPr>
          </a:p>
          <a:p>
            <a:pPr eaLnBrk="1" fontAlgn="t" hangingPunct="1">
              <a:lnSpc>
                <a:spcPct val="90000"/>
              </a:lnSpc>
              <a:spcBef>
                <a:spcPct val="50000"/>
              </a:spcBef>
              <a:buClrTx/>
              <a:buSzTx/>
              <a:buFontTx/>
              <a:buNone/>
              <a:defRPr/>
            </a:pPr>
            <a:r>
              <a:rPr lang="zh-CN" altLang="en-US" sz="2800" dirty="0">
                <a:effectLst>
                  <a:outerShdw blurRad="38100" dist="38100" dir="2700000" algn="tl">
                    <a:srgbClr val="000000">
                      <a:alpha val="43137"/>
                    </a:srgbClr>
                  </a:outerShdw>
                </a:effectLst>
                <a:latin typeface="黑体" panose="02010609060101010101" pitchFamily="2" charset="-122"/>
              </a:rPr>
              <a:t> 通道  ——从输入到输出沿信号方向每个节点只通过         一次的通道。</a:t>
            </a:r>
            <a:endParaRPr lang="zh-CN" altLang="en-US" sz="2800" dirty="0">
              <a:effectLst>
                <a:outerShdw blurRad="38100" dist="38100" dir="2700000" algn="tl">
                  <a:srgbClr val="000000">
                    <a:alpha val="43137"/>
                  </a:srgbClr>
                </a:outerShdw>
              </a:effectLst>
              <a:latin typeface="黑体" panose="02010609060101010101" pitchFamily="2" charset="-122"/>
            </a:endParaRPr>
          </a:p>
          <a:p>
            <a:pPr eaLnBrk="1" fontAlgn="t" hangingPunct="1">
              <a:lnSpc>
                <a:spcPct val="90000"/>
              </a:lnSpc>
              <a:spcBef>
                <a:spcPct val="50000"/>
              </a:spcBef>
              <a:buClrTx/>
              <a:buSzTx/>
              <a:buFontTx/>
              <a:buNone/>
              <a:defRPr/>
            </a:pPr>
            <a:r>
              <a:rPr lang="zh-CN" altLang="en-US" sz="2800" dirty="0">
                <a:effectLst>
                  <a:outerShdw blurRad="38100" dist="38100" dir="2700000" algn="tl">
                    <a:srgbClr val="000000">
                      <a:alpha val="43137"/>
                    </a:srgbClr>
                  </a:outerShdw>
                </a:effectLst>
                <a:latin typeface="黑体" panose="02010609060101010101" pitchFamily="2" charset="-122"/>
              </a:rPr>
              <a:t> 接触  ——指有公共的节点和支路。 </a:t>
            </a:r>
            <a:endParaRPr lang="zh-CN" altLang="en-US" sz="2800" dirty="0">
              <a:effectLst>
                <a:outerShdw blurRad="38100" dist="38100" dir="2700000" algn="tl">
                  <a:srgbClr val="000000">
                    <a:alpha val="43137"/>
                  </a:srgbClr>
                </a:outerShdw>
              </a:effectLst>
              <a:latin typeface="黑体" panose="02010609060101010101" pitchFamily="2" charset="-122"/>
            </a:endParaRPr>
          </a:p>
        </p:txBody>
      </p:sp>
      <p:grpSp>
        <p:nvGrpSpPr>
          <p:cNvPr id="50180" name="Group 1053"/>
          <p:cNvGrpSpPr/>
          <p:nvPr/>
        </p:nvGrpSpPr>
        <p:grpSpPr bwMode="auto">
          <a:xfrm>
            <a:off x="911424" y="3284984"/>
            <a:ext cx="8496944" cy="1782762"/>
            <a:chOff x="336" y="2075"/>
            <a:chExt cx="4668" cy="1123"/>
          </a:xfrm>
        </p:grpSpPr>
        <p:sp>
          <p:nvSpPr>
            <p:cNvPr id="50183" name="Oval 1028"/>
            <p:cNvSpPr>
              <a:spLocks noChangeAspect="1" noChangeArrowheads="1"/>
            </p:cNvSpPr>
            <p:nvPr/>
          </p:nvSpPr>
          <p:spPr bwMode="auto">
            <a:xfrm>
              <a:off x="336" y="2657"/>
              <a:ext cx="120" cy="129"/>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0184" name="Oval 1029"/>
            <p:cNvSpPr>
              <a:spLocks noChangeAspect="1" noChangeArrowheads="1"/>
            </p:cNvSpPr>
            <p:nvPr/>
          </p:nvSpPr>
          <p:spPr bwMode="auto">
            <a:xfrm>
              <a:off x="1534" y="2657"/>
              <a:ext cx="120" cy="129"/>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0185" name="Oval 1030"/>
            <p:cNvSpPr>
              <a:spLocks noChangeAspect="1" noChangeArrowheads="1"/>
            </p:cNvSpPr>
            <p:nvPr/>
          </p:nvSpPr>
          <p:spPr bwMode="auto">
            <a:xfrm>
              <a:off x="2611" y="2657"/>
              <a:ext cx="120" cy="129"/>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0186" name="Oval 1031"/>
            <p:cNvSpPr>
              <a:spLocks noChangeAspect="1" noChangeArrowheads="1"/>
            </p:cNvSpPr>
            <p:nvPr/>
          </p:nvSpPr>
          <p:spPr bwMode="auto">
            <a:xfrm>
              <a:off x="3808" y="2657"/>
              <a:ext cx="119" cy="129"/>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0187" name="Oval 1032"/>
            <p:cNvSpPr>
              <a:spLocks noChangeAspect="1" noChangeArrowheads="1"/>
            </p:cNvSpPr>
            <p:nvPr/>
          </p:nvSpPr>
          <p:spPr bwMode="auto">
            <a:xfrm>
              <a:off x="4884" y="2657"/>
              <a:ext cx="120" cy="129"/>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0188" name="Line 1033"/>
            <p:cNvSpPr>
              <a:spLocks noChangeAspect="1" noChangeShapeType="1"/>
            </p:cNvSpPr>
            <p:nvPr/>
          </p:nvSpPr>
          <p:spPr bwMode="auto">
            <a:xfrm>
              <a:off x="458" y="2729"/>
              <a:ext cx="478" cy="0"/>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50189" name="Line 1034"/>
            <p:cNvSpPr>
              <a:spLocks noChangeAspect="1" noChangeShapeType="1"/>
            </p:cNvSpPr>
            <p:nvPr/>
          </p:nvSpPr>
          <p:spPr bwMode="auto">
            <a:xfrm>
              <a:off x="936" y="2726"/>
              <a:ext cx="59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190" name="Line 1035"/>
            <p:cNvSpPr>
              <a:spLocks noChangeAspect="1" noChangeShapeType="1"/>
            </p:cNvSpPr>
            <p:nvPr/>
          </p:nvSpPr>
          <p:spPr bwMode="auto">
            <a:xfrm>
              <a:off x="1654" y="2714"/>
              <a:ext cx="479" cy="0"/>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50191" name="Line 1036"/>
            <p:cNvSpPr>
              <a:spLocks noChangeAspect="1" noChangeShapeType="1"/>
            </p:cNvSpPr>
            <p:nvPr/>
          </p:nvSpPr>
          <p:spPr bwMode="auto">
            <a:xfrm>
              <a:off x="2133" y="2714"/>
              <a:ext cx="47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192" name="Line 1037"/>
            <p:cNvSpPr>
              <a:spLocks noChangeAspect="1" noChangeShapeType="1"/>
            </p:cNvSpPr>
            <p:nvPr/>
          </p:nvSpPr>
          <p:spPr bwMode="auto">
            <a:xfrm>
              <a:off x="2731" y="2714"/>
              <a:ext cx="478" cy="0"/>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50193" name="Line 1038"/>
            <p:cNvSpPr>
              <a:spLocks noChangeAspect="1" noChangeShapeType="1"/>
            </p:cNvSpPr>
            <p:nvPr/>
          </p:nvSpPr>
          <p:spPr bwMode="auto">
            <a:xfrm>
              <a:off x="3209" y="2703"/>
              <a:ext cx="599"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194" name="Line 1039"/>
            <p:cNvSpPr>
              <a:spLocks noChangeAspect="1" noChangeShapeType="1"/>
            </p:cNvSpPr>
            <p:nvPr/>
          </p:nvSpPr>
          <p:spPr bwMode="auto">
            <a:xfrm>
              <a:off x="3927" y="2726"/>
              <a:ext cx="479" cy="0"/>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50195" name="Line 1040"/>
            <p:cNvSpPr>
              <a:spLocks noChangeAspect="1" noChangeShapeType="1"/>
            </p:cNvSpPr>
            <p:nvPr/>
          </p:nvSpPr>
          <p:spPr bwMode="auto">
            <a:xfrm>
              <a:off x="4406" y="2726"/>
              <a:ext cx="47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196" name="Freeform 1041"/>
            <p:cNvSpPr>
              <a:spLocks noChangeAspect="1"/>
            </p:cNvSpPr>
            <p:nvPr/>
          </p:nvSpPr>
          <p:spPr bwMode="auto">
            <a:xfrm>
              <a:off x="1654" y="2786"/>
              <a:ext cx="479" cy="390"/>
            </a:xfrm>
            <a:custGeom>
              <a:avLst/>
              <a:gdLst>
                <a:gd name="T0" fmla="*/ 0 w 720"/>
                <a:gd name="T1" fmla="*/ 0 h 540"/>
                <a:gd name="T2" fmla="*/ 21 w 720"/>
                <a:gd name="T3" fmla="*/ 37 h 540"/>
                <a:gd name="T4" fmla="*/ 42 w 720"/>
                <a:gd name="T5" fmla="*/ 56 h 540"/>
                <a:gd name="T6" fmla="*/ 0 60000 65536"/>
                <a:gd name="T7" fmla="*/ 0 60000 65536"/>
                <a:gd name="T8" fmla="*/ 0 60000 65536"/>
              </a:gdLst>
              <a:ahLst/>
              <a:cxnLst>
                <a:cxn ang="T6">
                  <a:pos x="T0" y="T1"/>
                </a:cxn>
                <a:cxn ang="T7">
                  <a:pos x="T2" y="T3"/>
                </a:cxn>
                <a:cxn ang="T8">
                  <a:pos x="T4" y="T5"/>
                </a:cxn>
              </a:cxnLst>
              <a:rect l="0" t="0" r="r" b="b"/>
              <a:pathLst>
                <a:path w="720" h="540">
                  <a:moveTo>
                    <a:pt x="0" y="0"/>
                  </a:moveTo>
                  <a:cubicBezTo>
                    <a:pt x="120" y="135"/>
                    <a:pt x="240" y="270"/>
                    <a:pt x="360" y="360"/>
                  </a:cubicBezTo>
                  <a:cubicBezTo>
                    <a:pt x="480" y="450"/>
                    <a:pt x="660" y="510"/>
                    <a:pt x="720" y="540"/>
                  </a:cubicBez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197" name="Freeform 1042"/>
            <p:cNvSpPr>
              <a:spLocks noChangeAspect="1"/>
            </p:cNvSpPr>
            <p:nvPr/>
          </p:nvSpPr>
          <p:spPr bwMode="auto">
            <a:xfrm>
              <a:off x="2133" y="2786"/>
              <a:ext cx="478" cy="412"/>
            </a:xfrm>
            <a:custGeom>
              <a:avLst/>
              <a:gdLst>
                <a:gd name="T0" fmla="*/ 0 w 720"/>
                <a:gd name="T1" fmla="*/ 56 h 570"/>
                <a:gd name="T2" fmla="*/ 21 w 720"/>
                <a:gd name="T3" fmla="*/ 56 h 570"/>
                <a:gd name="T4" fmla="*/ 31 w 720"/>
                <a:gd name="T5" fmla="*/ 37 h 570"/>
                <a:gd name="T6" fmla="*/ 40 w 720"/>
                <a:gd name="T7" fmla="*/ 0 h 5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70">
                  <a:moveTo>
                    <a:pt x="0" y="540"/>
                  </a:moveTo>
                  <a:cubicBezTo>
                    <a:pt x="135" y="555"/>
                    <a:pt x="270" y="570"/>
                    <a:pt x="360" y="540"/>
                  </a:cubicBezTo>
                  <a:cubicBezTo>
                    <a:pt x="450" y="510"/>
                    <a:pt x="480" y="450"/>
                    <a:pt x="540" y="360"/>
                  </a:cubicBezTo>
                  <a:cubicBezTo>
                    <a:pt x="600" y="270"/>
                    <a:pt x="660" y="135"/>
                    <a:pt x="720" y="0"/>
                  </a:cubicBezTo>
                </a:path>
              </a:pathLst>
            </a:custGeom>
            <a:noFill/>
            <a:ln w="9525">
              <a:solidFill>
                <a:srgbClr val="000000"/>
              </a:solidFill>
              <a:round/>
              <a:headEnd type="arrow"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198" name="Freeform 1043"/>
            <p:cNvSpPr>
              <a:spLocks noChangeAspect="1"/>
            </p:cNvSpPr>
            <p:nvPr/>
          </p:nvSpPr>
          <p:spPr bwMode="auto">
            <a:xfrm>
              <a:off x="2731" y="2137"/>
              <a:ext cx="598" cy="520"/>
            </a:xfrm>
            <a:custGeom>
              <a:avLst/>
              <a:gdLst>
                <a:gd name="T0" fmla="*/ 0 w 900"/>
                <a:gd name="T1" fmla="*/ 74 h 720"/>
                <a:gd name="T2" fmla="*/ 31 w 900"/>
                <a:gd name="T3" fmla="*/ 18 h 720"/>
                <a:gd name="T4" fmla="*/ 51 w 900"/>
                <a:gd name="T5" fmla="*/ 0 h 720"/>
                <a:gd name="T6" fmla="*/ 0 60000 65536"/>
                <a:gd name="T7" fmla="*/ 0 60000 65536"/>
                <a:gd name="T8" fmla="*/ 0 60000 65536"/>
              </a:gdLst>
              <a:ahLst/>
              <a:cxnLst>
                <a:cxn ang="T6">
                  <a:pos x="T0" y="T1"/>
                </a:cxn>
                <a:cxn ang="T7">
                  <a:pos x="T2" y="T3"/>
                </a:cxn>
                <a:cxn ang="T8">
                  <a:pos x="T4" y="T5"/>
                </a:cxn>
              </a:cxnLst>
              <a:rect l="0" t="0" r="r" b="b"/>
              <a:pathLst>
                <a:path w="900" h="720">
                  <a:moveTo>
                    <a:pt x="0" y="720"/>
                  </a:moveTo>
                  <a:cubicBezTo>
                    <a:pt x="195" y="510"/>
                    <a:pt x="390" y="300"/>
                    <a:pt x="540" y="180"/>
                  </a:cubicBezTo>
                  <a:cubicBezTo>
                    <a:pt x="690" y="60"/>
                    <a:pt x="840" y="30"/>
                    <a:pt x="900" y="0"/>
                  </a:cubicBez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199" name="Freeform 1044"/>
            <p:cNvSpPr>
              <a:spLocks noChangeAspect="1"/>
            </p:cNvSpPr>
            <p:nvPr/>
          </p:nvSpPr>
          <p:spPr bwMode="auto">
            <a:xfrm>
              <a:off x="3329" y="2137"/>
              <a:ext cx="479" cy="520"/>
            </a:xfrm>
            <a:custGeom>
              <a:avLst/>
              <a:gdLst>
                <a:gd name="T0" fmla="*/ 0 w 720"/>
                <a:gd name="T1" fmla="*/ 0 h 720"/>
                <a:gd name="T2" fmla="*/ 21 w 720"/>
                <a:gd name="T3" fmla="*/ 18 h 720"/>
                <a:gd name="T4" fmla="*/ 31 w 720"/>
                <a:gd name="T5" fmla="*/ 56 h 720"/>
                <a:gd name="T6" fmla="*/ 42 w 720"/>
                <a:gd name="T7" fmla="*/ 74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720">
                  <a:moveTo>
                    <a:pt x="0" y="0"/>
                  </a:moveTo>
                  <a:cubicBezTo>
                    <a:pt x="135" y="45"/>
                    <a:pt x="270" y="90"/>
                    <a:pt x="360" y="180"/>
                  </a:cubicBezTo>
                  <a:cubicBezTo>
                    <a:pt x="450" y="270"/>
                    <a:pt x="480" y="450"/>
                    <a:pt x="540" y="540"/>
                  </a:cubicBezTo>
                  <a:cubicBezTo>
                    <a:pt x="600" y="630"/>
                    <a:pt x="660" y="690"/>
                    <a:pt x="720" y="720"/>
                  </a:cubicBezTo>
                </a:path>
              </a:pathLst>
            </a:custGeom>
            <a:noFill/>
            <a:ln w="9525">
              <a:solidFill>
                <a:srgbClr val="000000"/>
              </a:solidFill>
              <a:round/>
              <a:headEnd type="arrow"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00" name="Text Box 1045"/>
            <p:cNvSpPr txBox="1">
              <a:spLocks noChangeAspect="1" noChangeArrowheads="1"/>
            </p:cNvSpPr>
            <p:nvPr/>
          </p:nvSpPr>
          <p:spPr bwMode="auto">
            <a:xfrm>
              <a:off x="841" y="2400"/>
              <a:ext cx="26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i="1">
                  <a:latin typeface="Times New Roman" panose="02020603050405020304" pitchFamily="18" charset="0"/>
                </a:rPr>
                <a:t>a</a:t>
              </a:r>
              <a:endParaRPr lang="en-US" altLang="zh-CN" sz="2800" i="1">
                <a:latin typeface="Times New Roman" panose="02020603050405020304" pitchFamily="18" charset="0"/>
              </a:endParaRPr>
            </a:p>
          </p:txBody>
        </p:sp>
        <p:sp>
          <p:nvSpPr>
            <p:cNvPr id="50201" name="Text Box 1046"/>
            <p:cNvSpPr txBox="1">
              <a:spLocks noChangeAspect="1" noChangeArrowheads="1"/>
            </p:cNvSpPr>
            <p:nvPr/>
          </p:nvSpPr>
          <p:spPr bwMode="auto">
            <a:xfrm>
              <a:off x="1989" y="2377"/>
              <a:ext cx="315"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i="1">
                  <a:latin typeface="Times New Roman" panose="02020603050405020304" pitchFamily="18" charset="0"/>
                </a:rPr>
                <a:t>b</a:t>
              </a:r>
              <a:endParaRPr lang="en-US" altLang="zh-CN" sz="2800" i="1">
                <a:latin typeface="Times New Roman" panose="02020603050405020304" pitchFamily="18" charset="0"/>
              </a:endParaRPr>
            </a:p>
          </p:txBody>
        </p:sp>
        <p:sp>
          <p:nvSpPr>
            <p:cNvPr id="50202" name="Text Box 1047"/>
            <p:cNvSpPr txBox="1">
              <a:spLocks noChangeAspect="1" noChangeArrowheads="1"/>
            </p:cNvSpPr>
            <p:nvPr/>
          </p:nvSpPr>
          <p:spPr bwMode="auto">
            <a:xfrm>
              <a:off x="2832" y="2075"/>
              <a:ext cx="22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i="1">
                  <a:latin typeface="Times New Roman" panose="02020603050405020304" pitchFamily="18" charset="0"/>
                </a:rPr>
                <a:t>f</a:t>
              </a:r>
              <a:endParaRPr lang="en-US" altLang="zh-CN" sz="2800" i="1">
                <a:latin typeface="Times New Roman" panose="02020603050405020304" pitchFamily="18" charset="0"/>
              </a:endParaRPr>
            </a:p>
          </p:txBody>
        </p:sp>
        <p:sp>
          <p:nvSpPr>
            <p:cNvPr id="50203" name="Text Box 1048"/>
            <p:cNvSpPr txBox="1">
              <a:spLocks noChangeAspect="1" noChangeArrowheads="1"/>
            </p:cNvSpPr>
            <p:nvPr/>
          </p:nvSpPr>
          <p:spPr bwMode="auto">
            <a:xfrm>
              <a:off x="4191" y="2400"/>
              <a:ext cx="273"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i="1">
                  <a:latin typeface="Times New Roman" panose="02020603050405020304" pitchFamily="18" charset="0"/>
                </a:rPr>
                <a:t>d</a:t>
              </a:r>
              <a:endParaRPr lang="en-US" altLang="zh-CN" sz="2800" i="1">
                <a:latin typeface="Times New Roman" panose="02020603050405020304" pitchFamily="18" charset="0"/>
              </a:endParaRPr>
            </a:p>
          </p:txBody>
        </p:sp>
        <p:sp>
          <p:nvSpPr>
            <p:cNvPr id="50204" name="Text Box 1049"/>
            <p:cNvSpPr txBox="1">
              <a:spLocks noChangeAspect="1" noChangeArrowheads="1"/>
            </p:cNvSpPr>
            <p:nvPr/>
          </p:nvSpPr>
          <p:spPr bwMode="auto">
            <a:xfrm>
              <a:off x="2170" y="2880"/>
              <a:ext cx="27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pPr>
              <a:r>
                <a:rPr lang="en-US" altLang="zh-CN" sz="2800" i="1">
                  <a:latin typeface="Times New Roman" panose="02020603050405020304" pitchFamily="18" charset="0"/>
                </a:rPr>
                <a:t>e</a:t>
              </a:r>
              <a:endParaRPr lang="en-US" altLang="zh-CN" sz="2800" i="1">
                <a:latin typeface="Times New Roman" panose="02020603050405020304" pitchFamily="18" charset="0"/>
              </a:endParaRPr>
            </a:p>
          </p:txBody>
        </p:sp>
      </p:grpSp>
      <p:sp>
        <p:nvSpPr>
          <p:cNvPr id="28" name="Rectangle 1051"/>
          <p:cNvSpPr>
            <a:spLocks noChangeArrowheads="1"/>
          </p:cNvSpPr>
          <p:nvPr/>
        </p:nvSpPr>
        <p:spPr bwMode="auto">
          <a:xfrm>
            <a:off x="1140024" y="5220146"/>
            <a:ext cx="7543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fontAlgn="t" hangingPunct="1">
              <a:buClrTx/>
              <a:buSzTx/>
              <a:buFontTx/>
              <a:buNone/>
              <a:defRPr/>
            </a:pPr>
            <a:r>
              <a:rPr lang="en-US" altLang="zh-CN" sz="2800" i="1" dirty="0">
                <a:effectLst>
                  <a:outerShdw blurRad="38100" dist="38100" dir="2700000" algn="tl">
                    <a:srgbClr val="000000">
                      <a:alpha val="43137"/>
                    </a:srgbClr>
                  </a:outerShdw>
                </a:effectLst>
                <a:latin typeface="Times New Roman" panose="02020603050405020304" pitchFamily="18" charset="0"/>
              </a:rPr>
              <a:t>be,  </a:t>
            </a:r>
            <a:r>
              <a:rPr lang="en-US" altLang="zh-CN" sz="2800" i="1" dirty="0" err="1">
                <a:effectLst>
                  <a:outerShdw blurRad="38100" dist="38100" dir="2700000" algn="tl">
                    <a:srgbClr val="000000">
                      <a:alpha val="43137"/>
                    </a:srgbClr>
                  </a:outerShdw>
                </a:effectLst>
                <a:latin typeface="Times New Roman" panose="02020603050405020304" pitchFamily="18" charset="0"/>
              </a:rPr>
              <a:t>cf</a:t>
            </a:r>
            <a:r>
              <a:rPr lang="en-US" altLang="zh-CN" sz="2800" dirty="0">
                <a:effectLst>
                  <a:outerShdw blurRad="38100" dist="38100" dir="2700000" algn="tl">
                    <a:srgbClr val="000000">
                      <a:alpha val="43137"/>
                    </a:srgbClr>
                  </a:outerShdw>
                </a:effectLst>
                <a:latin typeface="Times New Roman" panose="02020603050405020304" pitchFamily="18" charset="0"/>
              </a:rPr>
              <a:t>  </a:t>
            </a:r>
            <a:r>
              <a:rPr lang="zh-CN" altLang="en-US" sz="2800" dirty="0">
                <a:effectLst>
                  <a:outerShdw blurRad="38100" dist="38100" dir="2700000" algn="tl">
                    <a:srgbClr val="000000">
                      <a:alpha val="43137"/>
                    </a:srgbClr>
                  </a:outerShdw>
                </a:effectLst>
                <a:latin typeface="Times New Roman" panose="02020603050405020304" pitchFamily="18" charset="0"/>
              </a:rPr>
              <a:t>回路,        </a:t>
            </a:r>
            <a:r>
              <a:rPr lang="en-US" altLang="zh-CN" sz="2800" i="1" dirty="0" err="1">
                <a:effectLst>
                  <a:outerShdw blurRad="38100" dist="38100" dir="2700000" algn="tl">
                    <a:srgbClr val="000000">
                      <a:alpha val="43137"/>
                    </a:srgbClr>
                  </a:outerShdw>
                </a:effectLst>
                <a:latin typeface="Times New Roman" panose="02020603050405020304" pitchFamily="18" charset="0"/>
              </a:rPr>
              <a:t>becf</a:t>
            </a:r>
            <a:r>
              <a:rPr lang="en-US" altLang="zh-CN" sz="2800" i="1" dirty="0">
                <a:effectLst>
                  <a:outerShdw blurRad="38100" dist="38100" dir="2700000" algn="tl">
                    <a:srgbClr val="000000">
                      <a:alpha val="43137"/>
                    </a:srgbClr>
                  </a:outerShdw>
                </a:effectLst>
                <a:latin typeface="Times New Roman" panose="02020603050405020304" pitchFamily="18" charset="0"/>
              </a:rPr>
              <a:t> </a:t>
            </a:r>
            <a:r>
              <a:rPr lang="zh-CN" altLang="en-US" sz="2800" dirty="0">
                <a:effectLst>
                  <a:outerShdw blurRad="38100" dist="38100" dir="2700000" algn="tl">
                    <a:srgbClr val="000000">
                      <a:alpha val="43137"/>
                    </a:srgbClr>
                  </a:outerShdw>
                </a:effectLst>
                <a:latin typeface="Times New Roman" panose="02020603050405020304" pitchFamily="18" charset="0"/>
              </a:rPr>
              <a:t>不是回路</a:t>
            </a:r>
            <a:endParaRPr lang="zh-CN" altLang="en-US" sz="2800" dirty="0">
              <a:effectLst>
                <a:outerShdw blurRad="38100" dist="38100" dir="2700000" algn="tl">
                  <a:srgbClr val="000000">
                    <a:alpha val="43137"/>
                  </a:srgbClr>
                </a:outerShdw>
              </a:effectLst>
              <a:latin typeface="Times New Roman" panose="02020603050405020304" pitchFamily="18" charset="0"/>
            </a:endParaRPr>
          </a:p>
          <a:p>
            <a:pPr eaLnBrk="1" fontAlgn="t" hangingPunct="1">
              <a:buClrTx/>
              <a:buSzTx/>
              <a:buFontTx/>
              <a:buNone/>
              <a:defRPr/>
            </a:pPr>
            <a:r>
              <a:rPr lang="en-US" altLang="zh-CN" sz="2800" i="1" dirty="0" err="1">
                <a:effectLst>
                  <a:outerShdw blurRad="38100" dist="38100" dir="2700000" algn="tl">
                    <a:srgbClr val="000000">
                      <a:alpha val="43137"/>
                    </a:srgbClr>
                  </a:outerShdw>
                </a:effectLst>
                <a:latin typeface="Times New Roman" panose="02020603050405020304" pitchFamily="18" charset="0"/>
              </a:rPr>
              <a:t>abcd</a:t>
            </a:r>
            <a:r>
              <a:rPr lang="en-US" altLang="zh-CN" sz="2800" dirty="0">
                <a:effectLst>
                  <a:outerShdw blurRad="38100" dist="38100" dir="2700000" algn="tl">
                    <a:srgbClr val="000000">
                      <a:alpha val="43137"/>
                    </a:srgbClr>
                  </a:outerShdw>
                </a:effectLst>
                <a:latin typeface="Times New Roman" panose="02020603050405020304" pitchFamily="18" charset="0"/>
              </a:rPr>
              <a:t> </a:t>
            </a:r>
            <a:r>
              <a:rPr lang="zh-CN" altLang="en-US" sz="2800" dirty="0">
                <a:effectLst>
                  <a:outerShdw blurRad="38100" dist="38100" dir="2700000" algn="tl">
                    <a:srgbClr val="000000">
                      <a:alpha val="43137"/>
                    </a:srgbClr>
                  </a:outerShdw>
                </a:effectLst>
                <a:latin typeface="Times New Roman" panose="02020603050405020304" pitchFamily="18" charset="0"/>
              </a:rPr>
              <a:t>是通道，</a:t>
            </a:r>
            <a:r>
              <a:rPr lang="en-US" altLang="zh-CN" sz="2800" i="1" dirty="0" err="1">
                <a:effectLst>
                  <a:outerShdw blurRad="38100" dist="38100" dir="2700000" algn="tl">
                    <a:srgbClr val="000000">
                      <a:alpha val="43137"/>
                    </a:srgbClr>
                  </a:outerShdw>
                </a:effectLst>
                <a:latin typeface="Times New Roman" panose="02020603050405020304" pitchFamily="18" charset="0"/>
              </a:rPr>
              <a:t>aecd</a:t>
            </a:r>
            <a:r>
              <a:rPr lang="en-US" altLang="zh-CN" sz="2800" i="1" dirty="0">
                <a:effectLst>
                  <a:outerShdw blurRad="38100" dist="38100" dir="2700000" algn="tl">
                    <a:srgbClr val="000000">
                      <a:alpha val="43137"/>
                    </a:srgbClr>
                  </a:outerShdw>
                </a:effectLst>
                <a:latin typeface="Times New Roman" panose="02020603050405020304" pitchFamily="18" charset="0"/>
              </a:rPr>
              <a:t> </a:t>
            </a:r>
            <a:r>
              <a:rPr lang="zh-CN" altLang="en-US" sz="2800" dirty="0">
                <a:effectLst>
                  <a:outerShdw blurRad="38100" dist="38100" dir="2700000" algn="tl">
                    <a:srgbClr val="000000">
                      <a:alpha val="43137"/>
                    </a:srgbClr>
                  </a:outerShdw>
                </a:effectLst>
                <a:latin typeface="Times New Roman" panose="02020603050405020304" pitchFamily="18" charset="0"/>
              </a:rPr>
              <a:t>和</a:t>
            </a:r>
            <a:r>
              <a:rPr lang="en-US" altLang="zh-CN" sz="2800" i="1" dirty="0" err="1">
                <a:effectLst>
                  <a:outerShdw blurRad="38100" dist="38100" dir="2700000" algn="tl">
                    <a:srgbClr val="000000">
                      <a:alpha val="43137"/>
                    </a:srgbClr>
                  </a:outerShdw>
                </a:effectLst>
                <a:latin typeface="Times New Roman" panose="02020603050405020304" pitchFamily="18" charset="0"/>
              </a:rPr>
              <a:t>abecd</a:t>
            </a:r>
            <a:r>
              <a:rPr lang="en-US" altLang="zh-CN" sz="2800" dirty="0">
                <a:effectLst>
                  <a:outerShdw blurRad="38100" dist="38100" dir="2700000" algn="tl">
                    <a:srgbClr val="000000">
                      <a:alpha val="43137"/>
                    </a:srgbClr>
                  </a:outerShdw>
                </a:effectLst>
                <a:latin typeface="Times New Roman" panose="02020603050405020304" pitchFamily="18" charset="0"/>
              </a:rPr>
              <a:t> </a:t>
            </a:r>
            <a:r>
              <a:rPr lang="zh-CN" altLang="en-US" sz="2800" dirty="0">
                <a:effectLst>
                  <a:outerShdw blurRad="38100" dist="38100" dir="2700000" algn="tl">
                    <a:srgbClr val="000000">
                      <a:alpha val="43137"/>
                    </a:srgbClr>
                  </a:outerShdw>
                </a:effectLst>
                <a:latin typeface="Times New Roman" panose="02020603050405020304" pitchFamily="18" charset="0"/>
              </a:rPr>
              <a:t>不是</a:t>
            </a:r>
            <a:r>
              <a:rPr lang="zh-CN" altLang="en-US" sz="1600" dirty="0">
                <a:effectLst>
                  <a:outerShdw blurRad="38100" dist="38100" dir="2700000" algn="tl">
                    <a:srgbClr val="000000">
                      <a:alpha val="43137"/>
                    </a:srgbClr>
                  </a:outerShdw>
                </a:effectLst>
                <a:latin typeface="Times New Roman" panose="02020603050405020304" pitchFamily="18" charset="0"/>
              </a:rPr>
              <a:t> </a:t>
            </a:r>
            <a:endParaRPr lang="zh-CN" altLang="en-US" sz="1600" dirty="0">
              <a:effectLst>
                <a:outerShdw blurRad="38100" dist="38100" dir="2700000" algn="tl">
                  <a:srgbClr val="000000">
                    <a:alpha val="43137"/>
                  </a:srgbClr>
                </a:outerShdw>
              </a:effectLst>
              <a:latin typeface="Times New Roman" panose="02020603050405020304" pitchFamily="18" charset="0"/>
            </a:endParaRPr>
          </a:p>
        </p:txBody>
      </p:sp>
      <p:sp>
        <p:nvSpPr>
          <p:cNvPr id="50182" name="Rectangle 1054"/>
          <p:cNvSpPr>
            <a:spLocks noChangeArrowheads="1"/>
          </p:cNvSpPr>
          <p:nvPr/>
        </p:nvSpPr>
        <p:spPr bwMode="auto">
          <a:xfrm>
            <a:off x="5407224" y="3848546"/>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800" i="1">
                <a:latin typeface="Times New Roman" panose="02020603050405020304" pitchFamily="18" charset="0"/>
              </a:rPr>
              <a:t>c</a:t>
            </a:r>
            <a:endParaRPr lang="zh-CN" altLang="en-US" sz="2800" i="1">
              <a:latin typeface="Times New Roman" panose="02020603050405020304" pitchFamily="18" charset="0"/>
            </a:endParaRPr>
          </a:p>
        </p:txBody>
      </p:sp>
    </p:spTree>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4"/>
          <p:cNvSpPr txBox="1">
            <a:spLocks noChangeArrowheads="1"/>
          </p:cNvSpPr>
          <p:nvPr/>
        </p:nvSpPr>
        <p:spPr bwMode="auto">
          <a:xfrm>
            <a:off x="803920" y="476962"/>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800" dirty="0">
                <a:latin typeface="Times New Roman" panose="02020603050405020304" pitchFamily="18" charset="0"/>
              </a:rPr>
              <a:t>例1：</a:t>
            </a:r>
            <a:endParaRPr lang="zh-CN" altLang="en-US" sz="2800" dirty="0">
              <a:latin typeface="Times New Roman" panose="02020603050405020304" pitchFamily="18" charset="0"/>
            </a:endParaRPr>
          </a:p>
        </p:txBody>
      </p:sp>
      <p:sp>
        <p:nvSpPr>
          <p:cNvPr id="51203" name="Oval 5"/>
          <p:cNvSpPr>
            <a:spLocks noChangeArrowheads="1"/>
          </p:cNvSpPr>
          <p:nvPr/>
        </p:nvSpPr>
        <p:spPr bwMode="auto">
          <a:xfrm>
            <a:off x="1946920" y="2258244"/>
            <a:ext cx="152400" cy="1524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1204" name="Oval 11"/>
          <p:cNvSpPr>
            <a:spLocks noChangeArrowheads="1"/>
          </p:cNvSpPr>
          <p:nvPr/>
        </p:nvSpPr>
        <p:spPr bwMode="auto">
          <a:xfrm>
            <a:off x="3242320" y="2258244"/>
            <a:ext cx="152400" cy="1524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1205" name="Oval 12"/>
          <p:cNvSpPr>
            <a:spLocks noChangeArrowheads="1"/>
          </p:cNvSpPr>
          <p:nvPr/>
        </p:nvSpPr>
        <p:spPr bwMode="auto">
          <a:xfrm>
            <a:off x="4461520" y="2258244"/>
            <a:ext cx="152400" cy="1524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1206" name="Oval 13"/>
          <p:cNvSpPr>
            <a:spLocks noChangeArrowheads="1"/>
          </p:cNvSpPr>
          <p:nvPr/>
        </p:nvSpPr>
        <p:spPr bwMode="auto">
          <a:xfrm>
            <a:off x="5756920" y="2258244"/>
            <a:ext cx="152400" cy="1524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1207" name="Oval 14"/>
          <p:cNvSpPr>
            <a:spLocks noChangeArrowheads="1"/>
          </p:cNvSpPr>
          <p:nvPr/>
        </p:nvSpPr>
        <p:spPr bwMode="auto">
          <a:xfrm>
            <a:off x="7128520" y="2258244"/>
            <a:ext cx="152400" cy="1524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1208" name="Oval 15"/>
          <p:cNvSpPr>
            <a:spLocks noChangeArrowheads="1"/>
          </p:cNvSpPr>
          <p:nvPr/>
        </p:nvSpPr>
        <p:spPr bwMode="auto">
          <a:xfrm>
            <a:off x="8271520" y="2258244"/>
            <a:ext cx="152400" cy="1524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grpSp>
        <p:nvGrpSpPr>
          <p:cNvPr id="51209" name="Group 22"/>
          <p:cNvGrpSpPr/>
          <p:nvPr/>
        </p:nvGrpSpPr>
        <p:grpSpPr bwMode="auto">
          <a:xfrm>
            <a:off x="3318520" y="2410644"/>
            <a:ext cx="1219200" cy="457200"/>
            <a:chOff x="1536" y="1536"/>
            <a:chExt cx="768" cy="288"/>
          </a:xfrm>
        </p:grpSpPr>
        <p:sp>
          <p:nvSpPr>
            <p:cNvPr id="51245" name="Freeform 19"/>
            <p:cNvSpPr/>
            <p:nvPr/>
          </p:nvSpPr>
          <p:spPr bwMode="auto">
            <a:xfrm>
              <a:off x="1536" y="1536"/>
              <a:ext cx="384" cy="288"/>
            </a:xfrm>
            <a:custGeom>
              <a:avLst/>
              <a:gdLst>
                <a:gd name="T0" fmla="*/ 0 w 384"/>
                <a:gd name="T1" fmla="*/ 0 h 288"/>
                <a:gd name="T2" fmla="*/ 48 w 384"/>
                <a:gd name="T3" fmla="*/ 96 h 288"/>
                <a:gd name="T4" fmla="*/ 96 w 384"/>
                <a:gd name="T5" fmla="*/ 192 h 288"/>
                <a:gd name="T6" fmla="*/ 192 w 384"/>
                <a:gd name="T7" fmla="*/ 240 h 288"/>
                <a:gd name="T8" fmla="*/ 384 w 384"/>
                <a:gd name="T9" fmla="*/ 288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4" h="288">
                  <a:moveTo>
                    <a:pt x="0" y="0"/>
                  </a:moveTo>
                  <a:cubicBezTo>
                    <a:pt x="16" y="32"/>
                    <a:pt x="32" y="64"/>
                    <a:pt x="48" y="96"/>
                  </a:cubicBezTo>
                  <a:cubicBezTo>
                    <a:pt x="64" y="128"/>
                    <a:pt x="72" y="168"/>
                    <a:pt x="96" y="192"/>
                  </a:cubicBezTo>
                  <a:cubicBezTo>
                    <a:pt x="120" y="216"/>
                    <a:pt x="144" y="224"/>
                    <a:pt x="192" y="240"/>
                  </a:cubicBezTo>
                  <a:cubicBezTo>
                    <a:pt x="240" y="256"/>
                    <a:pt x="352" y="280"/>
                    <a:pt x="384" y="288"/>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46" name="Freeform 21"/>
            <p:cNvSpPr/>
            <p:nvPr/>
          </p:nvSpPr>
          <p:spPr bwMode="auto">
            <a:xfrm>
              <a:off x="1872" y="1536"/>
              <a:ext cx="432" cy="288"/>
            </a:xfrm>
            <a:custGeom>
              <a:avLst/>
              <a:gdLst>
                <a:gd name="T0" fmla="*/ 0 w 432"/>
                <a:gd name="T1" fmla="*/ 288 h 288"/>
                <a:gd name="T2" fmla="*/ 192 w 432"/>
                <a:gd name="T3" fmla="*/ 240 h 288"/>
                <a:gd name="T4" fmla="*/ 432 w 432"/>
                <a:gd name="T5" fmla="*/ 0 h 288"/>
                <a:gd name="T6" fmla="*/ 0 60000 65536"/>
                <a:gd name="T7" fmla="*/ 0 60000 65536"/>
                <a:gd name="T8" fmla="*/ 0 60000 65536"/>
              </a:gdLst>
              <a:ahLst/>
              <a:cxnLst>
                <a:cxn ang="T6">
                  <a:pos x="T0" y="T1"/>
                </a:cxn>
                <a:cxn ang="T7">
                  <a:pos x="T2" y="T3"/>
                </a:cxn>
                <a:cxn ang="T8">
                  <a:pos x="T4" y="T5"/>
                </a:cxn>
              </a:cxnLst>
              <a:rect l="0" t="0" r="r" b="b"/>
              <a:pathLst>
                <a:path w="432" h="288">
                  <a:moveTo>
                    <a:pt x="0" y="288"/>
                  </a:moveTo>
                  <a:cubicBezTo>
                    <a:pt x="60" y="288"/>
                    <a:pt x="120" y="288"/>
                    <a:pt x="192" y="240"/>
                  </a:cubicBezTo>
                  <a:cubicBezTo>
                    <a:pt x="264" y="192"/>
                    <a:pt x="392" y="48"/>
                    <a:pt x="432" y="0"/>
                  </a:cubicBezTo>
                </a:path>
              </a:pathLst>
            </a:custGeom>
            <a:noFill/>
            <a:ln w="9525">
              <a:solidFill>
                <a:schemeClr val="tx1"/>
              </a:solidFill>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210" name="Group 23"/>
          <p:cNvGrpSpPr/>
          <p:nvPr/>
        </p:nvGrpSpPr>
        <p:grpSpPr bwMode="auto">
          <a:xfrm>
            <a:off x="4613920" y="2410644"/>
            <a:ext cx="1219200" cy="457200"/>
            <a:chOff x="1536" y="1536"/>
            <a:chExt cx="768" cy="288"/>
          </a:xfrm>
        </p:grpSpPr>
        <p:sp>
          <p:nvSpPr>
            <p:cNvPr id="51243" name="Freeform 24"/>
            <p:cNvSpPr/>
            <p:nvPr/>
          </p:nvSpPr>
          <p:spPr bwMode="auto">
            <a:xfrm>
              <a:off x="1536" y="1536"/>
              <a:ext cx="384" cy="288"/>
            </a:xfrm>
            <a:custGeom>
              <a:avLst/>
              <a:gdLst>
                <a:gd name="T0" fmla="*/ 0 w 384"/>
                <a:gd name="T1" fmla="*/ 0 h 288"/>
                <a:gd name="T2" fmla="*/ 48 w 384"/>
                <a:gd name="T3" fmla="*/ 96 h 288"/>
                <a:gd name="T4" fmla="*/ 96 w 384"/>
                <a:gd name="T5" fmla="*/ 192 h 288"/>
                <a:gd name="T6" fmla="*/ 192 w 384"/>
                <a:gd name="T7" fmla="*/ 240 h 288"/>
                <a:gd name="T8" fmla="*/ 384 w 384"/>
                <a:gd name="T9" fmla="*/ 288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4" h="288">
                  <a:moveTo>
                    <a:pt x="0" y="0"/>
                  </a:moveTo>
                  <a:cubicBezTo>
                    <a:pt x="16" y="32"/>
                    <a:pt x="32" y="64"/>
                    <a:pt x="48" y="96"/>
                  </a:cubicBezTo>
                  <a:cubicBezTo>
                    <a:pt x="64" y="128"/>
                    <a:pt x="72" y="168"/>
                    <a:pt x="96" y="192"/>
                  </a:cubicBezTo>
                  <a:cubicBezTo>
                    <a:pt x="120" y="216"/>
                    <a:pt x="144" y="224"/>
                    <a:pt x="192" y="240"/>
                  </a:cubicBezTo>
                  <a:cubicBezTo>
                    <a:pt x="240" y="256"/>
                    <a:pt x="352" y="280"/>
                    <a:pt x="384" y="288"/>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44" name="Freeform 25"/>
            <p:cNvSpPr/>
            <p:nvPr/>
          </p:nvSpPr>
          <p:spPr bwMode="auto">
            <a:xfrm>
              <a:off x="1872" y="1536"/>
              <a:ext cx="432" cy="288"/>
            </a:xfrm>
            <a:custGeom>
              <a:avLst/>
              <a:gdLst>
                <a:gd name="T0" fmla="*/ 0 w 432"/>
                <a:gd name="T1" fmla="*/ 288 h 288"/>
                <a:gd name="T2" fmla="*/ 192 w 432"/>
                <a:gd name="T3" fmla="*/ 240 h 288"/>
                <a:gd name="T4" fmla="*/ 432 w 432"/>
                <a:gd name="T5" fmla="*/ 0 h 288"/>
                <a:gd name="T6" fmla="*/ 0 60000 65536"/>
                <a:gd name="T7" fmla="*/ 0 60000 65536"/>
                <a:gd name="T8" fmla="*/ 0 60000 65536"/>
              </a:gdLst>
              <a:ahLst/>
              <a:cxnLst>
                <a:cxn ang="T6">
                  <a:pos x="T0" y="T1"/>
                </a:cxn>
                <a:cxn ang="T7">
                  <a:pos x="T2" y="T3"/>
                </a:cxn>
                <a:cxn ang="T8">
                  <a:pos x="T4" y="T5"/>
                </a:cxn>
              </a:cxnLst>
              <a:rect l="0" t="0" r="r" b="b"/>
              <a:pathLst>
                <a:path w="432" h="288">
                  <a:moveTo>
                    <a:pt x="0" y="288"/>
                  </a:moveTo>
                  <a:cubicBezTo>
                    <a:pt x="60" y="288"/>
                    <a:pt x="120" y="288"/>
                    <a:pt x="192" y="240"/>
                  </a:cubicBezTo>
                  <a:cubicBezTo>
                    <a:pt x="264" y="192"/>
                    <a:pt x="392" y="48"/>
                    <a:pt x="432" y="0"/>
                  </a:cubicBezTo>
                </a:path>
              </a:pathLst>
            </a:custGeom>
            <a:noFill/>
            <a:ln w="9525">
              <a:solidFill>
                <a:schemeClr val="tx1"/>
              </a:solidFill>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211" name="Group 26"/>
          <p:cNvGrpSpPr/>
          <p:nvPr/>
        </p:nvGrpSpPr>
        <p:grpSpPr bwMode="auto">
          <a:xfrm>
            <a:off x="5909320" y="2410644"/>
            <a:ext cx="1219200" cy="457200"/>
            <a:chOff x="1536" y="1536"/>
            <a:chExt cx="768" cy="288"/>
          </a:xfrm>
        </p:grpSpPr>
        <p:sp>
          <p:nvSpPr>
            <p:cNvPr id="51241" name="Freeform 27"/>
            <p:cNvSpPr/>
            <p:nvPr/>
          </p:nvSpPr>
          <p:spPr bwMode="auto">
            <a:xfrm>
              <a:off x="1536" y="1536"/>
              <a:ext cx="384" cy="288"/>
            </a:xfrm>
            <a:custGeom>
              <a:avLst/>
              <a:gdLst>
                <a:gd name="T0" fmla="*/ 0 w 384"/>
                <a:gd name="T1" fmla="*/ 0 h 288"/>
                <a:gd name="T2" fmla="*/ 48 w 384"/>
                <a:gd name="T3" fmla="*/ 96 h 288"/>
                <a:gd name="T4" fmla="*/ 96 w 384"/>
                <a:gd name="T5" fmla="*/ 192 h 288"/>
                <a:gd name="T6" fmla="*/ 192 w 384"/>
                <a:gd name="T7" fmla="*/ 240 h 288"/>
                <a:gd name="T8" fmla="*/ 384 w 384"/>
                <a:gd name="T9" fmla="*/ 288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4" h="288">
                  <a:moveTo>
                    <a:pt x="0" y="0"/>
                  </a:moveTo>
                  <a:cubicBezTo>
                    <a:pt x="16" y="32"/>
                    <a:pt x="32" y="64"/>
                    <a:pt x="48" y="96"/>
                  </a:cubicBezTo>
                  <a:cubicBezTo>
                    <a:pt x="64" y="128"/>
                    <a:pt x="72" y="168"/>
                    <a:pt x="96" y="192"/>
                  </a:cubicBezTo>
                  <a:cubicBezTo>
                    <a:pt x="120" y="216"/>
                    <a:pt x="144" y="224"/>
                    <a:pt x="192" y="240"/>
                  </a:cubicBezTo>
                  <a:cubicBezTo>
                    <a:pt x="240" y="256"/>
                    <a:pt x="352" y="280"/>
                    <a:pt x="384" y="288"/>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42" name="Freeform 28"/>
            <p:cNvSpPr/>
            <p:nvPr/>
          </p:nvSpPr>
          <p:spPr bwMode="auto">
            <a:xfrm>
              <a:off x="1872" y="1536"/>
              <a:ext cx="432" cy="288"/>
            </a:xfrm>
            <a:custGeom>
              <a:avLst/>
              <a:gdLst>
                <a:gd name="T0" fmla="*/ 0 w 432"/>
                <a:gd name="T1" fmla="*/ 288 h 288"/>
                <a:gd name="T2" fmla="*/ 192 w 432"/>
                <a:gd name="T3" fmla="*/ 240 h 288"/>
                <a:gd name="T4" fmla="*/ 432 w 432"/>
                <a:gd name="T5" fmla="*/ 0 h 288"/>
                <a:gd name="T6" fmla="*/ 0 60000 65536"/>
                <a:gd name="T7" fmla="*/ 0 60000 65536"/>
                <a:gd name="T8" fmla="*/ 0 60000 65536"/>
              </a:gdLst>
              <a:ahLst/>
              <a:cxnLst>
                <a:cxn ang="T6">
                  <a:pos x="T0" y="T1"/>
                </a:cxn>
                <a:cxn ang="T7">
                  <a:pos x="T2" y="T3"/>
                </a:cxn>
                <a:cxn ang="T8">
                  <a:pos x="T4" y="T5"/>
                </a:cxn>
              </a:cxnLst>
              <a:rect l="0" t="0" r="r" b="b"/>
              <a:pathLst>
                <a:path w="432" h="288">
                  <a:moveTo>
                    <a:pt x="0" y="288"/>
                  </a:moveTo>
                  <a:cubicBezTo>
                    <a:pt x="60" y="288"/>
                    <a:pt x="120" y="288"/>
                    <a:pt x="192" y="240"/>
                  </a:cubicBezTo>
                  <a:cubicBezTo>
                    <a:pt x="264" y="192"/>
                    <a:pt x="392" y="48"/>
                    <a:pt x="432" y="0"/>
                  </a:cubicBezTo>
                </a:path>
              </a:pathLst>
            </a:custGeom>
            <a:noFill/>
            <a:ln w="9525">
              <a:solidFill>
                <a:schemeClr val="tx1"/>
              </a:solidFill>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212" name="Freeform 29"/>
          <p:cNvSpPr/>
          <p:nvPr/>
        </p:nvSpPr>
        <p:spPr bwMode="auto">
          <a:xfrm>
            <a:off x="3318520" y="1331144"/>
            <a:ext cx="2057400" cy="927100"/>
          </a:xfrm>
          <a:custGeom>
            <a:avLst/>
            <a:gdLst>
              <a:gd name="T0" fmla="*/ 0 w 1296"/>
              <a:gd name="T1" fmla="*/ 2147483647 h 584"/>
              <a:gd name="T2" fmla="*/ 2147483647 w 1296"/>
              <a:gd name="T3" fmla="*/ 2147483647 h 584"/>
              <a:gd name="T4" fmla="*/ 2147483647 w 1296"/>
              <a:gd name="T5" fmla="*/ 2147483647 h 584"/>
              <a:gd name="T6" fmla="*/ 2147483647 w 1296"/>
              <a:gd name="T7" fmla="*/ 2147483647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6" h="584">
                <a:moveTo>
                  <a:pt x="0" y="584"/>
                </a:moveTo>
                <a:cubicBezTo>
                  <a:pt x="40" y="508"/>
                  <a:pt x="80" y="432"/>
                  <a:pt x="240" y="344"/>
                </a:cubicBezTo>
                <a:cubicBezTo>
                  <a:pt x="400" y="256"/>
                  <a:pt x="784" y="112"/>
                  <a:pt x="960" y="56"/>
                </a:cubicBezTo>
                <a:cubicBezTo>
                  <a:pt x="1136" y="0"/>
                  <a:pt x="1216" y="4"/>
                  <a:pt x="1296" y="8"/>
                </a:cubicBezTo>
              </a:path>
            </a:pathLst>
          </a:custGeom>
          <a:noFill/>
          <a:ln w="9525">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3" name="Freeform 30"/>
          <p:cNvSpPr/>
          <p:nvPr/>
        </p:nvSpPr>
        <p:spPr bwMode="auto">
          <a:xfrm>
            <a:off x="5375920" y="1343844"/>
            <a:ext cx="1828800" cy="914400"/>
          </a:xfrm>
          <a:custGeom>
            <a:avLst/>
            <a:gdLst>
              <a:gd name="T0" fmla="*/ 0 w 1104"/>
              <a:gd name="T1" fmla="*/ 2147483647 h 584"/>
              <a:gd name="T2" fmla="*/ 2147483647 w 1104"/>
              <a:gd name="T3" fmla="*/ 2147483647 h 584"/>
              <a:gd name="T4" fmla="*/ 2147483647 w 1104"/>
              <a:gd name="T5" fmla="*/ 2147483647 h 584"/>
              <a:gd name="T6" fmla="*/ 2147483647 w 1104"/>
              <a:gd name="T7" fmla="*/ 2147483647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4" h="584">
                <a:moveTo>
                  <a:pt x="0" y="8"/>
                </a:moveTo>
                <a:cubicBezTo>
                  <a:pt x="116" y="4"/>
                  <a:pt x="232" y="0"/>
                  <a:pt x="384" y="56"/>
                </a:cubicBezTo>
                <a:cubicBezTo>
                  <a:pt x="536" y="112"/>
                  <a:pt x="792" y="256"/>
                  <a:pt x="912" y="344"/>
                </a:cubicBezTo>
                <a:cubicBezTo>
                  <a:pt x="1032" y="432"/>
                  <a:pt x="1072" y="544"/>
                  <a:pt x="1104" y="584"/>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4" name="Line 31"/>
          <p:cNvSpPr>
            <a:spLocks noChangeShapeType="1"/>
          </p:cNvSpPr>
          <p:nvPr/>
        </p:nvSpPr>
        <p:spPr bwMode="auto">
          <a:xfrm>
            <a:off x="2023120" y="2410644"/>
            <a:ext cx="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5" name="Line 32"/>
          <p:cNvSpPr>
            <a:spLocks noChangeShapeType="1"/>
          </p:cNvSpPr>
          <p:nvPr/>
        </p:nvSpPr>
        <p:spPr bwMode="auto">
          <a:xfrm>
            <a:off x="2099320" y="2334444"/>
            <a:ext cx="381000"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6" name="Line 33"/>
          <p:cNvSpPr>
            <a:spLocks noChangeShapeType="1"/>
          </p:cNvSpPr>
          <p:nvPr/>
        </p:nvSpPr>
        <p:spPr bwMode="auto">
          <a:xfrm>
            <a:off x="3394720" y="2334444"/>
            <a:ext cx="381000"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7" name="Line 34"/>
          <p:cNvSpPr>
            <a:spLocks noChangeShapeType="1"/>
          </p:cNvSpPr>
          <p:nvPr/>
        </p:nvSpPr>
        <p:spPr bwMode="auto">
          <a:xfrm>
            <a:off x="4613920" y="2334444"/>
            <a:ext cx="533400"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8" name="Line 35"/>
          <p:cNvSpPr>
            <a:spLocks noChangeShapeType="1"/>
          </p:cNvSpPr>
          <p:nvPr/>
        </p:nvSpPr>
        <p:spPr bwMode="auto">
          <a:xfrm>
            <a:off x="5909320" y="2334444"/>
            <a:ext cx="533400"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9" name="Line 36"/>
          <p:cNvSpPr>
            <a:spLocks noChangeShapeType="1"/>
          </p:cNvSpPr>
          <p:nvPr/>
        </p:nvSpPr>
        <p:spPr bwMode="auto">
          <a:xfrm>
            <a:off x="7280920" y="2334444"/>
            <a:ext cx="457200"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0" name="Line 37"/>
          <p:cNvSpPr>
            <a:spLocks noChangeShapeType="1"/>
          </p:cNvSpPr>
          <p:nvPr/>
        </p:nvSpPr>
        <p:spPr bwMode="auto">
          <a:xfrm>
            <a:off x="2480320" y="2334444"/>
            <a:ext cx="762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1" name="Line 38"/>
          <p:cNvSpPr>
            <a:spLocks noChangeShapeType="1"/>
          </p:cNvSpPr>
          <p:nvPr/>
        </p:nvSpPr>
        <p:spPr bwMode="auto">
          <a:xfrm>
            <a:off x="3775720" y="2334444"/>
            <a:ext cx="685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2" name="Line 39"/>
          <p:cNvSpPr>
            <a:spLocks noChangeShapeType="1"/>
          </p:cNvSpPr>
          <p:nvPr/>
        </p:nvSpPr>
        <p:spPr bwMode="auto">
          <a:xfrm>
            <a:off x="5071120" y="2334444"/>
            <a:ext cx="685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3" name="Line 40"/>
          <p:cNvSpPr>
            <a:spLocks noChangeShapeType="1"/>
          </p:cNvSpPr>
          <p:nvPr/>
        </p:nvSpPr>
        <p:spPr bwMode="auto">
          <a:xfrm>
            <a:off x="6442720" y="2334444"/>
            <a:ext cx="685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4" name="Line 41"/>
          <p:cNvSpPr>
            <a:spLocks noChangeShapeType="1"/>
          </p:cNvSpPr>
          <p:nvPr/>
        </p:nvSpPr>
        <p:spPr bwMode="auto">
          <a:xfrm>
            <a:off x="7738120" y="2334444"/>
            <a:ext cx="533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5" name="Text Box 42"/>
          <p:cNvSpPr txBox="1">
            <a:spLocks noChangeArrowheads="1"/>
          </p:cNvSpPr>
          <p:nvPr/>
        </p:nvSpPr>
        <p:spPr bwMode="auto">
          <a:xfrm>
            <a:off x="2404120" y="1877245"/>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800" b="0">
                <a:latin typeface="Times New Roman" panose="02020603050405020304" pitchFamily="18" charset="0"/>
              </a:rPr>
              <a:t>1</a:t>
            </a:r>
            <a:endParaRPr lang="zh-CN" altLang="en-US" sz="2800" b="0">
              <a:latin typeface="Times New Roman" panose="02020603050405020304" pitchFamily="18" charset="0"/>
            </a:endParaRPr>
          </a:p>
        </p:txBody>
      </p:sp>
      <p:sp>
        <p:nvSpPr>
          <p:cNvPr id="51226" name="Text Box 43"/>
          <p:cNvSpPr txBox="1">
            <a:spLocks noChangeArrowheads="1"/>
          </p:cNvSpPr>
          <p:nvPr/>
        </p:nvSpPr>
        <p:spPr bwMode="auto">
          <a:xfrm>
            <a:off x="7585720" y="1877245"/>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800" b="0">
                <a:latin typeface="Times New Roman" panose="02020603050405020304" pitchFamily="18" charset="0"/>
              </a:rPr>
              <a:t>1</a:t>
            </a:r>
            <a:endParaRPr lang="zh-CN" altLang="en-US" sz="2800" b="0">
              <a:latin typeface="Times New Roman" panose="02020603050405020304" pitchFamily="18" charset="0"/>
            </a:endParaRPr>
          </a:p>
        </p:txBody>
      </p:sp>
      <p:sp>
        <p:nvSpPr>
          <p:cNvPr id="51227" name="Text Box 44"/>
          <p:cNvSpPr txBox="1">
            <a:spLocks noChangeArrowheads="1"/>
          </p:cNvSpPr>
          <p:nvPr/>
        </p:nvSpPr>
        <p:spPr bwMode="auto">
          <a:xfrm>
            <a:off x="1489720" y="2029645"/>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R</a:t>
            </a:r>
            <a:endParaRPr lang="en-US" altLang="zh-CN" sz="2800" i="1">
              <a:latin typeface="Times New Roman" panose="02020603050405020304" pitchFamily="18" charset="0"/>
            </a:endParaRPr>
          </a:p>
        </p:txBody>
      </p:sp>
      <p:sp>
        <p:nvSpPr>
          <p:cNvPr id="51228" name="Text Box 45"/>
          <p:cNvSpPr txBox="1">
            <a:spLocks noChangeArrowheads="1"/>
          </p:cNvSpPr>
          <p:nvPr/>
        </p:nvSpPr>
        <p:spPr bwMode="auto">
          <a:xfrm>
            <a:off x="8728720" y="2105844"/>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400" i="1">
                <a:latin typeface="Times New Roman" panose="02020603050405020304" pitchFamily="18" charset="0"/>
              </a:rPr>
              <a:t>Y</a:t>
            </a:r>
            <a:endParaRPr lang="en-US" altLang="zh-CN" sz="2400" i="1">
              <a:latin typeface="Times New Roman" panose="02020603050405020304" pitchFamily="18" charset="0"/>
            </a:endParaRPr>
          </a:p>
        </p:txBody>
      </p:sp>
      <p:sp>
        <p:nvSpPr>
          <p:cNvPr id="51229" name="Text Box 46"/>
          <p:cNvSpPr txBox="1">
            <a:spLocks noChangeArrowheads="1"/>
          </p:cNvSpPr>
          <p:nvPr/>
        </p:nvSpPr>
        <p:spPr bwMode="auto">
          <a:xfrm>
            <a:off x="3699520" y="1815332"/>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a</a:t>
            </a:r>
            <a:endParaRPr lang="en-US" altLang="zh-CN" sz="2800" i="1">
              <a:latin typeface="Times New Roman" panose="02020603050405020304" pitchFamily="18" charset="0"/>
            </a:endParaRPr>
          </a:p>
        </p:txBody>
      </p:sp>
      <p:sp>
        <p:nvSpPr>
          <p:cNvPr id="51230" name="Text Box 47"/>
          <p:cNvSpPr txBox="1">
            <a:spLocks noChangeArrowheads="1"/>
          </p:cNvSpPr>
          <p:nvPr/>
        </p:nvSpPr>
        <p:spPr bwMode="auto">
          <a:xfrm>
            <a:off x="5071120" y="1801045"/>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b</a:t>
            </a:r>
            <a:endParaRPr lang="en-US" altLang="zh-CN" sz="2800" i="1">
              <a:latin typeface="Times New Roman" panose="02020603050405020304" pitchFamily="18" charset="0"/>
            </a:endParaRPr>
          </a:p>
        </p:txBody>
      </p:sp>
      <p:sp>
        <p:nvSpPr>
          <p:cNvPr id="51231" name="Text Box 48"/>
          <p:cNvSpPr txBox="1">
            <a:spLocks noChangeArrowheads="1"/>
          </p:cNvSpPr>
          <p:nvPr/>
        </p:nvSpPr>
        <p:spPr bwMode="auto">
          <a:xfrm>
            <a:off x="6214120" y="1801045"/>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c</a:t>
            </a:r>
            <a:endParaRPr lang="en-US" altLang="zh-CN" sz="2800" i="1">
              <a:latin typeface="Times New Roman" panose="02020603050405020304" pitchFamily="18" charset="0"/>
            </a:endParaRPr>
          </a:p>
        </p:txBody>
      </p:sp>
      <p:sp>
        <p:nvSpPr>
          <p:cNvPr id="51232" name="Text Box 49"/>
          <p:cNvSpPr txBox="1">
            <a:spLocks noChangeArrowheads="1"/>
          </p:cNvSpPr>
          <p:nvPr/>
        </p:nvSpPr>
        <p:spPr bwMode="auto">
          <a:xfrm>
            <a:off x="3699520" y="2348732"/>
            <a:ext cx="76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d</a:t>
            </a:r>
            <a:endParaRPr lang="en-US" altLang="zh-CN" sz="2800" i="1">
              <a:latin typeface="Times New Roman" panose="02020603050405020304" pitchFamily="18" charset="0"/>
            </a:endParaRPr>
          </a:p>
        </p:txBody>
      </p:sp>
      <p:sp>
        <p:nvSpPr>
          <p:cNvPr id="51233" name="Text Box 50"/>
          <p:cNvSpPr txBox="1">
            <a:spLocks noChangeArrowheads="1"/>
          </p:cNvSpPr>
          <p:nvPr/>
        </p:nvSpPr>
        <p:spPr bwMode="auto">
          <a:xfrm>
            <a:off x="5071120" y="2334445"/>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e</a:t>
            </a:r>
            <a:endParaRPr lang="en-US" altLang="zh-CN" sz="2800" i="1">
              <a:latin typeface="Times New Roman" panose="02020603050405020304" pitchFamily="18" charset="0"/>
            </a:endParaRPr>
          </a:p>
        </p:txBody>
      </p:sp>
      <p:sp>
        <p:nvSpPr>
          <p:cNvPr id="51234" name="Text Box 51"/>
          <p:cNvSpPr txBox="1">
            <a:spLocks noChangeArrowheads="1"/>
          </p:cNvSpPr>
          <p:nvPr/>
        </p:nvSpPr>
        <p:spPr bwMode="auto">
          <a:xfrm>
            <a:off x="6442720" y="2272532"/>
            <a:ext cx="68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f</a:t>
            </a:r>
            <a:endParaRPr lang="en-US" altLang="zh-CN" sz="2800" i="1">
              <a:latin typeface="Times New Roman" panose="02020603050405020304" pitchFamily="18" charset="0"/>
            </a:endParaRPr>
          </a:p>
        </p:txBody>
      </p:sp>
      <p:sp>
        <p:nvSpPr>
          <p:cNvPr id="51235" name="Text Box 52"/>
          <p:cNvSpPr txBox="1">
            <a:spLocks noChangeArrowheads="1"/>
          </p:cNvSpPr>
          <p:nvPr/>
        </p:nvSpPr>
        <p:spPr bwMode="auto">
          <a:xfrm>
            <a:off x="4232920" y="962845"/>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g</a:t>
            </a:r>
            <a:endParaRPr lang="en-US" altLang="zh-CN" sz="2800" i="1">
              <a:latin typeface="Times New Roman" panose="02020603050405020304" pitchFamily="18" charset="0"/>
            </a:endParaRPr>
          </a:p>
        </p:txBody>
      </p:sp>
      <p:sp>
        <p:nvSpPr>
          <p:cNvPr id="51236" name="Text Box 53"/>
          <p:cNvSpPr txBox="1">
            <a:spLocks noChangeArrowheads="1"/>
          </p:cNvSpPr>
          <p:nvPr/>
        </p:nvSpPr>
        <p:spPr bwMode="auto">
          <a:xfrm>
            <a:off x="2975620" y="1724844"/>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x</a:t>
            </a:r>
            <a:r>
              <a:rPr lang="en-US" altLang="zh-CN" sz="2800" i="1" baseline="-25000">
                <a:latin typeface="Times New Roman" panose="02020603050405020304" pitchFamily="18" charset="0"/>
              </a:rPr>
              <a:t>1</a:t>
            </a:r>
            <a:endParaRPr lang="en-US" altLang="zh-CN" sz="2800" i="1" baseline="-25000">
              <a:latin typeface="Times New Roman" panose="02020603050405020304" pitchFamily="18" charset="0"/>
            </a:endParaRPr>
          </a:p>
        </p:txBody>
      </p:sp>
      <p:sp>
        <p:nvSpPr>
          <p:cNvPr id="51237" name="Text Box 54"/>
          <p:cNvSpPr txBox="1">
            <a:spLocks noChangeArrowheads="1"/>
          </p:cNvSpPr>
          <p:nvPr/>
        </p:nvSpPr>
        <p:spPr bwMode="auto">
          <a:xfrm>
            <a:off x="4309120" y="1739132"/>
            <a:ext cx="76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x</a:t>
            </a:r>
            <a:r>
              <a:rPr lang="en-US" altLang="zh-CN" sz="2800" i="1" baseline="-25000">
                <a:latin typeface="Times New Roman" panose="02020603050405020304" pitchFamily="18" charset="0"/>
              </a:rPr>
              <a:t>2</a:t>
            </a:r>
            <a:endParaRPr lang="en-US" altLang="zh-CN" sz="2800" i="1" baseline="-25000">
              <a:latin typeface="Times New Roman" panose="02020603050405020304" pitchFamily="18" charset="0"/>
            </a:endParaRPr>
          </a:p>
        </p:txBody>
      </p:sp>
      <p:sp>
        <p:nvSpPr>
          <p:cNvPr id="51238" name="Text Box 55"/>
          <p:cNvSpPr txBox="1">
            <a:spLocks noChangeArrowheads="1"/>
          </p:cNvSpPr>
          <p:nvPr/>
        </p:nvSpPr>
        <p:spPr bwMode="auto">
          <a:xfrm>
            <a:off x="5604520" y="1724845"/>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x</a:t>
            </a:r>
            <a:r>
              <a:rPr lang="en-US" altLang="zh-CN" sz="2800" i="1" baseline="-25000">
                <a:latin typeface="Times New Roman" panose="02020603050405020304" pitchFamily="18" charset="0"/>
              </a:rPr>
              <a:t>3</a:t>
            </a:r>
            <a:endParaRPr lang="en-US" altLang="zh-CN" sz="2800" i="1" baseline="-25000">
              <a:latin typeface="Times New Roman" panose="02020603050405020304" pitchFamily="18" charset="0"/>
            </a:endParaRPr>
          </a:p>
        </p:txBody>
      </p:sp>
      <p:sp>
        <p:nvSpPr>
          <p:cNvPr id="51239" name="Text Box 56"/>
          <p:cNvSpPr txBox="1">
            <a:spLocks noChangeArrowheads="1"/>
          </p:cNvSpPr>
          <p:nvPr/>
        </p:nvSpPr>
        <p:spPr bwMode="auto">
          <a:xfrm>
            <a:off x="7128520" y="1801045"/>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x</a:t>
            </a:r>
            <a:r>
              <a:rPr lang="en-US" altLang="zh-CN" sz="2800" i="1" baseline="-25000">
                <a:latin typeface="Times New Roman" panose="02020603050405020304" pitchFamily="18" charset="0"/>
              </a:rPr>
              <a:t>4</a:t>
            </a:r>
            <a:endParaRPr lang="en-US" altLang="zh-CN" sz="2800" i="1" baseline="-25000">
              <a:latin typeface="Times New Roman" panose="02020603050405020304" pitchFamily="18" charset="0"/>
            </a:endParaRPr>
          </a:p>
        </p:txBody>
      </p:sp>
      <p:graphicFrame>
        <p:nvGraphicFramePr>
          <p:cNvPr id="51240" name="Object 57"/>
          <p:cNvGraphicFramePr>
            <a:graphicFrameLocks noChangeAspect="1"/>
          </p:cNvGraphicFramePr>
          <p:nvPr/>
        </p:nvGraphicFramePr>
        <p:xfrm>
          <a:off x="1491883" y="4066357"/>
          <a:ext cx="7504113" cy="1204913"/>
        </p:xfrm>
        <a:graphic>
          <a:graphicData uri="http://schemas.openxmlformats.org/presentationml/2006/ole">
            <mc:AlternateContent xmlns:mc="http://schemas.openxmlformats.org/markup-compatibility/2006">
              <mc:Choice xmlns:v="urn:schemas-microsoft-com:vml" Requires="v">
                <p:oleObj spid="_x0000_s17412" name="Equation" r:id="rId1" imgW="3797300" imgH="609600" progId="Equation.3">
                  <p:embed/>
                </p:oleObj>
              </mc:Choice>
              <mc:Fallback>
                <p:oleObj name="Equation" r:id="rId1" imgW="3797300" imgH="609600" progId="Equation.3">
                  <p:embed/>
                  <p:pic>
                    <p:nvPicPr>
                      <p:cNvPr id="0" name="Object 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1883" y="4066357"/>
                        <a:ext cx="7504113" cy="1204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4"/>
          <p:cNvSpPr>
            <a:spLocks noChangeArrowheads="1"/>
          </p:cNvSpPr>
          <p:nvPr/>
        </p:nvSpPr>
        <p:spPr bwMode="auto">
          <a:xfrm>
            <a:off x="2130287" y="2361407"/>
            <a:ext cx="228600" cy="2286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2227" name="Oval 5"/>
          <p:cNvSpPr>
            <a:spLocks noChangeArrowheads="1"/>
          </p:cNvSpPr>
          <p:nvPr/>
        </p:nvSpPr>
        <p:spPr bwMode="auto">
          <a:xfrm>
            <a:off x="4797287" y="2361407"/>
            <a:ext cx="228600" cy="2286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2228" name="Oval 6"/>
          <p:cNvSpPr>
            <a:spLocks noChangeArrowheads="1"/>
          </p:cNvSpPr>
          <p:nvPr/>
        </p:nvSpPr>
        <p:spPr bwMode="auto">
          <a:xfrm>
            <a:off x="3501887" y="2361407"/>
            <a:ext cx="228600" cy="2286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2229" name="Oval 7"/>
          <p:cNvSpPr>
            <a:spLocks noChangeArrowheads="1"/>
          </p:cNvSpPr>
          <p:nvPr/>
        </p:nvSpPr>
        <p:spPr bwMode="auto">
          <a:xfrm>
            <a:off x="8759687" y="2361407"/>
            <a:ext cx="228600" cy="2286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2230" name="Oval 8"/>
          <p:cNvSpPr>
            <a:spLocks noChangeArrowheads="1"/>
          </p:cNvSpPr>
          <p:nvPr/>
        </p:nvSpPr>
        <p:spPr bwMode="auto">
          <a:xfrm>
            <a:off x="7464287" y="2361407"/>
            <a:ext cx="228600" cy="2286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2231" name="Oval 9"/>
          <p:cNvSpPr>
            <a:spLocks noChangeArrowheads="1"/>
          </p:cNvSpPr>
          <p:nvPr/>
        </p:nvSpPr>
        <p:spPr bwMode="auto">
          <a:xfrm>
            <a:off x="10055087" y="2361407"/>
            <a:ext cx="228600" cy="2286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2232" name="Oval 10"/>
          <p:cNvSpPr>
            <a:spLocks noChangeArrowheads="1"/>
          </p:cNvSpPr>
          <p:nvPr/>
        </p:nvSpPr>
        <p:spPr bwMode="auto">
          <a:xfrm>
            <a:off x="6168887" y="2361407"/>
            <a:ext cx="228600" cy="2286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2233" name="Freeform 12"/>
          <p:cNvSpPr/>
          <p:nvPr/>
        </p:nvSpPr>
        <p:spPr bwMode="auto">
          <a:xfrm>
            <a:off x="4949687" y="2590007"/>
            <a:ext cx="1295400" cy="990600"/>
          </a:xfrm>
          <a:custGeom>
            <a:avLst/>
            <a:gdLst>
              <a:gd name="T0" fmla="*/ 0 w 816"/>
              <a:gd name="T1" fmla="*/ 0 h 528"/>
              <a:gd name="T2" fmla="*/ 2147483647 w 816"/>
              <a:gd name="T3" fmla="*/ 2147483647 h 528"/>
              <a:gd name="T4" fmla="*/ 2147483647 w 816"/>
              <a:gd name="T5" fmla="*/ 2147483647 h 528"/>
              <a:gd name="T6" fmla="*/ 2147483647 w 816"/>
              <a:gd name="T7" fmla="*/ 2147483647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6" h="528">
                <a:moveTo>
                  <a:pt x="0" y="0"/>
                </a:moveTo>
                <a:cubicBezTo>
                  <a:pt x="12" y="60"/>
                  <a:pt x="24" y="120"/>
                  <a:pt x="96" y="192"/>
                </a:cubicBezTo>
                <a:cubicBezTo>
                  <a:pt x="168" y="264"/>
                  <a:pt x="312" y="376"/>
                  <a:pt x="432" y="432"/>
                </a:cubicBezTo>
                <a:cubicBezTo>
                  <a:pt x="552" y="488"/>
                  <a:pt x="684" y="508"/>
                  <a:pt x="816" y="528"/>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4" name="Freeform 13"/>
          <p:cNvSpPr/>
          <p:nvPr/>
        </p:nvSpPr>
        <p:spPr bwMode="auto">
          <a:xfrm>
            <a:off x="6245087" y="2590007"/>
            <a:ext cx="1295400" cy="990600"/>
          </a:xfrm>
          <a:custGeom>
            <a:avLst/>
            <a:gdLst>
              <a:gd name="T0" fmla="*/ 0 w 816"/>
              <a:gd name="T1" fmla="*/ 2147483647 h 528"/>
              <a:gd name="T2" fmla="*/ 2147483647 w 816"/>
              <a:gd name="T3" fmla="*/ 2147483647 h 528"/>
              <a:gd name="T4" fmla="*/ 2147483647 w 816"/>
              <a:gd name="T5" fmla="*/ 0 h 528"/>
              <a:gd name="T6" fmla="*/ 0 60000 65536"/>
              <a:gd name="T7" fmla="*/ 0 60000 65536"/>
              <a:gd name="T8" fmla="*/ 0 60000 65536"/>
            </a:gdLst>
            <a:ahLst/>
            <a:cxnLst>
              <a:cxn ang="T6">
                <a:pos x="T0" y="T1"/>
              </a:cxn>
              <a:cxn ang="T7">
                <a:pos x="T2" y="T3"/>
              </a:cxn>
              <a:cxn ang="T8">
                <a:pos x="T4" y="T5"/>
              </a:cxn>
            </a:cxnLst>
            <a:rect l="0" t="0" r="r" b="b"/>
            <a:pathLst>
              <a:path w="816" h="528">
                <a:moveTo>
                  <a:pt x="0" y="528"/>
                </a:moveTo>
                <a:cubicBezTo>
                  <a:pt x="148" y="524"/>
                  <a:pt x="296" y="520"/>
                  <a:pt x="432" y="432"/>
                </a:cubicBezTo>
                <a:cubicBezTo>
                  <a:pt x="568" y="344"/>
                  <a:pt x="692" y="172"/>
                  <a:pt x="816" y="0"/>
                </a:cubicBezTo>
              </a:path>
            </a:pathLst>
          </a:custGeom>
          <a:noFill/>
          <a:ln w="9525">
            <a:solidFill>
              <a:schemeClr val="tx1"/>
            </a:solidFill>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5" name="Freeform 20"/>
          <p:cNvSpPr/>
          <p:nvPr/>
        </p:nvSpPr>
        <p:spPr bwMode="auto">
          <a:xfrm>
            <a:off x="3654287" y="2590007"/>
            <a:ext cx="2590800" cy="1676400"/>
          </a:xfrm>
          <a:custGeom>
            <a:avLst/>
            <a:gdLst>
              <a:gd name="T0" fmla="*/ 0 w 1632"/>
              <a:gd name="T1" fmla="*/ 0 h 1152"/>
              <a:gd name="T2" fmla="*/ 2147483647 w 1632"/>
              <a:gd name="T3" fmla="*/ 2147483647 h 1152"/>
              <a:gd name="T4" fmla="*/ 2147483647 w 1632"/>
              <a:gd name="T5" fmla="*/ 2147483647 h 1152"/>
              <a:gd name="T6" fmla="*/ 2147483647 w 1632"/>
              <a:gd name="T7" fmla="*/ 2147483647 h 1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1152">
                <a:moveTo>
                  <a:pt x="0" y="0"/>
                </a:moveTo>
                <a:cubicBezTo>
                  <a:pt x="72" y="204"/>
                  <a:pt x="144" y="408"/>
                  <a:pt x="288" y="576"/>
                </a:cubicBezTo>
                <a:cubicBezTo>
                  <a:pt x="432" y="744"/>
                  <a:pt x="640" y="912"/>
                  <a:pt x="864" y="1008"/>
                </a:cubicBezTo>
                <a:cubicBezTo>
                  <a:pt x="1088" y="1104"/>
                  <a:pt x="1360" y="1128"/>
                  <a:pt x="1632" y="1152"/>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6" name="Freeform 22"/>
          <p:cNvSpPr/>
          <p:nvPr/>
        </p:nvSpPr>
        <p:spPr bwMode="auto">
          <a:xfrm>
            <a:off x="6168887" y="2513807"/>
            <a:ext cx="2743200" cy="1765300"/>
          </a:xfrm>
          <a:custGeom>
            <a:avLst/>
            <a:gdLst>
              <a:gd name="T0" fmla="*/ 0 w 1728"/>
              <a:gd name="T1" fmla="*/ 2147483647 h 1112"/>
              <a:gd name="T2" fmla="*/ 2147483647 w 1728"/>
              <a:gd name="T3" fmla="*/ 2147483647 h 1112"/>
              <a:gd name="T4" fmla="*/ 2147483647 w 1728"/>
              <a:gd name="T5" fmla="*/ 2147483647 h 1112"/>
              <a:gd name="T6" fmla="*/ 2147483647 w 1728"/>
              <a:gd name="T7" fmla="*/ 0 h 1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8" h="1112">
                <a:moveTo>
                  <a:pt x="0" y="1104"/>
                </a:moveTo>
                <a:cubicBezTo>
                  <a:pt x="252" y="1108"/>
                  <a:pt x="504" y="1112"/>
                  <a:pt x="720" y="1056"/>
                </a:cubicBezTo>
                <a:cubicBezTo>
                  <a:pt x="936" y="1000"/>
                  <a:pt x="1128" y="944"/>
                  <a:pt x="1296" y="768"/>
                </a:cubicBezTo>
                <a:cubicBezTo>
                  <a:pt x="1464" y="592"/>
                  <a:pt x="1596" y="296"/>
                  <a:pt x="1728" y="0"/>
                </a:cubicBezTo>
              </a:path>
            </a:pathLst>
          </a:custGeom>
          <a:noFill/>
          <a:ln w="9525">
            <a:solidFill>
              <a:schemeClr val="tx1"/>
            </a:solidFill>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7" name="Freeform 25"/>
          <p:cNvSpPr/>
          <p:nvPr/>
        </p:nvSpPr>
        <p:spPr bwMode="auto">
          <a:xfrm>
            <a:off x="6397487" y="1523207"/>
            <a:ext cx="1066800" cy="838200"/>
          </a:xfrm>
          <a:custGeom>
            <a:avLst/>
            <a:gdLst>
              <a:gd name="T0" fmla="*/ 0 w 768"/>
              <a:gd name="T1" fmla="*/ 2147483647 h 576"/>
              <a:gd name="T2" fmla="*/ 2147483647 w 768"/>
              <a:gd name="T3" fmla="*/ 2147483647 h 576"/>
              <a:gd name="T4" fmla="*/ 2147483647 w 768"/>
              <a:gd name="T5" fmla="*/ 2147483647 h 576"/>
              <a:gd name="T6" fmla="*/ 2147483647 w 768"/>
              <a:gd name="T7" fmla="*/ 0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8" h="576">
                <a:moveTo>
                  <a:pt x="0" y="576"/>
                </a:moveTo>
                <a:cubicBezTo>
                  <a:pt x="48" y="476"/>
                  <a:pt x="96" y="376"/>
                  <a:pt x="192" y="288"/>
                </a:cubicBezTo>
                <a:cubicBezTo>
                  <a:pt x="288" y="200"/>
                  <a:pt x="480" y="96"/>
                  <a:pt x="576" y="48"/>
                </a:cubicBezTo>
                <a:cubicBezTo>
                  <a:pt x="672" y="0"/>
                  <a:pt x="720" y="0"/>
                  <a:pt x="768" y="0"/>
                </a:cubicBezTo>
              </a:path>
            </a:pathLst>
          </a:custGeom>
          <a:noFill/>
          <a:ln w="9525">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8" name="Freeform 28"/>
          <p:cNvSpPr/>
          <p:nvPr/>
        </p:nvSpPr>
        <p:spPr bwMode="auto">
          <a:xfrm>
            <a:off x="7388087" y="1485107"/>
            <a:ext cx="1447800" cy="876300"/>
          </a:xfrm>
          <a:custGeom>
            <a:avLst/>
            <a:gdLst>
              <a:gd name="T0" fmla="*/ 0 w 912"/>
              <a:gd name="T1" fmla="*/ 2147483647 h 552"/>
              <a:gd name="T2" fmla="*/ 2147483647 w 912"/>
              <a:gd name="T3" fmla="*/ 2147483647 h 552"/>
              <a:gd name="T4" fmla="*/ 2147483647 w 912"/>
              <a:gd name="T5" fmla="*/ 2147483647 h 552"/>
              <a:gd name="T6" fmla="*/ 2147483647 w 912"/>
              <a:gd name="T7" fmla="*/ 2147483647 h 5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2" h="552">
                <a:moveTo>
                  <a:pt x="0" y="24"/>
                </a:moveTo>
                <a:cubicBezTo>
                  <a:pt x="76" y="12"/>
                  <a:pt x="152" y="0"/>
                  <a:pt x="240" y="24"/>
                </a:cubicBezTo>
                <a:cubicBezTo>
                  <a:pt x="328" y="48"/>
                  <a:pt x="416" y="80"/>
                  <a:pt x="528" y="168"/>
                </a:cubicBezTo>
                <a:cubicBezTo>
                  <a:pt x="640" y="256"/>
                  <a:pt x="776" y="404"/>
                  <a:pt x="912" y="552"/>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9" name="Line 29"/>
          <p:cNvSpPr>
            <a:spLocks noChangeShapeType="1"/>
          </p:cNvSpPr>
          <p:nvPr/>
        </p:nvSpPr>
        <p:spPr bwMode="auto">
          <a:xfrm>
            <a:off x="2358887" y="2513807"/>
            <a:ext cx="533400"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0" name="Line 30"/>
          <p:cNvSpPr>
            <a:spLocks noChangeShapeType="1"/>
          </p:cNvSpPr>
          <p:nvPr/>
        </p:nvSpPr>
        <p:spPr bwMode="auto">
          <a:xfrm>
            <a:off x="3730487" y="2513807"/>
            <a:ext cx="533400"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1" name="Line 31"/>
          <p:cNvSpPr>
            <a:spLocks noChangeShapeType="1"/>
          </p:cNvSpPr>
          <p:nvPr/>
        </p:nvSpPr>
        <p:spPr bwMode="auto">
          <a:xfrm>
            <a:off x="5025887" y="2513807"/>
            <a:ext cx="533400"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2" name="Line 32"/>
          <p:cNvSpPr>
            <a:spLocks noChangeShapeType="1"/>
          </p:cNvSpPr>
          <p:nvPr/>
        </p:nvSpPr>
        <p:spPr bwMode="auto">
          <a:xfrm>
            <a:off x="6397487" y="2513807"/>
            <a:ext cx="609600"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3" name="Line 33"/>
          <p:cNvSpPr>
            <a:spLocks noChangeShapeType="1"/>
          </p:cNvSpPr>
          <p:nvPr/>
        </p:nvSpPr>
        <p:spPr bwMode="auto">
          <a:xfrm>
            <a:off x="7692887" y="2513807"/>
            <a:ext cx="457200"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4" name="Line 34"/>
          <p:cNvSpPr>
            <a:spLocks noChangeShapeType="1"/>
          </p:cNvSpPr>
          <p:nvPr/>
        </p:nvSpPr>
        <p:spPr bwMode="auto">
          <a:xfrm>
            <a:off x="8988287" y="2513807"/>
            <a:ext cx="533400"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5" name="Line 35"/>
          <p:cNvSpPr>
            <a:spLocks noChangeShapeType="1"/>
          </p:cNvSpPr>
          <p:nvPr/>
        </p:nvSpPr>
        <p:spPr bwMode="auto">
          <a:xfrm>
            <a:off x="2892287" y="2513807"/>
            <a:ext cx="609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6" name="Line 36"/>
          <p:cNvSpPr>
            <a:spLocks noChangeShapeType="1"/>
          </p:cNvSpPr>
          <p:nvPr/>
        </p:nvSpPr>
        <p:spPr bwMode="auto">
          <a:xfrm>
            <a:off x="4187687" y="2513807"/>
            <a:ext cx="609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7" name="Line 37"/>
          <p:cNvSpPr>
            <a:spLocks noChangeShapeType="1"/>
          </p:cNvSpPr>
          <p:nvPr/>
        </p:nvSpPr>
        <p:spPr bwMode="auto">
          <a:xfrm>
            <a:off x="5559287" y="2513807"/>
            <a:ext cx="685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8" name="Line 38"/>
          <p:cNvSpPr>
            <a:spLocks noChangeShapeType="1"/>
          </p:cNvSpPr>
          <p:nvPr/>
        </p:nvSpPr>
        <p:spPr bwMode="auto">
          <a:xfrm>
            <a:off x="7007087" y="2513807"/>
            <a:ext cx="457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9" name="Line 39"/>
          <p:cNvSpPr>
            <a:spLocks noChangeShapeType="1"/>
          </p:cNvSpPr>
          <p:nvPr/>
        </p:nvSpPr>
        <p:spPr bwMode="auto">
          <a:xfrm>
            <a:off x="8150087" y="2513807"/>
            <a:ext cx="609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0" name="Line 40"/>
          <p:cNvSpPr>
            <a:spLocks noChangeShapeType="1"/>
          </p:cNvSpPr>
          <p:nvPr/>
        </p:nvSpPr>
        <p:spPr bwMode="auto">
          <a:xfrm>
            <a:off x="9521687" y="2513807"/>
            <a:ext cx="533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1" name="Text Box 41"/>
          <p:cNvSpPr txBox="1">
            <a:spLocks noChangeArrowheads="1"/>
          </p:cNvSpPr>
          <p:nvPr/>
        </p:nvSpPr>
        <p:spPr bwMode="auto">
          <a:xfrm>
            <a:off x="1825487" y="1904208"/>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R</a:t>
            </a:r>
            <a:endParaRPr lang="en-US" altLang="zh-CN" sz="2800" i="1">
              <a:latin typeface="Times New Roman" panose="02020603050405020304" pitchFamily="18" charset="0"/>
            </a:endParaRPr>
          </a:p>
        </p:txBody>
      </p:sp>
      <p:sp>
        <p:nvSpPr>
          <p:cNvPr id="52252" name="Text Box 42"/>
          <p:cNvSpPr txBox="1">
            <a:spLocks noChangeArrowheads="1"/>
          </p:cNvSpPr>
          <p:nvPr/>
        </p:nvSpPr>
        <p:spPr bwMode="auto">
          <a:xfrm>
            <a:off x="10207487" y="1980408"/>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Y</a:t>
            </a:r>
            <a:endParaRPr lang="en-US" altLang="zh-CN" sz="2800" i="1">
              <a:latin typeface="Times New Roman" panose="02020603050405020304" pitchFamily="18" charset="0"/>
            </a:endParaRPr>
          </a:p>
        </p:txBody>
      </p:sp>
      <p:sp>
        <p:nvSpPr>
          <p:cNvPr id="52253" name="Text Box 43"/>
          <p:cNvSpPr txBox="1">
            <a:spLocks noChangeArrowheads="1"/>
          </p:cNvSpPr>
          <p:nvPr/>
        </p:nvSpPr>
        <p:spPr bwMode="auto">
          <a:xfrm>
            <a:off x="2663687" y="1980408"/>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800" b="0">
                <a:latin typeface="Times New Roman" panose="02020603050405020304" pitchFamily="18" charset="0"/>
              </a:rPr>
              <a:t>1</a:t>
            </a:r>
            <a:r>
              <a:rPr lang="zh-CN" altLang="en-US" sz="2800">
                <a:latin typeface="Times New Roman" panose="02020603050405020304" pitchFamily="18" charset="0"/>
              </a:rPr>
              <a:t> </a:t>
            </a:r>
            <a:endParaRPr lang="zh-CN" altLang="en-US" sz="2800">
              <a:latin typeface="Times New Roman" panose="02020603050405020304" pitchFamily="18" charset="0"/>
            </a:endParaRPr>
          </a:p>
        </p:txBody>
      </p:sp>
      <p:sp>
        <p:nvSpPr>
          <p:cNvPr id="52254" name="Text Box 44"/>
          <p:cNvSpPr txBox="1">
            <a:spLocks noChangeArrowheads="1"/>
          </p:cNvSpPr>
          <p:nvPr/>
        </p:nvSpPr>
        <p:spPr bwMode="auto">
          <a:xfrm>
            <a:off x="4035287" y="1980408"/>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800" b="0">
                <a:latin typeface="Times New Roman" panose="02020603050405020304" pitchFamily="18" charset="0"/>
              </a:rPr>
              <a:t>1</a:t>
            </a:r>
            <a:r>
              <a:rPr lang="zh-CN" altLang="en-US" sz="2800">
                <a:latin typeface="Times New Roman" panose="02020603050405020304" pitchFamily="18" charset="0"/>
              </a:rPr>
              <a:t> </a:t>
            </a:r>
            <a:endParaRPr lang="zh-CN" altLang="en-US" sz="2800">
              <a:latin typeface="Times New Roman" panose="02020603050405020304" pitchFamily="18" charset="0"/>
            </a:endParaRPr>
          </a:p>
        </p:txBody>
      </p:sp>
      <p:sp>
        <p:nvSpPr>
          <p:cNvPr id="52255" name="Text Box 45"/>
          <p:cNvSpPr txBox="1">
            <a:spLocks noChangeArrowheads="1"/>
          </p:cNvSpPr>
          <p:nvPr/>
        </p:nvSpPr>
        <p:spPr bwMode="auto">
          <a:xfrm>
            <a:off x="9293087" y="1980408"/>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800" b="0">
                <a:latin typeface="Times New Roman" panose="02020603050405020304" pitchFamily="18" charset="0"/>
              </a:rPr>
              <a:t>1</a:t>
            </a:r>
            <a:r>
              <a:rPr lang="zh-CN" altLang="en-US" sz="2800">
                <a:latin typeface="Times New Roman" panose="02020603050405020304" pitchFamily="18" charset="0"/>
              </a:rPr>
              <a:t> </a:t>
            </a:r>
            <a:endParaRPr lang="zh-CN" altLang="en-US" sz="2800">
              <a:latin typeface="Times New Roman" panose="02020603050405020304" pitchFamily="18" charset="0"/>
            </a:endParaRPr>
          </a:p>
        </p:txBody>
      </p:sp>
      <p:sp>
        <p:nvSpPr>
          <p:cNvPr id="52256" name="Text Box 46"/>
          <p:cNvSpPr txBox="1">
            <a:spLocks noChangeArrowheads="1"/>
          </p:cNvSpPr>
          <p:nvPr/>
        </p:nvSpPr>
        <p:spPr bwMode="auto">
          <a:xfrm>
            <a:off x="6245087" y="3747295"/>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800">
                <a:latin typeface="Times New Roman" panose="02020603050405020304" pitchFamily="18" charset="0"/>
              </a:rPr>
              <a:t>-</a:t>
            </a:r>
            <a:r>
              <a:rPr lang="zh-CN" altLang="en-US" sz="2800" b="0">
                <a:latin typeface="Times New Roman" panose="02020603050405020304" pitchFamily="18" charset="0"/>
              </a:rPr>
              <a:t>1</a:t>
            </a:r>
            <a:r>
              <a:rPr lang="zh-CN" altLang="en-US" sz="2800">
                <a:latin typeface="Times New Roman" panose="02020603050405020304" pitchFamily="18" charset="0"/>
              </a:rPr>
              <a:t> </a:t>
            </a:r>
            <a:endParaRPr lang="zh-CN" altLang="en-US" sz="2800">
              <a:latin typeface="Times New Roman" panose="02020603050405020304" pitchFamily="18" charset="0"/>
            </a:endParaRPr>
          </a:p>
        </p:txBody>
      </p:sp>
      <p:sp>
        <p:nvSpPr>
          <p:cNvPr id="52257" name="Text Box 48"/>
          <p:cNvSpPr txBox="1">
            <a:spLocks noChangeArrowheads="1"/>
          </p:cNvSpPr>
          <p:nvPr/>
        </p:nvSpPr>
        <p:spPr bwMode="auto">
          <a:xfrm>
            <a:off x="6702287" y="844549"/>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dirty="0">
                <a:latin typeface="Times New Roman" panose="02020603050405020304" pitchFamily="18" charset="0"/>
              </a:rPr>
              <a:t>G</a:t>
            </a:r>
            <a:r>
              <a:rPr lang="en-US" altLang="zh-CN" sz="2800" baseline="-25000" dirty="0">
                <a:latin typeface="Times New Roman" panose="02020603050405020304" pitchFamily="18" charset="0"/>
              </a:rPr>
              <a:t>4</a:t>
            </a:r>
            <a:endParaRPr lang="en-US" altLang="zh-CN" sz="2800" dirty="0">
              <a:latin typeface="Times New Roman" panose="02020603050405020304" pitchFamily="18" charset="0"/>
            </a:endParaRPr>
          </a:p>
        </p:txBody>
      </p:sp>
      <p:sp>
        <p:nvSpPr>
          <p:cNvPr id="52258" name="Text Box 49"/>
          <p:cNvSpPr txBox="1">
            <a:spLocks noChangeArrowheads="1"/>
          </p:cNvSpPr>
          <p:nvPr/>
        </p:nvSpPr>
        <p:spPr bwMode="auto">
          <a:xfrm>
            <a:off x="7692887" y="1980408"/>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G</a:t>
            </a:r>
            <a:r>
              <a:rPr lang="en-US" altLang="zh-CN" sz="2800" baseline="-25000">
                <a:latin typeface="Times New Roman" panose="02020603050405020304" pitchFamily="18" charset="0"/>
              </a:rPr>
              <a:t>3</a:t>
            </a:r>
            <a:endParaRPr lang="en-US" altLang="zh-CN" sz="2800">
              <a:latin typeface="Times New Roman" panose="02020603050405020304" pitchFamily="18" charset="0"/>
            </a:endParaRPr>
          </a:p>
        </p:txBody>
      </p:sp>
      <p:sp>
        <p:nvSpPr>
          <p:cNvPr id="52259" name="Text Box 50"/>
          <p:cNvSpPr txBox="1">
            <a:spLocks noChangeArrowheads="1"/>
          </p:cNvSpPr>
          <p:nvPr/>
        </p:nvSpPr>
        <p:spPr bwMode="auto">
          <a:xfrm>
            <a:off x="6549887" y="1980408"/>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G</a:t>
            </a:r>
            <a:r>
              <a:rPr lang="en-US" altLang="zh-CN" sz="2800" baseline="-25000">
                <a:latin typeface="Times New Roman" panose="02020603050405020304" pitchFamily="18" charset="0"/>
              </a:rPr>
              <a:t>2</a:t>
            </a:r>
            <a:endParaRPr lang="en-US" altLang="zh-CN" sz="2800">
              <a:latin typeface="Times New Roman" panose="02020603050405020304" pitchFamily="18" charset="0"/>
            </a:endParaRPr>
          </a:p>
        </p:txBody>
      </p:sp>
      <p:sp>
        <p:nvSpPr>
          <p:cNvPr id="52260" name="Text Box 51"/>
          <p:cNvSpPr txBox="1">
            <a:spLocks noChangeArrowheads="1"/>
          </p:cNvSpPr>
          <p:nvPr/>
        </p:nvSpPr>
        <p:spPr bwMode="auto">
          <a:xfrm>
            <a:off x="5254487" y="1980408"/>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G</a:t>
            </a:r>
            <a:r>
              <a:rPr lang="en-US" altLang="zh-CN" sz="2800" baseline="-25000">
                <a:latin typeface="Times New Roman" panose="02020603050405020304" pitchFamily="18" charset="0"/>
              </a:rPr>
              <a:t>1</a:t>
            </a:r>
            <a:endParaRPr lang="en-US" altLang="zh-CN" sz="2800">
              <a:latin typeface="Times New Roman" panose="02020603050405020304" pitchFamily="18" charset="0"/>
            </a:endParaRPr>
          </a:p>
        </p:txBody>
      </p:sp>
      <p:sp>
        <p:nvSpPr>
          <p:cNvPr id="52261" name="Text Box 52"/>
          <p:cNvSpPr txBox="1">
            <a:spLocks noChangeArrowheads="1"/>
          </p:cNvSpPr>
          <p:nvPr/>
        </p:nvSpPr>
        <p:spPr bwMode="auto">
          <a:xfrm>
            <a:off x="7311887" y="2971008"/>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-F</a:t>
            </a:r>
            <a:r>
              <a:rPr lang="en-US" altLang="zh-CN" sz="2800" baseline="-25000">
                <a:latin typeface="Times New Roman" panose="02020603050405020304" pitchFamily="18" charset="0"/>
              </a:rPr>
              <a:t>2</a:t>
            </a:r>
            <a:endParaRPr lang="en-US" altLang="zh-CN" sz="2800">
              <a:latin typeface="Times New Roman" panose="02020603050405020304" pitchFamily="18" charset="0"/>
            </a:endParaRPr>
          </a:p>
        </p:txBody>
      </p:sp>
      <p:sp>
        <p:nvSpPr>
          <p:cNvPr id="52262" name="Text Box 53"/>
          <p:cNvSpPr txBox="1">
            <a:spLocks noChangeArrowheads="1"/>
          </p:cNvSpPr>
          <p:nvPr/>
        </p:nvSpPr>
        <p:spPr bwMode="auto">
          <a:xfrm>
            <a:off x="5940287" y="2971008"/>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-F</a:t>
            </a:r>
            <a:r>
              <a:rPr lang="en-US" altLang="zh-CN" sz="2800" baseline="-25000">
                <a:latin typeface="Times New Roman" panose="02020603050405020304" pitchFamily="18" charset="0"/>
              </a:rPr>
              <a:t>1</a:t>
            </a:r>
            <a:endParaRPr lang="en-US" altLang="zh-CN" sz="2800">
              <a:latin typeface="Times New Roman" panose="02020603050405020304" pitchFamily="18" charset="0"/>
            </a:endParaRPr>
          </a:p>
        </p:txBody>
      </p:sp>
      <p:graphicFrame>
        <p:nvGraphicFramePr>
          <p:cNvPr id="52263" name="Object 54"/>
          <p:cNvGraphicFramePr>
            <a:graphicFrameLocks noChangeAspect="1"/>
          </p:cNvGraphicFramePr>
          <p:nvPr/>
        </p:nvGraphicFramePr>
        <p:xfrm>
          <a:off x="1768337" y="4956005"/>
          <a:ext cx="8439150" cy="1046163"/>
        </p:xfrm>
        <a:graphic>
          <a:graphicData uri="http://schemas.openxmlformats.org/presentationml/2006/ole">
            <mc:AlternateContent xmlns:mc="http://schemas.openxmlformats.org/markup-compatibility/2006">
              <mc:Choice xmlns:v="urn:schemas-microsoft-com:vml" Requires="v">
                <p:oleObj spid="_x0000_s18436" name="Equation" r:id="rId1" imgW="5016500" imgH="622300" progId="Equation.3">
                  <p:embed/>
                </p:oleObj>
              </mc:Choice>
              <mc:Fallback>
                <p:oleObj name="Equation" r:id="rId1" imgW="5016500" imgH="622300" progId="Equation.3">
                  <p:embed/>
                  <p:pic>
                    <p:nvPicPr>
                      <p:cNvPr id="0" name="Object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337" y="4956005"/>
                        <a:ext cx="8439150" cy="1046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64" name="Text Box 55"/>
          <p:cNvSpPr txBox="1">
            <a:spLocks noChangeArrowheads="1"/>
          </p:cNvSpPr>
          <p:nvPr/>
        </p:nvSpPr>
        <p:spPr bwMode="auto">
          <a:xfrm>
            <a:off x="7311887" y="1828008"/>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x</a:t>
            </a:r>
            <a:r>
              <a:rPr lang="en-US" altLang="zh-CN" sz="2800" baseline="-25000">
                <a:latin typeface="Times New Roman" panose="02020603050405020304" pitchFamily="18" charset="0"/>
              </a:rPr>
              <a:t>4</a:t>
            </a:r>
            <a:endParaRPr lang="en-US" altLang="zh-CN" sz="2800">
              <a:latin typeface="Times New Roman" panose="02020603050405020304" pitchFamily="18" charset="0"/>
            </a:endParaRPr>
          </a:p>
        </p:txBody>
      </p:sp>
      <p:sp>
        <p:nvSpPr>
          <p:cNvPr id="52265" name="Text Box 56"/>
          <p:cNvSpPr txBox="1">
            <a:spLocks noChangeArrowheads="1"/>
          </p:cNvSpPr>
          <p:nvPr/>
        </p:nvSpPr>
        <p:spPr bwMode="auto">
          <a:xfrm>
            <a:off x="5787887" y="1828008"/>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x</a:t>
            </a:r>
            <a:r>
              <a:rPr lang="en-US" altLang="zh-CN" sz="2800" baseline="-25000">
                <a:latin typeface="Times New Roman" panose="02020603050405020304" pitchFamily="18" charset="0"/>
              </a:rPr>
              <a:t>3</a:t>
            </a:r>
            <a:endParaRPr lang="en-US" altLang="zh-CN" sz="2800">
              <a:latin typeface="Times New Roman" panose="02020603050405020304" pitchFamily="18" charset="0"/>
            </a:endParaRPr>
          </a:p>
        </p:txBody>
      </p:sp>
      <p:sp>
        <p:nvSpPr>
          <p:cNvPr id="52266" name="Text Box 57"/>
          <p:cNvSpPr txBox="1">
            <a:spLocks noChangeArrowheads="1"/>
          </p:cNvSpPr>
          <p:nvPr/>
        </p:nvSpPr>
        <p:spPr bwMode="auto">
          <a:xfrm>
            <a:off x="4568687" y="1842295"/>
            <a:ext cx="83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x</a:t>
            </a:r>
            <a:r>
              <a:rPr lang="en-US" altLang="zh-CN" sz="2800" baseline="-25000">
                <a:latin typeface="Times New Roman" panose="02020603050405020304" pitchFamily="18" charset="0"/>
              </a:rPr>
              <a:t>2</a:t>
            </a:r>
            <a:endParaRPr lang="en-US" altLang="zh-CN" sz="2800">
              <a:latin typeface="Times New Roman" panose="02020603050405020304" pitchFamily="18" charset="0"/>
            </a:endParaRPr>
          </a:p>
        </p:txBody>
      </p:sp>
      <p:sp>
        <p:nvSpPr>
          <p:cNvPr id="52267" name="Text Box 58"/>
          <p:cNvSpPr txBox="1">
            <a:spLocks noChangeArrowheads="1"/>
          </p:cNvSpPr>
          <p:nvPr/>
        </p:nvSpPr>
        <p:spPr bwMode="auto">
          <a:xfrm>
            <a:off x="3349487" y="1828008"/>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x</a:t>
            </a:r>
            <a:r>
              <a:rPr lang="en-US" altLang="zh-CN" sz="2800" baseline="-25000">
                <a:latin typeface="Times New Roman" panose="02020603050405020304" pitchFamily="18" charset="0"/>
              </a:rPr>
              <a:t>1</a:t>
            </a:r>
            <a:endParaRPr lang="en-US" altLang="zh-CN" sz="2800">
              <a:latin typeface="Times New Roman" panose="02020603050405020304" pitchFamily="18" charset="0"/>
            </a:endParaRPr>
          </a:p>
        </p:txBody>
      </p:sp>
      <p:sp>
        <p:nvSpPr>
          <p:cNvPr id="52268" name="Text Box 59"/>
          <p:cNvSpPr txBox="1">
            <a:spLocks noChangeArrowheads="1"/>
          </p:cNvSpPr>
          <p:nvPr/>
        </p:nvSpPr>
        <p:spPr bwMode="auto">
          <a:xfrm>
            <a:off x="8835887" y="1904208"/>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Y</a:t>
            </a:r>
            <a:endParaRPr lang="en-US" altLang="zh-CN" sz="2800" i="1">
              <a:latin typeface="Times New Roman" panose="02020603050405020304" pitchFamily="18" charset="0"/>
            </a:endParaRPr>
          </a:p>
        </p:txBody>
      </p:sp>
      <p:sp>
        <p:nvSpPr>
          <p:cNvPr id="52269" name="Freeform 63"/>
          <p:cNvSpPr/>
          <p:nvPr/>
        </p:nvSpPr>
        <p:spPr bwMode="auto">
          <a:xfrm>
            <a:off x="6397487" y="2590007"/>
            <a:ext cx="1143000" cy="1066800"/>
          </a:xfrm>
          <a:custGeom>
            <a:avLst/>
            <a:gdLst>
              <a:gd name="T0" fmla="*/ 0 w 672"/>
              <a:gd name="T1" fmla="*/ 0 h 768"/>
              <a:gd name="T2" fmla="*/ 2147483647 w 672"/>
              <a:gd name="T3" fmla="*/ 2147483647 h 768"/>
              <a:gd name="T4" fmla="*/ 2147483647 w 672"/>
              <a:gd name="T5" fmla="*/ 2147483647 h 768"/>
              <a:gd name="T6" fmla="*/ 0 60000 65536"/>
              <a:gd name="T7" fmla="*/ 0 60000 65536"/>
              <a:gd name="T8" fmla="*/ 0 60000 65536"/>
            </a:gdLst>
            <a:ahLst/>
            <a:cxnLst>
              <a:cxn ang="T6">
                <a:pos x="T0" y="T1"/>
              </a:cxn>
              <a:cxn ang="T7">
                <a:pos x="T2" y="T3"/>
              </a:cxn>
              <a:cxn ang="T8">
                <a:pos x="T4" y="T5"/>
              </a:cxn>
            </a:cxnLst>
            <a:rect l="0" t="0" r="r" b="b"/>
            <a:pathLst>
              <a:path w="672" h="768">
                <a:moveTo>
                  <a:pt x="0" y="0"/>
                </a:moveTo>
                <a:cubicBezTo>
                  <a:pt x="40" y="224"/>
                  <a:pt x="80" y="448"/>
                  <a:pt x="192" y="576"/>
                </a:cubicBezTo>
                <a:cubicBezTo>
                  <a:pt x="304" y="704"/>
                  <a:pt x="592" y="744"/>
                  <a:pt x="672" y="768"/>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0" name="Freeform 65"/>
          <p:cNvSpPr/>
          <p:nvPr/>
        </p:nvSpPr>
        <p:spPr bwMode="auto">
          <a:xfrm>
            <a:off x="7540487" y="2615407"/>
            <a:ext cx="1295400" cy="1041400"/>
          </a:xfrm>
          <a:custGeom>
            <a:avLst/>
            <a:gdLst>
              <a:gd name="T0" fmla="*/ 0 w 864"/>
              <a:gd name="T1" fmla="*/ 2147483647 h 800"/>
              <a:gd name="T2" fmla="*/ 2147483647 w 864"/>
              <a:gd name="T3" fmla="*/ 2147483647 h 800"/>
              <a:gd name="T4" fmla="*/ 2147483647 w 864"/>
              <a:gd name="T5" fmla="*/ 0 h 800"/>
              <a:gd name="T6" fmla="*/ 0 60000 65536"/>
              <a:gd name="T7" fmla="*/ 0 60000 65536"/>
              <a:gd name="T8" fmla="*/ 0 60000 65536"/>
            </a:gdLst>
            <a:ahLst/>
            <a:cxnLst>
              <a:cxn ang="T6">
                <a:pos x="T0" y="T1"/>
              </a:cxn>
              <a:cxn ang="T7">
                <a:pos x="T2" y="T3"/>
              </a:cxn>
              <a:cxn ang="T8">
                <a:pos x="T4" y="T5"/>
              </a:cxn>
            </a:cxnLst>
            <a:rect l="0" t="0" r="r" b="b"/>
            <a:pathLst>
              <a:path w="864" h="800">
                <a:moveTo>
                  <a:pt x="0" y="768"/>
                </a:moveTo>
                <a:cubicBezTo>
                  <a:pt x="120" y="784"/>
                  <a:pt x="240" y="800"/>
                  <a:pt x="384" y="672"/>
                </a:cubicBezTo>
                <a:cubicBezTo>
                  <a:pt x="528" y="544"/>
                  <a:pt x="696" y="272"/>
                  <a:pt x="864" y="0"/>
                </a:cubicBezTo>
              </a:path>
            </a:pathLst>
          </a:custGeom>
          <a:noFill/>
          <a:ln w="9525">
            <a:solidFill>
              <a:schemeClr val="tx1"/>
            </a:solidFill>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1" name="Text Box 66"/>
          <p:cNvSpPr txBox="1">
            <a:spLocks noChangeArrowheads="1"/>
          </p:cNvSpPr>
          <p:nvPr/>
        </p:nvSpPr>
        <p:spPr bwMode="auto">
          <a:xfrm>
            <a:off x="652670" y="487120"/>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zh-CN" altLang="en-US" sz="2800" dirty="0">
                <a:latin typeface="Times New Roman" panose="02020603050405020304" pitchFamily="18" charset="0"/>
              </a:rPr>
              <a:t>例2：</a:t>
            </a:r>
            <a:endParaRPr lang="zh-CN" altLang="en-US" sz="2800" dirty="0">
              <a:latin typeface="Times New Roman" panose="02020603050405020304" pitchFamily="18" charset="0"/>
            </a:endParaRPr>
          </a:p>
        </p:txBody>
      </p:sp>
    </p:spTree>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4"/>
          <p:cNvSpPr>
            <a:spLocks noGrp="1" noChangeArrowheads="1"/>
          </p:cNvSpPr>
          <p:nvPr>
            <p:ph idx="1"/>
          </p:nvPr>
        </p:nvSpPr>
        <p:spPr>
          <a:xfrm>
            <a:off x="842963" y="519336"/>
            <a:ext cx="990600" cy="533400"/>
          </a:xfrm>
        </p:spPr>
        <p:txBody>
          <a:bodyPr/>
          <a:lstStyle/>
          <a:p>
            <a:pPr eaLnBrk="1" hangingPunct="1">
              <a:spcBef>
                <a:spcPct val="50000"/>
              </a:spcBef>
              <a:buFontTx/>
              <a:buNone/>
            </a:pPr>
            <a:r>
              <a:rPr lang="zh-CN" altLang="en-US" dirty="0"/>
              <a:t>例3：</a:t>
            </a:r>
            <a:endParaRPr lang="zh-CN" altLang="en-US" dirty="0"/>
          </a:p>
        </p:txBody>
      </p:sp>
      <p:pic>
        <p:nvPicPr>
          <p:cNvPr id="53251" name="Picture 5" descr="图0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95437" y="1052736"/>
            <a:ext cx="8763000" cy="3275013"/>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3252" name="Rectangle 7"/>
          <p:cNvSpPr>
            <a:spLocks noChangeArrowheads="1"/>
          </p:cNvSpPr>
          <p:nvPr/>
        </p:nvSpPr>
        <p:spPr bwMode="auto">
          <a:xfrm>
            <a:off x="4552950" y="26003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pic>
        <p:nvPicPr>
          <p:cNvPr id="53253" name="Picture 6" descr="图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8" y="4096648"/>
            <a:ext cx="7086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Line 150"/>
          <p:cNvSpPr>
            <a:spLocks noChangeShapeType="1"/>
          </p:cNvSpPr>
          <p:nvPr/>
        </p:nvSpPr>
        <p:spPr bwMode="auto">
          <a:xfrm>
            <a:off x="1458118" y="4042694"/>
            <a:ext cx="9037638" cy="33338"/>
          </a:xfrm>
          <a:prstGeom prst="line">
            <a:avLst/>
          </a:prstGeom>
          <a:noFill/>
          <a:ln w="381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med">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ChangeArrowheads="1"/>
          </p:cNvSpPr>
          <p:nvPr/>
        </p:nvSpPr>
        <p:spPr bwMode="auto">
          <a:xfrm>
            <a:off x="1529138" y="2564904"/>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defRPr/>
            </a:pPr>
            <a:r>
              <a:rPr lang="zh-CN" altLang="en-US" sz="28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前向通路三条：</a:t>
            </a:r>
            <a:r>
              <a:rPr lang="zh-CN" altLang="en-US" sz="14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a:t>
            </a:r>
            <a:endParaRPr lang="zh-CN" altLang="en-US" sz="24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54275" name="Object 1027"/>
          <p:cNvGraphicFramePr>
            <a:graphicFrameLocks noChangeAspect="1"/>
          </p:cNvGraphicFramePr>
          <p:nvPr/>
        </p:nvGraphicFramePr>
        <p:xfrm>
          <a:off x="4043738" y="2564903"/>
          <a:ext cx="2895600" cy="533400"/>
        </p:xfrm>
        <a:graphic>
          <a:graphicData uri="http://schemas.openxmlformats.org/presentationml/2006/ole">
            <mc:AlternateContent xmlns:mc="http://schemas.openxmlformats.org/markup-compatibility/2006">
              <mc:Choice xmlns:v="urn:schemas-microsoft-com:vml" Requires="v">
                <p:oleObj spid="_x0000_s19480" name="" r:id="rId1" imgW="989965" imgH="190500" progId="Equation.3">
                  <p:embed/>
                </p:oleObj>
              </mc:Choice>
              <mc:Fallback>
                <p:oleObj name="" r:id="rId1" imgW="989965" imgH="190500" progId="Equation.3">
                  <p:embed/>
                  <p:pic>
                    <p:nvPicPr>
                      <p:cNvPr id="0" name="Object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738" y="2564903"/>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6" name="Object 1029"/>
          <p:cNvGraphicFramePr>
            <a:graphicFrameLocks noChangeAspect="1"/>
          </p:cNvGraphicFramePr>
          <p:nvPr/>
        </p:nvGraphicFramePr>
        <p:xfrm>
          <a:off x="4119938" y="3174503"/>
          <a:ext cx="2362200" cy="533400"/>
        </p:xfrm>
        <a:graphic>
          <a:graphicData uri="http://schemas.openxmlformats.org/presentationml/2006/ole">
            <mc:AlternateContent xmlns:mc="http://schemas.openxmlformats.org/markup-compatibility/2006">
              <mc:Choice xmlns:v="urn:schemas-microsoft-com:vml" Requires="v">
                <p:oleObj spid="_x0000_s19481" name="" r:id="rId3" imgW="1016000" imgH="228600" progId="Equation.3">
                  <p:embed/>
                </p:oleObj>
              </mc:Choice>
              <mc:Fallback>
                <p:oleObj name="" r:id="rId3" imgW="1016000" imgH="228600" progId="Equation.3">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9938" y="3174503"/>
                        <a:ext cx="236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7" name="Object 1031"/>
          <p:cNvGraphicFramePr>
            <a:graphicFrameLocks noChangeAspect="1"/>
          </p:cNvGraphicFramePr>
          <p:nvPr/>
        </p:nvGraphicFramePr>
        <p:xfrm>
          <a:off x="4196138" y="3707903"/>
          <a:ext cx="2057400" cy="533400"/>
        </p:xfrm>
        <a:graphic>
          <a:graphicData uri="http://schemas.openxmlformats.org/presentationml/2006/ole">
            <mc:AlternateContent xmlns:mc="http://schemas.openxmlformats.org/markup-compatibility/2006">
              <mc:Choice xmlns:v="urn:schemas-microsoft-com:vml" Requires="v">
                <p:oleObj spid="_x0000_s19482" name="" r:id="rId5" imgW="850900" imgH="228600" progId="Equation.3">
                  <p:embed/>
                </p:oleObj>
              </mc:Choice>
              <mc:Fallback>
                <p:oleObj name="" r:id="rId5" imgW="850900" imgH="228600" progId="Equation.3">
                  <p:embed/>
                  <p:pic>
                    <p:nvPicPr>
                      <p:cNvPr id="0" name="Object 10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6138" y="3707903"/>
                        <a:ext cx="2057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1033"/>
          <p:cNvSpPr>
            <a:spLocks noChangeArrowheads="1"/>
          </p:cNvSpPr>
          <p:nvPr/>
        </p:nvSpPr>
        <p:spPr bwMode="auto">
          <a:xfrm>
            <a:off x="1529138" y="5003304"/>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just" eaLnBrk="1" hangingPunct="1">
              <a:spcBef>
                <a:spcPct val="0"/>
              </a:spcBef>
              <a:buClrTx/>
              <a:buSzTx/>
              <a:buFontTx/>
              <a:buNone/>
              <a:defRPr/>
            </a:pPr>
            <a:r>
              <a:rPr lang="zh-CN" altLang="en-US" sz="28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互不接触回路：</a:t>
            </a:r>
            <a:endParaRPr lang="zh-CN" altLang="en-US" sz="28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54279" name="Object 1034"/>
          <p:cNvGraphicFramePr>
            <a:graphicFrameLocks noChangeAspect="1"/>
          </p:cNvGraphicFramePr>
          <p:nvPr/>
        </p:nvGraphicFramePr>
        <p:xfrm>
          <a:off x="1529138" y="4469903"/>
          <a:ext cx="6248400" cy="457200"/>
        </p:xfrm>
        <a:graphic>
          <a:graphicData uri="http://schemas.openxmlformats.org/presentationml/2006/ole">
            <mc:AlternateContent xmlns:mc="http://schemas.openxmlformats.org/markup-compatibility/2006">
              <mc:Choice xmlns:v="urn:schemas-microsoft-com:vml" Requires="v">
                <p:oleObj spid="_x0000_s19483" name="" r:id="rId7" imgW="3124200" imgH="228600" progId="Equation.3">
                  <p:embed/>
                </p:oleObj>
              </mc:Choice>
              <mc:Fallback>
                <p:oleObj name="" r:id="rId7" imgW="3124200" imgH="228600" progId="Equation.3">
                  <p:embed/>
                  <p:pic>
                    <p:nvPicPr>
                      <p:cNvPr id="0" name="Object 10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9138" y="4469903"/>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0" name="Object 1036"/>
          <p:cNvGraphicFramePr>
            <a:graphicFrameLocks noChangeAspect="1"/>
          </p:cNvGraphicFramePr>
          <p:nvPr/>
        </p:nvGraphicFramePr>
        <p:xfrm>
          <a:off x="8082338" y="4469904"/>
          <a:ext cx="2590800" cy="460375"/>
        </p:xfrm>
        <a:graphic>
          <a:graphicData uri="http://schemas.openxmlformats.org/presentationml/2006/ole">
            <mc:AlternateContent xmlns:mc="http://schemas.openxmlformats.org/markup-compatibility/2006">
              <mc:Choice xmlns:v="urn:schemas-microsoft-com:vml" Requires="v">
                <p:oleObj spid="_x0000_s19484" name="" r:id="rId9" imgW="1282700" imgH="228600" progId="Equation.3">
                  <p:embed/>
                </p:oleObj>
              </mc:Choice>
              <mc:Fallback>
                <p:oleObj name="" r:id="rId9" imgW="1282700" imgH="228600" progId="Equation.3">
                  <p:embed/>
                  <p:pic>
                    <p:nvPicPr>
                      <p:cNvPr id="0" name="Object 10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82338" y="4469904"/>
                        <a:ext cx="2590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1" name="Object 1038"/>
          <p:cNvGraphicFramePr>
            <a:graphicFrameLocks noChangeAspect="1"/>
          </p:cNvGraphicFramePr>
          <p:nvPr/>
        </p:nvGraphicFramePr>
        <p:xfrm>
          <a:off x="4272338" y="5079504"/>
          <a:ext cx="1371600" cy="493713"/>
        </p:xfrm>
        <a:graphic>
          <a:graphicData uri="http://schemas.openxmlformats.org/presentationml/2006/ole">
            <mc:AlternateContent xmlns:mc="http://schemas.openxmlformats.org/markup-compatibility/2006">
              <mc:Choice xmlns:v="urn:schemas-microsoft-com:vml" Requires="v">
                <p:oleObj spid="_x0000_s19485" name="" r:id="rId11" imgW="381000" imgH="215900" progId="Equation.3">
                  <p:embed/>
                </p:oleObj>
              </mc:Choice>
              <mc:Fallback>
                <p:oleObj name="" r:id="rId11" imgW="381000" imgH="215900" progId="Equation.3">
                  <p:embed/>
                  <p:pic>
                    <p:nvPicPr>
                      <p:cNvPr id="0" name="Object 10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72338" y="5079504"/>
                        <a:ext cx="13716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4282" name="Picture 1040" descr="图0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0" y="297966"/>
            <a:ext cx="647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4283" name="Object 1041"/>
          <p:cNvGraphicFramePr>
            <a:graphicFrameLocks noChangeAspect="1"/>
          </p:cNvGraphicFramePr>
          <p:nvPr/>
        </p:nvGraphicFramePr>
        <p:xfrm>
          <a:off x="1529138" y="6222503"/>
          <a:ext cx="914400" cy="477838"/>
        </p:xfrm>
        <a:graphic>
          <a:graphicData uri="http://schemas.openxmlformats.org/presentationml/2006/ole">
            <mc:AlternateContent xmlns:mc="http://schemas.openxmlformats.org/markup-compatibility/2006">
              <mc:Choice xmlns:v="urn:schemas-microsoft-com:vml" Requires="v">
                <p:oleObj spid="_x0000_s19486" name="" r:id="rId14" imgW="419100" imgH="215900" progId="Equation.3">
                  <p:embed/>
                </p:oleObj>
              </mc:Choice>
              <mc:Fallback>
                <p:oleObj name="" r:id="rId14" imgW="419100" imgH="215900" progId="Equation.3">
                  <p:embed/>
                  <p:pic>
                    <p:nvPicPr>
                      <p:cNvPr id="0" name="Object 10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29138" y="6222503"/>
                        <a:ext cx="9144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4" name="Object 1043"/>
          <p:cNvGraphicFramePr>
            <a:graphicFrameLocks noChangeAspect="1"/>
          </p:cNvGraphicFramePr>
          <p:nvPr/>
        </p:nvGraphicFramePr>
        <p:xfrm>
          <a:off x="2824538" y="6222504"/>
          <a:ext cx="914400" cy="466725"/>
        </p:xfrm>
        <a:graphic>
          <a:graphicData uri="http://schemas.openxmlformats.org/presentationml/2006/ole">
            <mc:AlternateContent xmlns:mc="http://schemas.openxmlformats.org/markup-compatibility/2006">
              <mc:Choice xmlns:v="urn:schemas-microsoft-com:vml" Requires="v">
                <p:oleObj spid="_x0000_s19487" name="" r:id="rId16" imgW="431800" imgH="215900" progId="Equation.3">
                  <p:embed/>
                </p:oleObj>
              </mc:Choice>
              <mc:Fallback>
                <p:oleObj name="" r:id="rId16" imgW="431800" imgH="215900" progId="Equation.3">
                  <p:embed/>
                  <p:pic>
                    <p:nvPicPr>
                      <p:cNvPr id="0" name="Object 104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24538" y="6222504"/>
                        <a:ext cx="9144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5" name="Object 1045"/>
          <p:cNvGraphicFramePr>
            <a:graphicFrameLocks noChangeAspect="1"/>
          </p:cNvGraphicFramePr>
          <p:nvPr/>
        </p:nvGraphicFramePr>
        <p:xfrm>
          <a:off x="3967538" y="6222503"/>
          <a:ext cx="1447800" cy="490538"/>
        </p:xfrm>
        <a:graphic>
          <a:graphicData uri="http://schemas.openxmlformats.org/presentationml/2006/ole">
            <mc:AlternateContent xmlns:mc="http://schemas.openxmlformats.org/markup-compatibility/2006">
              <mc:Choice xmlns:v="urn:schemas-microsoft-com:vml" Requires="v">
                <p:oleObj spid="_x0000_s19488" name="" r:id="rId18" imgW="673100" imgH="228600" progId="Equation.3">
                  <p:embed/>
                </p:oleObj>
              </mc:Choice>
              <mc:Fallback>
                <p:oleObj name="" r:id="rId18" imgW="673100" imgH="228600" progId="Equation.3">
                  <p:embed/>
                  <p:pic>
                    <p:nvPicPr>
                      <p:cNvPr id="0" name="Object 104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67538" y="6222503"/>
                        <a:ext cx="14478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6" name="Object 1047"/>
          <p:cNvGraphicFramePr>
            <a:graphicFrameLocks noChangeAspect="1"/>
          </p:cNvGraphicFramePr>
          <p:nvPr/>
        </p:nvGraphicFramePr>
        <p:xfrm>
          <a:off x="6177338" y="5689103"/>
          <a:ext cx="4495800" cy="965200"/>
        </p:xfrm>
        <a:graphic>
          <a:graphicData uri="http://schemas.openxmlformats.org/presentationml/2006/ole">
            <mc:AlternateContent xmlns:mc="http://schemas.openxmlformats.org/markup-compatibility/2006">
              <mc:Choice xmlns:v="urn:schemas-microsoft-com:vml" Requires="v">
                <p:oleObj spid="_x0000_s19489" name="" r:id="rId20" imgW="1815465" imgH="393700" progId="Equation.3">
                  <p:embed/>
                </p:oleObj>
              </mc:Choice>
              <mc:Fallback>
                <p:oleObj name="" r:id="rId20" imgW="1815465" imgH="393700" progId="Equation.3">
                  <p:embed/>
                  <p:pic>
                    <p:nvPicPr>
                      <p:cNvPr id="0" name="Object 104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177338" y="5689103"/>
                        <a:ext cx="44958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7" name="Object 1049"/>
          <p:cNvGraphicFramePr>
            <a:graphicFrameLocks noChangeAspect="1"/>
          </p:cNvGraphicFramePr>
          <p:nvPr/>
        </p:nvGraphicFramePr>
        <p:xfrm>
          <a:off x="1529138" y="5689103"/>
          <a:ext cx="4419600" cy="490538"/>
        </p:xfrm>
        <a:graphic>
          <a:graphicData uri="http://schemas.openxmlformats.org/presentationml/2006/ole">
            <mc:AlternateContent xmlns:mc="http://schemas.openxmlformats.org/markup-compatibility/2006">
              <mc:Choice xmlns:v="urn:schemas-microsoft-com:vml" Requires="v">
                <p:oleObj spid="_x0000_s19490" name="" r:id="rId22" imgW="2057400" imgH="228600" progId="Equation.3">
                  <p:embed/>
                </p:oleObj>
              </mc:Choice>
              <mc:Fallback>
                <p:oleObj name="" r:id="rId22" imgW="2057400" imgH="228600" progId="Equation.3">
                  <p:embed/>
                  <p:pic>
                    <p:nvPicPr>
                      <p:cNvPr id="0" name="Object 104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29138" y="5689103"/>
                        <a:ext cx="44196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8" name="Line 1051"/>
          <p:cNvSpPr>
            <a:spLocks noChangeShapeType="1"/>
          </p:cNvSpPr>
          <p:nvPr/>
        </p:nvSpPr>
        <p:spPr bwMode="auto">
          <a:xfrm>
            <a:off x="5948738" y="5079503"/>
            <a:ext cx="0" cy="1600200"/>
          </a:xfrm>
          <a:prstGeom prst="line">
            <a:avLst/>
          </a:prstGeom>
          <a:noFill/>
          <a:ln w="381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med">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6"/>
          <p:cNvGraphicFramePr>
            <a:graphicFrameLocks noChangeAspect="1"/>
          </p:cNvGraphicFramePr>
          <p:nvPr/>
        </p:nvGraphicFramePr>
        <p:xfrm>
          <a:off x="1127448" y="692696"/>
          <a:ext cx="7056784" cy="2820482"/>
        </p:xfrm>
        <a:graphic>
          <a:graphicData uri="http://schemas.openxmlformats.org/presentationml/2006/ole">
            <mc:AlternateContent xmlns:mc="http://schemas.openxmlformats.org/markup-compatibility/2006">
              <mc:Choice xmlns:v="urn:schemas-microsoft-com:vml" Requires="v">
                <p:oleObj spid="_x0000_s20484" name="位图图像" r:id="rId1" imgW="5067300" imgH="2076450" progId="Paint.Picture">
                  <p:embed/>
                </p:oleObj>
              </mc:Choice>
              <mc:Fallback>
                <p:oleObj name="位图图像" r:id="rId1" imgW="5067300" imgH="2076450" progId="Paint.Picture">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448" y="692696"/>
                        <a:ext cx="7056784" cy="2820482"/>
                      </a:xfrm>
                      <a:prstGeom prst="rect">
                        <a:avLst/>
                      </a:prstGeom>
                      <a:noFill/>
                      <a:ln>
                        <a:noFill/>
                      </a:ln>
                    </p:spPr>
                  </p:pic>
                </p:oleObj>
              </mc:Fallback>
            </mc:AlternateContent>
          </a:graphicData>
        </a:graphic>
      </p:graphicFrame>
      <p:pic>
        <p:nvPicPr>
          <p:cNvPr id="55299" name="Picture 1" descr="C:\Users\sicau\AppData\Roaming\Tencent\Users\583458957\QQ\WinTemp\RichOle\_B7_DCF3FE%~%WM07_4SDR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309" y="3584479"/>
            <a:ext cx="9635211"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5520" y="554036"/>
            <a:ext cx="6048672" cy="2979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3" name="Picture 1" descr="C:\Users\sicau\AppData\Roaming\Tencent\Users\583458957\QQ\WinTemp\RichOle\MDNE)493~XSAJFA9HYBLS`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554" y="3645023"/>
            <a:ext cx="6048673" cy="304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352943" y="908720"/>
            <a:ext cx="5311009"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47979" y="229043"/>
            <a:ext cx="5598007" cy="523220"/>
          </a:xfrm>
          <a:prstGeom prst="rect">
            <a:avLst/>
          </a:prstGeom>
        </p:spPr>
        <p:txBody>
          <a:bodyPr wrap="none">
            <a:spAutoFit/>
          </a:bodyPr>
          <a:lstStyle/>
          <a:p>
            <a:pPr>
              <a:defRPr/>
            </a:pPr>
            <a:r>
              <a:rPr lang="en-US" altLang="zh-CN" sz="2800" b="1" dirty="0">
                <a:solidFill>
                  <a:srgbClr val="FF0000"/>
                </a:solidFill>
                <a:latin typeface="楷体" panose="02010609060101010101" pitchFamily="49" charset="-122"/>
                <a:ea typeface="楷体" panose="02010609060101010101" pitchFamily="49" charset="-122"/>
              </a:rPr>
              <a:t>2.4 </a:t>
            </a:r>
            <a:r>
              <a:rPr lang="zh-CN" altLang="en-US" sz="2800" b="1" dirty="0">
                <a:solidFill>
                  <a:srgbClr val="FF0000"/>
                </a:solidFill>
                <a:latin typeface="楷体" panose="02010609060101010101" pitchFamily="49" charset="-122"/>
                <a:ea typeface="楷体" panose="02010609060101010101" pitchFamily="49" charset="-122"/>
              </a:rPr>
              <a:t>控制系统的结构图与信号流图</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7" name="Text Box 27"/>
          <p:cNvSpPr txBox="1">
            <a:spLocks noChangeArrowheads="1"/>
          </p:cNvSpPr>
          <p:nvPr/>
        </p:nvSpPr>
        <p:spPr bwMode="auto">
          <a:xfrm>
            <a:off x="1055440" y="1950077"/>
            <a:ext cx="10441160" cy="111376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lvl="0" eaLnBrk="1" hangingPunct="1">
              <a:lnSpc>
                <a:spcPct val="150000"/>
              </a:lnSpc>
              <a:spcBef>
                <a:spcPts val="0"/>
              </a:spcBef>
              <a:buNone/>
              <a:defRPr/>
            </a:pPr>
            <a:r>
              <a:rPr lang="en-US" altLang="zh-CN" b="1" dirty="0">
                <a:solidFill>
                  <a:schemeClr val="tx1"/>
                </a:solidFill>
                <a:latin typeface="楷体" panose="02010609060101010101" pitchFamily="49" charset="-122"/>
                <a:ea typeface="楷体" panose="02010609060101010101" pitchFamily="49" charset="-122"/>
              </a:rPr>
              <a:t>1.</a:t>
            </a:r>
            <a:r>
              <a:rPr lang="zh-CN" altLang="en-US" b="1" dirty="0">
                <a:solidFill>
                  <a:schemeClr val="tx1"/>
                </a:solidFill>
                <a:latin typeface="楷体" panose="02010609060101010101" pitchFamily="49" charset="-122"/>
                <a:ea typeface="楷体" panose="02010609060101010101" pitchFamily="49" charset="-122"/>
              </a:rPr>
              <a:t>对复杂的信号流图直接求出系统的传递函数可采用</a:t>
            </a:r>
            <a:r>
              <a:rPr lang="en-US" altLang="zh-CN" b="1" dirty="0">
                <a:solidFill>
                  <a:schemeClr val="tx1"/>
                </a:solidFill>
                <a:latin typeface="楷体" panose="02010609060101010101" pitchFamily="49" charset="-122"/>
                <a:ea typeface="楷体" panose="02010609060101010101" pitchFamily="49" charset="-122"/>
              </a:rPr>
              <a:t>(  )</a:t>
            </a:r>
            <a:endParaRPr lang="en-US" altLang="zh-CN" b="1" dirty="0">
              <a:solidFill>
                <a:schemeClr val="tx1"/>
              </a:solidFill>
              <a:latin typeface="楷体" panose="02010609060101010101" pitchFamily="49" charset="-122"/>
              <a:ea typeface="楷体" panose="02010609060101010101" pitchFamily="49" charset="-122"/>
            </a:endParaRPr>
          </a:p>
          <a:p>
            <a:pPr lvl="0" eaLnBrk="1" hangingPunct="1">
              <a:lnSpc>
                <a:spcPct val="15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A.</a:t>
            </a:r>
            <a:r>
              <a:rPr lang="zh-CN" altLang="en-US" b="1" dirty="0">
                <a:solidFill>
                  <a:srgbClr val="0033CC"/>
                </a:solidFill>
                <a:latin typeface="楷体" panose="02010609060101010101" pitchFamily="49" charset="-122"/>
                <a:ea typeface="楷体" panose="02010609060101010101" pitchFamily="49" charset="-122"/>
              </a:rPr>
              <a:t>终值定理			</a:t>
            </a:r>
            <a:r>
              <a:rPr lang="en-US" altLang="zh-CN" b="1" dirty="0">
                <a:solidFill>
                  <a:srgbClr val="0033CC"/>
                </a:solidFill>
                <a:latin typeface="楷体" panose="02010609060101010101" pitchFamily="49" charset="-122"/>
                <a:ea typeface="楷体" panose="02010609060101010101" pitchFamily="49" charset="-122"/>
              </a:rPr>
              <a:t>B.</a:t>
            </a:r>
            <a:r>
              <a:rPr lang="zh-CN" altLang="en-US" b="1" dirty="0">
                <a:solidFill>
                  <a:srgbClr val="0033CC"/>
                </a:solidFill>
                <a:latin typeface="楷体" panose="02010609060101010101" pitchFamily="49" charset="-122"/>
                <a:ea typeface="楷体" panose="02010609060101010101" pitchFamily="49" charset="-122"/>
              </a:rPr>
              <a:t>初值定理			</a:t>
            </a:r>
            <a:r>
              <a:rPr lang="en-US" altLang="zh-CN" b="1" dirty="0">
                <a:solidFill>
                  <a:srgbClr val="0033CC"/>
                </a:solidFill>
                <a:latin typeface="楷体" panose="02010609060101010101" pitchFamily="49" charset="-122"/>
                <a:ea typeface="楷体" panose="02010609060101010101" pitchFamily="49" charset="-122"/>
              </a:rPr>
              <a:t>C.</a:t>
            </a:r>
            <a:r>
              <a:rPr lang="zh-CN" altLang="en-US" b="1" dirty="0">
                <a:solidFill>
                  <a:srgbClr val="0033CC"/>
                </a:solidFill>
                <a:latin typeface="楷体" panose="02010609060101010101" pitchFamily="49" charset="-122"/>
                <a:ea typeface="楷体" panose="02010609060101010101" pitchFamily="49" charset="-122"/>
              </a:rPr>
              <a:t>梅森公式		</a:t>
            </a:r>
            <a:r>
              <a:rPr lang="en-US" altLang="zh-CN" b="1" dirty="0">
                <a:solidFill>
                  <a:srgbClr val="0033CC"/>
                </a:solidFill>
                <a:latin typeface="楷体" panose="02010609060101010101" pitchFamily="49" charset="-122"/>
                <a:ea typeface="楷体" panose="02010609060101010101" pitchFamily="49" charset="-122"/>
              </a:rPr>
              <a:t>D.</a:t>
            </a:r>
            <a:r>
              <a:rPr lang="zh-CN" altLang="en-US" b="1" dirty="0">
                <a:solidFill>
                  <a:srgbClr val="0033CC"/>
                </a:solidFill>
                <a:latin typeface="楷体" panose="02010609060101010101" pitchFamily="49" charset="-122"/>
                <a:ea typeface="楷体" panose="02010609060101010101" pitchFamily="49" charset="-122"/>
              </a:rPr>
              <a:t>方框图变换</a:t>
            </a:r>
            <a:endParaRPr lang="en-US" altLang="zh-CN" b="1" dirty="0">
              <a:solidFill>
                <a:srgbClr val="0033CC"/>
              </a:solidFill>
              <a:latin typeface="楷体" panose="02010609060101010101" pitchFamily="49" charset="-122"/>
              <a:ea typeface="楷体" panose="02010609060101010101" pitchFamily="49" charset="-122"/>
            </a:endParaRPr>
          </a:p>
        </p:txBody>
      </p:sp>
      <p:sp>
        <p:nvSpPr>
          <p:cNvPr id="8" name="Text Box 27"/>
          <p:cNvSpPr txBox="1">
            <a:spLocks noChangeArrowheads="1"/>
          </p:cNvSpPr>
          <p:nvPr/>
        </p:nvSpPr>
        <p:spPr bwMode="auto">
          <a:xfrm>
            <a:off x="1043790" y="3200336"/>
            <a:ext cx="10153128" cy="1273175"/>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algn="just">
              <a:lnSpc>
                <a:spcPct val="150000"/>
              </a:lnSpc>
              <a:buNone/>
            </a:pPr>
            <a:r>
              <a:rPr lang="en-US" altLang="zh-CN" b="1" dirty="0">
                <a:solidFill>
                  <a:schemeClr val="tx1"/>
                </a:solidFill>
                <a:latin typeface="楷体" panose="02010609060101010101" pitchFamily="49" charset="-122"/>
                <a:ea typeface="楷体" panose="02010609060101010101" pitchFamily="49" charset="-122"/>
              </a:rPr>
              <a:t>2.</a:t>
            </a:r>
            <a:r>
              <a:rPr lang="zh-CN" altLang="en-US" b="1" dirty="0">
                <a:solidFill>
                  <a:schemeClr val="tx1"/>
                </a:solidFill>
                <a:latin typeface="楷体" panose="02010609060101010101" pitchFamily="49" charset="-122"/>
                <a:ea typeface="楷体" panose="02010609060101010101" pitchFamily="49" charset="-122"/>
              </a:rPr>
              <a:t>框图化简时，并联连接方框总的输出量为各方框输出量的（ </a:t>
            </a:r>
            <a:r>
              <a:rPr lang="en-US" altLang="zh-CN" b="1" dirty="0">
                <a:solidFill>
                  <a:schemeClr val="tx1"/>
                </a:solidFill>
                <a:latin typeface="楷体" panose="02010609060101010101" pitchFamily="49" charset="-122"/>
                <a:ea typeface="楷体" panose="02010609060101010101" pitchFamily="49" charset="-122"/>
              </a:rPr>
              <a:t> </a:t>
            </a:r>
            <a:r>
              <a:rPr lang="en-US" altLang="zh-CN" b="1" dirty="0">
                <a:solidFill>
                  <a:schemeClr val="tx1"/>
                </a:solidFill>
                <a:latin typeface="楷体" panose="02010609060101010101" pitchFamily="49" charset="-122"/>
                <a:ea typeface="楷体" panose="02010609060101010101" pitchFamily="49" charset="-122"/>
              </a:rPr>
              <a:t> </a:t>
            </a:r>
            <a:r>
              <a:rPr lang="zh-CN" altLang="en-US" b="1" dirty="0">
                <a:solidFill>
                  <a:schemeClr val="tx1"/>
                </a:solidFill>
                <a:latin typeface="楷体" panose="02010609060101010101" pitchFamily="49" charset="-122"/>
                <a:ea typeface="楷体" panose="02010609060101010101" pitchFamily="49" charset="-122"/>
              </a:rPr>
              <a:t>）</a:t>
            </a:r>
            <a:r>
              <a:rPr lang="en-US" altLang="zh-CN" b="1" dirty="0">
                <a:solidFill>
                  <a:srgbClr val="0033CC"/>
                </a:solidFill>
                <a:latin typeface="楷体" panose="02010609060101010101" pitchFamily="49" charset="-122"/>
                <a:ea typeface="楷体" panose="02010609060101010101" pitchFamily="49" charset="-122"/>
              </a:rPr>
              <a:t>   </a:t>
            </a:r>
            <a:endParaRPr lang="en-US" altLang="zh-CN" b="1" dirty="0">
              <a:solidFill>
                <a:srgbClr val="0033CC"/>
              </a:solidFill>
              <a:latin typeface="楷体" panose="02010609060101010101" pitchFamily="49" charset="-122"/>
              <a:ea typeface="楷体" panose="02010609060101010101" pitchFamily="49" charset="-122"/>
            </a:endParaRPr>
          </a:p>
          <a:p>
            <a:pPr algn="just">
              <a:lnSpc>
                <a:spcPct val="150000"/>
              </a:lnSpc>
              <a:buNone/>
            </a:pPr>
            <a:r>
              <a:rPr lang="en-US" altLang="zh-CN" b="1" dirty="0">
                <a:solidFill>
                  <a:srgbClr val="0033CC"/>
                </a:solidFill>
                <a:latin typeface="楷体" panose="02010609060101010101" pitchFamily="49" charset="-122"/>
                <a:ea typeface="楷体" panose="02010609060101010101" pitchFamily="49" charset="-122"/>
              </a:rPr>
              <a:t>A.</a:t>
            </a:r>
            <a:r>
              <a:rPr lang="zh-CN" altLang="zh-CN" b="1" dirty="0">
                <a:solidFill>
                  <a:srgbClr val="0033CC"/>
                </a:solidFill>
                <a:latin typeface="楷体" panose="02010609060101010101" pitchFamily="49" charset="-122"/>
                <a:ea typeface="楷体" panose="02010609060101010101" pitchFamily="49" charset="-122"/>
              </a:rPr>
              <a:t>代数和</a:t>
            </a:r>
            <a:r>
              <a:rPr lang="en-US" altLang="zh-CN" b="1" dirty="0">
                <a:solidFill>
                  <a:srgbClr val="0033CC"/>
                </a:solidFill>
                <a:latin typeface="楷体" panose="02010609060101010101" pitchFamily="49" charset="-122"/>
                <a:ea typeface="楷体" panose="02010609060101010101" pitchFamily="49" charset="-122"/>
              </a:rPr>
              <a:t>		B.</a:t>
            </a:r>
            <a:r>
              <a:rPr lang="zh-CN" altLang="zh-CN" b="1" dirty="0">
                <a:solidFill>
                  <a:srgbClr val="0033CC"/>
                </a:solidFill>
                <a:latin typeface="楷体" panose="02010609060101010101" pitchFamily="49" charset="-122"/>
                <a:ea typeface="楷体" panose="02010609060101010101" pitchFamily="49" charset="-122"/>
              </a:rPr>
              <a:t>平均值</a:t>
            </a:r>
            <a:r>
              <a:rPr lang="en-US" altLang="zh-CN" b="1" dirty="0">
                <a:solidFill>
                  <a:srgbClr val="0033CC"/>
                </a:solidFill>
                <a:latin typeface="楷体" panose="02010609060101010101" pitchFamily="49" charset="-122"/>
                <a:ea typeface="楷体" panose="02010609060101010101" pitchFamily="49" charset="-122"/>
              </a:rPr>
              <a:t>		C.</a:t>
            </a:r>
            <a:r>
              <a:rPr lang="zh-CN" altLang="zh-CN" b="1" dirty="0">
                <a:solidFill>
                  <a:srgbClr val="0033CC"/>
                </a:solidFill>
                <a:latin typeface="楷体" panose="02010609060101010101" pitchFamily="49" charset="-122"/>
                <a:ea typeface="楷体" panose="02010609060101010101" pitchFamily="49" charset="-122"/>
              </a:rPr>
              <a:t>加权平均</a:t>
            </a:r>
            <a:r>
              <a:rPr lang="en-US" altLang="zh-CN" b="1" dirty="0">
                <a:solidFill>
                  <a:srgbClr val="0033CC"/>
                </a:solidFill>
                <a:latin typeface="楷体" panose="02010609060101010101" pitchFamily="49" charset="-122"/>
                <a:ea typeface="楷体" panose="02010609060101010101" pitchFamily="49" charset="-122"/>
              </a:rPr>
              <a:t> 		D.</a:t>
            </a:r>
            <a:r>
              <a:rPr lang="zh-CN" altLang="zh-CN" b="1" dirty="0">
                <a:solidFill>
                  <a:srgbClr val="0033CC"/>
                </a:solidFill>
                <a:latin typeface="楷体" panose="02010609060101010101" pitchFamily="49" charset="-122"/>
                <a:ea typeface="楷体" panose="02010609060101010101" pitchFamily="49" charset="-122"/>
              </a:rPr>
              <a:t>乘积</a:t>
            </a:r>
            <a:endParaRPr lang="zh-CN" altLang="zh-CN" b="1" dirty="0">
              <a:solidFill>
                <a:srgbClr val="0033CC"/>
              </a:solidFill>
              <a:latin typeface="楷体" panose="02010609060101010101" pitchFamily="49" charset="-122"/>
              <a:ea typeface="楷体" panose="02010609060101010101" pitchFamily="49" charset="-122"/>
            </a:endParaRPr>
          </a:p>
        </p:txBody>
      </p:sp>
      <p:sp>
        <p:nvSpPr>
          <p:cNvPr id="3" name="矩形 2"/>
          <p:cNvSpPr/>
          <p:nvPr/>
        </p:nvSpPr>
        <p:spPr>
          <a:xfrm>
            <a:off x="767408" y="1042108"/>
            <a:ext cx="2664296" cy="7920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t>线上作答</a:t>
            </a:r>
            <a:endParaRPr lang="zh-CN" altLang="en-US" sz="28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nodeType="withEffect">
                                  <p:stCondLst>
                                    <p:cond delay="1000"/>
                                  </p:stCondLst>
                                  <p:childTnLst>
                                    <p:set>
                                      <p:cBhvr>
                                        <p:cTn id="6" dur="1" fill="hold">
                                          <p:stCondLst>
                                            <p:cond delay="0"/>
                                          </p:stCondLst>
                                        </p:cTn>
                                        <p:tgtEl>
                                          <p:spTgt spid="9"/>
                                        </p:tgtEl>
                                        <p:attrNameLst>
                                          <p:attrName>style.visibility</p:attrName>
                                        </p:attrNameLst>
                                      </p:cBhvr>
                                      <p:to>
                                        <p:strVal val="visible"/>
                                      </p:to>
                                    </p:set>
                                    <p:anim calcmode="lin" valueType="num">
                                      <p:cBhvr>
                                        <p:cTn id="7" dur="300" fill="hold"/>
                                        <p:tgtEl>
                                          <p:spTgt spid="9"/>
                                        </p:tgtEl>
                                        <p:attrNameLst>
                                          <p:attrName>ppt_x</p:attrName>
                                        </p:attrNameLst>
                                      </p:cBhvr>
                                      <p:tavLst>
                                        <p:tav tm="0">
                                          <p:val>
                                            <p:strVal val="#ppt_x+#ppt_w/2"/>
                                          </p:val>
                                        </p:tav>
                                        <p:tav tm="100000">
                                          <p:val>
                                            <p:strVal val="#ppt_x"/>
                                          </p:val>
                                        </p:tav>
                                      </p:tavLst>
                                    </p:anim>
                                    <p:anim calcmode="lin" valueType="num">
                                      <p:cBhvr>
                                        <p:cTn id="8" dur="300" fill="hold"/>
                                        <p:tgtEl>
                                          <p:spTgt spid="9"/>
                                        </p:tgtEl>
                                        <p:attrNameLst>
                                          <p:attrName>ppt_y</p:attrName>
                                        </p:attrNameLst>
                                      </p:cBhvr>
                                      <p:tavLst>
                                        <p:tav tm="0">
                                          <p:val>
                                            <p:strVal val="#ppt_y"/>
                                          </p:val>
                                        </p:tav>
                                        <p:tav tm="100000">
                                          <p:val>
                                            <p:strVal val="#ppt_y"/>
                                          </p:val>
                                        </p:tav>
                                      </p:tavLst>
                                    </p:anim>
                                    <p:anim calcmode="lin" valueType="num">
                                      <p:cBhvr>
                                        <p:cTn id="9" dur="300" fill="hold"/>
                                        <p:tgtEl>
                                          <p:spTgt spid="9"/>
                                        </p:tgtEl>
                                        <p:attrNameLst>
                                          <p:attrName>ppt_w</p:attrName>
                                        </p:attrNameLst>
                                      </p:cBhvr>
                                      <p:tavLst>
                                        <p:tav tm="0">
                                          <p:val>
                                            <p:fltVal val="0"/>
                                          </p:val>
                                        </p:tav>
                                        <p:tav tm="100000">
                                          <p:val>
                                            <p:strVal val="#ppt_w"/>
                                          </p:val>
                                        </p:tav>
                                      </p:tavLst>
                                    </p:anim>
                                    <p:anim calcmode="lin" valueType="num">
                                      <p:cBhvr>
                                        <p:cTn id="10" dur="3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5"/>
          <p:cNvSpPr>
            <a:spLocks noChangeArrowheads="1"/>
          </p:cNvSpPr>
          <p:nvPr/>
        </p:nvSpPr>
        <p:spPr bwMode="auto">
          <a:xfrm>
            <a:off x="754062" y="318522"/>
            <a:ext cx="3581400" cy="519113"/>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just" eaLnBrk="1" hangingPunct="1">
              <a:spcBef>
                <a:spcPct val="0"/>
              </a:spcBef>
              <a:buClrTx/>
              <a:buSzTx/>
              <a:buFontTx/>
              <a:buNone/>
              <a:defRPr/>
            </a:pPr>
            <a:r>
              <a:rPr kumimoji="1" lang="zh-CN" altLang="en-US" sz="2800" dirty="0">
                <a:solidFill>
                  <a:srgbClr val="002060"/>
                </a:solidFill>
                <a:effectLst>
                  <a:outerShdw blurRad="38100" dist="38100" dir="2700000" algn="tl">
                    <a:srgbClr val="000000">
                      <a:alpha val="43137"/>
                    </a:srgbClr>
                  </a:outerShdw>
                </a:effectLst>
                <a:latin typeface="Times New Roman" panose="02020603050405020304" pitchFamily="18" charset="0"/>
              </a:rPr>
              <a:t>传递函数                :</a:t>
            </a:r>
            <a:endParaRPr kumimoji="1" lang="zh-CN" altLang="en-US" sz="2800" dirty="0">
              <a:solidFill>
                <a:srgbClr val="002060"/>
              </a:solidFill>
              <a:effectLst>
                <a:outerShdw blurRad="38100" dist="38100" dir="2700000" algn="tl">
                  <a:srgbClr val="000000">
                    <a:alpha val="43137"/>
                  </a:srgbClr>
                </a:outerShdw>
              </a:effectLst>
              <a:latin typeface="Times New Roman" panose="02020603050405020304" pitchFamily="18" charset="0"/>
            </a:endParaRPr>
          </a:p>
        </p:txBody>
      </p:sp>
      <p:sp>
        <p:nvSpPr>
          <p:cNvPr id="16387" name="Text Box 6"/>
          <p:cNvSpPr txBox="1">
            <a:spLocks noChangeArrowheads="1"/>
          </p:cNvSpPr>
          <p:nvPr/>
        </p:nvSpPr>
        <p:spPr bwMode="auto">
          <a:xfrm>
            <a:off x="2278062" y="318522"/>
            <a:ext cx="2057400"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just">
              <a:spcBef>
                <a:spcPct val="0"/>
              </a:spcBef>
              <a:buClrTx/>
              <a:buSzTx/>
              <a:buFontTx/>
              <a:buNone/>
            </a:pPr>
            <a:r>
              <a:rPr lang="en-US" altLang="zh-CN" sz="2400">
                <a:latin typeface="Times New Roman" panose="02020603050405020304" pitchFamily="18" charset="0"/>
              </a:rPr>
              <a:t>（</a:t>
            </a:r>
            <a:r>
              <a:rPr lang="en-US" altLang="zh-CN" sz="2400" i="1">
                <a:latin typeface="Times New Roman" panose="02020603050405020304" pitchFamily="18" charset="0"/>
              </a:rPr>
              <a:t>n</a:t>
            </a:r>
            <a:r>
              <a:rPr lang="en-US" altLang="zh-CN" sz="2400" b="0">
                <a:latin typeface="宋体" panose="02010600030101010101" pitchFamily="2" charset="-122"/>
              </a:rPr>
              <a:t>≥</a:t>
            </a:r>
            <a:r>
              <a:rPr lang="en-US" altLang="zh-CN" sz="2400" i="1">
                <a:latin typeface="Times New Roman" panose="02020603050405020304" pitchFamily="18" charset="0"/>
              </a:rPr>
              <a:t>m</a:t>
            </a: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3797" name="Text Box 7"/>
          <p:cNvSpPr txBox="1">
            <a:spLocks noChangeArrowheads="1"/>
          </p:cNvSpPr>
          <p:nvPr/>
        </p:nvSpPr>
        <p:spPr bwMode="auto">
          <a:xfrm>
            <a:off x="8128993" y="1102796"/>
            <a:ext cx="1871662" cy="762000"/>
          </a:xfrm>
          <a:prstGeom prst="rect">
            <a:avLst/>
          </a:prstGeom>
        </p:spPr>
        <p:style>
          <a:lnRef idx="2">
            <a:schemeClr val="accent2"/>
          </a:lnRef>
          <a:fillRef idx="1">
            <a:schemeClr val="lt1"/>
          </a:fillRef>
          <a:effectRef idx="0">
            <a:schemeClr val="accent2"/>
          </a:effectRef>
          <a:fontRef idx="minor">
            <a:schemeClr val="dk1"/>
          </a:fontRef>
        </p:style>
        <p:txBody>
          <a:bodyPr tIns="10800" bIns="10800"/>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defRPr/>
            </a:pPr>
            <a:r>
              <a:rPr lang="en-US" altLang="zh-CN" sz="2400" dirty="0">
                <a:effectLst>
                  <a:outerShdw blurRad="38100" dist="38100" dir="2700000" algn="tl">
                    <a:srgbClr val="000000">
                      <a:alpha val="43137"/>
                    </a:srgbClr>
                  </a:outerShdw>
                </a:effectLst>
                <a:latin typeface="黑体" panose="02010609060101010101" pitchFamily="2" charset="-122"/>
              </a:rPr>
              <a:t>1 </a:t>
            </a:r>
            <a:r>
              <a:rPr lang="zh-CN" altLang="en-US" sz="2400" dirty="0">
                <a:effectLst>
                  <a:outerShdw blurRad="38100" dist="38100" dir="2700000" algn="tl">
                    <a:srgbClr val="000000">
                      <a:alpha val="43137"/>
                    </a:srgbClr>
                  </a:outerShdw>
                </a:effectLst>
                <a:latin typeface="黑体" panose="02010609060101010101" pitchFamily="2" charset="-122"/>
              </a:rPr>
              <a:t>输入输出参数模型 </a:t>
            </a:r>
            <a:endParaRPr lang="zh-CN" altLang="en-US" sz="2400" dirty="0">
              <a:effectLst>
                <a:outerShdw blurRad="38100" dist="38100" dir="2700000" algn="tl">
                  <a:srgbClr val="000000">
                    <a:alpha val="43137"/>
                  </a:srgbClr>
                </a:outerShdw>
              </a:effectLst>
              <a:latin typeface="黑体" panose="02010609060101010101" pitchFamily="2" charset="-122"/>
            </a:endParaRPr>
          </a:p>
          <a:p>
            <a:pPr algn="just">
              <a:spcBef>
                <a:spcPct val="0"/>
              </a:spcBef>
              <a:buClrTx/>
              <a:buSzTx/>
              <a:buFontTx/>
              <a:buNone/>
              <a:defRPr/>
            </a:pPr>
            <a:endParaRPr lang="zh-CN" altLang="en-US" sz="2400" dirty="0">
              <a:effectLst>
                <a:outerShdw blurRad="38100" dist="38100" dir="2700000" algn="tl">
                  <a:srgbClr val="000000">
                    <a:alpha val="43137"/>
                  </a:srgbClr>
                </a:outerShdw>
              </a:effectLst>
              <a:latin typeface="黑体" panose="02010609060101010101" pitchFamily="2" charset="-122"/>
            </a:endParaRPr>
          </a:p>
        </p:txBody>
      </p:sp>
      <p:sp>
        <p:nvSpPr>
          <p:cNvPr id="33798" name="Text Box 8"/>
          <p:cNvSpPr txBox="1">
            <a:spLocks noChangeArrowheads="1"/>
          </p:cNvSpPr>
          <p:nvPr/>
        </p:nvSpPr>
        <p:spPr bwMode="auto">
          <a:xfrm>
            <a:off x="1415480" y="6087262"/>
            <a:ext cx="137160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just">
              <a:spcBef>
                <a:spcPct val="0"/>
              </a:spcBef>
              <a:buClrTx/>
              <a:buSzTx/>
              <a:buFontTx/>
              <a:buNone/>
              <a:defRPr/>
            </a:pPr>
            <a:r>
              <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方框图</a:t>
            </a:r>
            <a:endParaRPr lang="zh-CN" altLang="en-US" sz="2800" dirty="0">
              <a:solidFill>
                <a:srgbClr val="00206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pSp>
        <p:nvGrpSpPr>
          <p:cNvPr id="16390" name="Group 9"/>
          <p:cNvGrpSpPr/>
          <p:nvPr/>
        </p:nvGrpSpPr>
        <p:grpSpPr bwMode="auto">
          <a:xfrm>
            <a:off x="3091880" y="5801511"/>
            <a:ext cx="4267200" cy="990600"/>
            <a:chOff x="1980" y="12984"/>
            <a:chExt cx="6300" cy="1248"/>
          </a:xfrm>
        </p:grpSpPr>
        <p:sp>
          <p:nvSpPr>
            <p:cNvPr id="16398" name="Text Box 10"/>
            <p:cNvSpPr txBox="1">
              <a:spLocks noChangeArrowheads="1"/>
            </p:cNvSpPr>
            <p:nvPr/>
          </p:nvSpPr>
          <p:spPr bwMode="auto">
            <a:xfrm>
              <a:off x="3960" y="13296"/>
              <a:ext cx="1620" cy="936"/>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just">
                <a:spcBef>
                  <a:spcPct val="0"/>
                </a:spcBef>
                <a:buClrTx/>
                <a:buSzTx/>
                <a:buFontTx/>
                <a:buNone/>
              </a:pPr>
              <a:r>
                <a:rPr lang="en-US" altLang="zh-CN" sz="2600" i="1">
                  <a:latin typeface="Times New Roman" panose="02020603050405020304" pitchFamily="18" charset="0"/>
                </a:rPr>
                <a:t>G(s)</a:t>
              </a:r>
              <a:endParaRPr lang="en-US" altLang="zh-CN" sz="2600" i="1">
                <a:latin typeface="Times New Roman" panose="02020603050405020304" pitchFamily="18" charset="0"/>
              </a:endParaRPr>
            </a:p>
          </p:txBody>
        </p:sp>
        <p:sp>
          <p:nvSpPr>
            <p:cNvPr id="16399" name="Line 11"/>
            <p:cNvSpPr>
              <a:spLocks noChangeShapeType="1"/>
            </p:cNvSpPr>
            <p:nvPr/>
          </p:nvSpPr>
          <p:spPr bwMode="auto">
            <a:xfrm>
              <a:off x="2340" y="13764"/>
              <a:ext cx="162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0" name="Line 12"/>
            <p:cNvSpPr>
              <a:spLocks noChangeShapeType="1"/>
            </p:cNvSpPr>
            <p:nvPr/>
          </p:nvSpPr>
          <p:spPr bwMode="auto">
            <a:xfrm>
              <a:off x="5580" y="13764"/>
              <a:ext cx="216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1" name="Text Box 13"/>
            <p:cNvSpPr txBox="1">
              <a:spLocks noChangeArrowheads="1"/>
            </p:cNvSpPr>
            <p:nvPr/>
          </p:nvSpPr>
          <p:spPr bwMode="auto">
            <a:xfrm>
              <a:off x="1980" y="12984"/>
              <a:ext cx="1260" cy="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just">
                <a:spcBef>
                  <a:spcPct val="0"/>
                </a:spcBef>
                <a:buClrTx/>
                <a:buSzTx/>
                <a:buFontTx/>
                <a:buNone/>
              </a:pPr>
              <a:r>
                <a:rPr lang="en-US" altLang="zh-CN" sz="2400" i="1">
                  <a:latin typeface="Times New Roman" panose="02020603050405020304" pitchFamily="18" charset="0"/>
                </a:rPr>
                <a:t>U(s)</a:t>
              </a:r>
              <a:endParaRPr lang="en-US" altLang="zh-CN" sz="2400" i="1">
                <a:latin typeface="Times New Roman" panose="02020603050405020304" pitchFamily="18" charset="0"/>
              </a:endParaRPr>
            </a:p>
          </p:txBody>
        </p:sp>
        <p:sp>
          <p:nvSpPr>
            <p:cNvPr id="16402" name="Text Box 14"/>
            <p:cNvSpPr txBox="1">
              <a:spLocks noChangeArrowheads="1"/>
            </p:cNvSpPr>
            <p:nvPr/>
          </p:nvSpPr>
          <p:spPr bwMode="auto">
            <a:xfrm>
              <a:off x="6840" y="12984"/>
              <a:ext cx="1440" cy="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just">
                <a:spcBef>
                  <a:spcPct val="0"/>
                </a:spcBef>
                <a:buClrTx/>
                <a:buSzTx/>
                <a:buFontTx/>
                <a:buNone/>
              </a:pPr>
              <a:r>
                <a:rPr lang="en-US" altLang="zh-CN" sz="2400" i="1">
                  <a:latin typeface="Times New Roman" panose="02020603050405020304" pitchFamily="18" charset="0"/>
                </a:rPr>
                <a:t>Y(s)</a:t>
              </a:r>
              <a:endParaRPr lang="en-US" altLang="zh-CN" sz="2400" i="1">
                <a:latin typeface="Times New Roman" panose="02020603050405020304" pitchFamily="18" charset="0"/>
              </a:endParaRPr>
            </a:p>
          </p:txBody>
        </p:sp>
      </p:grpSp>
      <p:sp>
        <p:nvSpPr>
          <p:cNvPr id="16391" name="Text Box 15"/>
          <p:cNvSpPr txBox="1">
            <a:spLocks noChangeArrowheads="1"/>
          </p:cNvSpPr>
          <p:nvPr/>
        </p:nvSpPr>
        <p:spPr bwMode="auto">
          <a:xfrm>
            <a:off x="7206680" y="6087261"/>
            <a:ext cx="27432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just">
              <a:spcBef>
                <a:spcPct val="0"/>
              </a:spcBef>
              <a:buClrTx/>
              <a:buSzTx/>
              <a:buFontTx/>
              <a:buNone/>
            </a:pPr>
            <a:r>
              <a:rPr lang="zh-CN" altLang="en-US" sz="2200" b="0">
                <a:latin typeface="Times New Roman" panose="02020603050405020304" pitchFamily="18" charset="0"/>
              </a:rPr>
              <a:t>  </a:t>
            </a:r>
            <a:r>
              <a:rPr lang="en-US" altLang="zh-CN" sz="2800" i="1">
                <a:latin typeface="Times New Roman" panose="02020603050405020304" pitchFamily="18" charset="0"/>
              </a:rPr>
              <a:t>Y(s)=G(s)·U(s)</a:t>
            </a:r>
            <a:endParaRPr lang="en-US" altLang="zh-CN" sz="2800" i="1">
              <a:latin typeface="Times New Roman" panose="02020603050405020304" pitchFamily="18" charset="0"/>
            </a:endParaRPr>
          </a:p>
        </p:txBody>
      </p:sp>
      <p:graphicFrame>
        <p:nvGraphicFramePr>
          <p:cNvPr id="16392" name="Object 17"/>
          <p:cNvGraphicFramePr>
            <a:graphicFrameLocks noChangeAspect="1"/>
          </p:cNvGraphicFramePr>
          <p:nvPr/>
        </p:nvGraphicFramePr>
        <p:xfrm>
          <a:off x="1752600" y="1977650"/>
          <a:ext cx="5770563" cy="2371725"/>
        </p:xfrm>
        <a:graphic>
          <a:graphicData uri="http://schemas.openxmlformats.org/presentationml/2006/ole">
            <mc:AlternateContent xmlns:mc="http://schemas.openxmlformats.org/markup-compatibility/2006">
              <mc:Choice xmlns:v="urn:schemas-microsoft-com:vml" Requires="v">
                <p:oleObj spid="_x0000_s4102" name="公式" r:id="rId1" imgW="2324100" imgH="914400" progId="Equation.3">
                  <p:embed/>
                </p:oleObj>
              </mc:Choice>
              <mc:Fallback>
                <p:oleObj name="公式" r:id="rId1" imgW="2324100" imgH="914400" progId="Equation.3">
                  <p:embed/>
                  <p:pic>
                    <p:nvPicPr>
                      <p:cNvPr id="0" name="Object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77650"/>
                        <a:ext cx="5770563" cy="237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2" name="Text Box 18"/>
          <p:cNvSpPr txBox="1">
            <a:spLocks noChangeArrowheads="1"/>
          </p:cNvSpPr>
          <p:nvPr/>
        </p:nvSpPr>
        <p:spPr bwMode="auto">
          <a:xfrm>
            <a:off x="911424" y="4409522"/>
            <a:ext cx="8153400" cy="1368425"/>
          </a:xfrm>
          <a:prstGeom prst="rect">
            <a:avLst/>
          </a:prstGeom>
          <a:blipFill>
            <a:blip r:embed="rId3"/>
            <a:tile tx="0" ty="0" sx="100000" sy="100000" flip="none" algn="tl"/>
          </a:blipFill>
          <a:ln>
            <a:noFill/>
          </a:ln>
          <a:effec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lgn="just">
              <a:spcBef>
                <a:spcPct val="0"/>
              </a:spcBef>
              <a:buClrTx/>
              <a:buSzTx/>
              <a:buFontTx/>
              <a:buNone/>
              <a:defRPr/>
            </a:pPr>
            <a:r>
              <a:rPr lang="en-US" altLang="zh-CN" sz="2800" i="1" dirty="0">
                <a:effectLst>
                  <a:outerShdw blurRad="38100" dist="38100" dir="2700000" algn="tl">
                    <a:srgbClr val="000000">
                      <a:alpha val="43137"/>
                    </a:srgbClr>
                  </a:outerShdw>
                </a:effectLst>
                <a:latin typeface="Times New Roman" panose="02020603050405020304" pitchFamily="18" charset="0"/>
              </a:rPr>
              <a:t>Kg</a:t>
            </a:r>
            <a:r>
              <a:rPr lang="zh-CN" altLang="en-US" sz="2800" dirty="0">
                <a:effectLst>
                  <a:outerShdw blurRad="38100" dist="38100" dir="2700000" algn="tl">
                    <a:srgbClr val="000000">
                      <a:alpha val="43137"/>
                    </a:srgbClr>
                  </a:outerShdw>
                </a:effectLst>
                <a:latin typeface="Times New Roman" panose="02020603050405020304" pitchFamily="18" charset="0"/>
              </a:rPr>
              <a:t>为</a:t>
            </a:r>
            <a:r>
              <a:rPr lang="zh-CN" altLang="en-US" sz="28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根轨迹增益</a:t>
            </a:r>
            <a:r>
              <a:rPr lang="zh-CN" altLang="en-US" sz="2800" dirty="0">
                <a:effectLst>
                  <a:outerShdw blurRad="38100" dist="38100" dir="2700000" algn="tl">
                    <a:srgbClr val="000000">
                      <a:alpha val="43137"/>
                    </a:srgbClr>
                  </a:outerShdw>
                </a:effectLst>
                <a:latin typeface="Times New Roman" panose="02020603050405020304" pitchFamily="18" charset="0"/>
              </a:rPr>
              <a:t>，</a:t>
            </a:r>
            <a:r>
              <a:rPr lang="en-US" altLang="zh-CN" sz="2800" i="1" dirty="0" err="1">
                <a:effectLst>
                  <a:outerShdw blurRad="38100" dist="38100" dir="2700000" algn="tl">
                    <a:srgbClr val="000000">
                      <a:alpha val="43137"/>
                    </a:srgbClr>
                  </a:outerShdw>
                </a:effectLst>
                <a:latin typeface="Times New Roman" panose="02020603050405020304" pitchFamily="18" charset="0"/>
              </a:rPr>
              <a:t>Zi</a:t>
            </a:r>
            <a:r>
              <a:rPr lang="en-US" altLang="zh-CN" sz="2800" dirty="0" err="1">
                <a:effectLst>
                  <a:outerShdw blurRad="38100" dist="38100" dir="2700000" algn="tl">
                    <a:srgbClr val="000000">
                      <a:alpha val="43137"/>
                    </a:srgbClr>
                  </a:outerShdw>
                </a:effectLst>
                <a:latin typeface="Times New Roman" panose="02020603050405020304" pitchFamily="18" charset="0"/>
              </a:rPr>
              <a:t>、</a:t>
            </a:r>
            <a:r>
              <a:rPr lang="en-US" altLang="zh-CN" sz="2800" i="1" dirty="0" err="1">
                <a:effectLst>
                  <a:outerShdw blurRad="38100" dist="38100" dir="2700000" algn="tl">
                    <a:srgbClr val="000000">
                      <a:alpha val="43137"/>
                    </a:srgbClr>
                  </a:outerShdw>
                </a:effectLst>
                <a:latin typeface="Times New Roman" panose="02020603050405020304" pitchFamily="18" charset="0"/>
              </a:rPr>
              <a:t>Pi</a:t>
            </a:r>
            <a:r>
              <a:rPr lang="zh-CN" altLang="en-US" sz="2800" dirty="0">
                <a:effectLst>
                  <a:outerShdw blurRad="38100" dist="38100" dir="2700000" algn="tl">
                    <a:srgbClr val="000000">
                      <a:alpha val="43137"/>
                    </a:srgbClr>
                  </a:outerShdw>
                </a:effectLst>
                <a:latin typeface="Times New Roman" panose="02020603050405020304" pitchFamily="18" charset="0"/>
              </a:rPr>
              <a:t>分别为系统</a:t>
            </a:r>
            <a:r>
              <a:rPr lang="zh-CN" altLang="en-US" sz="28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零、极</a:t>
            </a:r>
            <a:r>
              <a:rPr lang="zh-CN" altLang="en-US" sz="2800" dirty="0">
                <a:effectLst>
                  <a:outerShdw blurRad="38100" dist="38100" dir="2700000" algn="tl">
                    <a:srgbClr val="000000">
                      <a:alpha val="43137"/>
                    </a:srgbClr>
                  </a:outerShdw>
                </a:effectLst>
                <a:latin typeface="Times New Roman" panose="02020603050405020304" pitchFamily="18" charset="0"/>
              </a:rPr>
              <a:t>点；</a:t>
            </a:r>
            <a:r>
              <a:rPr lang="en-US" altLang="zh-CN" sz="2800" i="1" dirty="0">
                <a:effectLst>
                  <a:outerShdw blurRad="38100" dist="38100" dir="2700000" algn="tl">
                    <a:srgbClr val="000000">
                      <a:alpha val="43137"/>
                    </a:srgbClr>
                  </a:outerShdw>
                </a:effectLst>
                <a:latin typeface="Times New Roman" panose="02020603050405020304" pitchFamily="18" charset="0"/>
              </a:rPr>
              <a:t>Km</a:t>
            </a:r>
            <a:r>
              <a:rPr lang="zh-CN" altLang="en-US" sz="2800" dirty="0">
                <a:effectLst>
                  <a:outerShdw blurRad="38100" dist="38100" dir="2700000" algn="tl">
                    <a:srgbClr val="000000">
                      <a:alpha val="43137"/>
                    </a:srgbClr>
                  </a:outerShdw>
                </a:effectLst>
                <a:latin typeface="Times New Roman" panose="02020603050405020304" pitchFamily="18" charset="0"/>
              </a:rPr>
              <a:t>为</a:t>
            </a:r>
            <a:r>
              <a:rPr lang="zh-CN" altLang="en-US" sz="28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静态增益</a:t>
            </a:r>
            <a:r>
              <a:rPr lang="zh-CN" altLang="en-US" sz="2800" dirty="0">
                <a:effectLst>
                  <a:outerShdw blurRad="38100" dist="38100" dir="2700000" algn="tl">
                    <a:srgbClr val="000000">
                      <a:alpha val="43137"/>
                    </a:srgbClr>
                  </a:outerShdw>
                </a:effectLst>
                <a:latin typeface="Times New Roman" panose="02020603050405020304" pitchFamily="18" charset="0"/>
              </a:rPr>
              <a:t>，是</a:t>
            </a:r>
            <a:r>
              <a:rPr lang="en-US" altLang="zh-CN" sz="2800" i="1" dirty="0">
                <a:effectLst>
                  <a:outerShdw blurRad="38100" dist="38100" dir="2700000" algn="tl">
                    <a:srgbClr val="000000">
                      <a:alpha val="43137"/>
                    </a:srgbClr>
                  </a:outerShdw>
                </a:effectLst>
                <a:latin typeface="Times New Roman" panose="02020603050405020304" pitchFamily="18" charset="0"/>
              </a:rPr>
              <a:t>S</a:t>
            </a:r>
            <a:r>
              <a:rPr lang="zh-CN" altLang="en-US" sz="2800" dirty="0">
                <a:effectLst>
                  <a:outerShdw blurRad="38100" dist="38100" dir="2700000" algn="tl">
                    <a:srgbClr val="000000">
                      <a:alpha val="43137"/>
                    </a:srgbClr>
                  </a:outerShdw>
                </a:effectLst>
                <a:latin typeface="Times New Roman" panose="02020603050405020304" pitchFamily="18" charset="0"/>
              </a:rPr>
              <a:t>趋于零时的静态放大倍数，</a:t>
            </a:r>
            <a:r>
              <a:rPr lang="en-US" altLang="zh-CN" sz="2800" i="1" dirty="0" err="1">
                <a:effectLst>
                  <a:outerShdw blurRad="38100" dist="38100" dir="2700000" algn="tl">
                    <a:srgbClr val="000000">
                      <a:alpha val="43137"/>
                    </a:srgbClr>
                  </a:outerShdw>
                </a:effectLst>
                <a:latin typeface="Times New Roman" panose="02020603050405020304" pitchFamily="18" charset="0"/>
              </a:rPr>
              <a:t>Ti</a:t>
            </a:r>
            <a:r>
              <a:rPr lang="zh-CN" altLang="en-US" sz="2800" dirty="0">
                <a:effectLst>
                  <a:outerShdw blurRad="38100" dist="38100" dir="2700000" algn="tl">
                    <a:srgbClr val="000000">
                      <a:alpha val="43137"/>
                    </a:srgbClr>
                  </a:outerShdw>
                </a:effectLst>
                <a:latin typeface="Times New Roman" panose="02020603050405020304" pitchFamily="18" charset="0"/>
              </a:rPr>
              <a:t>为</a:t>
            </a:r>
            <a:r>
              <a:rPr lang="zh-CN" altLang="en-US" sz="28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时间常数</a:t>
            </a:r>
            <a:endParaRPr lang="zh-CN" altLang="en-US" sz="28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16" name="Text Box 7"/>
          <p:cNvSpPr txBox="1">
            <a:spLocks noChangeArrowheads="1"/>
          </p:cNvSpPr>
          <p:nvPr/>
        </p:nvSpPr>
        <p:spPr bwMode="auto">
          <a:xfrm>
            <a:off x="8128993" y="2150546"/>
            <a:ext cx="1871662" cy="762000"/>
          </a:xfrm>
          <a:prstGeom prst="rect">
            <a:avLst/>
          </a:prstGeom>
        </p:spPr>
        <p:style>
          <a:lnRef idx="2">
            <a:schemeClr val="accent3"/>
          </a:lnRef>
          <a:fillRef idx="1">
            <a:schemeClr val="lt1"/>
          </a:fillRef>
          <a:effectRef idx="0">
            <a:schemeClr val="accent3"/>
          </a:effectRef>
          <a:fontRef idx="minor">
            <a:schemeClr val="dk1"/>
          </a:fontRef>
        </p:style>
        <p:txBody>
          <a:bodyPr tIns="10800" bIns="10800"/>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defRPr/>
            </a:pPr>
            <a:r>
              <a:rPr lang="en-US" altLang="zh-CN" sz="2400" dirty="0">
                <a:solidFill>
                  <a:srgbClr val="7030A0"/>
                </a:solidFill>
                <a:effectLst>
                  <a:outerShdw blurRad="38100" dist="38100" dir="2700000" algn="tl">
                    <a:srgbClr val="000000">
                      <a:alpha val="43137"/>
                    </a:srgbClr>
                  </a:outerShdw>
                </a:effectLst>
                <a:latin typeface="黑体" panose="02010609060101010101" pitchFamily="2" charset="-122"/>
              </a:rPr>
              <a:t>2 </a:t>
            </a:r>
            <a:r>
              <a:rPr lang="zh-CN" altLang="en-US" sz="2400" dirty="0">
                <a:solidFill>
                  <a:srgbClr val="7030A0"/>
                </a:solidFill>
                <a:effectLst>
                  <a:outerShdw blurRad="38100" dist="38100" dir="2700000" algn="tl">
                    <a:srgbClr val="000000">
                      <a:alpha val="43137"/>
                    </a:srgbClr>
                  </a:outerShdw>
                </a:effectLst>
                <a:latin typeface="黑体" panose="02010609060101010101" pitchFamily="2" charset="-122"/>
              </a:rPr>
              <a:t>零极点参数模型 </a:t>
            </a:r>
            <a:endParaRPr lang="zh-CN" altLang="en-US" sz="2400" dirty="0">
              <a:solidFill>
                <a:srgbClr val="7030A0"/>
              </a:solidFill>
              <a:effectLst>
                <a:outerShdw blurRad="38100" dist="38100" dir="2700000" algn="tl">
                  <a:srgbClr val="000000">
                    <a:alpha val="43137"/>
                  </a:srgbClr>
                </a:outerShdw>
              </a:effectLst>
              <a:latin typeface="黑体" panose="02010609060101010101" pitchFamily="2" charset="-122"/>
            </a:endParaRPr>
          </a:p>
          <a:p>
            <a:pPr algn="just">
              <a:spcBef>
                <a:spcPct val="0"/>
              </a:spcBef>
              <a:buClrTx/>
              <a:buSzTx/>
              <a:buFontTx/>
              <a:buNone/>
              <a:defRPr/>
            </a:pPr>
            <a:endParaRPr lang="zh-CN" altLang="en-US" sz="2400" dirty="0">
              <a:solidFill>
                <a:srgbClr val="7030A0"/>
              </a:solidFill>
              <a:effectLst>
                <a:outerShdw blurRad="38100" dist="38100" dir="2700000" algn="tl">
                  <a:srgbClr val="000000">
                    <a:alpha val="43137"/>
                  </a:srgbClr>
                </a:outerShdw>
              </a:effectLst>
              <a:latin typeface="黑体" panose="02010609060101010101" pitchFamily="2" charset="-122"/>
            </a:endParaRPr>
          </a:p>
        </p:txBody>
      </p:sp>
      <p:sp>
        <p:nvSpPr>
          <p:cNvPr id="17" name="Text Box 7"/>
          <p:cNvSpPr txBox="1">
            <a:spLocks noChangeArrowheads="1"/>
          </p:cNvSpPr>
          <p:nvPr/>
        </p:nvSpPr>
        <p:spPr bwMode="auto">
          <a:xfrm>
            <a:off x="8128992" y="3338207"/>
            <a:ext cx="1871661" cy="762000"/>
          </a:xfrm>
          <a:prstGeom prst="rect">
            <a:avLst/>
          </a:prstGeom>
        </p:spPr>
        <p:style>
          <a:lnRef idx="2">
            <a:schemeClr val="accent6"/>
          </a:lnRef>
          <a:fillRef idx="1">
            <a:schemeClr val="lt1"/>
          </a:fillRef>
          <a:effectRef idx="0">
            <a:schemeClr val="accent6"/>
          </a:effectRef>
          <a:fontRef idx="minor">
            <a:schemeClr val="dk1"/>
          </a:fontRef>
        </p:style>
        <p:txBody>
          <a:bodyPr tIns="10800" bIns="10800"/>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a:spcBef>
                <a:spcPct val="0"/>
              </a:spcBef>
              <a:buClrTx/>
              <a:buSzTx/>
              <a:buFontTx/>
              <a:buNone/>
              <a:defRPr/>
            </a:pPr>
            <a:r>
              <a:rPr lang="en-US" altLang="zh-CN" sz="2400" dirty="0">
                <a:solidFill>
                  <a:srgbClr val="C00000"/>
                </a:solidFill>
                <a:effectLst>
                  <a:outerShdw blurRad="38100" dist="38100" dir="2700000" algn="tl">
                    <a:srgbClr val="000000">
                      <a:alpha val="43137"/>
                    </a:srgbClr>
                  </a:outerShdw>
                </a:effectLst>
                <a:latin typeface="黑体" panose="02010609060101010101" pitchFamily="2" charset="-122"/>
              </a:rPr>
              <a:t>3 </a:t>
            </a:r>
            <a:r>
              <a:rPr lang="zh-CN" altLang="en-US" sz="2400" dirty="0">
                <a:solidFill>
                  <a:srgbClr val="C00000"/>
                </a:solidFill>
                <a:effectLst>
                  <a:outerShdw blurRad="38100" dist="38100" dir="2700000" algn="tl">
                    <a:srgbClr val="000000">
                      <a:alpha val="43137"/>
                    </a:srgbClr>
                  </a:outerShdw>
                </a:effectLst>
                <a:latin typeface="黑体" panose="02010609060101010101" pitchFamily="2" charset="-122"/>
              </a:rPr>
              <a:t>时间常数参数模型 </a:t>
            </a:r>
            <a:endParaRPr lang="zh-CN" altLang="en-US" sz="2400" dirty="0">
              <a:solidFill>
                <a:srgbClr val="C00000"/>
              </a:solidFill>
              <a:effectLst>
                <a:outerShdw blurRad="38100" dist="38100" dir="2700000" algn="tl">
                  <a:srgbClr val="000000">
                    <a:alpha val="43137"/>
                  </a:srgbClr>
                </a:outerShdw>
              </a:effectLst>
              <a:latin typeface="黑体" panose="02010609060101010101" pitchFamily="2" charset="-122"/>
            </a:endParaRPr>
          </a:p>
          <a:p>
            <a:pPr algn="just">
              <a:spcBef>
                <a:spcPct val="0"/>
              </a:spcBef>
              <a:buClrTx/>
              <a:buSzTx/>
              <a:buFontTx/>
              <a:buNone/>
              <a:defRPr/>
            </a:pPr>
            <a:endParaRPr lang="zh-CN" altLang="en-US" sz="2400" dirty="0">
              <a:solidFill>
                <a:srgbClr val="C00000"/>
              </a:solidFill>
              <a:effectLst>
                <a:outerShdw blurRad="38100" dist="38100" dir="2700000" algn="tl">
                  <a:srgbClr val="000000">
                    <a:alpha val="43137"/>
                  </a:srgbClr>
                </a:outerShdw>
              </a:effectLst>
              <a:latin typeface="黑体" panose="02010609060101010101" pitchFamily="2" charset="-122"/>
            </a:endParaRPr>
          </a:p>
        </p:txBody>
      </p:sp>
      <p:sp>
        <p:nvSpPr>
          <p:cNvPr id="16396" name="Rectangle 19"/>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graphicFrame>
        <p:nvGraphicFramePr>
          <p:cNvPr id="16397" name="对象 2"/>
          <p:cNvGraphicFramePr>
            <a:graphicFrameLocks noChangeAspect="1"/>
          </p:cNvGraphicFramePr>
          <p:nvPr/>
        </p:nvGraphicFramePr>
        <p:xfrm>
          <a:off x="754062" y="939424"/>
          <a:ext cx="6591300" cy="1068388"/>
        </p:xfrm>
        <a:graphic>
          <a:graphicData uri="http://schemas.openxmlformats.org/presentationml/2006/ole">
            <mc:AlternateContent xmlns:mc="http://schemas.openxmlformats.org/markup-compatibility/2006">
              <mc:Choice xmlns:v="urn:schemas-microsoft-com:vml" Requires="v">
                <p:oleObj spid="_x0000_s4103" name="" r:id="rId4" imgW="2743200" imgH="457200" progId="Equation.DSMT4">
                  <p:embed/>
                </p:oleObj>
              </mc:Choice>
              <mc:Fallback>
                <p:oleObj name="" r:id="rId4" imgW="2743200" imgH="457200"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062" y="939424"/>
                        <a:ext cx="659130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ChangeArrowheads="1"/>
          </p:cNvSpPr>
          <p:nvPr/>
        </p:nvSpPr>
        <p:spPr bwMode="auto">
          <a:xfrm>
            <a:off x="1637282" y="194915"/>
            <a:ext cx="4084638" cy="600075"/>
          </a:xfrm>
          <a:prstGeom prst="rect">
            <a:avLst/>
          </a:prstGeom>
        </p:spPr>
        <p:style>
          <a:lnRef idx="2">
            <a:schemeClr val="accent1"/>
          </a:lnRef>
          <a:fillRef idx="1">
            <a:schemeClr val="lt1"/>
          </a:fillRef>
          <a:effectRef idx="0">
            <a:schemeClr val="accent1"/>
          </a:effectRef>
          <a:fontRef idx="minor">
            <a:schemeClr val="dk1"/>
          </a:fontRef>
        </p:style>
        <p:txBody>
          <a:bodyPr anchor="ct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defRPr/>
            </a:pPr>
            <a:r>
              <a:rPr kumimoji="1" lang="zh-CN" altLang="en-US" dirty="0">
                <a:solidFill>
                  <a:srgbClr val="002060"/>
                </a:solidFill>
                <a:effectLst>
                  <a:outerShdw blurRad="38100" dist="38100" dir="2700000" algn="tl">
                    <a:srgbClr val="000000">
                      <a:alpha val="43137"/>
                    </a:srgbClr>
                  </a:outerShdw>
                </a:effectLst>
                <a:latin typeface="黑体" panose="02010609060101010101" pitchFamily="2" charset="-122"/>
              </a:rPr>
              <a:t>典型环节的传递函数</a:t>
            </a:r>
            <a:endParaRPr kumimoji="1" lang="en-US" altLang="zh-CN" dirty="0">
              <a:solidFill>
                <a:srgbClr val="002060"/>
              </a:solidFill>
              <a:effectLst>
                <a:outerShdw blurRad="38100" dist="38100" dir="2700000" algn="tl">
                  <a:srgbClr val="000000">
                    <a:alpha val="43137"/>
                  </a:srgbClr>
                </a:outerShdw>
              </a:effectLst>
              <a:latin typeface="黑体" panose="02010609060101010101" pitchFamily="2" charset="-122"/>
            </a:endParaRPr>
          </a:p>
        </p:txBody>
      </p:sp>
      <p:sp>
        <p:nvSpPr>
          <p:cNvPr id="34819" name="Rectangle 4"/>
          <p:cNvSpPr>
            <a:spLocks noChangeArrowheads="1"/>
          </p:cNvSpPr>
          <p:nvPr/>
        </p:nvSpPr>
        <p:spPr bwMode="auto">
          <a:xfrm>
            <a:off x="1559496" y="980728"/>
            <a:ext cx="3446463" cy="576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marL="457200" indent="-457200" eaLnBrk="1" fontAlgn="t" hangingPunct="1">
              <a:lnSpc>
                <a:spcPct val="170000"/>
              </a:lnSpc>
              <a:buClrTx/>
              <a:buSzTx/>
              <a:buFont typeface="Wingdings" panose="05000000000000000000" pitchFamily="2" charset="2"/>
              <a:buChar char="l"/>
              <a:defRPr/>
            </a:pPr>
            <a:r>
              <a:rPr kumimoji="1" lang="zh-CN" altLang="en-US" sz="28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比例环节</a:t>
            </a:r>
            <a:endParaRPr kumimoji="1" lang="zh-CN" altLang="en-US" sz="28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a:p>
            <a:pPr marL="457200" indent="-457200" eaLnBrk="1" fontAlgn="t" hangingPunct="1">
              <a:lnSpc>
                <a:spcPct val="170000"/>
              </a:lnSpc>
              <a:buClrTx/>
              <a:buSzTx/>
              <a:buFont typeface="Wingdings" panose="05000000000000000000" pitchFamily="2" charset="2"/>
              <a:buChar char="l"/>
              <a:defRPr/>
            </a:pPr>
            <a:r>
              <a:rPr kumimoji="1" lang="zh-CN" altLang="en-US" sz="28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惯性环节</a:t>
            </a:r>
            <a:endParaRPr kumimoji="1" lang="en-US" altLang="zh-CN" sz="28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a:p>
            <a:pPr marL="457200" indent="-457200" eaLnBrk="1" fontAlgn="t" hangingPunct="1">
              <a:lnSpc>
                <a:spcPct val="170000"/>
              </a:lnSpc>
              <a:buClrTx/>
              <a:buSzTx/>
              <a:buFont typeface="Wingdings" panose="05000000000000000000" pitchFamily="2" charset="2"/>
              <a:buChar char="l"/>
              <a:defRPr/>
            </a:pPr>
            <a:r>
              <a:rPr kumimoji="1" lang="zh-CN" altLang="en-US" sz="28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一阶微分环节</a:t>
            </a:r>
            <a:endParaRPr kumimoji="1" lang="zh-CN" altLang="en-US" sz="28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a:p>
            <a:pPr marL="457200" indent="-457200" eaLnBrk="1" fontAlgn="t" hangingPunct="1">
              <a:lnSpc>
                <a:spcPct val="170000"/>
              </a:lnSpc>
              <a:buClrTx/>
              <a:buSzTx/>
              <a:buFont typeface="Wingdings" panose="05000000000000000000" pitchFamily="2" charset="2"/>
              <a:buChar char="l"/>
              <a:defRPr/>
            </a:pPr>
            <a:r>
              <a:rPr kumimoji="1" lang="zh-CN" altLang="en-US" sz="28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振荡环节（二阶）</a:t>
            </a:r>
            <a:endParaRPr kumimoji="1" lang="zh-CN" altLang="en-US" sz="28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a:p>
            <a:pPr marL="457200" indent="-457200" eaLnBrk="1" fontAlgn="t" hangingPunct="1">
              <a:lnSpc>
                <a:spcPct val="170000"/>
              </a:lnSpc>
              <a:buClrTx/>
              <a:buSzTx/>
              <a:buFont typeface="Wingdings" panose="05000000000000000000" pitchFamily="2" charset="2"/>
              <a:buChar char="l"/>
              <a:defRPr/>
            </a:pPr>
            <a:r>
              <a:rPr kumimoji="1" lang="zh-CN" altLang="en-US" sz="28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积分环节 </a:t>
            </a:r>
            <a:endParaRPr kumimoji="1" lang="zh-CN" altLang="en-US" sz="28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a:p>
            <a:pPr marL="457200" indent="-457200" eaLnBrk="1" fontAlgn="t" hangingPunct="1">
              <a:lnSpc>
                <a:spcPct val="170000"/>
              </a:lnSpc>
              <a:buClrTx/>
              <a:buSzTx/>
              <a:buFont typeface="Wingdings" panose="05000000000000000000" pitchFamily="2" charset="2"/>
              <a:buChar char="l"/>
              <a:defRPr/>
            </a:pPr>
            <a:r>
              <a:rPr kumimoji="1" lang="zh-CN" altLang="en-US" sz="28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超前滞后环节</a:t>
            </a:r>
            <a:endParaRPr kumimoji="1" lang="zh-CN" altLang="en-US" sz="28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a:p>
            <a:pPr marL="457200" indent="-457200" eaLnBrk="1" fontAlgn="t" hangingPunct="1">
              <a:lnSpc>
                <a:spcPct val="170000"/>
              </a:lnSpc>
              <a:buClrTx/>
              <a:buSzTx/>
              <a:buFont typeface="Wingdings" panose="05000000000000000000" pitchFamily="2" charset="2"/>
              <a:buChar char="l"/>
              <a:defRPr/>
            </a:pPr>
            <a:r>
              <a:rPr kumimoji="1" lang="zh-CN" altLang="en-US" sz="28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延时环节</a:t>
            </a:r>
            <a:r>
              <a:rPr kumimoji="1" lang="en-US" altLang="zh-CN" sz="28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kumimoji="1" lang="zh-CN" altLang="en-US" sz="28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纯滞后</a:t>
            </a:r>
            <a:r>
              <a:rPr kumimoji="1" lang="en-US" altLang="zh-CN" sz="28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endParaRPr kumimoji="1" lang="zh-CN" altLang="en-US" sz="28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17412" name="Object 5"/>
          <p:cNvGraphicFramePr>
            <a:graphicFrameLocks noChangeAspect="1"/>
          </p:cNvGraphicFramePr>
          <p:nvPr/>
        </p:nvGraphicFramePr>
        <p:xfrm>
          <a:off x="5264720" y="1874491"/>
          <a:ext cx="914400" cy="762000"/>
        </p:xfrm>
        <a:graphic>
          <a:graphicData uri="http://schemas.openxmlformats.org/presentationml/2006/ole">
            <mc:AlternateContent xmlns:mc="http://schemas.openxmlformats.org/markup-compatibility/2006">
              <mc:Choice xmlns:v="urn:schemas-microsoft-com:vml" Requires="v">
                <p:oleObj spid="_x0000_s5132" name="" r:id="rId1" imgW="482600" imgH="457200" progId="Equation.3">
                  <p:embed/>
                </p:oleObj>
              </mc:Choice>
              <mc:Fallback>
                <p:oleObj name="" r:id="rId1" imgW="482600" imgH="4572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20" y="1874491"/>
                        <a:ext cx="914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3" name="Object 6"/>
          <p:cNvGraphicFramePr>
            <a:graphicFrameLocks noChangeAspect="1"/>
          </p:cNvGraphicFramePr>
          <p:nvPr/>
        </p:nvGraphicFramePr>
        <p:xfrm>
          <a:off x="5078983" y="3241328"/>
          <a:ext cx="2551112" cy="1073150"/>
        </p:xfrm>
        <a:graphic>
          <a:graphicData uri="http://schemas.openxmlformats.org/presentationml/2006/ole">
            <mc:AlternateContent xmlns:mc="http://schemas.openxmlformats.org/markup-compatibility/2006">
              <mc:Choice xmlns:v="urn:schemas-microsoft-com:vml" Requires="v">
                <p:oleObj spid="_x0000_s5133" name="Equation" r:id="rId3" imgW="1002665" imgH="457200" progId="Equation.3">
                  <p:embed/>
                </p:oleObj>
              </mc:Choice>
              <mc:Fallback>
                <p:oleObj name="Equation" r:id="rId3" imgW="1002665" imgH="457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8983" y="3241328"/>
                        <a:ext cx="2551112"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4" name="Object 7"/>
          <p:cNvGraphicFramePr>
            <a:graphicFrameLocks noChangeAspect="1"/>
          </p:cNvGraphicFramePr>
          <p:nvPr/>
        </p:nvGraphicFramePr>
        <p:xfrm>
          <a:off x="5339333" y="4223991"/>
          <a:ext cx="666750" cy="876300"/>
        </p:xfrm>
        <a:graphic>
          <a:graphicData uri="http://schemas.openxmlformats.org/presentationml/2006/ole">
            <mc:AlternateContent xmlns:mc="http://schemas.openxmlformats.org/markup-compatibility/2006">
              <mc:Choice xmlns:v="urn:schemas-microsoft-com:vml" Requires="v">
                <p:oleObj spid="_x0000_s5134" name="" r:id="rId5" imgW="317500" imgH="494665" progId="Equation.3">
                  <p:embed/>
                </p:oleObj>
              </mc:Choice>
              <mc:Fallback>
                <p:oleObj name="" r:id="rId5" imgW="317500" imgH="49466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9333" y="4223991"/>
                        <a:ext cx="6667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5" name="Object 8"/>
          <p:cNvGraphicFramePr>
            <a:graphicFrameLocks noChangeAspect="1"/>
          </p:cNvGraphicFramePr>
          <p:nvPr/>
        </p:nvGraphicFramePr>
        <p:xfrm>
          <a:off x="5110733" y="5205067"/>
          <a:ext cx="990600" cy="885825"/>
        </p:xfrm>
        <a:graphic>
          <a:graphicData uri="http://schemas.openxmlformats.org/presentationml/2006/ole">
            <mc:AlternateContent xmlns:mc="http://schemas.openxmlformats.org/markup-compatibility/2006">
              <mc:Choice xmlns:v="urn:schemas-microsoft-com:vml" Requires="v">
                <p:oleObj spid="_x0000_s5135" name="" r:id="rId7" imgW="571500" imgH="508000" progId="Equation.3">
                  <p:embed/>
                </p:oleObj>
              </mc:Choice>
              <mc:Fallback>
                <p:oleObj name="" r:id="rId7" imgW="571500" imgH="5080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0733" y="5205067"/>
                        <a:ext cx="9906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6" name="Text Box 9"/>
          <p:cNvSpPr txBox="1">
            <a:spLocks noChangeArrowheads="1"/>
          </p:cNvSpPr>
          <p:nvPr/>
        </p:nvSpPr>
        <p:spPr bwMode="auto">
          <a:xfrm>
            <a:off x="5475858" y="1355379"/>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sz="2800" i="1">
                <a:latin typeface="Times New Roman" panose="02020603050405020304" pitchFamily="18" charset="0"/>
              </a:rPr>
              <a:t>K</a:t>
            </a:r>
            <a:endParaRPr lang="en-US" altLang="zh-CN" sz="2800" i="1">
              <a:latin typeface="Times New Roman" panose="02020603050405020304" pitchFamily="18" charset="0"/>
            </a:endParaRPr>
          </a:p>
        </p:txBody>
      </p:sp>
      <p:sp>
        <p:nvSpPr>
          <p:cNvPr id="17417" name="Text Box 10"/>
          <p:cNvSpPr txBox="1">
            <a:spLocks noChangeArrowheads="1"/>
          </p:cNvSpPr>
          <p:nvPr/>
        </p:nvSpPr>
        <p:spPr bwMode="auto">
          <a:xfrm>
            <a:off x="5110733" y="6167092"/>
            <a:ext cx="106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50000"/>
              </a:spcBef>
              <a:buClrTx/>
              <a:buSzTx/>
              <a:buFontTx/>
              <a:buNone/>
            </a:pPr>
            <a:r>
              <a:rPr lang="en-US" altLang="zh-CN" i="1">
                <a:latin typeface="Times New Roman" panose="02020603050405020304" pitchFamily="18" charset="0"/>
              </a:rPr>
              <a:t>e </a:t>
            </a:r>
            <a:r>
              <a:rPr lang="en-US" altLang="zh-CN" i="1" baseline="30000">
                <a:latin typeface="Times New Roman" panose="02020603050405020304" pitchFamily="18" charset="0"/>
              </a:rPr>
              <a:t>-τs</a:t>
            </a:r>
            <a:endParaRPr lang="en-US" altLang="zh-CN" i="1">
              <a:latin typeface="Times New Roman" panose="02020603050405020304" pitchFamily="18" charset="0"/>
            </a:endParaRPr>
          </a:p>
        </p:txBody>
      </p:sp>
      <p:graphicFrame>
        <p:nvGraphicFramePr>
          <p:cNvPr id="17418" name="Object 5"/>
          <p:cNvGraphicFramePr>
            <a:graphicFrameLocks noChangeAspect="1"/>
          </p:cNvGraphicFramePr>
          <p:nvPr/>
        </p:nvGraphicFramePr>
        <p:xfrm>
          <a:off x="5031358" y="2892078"/>
          <a:ext cx="1225550" cy="431800"/>
        </p:xfrm>
        <a:graphic>
          <a:graphicData uri="http://schemas.openxmlformats.org/presentationml/2006/ole">
            <mc:AlternateContent xmlns:mc="http://schemas.openxmlformats.org/markup-compatibility/2006">
              <mc:Choice xmlns:v="urn:schemas-microsoft-com:vml" Requires="v">
                <p:oleObj spid="_x0000_s5136" name="公式" r:id="rId9" imgW="443865" imgH="177800" progId="Equation.3">
                  <p:embed/>
                </p:oleObj>
              </mc:Choice>
              <mc:Fallback>
                <p:oleObj name="公式" r:id="rId9" imgW="443865" imgH="1778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31358" y="2892078"/>
                        <a:ext cx="12255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5236" y="365502"/>
            <a:ext cx="8229600" cy="865188"/>
          </a:xfrm>
        </p:spPr>
        <p:txBody>
          <a:bodyPr/>
          <a:lstStyle/>
          <a:p>
            <a:pPr marL="0" indent="0">
              <a:buNone/>
              <a:defRPr/>
            </a:pPr>
            <a:r>
              <a:rPr lang="zh-CN" altLang="en-US" dirty="0">
                <a:solidFill>
                  <a:srgbClr val="002060"/>
                </a:solidFill>
                <a:effectLst>
                  <a:outerShdw blurRad="38100" dist="38100" dir="2700000" algn="tl">
                    <a:srgbClr val="000000">
                      <a:alpha val="43137"/>
                    </a:srgbClr>
                  </a:outerShdw>
                </a:effectLst>
                <a:latin typeface="+mn-ea"/>
              </a:rPr>
              <a:t>例</a:t>
            </a:r>
            <a:r>
              <a:rPr lang="en-US" altLang="zh-CN" dirty="0">
                <a:solidFill>
                  <a:srgbClr val="002060"/>
                </a:solidFill>
                <a:effectLst>
                  <a:outerShdw blurRad="38100" dist="38100" dir="2700000" algn="tl">
                    <a:srgbClr val="000000">
                      <a:alpha val="43137"/>
                    </a:srgbClr>
                  </a:outerShdw>
                </a:effectLst>
                <a:latin typeface="+mn-ea"/>
              </a:rPr>
              <a:t>  </a:t>
            </a:r>
            <a:r>
              <a:rPr lang="zh-CN" altLang="en-US" dirty="0">
                <a:solidFill>
                  <a:srgbClr val="002060"/>
                </a:solidFill>
                <a:effectLst>
                  <a:outerShdw blurRad="38100" dist="38100" dir="2700000" algn="tl">
                    <a:srgbClr val="000000">
                      <a:alpha val="43137"/>
                    </a:srgbClr>
                  </a:outerShdw>
                </a:effectLst>
                <a:latin typeface="+mn-ea"/>
              </a:rPr>
              <a:t>如图所示</a:t>
            </a:r>
            <a:r>
              <a:rPr lang="en-US" altLang="zh-CN" dirty="0">
                <a:solidFill>
                  <a:srgbClr val="002060"/>
                </a:solidFill>
                <a:effectLst>
                  <a:outerShdw blurRad="38100" dist="38100" dir="2700000" algn="tl">
                    <a:srgbClr val="000000">
                      <a:alpha val="43137"/>
                    </a:srgbClr>
                  </a:outerShdw>
                </a:effectLst>
                <a:latin typeface="+mn-ea"/>
              </a:rPr>
              <a:t>RLC</a:t>
            </a:r>
            <a:r>
              <a:rPr lang="zh-CN" altLang="en-US" dirty="0">
                <a:solidFill>
                  <a:srgbClr val="002060"/>
                </a:solidFill>
                <a:effectLst>
                  <a:outerShdw blurRad="38100" dist="38100" dir="2700000" algn="tl">
                    <a:srgbClr val="000000">
                      <a:alpha val="43137"/>
                    </a:srgbClr>
                  </a:outerShdw>
                </a:effectLst>
                <a:latin typeface="+mn-ea"/>
              </a:rPr>
              <a:t>网络的微分方程为</a:t>
            </a:r>
            <a:endParaRPr lang="zh-CN" altLang="en-US" dirty="0">
              <a:solidFill>
                <a:srgbClr val="002060"/>
              </a:solidFill>
              <a:effectLst>
                <a:outerShdw blurRad="38100" dist="38100" dir="2700000" algn="tl">
                  <a:srgbClr val="000000">
                    <a:alpha val="43137"/>
                  </a:srgbClr>
                </a:outerShdw>
              </a:effectLst>
              <a:latin typeface="+mn-ea"/>
            </a:endParaRPr>
          </a:p>
        </p:txBody>
      </p:sp>
      <p:sp>
        <p:nvSpPr>
          <p:cNvPr id="18435" name="Rectangle 2"/>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graphicFrame>
        <p:nvGraphicFramePr>
          <p:cNvPr id="18436" name="对象 4"/>
          <p:cNvGraphicFramePr>
            <a:graphicFrameLocks noChangeAspect="1"/>
          </p:cNvGraphicFramePr>
          <p:nvPr/>
        </p:nvGraphicFramePr>
        <p:xfrm>
          <a:off x="696185" y="1148165"/>
          <a:ext cx="5842000" cy="1008063"/>
        </p:xfrm>
        <a:graphic>
          <a:graphicData uri="http://schemas.openxmlformats.org/presentationml/2006/ole">
            <mc:AlternateContent xmlns:mc="http://schemas.openxmlformats.org/markup-compatibility/2006">
              <mc:Choice xmlns:v="urn:schemas-microsoft-com:vml" Requires="v">
                <p:oleObj spid="_x0000_s6152" name="公式" r:id="rId1" imgW="2426970" imgH="419100" progId="Equation.3">
                  <p:embed/>
                </p:oleObj>
              </mc:Choice>
              <mc:Fallback>
                <p:oleObj name="公式" r:id="rId1" imgW="2426970" imgH="419100" progId="Equation.3">
                  <p:embed/>
                  <p:pic>
                    <p:nvPicPr>
                      <p:cNvPr id="0" name="对象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185" y="1148165"/>
                        <a:ext cx="58420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696185" y="2365899"/>
            <a:ext cx="5233987" cy="5222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zh-CN" altLang="en-US" sz="2800" b="1" dirty="0">
                <a:effectLst>
                  <a:outerShdw blurRad="38100" dist="38100" dir="2700000" algn="tl">
                    <a:srgbClr val="000000">
                      <a:alpha val="43137"/>
                    </a:srgbClr>
                  </a:outerShdw>
                </a:effectLst>
                <a:latin typeface="黑体" panose="02010609060101010101" pitchFamily="2" charset="-122"/>
              </a:rPr>
              <a:t>当</a:t>
            </a:r>
            <a:r>
              <a:rPr lang="zh-CN" altLang="en-US" sz="2800" b="1" dirty="0">
                <a:solidFill>
                  <a:srgbClr val="C00000"/>
                </a:solidFill>
                <a:effectLst>
                  <a:outerShdw blurRad="38100" dist="38100" dir="2700000" algn="tl">
                    <a:srgbClr val="000000">
                      <a:alpha val="43137"/>
                    </a:srgbClr>
                  </a:outerShdw>
                </a:effectLst>
                <a:latin typeface="黑体" panose="02010609060101010101" pitchFamily="2" charset="-122"/>
              </a:rPr>
              <a:t>初始条件为零</a:t>
            </a:r>
            <a:r>
              <a:rPr lang="zh-CN" altLang="en-US" sz="2800" b="1" dirty="0">
                <a:effectLst>
                  <a:outerShdw blurRad="38100" dist="38100" dir="2700000" algn="tl">
                    <a:srgbClr val="000000">
                      <a:alpha val="43137"/>
                    </a:srgbClr>
                  </a:outerShdw>
                </a:effectLst>
                <a:latin typeface="黑体" panose="02010609060101010101" pitchFamily="2" charset="-122"/>
              </a:rPr>
              <a:t>时，拉氏变换为</a:t>
            </a:r>
            <a:endParaRPr lang="zh-CN" altLang="en-US" sz="2800" b="1" dirty="0">
              <a:effectLst>
                <a:outerShdw blurRad="38100" dist="38100" dir="2700000" algn="tl">
                  <a:srgbClr val="000000">
                    <a:alpha val="43137"/>
                  </a:srgbClr>
                </a:outerShdw>
              </a:effectLst>
              <a:latin typeface="黑体" panose="02010609060101010101" pitchFamily="2" charset="-122"/>
            </a:endParaRPr>
          </a:p>
        </p:txBody>
      </p:sp>
      <p:sp>
        <p:nvSpPr>
          <p:cNvPr id="18438" name="Rectangle 4"/>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graphicFrame>
        <p:nvGraphicFramePr>
          <p:cNvPr id="18439" name="对象 7"/>
          <p:cNvGraphicFramePr>
            <a:graphicFrameLocks noChangeAspect="1"/>
          </p:cNvGraphicFramePr>
          <p:nvPr/>
        </p:nvGraphicFramePr>
        <p:xfrm>
          <a:off x="744209" y="3217715"/>
          <a:ext cx="5313363" cy="649288"/>
        </p:xfrm>
        <a:graphic>
          <a:graphicData uri="http://schemas.openxmlformats.org/presentationml/2006/ole">
            <mc:AlternateContent xmlns:mc="http://schemas.openxmlformats.org/markup-compatibility/2006">
              <mc:Choice xmlns:v="urn:schemas-microsoft-com:vml" Requires="v">
                <p:oleObj spid="_x0000_s6153" name="公式" r:id="rId3" imgW="1956435" imgH="241300" progId="Equation.3">
                  <p:embed/>
                </p:oleObj>
              </mc:Choice>
              <mc:Fallback>
                <p:oleObj name="公式" r:id="rId3" imgW="1956435" imgH="241300" progId="Equation.3">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209" y="3217715"/>
                        <a:ext cx="5313363"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861205" y="4196531"/>
            <a:ext cx="2349500" cy="5238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zh-CN" altLang="zh-CN" sz="2800" b="1" kern="100" dirty="0">
                <a:solidFill>
                  <a:srgbClr val="C00000"/>
                </a:solidFill>
                <a:effectLst>
                  <a:outerShdw blurRad="38100" dist="38100" dir="2700000" algn="tl">
                    <a:srgbClr val="000000">
                      <a:alpha val="43137"/>
                    </a:srgbClr>
                  </a:outerShdw>
                </a:effectLst>
                <a:latin typeface="黑体" panose="02010609060101010101" pitchFamily="2" charset="-122"/>
                <a:cs typeface="Times New Roman" panose="02020603050405020304"/>
              </a:rPr>
              <a:t>则传递函数为</a:t>
            </a:r>
            <a:endParaRPr lang="zh-CN" altLang="en-US" sz="2800" b="1" dirty="0">
              <a:solidFill>
                <a:srgbClr val="C00000"/>
              </a:solidFill>
              <a:effectLst>
                <a:outerShdw blurRad="38100" dist="38100" dir="2700000" algn="tl">
                  <a:srgbClr val="000000">
                    <a:alpha val="43137"/>
                  </a:srgbClr>
                </a:outerShdw>
              </a:effectLst>
              <a:latin typeface="黑体" panose="02010609060101010101" pitchFamily="2" charset="-122"/>
            </a:endParaRPr>
          </a:p>
        </p:txBody>
      </p:sp>
      <p:sp>
        <p:nvSpPr>
          <p:cNvPr id="18441" name="Rectangle 6"/>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tx2"/>
              </a:buClr>
              <a:buSzPct val="50000"/>
              <a:buFont typeface="Wingdings" panose="05000000000000000000" pitchFamily="2" charset="2"/>
              <a:buChar char="Ø"/>
              <a:defRPr sz="3200" b="1">
                <a:solidFill>
                  <a:schemeClr val="tx1"/>
                </a:solidFill>
                <a:latin typeface="Franklin Gothic Book" panose="020B0503020102020204" pitchFamily="34" charset="0"/>
              </a:defRPr>
            </a:lvl1pPr>
            <a:lvl2pPr marL="742950" indent="-285750" eaLnBrk="0" hangingPunct="0">
              <a:spcBef>
                <a:spcPct val="20000"/>
              </a:spcBef>
              <a:buClr>
                <a:schemeClr val="tx2"/>
              </a:buClr>
              <a:buSzPct val="50000"/>
              <a:buFont typeface="Wingdings" panose="05000000000000000000" pitchFamily="2" charset="2"/>
              <a:buChar char="Ø"/>
              <a:defRPr sz="2800" b="1">
                <a:solidFill>
                  <a:schemeClr val="tx1"/>
                </a:solidFill>
                <a:latin typeface="Franklin Gothic Book" panose="020B0503020102020204" pitchFamily="34" charset="0"/>
              </a:defRPr>
            </a:lvl2pPr>
            <a:lvl3pPr marL="1143000" indent="-228600" eaLnBrk="0" hangingPunct="0">
              <a:spcBef>
                <a:spcPct val="20000"/>
              </a:spcBef>
              <a:buClr>
                <a:schemeClr val="tx2"/>
              </a:buClr>
              <a:buSzPct val="50000"/>
              <a:buFont typeface="Wingdings" panose="05000000000000000000" pitchFamily="2" charset="2"/>
              <a:buChar char="Ø"/>
              <a:defRPr sz="2400" b="1">
                <a:solidFill>
                  <a:schemeClr val="tx1"/>
                </a:solidFill>
                <a:latin typeface="Franklin Gothic Book" panose="020B0503020102020204" pitchFamily="34" charset="0"/>
              </a:defRPr>
            </a:lvl3pPr>
            <a:lvl4pPr marL="16002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4pPr>
            <a:lvl5pPr marL="2057400" indent="-228600" eaLnBrk="0" hangingPunct="0">
              <a:spcBef>
                <a:spcPct val="20000"/>
              </a:spcBef>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b="1">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graphicFrame>
        <p:nvGraphicFramePr>
          <p:cNvPr id="18442" name="对象 10"/>
          <p:cNvGraphicFramePr>
            <a:graphicFrameLocks noChangeAspect="1"/>
          </p:cNvGraphicFramePr>
          <p:nvPr/>
        </p:nvGraphicFramePr>
        <p:xfrm>
          <a:off x="856201" y="5049934"/>
          <a:ext cx="4481512" cy="1008062"/>
        </p:xfrm>
        <a:graphic>
          <a:graphicData uri="http://schemas.openxmlformats.org/presentationml/2006/ole">
            <mc:AlternateContent xmlns:mc="http://schemas.openxmlformats.org/markup-compatibility/2006">
              <mc:Choice xmlns:v="urn:schemas-microsoft-com:vml" Requires="v">
                <p:oleObj spid="_x0000_s6154" name="公式" r:id="rId5" imgW="1994535" imgH="444500" progId="Equation.3">
                  <p:embed/>
                </p:oleObj>
              </mc:Choice>
              <mc:Fallback>
                <p:oleObj name="公式" r:id="rId5" imgW="1994535" imgH="444500" progId="Equation.3">
                  <p:embed/>
                  <p:pic>
                    <p:nvPicPr>
                      <p:cNvPr id="0" name="对象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201" y="5049934"/>
                        <a:ext cx="4481512"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844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20136" y="2016383"/>
            <a:ext cx="3746500"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359569" y="782987"/>
            <a:ext cx="4862240"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45153" y="201826"/>
            <a:ext cx="5237331" cy="523220"/>
          </a:xfrm>
          <a:prstGeom prst="rect">
            <a:avLst/>
          </a:prstGeom>
        </p:spPr>
        <p:txBody>
          <a:bodyPr wrap="none">
            <a:spAutoFit/>
          </a:bodyPr>
          <a:lstStyle/>
          <a:p>
            <a:pPr>
              <a:defRPr/>
            </a:pPr>
            <a:r>
              <a:rPr lang="en-US" altLang="zh-CN" sz="2800" b="1" dirty="0">
                <a:solidFill>
                  <a:srgbClr val="FF0000"/>
                </a:solidFill>
                <a:latin typeface="楷体" panose="02010609060101010101" pitchFamily="49" charset="-122"/>
                <a:ea typeface="楷体" panose="02010609060101010101" pitchFamily="49" charset="-122"/>
              </a:rPr>
              <a:t>2.3 </a:t>
            </a:r>
            <a:r>
              <a:rPr lang="zh-CN" altLang="en-US" sz="2800" b="1" dirty="0">
                <a:solidFill>
                  <a:srgbClr val="FF0000"/>
                </a:solidFill>
                <a:latin typeface="楷体" panose="02010609060101010101" pitchFamily="49" charset="-122"/>
                <a:ea typeface="楷体" panose="02010609060101010101" pitchFamily="49" charset="-122"/>
              </a:rPr>
              <a:t>控制系统的复数域数学模型</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7" name="Text Box 27"/>
          <p:cNvSpPr txBox="1">
            <a:spLocks noChangeArrowheads="1"/>
          </p:cNvSpPr>
          <p:nvPr/>
        </p:nvSpPr>
        <p:spPr bwMode="auto">
          <a:xfrm>
            <a:off x="1045568" y="1922703"/>
            <a:ext cx="9289032" cy="119888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lvl="0" eaLnBrk="1" hangingPunct="1">
              <a:lnSpc>
                <a:spcPct val="150000"/>
              </a:lnSpc>
              <a:spcBef>
                <a:spcPts val="0"/>
              </a:spcBef>
              <a:buNone/>
              <a:defRPr/>
            </a:pPr>
            <a:r>
              <a:rPr lang="en-US" altLang="zh-CN" b="1" dirty="0">
                <a:solidFill>
                  <a:schemeClr val="tx1"/>
                </a:solidFill>
                <a:latin typeface="楷体" panose="02010609060101010101" pitchFamily="49" charset="-122"/>
                <a:ea typeface="楷体" panose="02010609060101010101" pitchFamily="49" charset="-122"/>
              </a:rPr>
              <a:t>1.</a:t>
            </a:r>
            <a:r>
              <a:rPr lang="zh-CN" altLang="en-US" b="1" dirty="0">
                <a:solidFill>
                  <a:schemeClr val="tx1"/>
                </a:solidFill>
                <a:latin typeface="楷体" panose="02010609060101010101" pitchFamily="49" charset="-122"/>
                <a:ea typeface="楷体" panose="02010609060101010101" pitchFamily="49" charset="-122"/>
              </a:rPr>
              <a:t>系统的传递函数是由系统的（  ）决定的</a:t>
            </a:r>
            <a:endParaRPr lang="en-US" altLang="zh-CN" b="1" dirty="0">
              <a:solidFill>
                <a:schemeClr val="tx1"/>
              </a:solidFill>
              <a:latin typeface="楷体" panose="02010609060101010101" pitchFamily="49" charset="-122"/>
              <a:ea typeface="楷体" panose="02010609060101010101" pitchFamily="49" charset="-122"/>
            </a:endParaRPr>
          </a:p>
          <a:p>
            <a:pPr lvl="0" eaLnBrk="1" hangingPunct="1">
              <a:lnSpc>
                <a:spcPct val="15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A.</a:t>
            </a:r>
            <a:r>
              <a:rPr lang="zh-CN" altLang="en-US" b="1" dirty="0">
                <a:solidFill>
                  <a:srgbClr val="0033CC"/>
                </a:solidFill>
                <a:latin typeface="楷体" panose="02010609060101010101" pitchFamily="49" charset="-122"/>
                <a:ea typeface="楷体" panose="02010609060101010101" pitchFamily="49" charset="-122"/>
              </a:rPr>
              <a:t>参数		</a:t>
            </a:r>
            <a:r>
              <a:rPr lang="en-US" altLang="zh-CN" b="1" dirty="0">
                <a:solidFill>
                  <a:srgbClr val="0033CC"/>
                </a:solidFill>
                <a:latin typeface="楷体" panose="02010609060101010101" pitchFamily="49" charset="-122"/>
                <a:ea typeface="楷体" panose="02010609060101010101" pitchFamily="49" charset="-122"/>
              </a:rPr>
              <a:t>B.</a:t>
            </a:r>
            <a:r>
              <a:rPr lang="zh-CN" altLang="en-US" b="1" dirty="0">
                <a:solidFill>
                  <a:srgbClr val="0033CC"/>
                </a:solidFill>
                <a:latin typeface="楷体" panose="02010609060101010101" pitchFamily="49" charset="-122"/>
                <a:ea typeface="楷体" panose="02010609060101010101" pitchFamily="49" charset="-122"/>
              </a:rPr>
              <a:t>结构		</a:t>
            </a:r>
            <a:r>
              <a:rPr lang="en-US" altLang="zh-CN" b="1" dirty="0">
                <a:solidFill>
                  <a:srgbClr val="0033CC"/>
                </a:solidFill>
                <a:latin typeface="楷体" panose="02010609060101010101" pitchFamily="49" charset="-122"/>
                <a:ea typeface="楷体" panose="02010609060101010101" pitchFamily="49" charset="-122"/>
              </a:rPr>
              <a:t>C.</a:t>
            </a:r>
            <a:r>
              <a:rPr lang="zh-CN" altLang="en-US" b="1" dirty="0">
                <a:solidFill>
                  <a:srgbClr val="0033CC"/>
                </a:solidFill>
                <a:latin typeface="楷体" panose="02010609060101010101" pitchFamily="49" charset="-122"/>
                <a:ea typeface="楷体" panose="02010609060101010101" pitchFamily="49" charset="-122"/>
              </a:rPr>
              <a:t>输入信号		</a:t>
            </a:r>
            <a:r>
              <a:rPr lang="en-US" altLang="zh-CN" b="1" dirty="0">
                <a:solidFill>
                  <a:srgbClr val="0033CC"/>
                </a:solidFill>
                <a:latin typeface="楷体" panose="02010609060101010101" pitchFamily="49" charset="-122"/>
                <a:ea typeface="楷体" panose="02010609060101010101" pitchFamily="49" charset="-122"/>
              </a:rPr>
              <a:t>D.</a:t>
            </a:r>
            <a:r>
              <a:rPr lang="zh-CN" altLang="en-US" b="1" dirty="0">
                <a:solidFill>
                  <a:srgbClr val="0033CC"/>
                </a:solidFill>
                <a:latin typeface="楷体" panose="02010609060101010101" pitchFamily="49" charset="-122"/>
                <a:ea typeface="楷体" panose="02010609060101010101" pitchFamily="49" charset="-122"/>
              </a:rPr>
              <a:t>结构和参数</a:t>
            </a:r>
            <a:endParaRPr lang="zh-CN" altLang="en-US" b="1" dirty="0">
              <a:solidFill>
                <a:srgbClr val="0033CC"/>
              </a:solidFill>
              <a:latin typeface="楷体" panose="02010609060101010101" pitchFamily="49" charset="-122"/>
              <a:ea typeface="楷体" panose="02010609060101010101" pitchFamily="49" charset="-122"/>
            </a:endParaRPr>
          </a:p>
        </p:txBody>
      </p:sp>
      <p:sp>
        <p:nvSpPr>
          <p:cNvPr id="8" name="Text Box 27"/>
          <p:cNvSpPr txBox="1">
            <a:spLocks noChangeArrowheads="1"/>
          </p:cNvSpPr>
          <p:nvPr/>
        </p:nvSpPr>
        <p:spPr bwMode="auto">
          <a:xfrm>
            <a:off x="1045568" y="3044429"/>
            <a:ext cx="10379024" cy="3415030"/>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lvl="0" eaLnBrk="1" hangingPunct="1">
              <a:lnSpc>
                <a:spcPct val="150000"/>
              </a:lnSpc>
              <a:spcBef>
                <a:spcPts val="0"/>
              </a:spcBef>
              <a:buNone/>
              <a:defRPr/>
            </a:pPr>
            <a:r>
              <a:rPr lang="en-US" altLang="zh-CN" b="1" dirty="0">
                <a:solidFill>
                  <a:schemeClr val="tx1"/>
                </a:solidFill>
                <a:latin typeface="楷体" panose="02010609060101010101" pitchFamily="49" charset="-122"/>
                <a:ea typeface="楷体" panose="02010609060101010101" pitchFamily="49" charset="-122"/>
              </a:rPr>
              <a:t>2.</a:t>
            </a:r>
            <a:r>
              <a:rPr lang="zh-CN" altLang="zh-CN" b="1" dirty="0">
                <a:solidFill>
                  <a:schemeClr val="tx1"/>
                </a:solidFill>
                <a:latin typeface="楷体" panose="02010609060101010101" pitchFamily="49" charset="-122"/>
                <a:ea typeface="楷体" panose="02010609060101010101" pitchFamily="49" charset="-122"/>
              </a:rPr>
              <a:t>下列描述中，对传递函数的性质描述错误的是（ </a:t>
            </a:r>
            <a:r>
              <a:rPr lang="en-US" altLang="zh-CN" b="1" dirty="0">
                <a:solidFill>
                  <a:schemeClr val="tx1"/>
                </a:solidFill>
                <a:latin typeface="楷体" panose="02010609060101010101" pitchFamily="49" charset="-122"/>
                <a:ea typeface="楷体" panose="02010609060101010101" pitchFamily="49" charset="-122"/>
              </a:rPr>
              <a:t> </a:t>
            </a:r>
            <a:r>
              <a:rPr lang="en-US" altLang="zh-CN" b="1" dirty="0">
                <a:solidFill>
                  <a:schemeClr val="tx1"/>
                </a:solidFill>
                <a:latin typeface="楷体" panose="02010609060101010101" pitchFamily="49" charset="-122"/>
                <a:ea typeface="楷体" panose="02010609060101010101" pitchFamily="49" charset="-122"/>
              </a:rPr>
              <a:t> </a:t>
            </a:r>
            <a:r>
              <a:rPr lang="zh-CN" altLang="zh-CN" b="1" dirty="0">
                <a:solidFill>
                  <a:schemeClr val="tx1"/>
                </a:solidFill>
                <a:latin typeface="楷体" panose="02010609060101010101" pitchFamily="49" charset="-122"/>
                <a:ea typeface="楷体" panose="02010609060101010101" pitchFamily="49" charset="-122"/>
              </a:rPr>
              <a:t>）</a:t>
            </a:r>
            <a:endParaRPr lang="en-US" altLang="zh-CN" b="1" dirty="0">
              <a:solidFill>
                <a:schemeClr val="tx1"/>
              </a:solidFill>
              <a:latin typeface="楷体" panose="02010609060101010101" pitchFamily="49" charset="-122"/>
              <a:ea typeface="楷体" panose="02010609060101010101" pitchFamily="49" charset="-122"/>
            </a:endParaRPr>
          </a:p>
          <a:p>
            <a:pPr lvl="0" eaLnBrk="1" hangingPunct="1">
              <a:lnSpc>
                <a:spcPct val="15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A.</a:t>
            </a:r>
            <a:r>
              <a:rPr lang="zh-CN" altLang="en-US" b="1" dirty="0">
                <a:solidFill>
                  <a:srgbClr val="0033CC"/>
                </a:solidFill>
                <a:latin typeface="楷体" panose="02010609060101010101" pitchFamily="49" charset="-122"/>
                <a:ea typeface="楷体" panose="02010609060101010101" pitchFamily="49" charset="-122"/>
              </a:rPr>
              <a:t>传递函数是复数变量</a:t>
            </a:r>
            <a:r>
              <a:rPr lang="en-US" altLang="zh-CN" b="1" dirty="0">
                <a:solidFill>
                  <a:srgbClr val="0033CC"/>
                </a:solidFill>
                <a:latin typeface="楷体" panose="02010609060101010101" pitchFamily="49" charset="-122"/>
                <a:ea typeface="楷体" panose="02010609060101010101" pitchFamily="49" charset="-122"/>
              </a:rPr>
              <a:t>s</a:t>
            </a:r>
            <a:r>
              <a:rPr lang="zh-CN" altLang="en-US" b="1" dirty="0">
                <a:solidFill>
                  <a:srgbClr val="0033CC"/>
                </a:solidFill>
                <a:latin typeface="楷体" panose="02010609060101010101" pitchFamily="49" charset="-122"/>
                <a:ea typeface="楷体" panose="02010609060101010101" pitchFamily="49" charset="-122"/>
              </a:rPr>
              <a:t>的有理真分式函数，具有复变函数的所有性质。</a:t>
            </a:r>
            <a:endParaRPr lang="zh-CN" altLang="en-US" b="1" dirty="0">
              <a:solidFill>
                <a:srgbClr val="0033CC"/>
              </a:solidFill>
              <a:latin typeface="楷体" panose="02010609060101010101" pitchFamily="49" charset="-122"/>
              <a:ea typeface="楷体" panose="02010609060101010101" pitchFamily="49" charset="-122"/>
            </a:endParaRPr>
          </a:p>
          <a:p>
            <a:pPr lvl="0" eaLnBrk="1" hangingPunct="1">
              <a:lnSpc>
                <a:spcPct val="15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B.</a:t>
            </a:r>
            <a:r>
              <a:rPr lang="zh-CN" altLang="en-US" b="1" dirty="0">
                <a:solidFill>
                  <a:srgbClr val="0033CC"/>
                </a:solidFill>
                <a:latin typeface="楷体" panose="02010609060101010101" pitchFamily="49" charset="-122"/>
                <a:ea typeface="楷体" panose="02010609060101010101" pitchFamily="49" charset="-122"/>
              </a:rPr>
              <a:t>传递函数是系统或原件数学模型的另一种形式，之一种用系统参数表示输出量与输入量之间关系的表达式。</a:t>
            </a:r>
            <a:endParaRPr lang="zh-CN" altLang="en-US" b="1" dirty="0">
              <a:solidFill>
                <a:srgbClr val="0033CC"/>
              </a:solidFill>
              <a:latin typeface="楷体" panose="02010609060101010101" pitchFamily="49" charset="-122"/>
              <a:ea typeface="楷体" panose="02010609060101010101" pitchFamily="49" charset="-122"/>
            </a:endParaRPr>
          </a:p>
          <a:p>
            <a:pPr lvl="0" eaLnBrk="1" hangingPunct="1">
              <a:lnSpc>
                <a:spcPct val="15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C.</a:t>
            </a:r>
            <a:r>
              <a:rPr lang="zh-CN" altLang="en-US" b="1" dirty="0">
                <a:solidFill>
                  <a:srgbClr val="0033CC"/>
                </a:solidFill>
                <a:latin typeface="楷体" panose="02010609060101010101" pitchFamily="49" charset="-122"/>
                <a:ea typeface="楷体" panose="02010609060101010101" pitchFamily="49" charset="-122"/>
              </a:rPr>
              <a:t>传递函数与微分方程之间不相通。</a:t>
            </a:r>
            <a:endParaRPr lang="zh-CN" altLang="en-US" b="1" dirty="0">
              <a:solidFill>
                <a:srgbClr val="0033CC"/>
              </a:solidFill>
              <a:latin typeface="楷体" panose="02010609060101010101" pitchFamily="49" charset="-122"/>
              <a:ea typeface="楷体" panose="02010609060101010101" pitchFamily="49" charset="-122"/>
            </a:endParaRPr>
          </a:p>
          <a:p>
            <a:pPr lvl="0" eaLnBrk="1" hangingPunct="1">
              <a:lnSpc>
                <a:spcPct val="15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D.</a:t>
            </a:r>
            <a:r>
              <a:rPr lang="zh-CN" altLang="en-US" b="1" dirty="0">
                <a:solidFill>
                  <a:srgbClr val="0033CC"/>
                </a:solidFill>
                <a:latin typeface="楷体" panose="02010609060101010101" pitchFamily="49" charset="-122"/>
                <a:ea typeface="楷体" panose="02010609060101010101" pitchFamily="49" charset="-122"/>
              </a:rPr>
              <a:t>传递函数</a:t>
            </a:r>
            <a:r>
              <a:rPr lang="en-US" altLang="zh-CN" b="1" dirty="0">
                <a:solidFill>
                  <a:srgbClr val="0033CC"/>
                </a:solidFill>
                <a:latin typeface="楷体" panose="02010609060101010101" pitchFamily="49" charset="-122"/>
                <a:ea typeface="楷体" panose="02010609060101010101" pitchFamily="49" charset="-122"/>
              </a:rPr>
              <a:t>G(s)</a:t>
            </a:r>
            <a:r>
              <a:rPr lang="zh-CN" altLang="en-US" b="1" dirty="0">
                <a:solidFill>
                  <a:srgbClr val="0033CC"/>
                </a:solidFill>
                <a:latin typeface="楷体" panose="02010609060101010101" pitchFamily="49" charset="-122"/>
                <a:ea typeface="楷体" panose="02010609060101010101" pitchFamily="49" charset="-122"/>
              </a:rPr>
              <a:t>的拉氏变换是脉冲响应</a:t>
            </a:r>
            <a:r>
              <a:rPr lang="en-US" altLang="zh-CN" b="1" dirty="0">
                <a:solidFill>
                  <a:srgbClr val="0033CC"/>
                </a:solidFill>
                <a:latin typeface="楷体" panose="02010609060101010101" pitchFamily="49" charset="-122"/>
                <a:ea typeface="楷体" panose="02010609060101010101" pitchFamily="49" charset="-122"/>
              </a:rPr>
              <a:t>k(t)</a:t>
            </a:r>
            <a:r>
              <a:rPr lang="zh-CN" altLang="en-US" b="1" dirty="0">
                <a:solidFill>
                  <a:srgbClr val="0033CC"/>
                </a:solidFill>
                <a:latin typeface="楷体" panose="02010609060101010101" pitchFamily="49" charset="-122"/>
                <a:ea typeface="楷体" panose="02010609060101010101" pitchFamily="49" charset="-122"/>
              </a:rPr>
              <a:t>。</a:t>
            </a:r>
            <a:endParaRPr lang="zh-CN" altLang="en-US" b="1" dirty="0">
              <a:solidFill>
                <a:srgbClr val="0033CC"/>
              </a:solidFill>
              <a:latin typeface="楷体" panose="02010609060101010101" pitchFamily="49" charset="-122"/>
              <a:ea typeface="楷体" panose="02010609060101010101" pitchFamily="49" charset="-122"/>
            </a:endParaRPr>
          </a:p>
        </p:txBody>
      </p:sp>
      <p:sp>
        <p:nvSpPr>
          <p:cNvPr id="3" name="矩形 2"/>
          <p:cNvSpPr/>
          <p:nvPr/>
        </p:nvSpPr>
        <p:spPr>
          <a:xfrm>
            <a:off x="767408" y="1042108"/>
            <a:ext cx="2664296" cy="7920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t>线上作答</a:t>
            </a:r>
            <a:endParaRPr lang="zh-CN" altLang="en-US" sz="28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nodeType="withEffect">
                                  <p:stCondLst>
                                    <p:cond delay="1000"/>
                                  </p:stCondLst>
                                  <p:childTnLst>
                                    <p:set>
                                      <p:cBhvr>
                                        <p:cTn id="6" dur="1" fill="hold">
                                          <p:stCondLst>
                                            <p:cond delay="0"/>
                                          </p:stCondLst>
                                        </p:cTn>
                                        <p:tgtEl>
                                          <p:spTgt spid="9"/>
                                        </p:tgtEl>
                                        <p:attrNameLst>
                                          <p:attrName>style.visibility</p:attrName>
                                        </p:attrNameLst>
                                      </p:cBhvr>
                                      <p:to>
                                        <p:strVal val="visible"/>
                                      </p:to>
                                    </p:set>
                                    <p:anim calcmode="lin" valueType="num">
                                      <p:cBhvr>
                                        <p:cTn id="7" dur="300" fill="hold"/>
                                        <p:tgtEl>
                                          <p:spTgt spid="9"/>
                                        </p:tgtEl>
                                        <p:attrNameLst>
                                          <p:attrName>ppt_x</p:attrName>
                                        </p:attrNameLst>
                                      </p:cBhvr>
                                      <p:tavLst>
                                        <p:tav tm="0">
                                          <p:val>
                                            <p:strVal val="#ppt_x+#ppt_w/2"/>
                                          </p:val>
                                        </p:tav>
                                        <p:tav tm="100000">
                                          <p:val>
                                            <p:strVal val="#ppt_x"/>
                                          </p:val>
                                        </p:tav>
                                      </p:tavLst>
                                    </p:anim>
                                    <p:anim calcmode="lin" valueType="num">
                                      <p:cBhvr>
                                        <p:cTn id="8" dur="300" fill="hold"/>
                                        <p:tgtEl>
                                          <p:spTgt spid="9"/>
                                        </p:tgtEl>
                                        <p:attrNameLst>
                                          <p:attrName>ppt_y</p:attrName>
                                        </p:attrNameLst>
                                      </p:cBhvr>
                                      <p:tavLst>
                                        <p:tav tm="0">
                                          <p:val>
                                            <p:strVal val="#ppt_y"/>
                                          </p:val>
                                        </p:tav>
                                        <p:tav tm="100000">
                                          <p:val>
                                            <p:strVal val="#ppt_y"/>
                                          </p:val>
                                        </p:tav>
                                      </p:tavLst>
                                    </p:anim>
                                    <p:anim calcmode="lin" valueType="num">
                                      <p:cBhvr>
                                        <p:cTn id="9" dur="300" fill="hold"/>
                                        <p:tgtEl>
                                          <p:spTgt spid="9"/>
                                        </p:tgtEl>
                                        <p:attrNameLst>
                                          <p:attrName>ppt_w</p:attrName>
                                        </p:attrNameLst>
                                      </p:cBhvr>
                                      <p:tavLst>
                                        <p:tav tm="0">
                                          <p:val>
                                            <p:fltVal val="0"/>
                                          </p:val>
                                        </p:tav>
                                        <p:tav tm="100000">
                                          <p:val>
                                            <p:strVal val="#ppt_w"/>
                                          </p:val>
                                        </p:tav>
                                      </p:tavLst>
                                    </p:anim>
                                    <p:anim calcmode="lin" valueType="num">
                                      <p:cBhvr>
                                        <p:cTn id="10" dur="3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AutoShape 3"/>
          <p:cNvSpPr>
            <a:spLocks noChangeArrowheads="1"/>
          </p:cNvSpPr>
          <p:nvPr/>
        </p:nvSpPr>
        <p:spPr bwMode="auto">
          <a:xfrm>
            <a:off x="8616951" y="5876926"/>
            <a:ext cx="976313" cy="485775"/>
          </a:xfrm>
          <a:prstGeom prst="leftArrow">
            <a:avLst>
              <a:gd name="adj1" fmla="val 50000"/>
              <a:gd name="adj2" fmla="val 5024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372" name="AutoShape 4"/>
          <p:cNvSpPr>
            <a:spLocks noChangeArrowheads="1"/>
          </p:cNvSpPr>
          <p:nvPr/>
        </p:nvSpPr>
        <p:spPr bwMode="auto">
          <a:xfrm>
            <a:off x="8904288" y="5876926"/>
            <a:ext cx="976312" cy="485775"/>
          </a:xfrm>
          <a:prstGeom prst="leftArrow">
            <a:avLst>
              <a:gd name="adj1" fmla="val 50000"/>
              <a:gd name="adj2" fmla="val 5024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373" name="AutoShape 5"/>
          <p:cNvSpPr>
            <a:spLocks noChangeArrowheads="1"/>
          </p:cNvSpPr>
          <p:nvPr/>
        </p:nvSpPr>
        <p:spPr bwMode="auto">
          <a:xfrm>
            <a:off x="6024563" y="1341439"/>
            <a:ext cx="976312" cy="485775"/>
          </a:xfrm>
          <a:prstGeom prst="leftArrow">
            <a:avLst>
              <a:gd name="adj1" fmla="val 50000"/>
              <a:gd name="adj2" fmla="val 5024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 name="Text Box 11"/>
          <p:cNvSpPr txBox="1">
            <a:spLocks noChangeArrowheads="1"/>
          </p:cNvSpPr>
          <p:nvPr/>
        </p:nvSpPr>
        <p:spPr bwMode="auto">
          <a:xfrm>
            <a:off x="1199456" y="1628800"/>
            <a:ext cx="9289032" cy="17532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eaLnBrk="1" hangingPunct="1">
              <a:lnSpc>
                <a:spcPct val="150000"/>
              </a:lnSpc>
              <a:spcBef>
                <a:spcPts val="0"/>
              </a:spcBef>
              <a:buNone/>
              <a:defRPr/>
            </a:pPr>
            <a:r>
              <a:rPr lang="zh-CN" altLang="en-US" b="1" dirty="0" smtClean="0">
                <a:solidFill>
                  <a:srgbClr val="FF0000"/>
                </a:solidFill>
                <a:latin typeface="楷体" panose="02010609060101010101" pitchFamily="49" charset="-122"/>
                <a:ea typeface="楷体" panose="02010609060101010101" pitchFamily="49" charset="-122"/>
              </a:rPr>
              <a:t>讨论：</a:t>
            </a:r>
            <a:endParaRPr lang="en-US" altLang="zh-CN" b="1" dirty="0" smtClean="0">
              <a:solidFill>
                <a:srgbClr val="FF0000"/>
              </a:solidFill>
              <a:latin typeface="楷体" panose="02010609060101010101" pitchFamily="49" charset="-122"/>
              <a:ea typeface="楷体" panose="02010609060101010101" pitchFamily="49" charset="-122"/>
            </a:endParaRPr>
          </a:p>
          <a:p>
            <a:pPr eaLnBrk="1" hangingPunct="1">
              <a:lnSpc>
                <a:spcPct val="150000"/>
              </a:lnSpc>
              <a:spcBef>
                <a:spcPts val="0"/>
              </a:spcBef>
              <a:buNone/>
              <a:defRPr/>
            </a:pPr>
            <a:r>
              <a:rPr lang="en-US" altLang="zh-CN" b="1" dirty="0" smtClean="0">
                <a:solidFill>
                  <a:srgbClr val="0033CC"/>
                </a:solidFill>
                <a:latin typeface="楷体" panose="02010609060101010101" pitchFamily="49" charset="-122"/>
                <a:ea typeface="楷体" panose="02010609060101010101" pitchFamily="49" charset="-122"/>
              </a:rPr>
              <a:t>1 </a:t>
            </a:r>
            <a:r>
              <a:rPr lang="zh-CN" altLang="zh-CN" b="1" dirty="0" smtClean="0">
                <a:solidFill>
                  <a:srgbClr val="0033CC"/>
                </a:solidFill>
                <a:latin typeface="楷体" panose="02010609060101010101" pitchFamily="49" charset="-122"/>
                <a:ea typeface="楷体" panose="02010609060101010101" pitchFamily="49" charset="-122"/>
              </a:rPr>
              <a:t>传递函数的适用范围。</a:t>
            </a:r>
            <a:endParaRPr lang="en-US" altLang="zh-CN" b="1" dirty="0">
              <a:solidFill>
                <a:srgbClr val="0033CC"/>
              </a:solidFill>
              <a:latin typeface="楷体" panose="02010609060101010101" pitchFamily="49" charset="-122"/>
              <a:ea typeface="楷体" panose="02010609060101010101" pitchFamily="49" charset="-122"/>
            </a:endParaRPr>
          </a:p>
          <a:p>
            <a:pPr eaLnBrk="1" hangingPunct="1">
              <a:lnSpc>
                <a:spcPct val="150000"/>
              </a:lnSpc>
              <a:spcBef>
                <a:spcPts val="0"/>
              </a:spcBef>
              <a:buNone/>
              <a:defRPr/>
            </a:pPr>
            <a:r>
              <a:rPr lang="en-US" altLang="zh-CN" b="1" dirty="0" smtClean="0">
                <a:solidFill>
                  <a:srgbClr val="0033CC"/>
                </a:solidFill>
                <a:latin typeface="楷体" panose="02010609060101010101" pitchFamily="49" charset="-122"/>
                <a:ea typeface="楷体" panose="02010609060101010101" pitchFamily="49" charset="-122"/>
              </a:rPr>
              <a:t>2 </a:t>
            </a:r>
            <a:r>
              <a:rPr lang="zh-CN" altLang="en-US" b="1" dirty="0" smtClean="0">
                <a:solidFill>
                  <a:srgbClr val="0033CC"/>
                </a:solidFill>
                <a:latin typeface="楷体" panose="02010609060101010101" pitchFamily="49" charset="-122"/>
                <a:ea typeface="楷体" panose="02010609060101010101" pitchFamily="49" charset="-122"/>
              </a:rPr>
              <a:t>传递函数与微分方程的关系。</a:t>
            </a:r>
            <a:endParaRPr lang="zh-CN" altLang="en-US" b="1" dirty="0" smtClean="0">
              <a:solidFill>
                <a:srgbClr val="0033CC"/>
              </a:solidFill>
              <a:latin typeface="楷体" panose="02010609060101010101" pitchFamily="49" charset="-122"/>
              <a:ea typeface="楷体" panose="02010609060101010101" pitchFamily="49" charset="-122"/>
            </a:endParaRPr>
          </a:p>
        </p:txBody>
      </p:sp>
    </p:spTree>
  </p:cSld>
  <p:clrMapOvr>
    <a:masterClrMapping/>
  </p:clrMapOvr>
  <p:transition spd="med">
    <p:random/>
  </p:transition>
</p:sld>
</file>

<file path=ppt/tags/tag1.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BTNRECT" val="6378*3450*723*723"/>
</p:tagLst>
</file>

<file path=ppt/theme/theme1.xml><?xml version="1.0" encoding="utf-8"?>
<a:theme xmlns:a="http://schemas.openxmlformats.org/drawingml/2006/main" name="平面">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4105</Words>
  <Application>WPS 演示</Application>
  <PresentationFormat>宽屏</PresentationFormat>
  <Paragraphs>1054</Paragraphs>
  <Slides>48</Slides>
  <Notes>0</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60</vt:i4>
      </vt:variant>
      <vt:variant>
        <vt:lpstr>幻灯片标题</vt:lpstr>
      </vt:variant>
      <vt:variant>
        <vt:i4>48</vt:i4>
      </vt:variant>
    </vt:vector>
  </HeadingPairs>
  <TitlesOfParts>
    <vt:vector size="129" baseType="lpstr">
      <vt:lpstr>Arial</vt:lpstr>
      <vt:lpstr>宋体</vt:lpstr>
      <vt:lpstr>Wingdings</vt:lpstr>
      <vt:lpstr>Century Gothic</vt:lpstr>
      <vt:lpstr>Verdana</vt:lpstr>
      <vt:lpstr>Courier New</vt:lpstr>
      <vt:lpstr>楷体</vt:lpstr>
      <vt:lpstr>Wingdings 2</vt:lpstr>
      <vt:lpstr>Arial</vt:lpstr>
      <vt:lpstr>Franklin Gothic Book</vt:lpstr>
      <vt:lpstr>Times New Roman</vt:lpstr>
      <vt:lpstr>黑体</vt:lpstr>
      <vt:lpstr>Times New Roman</vt:lpstr>
      <vt:lpstr>Tahoma</vt:lpstr>
      <vt:lpstr>等线</vt:lpstr>
      <vt:lpstr>Calibri</vt:lpstr>
      <vt:lpstr>微软雅黑</vt:lpstr>
      <vt:lpstr>Arial Unicode MS</vt:lpstr>
      <vt:lpstr>等线 Light</vt:lpstr>
      <vt:lpstr>Calibri Light</vt:lpstr>
      <vt:lpstr>平面</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Visio.Drawing.6</vt:lpstr>
      <vt:lpstr>Equation.DSMT4</vt:lpstr>
      <vt:lpstr>Equation.3</vt:lpstr>
      <vt:lpstr>Equation.3</vt:lpstr>
      <vt:lpstr>Equation.3</vt:lpstr>
      <vt:lpstr>Equation.3</vt:lpstr>
      <vt:lpstr>Visio.Drawing.6</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Paint.Picture</vt:lpstr>
      <vt:lpstr>Equation.3</vt:lpstr>
      <vt:lpstr>Equation.3</vt:lpstr>
      <vt:lpstr>Equation.3</vt:lpstr>
      <vt:lpstr>PowerPoint 演示文稿</vt:lpstr>
      <vt:lpstr>2.3 线性系统的传递函数</vt:lpstr>
      <vt:lpstr>传递函数的特点</vt:lpstr>
      <vt:lpstr>设单输入单输出线性定常系统的微分方程为: </vt:lpstr>
      <vt:lpstr>PowerPoint 演示文稿</vt:lpstr>
      <vt:lpstr>PowerPoint 演示文稿</vt:lpstr>
      <vt:lpstr>PowerPoint 演示文稿</vt:lpstr>
      <vt:lpstr>PowerPoint 演示文稿</vt:lpstr>
      <vt:lpstr>PowerPoint 演示文稿</vt:lpstr>
      <vt:lpstr>2.4 系统结构图</vt:lpstr>
      <vt:lpstr>结构图的变换和简化</vt:lpstr>
      <vt:lpstr>PowerPoint 演示文稿</vt:lpstr>
      <vt:lpstr>PowerPoint 演示文稿</vt:lpstr>
      <vt:lpstr>PowerPoint 演示文稿</vt:lpstr>
      <vt:lpstr>化简的原则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无人机授粉</vt:lpstr>
      <vt:lpstr>信号流图及Mason公式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sicau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xlj</dc:creator>
  <cp:lastModifiedBy>冬瓜</cp:lastModifiedBy>
  <cp:revision>303</cp:revision>
  <dcterms:created xsi:type="dcterms:W3CDTF">2001-03-12T12:47:00Z</dcterms:created>
  <dcterms:modified xsi:type="dcterms:W3CDTF">2021-01-06T04:37:23Z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