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326" r:id="rId3"/>
    <p:sldId id="369" r:id="rId4"/>
    <p:sldId id="370"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ysy"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CC"/>
    <a:srgbClr val="FF6600"/>
    <a:srgbClr val="FFFFCC"/>
    <a:srgbClr val="CCE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786"/>
    <p:restoredTop sz="90929"/>
  </p:normalViewPr>
  <p:slideViewPr>
    <p:cSldViewPr showGuides="1">
      <p:cViewPr varScale="1">
        <p:scale>
          <a:sx n="57" d="100"/>
          <a:sy n="57" d="100"/>
        </p:scale>
        <p:origin x="60" y="4266"/>
      </p:cViewPr>
      <p:guideLst>
        <p:guide orient="horz" pos="2160"/>
        <p:guide pos="388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74.wmf"/><Relationship Id="rId8" Type="http://schemas.openxmlformats.org/officeDocument/2006/relationships/image" Target="../media/image73.wmf"/><Relationship Id="rId7" Type="http://schemas.openxmlformats.org/officeDocument/2006/relationships/image" Target="../media/image72.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7" Type="http://schemas.openxmlformats.org/officeDocument/2006/relationships/image" Target="../media/image82.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89.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7.vml.rels><?xml version="1.0" encoding="UTF-8" standalone="yes"?>
<Relationships xmlns="http://schemas.openxmlformats.org/package/2006/relationships"><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png"/></Relationships>
</file>

<file path=ppt/drawings/_rels/vmlDrawing8.vml.rels><?xml version="1.0" encoding="UTF-8" standalone="yes"?>
<Relationships xmlns="http://schemas.openxmlformats.org/package/2006/relationships"><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2F20D7B0-FDB1-4133-9048-4ACF59EFBD9A}" type="datetimeFigureOut">
              <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a:buNone/>
            </a:pPr>
            <a:fld id="{9A0DB2DC-4C9A-4742-B13C-FB6460FD3503}" type="slidenum">
              <a:rPr lang="en-US" altLang="zh-CN" smtClean="0">
                <a:latin typeface="Century Gothic" panose="020B0502020202020204" pitchFamily="34" charset="0"/>
              </a:rPr>
            </a:fld>
            <a:endParaRPr lang="en-US" altLang="zh-CN" dirty="0">
              <a:latin typeface="Century Gothic" panose="020B050202020202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8" name="Footer Placeholder 7"/>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10" name="组合 9"/>
          <p:cNvGrpSpPr/>
          <p:nvPr userDrawn="1"/>
        </p:nvGrpSpPr>
        <p:grpSpPr>
          <a:xfrm>
            <a:off x="7975442" y="-35724"/>
            <a:ext cx="4013516" cy="1229499"/>
            <a:chOff x="3756566" y="501990"/>
            <a:chExt cx="4013516" cy="1229499"/>
          </a:xfrm>
        </p:grpSpPr>
        <p:pic>
          <p:nvPicPr>
            <p:cNvPr id="11"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4" name="Footer Placeholder 3"/>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6" name="组合 5"/>
          <p:cNvGrpSpPr/>
          <p:nvPr userDrawn="1"/>
        </p:nvGrpSpPr>
        <p:grpSpPr>
          <a:xfrm>
            <a:off x="7975442" y="-35724"/>
            <a:ext cx="4013516" cy="1229499"/>
            <a:chOff x="3756566" y="501990"/>
            <a:chExt cx="4013516" cy="1229499"/>
          </a:xfrm>
        </p:grpSpPr>
        <p:pic>
          <p:nvPicPr>
            <p:cNvPr id="7"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3" name="Footer Placeholder 2"/>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5" name="组合 4"/>
          <p:cNvGrpSpPr/>
          <p:nvPr userDrawn="1"/>
        </p:nvGrpSpPr>
        <p:grpSpPr>
          <a:xfrm>
            <a:off x="7975442" y="-35724"/>
            <a:ext cx="4013516" cy="1229499"/>
            <a:chOff x="3756566" y="501990"/>
            <a:chExt cx="4013516" cy="1229499"/>
          </a:xfrm>
        </p:grpSpPr>
        <p:pic>
          <p:nvPicPr>
            <p:cNvPr id="6"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random/>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42.wmf"/><Relationship Id="rId7" Type="http://schemas.openxmlformats.org/officeDocument/2006/relationships/oleObject" Target="../embeddings/oleObject31.bin"/><Relationship Id="rId6" Type="http://schemas.openxmlformats.org/officeDocument/2006/relationships/image" Target="../media/image41.emf"/><Relationship Id="rId5" Type="http://schemas.openxmlformats.org/officeDocument/2006/relationships/image" Target="../media/image37.wmf"/><Relationship Id="rId4" Type="http://schemas.openxmlformats.org/officeDocument/2006/relationships/oleObject" Target="../embeddings/oleObject30.bin"/><Relationship Id="rId3" Type="http://schemas.openxmlformats.org/officeDocument/2006/relationships/image" Target="../media/image36.wmf"/><Relationship Id="rId2" Type="http://schemas.openxmlformats.org/officeDocument/2006/relationships/oleObject" Target="../embeddings/oleObject29.bin"/><Relationship Id="rId12" Type="http://schemas.openxmlformats.org/officeDocument/2006/relationships/vmlDrawing" Target="../drawings/vmlDrawing9.vml"/><Relationship Id="rId11" Type="http://schemas.openxmlformats.org/officeDocument/2006/relationships/slideLayout" Target="../slideLayouts/slideLayout2.xml"/><Relationship Id="rId10" Type="http://schemas.openxmlformats.org/officeDocument/2006/relationships/image" Target="../media/image43.wmf"/><Relationship Id="rId1" Type="http://schemas.openxmlformats.org/officeDocument/2006/relationships/image" Target="../media/image35.png"/></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36.wmf"/><Relationship Id="rId7" Type="http://schemas.openxmlformats.org/officeDocument/2006/relationships/oleObject" Target="../embeddings/oleObject35.bin"/><Relationship Id="rId6" Type="http://schemas.openxmlformats.org/officeDocument/2006/relationships/image" Target="../media/image46.wmf"/><Relationship Id="rId5" Type="http://schemas.openxmlformats.org/officeDocument/2006/relationships/oleObject" Target="../embeddings/oleObject34.bin"/><Relationship Id="rId4" Type="http://schemas.openxmlformats.org/officeDocument/2006/relationships/image" Target="../media/image45.wmf"/><Relationship Id="rId3" Type="http://schemas.openxmlformats.org/officeDocument/2006/relationships/oleObject" Target="../embeddings/oleObject33.bin"/><Relationship Id="rId2" Type="http://schemas.openxmlformats.org/officeDocument/2006/relationships/image" Target="../media/image44.emf"/><Relationship Id="rId12" Type="http://schemas.openxmlformats.org/officeDocument/2006/relationships/vmlDrawing" Target="../drawings/vmlDrawing10.vml"/><Relationship Id="rId11" Type="http://schemas.openxmlformats.org/officeDocument/2006/relationships/slideLayout" Target="../slideLayouts/slideLayout2.xml"/><Relationship Id="rId10" Type="http://schemas.openxmlformats.org/officeDocument/2006/relationships/image" Target="../media/image37.wmf"/><Relationship Id="rId1" Type="http://schemas.openxmlformats.org/officeDocument/2006/relationships/image" Target="../media/image35.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48.wmf"/><Relationship Id="rId3" Type="http://schemas.openxmlformats.org/officeDocument/2006/relationships/oleObject" Target="../embeddings/oleObject38.bin"/><Relationship Id="rId2" Type="http://schemas.openxmlformats.org/officeDocument/2006/relationships/image" Target="../media/image47.wmf"/><Relationship Id="rId1" Type="http://schemas.openxmlformats.org/officeDocument/2006/relationships/oleObject" Target="../embeddings/oleObject37.bin"/></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50.wmf"/><Relationship Id="rId3" Type="http://schemas.openxmlformats.org/officeDocument/2006/relationships/oleObject" Target="../embeddings/oleObject40.bin"/><Relationship Id="rId2" Type="http://schemas.openxmlformats.org/officeDocument/2006/relationships/image" Target="../media/image49.wmf"/><Relationship Id="rId1" Type="http://schemas.openxmlformats.org/officeDocument/2006/relationships/oleObject" Target="../embeddings/oleObject39.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emf"/></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53.wmf"/><Relationship Id="rId3" Type="http://schemas.openxmlformats.org/officeDocument/2006/relationships/oleObject" Target="../embeddings/oleObject42.bin"/><Relationship Id="rId2" Type="http://schemas.openxmlformats.org/officeDocument/2006/relationships/image" Target="../media/image52.wmf"/><Relationship Id="rId1"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2.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wmf"/><Relationship Id="rId3" Type="http://schemas.openxmlformats.org/officeDocument/2006/relationships/oleObject" Target="../embeddings/oleObject44.bin"/><Relationship Id="rId2" Type="http://schemas.openxmlformats.org/officeDocument/2006/relationships/image" Target="../media/image54.wmf"/><Relationship Id="rId1"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emf"/></Relationships>
</file>

<file path=ppt/slides/_rels/slide18.xml.rels><?xml version="1.0" encoding="UTF-8" standalone="yes"?>
<Relationships xmlns="http://schemas.openxmlformats.org/package/2006/relationships"><Relationship Id="rId9" Type="http://schemas.openxmlformats.org/officeDocument/2006/relationships/image" Target="../media/image63.emf"/><Relationship Id="rId8" Type="http://schemas.openxmlformats.org/officeDocument/2006/relationships/image" Target="../media/image62.wmf"/><Relationship Id="rId7" Type="http://schemas.openxmlformats.org/officeDocument/2006/relationships/oleObject" Target="../embeddings/oleObject48.bin"/><Relationship Id="rId6" Type="http://schemas.openxmlformats.org/officeDocument/2006/relationships/image" Target="../media/image61.wmf"/><Relationship Id="rId5" Type="http://schemas.openxmlformats.org/officeDocument/2006/relationships/oleObject" Target="../embeddings/oleObject47.bin"/><Relationship Id="rId4" Type="http://schemas.openxmlformats.org/officeDocument/2006/relationships/image" Target="../media/image60.wmf"/><Relationship Id="rId3" Type="http://schemas.openxmlformats.org/officeDocument/2006/relationships/oleObject" Target="../embeddings/oleObject46.bin"/><Relationship Id="rId2" Type="http://schemas.openxmlformats.org/officeDocument/2006/relationships/image" Target="../media/image59.wmf"/><Relationship Id="rId11" Type="http://schemas.openxmlformats.org/officeDocument/2006/relationships/vmlDrawing" Target="../drawings/vmlDrawing15.vml"/><Relationship Id="rId10" Type="http://schemas.openxmlformats.org/officeDocument/2006/relationships/slideLayout" Target="../slideLayouts/slideLayout2.xml"/><Relationship Id="rId1" Type="http://schemas.openxmlformats.org/officeDocument/2006/relationships/oleObject" Target="../embeddings/oleObject45.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5.png"/><Relationship Id="rId1" Type="http://schemas.openxmlformats.org/officeDocument/2006/relationships/image" Target="../media/image64.png"/></Relationships>
</file>

<file path=ppt/slides/_rels/slide2.x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oleObject" Target="../embeddings/oleObject4.bin"/><Relationship Id="rId7" Type="http://schemas.openxmlformats.org/officeDocument/2006/relationships/image" Target="../media/image7.wmf"/><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 Id="rId3" Type="http://schemas.openxmlformats.org/officeDocument/2006/relationships/image" Target="../media/image5.wmf"/><Relationship Id="rId2" Type="http://schemas.openxmlformats.org/officeDocument/2006/relationships/oleObject" Target="../embeddings/oleObject1.bin"/><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69.wmf"/><Relationship Id="rId7" Type="http://schemas.openxmlformats.org/officeDocument/2006/relationships/oleObject" Target="../embeddings/oleObject52.bin"/><Relationship Id="rId6" Type="http://schemas.openxmlformats.org/officeDocument/2006/relationships/image" Target="../media/image68.wmf"/><Relationship Id="rId5" Type="http://schemas.openxmlformats.org/officeDocument/2006/relationships/oleObject" Target="../embeddings/oleObject51.bin"/><Relationship Id="rId4" Type="http://schemas.openxmlformats.org/officeDocument/2006/relationships/image" Target="../media/image67.wmf"/><Relationship Id="rId3" Type="http://schemas.openxmlformats.org/officeDocument/2006/relationships/oleObject" Target="../embeddings/oleObject50.bin"/><Relationship Id="rId20" Type="http://schemas.openxmlformats.org/officeDocument/2006/relationships/vmlDrawing" Target="../drawings/vmlDrawing16.vml"/><Relationship Id="rId2" Type="http://schemas.openxmlformats.org/officeDocument/2006/relationships/image" Target="../media/image66.wmf"/><Relationship Id="rId19" Type="http://schemas.openxmlformats.org/officeDocument/2006/relationships/slideLayout" Target="../slideLayouts/slideLayout2.xml"/><Relationship Id="rId18" Type="http://schemas.openxmlformats.org/officeDocument/2006/relationships/image" Target="../media/image74.wmf"/><Relationship Id="rId17" Type="http://schemas.openxmlformats.org/officeDocument/2006/relationships/oleObject" Target="../embeddings/oleObject57.bin"/><Relationship Id="rId16" Type="http://schemas.openxmlformats.org/officeDocument/2006/relationships/image" Target="../media/image73.wmf"/><Relationship Id="rId15" Type="http://schemas.openxmlformats.org/officeDocument/2006/relationships/oleObject" Target="../embeddings/oleObject56.bin"/><Relationship Id="rId14" Type="http://schemas.openxmlformats.org/officeDocument/2006/relationships/image" Target="../media/image72.wmf"/><Relationship Id="rId13" Type="http://schemas.openxmlformats.org/officeDocument/2006/relationships/oleObject" Target="../embeddings/oleObject55.bin"/><Relationship Id="rId12" Type="http://schemas.openxmlformats.org/officeDocument/2006/relationships/image" Target="../media/image71.wmf"/><Relationship Id="rId11" Type="http://schemas.openxmlformats.org/officeDocument/2006/relationships/oleObject" Target="../embeddings/oleObject54.bin"/><Relationship Id="rId10" Type="http://schemas.openxmlformats.org/officeDocument/2006/relationships/image" Target="../media/image70.wmf"/><Relationship Id="rId1" Type="http://schemas.openxmlformats.org/officeDocument/2006/relationships/oleObject" Target="../embeddings/oleObject49.bin"/></Relationships>
</file>

<file path=ppt/slides/_rels/slide21.xml.rels><?xml version="1.0" encoding="UTF-8" standalone="yes"?>
<Relationships xmlns="http://schemas.openxmlformats.org/package/2006/relationships"><Relationship Id="rId9" Type="http://schemas.openxmlformats.org/officeDocument/2006/relationships/image" Target="../media/image79.wmf"/><Relationship Id="rId8" Type="http://schemas.openxmlformats.org/officeDocument/2006/relationships/oleObject" Target="../embeddings/oleObject61.bin"/><Relationship Id="rId7" Type="http://schemas.openxmlformats.org/officeDocument/2006/relationships/image" Target="../media/image78.wmf"/><Relationship Id="rId6" Type="http://schemas.openxmlformats.org/officeDocument/2006/relationships/oleObject" Target="../embeddings/oleObject60.bin"/><Relationship Id="rId5" Type="http://schemas.openxmlformats.org/officeDocument/2006/relationships/image" Target="../media/image77.wmf"/><Relationship Id="rId4" Type="http://schemas.openxmlformats.org/officeDocument/2006/relationships/oleObject" Target="../embeddings/oleObject59.bin"/><Relationship Id="rId3" Type="http://schemas.openxmlformats.org/officeDocument/2006/relationships/image" Target="../media/image76.wmf"/><Relationship Id="rId2" Type="http://schemas.openxmlformats.org/officeDocument/2006/relationships/oleObject" Target="../embeddings/oleObject58.bin"/><Relationship Id="rId17" Type="http://schemas.openxmlformats.org/officeDocument/2006/relationships/vmlDrawing" Target="../drawings/vmlDrawing17.vml"/><Relationship Id="rId16" Type="http://schemas.openxmlformats.org/officeDocument/2006/relationships/slideLayout" Target="../slideLayouts/slideLayout2.xml"/><Relationship Id="rId15" Type="http://schemas.openxmlformats.org/officeDocument/2006/relationships/image" Target="../media/image82.wmf"/><Relationship Id="rId14" Type="http://schemas.openxmlformats.org/officeDocument/2006/relationships/oleObject" Target="../embeddings/oleObject64.bin"/><Relationship Id="rId13" Type="http://schemas.openxmlformats.org/officeDocument/2006/relationships/image" Target="../media/image81.wmf"/><Relationship Id="rId12" Type="http://schemas.openxmlformats.org/officeDocument/2006/relationships/oleObject" Target="../embeddings/oleObject63.bin"/><Relationship Id="rId11" Type="http://schemas.openxmlformats.org/officeDocument/2006/relationships/image" Target="../media/image80.wmf"/><Relationship Id="rId10" Type="http://schemas.openxmlformats.org/officeDocument/2006/relationships/oleObject" Target="../embeddings/oleObject62.bin"/><Relationship Id="rId1" Type="http://schemas.openxmlformats.org/officeDocument/2006/relationships/image" Target="../media/image75.png"/></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69.bin"/><Relationship Id="rId8" Type="http://schemas.openxmlformats.org/officeDocument/2006/relationships/image" Target="../media/image86.wmf"/><Relationship Id="rId7" Type="http://schemas.openxmlformats.org/officeDocument/2006/relationships/oleObject" Target="../embeddings/oleObject68.bin"/><Relationship Id="rId6" Type="http://schemas.openxmlformats.org/officeDocument/2006/relationships/image" Target="../media/image85.wmf"/><Relationship Id="rId5" Type="http://schemas.openxmlformats.org/officeDocument/2006/relationships/oleObject" Target="../embeddings/oleObject67.bin"/><Relationship Id="rId4" Type="http://schemas.openxmlformats.org/officeDocument/2006/relationships/image" Target="../media/image84.wmf"/><Relationship Id="rId3" Type="http://schemas.openxmlformats.org/officeDocument/2006/relationships/oleObject" Target="../embeddings/oleObject66.bin"/><Relationship Id="rId2" Type="http://schemas.openxmlformats.org/officeDocument/2006/relationships/image" Target="../media/image83.wmf"/><Relationship Id="rId15" Type="http://schemas.openxmlformats.org/officeDocument/2006/relationships/vmlDrawing" Target="../drawings/vmlDrawing18.vml"/><Relationship Id="rId14" Type="http://schemas.openxmlformats.org/officeDocument/2006/relationships/slideLayout" Target="../slideLayouts/slideLayout2.xml"/><Relationship Id="rId13" Type="http://schemas.openxmlformats.org/officeDocument/2006/relationships/image" Target="../media/image89.wmf"/><Relationship Id="rId12" Type="http://schemas.openxmlformats.org/officeDocument/2006/relationships/oleObject" Target="../embeddings/oleObject70.bin"/><Relationship Id="rId11" Type="http://schemas.openxmlformats.org/officeDocument/2006/relationships/image" Target="../media/image88.png"/><Relationship Id="rId10" Type="http://schemas.openxmlformats.org/officeDocument/2006/relationships/image" Target="../media/image87.wmf"/><Relationship Id="rId1" Type="http://schemas.openxmlformats.org/officeDocument/2006/relationships/oleObject" Target="../embeddings/oleObject65.bin"/></Relationships>
</file>

<file path=ppt/slides/_rels/slide3.x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oleObject" Target="../embeddings/oleObject8.bin"/><Relationship Id="rId7" Type="http://schemas.openxmlformats.org/officeDocument/2006/relationships/image" Target="../media/image12.wmf"/><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 Id="rId3" Type="http://schemas.openxmlformats.org/officeDocument/2006/relationships/image" Target="../media/image10.wmf"/><Relationship Id="rId2" Type="http://schemas.openxmlformats.org/officeDocument/2006/relationships/oleObject" Target="../embeddings/oleObject5.bin"/><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image" Target="../media/image15.png"/><Relationship Id="rId11" Type="http://schemas.openxmlformats.org/officeDocument/2006/relationships/image" Target="../media/image14.wmf"/><Relationship Id="rId10" Type="http://schemas.openxmlformats.org/officeDocument/2006/relationships/oleObject" Target="../embeddings/oleObject9.bin"/><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wmf"/><Relationship Id="rId5" Type="http://schemas.openxmlformats.org/officeDocument/2006/relationships/oleObject" Target="../embeddings/oleObject12.bin"/><Relationship Id="rId4" Type="http://schemas.openxmlformats.org/officeDocument/2006/relationships/image" Target="../media/image17.wmf"/><Relationship Id="rId3" Type="http://schemas.openxmlformats.org/officeDocument/2006/relationships/oleObject" Target="../embeddings/oleObject11.bin"/><Relationship Id="rId2" Type="http://schemas.openxmlformats.org/officeDocument/2006/relationships/image" Target="../media/image16.wmf"/><Relationship Id="rId10" Type="http://schemas.openxmlformats.org/officeDocument/2006/relationships/vmlDrawing" Target="../drawings/vmlDrawing3.vml"/><Relationship Id="rId1"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wmf"/><Relationship Id="rId7" Type="http://schemas.openxmlformats.org/officeDocument/2006/relationships/oleObject" Target="../embeddings/oleObject15.bin"/><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21.wmf"/><Relationship Id="rId10" Type="http://schemas.openxmlformats.org/officeDocument/2006/relationships/vmlDrawing" Target="../drawings/vmlDrawing4.vml"/><Relationship Id="rId1"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25.wmf"/><Relationship Id="rId2" Type="http://schemas.openxmlformats.org/officeDocument/2006/relationships/oleObject" Target="../embeddings/oleObject16.bin"/><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oleObject" Target="../embeddings/oleObject18.bin"/><Relationship Id="rId2" Type="http://schemas.openxmlformats.org/officeDocument/2006/relationships/image" Target="../media/image26.png"/><Relationship Id="rId1"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32.wmf"/><Relationship Id="rId7" Type="http://schemas.openxmlformats.org/officeDocument/2006/relationships/oleObject" Target="../embeddings/oleObject22.bin"/><Relationship Id="rId6" Type="http://schemas.openxmlformats.org/officeDocument/2006/relationships/image" Target="../media/image31.wmf"/><Relationship Id="rId5" Type="http://schemas.openxmlformats.org/officeDocument/2006/relationships/oleObject" Target="../embeddings/oleObject21.bin"/><Relationship Id="rId4" Type="http://schemas.openxmlformats.org/officeDocument/2006/relationships/image" Target="../media/image30.wmf"/><Relationship Id="rId3" Type="http://schemas.openxmlformats.org/officeDocument/2006/relationships/oleObject" Target="../embeddings/oleObject20.bin"/><Relationship Id="rId2" Type="http://schemas.openxmlformats.org/officeDocument/2006/relationships/image" Target="../media/image29.png"/><Relationship Id="rId14" Type="http://schemas.openxmlformats.org/officeDocument/2006/relationships/vmlDrawing" Target="../drawings/vmlDrawing7.vml"/><Relationship Id="rId13" Type="http://schemas.openxmlformats.org/officeDocument/2006/relationships/slideLayout" Target="../slideLayouts/slideLayout2.xml"/><Relationship Id="rId12" Type="http://schemas.openxmlformats.org/officeDocument/2006/relationships/image" Target="../media/image34.wmf"/><Relationship Id="rId11" Type="http://schemas.openxmlformats.org/officeDocument/2006/relationships/oleObject" Target="../embeddings/oleObject24.bin"/><Relationship Id="rId10" Type="http://schemas.openxmlformats.org/officeDocument/2006/relationships/image" Target="../media/image33.wmf"/><Relationship Id="rId1"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39.wmf"/><Relationship Id="rId7" Type="http://schemas.openxmlformats.org/officeDocument/2006/relationships/oleObject" Target="../embeddings/oleObject27.bin"/><Relationship Id="rId6" Type="http://schemas.openxmlformats.org/officeDocument/2006/relationships/image" Target="../media/image38.emf"/><Relationship Id="rId5" Type="http://schemas.openxmlformats.org/officeDocument/2006/relationships/image" Target="../media/image37.wmf"/><Relationship Id="rId4" Type="http://schemas.openxmlformats.org/officeDocument/2006/relationships/oleObject" Target="../embeddings/oleObject26.bin"/><Relationship Id="rId3" Type="http://schemas.openxmlformats.org/officeDocument/2006/relationships/image" Target="../media/image36.wmf"/><Relationship Id="rId2" Type="http://schemas.openxmlformats.org/officeDocument/2006/relationships/oleObject" Target="../embeddings/oleObject25.bin"/><Relationship Id="rId12" Type="http://schemas.openxmlformats.org/officeDocument/2006/relationships/vmlDrawing" Target="../drawings/vmlDrawing8.vml"/><Relationship Id="rId11" Type="http://schemas.openxmlformats.org/officeDocument/2006/relationships/slideLayout" Target="../slideLayouts/slideLayout2.xml"/><Relationship Id="rId10" Type="http://schemas.openxmlformats.org/officeDocument/2006/relationships/image" Target="../media/image40.wmf"/><Relationship Id="rId1"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7"/>
          <p:cNvSpPr>
            <a:spLocks noChangeArrowheads="1"/>
          </p:cNvSpPr>
          <p:nvPr/>
        </p:nvSpPr>
        <p:spPr bwMode="auto">
          <a:xfrm>
            <a:off x="623392" y="1512919"/>
            <a:ext cx="10585176" cy="1377749"/>
          </a:xfrm>
          <a:prstGeom prst="rect">
            <a:avLst/>
          </a:prstGeom>
          <a:noFill/>
          <a:ln w="28575">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algn="ctr" eaLnBrk="1" hangingPunct="1">
              <a:lnSpc>
                <a:spcPct val="150000"/>
              </a:lnSpc>
              <a:spcBef>
                <a:spcPct val="0"/>
              </a:spcBef>
              <a:buNone/>
              <a:defRPr/>
            </a:pPr>
            <a:r>
              <a:rPr kumimoji="1" lang="zh-CN" altLang="en-US" sz="6600" b="1" spc="50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习题课</a:t>
            </a:r>
            <a:endParaRPr kumimoji="1" lang="en-US" altLang="zh-CN" sz="4000" b="1" spc="5000"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3312368"/>
            <a:ext cx="12192000" cy="3573016"/>
          </a:xfrm>
          <a:prstGeom prst="rect">
            <a:avLst/>
          </a:prstGeom>
          <a:ln>
            <a:noFill/>
          </a:ln>
          <a:effectLst>
            <a:softEdge rad="112500"/>
          </a:effectLst>
        </p:spPr>
      </p:pic>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2" name="Picture 8"/>
          <p:cNvPicPr>
            <a:picLocks noChangeAspect="1" noChangeArrowheads="1"/>
          </p:cNvPicPr>
          <p:nvPr/>
        </p:nvPicPr>
        <p:blipFill>
          <a:blip r:embed="rId1">
            <a:extLst>
              <a:ext uri="{28A0092B-C50C-407E-A947-70E740481C1C}">
                <a14:useLocalDpi xmlns:a14="http://schemas.microsoft.com/office/drawing/2010/main" val="0"/>
              </a:ext>
            </a:extLst>
          </a:blip>
          <a:srcRect l="34224" r="37968" b="26366"/>
          <a:stretch>
            <a:fillRect/>
          </a:stretch>
        </p:blipFill>
        <p:spPr bwMode="auto">
          <a:xfrm>
            <a:off x="0" y="1820916"/>
            <a:ext cx="4504006" cy="286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ChangeArrowheads="1"/>
          </p:cNvSpPr>
          <p:nvPr/>
        </p:nvSpPr>
        <p:spPr bwMode="auto">
          <a:xfrm>
            <a:off x="1947334" y="5417921"/>
            <a:ext cx="7296151" cy="95410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anchor="ctr">
            <a:spAutoFit/>
          </a:bodyPr>
          <a:lstStyle/>
          <a:p>
            <a:pPr>
              <a:defRPr/>
            </a:pPr>
            <a:endParaRPr lang="en-US" altLang="zh-CN" sz="2800" b="1" dirty="0">
              <a:solidFill>
                <a:schemeClr val="tx1"/>
              </a:solidFill>
              <a:effectLst>
                <a:outerShdw blurRad="38100" dist="38100" dir="2700000" algn="tl">
                  <a:srgbClr val="000000">
                    <a:alpha val="43137"/>
                  </a:srgbClr>
                </a:outerShdw>
              </a:effectLst>
            </a:endParaRPr>
          </a:p>
          <a:p>
            <a:pPr>
              <a:defRPr/>
            </a:pPr>
            <a:endParaRPr lang="zh-CN" altLang="en-US" sz="2800" b="1" dirty="0">
              <a:solidFill>
                <a:schemeClr val="tx1"/>
              </a:solidFill>
              <a:effectLst>
                <a:outerShdw blurRad="38100" dist="38100" dir="2700000" algn="tl">
                  <a:srgbClr val="000000">
                    <a:alpha val="43137"/>
                  </a:srgbClr>
                </a:outerShdw>
              </a:effectLst>
            </a:endParaRPr>
          </a:p>
        </p:txBody>
      </p:sp>
      <p:sp>
        <p:nvSpPr>
          <p:cNvPr id="43012" name="Rectangle 4"/>
          <p:cNvSpPr>
            <a:spLocks noChangeArrowheads="1"/>
          </p:cNvSpPr>
          <p:nvPr/>
        </p:nvSpPr>
        <p:spPr bwMode="auto">
          <a:xfrm>
            <a:off x="359363" y="1126875"/>
            <a:ext cx="11473275" cy="766928"/>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3200" b="1" dirty="0">
                <a:solidFill>
                  <a:schemeClr val="tx1">
                    <a:lumMod val="50000"/>
                  </a:schemeClr>
                </a:solidFill>
                <a:effectLst>
                  <a:outerShdw blurRad="38100" dist="38100" dir="2700000" algn="tl">
                    <a:srgbClr val="000000">
                      <a:alpha val="43137"/>
                    </a:srgbClr>
                  </a:outerShdw>
                </a:effectLst>
                <a:latin typeface="+mn-ea"/>
                <a:ea typeface="+mn-ea"/>
              </a:rPr>
              <a:t>7 </a:t>
            </a:r>
            <a:r>
              <a:rPr kumimoji="1" lang="zh-CN" altLang="en-US" sz="3200" b="1" dirty="0">
                <a:solidFill>
                  <a:schemeClr val="tx1">
                    <a:lumMod val="50000"/>
                  </a:schemeClr>
                </a:solidFill>
                <a:effectLst>
                  <a:outerShdw blurRad="38100" dist="38100" dir="2700000" algn="tl">
                    <a:srgbClr val="000000">
                      <a:alpha val="43137"/>
                    </a:srgbClr>
                  </a:outerShdw>
                </a:effectLst>
                <a:latin typeface="+mn-ea"/>
                <a:ea typeface="+mn-ea"/>
              </a:rPr>
              <a:t>已知系统的结构图如图所示，试求传递函数       ，</a:t>
            </a:r>
            <a:endParaRPr lang="zh-CN" altLang="en-US" sz="3200" dirty="0">
              <a:effectLst>
                <a:outerShdw blurRad="38100" dist="38100" dir="2700000" algn="tl">
                  <a:srgbClr val="000000">
                    <a:alpha val="43137"/>
                  </a:srgbClr>
                </a:outerShdw>
              </a:effectLst>
              <a:latin typeface="+mn-ea"/>
              <a:ea typeface="+mn-ea"/>
            </a:endParaRPr>
          </a:p>
        </p:txBody>
      </p:sp>
      <p:sp>
        <p:nvSpPr>
          <p:cNvPr id="20486" name="Rectangle 9"/>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87" name="Rectangle 11"/>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88" name="Rectangle 13"/>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89" name="Rectangle 15"/>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90" name="Rectangle 6"/>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91" name="Rectangle 8"/>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92" name="Rectangle 10"/>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93" name="Rectangle 12"/>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94" name="Rectangle 14"/>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95" name="Rectangle 6"/>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96" name="Rectangle 8"/>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97" name="Rectangle 2"/>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98" name="Rectangle 4"/>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499" name="Rectangle 4"/>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 name="内容占位符 1"/>
          <p:cNvSpPr txBox="1"/>
          <p:nvPr/>
        </p:nvSpPr>
        <p:spPr bwMode="auto">
          <a:xfrm>
            <a:off x="4742358" y="2244587"/>
            <a:ext cx="5962153" cy="94982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lnSpc>
                <a:spcPct val="150000"/>
              </a:lnSpc>
              <a:buNone/>
              <a:defRPr/>
            </a:pPr>
            <a:endParaRPr lang="zh-CN" altLang="en-US" sz="2800" dirty="0">
              <a:effectLst>
                <a:outerShdw blurRad="38100" dist="38100" dir="2700000" algn="tl">
                  <a:srgbClr val="000000">
                    <a:alpha val="43137"/>
                  </a:srgbClr>
                </a:outerShdw>
              </a:effectLst>
            </a:endParaRPr>
          </a:p>
        </p:txBody>
      </p:sp>
      <p:sp>
        <p:nvSpPr>
          <p:cNvPr id="20503" name="Rectangle 2"/>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504" name="Rectangle 6"/>
          <p:cNvSpPr>
            <a:spLocks noChangeArrowheads="1"/>
          </p:cNvSpPr>
          <p:nvPr/>
        </p:nvSpPr>
        <p:spPr bwMode="auto">
          <a:xfrm>
            <a:off x="1" y="7814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505" name="Rectangle 10"/>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506" name="Rectangle 12"/>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20507" name="对象 7"/>
          <p:cNvGraphicFramePr>
            <a:graphicFrameLocks noChangeAspect="1"/>
          </p:cNvGraphicFramePr>
          <p:nvPr/>
        </p:nvGraphicFramePr>
        <p:xfrm>
          <a:off x="8905303" y="1127570"/>
          <a:ext cx="670984" cy="804333"/>
        </p:xfrm>
        <a:graphic>
          <a:graphicData uri="http://schemas.openxmlformats.org/presentationml/2006/ole">
            <mc:AlternateContent xmlns:mc="http://schemas.openxmlformats.org/markup-compatibility/2006">
              <mc:Choice xmlns:v="urn:schemas-microsoft-com:vml" Requires="v">
                <p:oleObj spid="_x0000_s9218" name="公式" r:id="rId2" imgW="355600" imgH="419100" progId="Equation.3">
                  <p:embed/>
                </p:oleObj>
              </mc:Choice>
              <mc:Fallback>
                <p:oleObj name="公式" r:id="rId2" imgW="355600" imgH="419100" progId="Equation.3">
                  <p:embed/>
                  <p:pic>
                    <p:nvPicPr>
                      <p:cNvPr id="0"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303" y="1127570"/>
                        <a:ext cx="670984" cy="80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8" name="对象 13"/>
          <p:cNvGraphicFramePr>
            <a:graphicFrameLocks noChangeAspect="1"/>
          </p:cNvGraphicFramePr>
          <p:nvPr/>
        </p:nvGraphicFramePr>
        <p:xfrm>
          <a:off x="9961521" y="1112754"/>
          <a:ext cx="670983" cy="781049"/>
        </p:xfrm>
        <a:graphic>
          <a:graphicData uri="http://schemas.openxmlformats.org/presentationml/2006/ole">
            <mc:AlternateContent xmlns:mc="http://schemas.openxmlformats.org/markup-compatibility/2006">
              <mc:Choice xmlns:v="urn:schemas-microsoft-com:vml" Requires="v">
                <p:oleObj spid="_x0000_s9219" name="公式" r:id="rId4" imgW="393700" imgH="457200" progId="Equation.3">
                  <p:embed/>
                </p:oleObj>
              </mc:Choice>
              <mc:Fallback>
                <p:oleObj name="公式" r:id="rId4" imgW="393700" imgH="457200" progId="Equation.3">
                  <p:embed/>
                  <p:pic>
                    <p:nvPicPr>
                      <p:cNvPr id="0" name="对象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1521" y="1112754"/>
                        <a:ext cx="670983" cy="78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9" name="Rectangle 3"/>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510" name="Rectangle 4"/>
          <p:cNvSpPr>
            <a:spLocks noChangeArrowheads="1"/>
          </p:cNvSpPr>
          <p:nvPr/>
        </p:nvSpPr>
        <p:spPr bwMode="auto">
          <a:xfrm>
            <a:off x="0" y="1166432"/>
            <a:ext cx="356188"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1335" b="0">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511" name="Rectangle 5"/>
          <p:cNvSpPr>
            <a:spLocks noChangeArrowheads="1"/>
          </p:cNvSpPr>
          <p:nvPr/>
        </p:nvSpPr>
        <p:spPr bwMode="auto">
          <a:xfrm>
            <a:off x="0" y="1732987"/>
            <a:ext cx="218330"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1065" b="0">
                <a:ea typeface="宋体" panose="02010600030101010101" pitchFamily="2" charset="-122"/>
              </a:rPr>
              <a:t> </a:t>
            </a:r>
            <a:endParaRPr lang="en-US" altLang="zh-CN" sz="3200" b="0">
              <a:latin typeface="Times New Roman" panose="02020603050405020304" pitchFamily="18" charset="0"/>
              <a:ea typeface="宋体" panose="02010600030101010101" pitchFamily="2" charset="-122"/>
            </a:endParaRPr>
          </a:p>
        </p:txBody>
      </p:sp>
      <p:sp>
        <p:nvSpPr>
          <p:cNvPr id="2" name="矩形 1"/>
          <p:cNvSpPr/>
          <p:nvPr/>
        </p:nvSpPr>
        <p:spPr>
          <a:xfrm>
            <a:off x="4805063" y="3569979"/>
            <a:ext cx="5035353"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buFont typeface="Arial" panose="020B0604020202020204" pitchFamily="34" charset="0"/>
              <a:buNone/>
              <a:defRPr/>
            </a:pPr>
            <a:r>
              <a:rPr lang="zh-CN" altLang="en-US" sz="2800" b="1" dirty="0"/>
              <a:t>图中有</a:t>
            </a:r>
            <a:r>
              <a:rPr lang="en-US" altLang="zh-CN" sz="2800" b="1" dirty="0"/>
              <a:t>1</a:t>
            </a:r>
            <a:r>
              <a:rPr lang="zh-CN" altLang="en-US" sz="2800" b="1" dirty="0"/>
              <a:t>条前向通路，回路不变</a:t>
            </a:r>
            <a:endParaRPr lang="zh-CN" altLang="en-US" sz="2800" b="1" dirty="0"/>
          </a:p>
        </p:txBody>
      </p:sp>
      <p:sp>
        <p:nvSpPr>
          <p:cNvPr id="20514" name="Rectangle 43"/>
          <p:cNvSpPr>
            <a:spLocks noChangeArrowheads="1"/>
          </p:cNvSpPr>
          <p:nvPr/>
        </p:nvSpPr>
        <p:spPr bwMode="auto">
          <a:xfrm>
            <a:off x="1" y="7814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0515" name="Rectangle 45"/>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pic>
        <p:nvPicPr>
          <p:cNvPr id="20516"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t="17192" r="59016" b="17396"/>
          <a:stretch>
            <a:fillRect/>
          </a:stretch>
        </p:blipFill>
        <p:spPr bwMode="auto">
          <a:xfrm>
            <a:off x="4760383" y="2240301"/>
            <a:ext cx="59621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17" name="Rectangle 5"/>
          <p:cNvSpPr>
            <a:spLocks noChangeArrowheads="1"/>
          </p:cNvSpPr>
          <p:nvPr/>
        </p:nvSpPr>
        <p:spPr bwMode="auto">
          <a:xfrm>
            <a:off x="1" y="7814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20518" name="对象 7"/>
          <p:cNvGraphicFramePr>
            <a:graphicFrameLocks noChangeAspect="1"/>
          </p:cNvGraphicFramePr>
          <p:nvPr/>
        </p:nvGraphicFramePr>
        <p:xfrm>
          <a:off x="5033222" y="4420648"/>
          <a:ext cx="3937000" cy="575733"/>
        </p:xfrm>
        <a:graphic>
          <a:graphicData uri="http://schemas.openxmlformats.org/presentationml/2006/ole">
            <mc:AlternateContent xmlns:mc="http://schemas.openxmlformats.org/markup-compatibility/2006">
              <mc:Choice xmlns:v="urn:schemas-microsoft-com:vml" Requires="v">
                <p:oleObj spid="_x0000_s9220" name="公式" r:id="rId7" imgW="1205865" imgH="215900" progId="Equation.3">
                  <p:embed/>
                </p:oleObj>
              </mc:Choice>
              <mc:Fallback>
                <p:oleObj name="公式" r:id="rId7" imgW="1205865" imgH="215900" progId="Equation.3">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3222" y="4420648"/>
                        <a:ext cx="3937000"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19" name="Rectangle 7"/>
          <p:cNvSpPr>
            <a:spLocks noChangeArrowheads="1"/>
          </p:cNvSpPr>
          <p:nvPr/>
        </p:nvSpPr>
        <p:spPr bwMode="auto">
          <a:xfrm>
            <a:off x="1" y="4766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20520" name="对象 9"/>
          <p:cNvGraphicFramePr>
            <a:graphicFrameLocks noChangeAspect="1"/>
          </p:cNvGraphicFramePr>
          <p:nvPr/>
        </p:nvGraphicFramePr>
        <p:xfrm>
          <a:off x="2063751" y="5373216"/>
          <a:ext cx="7008283" cy="982133"/>
        </p:xfrm>
        <a:graphic>
          <a:graphicData uri="http://schemas.openxmlformats.org/presentationml/2006/ole">
            <mc:AlternateContent xmlns:mc="http://schemas.openxmlformats.org/markup-compatibility/2006">
              <mc:Choice xmlns:v="urn:schemas-microsoft-com:vml" Requires="v">
                <p:oleObj spid="_x0000_s9221" name="公式" r:id="rId9" imgW="2286000" imgH="444500" progId="Equation.3">
                  <p:embed/>
                </p:oleObj>
              </mc:Choice>
              <mc:Fallback>
                <p:oleObj name="公式" r:id="rId9" imgW="2286000" imgH="444500" progId="Equation.3">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3751" y="5373216"/>
                        <a:ext cx="7008283" cy="98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36" name="Picture 8"/>
          <p:cNvPicPr>
            <a:picLocks noChangeAspect="1" noChangeArrowheads="1"/>
          </p:cNvPicPr>
          <p:nvPr/>
        </p:nvPicPr>
        <p:blipFill>
          <a:blip r:embed="rId1">
            <a:extLst>
              <a:ext uri="{28A0092B-C50C-407E-A947-70E740481C1C}">
                <a14:useLocalDpi xmlns:a14="http://schemas.microsoft.com/office/drawing/2010/main" val="0"/>
              </a:ext>
            </a:extLst>
          </a:blip>
          <a:srcRect l="34224" r="37968" b="26366"/>
          <a:stretch>
            <a:fillRect/>
          </a:stretch>
        </p:blipFill>
        <p:spPr bwMode="auto">
          <a:xfrm>
            <a:off x="356188" y="1804491"/>
            <a:ext cx="4253434" cy="270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
          <p:cNvSpPr>
            <a:spLocks noChangeArrowheads="1"/>
          </p:cNvSpPr>
          <p:nvPr/>
        </p:nvSpPr>
        <p:spPr bwMode="auto">
          <a:xfrm>
            <a:off x="2639616" y="5534379"/>
            <a:ext cx="6049386" cy="95410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nchor="ctr">
            <a:spAutoFit/>
          </a:bodyPr>
          <a:lstStyle/>
          <a:p>
            <a:pPr>
              <a:defRPr/>
            </a:pPr>
            <a:endParaRPr lang="en-US" altLang="zh-CN" sz="2800" b="1" dirty="0">
              <a:solidFill>
                <a:schemeClr val="tx1"/>
              </a:solidFill>
              <a:effectLst>
                <a:outerShdw blurRad="38100" dist="38100" dir="2700000" algn="tl">
                  <a:srgbClr val="000000">
                    <a:alpha val="43137"/>
                  </a:srgbClr>
                </a:outerShdw>
              </a:effectLst>
            </a:endParaRPr>
          </a:p>
          <a:p>
            <a:pPr>
              <a:defRPr/>
            </a:pPr>
            <a:endParaRPr lang="zh-CN" altLang="en-US" sz="2800" b="1" dirty="0">
              <a:solidFill>
                <a:schemeClr val="tx1"/>
              </a:solidFill>
              <a:effectLst>
                <a:outerShdw blurRad="38100" dist="38100" dir="2700000" algn="tl">
                  <a:srgbClr val="000000">
                    <a:alpha val="43137"/>
                  </a:srgbClr>
                </a:outerShdw>
              </a:effectLst>
            </a:endParaRPr>
          </a:p>
        </p:txBody>
      </p:sp>
      <p:sp>
        <p:nvSpPr>
          <p:cNvPr id="26" name="内容占位符 1"/>
          <p:cNvSpPr txBox="1"/>
          <p:nvPr/>
        </p:nvSpPr>
        <p:spPr bwMode="auto">
          <a:xfrm>
            <a:off x="4886375" y="2275535"/>
            <a:ext cx="5962153" cy="94982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lnSpc>
                <a:spcPct val="150000"/>
              </a:lnSpc>
              <a:buNone/>
              <a:defRPr/>
            </a:pPr>
            <a:endParaRPr lang="zh-CN" altLang="en-US" sz="2800" dirty="0">
              <a:effectLst>
                <a:outerShdw blurRad="38100" dist="38100" dir="2700000" algn="tl">
                  <a:srgbClr val="000000">
                    <a:alpha val="43137"/>
                  </a:srgbClr>
                </a:outerShdw>
              </a:effectLst>
            </a:endParaRPr>
          </a:p>
        </p:txBody>
      </p:sp>
      <p:sp>
        <p:nvSpPr>
          <p:cNvPr id="2" name="矩形 1"/>
          <p:cNvSpPr/>
          <p:nvPr/>
        </p:nvSpPr>
        <p:spPr>
          <a:xfrm>
            <a:off x="4885350" y="3573016"/>
            <a:ext cx="5035353"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buFont typeface="Arial" panose="020B0604020202020204" pitchFamily="34" charset="0"/>
              <a:buNone/>
              <a:defRPr/>
            </a:pPr>
            <a:r>
              <a:rPr lang="zh-CN" altLang="en-US" sz="2800" b="1" dirty="0"/>
              <a:t>图中有</a:t>
            </a:r>
            <a:r>
              <a:rPr lang="en-US" altLang="zh-CN" sz="2800" b="1" dirty="0"/>
              <a:t>1</a:t>
            </a:r>
            <a:r>
              <a:rPr lang="zh-CN" altLang="en-US" sz="2800" b="1" dirty="0"/>
              <a:t>条前向通路，回路不变</a:t>
            </a:r>
            <a:endParaRPr lang="zh-CN" altLang="en-US" sz="2800" b="1" dirty="0"/>
          </a:p>
        </p:txBody>
      </p:sp>
      <p:pic>
        <p:nvPicPr>
          <p:cNvPr id="215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r="54913"/>
          <a:stretch>
            <a:fillRect/>
          </a:stretch>
        </p:blipFill>
        <p:spPr bwMode="auto">
          <a:xfrm>
            <a:off x="5118184" y="2199125"/>
            <a:ext cx="5473700" cy="124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1544" name="对象 5"/>
          <p:cNvGraphicFramePr>
            <a:graphicFrameLocks noChangeAspect="1"/>
          </p:cNvGraphicFramePr>
          <p:nvPr/>
        </p:nvGraphicFramePr>
        <p:xfrm>
          <a:off x="4900169" y="4293096"/>
          <a:ext cx="3788833" cy="948267"/>
        </p:xfrm>
        <a:graphic>
          <a:graphicData uri="http://schemas.openxmlformats.org/presentationml/2006/ole">
            <mc:AlternateContent xmlns:mc="http://schemas.openxmlformats.org/markup-compatibility/2006">
              <mc:Choice xmlns:v="urn:schemas-microsoft-com:vml" Requires="v">
                <p:oleObj spid="_x0000_s10242" name="公式" r:id="rId3" imgW="1562100" imgH="393700" progId="Equation.3">
                  <p:embed/>
                </p:oleObj>
              </mc:Choice>
              <mc:Fallback>
                <p:oleObj name="公式" r:id="rId3" imgW="1562100" imgH="3937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169" y="4293096"/>
                        <a:ext cx="3788833" cy="94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6" name="对象 11"/>
          <p:cNvGraphicFramePr>
            <a:graphicFrameLocks noChangeAspect="1"/>
          </p:cNvGraphicFramePr>
          <p:nvPr/>
        </p:nvGraphicFramePr>
        <p:xfrm>
          <a:off x="2838535" y="5445224"/>
          <a:ext cx="5706533" cy="1113367"/>
        </p:xfrm>
        <a:graphic>
          <a:graphicData uri="http://schemas.openxmlformats.org/presentationml/2006/ole">
            <mc:AlternateContent xmlns:mc="http://schemas.openxmlformats.org/markup-compatibility/2006">
              <mc:Choice xmlns:v="urn:schemas-microsoft-com:vml" Requires="v">
                <p:oleObj spid="_x0000_s10243" name="公式" r:id="rId5" imgW="2298700" imgH="444500" progId="Equation.3">
                  <p:embed/>
                </p:oleObj>
              </mc:Choice>
              <mc:Fallback>
                <p:oleObj name="公式" r:id="rId5" imgW="2298700" imgH="444500" progId="Equation.3">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8535" y="5445224"/>
                        <a:ext cx="5706533" cy="1113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Rectangle 4"/>
          <p:cNvSpPr>
            <a:spLocks noChangeArrowheads="1"/>
          </p:cNvSpPr>
          <p:nvPr/>
        </p:nvSpPr>
        <p:spPr bwMode="auto">
          <a:xfrm>
            <a:off x="359363" y="1126875"/>
            <a:ext cx="11473275" cy="766928"/>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3200" b="1" dirty="0">
                <a:solidFill>
                  <a:schemeClr val="tx1">
                    <a:lumMod val="50000"/>
                  </a:schemeClr>
                </a:solidFill>
                <a:effectLst>
                  <a:outerShdw blurRad="38100" dist="38100" dir="2700000" algn="tl">
                    <a:srgbClr val="000000">
                      <a:alpha val="43137"/>
                    </a:srgbClr>
                  </a:outerShdw>
                </a:effectLst>
                <a:latin typeface="+mn-ea"/>
                <a:ea typeface="+mn-ea"/>
              </a:rPr>
              <a:t>7 </a:t>
            </a:r>
            <a:r>
              <a:rPr kumimoji="1" lang="zh-CN" altLang="en-US" sz="3200" b="1" dirty="0">
                <a:solidFill>
                  <a:schemeClr val="tx1">
                    <a:lumMod val="50000"/>
                  </a:schemeClr>
                </a:solidFill>
                <a:effectLst>
                  <a:outerShdw blurRad="38100" dist="38100" dir="2700000" algn="tl">
                    <a:srgbClr val="000000">
                      <a:alpha val="43137"/>
                    </a:srgbClr>
                  </a:outerShdw>
                </a:effectLst>
                <a:latin typeface="+mn-ea"/>
                <a:ea typeface="+mn-ea"/>
              </a:rPr>
              <a:t>已知系统的结构图如图所示，试求传递函数       ，</a:t>
            </a:r>
            <a:endParaRPr lang="zh-CN" altLang="en-US" sz="3200" dirty="0">
              <a:effectLst>
                <a:outerShdw blurRad="38100" dist="38100" dir="2700000" algn="tl">
                  <a:srgbClr val="000000">
                    <a:alpha val="43137"/>
                  </a:srgbClr>
                </a:outerShdw>
              </a:effectLst>
              <a:latin typeface="+mn-ea"/>
              <a:ea typeface="+mn-ea"/>
            </a:endParaRPr>
          </a:p>
        </p:txBody>
      </p:sp>
      <p:sp>
        <p:nvSpPr>
          <p:cNvPr id="41" name="Rectangle 6"/>
          <p:cNvSpPr>
            <a:spLocks noChangeArrowheads="1"/>
          </p:cNvSpPr>
          <p:nvPr/>
        </p:nvSpPr>
        <p:spPr bwMode="auto">
          <a:xfrm>
            <a:off x="1" y="7814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42" name="对象 7"/>
          <p:cNvGraphicFramePr>
            <a:graphicFrameLocks noChangeAspect="1"/>
          </p:cNvGraphicFramePr>
          <p:nvPr/>
        </p:nvGraphicFramePr>
        <p:xfrm>
          <a:off x="8905303" y="1127570"/>
          <a:ext cx="670984" cy="804333"/>
        </p:xfrm>
        <a:graphic>
          <a:graphicData uri="http://schemas.openxmlformats.org/presentationml/2006/ole">
            <mc:AlternateContent xmlns:mc="http://schemas.openxmlformats.org/markup-compatibility/2006">
              <mc:Choice xmlns:v="urn:schemas-microsoft-com:vml" Requires="v">
                <p:oleObj spid="_x0000_s10244" name="公式" r:id="rId7" imgW="355600" imgH="419100" progId="Equation.3">
                  <p:embed/>
                </p:oleObj>
              </mc:Choice>
              <mc:Fallback>
                <p:oleObj name="公式" r:id="rId7" imgW="355600" imgH="419100" progId="Equation.3">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5303" y="1127570"/>
                        <a:ext cx="670984" cy="80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对象 13"/>
          <p:cNvGraphicFramePr>
            <a:graphicFrameLocks noChangeAspect="1"/>
          </p:cNvGraphicFramePr>
          <p:nvPr/>
        </p:nvGraphicFramePr>
        <p:xfrm>
          <a:off x="9961521" y="1112754"/>
          <a:ext cx="670983" cy="781049"/>
        </p:xfrm>
        <a:graphic>
          <a:graphicData uri="http://schemas.openxmlformats.org/presentationml/2006/ole">
            <mc:AlternateContent xmlns:mc="http://schemas.openxmlformats.org/markup-compatibility/2006">
              <mc:Choice xmlns:v="urn:schemas-microsoft-com:vml" Requires="v">
                <p:oleObj spid="_x0000_s10245" name="公式" r:id="rId9" imgW="393700" imgH="457200" progId="Equation.3">
                  <p:embed/>
                </p:oleObj>
              </mc:Choice>
              <mc:Fallback>
                <p:oleObj name="公式" r:id="rId9" imgW="393700" imgH="457200" progId="Equation.3">
                  <p:embed/>
                  <p:pic>
                    <p:nvPicPr>
                      <p:cNvPr id="0"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61521" y="1112754"/>
                        <a:ext cx="670983" cy="78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 name="Rectangle 4"/>
          <p:cNvSpPr>
            <a:spLocks noChangeArrowheads="1"/>
          </p:cNvSpPr>
          <p:nvPr/>
        </p:nvSpPr>
        <p:spPr bwMode="auto">
          <a:xfrm>
            <a:off x="0" y="1166432"/>
            <a:ext cx="356188"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1335" b="0">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Rectangle 5"/>
          <p:cNvSpPr>
            <a:spLocks noChangeArrowheads="1"/>
          </p:cNvSpPr>
          <p:nvPr/>
        </p:nvSpPr>
        <p:spPr bwMode="auto">
          <a:xfrm>
            <a:off x="0" y="1732987"/>
            <a:ext cx="218330"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1065" b="0">
                <a:ea typeface="宋体" panose="02010600030101010101" pitchFamily="2" charset="-122"/>
              </a:rPr>
              <a:t> </a:t>
            </a:r>
            <a:endParaRPr lang="en-US" altLang="zh-CN" sz="3200" b="0">
              <a:latin typeface="Times New Roman" panose="02020603050405020304" pitchFamily="18" charset="0"/>
              <a:ea typeface="宋体" panose="02010600030101010101" pitchFamily="2" charset="-122"/>
            </a:endParaRPr>
          </a:p>
        </p:txBody>
      </p:sp>
      <p:sp>
        <p:nvSpPr>
          <p:cNvPr id="46" name="Rectangle 43"/>
          <p:cNvSpPr>
            <a:spLocks noChangeArrowheads="1"/>
          </p:cNvSpPr>
          <p:nvPr/>
        </p:nvSpPr>
        <p:spPr bwMode="auto">
          <a:xfrm>
            <a:off x="1" y="7814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47" name="Rectangle 5"/>
          <p:cNvSpPr>
            <a:spLocks noChangeArrowheads="1"/>
          </p:cNvSpPr>
          <p:nvPr/>
        </p:nvSpPr>
        <p:spPr bwMode="auto">
          <a:xfrm>
            <a:off x="1" y="78147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59363" y="1188232"/>
            <a:ext cx="11473275" cy="1041301"/>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3200" b="1" dirty="0">
                <a:solidFill>
                  <a:schemeClr val="tx1">
                    <a:lumMod val="50000"/>
                  </a:schemeClr>
                </a:solidFill>
                <a:effectLst>
                  <a:outerShdw blurRad="38100" dist="38100" dir="2700000" algn="tl">
                    <a:srgbClr val="000000">
                      <a:alpha val="43137"/>
                    </a:srgbClr>
                  </a:outerShdw>
                </a:effectLst>
                <a:latin typeface="+mn-ea"/>
                <a:ea typeface="+mn-ea"/>
              </a:rPr>
              <a:t>8</a:t>
            </a:r>
            <a:r>
              <a:rPr kumimoji="1" lang="zh-CN" altLang="en-US" sz="3200" b="1" dirty="0">
                <a:solidFill>
                  <a:schemeClr val="tx1">
                    <a:lumMod val="50000"/>
                  </a:schemeClr>
                </a:solidFill>
                <a:effectLst>
                  <a:outerShdw blurRad="38100" dist="38100" dir="2700000" algn="tl">
                    <a:srgbClr val="000000">
                      <a:alpha val="43137"/>
                    </a:srgbClr>
                  </a:outerShdw>
                </a:effectLst>
                <a:latin typeface="+mn-ea"/>
                <a:ea typeface="+mn-ea"/>
              </a:rPr>
              <a:t>设单位反馈系统的开环传递函数</a:t>
            </a:r>
            <a:r>
              <a:rPr kumimoji="1" lang="en-US" altLang="zh-CN" sz="3200" b="1" dirty="0">
                <a:solidFill>
                  <a:schemeClr val="tx1">
                    <a:lumMod val="50000"/>
                  </a:schemeClr>
                </a:solidFill>
                <a:effectLst>
                  <a:outerShdw blurRad="38100" dist="38100" dir="2700000" algn="tl">
                    <a:srgbClr val="000000">
                      <a:alpha val="43137"/>
                    </a:srgbClr>
                  </a:outerShdw>
                </a:effectLst>
                <a:latin typeface="+mn-ea"/>
                <a:ea typeface="+mn-ea"/>
              </a:rPr>
              <a:t>G(S)=100/s(0.1s+1)</a:t>
            </a:r>
            <a:r>
              <a:rPr kumimoji="1" lang="zh-CN" altLang="en-US" sz="3200" b="1" dirty="0">
                <a:solidFill>
                  <a:schemeClr val="tx1">
                    <a:lumMod val="50000"/>
                  </a:schemeClr>
                </a:solidFill>
                <a:effectLst>
                  <a:outerShdw blurRad="38100" dist="38100" dir="2700000" algn="tl">
                    <a:srgbClr val="000000">
                      <a:alpha val="43137"/>
                    </a:srgbClr>
                  </a:outerShdw>
                </a:effectLst>
                <a:latin typeface="+mn-ea"/>
                <a:ea typeface="+mn-ea"/>
              </a:rPr>
              <a:t>，试求当输入信号</a:t>
            </a:r>
            <a:r>
              <a:rPr kumimoji="1" lang="en-US" altLang="zh-CN" sz="3200" b="1" dirty="0">
                <a:solidFill>
                  <a:schemeClr val="tx1">
                    <a:lumMod val="50000"/>
                  </a:schemeClr>
                </a:solidFill>
                <a:effectLst>
                  <a:outerShdw blurRad="38100" dist="38100" dir="2700000" algn="tl">
                    <a:srgbClr val="000000">
                      <a:alpha val="43137"/>
                    </a:srgbClr>
                  </a:outerShdw>
                </a:effectLst>
                <a:latin typeface="+mn-ea"/>
                <a:ea typeface="+mn-ea"/>
              </a:rPr>
              <a:t>r(t)=1+2t+t2</a:t>
            </a:r>
            <a:r>
              <a:rPr kumimoji="1" lang="zh-CN" altLang="en-US" sz="3200" b="1" dirty="0">
                <a:solidFill>
                  <a:schemeClr val="tx1">
                    <a:lumMod val="50000"/>
                  </a:schemeClr>
                </a:solidFill>
                <a:effectLst>
                  <a:outerShdw blurRad="38100" dist="38100" dir="2700000" algn="tl">
                    <a:srgbClr val="000000">
                      <a:alpha val="43137"/>
                    </a:srgbClr>
                  </a:outerShdw>
                </a:effectLst>
                <a:latin typeface="+mn-ea"/>
                <a:ea typeface="+mn-ea"/>
              </a:rPr>
              <a:t>时，系统的稳态误差</a:t>
            </a:r>
            <a:endParaRPr lang="zh-CN" altLang="en-US" sz="3200" dirty="0">
              <a:effectLst>
                <a:outerShdw blurRad="38100" dist="38100" dir="2700000" algn="tl">
                  <a:srgbClr val="000000">
                    <a:alpha val="43137"/>
                  </a:srgbClr>
                </a:outerShdw>
              </a:effectLst>
              <a:latin typeface="+mn-ea"/>
              <a:ea typeface="+mn-ea"/>
            </a:endParaRPr>
          </a:p>
        </p:txBody>
      </p:sp>
      <p:sp>
        <p:nvSpPr>
          <p:cNvPr id="22533" name="Rectangle 9"/>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34" name="Rectangle 11"/>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35" name="Rectangle 13"/>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36" name="Rectangle 15"/>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37" name="Rectangle 6"/>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38" name="Rectangle 8"/>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39" name="Rectangle 10"/>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40" name="Rectangle 12"/>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41" name="Rectangle 14"/>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42" name="Rectangle 6"/>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43" name="Rectangle 8"/>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44" name="Rectangle 2"/>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45" name="Rectangle 4"/>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46" name="Rectangle 4"/>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 name="内容占位符 1"/>
          <p:cNvSpPr txBox="1"/>
          <p:nvPr/>
        </p:nvSpPr>
        <p:spPr bwMode="auto">
          <a:xfrm>
            <a:off x="356188" y="2570740"/>
            <a:ext cx="7972060" cy="94982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algn="r" eaLnBrk="1" hangingPunct="1">
              <a:lnSpc>
                <a:spcPct val="150000"/>
              </a:lnSpc>
              <a:buNone/>
              <a:defRPr/>
            </a:pPr>
            <a:r>
              <a:rPr lang="zh-CN" altLang="en-US" dirty="0">
                <a:effectLst>
                  <a:outerShdw blurRad="38100" dist="38100" dir="2700000" algn="tl">
                    <a:srgbClr val="000000">
                      <a:alpha val="43137"/>
                    </a:srgbClr>
                  </a:outerShdw>
                </a:effectLst>
              </a:rPr>
              <a:t>由题可知系统为</a:t>
            </a:r>
            <a:r>
              <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zh-CN" altLang="en-US" dirty="0">
                <a:effectLst>
                  <a:outerShdw blurRad="38100" dist="38100" dir="2700000" algn="tl">
                    <a:srgbClr val="000000">
                      <a:alpha val="43137"/>
                    </a:srgbClr>
                  </a:outerShdw>
                </a:effectLst>
              </a:rPr>
              <a:t>型系统。系统总误差为：</a:t>
            </a:r>
            <a:endParaRPr lang="zh-CN" altLang="en-US" dirty="0">
              <a:effectLst>
                <a:outerShdw blurRad="38100" dist="38100" dir="2700000" algn="tl">
                  <a:srgbClr val="000000">
                    <a:alpha val="43137"/>
                  </a:srgbClr>
                </a:outerShdw>
              </a:effectLst>
            </a:endParaRPr>
          </a:p>
        </p:txBody>
      </p:sp>
      <p:sp>
        <p:nvSpPr>
          <p:cNvPr id="22550" name="Rectangle 2"/>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 name="Rectangle 4"/>
          <p:cNvSpPr>
            <a:spLocks noChangeArrowheads="1"/>
          </p:cNvSpPr>
          <p:nvPr/>
        </p:nvSpPr>
        <p:spPr bwMode="auto">
          <a:xfrm>
            <a:off x="2159001" y="5827330"/>
            <a:ext cx="6817319" cy="584775"/>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nchor="ctr">
            <a:spAutoFit/>
          </a:bodyPr>
          <a:lstStyle/>
          <a:p>
            <a:pPr>
              <a:defRPr/>
            </a:pPr>
            <a:r>
              <a:rPr lang="zh-CN" altLang="en-US" sz="3200" b="1" dirty="0">
                <a:solidFill>
                  <a:schemeClr val="tx1"/>
                </a:solidFill>
                <a:effectLst>
                  <a:outerShdw blurRad="38100" dist="38100" dir="2700000" algn="tl">
                    <a:srgbClr val="000000">
                      <a:alpha val="43137"/>
                    </a:srgbClr>
                  </a:outerShdw>
                </a:effectLst>
              </a:rPr>
              <a:t>代入总误差方程得到：误差为无穷大</a:t>
            </a:r>
            <a:endParaRPr lang="zh-CN" altLang="en-US" sz="3200" b="1" dirty="0">
              <a:solidFill>
                <a:schemeClr val="tx1"/>
              </a:solidFill>
              <a:effectLst>
                <a:outerShdw blurRad="38100" dist="38100" dir="2700000" algn="tl">
                  <a:srgbClr val="000000">
                    <a:alpha val="43137"/>
                  </a:srgbClr>
                </a:outerShdw>
              </a:effectLst>
            </a:endParaRPr>
          </a:p>
        </p:txBody>
      </p:sp>
      <p:sp>
        <p:nvSpPr>
          <p:cNvPr id="22552" name="Rectangle 6"/>
          <p:cNvSpPr>
            <a:spLocks noChangeArrowheads="1"/>
          </p:cNvSpPr>
          <p:nvPr/>
        </p:nvSpPr>
        <p:spPr bwMode="auto">
          <a:xfrm>
            <a:off x="1" y="8428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53" name="Rectangle 10"/>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54" name="Rectangle 12"/>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55" name="Rectangle 3"/>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56" name="Rectangle 4"/>
          <p:cNvSpPr>
            <a:spLocks noChangeArrowheads="1"/>
          </p:cNvSpPr>
          <p:nvPr/>
        </p:nvSpPr>
        <p:spPr bwMode="auto">
          <a:xfrm>
            <a:off x="0" y="1227789"/>
            <a:ext cx="356188"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1335" b="0">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57" name="Rectangle 5"/>
          <p:cNvSpPr>
            <a:spLocks noChangeArrowheads="1"/>
          </p:cNvSpPr>
          <p:nvPr/>
        </p:nvSpPr>
        <p:spPr bwMode="auto">
          <a:xfrm>
            <a:off x="0" y="1794344"/>
            <a:ext cx="218330"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1065" b="0">
                <a:ea typeface="宋体" panose="02010600030101010101" pitchFamily="2" charset="-122"/>
              </a:rPr>
              <a:t> </a:t>
            </a:r>
            <a:endParaRPr lang="en-US" altLang="zh-CN" sz="3200" b="0">
              <a:latin typeface="Times New Roman" panose="02020603050405020304" pitchFamily="18" charset="0"/>
              <a:ea typeface="宋体" panose="02010600030101010101" pitchFamily="2" charset="-122"/>
            </a:endParaRPr>
          </a:p>
        </p:txBody>
      </p:sp>
      <p:sp>
        <p:nvSpPr>
          <p:cNvPr id="22558" name="Rectangle 43"/>
          <p:cNvSpPr>
            <a:spLocks noChangeArrowheads="1"/>
          </p:cNvSpPr>
          <p:nvPr/>
        </p:nvSpPr>
        <p:spPr bwMode="auto">
          <a:xfrm>
            <a:off x="1" y="8428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59" name="Rectangle 45"/>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60" name="Rectangle 5"/>
          <p:cNvSpPr>
            <a:spLocks noChangeArrowheads="1"/>
          </p:cNvSpPr>
          <p:nvPr/>
        </p:nvSpPr>
        <p:spPr bwMode="auto">
          <a:xfrm>
            <a:off x="1" y="8428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61" name="Rectangle 7"/>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62" name="Rectangle 4"/>
          <p:cNvSpPr>
            <a:spLocks noChangeArrowheads="1"/>
          </p:cNvSpPr>
          <p:nvPr/>
        </p:nvSpPr>
        <p:spPr bwMode="auto">
          <a:xfrm>
            <a:off x="1" y="8428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63" name="Rectangle 6"/>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2564" name="Rectangle 46"/>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22565" name="对象 3"/>
          <p:cNvGraphicFramePr>
            <a:graphicFrameLocks noChangeAspect="1"/>
          </p:cNvGraphicFramePr>
          <p:nvPr/>
        </p:nvGraphicFramePr>
        <p:xfrm>
          <a:off x="2639485" y="3645024"/>
          <a:ext cx="4032579" cy="1109293"/>
        </p:xfrm>
        <a:graphic>
          <a:graphicData uri="http://schemas.openxmlformats.org/presentationml/2006/ole">
            <mc:AlternateContent xmlns:mc="http://schemas.openxmlformats.org/markup-compatibility/2006">
              <mc:Choice xmlns:v="urn:schemas-microsoft-com:vml" Requires="v">
                <p:oleObj spid="_x0000_s11266" name="公式" r:id="rId1" imgW="1524000" imgH="419100" progId="Equation.3">
                  <p:embed/>
                </p:oleObj>
              </mc:Choice>
              <mc:Fallback>
                <p:oleObj name="公式" r:id="rId1" imgW="1524000" imgH="4191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485" y="3645024"/>
                        <a:ext cx="4032579" cy="1109293"/>
                      </a:xfrm>
                      <a:prstGeom prst="rect">
                        <a:avLst/>
                      </a:prstGeom>
                      <a:noFill/>
                      <a:ln>
                        <a:noFill/>
                      </a:ln>
                    </p:spPr>
                  </p:pic>
                </p:oleObj>
              </mc:Fallback>
            </mc:AlternateContent>
          </a:graphicData>
        </a:graphic>
      </p:graphicFrame>
      <p:sp>
        <p:nvSpPr>
          <p:cNvPr id="22566" name="Rectangle 48"/>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22567" name="对象 5"/>
          <p:cNvGraphicFramePr>
            <a:graphicFrameLocks noChangeAspect="1"/>
          </p:cNvGraphicFramePr>
          <p:nvPr/>
        </p:nvGraphicFramePr>
        <p:xfrm>
          <a:off x="2544234" y="4869160"/>
          <a:ext cx="4847910" cy="616759"/>
        </p:xfrm>
        <a:graphic>
          <a:graphicData uri="http://schemas.openxmlformats.org/presentationml/2006/ole">
            <mc:AlternateContent xmlns:mc="http://schemas.openxmlformats.org/markup-compatibility/2006">
              <mc:Choice xmlns:v="urn:schemas-microsoft-com:vml" Requires="v">
                <p:oleObj spid="_x0000_s11267" name="公式" r:id="rId3" imgW="1586865" imgH="203200" progId="Equation.3">
                  <p:embed/>
                </p:oleObj>
              </mc:Choice>
              <mc:Fallback>
                <p:oleObj name="公式" r:id="rId3" imgW="1586865" imgH="2032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234" y="4869160"/>
                        <a:ext cx="4847910" cy="616759"/>
                      </a:xfrm>
                      <a:prstGeom prst="rect">
                        <a:avLst/>
                      </a:prstGeom>
                      <a:noFill/>
                      <a:ln>
                        <a:noFill/>
                      </a:ln>
                    </p:spPr>
                  </p:pic>
                </p:oleObj>
              </mc:Fallback>
            </mc:AlternateContent>
          </a:graphicData>
        </a:graphic>
      </p:graphicFrame>
      <p:sp>
        <p:nvSpPr>
          <p:cNvPr id="22568" name="Rectangle 50"/>
          <p:cNvSpPr>
            <a:spLocks noChangeArrowheads="1"/>
          </p:cNvSpPr>
          <p:nvPr/>
        </p:nvSpPr>
        <p:spPr bwMode="auto">
          <a:xfrm>
            <a:off x="1" y="538029"/>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Tree>
  </p:cSld>
  <p:clrMapOvr>
    <a:masterClrMapping/>
  </p:clrMapOvr>
  <p:transition spd="slow">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26578" y="1099040"/>
            <a:ext cx="11473275" cy="693936"/>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3600" b="1" dirty="0">
                <a:solidFill>
                  <a:schemeClr val="tx1">
                    <a:lumMod val="50000"/>
                  </a:schemeClr>
                </a:solidFill>
                <a:effectLst>
                  <a:outerShdw blurRad="38100" dist="38100" dir="2700000" algn="tl">
                    <a:srgbClr val="000000">
                      <a:alpha val="43137"/>
                    </a:srgbClr>
                  </a:outerShdw>
                </a:effectLst>
                <a:latin typeface="+mn-ea"/>
                <a:ea typeface="+mn-ea"/>
              </a:rPr>
              <a:t>9 </a:t>
            </a:r>
            <a:r>
              <a:rPr lang="zh-CN" altLang="en-US" sz="3600" dirty="0">
                <a:effectLst>
                  <a:outerShdw blurRad="38100" dist="38100" dir="2700000" algn="tl">
                    <a:srgbClr val="000000">
                      <a:alpha val="43137"/>
                    </a:srgbClr>
                  </a:outerShdw>
                </a:effectLst>
                <a:latin typeface="+mn-ea"/>
                <a:ea typeface="+mn-ea"/>
              </a:rPr>
              <a:t>设一个系统得开环传递函数，试找出</a:t>
            </a:r>
            <a:r>
              <a:rPr lang="en-US" altLang="zh-CN" sz="3600" i="1" dirty="0">
                <a:effectLst>
                  <a:outerShdw blurRad="38100" dist="38100" dir="2700000" algn="tl">
                    <a:srgbClr val="000000">
                      <a:alpha val="43137"/>
                    </a:srgbClr>
                  </a:outerShdw>
                </a:effectLst>
                <a:latin typeface="+mn-ea"/>
                <a:ea typeface="+mn-ea"/>
              </a:rPr>
              <a:t>k</a:t>
            </a:r>
            <a:r>
              <a:rPr lang="zh-CN" altLang="en-US" sz="3600" dirty="0">
                <a:effectLst>
                  <a:outerShdw blurRad="38100" dist="38100" dir="2700000" algn="tl">
                    <a:srgbClr val="000000">
                      <a:alpha val="43137"/>
                    </a:srgbClr>
                  </a:outerShdw>
                </a:effectLst>
                <a:latin typeface="+mn-ea"/>
                <a:ea typeface="+mn-ea"/>
              </a:rPr>
              <a:t>的稳定范围</a:t>
            </a:r>
            <a:endParaRPr lang="zh-CN" altLang="en-US" sz="3600" dirty="0">
              <a:effectLst>
                <a:outerShdw blurRad="38100" dist="38100" dir="2700000" algn="tl">
                  <a:srgbClr val="000000">
                    <a:alpha val="43137"/>
                  </a:srgbClr>
                </a:outerShdw>
              </a:effectLst>
              <a:latin typeface="+mn-ea"/>
              <a:ea typeface="+mn-ea"/>
            </a:endParaRPr>
          </a:p>
        </p:txBody>
      </p:sp>
      <p:sp>
        <p:nvSpPr>
          <p:cNvPr id="23557"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58"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59"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60"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61"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62"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63"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64"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65"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66"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67"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68"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69"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70"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 name="内容占位符 1"/>
          <p:cNvSpPr txBox="1"/>
          <p:nvPr/>
        </p:nvSpPr>
        <p:spPr bwMode="auto">
          <a:xfrm>
            <a:off x="5525402" y="2152282"/>
            <a:ext cx="4320480" cy="568688"/>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spcBef>
                <a:spcPts val="0"/>
              </a:spcBef>
              <a:buNone/>
              <a:defRPr/>
            </a:pPr>
            <a:r>
              <a:rPr lang="zh-CN" altLang="en-US" dirty="0">
                <a:effectLst>
                  <a:outerShdw blurRad="38100" dist="38100" dir="2700000" algn="tl">
                    <a:srgbClr val="000000">
                      <a:alpha val="43137"/>
                    </a:srgbClr>
                  </a:outerShdw>
                </a:effectLst>
              </a:rPr>
              <a:t>求出系统的特征方程有：</a:t>
            </a:r>
            <a:endParaRPr lang="zh-CN" altLang="en-US" dirty="0">
              <a:effectLst>
                <a:outerShdw blurRad="38100" dist="38100" dir="2700000" algn="tl">
                  <a:srgbClr val="000000">
                    <a:alpha val="43137"/>
                  </a:srgbClr>
                </a:outerShdw>
              </a:effectLst>
            </a:endParaRPr>
          </a:p>
        </p:txBody>
      </p:sp>
      <p:sp>
        <p:nvSpPr>
          <p:cNvPr id="23574"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 name="Rectangle 4"/>
          <p:cNvSpPr>
            <a:spLocks noChangeArrowheads="1"/>
          </p:cNvSpPr>
          <p:nvPr/>
        </p:nvSpPr>
        <p:spPr bwMode="auto">
          <a:xfrm>
            <a:off x="2181249" y="5912208"/>
            <a:ext cx="8449733" cy="5232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anchor="ctr">
            <a:spAutoFit/>
          </a:bodyPr>
          <a:lstStyle/>
          <a:p>
            <a:pPr>
              <a:defRPr/>
            </a:pPr>
            <a:r>
              <a:rPr lang="zh-CN" altLang="en-US" sz="2800" b="1" dirty="0">
                <a:solidFill>
                  <a:schemeClr val="tx1"/>
                </a:solidFill>
                <a:effectLst>
                  <a:outerShdw blurRad="38100" dist="38100" dir="2700000" algn="tl">
                    <a:srgbClr val="000000">
                      <a:alpha val="43137"/>
                    </a:srgbClr>
                  </a:outerShdw>
                </a:effectLst>
              </a:rPr>
              <a:t>由</a:t>
            </a:r>
            <a:r>
              <a:rPr lang="en-US" altLang="zh-CN" sz="2800" b="1" dirty="0">
                <a:solidFill>
                  <a:schemeClr val="tx1"/>
                </a:solidFill>
                <a:effectLst>
                  <a:outerShdw blurRad="38100" dist="38100" dir="2700000" algn="tl">
                    <a:srgbClr val="000000">
                      <a:alpha val="43137"/>
                    </a:srgbClr>
                  </a:outerShdw>
                </a:effectLst>
              </a:rPr>
              <a:t>Routh</a:t>
            </a:r>
            <a:r>
              <a:rPr lang="zh-CN" altLang="en-US" sz="2800" b="1" dirty="0">
                <a:solidFill>
                  <a:schemeClr val="tx1"/>
                </a:solidFill>
                <a:effectLst>
                  <a:outerShdw blurRad="38100" dist="38100" dir="2700000" algn="tl">
                    <a:srgbClr val="000000">
                      <a:alpha val="43137"/>
                    </a:srgbClr>
                  </a:outerShdw>
                </a:effectLst>
              </a:rPr>
              <a:t>判据有使系统稳定的</a:t>
            </a:r>
            <a:r>
              <a:rPr lang="en-US" altLang="zh-CN" sz="2800" b="1" dirty="0">
                <a:solidFill>
                  <a:schemeClr val="tx1"/>
                </a:solidFill>
                <a:effectLst>
                  <a:outerShdw blurRad="38100" dist="38100" dir="2700000" algn="tl">
                    <a:srgbClr val="000000">
                      <a:alpha val="43137"/>
                    </a:srgbClr>
                  </a:outerShdw>
                </a:effectLst>
              </a:rPr>
              <a:t>K</a:t>
            </a:r>
            <a:r>
              <a:rPr lang="zh-CN" altLang="en-US" sz="2800" b="1" dirty="0">
                <a:solidFill>
                  <a:schemeClr val="tx1"/>
                </a:solidFill>
                <a:effectLst>
                  <a:outerShdw blurRad="38100" dist="38100" dir="2700000" algn="tl">
                    <a:srgbClr val="000000">
                      <a:alpha val="43137"/>
                    </a:srgbClr>
                  </a:outerShdw>
                </a:effectLst>
              </a:rPr>
              <a:t>的取值范围为</a:t>
            </a:r>
            <a:r>
              <a:rPr lang="en-US" altLang="zh-CN" sz="2800" b="1" dirty="0">
                <a:solidFill>
                  <a:schemeClr val="tx1"/>
                </a:solidFill>
                <a:effectLst>
                  <a:outerShdw blurRad="38100" dist="38100" dir="2700000" algn="tl">
                    <a:srgbClr val="000000">
                      <a:alpha val="43137"/>
                    </a:srgbClr>
                  </a:outerShdw>
                </a:effectLst>
              </a:rPr>
              <a:t>0&lt;k&lt;3</a:t>
            </a:r>
            <a:r>
              <a:rPr lang="zh-CN" altLang="en-US" sz="2800" b="1" dirty="0">
                <a:solidFill>
                  <a:schemeClr val="tx1"/>
                </a:solidFill>
                <a:effectLst>
                  <a:outerShdw blurRad="38100" dist="38100" dir="2700000" algn="tl">
                    <a:srgbClr val="000000">
                      <a:alpha val="43137"/>
                    </a:srgbClr>
                  </a:outerShdw>
                </a:effectLst>
              </a:rPr>
              <a:t>。</a:t>
            </a:r>
            <a:endParaRPr lang="zh-CN" altLang="en-US" sz="2800" b="1" dirty="0">
              <a:solidFill>
                <a:schemeClr val="tx1"/>
              </a:solidFill>
              <a:effectLst>
                <a:outerShdw blurRad="38100" dist="38100" dir="2700000" algn="tl">
                  <a:srgbClr val="000000">
                    <a:alpha val="43137"/>
                  </a:srgbClr>
                </a:outerShdw>
              </a:effectLst>
            </a:endParaRPr>
          </a:p>
        </p:txBody>
      </p:sp>
      <p:sp>
        <p:nvSpPr>
          <p:cNvPr id="23576" name="Rectangle 6"/>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77"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78"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79" name="Rectangle 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80" name="Rectangle 4"/>
          <p:cNvSpPr>
            <a:spLocks noChangeArrowheads="1"/>
          </p:cNvSpPr>
          <p:nvPr/>
        </p:nvSpPr>
        <p:spPr bwMode="auto">
          <a:xfrm>
            <a:off x="0" y="397373"/>
            <a:ext cx="356188"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1335" b="0">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581" name="Rectangle 5"/>
          <p:cNvSpPr>
            <a:spLocks noChangeArrowheads="1"/>
          </p:cNvSpPr>
          <p:nvPr/>
        </p:nvSpPr>
        <p:spPr bwMode="auto">
          <a:xfrm>
            <a:off x="0" y="963928"/>
            <a:ext cx="218330"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1065" b="0">
                <a:ea typeface="宋体" panose="02010600030101010101" pitchFamily="2" charset="-122"/>
              </a:rPr>
              <a:t> </a:t>
            </a:r>
            <a:endParaRPr lang="en-US" altLang="zh-CN" sz="3200" b="0">
              <a:latin typeface="Times New Roman" panose="02020603050405020304" pitchFamily="18" charset="0"/>
              <a:ea typeface="宋体" panose="02010600030101010101" pitchFamily="2" charset="-122"/>
            </a:endParaRPr>
          </a:p>
        </p:txBody>
      </p:sp>
      <p:sp>
        <p:nvSpPr>
          <p:cNvPr id="23582" name="Rectangle 43"/>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83" name="Rectangle 4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84" name="Rectangle 5"/>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85" name="Rectangle 7"/>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86" name="Rectangle 4"/>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87"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3588" name="Rectangle 4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3589" name="Rectangle 4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3590" name="Rectangle 5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3591"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23592" name="对象 7"/>
          <p:cNvGraphicFramePr>
            <a:graphicFrameLocks noChangeAspect="1"/>
          </p:cNvGraphicFramePr>
          <p:nvPr/>
        </p:nvGraphicFramePr>
        <p:xfrm>
          <a:off x="823936" y="1862938"/>
          <a:ext cx="3827463" cy="1582737"/>
        </p:xfrm>
        <a:graphic>
          <a:graphicData uri="http://schemas.openxmlformats.org/presentationml/2006/ole">
            <mc:AlternateContent xmlns:mc="http://schemas.openxmlformats.org/markup-compatibility/2006">
              <mc:Choice xmlns:v="urn:schemas-microsoft-com:vml" Requires="v">
                <p:oleObj spid="_x0000_s12290" name="公式" r:id="rId1" imgW="1497965" imgH="622300" progId="Equation.3">
                  <p:embed/>
                </p:oleObj>
              </mc:Choice>
              <mc:Fallback>
                <p:oleObj name="公式" r:id="rId1" imgW="1497965" imgH="622300" progId="Equation.3">
                  <p:embed/>
                  <p:pic>
                    <p:nvPicPr>
                      <p:cNvPr id="0" name="对象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36" y="1862938"/>
                        <a:ext cx="3827463"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93"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23594" name="对象 9"/>
          <p:cNvGraphicFramePr>
            <a:graphicFrameLocks noChangeAspect="1"/>
          </p:cNvGraphicFramePr>
          <p:nvPr/>
        </p:nvGraphicFramePr>
        <p:xfrm>
          <a:off x="5525402" y="2810577"/>
          <a:ext cx="4606925" cy="1049338"/>
        </p:xfrm>
        <a:graphic>
          <a:graphicData uri="http://schemas.openxmlformats.org/presentationml/2006/ole">
            <mc:AlternateContent xmlns:mc="http://schemas.openxmlformats.org/markup-compatibility/2006">
              <mc:Choice xmlns:v="urn:schemas-microsoft-com:vml" Requires="v">
                <p:oleObj spid="_x0000_s12291" name="公式" r:id="rId3" imgW="1701800" imgH="393700" progId="Equation.3">
                  <p:embed/>
                </p:oleObj>
              </mc:Choice>
              <mc:Fallback>
                <p:oleObj name="公式" r:id="rId3" imgW="1701800" imgH="393700" progId="Equation.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5402" y="2810577"/>
                        <a:ext cx="4606925"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内容占位符 1"/>
          <p:cNvSpPr txBox="1"/>
          <p:nvPr/>
        </p:nvSpPr>
        <p:spPr bwMode="auto">
          <a:xfrm>
            <a:off x="376532" y="3726189"/>
            <a:ext cx="3613608" cy="52322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spcBef>
                <a:spcPts val="0"/>
              </a:spcBef>
              <a:buNone/>
              <a:defRPr/>
            </a:pPr>
            <a:r>
              <a:rPr lang="zh-CN" altLang="en-US" sz="2800" dirty="0">
                <a:effectLst>
                  <a:outerShdw blurRad="38100" dist="38100" dir="2700000" algn="tl">
                    <a:srgbClr val="000000">
                      <a:alpha val="43137"/>
                    </a:srgbClr>
                  </a:outerShdw>
                </a:effectLst>
              </a:rPr>
              <a:t>构造</a:t>
            </a:r>
            <a:r>
              <a:rPr lang="en-US" altLang="zh-CN" sz="2800" dirty="0">
                <a:effectLst>
                  <a:outerShdw blurRad="38100" dist="38100" dir="2700000" algn="tl">
                    <a:srgbClr val="000000">
                      <a:alpha val="43137"/>
                    </a:srgbClr>
                  </a:outerShdw>
                </a:effectLst>
              </a:rPr>
              <a:t>Routh</a:t>
            </a:r>
            <a:r>
              <a:rPr lang="zh-CN" altLang="en-US" sz="2800" dirty="0">
                <a:effectLst>
                  <a:outerShdw blurRad="38100" dist="38100" dir="2700000" algn="tl">
                    <a:srgbClr val="000000">
                      <a:alpha val="43137"/>
                    </a:srgbClr>
                  </a:outerShdw>
                </a:effectLst>
              </a:rPr>
              <a:t>阵列表有：</a:t>
            </a:r>
            <a:endParaRPr lang="zh-CN" altLang="en-US" sz="2800" dirty="0">
              <a:effectLst>
                <a:outerShdw blurRad="38100" dist="38100" dir="2700000" algn="tl">
                  <a:srgbClr val="000000">
                    <a:alpha val="43137"/>
                  </a:srgbClr>
                </a:outerShdw>
              </a:effectLst>
            </a:endParaRPr>
          </a:p>
        </p:txBody>
      </p:sp>
      <p:sp>
        <p:nvSpPr>
          <p:cNvPr id="23598" name="Rectangle 49"/>
          <p:cNvSpPr>
            <a:spLocks noChangeArrowheads="1"/>
          </p:cNvSpPr>
          <p:nvPr/>
        </p:nvSpPr>
        <p:spPr bwMode="auto">
          <a:xfrm>
            <a:off x="6916232" y="5435432"/>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grpSp>
        <p:nvGrpSpPr>
          <p:cNvPr id="23599" name="Group 52"/>
          <p:cNvGrpSpPr/>
          <p:nvPr/>
        </p:nvGrpSpPr>
        <p:grpSpPr bwMode="auto">
          <a:xfrm>
            <a:off x="4295800" y="3824646"/>
            <a:ext cx="2832100" cy="1871133"/>
            <a:chOff x="2132" y="1916"/>
            <a:chExt cx="1177" cy="631"/>
          </a:xfrm>
        </p:grpSpPr>
        <p:sp>
          <p:nvSpPr>
            <p:cNvPr id="23632" name="Rectangle 50"/>
            <p:cNvSpPr>
              <a:spLocks noChangeArrowheads="1"/>
            </p:cNvSpPr>
            <p:nvPr/>
          </p:nvSpPr>
          <p:spPr bwMode="auto">
            <a:xfrm>
              <a:off x="2132" y="1916"/>
              <a:ext cx="1177" cy="6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lnSpc>
                  <a:spcPct val="150000"/>
                </a:lnSpc>
              </a:pPr>
              <a:endParaRPr lang="zh-CN" altLang="en-US" sz="2665"/>
            </a:p>
          </p:txBody>
        </p:sp>
        <p:sp>
          <p:nvSpPr>
            <p:cNvPr id="23633" name="Rectangle 51"/>
            <p:cNvSpPr>
              <a:spLocks noChangeArrowheads="1"/>
            </p:cNvSpPr>
            <p:nvPr/>
          </p:nvSpPr>
          <p:spPr bwMode="auto">
            <a:xfrm>
              <a:off x="2132" y="1916"/>
              <a:ext cx="1177" cy="631"/>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lnSpc>
                  <a:spcPct val="150000"/>
                </a:lnSpc>
              </a:pPr>
              <a:endParaRPr lang="zh-CN" altLang="en-US" sz="2665"/>
            </a:p>
          </p:txBody>
        </p:sp>
      </p:grpSp>
      <p:sp>
        <p:nvSpPr>
          <p:cNvPr id="23600" name="Rectangle 53"/>
          <p:cNvSpPr>
            <a:spLocks noChangeArrowheads="1"/>
          </p:cNvSpPr>
          <p:nvPr/>
        </p:nvSpPr>
        <p:spPr bwMode="auto">
          <a:xfrm>
            <a:off x="4547683" y="3672248"/>
            <a:ext cx="215900"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S</a:t>
            </a:r>
            <a:endParaRPr lang="zh-CN" altLang="zh-CN" sz="2665" b="0">
              <a:ea typeface="宋体" panose="02010600030101010101" pitchFamily="2" charset="-122"/>
            </a:endParaRPr>
          </a:p>
        </p:txBody>
      </p:sp>
      <p:sp>
        <p:nvSpPr>
          <p:cNvPr id="23601" name="Rectangle 54"/>
          <p:cNvSpPr>
            <a:spLocks noChangeArrowheads="1"/>
          </p:cNvSpPr>
          <p:nvPr/>
        </p:nvSpPr>
        <p:spPr bwMode="auto">
          <a:xfrm>
            <a:off x="4701454" y="3625887"/>
            <a:ext cx="194733"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dirty="0">
                <a:solidFill>
                  <a:srgbClr val="000000"/>
                </a:solidFill>
                <a:latin typeface="Times New Roman" panose="02020603050405020304" pitchFamily="18" charset="0"/>
                <a:ea typeface="宋体" panose="02010600030101010101" pitchFamily="2" charset="-122"/>
              </a:rPr>
              <a:t>3</a:t>
            </a:r>
            <a:endParaRPr lang="zh-CN" altLang="zh-CN" sz="2665" b="0" dirty="0">
              <a:ea typeface="宋体" panose="02010600030101010101" pitchFamily="2" charset="-122"/>
            </a:endParaRPr>
          </a:p>
        </p:txBody>
      </p:sp>
      <p:sp>
        <p:nvSpPr>
          <p:cNvPr id="23602" name="Rectangle 55"/>
          <p:cNvSpPr>
            <a:spLocks noChangeArrowheads="1"/>
          </p:cNvSpPr>
          <p:nvPr/>
        </p:nvSpPr>
        <p:spPr bwMode="auto">
          <a:xfrm>
            <a:off x="4710665" y="3648965"/>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03" name="Rectangle 56"/>
          <p:cNvSpPr>
            <a:spLocks noChangeArrowheads="1"/>
          </p:cNvSpPr>
          <p:nvPr/>
        </p:nvSpPr>
        <p:spPr bwMode="auto">
          <a:xfrm>
            <a:off x="4903283" y="3648965"/>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04" name="Rectangle 57"/>
          <p:cNvSpPr>
            <a:spLocks noChangeArrowheads="1"/>
          </p:cNvSpPr>
          <p:nvPr/>
        </p:nvSpPr>
        <p:spPr bwMode="auto">
          <a:xfrm>
            <a:off x="5258882" y="3672248"/>
            <a:ext cx="194733"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2</a:t>
            </a:r>
            <a:endParaRPr lang="zh-CN" altLang="zh-CN" sz="2665" b="0">
              <a:ea typeface="宋体" panose="02010600030101010101" pitchFamily="2" charset="-122"/>
            </a:endParaRPr>
          </a:p>
        </p:txBody>
      </p:sp>
      <p:sp>
        <p:nvSpPr>
          <p:cNvPr id="23605" name="Rectangle 58"/>
          <p:cNvSpPr>
            <a:spLocks noChangeArrowheads="1"/>
          </p:cNvSpPr>
          <p:nvPr/>
        </p:nvSpPr>
        <p:spPr bwMode="auto">
          <a:xfrm>
            <a:off x="5352016" y="3672248"/>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06" name="Rectangle 59"/>
          <p:cNvSpPr>
            <a:spLocks noChangeArrowheads="1"/>
          </p:cNvSpPr>
          <p:nvPr/>
        </p:nvSpPr>
        <p:spPr bwMode="auto">
          <a:xfrm>
            <a:off x="5614483" y="3672248"/>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07" name="Rectangle 60"/>
          <p:cNvSpPr>
            <a:spLocks noChangeArrowheads="1"/>
          </p:cNvSpPr>
          <p:nvPr/>
        </p:nvSpPr>
        <p:spPr bwMode="auto">
          <a:xfrm>
            <a:off x="5970083" y="3672247"/>
            <a:ext cx="908049"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1+k/3</a:t>
            </a:r>
            <a:endParaRPr lang="zh-CN" altLang="zh-CN" sz="2665" b="0">
              <a:ea typeface="宋体" panose="02010600030101010101" pitchFamily="2" charset="-122"/>
            </a:endParaRPr>
          </a:p>
        </p:txBody>
      </p:sp>
      <p:sp>
        <p:nvSpPr>
          <p:cNvPr id="23608" name="Rectangle 61"/>
          <p:cNvSpPr>
            <a:spLocks noChangeArrowheads="1"/>
          </p:cNvSpPr>
          <p:nvPr/>
        </p:nvSpPr>
        <p:spPr bwMode="auto">
          <a:xfrm>
            <a:off x="6406116" y="3672248"/>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09" name="Rectangle 62"/>
          <p:cNvSpPr>
            <a:spLocks noChangeArrowheads="1"/>
          </p:cNvSpPr>
          <p:nvPr/>
        </p:nvSpPr>
        <p:spPr bwMode="auto">
          <a:xfrm>
            <a:off x="4547683" y="4152732"/>
            <a:ext cx="215900"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S</a:t>
            </a:r>
            <a:endParaRPr lang="zh-CN" altLang="zh-CN" sz="2665" b="0">
              <a:ea typeface="宋体" panose="02010600030101010101" pitchFamily="2" charset="-122"/>
            </a:endParaRPr>
          </a:p>
        </p:txBody>
      </p:sp>
      <p:sp>
        <p:nvSpPr>
          <p:cNvPr id="23610" name="Rectangle 63"/>
          <p:cNvSpPr>
            <a:spLocks noChangeArrowheads="1"/>
          </p:cNvSpPr>
          <p:nvPr/>
        </p:nvSpPr>
        <p:spPr bwMode="auto">
          <a:xfrm>
            <a:off x="4722745" y="4129448"/>
            <a:ext cx="194733"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dirty="0">
                <a:solidFill>
                  <a:srgbClr val="000000"/>
                </a:solidFill>
                <a:latin typeface="Times New Roman" panose="02020603050405020304" pitchFamily="18" charset="0"/>
                <a:ea typeface="宋体" panose="02010600030101010101" pitchFamily="2" charset="-122"/>
              </a:rPr>
              <a:t>2</a:t>
            </a:r>
            <a:endParaRPr lang="zh-CN" altLang="zh-CN" sz="2665" b="0" dirty="0">
              <a:ea typeface="宋体" panose="02010600030101010101" pitchFamily="2" charset="-122"/>
            </a:endParaRPr>
          </a:p>
        </p:txBody>
      </p:sp>
      <p:sp>
        <p:nvSpPr>
          <p:cNvPr id="23611" name="Rectangle 64"/>
          <p:cNvSpPr>
            <a:spLocks noChangeArrowheads="1"/>
          </p:cNvSpPr>
          <p:nvPr/>
        </p:nvSpPr>
        <p:spPr bwMode="auto">
          <a:xfrm>
            <a:off x="4820111" y="4129448"/>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12" name="Rectangle 65"/>
          <p:cNvSpPr>
            <a:spLocks noChangeArrowheads="1"/>
          </p:cNvSpPr>
          <p:nvPr/>
        </p:nvSpPr>
        <p:spPr bwMode="auto">
          <a:xfrm>
            <a:off x="4903283" y="4129448"/>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13" name="Rectangle 66"/>
          <p:cNvSpPr>
            <a:spLocks noChangeArrowheads="1"/>
          </p:cNvSpPr>
          <p:nvPr/>
        </p:nvSpPr>
        <p:spPr bwMode="auto">
          <a:xfrm>
            <a:off x="5258882" y="4152732"/>
            <a:ext cx="194733"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3</a:t>
            </a:r>
            <a:endParaRPr lang="zh-CN" altLang="zh-CN" sz="2665" b="0">
              <a:ea typeface="宋体" panose="02010600030101010101" pitchFamily="2" charset="-122"/>
            </a:endParaRPr>
          </a:p>
        </p:txBody>
      </p:sp>
      <p:sp>
        <p:nvSpPr>
          <p:cNvPr id="23614" name="Rectangle 67"/>
          <p:cNvSpPr>
            <a:spLocks noChangeArrowheads="1"/>
          </p:cNvSpPr>
          <p:nvPr/>
        </p:nvSpPr>
        <p:spPr bwMode="auto">
          <a:xfrm>
            <a:off x="5352016" y="4152732"/>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15" name="Rectangle 68"/>
          <p:cNvSpPr>
            <a:spLocks noChangeArrowheads="1"/>
          </p:cNvSpPr>
          <p:nvPr/>
        </p:nvSpPr>
        <p:spPr bwMode="auto">
          <a:xfrm>
            <a:off x="5614483" y="4152732"/>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16" name="Rectangle 69"/>
          <p:cNvSpPr>
            <a:spLocks noChangeArrowheads="1"/>
          </p:cNvSpPr>
          <p:nvPr/>
        </p:nvSpPr>
        <p:spPr bwMode="auto">
          <a:xfrm>
            <a:off x="5970082" y="4152732"/>
            <a:ext cx="194733"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k</a:t>
            </a:r>
            <a:endParaRPr lang="zh-CN" altLang="zh-CN" sz="2665" b="0">
              <a:ea typeface="宋体" panose="02010600030101010101" pitchFamily="2" charset="-122"/>
            </a:endParaRPr>
          </a:p>
        </p:txBody>
      </p:sp>
      <p:sp>
        <p:nvSpPr>
          <p:cNvPr id="23617" name="Rectangle 70"/>
          <p:cNvSpPr>
            <a:spLocks noChangeArrowheads="1"/>
          </p:cNvSpPr>
          <p:nvPr/>
        </p:nvSpPr>
        <p:spPr bwMode="auto">
          <a:xfrm>
            <a:off x="6063216" y="4152732"/>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18" name="Rectangle 71"/>
          <p:cNvSpPr>
            <a:spLocks noChangeArrowheads="1"/>
          </p:cNvSpPr>
          <p:nvPr/>
        </p:nvSpPr>
        <p:spPr bwMode="auto">
          <a:xfrm>
            <a:off x="4547683" y="4667081"/>
            <a:ext cx="215900"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S</a:t>
            </a:r>
            <a:endParaRPr lang="zh-CN" altLang="zh-CN" sz="2665" b="0">
              <a:ea typeface="宋体" panose="02010600030101010101" pitchFamily="2" charset="-122"/>
            </a:endParaRPr>
          </a:p>
        </p:txBody>
      </p:sp>
      <p:sp>
        <p:nvSpPr>
          <p:cNvPr id="23619" name="Rectangle 72"/>
          <p:cNvSpPr>
            <a:spLocks noChangeArrowheads="1"/>
          </p:cNvSpPr>
          <p:nvPr/>
        </p:nvSpPr>
        <p:spPr bwMode="auto">
          <a:xfrm>
            <a:off x="4651399" y="4667081"/>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20" name="Rectangle 73"/>
          <p:cNvSpPr>
            <a:spLocks noChangeArrowheads="1"/>
          </p:cNvSpPr>
          <p:nvPr/>
        </p:nvSpPr>
        <p:spPr bwMode="auto">
          <a:xfrm>
            <a:off x="4903283" y="4667081"/>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21" name="Rectangle 74"/>
          <p:cNvSpPr>
            <a:spLocks noChangeArrowheads="1"/>
          </p:cNvSpPr>
          <p:nvPr/>
        </p:nvSpPr>
        <p:spPr bwMode="auto">
          <a:xfrm>
            <a:off x="5205510" y="4667081"/>
            <a:ext cx="194733"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dirty="0">
                <a:solidFill>
                  <a:srgbClr val="000000"/>
                </a:solidFill>
                <a:latin typeface="Times New Roman" panose="02020603050405020304" pitchFamily="18" charset="0"/>
                <a:ea typeface="宋体" panose="02010600030101010101" pitchFamily="2" charset="-122"/>
              </a:rPr>
              <a:t>1</a:t>
            </a:r>
            <a:endParaRPr lang="zh-CN" altLang="zh-CN" sz="2665" b="0" dirty="0">
              <a:ea typeface="宋体" panose="02010600030101010101" pitchFamily="2" charset="-122"/>
            </a:endParaRPr>
          </a:p>
        </p:txBody>
      </p:sp>
      <p:sp>
        <p:nvSpPr>
          <p:cNvPr id="23622" name="Rectangle 75"/>
          <p:cNvSpPr>
            <a:spLocks noChangeArrowheads="1"/>
          </p:cNvSpPr>
          <p:nvPr/>
        </p:nvSpPr>
        <p:spPr bwMode="auto">
          <a:xfrm>
            <a:off x="5349526" y="4667081"/>
            <a:ext cx="129116"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dirty="0">
                <a:solidFill>
                  <a:srgbClr val="000000"/>
                </a:solidFill>
                <a:latin typeface="Times New Roman" panose="02020603050405020304" pitchFamily="18" charset="0"/>
                <a:ea typeface="宋体" panose="02010600030101010101" pitchFamily="2" charset="-122"/>
              </a:rPr>
              <a:t>-</a:t>
            </a:r>
            <a:endParaRPr lang="zh-CN" altLang="zh-CN" sz="2665" b="0" dirty="0">
              <a:ea typeface="宋体" panose="02010600030101010101" pitchFamily="2" charset="-122"/>
            </a:endParaRPr>
          </a:p>
        </p:txBody>
      </p:sp>
      <p:sp>
        <p:nvSpPr>
          <p:cNvPr id="23623" name="Rectangle 76"/>
          <p:cNvSpPr>
            <a:spLocks noChangeArrowheads="1"/>
          </p:cNvSpPr>
          <p:nvPr/>
        </p:nvSpPr>
        <p:spPr bwMode="auto">
          <a:xfrm>
            <a:off x="5493542" y="4667081"/>
            <a:ext cx="495300"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dirty="0">
                <a:solidFill>
                  <a:srgbClr val="000000"/>
                </a:solidFill>
                <a:latin typeface="Times New Roman" panose="02020603050405020304" pitchFamily="18" charset="0"/>
                <a:ea typeface="宋体" panose="02010600030101010101" pitchFamily="2" charset="-122"/>
              </a:rPr>
              <a:t>k/3</a:t>
            </a:r>
            <a:endParaRPr lang="zh-CN" altLang="zh-CN" sz="2665" b="0" dirty="0">
              <a:ea typeface="宋体" panose="02010600030101010101" pitchFamily="2" charset="-122"/>
            </a:endParaRPr>
          </a:p>
        </p:txBody>
      </p:sp>
      <p:sp>
        <p:nvSpPr>
          <p:cNvPr id="23625" name="Rectangle 78"/>
          <p:cNvSpPr>
            <a:spLocks noChangeArrowheads="1"/>
          </p:cNvSpPr>
          <p:nvPr/>
        </p:nvSpPr>
        <p:spPr bwMode="auto">
          <a:xfrm>
            <a:off x="4547683" y="5139099"/>
            <a:ext cx="215900"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S</a:t>
            </a:r>
            <a:endParaRPr lang="zh-CN" altLang="zh-CN" sz="2665" b="0">
              <a:ea typeface="宋体" panose="02010600030101010101" pitchFamily="2" charset="-122"/>
            </a:endParaRPr>
          </a:p>
        </p:txBody>
      </p:sp>
      <p:sp>
        <p:nvSpPr>
          <p:cNvPr id="23626" name="Rectangle 79"/>
          <p:cNvSpPr>
            <a:spLocks noChangeArrowheads="1"/>
          </p:cNvSpPr>
          <p:nvPr/>
        </p:nvSpPr>
        <p:spPr bwMode="auto">
          <a:xfrm>
            <a:off x="4722745" y="5066047"/>
            <a:ext cx="194733"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dirty="0">
                <a:solidFill>
                  <a:srgbClr val="000000"/>
                </a:solidFill>
                <a:latin typeface="Times New Roman" panose="02020603050405020304" pitchFamily="18" charset="0"/>
                <a:ea typeface="宋体" panose="02010600030101010101" pitchFamily="2" charset="-122"/>
              </a:rPr>
              <a:t>0</a:t>
            </a:r>
            <a:endParaRPr lang="zh-CN" altLang="zh-CN" sz="2665" b="0" dirty="0">
              <a:ea typeface="宋体" panose="02010600030101010101" pitchFamily="2" charset="-122"/>
            </a:endParaRPr>
          </a:p>
        </p:txBody>
      </p:sp>
      <p:sp>
        <p:nvSpPr>
          <p:cNvPr id="23628" name="Rectangle 81"/>
          <p:cNvSpPr>
            <a:spLocks noChangeArrowheads="1"/>
          </p:cNvSpPr>
          <p:nvPr/>
        </p:nvSpPr>
        <p:spPr bwMode="auto">
          <a:xfrm>
            <a:off x="4903283" y="5139099"/>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29" name="Rectangle 82"/>
          <p:cNvSpPr>
            <a:spLocks noChangeArrowheads="1"/>
          </p:cNvSpPr>
          <p:nvPr/>
        </p:nvSpPr>
        <p:spPr bwMode="auto">
          <a:xfrm>
            <a:off x="5258882" y="5139099"/>
            <a:ext cx="194733"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k</a:t>
            </a:r>
            <a:endParaRPr lang="zh-CN" altLang="zh-CN" sz="2665" b="0">
              <a:ea typeface="宋体" panose="02010600030101010101" pitchFamily="2" charset="-122"/>
            </a:endParaRPr>
          </a:p>
        </p:txBody>
      </p:sp>
      <p:sp>
        <p:nvSpPr>
          <p:cNvPr id="23630" name="Rectangle 83"/>
          <p:cNvSpPr>
            <a:spLocks noChangeArrowheads="1"/>
          </p:cNvSpPr>
          <p:nvPr/>
        </p:nvSpPr>
        <p:spPr bwMode="auto">
          <a:xfrm>
            <a:off x="5349899" y="5139099"/>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3631" name="Rectangle 84"/>
          <p:cNvSpPr>
            <a:spLocks noChangeArrowheads="1"/>
          </p:cNvSpPr>
          <p:nvPr/>
        </p:nvSpPr>
        <p:spPr bwMode="auto">
          <a:xfrm>
            <a:off x="5445149" y="5139099"/>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87164" y="1151339"/>
            <a:ext cx="11473275" cy="981517"/>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10 </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设控制系统结构图如图所示，其中</a:t>
            </a: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K1</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a:t>
            </a: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K2</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为正常数，</a:t>
            </a: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β</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为非负常数。试分析：</a:t>
            </a:r>
            <a:endParaRPr lang="zh-CN" altLang="en-US" sz="2800" dirty="0">
              <a:effectLst>
                <a:outerShdw blurRad="38100" dist="38100" dir="2700000" algn="tl">
                  <a:srgbClr val="000000">
                    <a:alpha val="43137"/>
                  </a:srgbClr>
                </a:outerShdw>
              </a:effectLst>
              <a:latin typeface="+mn-ea"/>
              <a:ea typeface="+mn-ea"/>
            </a:endParaRPr>
          </a:p>
        </p:txBody>
      </p:sp>
      <p:sp>
        <p:nvSpPr>
          <p:cNvPr id="24581"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82"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83"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84"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85"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86"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87"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88"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89"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90"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91"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92"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93"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94"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595"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 name="Rectangle 4"/>
          <p:cNvSpPr>
            <a:spLocks noChangeArrowheads="1"/>
          </p:cNvSpPr>
          <p:nvPr/>
        </p:nvSpPr>
        <p:spPr bwMode="auto">
          <a:xfrm>
            <a:off x="929423" y="5120605"/>
            <a:ext cx="7661287"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spcBef>
                <a:spcPts val="600"/>
              </a:spcBef>
              <a:spcAft>
                <a:spcPts val="600"/>
              </a:spcAft>
              <a:defRPr/>
            </a:pPr>
            <a:r>
              <a:rPr lang="zh-CN" altLang="en-US" sz="2800" b="1" dirty="0">
                <a:solidFill>
                  <a:schemeClr val="tx1"/>
                </a:solidFill>
                <a:effectLst>
                  <a:outerShdw blurRad="38100" dist="38100" dir="2700000" algn="tl">
                    <a:srgbClr val="000000">
                      <a:alpha val="43137"/>
                    </a:srgbClr>
                  </a:outerShdw>
                </a:effectLst>
              </a:rPr>
              <a:t>（</a:t>
            </a:r>
            <a:r>
              <a:rPr lang="en-US" altLang="zh-CN" sz="2800" b="1" dirty="0">
                <a:solidFill>
                  <a:schemeClr val="tx1"/>
                </a:solidFill>
                <a:effectLst>
                  <a:outerShdw blurRad="38100" dist="38100" dir="2700000" algn="tl">
                    <a:srgbClr val="000000">
                      <a:alpha val="43137"/>
                    </a:srgbClr>
                  </a:outerShdw>
                </a:effectLst>
              </a:rPr>
              <a:t>1</a:t>
            </a:r>
            <a:r>
              <a:rPr lang="zh-CN" altLang="en-US" sz="2800" b="1" dirty="0">
                <a:solidFill>
                  <a:schemeClr val="tx1"/>
                </a:solidFill>
                <a:effectLst>
                  <a:outerShdw blurRad="38100" dist="38100" dir="2700000" algn="tl">
                    <a:srgbClr val="000000">
                      <a:alpha val="43137"/>
                    </a:srgbClr>
                  </a:outerShdw>
                </a:effectLst>
              </a:rPr>
              <a:t>） </a:t>
            </a:r>
            <a:r>
              <a:rPr lang="en-US" altLang="zh-CN" sz="2800" b="1" dirty="0">
                <a:solidFill>
                  <a:schemeClr val="tx1"/>
                </a:solidFill>
                <a:effectLst>
                  <a:outerShdw blurRad="38100" dist="38100" dir="2700000" algn="tl">
                    <a:srgbClr val="000000">
                      <a:alpha val="43137"/>
                    </a:srgbClr>
                  </a:outerShdw>
                </a:effectLst>
              </a:rPr>
              <a:t>β</a:t>
            </a:r>
            <a:r>
              <a:rPr lang="zh-CN" altLang="en-US" sz="2800" b="1" dirty="0">
                <a:solidFill>
                  <a:schemeClr val="tx1"/>
                </a:solidFill>
                <a:effectLst>
                  <a:outerShdw blurRad="38100" dist="38100" dir="2700000" algn="tl">
                    <a:srgbClr val="000000">
                      <a:alpha val="43137"/>
                    </a:srgbClr>
                  </a:outerShdw>
                </a:effectLst>
              </a:rPr>
              <a:t>值对系统稳定性的影响</a:t>
            </a:r>
            <a:endParaRPr lang="zh-CN" altLang="en-US" sz="2800" b="1" dirty="0">
              <a:solidFill>
                <a:schemeClr val="tx1"/>
              </a:solidFill>
              <a:effectLst>
                <a:outerShdw blurRad="38100" dist="38100" dir="2700000" algn="tl">
                  <a:srgbClr val="000000">
                    <a:alpha val="43137"/>
                  </a:srgbClr>
                </a:outerShdw>
              </a:effectLst>
            </a:endParaRPr>
          </a:p>
          <a:p>
            <a:pPr>
              <a:spcBef>
                <a:spcPts val="600"/>
              </a:spcBef>
              <a:spcAft>
                <a:spcPts val="600"/>
              </a:spcAft>
              <a:defRPr/>
            </a:pPr>
            <a:r>
              <a:rPr lang="zh-CN" altLang="en-US" sz="2800" b="1" dirty="0">
                <a:solidFill>
                  <a:schemeClr val="tx1"/>
                </a:solidFill>
                <a:effectLst>
                  <a:outerShdw blurRad="38100" dist="38100" dir="2700000" algn="tl">
                    <a:srgbClr val="000000">
                      <a:alpha val="43137"/>
                    </a:srgbClr>
                  </a:outerShdw>
                </a:effectLst>
              </a:rPr>
              <a:t>（</a:t>
            </a:r>
            <a:r>
              <a:rPr lang="en-US" altLang="zh-CN" sz="2800" b="1" dirty="0">
                <a:solidFill>
                  <a:schemeClr val="tx1"/>
                </a:solidFill>
                <a:effectLst>
                  <a:outerShdw blurRad="38100" dist="38100" dir="2700000" algn="tl">
                    <a:srgbClr val="000000">
                      <a:alpha val="43137"/>
                    </a:srgbClr>
                  </a:outerShdw>
                </a:effectLst>
              </a:rPr>
              <a:t>2</a:t>
            </a:r>
            <a:r>
              <a:rPr lang="zh-CN" altLang="en-US" sz="2800" b="1" dirty="0">
                <a:solidFill>
                  <a:schemeClr val="tx1"/>
                </a:solidFill>
                <a:effectLst>
                  <a:outerShdw blurRad="38100" dist="38100" dir="2700000" algn="tl">
                    <a:srgbClr val="000000">
                      <a:alpha val="43137"/>
                    </a:srgbClr>
                  </a:outerShdw>
                </a:effectLst>
              </a:rPr>
              <a:t>） </a:t>
            </a:r>
            <a:r>
              <a:rPr lang="en-US" altLang="zh-CN" sz="2800" b="1" dirty="0">
                <a:solidFill>
                  <a:schemeClr val="tx1"/>
                </a:solidFill>
                <a:effectLst>
                  <a:outerShdw blurRad="38100" dist="38100" dir="2700000" algn="tl">
                    <a:srgbClr val="000000">
                      <a:alpha val="43137"/>
                    </a:srgbClr>
                  </a:outerShdw>
                </a:effectLst>
              </a:rPr>
              <a:t>β</a:t>
            </a:r>
            <a:r>
              <a:rPr lang="zh-CN" altLang="en-US" sz="2800" b="1" dirty="0">
                <a:solidFill>
                  <a:schemeClr val="tx1"/>
                </a:solidFill>
                <a:effectLst>
                  <a:outerShdw blurRad="38100" dist="38100" dir="2700000" algn="tl">
                    <a:srgbClr val="000000">
                      <a:alpha val="43137"/>
                    </a:srgbClr>
                  </a:outerShdw>
                </a:effectLst>
              </a:rPr>
              <a:t>值对系统阶跃响应动态性能的影响；</a:t>
            </a:r>
            <a:endParaRPr lang="zh-CN" altLang="en-US" sz="2800" b="1" dirty="0">
              <a:solidFill>
                <a:schemeClr val="tx1"/>
              </a:solidFill>
              <a:effectLst>
                <a:outerShdw blurRad="38100" dist="38100" dir="2700000" algn="tl">
                  <a:srgbClr val="000000">
                    <a:alpha val="43137"/>
                  </a:srgbClr>
                </a:outerShdw>
              </a:effectLst>
            </a:endParaRPr>
          </a:p>
          <a:p>
            <a:pPr>
              <a:spcBef>
                <a:spcPts val="600"/>
              </a:spcBef>
              <a:spcAft>
                <a:spcPts val="600"/>
              </a:spcAft>
              <a:defRPr/>
            </a:pPr>
            <a:r>
              <a:rPr lang="zh-CN" altLang="en-US" sz="2800" b="1" dirty="0">
                <a:solidFill>
                  <a:schemeClr val="tx1"/>
                </a:solidFill>
                <a:effectLst>
                  <a:outerShdw blurRad="38100" dist="38100" dir="2700000" algn="tl">
                    <a:srgbClr val="000000">
                      <a:alpha val="43137"/>
                    </a:srgbClr>
                  </a:outerShdw>
                </a:effectLst>
              </a:rPr>
              <a:t>（</a:t>
            </a:r>
            <a:r>
              <a:rPr lang="en-US" altLang="zh-CN" sz="2800" b="1" dirty="0">
                <a:solidFill>
                  <a:schemeClr val="tx1"/>
                </a:solidFill>
                <a:effectLst>
                  <a:outerShdw blurRad="38100" dist="38100" dir="2700000" algn="tl">
                    <a:srgbClr val="000000">
                      <a:alpha val="43137"/>
                    </a:srgbClr>
                  </a:outerShdw>
                </a:effectLst>
              </a:rPr>
              <a:t>3</a:t>
            </a:r>
            <a:r>
              <a:rPr lang="zh-CN" altLang="en-US" sz="2800" b="1" dirty="0">
                <a:solidFill>
                  <a:schemeClr val="tx1"/>
                </a:solidFill>
                <a:effectLst>
                  <a:outerShdw blurRad="38100" dist="38100" dir="2700000" algn="tl">
                    <a:srgbClr val="000000">
                      <a:alpha val="43137"/>
                    </a:srgbClr>
                  </a:outerShdw>
                </a:effectLst>
              </a:rPr>
              <a:t>） </a:t>
            </a:r>
            <a:r>
              <a:rPr lang="en-US" altLang="zh-CN" sz="2800" b="1" dirty="0">
                <a:solidFill>
                  <a:schemeClr val="tx1"/>
                </a:solidFill>
                <a:effectLst>
                  <a:outerShdw blurRad="38100" dist="38100" dir="2700000" algn="tl">
                    <a:srgbClr val="000000">
                      <a:alpha val="43137"/>
                    </a:srgbClr>
                  </a:outerShdw>
                </a:effectLst>
              </a:rPr>
              <a:t>β</a:t>
            </a:r>
            <a:r>
              <a:rPr lang="zh-CN" altLang="en-US" sz="2800" b="1" dirty="0">
                <a:solidFill>
                  <a:schemeClr val="tx1"/>
                </a:solidFill>
                <a:effectLst>
                  <a:outerShdw blurRad="38100" dist="38100" dir="2700000" algn="tl">
                    <a:srgbClr val="000000">
                      <a:alpha val="43137"/>
                    </a:srgbClr>
                  </a:outerShdw>
                </a:effectLst>
              </a:rPr>
              <a:t>值对系统斜坡响应稳态误差的影响。</a:t>
            </a:r>
            <a:endParaRPr lang="zh-CN" altLang="en-US" sz="2800" b="1" dirty="0">
              <a:solidFill>
                <a:schemeClr val="tx1"/>
              </a:solidFill>
              <a:effectLst>
                <a:outerShdw blurRad="38100" dist="38100" dir="2700000" algn="tl">
                  <a:srgbClr val="000000">
                    <a:alpha val="43137"/>
                  </a:srgbClr>
                </a:outerShdw>
              </a:effectLst>
            </a:endParaRPr>
          </a:p>
        </p:txBody>
      </p:sp>
      <p:sp>
        <p:nvSpPr>
          <p:cNvPr id="24599" name="Rectangle 6"/>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600"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601"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602" name="Rectangle 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603" name="Rectangle 4"/>
          <p:cNvSpPr>
            <a:spLocks noChangeArrowheads="1"/>
          </p:cNvSpPr>
          <p:nvPr/>
        </p:nvSpPr>
        <p:spPr bwMode="auto">
          <a:xfrm>
            <a:off x="0" y="397373"/>
            <a:ext cx="356188"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1335" b="0">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604" name="Rectangle 5"/>
          <p:cNvSpPr>
            <a:spLocks noChangeArrowheads="1"/>
          </p:cNvSpPr>
          <p:nvPr/>
        </p:nvSpPr>
        <p:spPr bwMode="auto">
          <a:xfrm>
            <a:off x="0" y="963928"/>
            <a:ext cx="218330"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1065" b="0">
                <a:ea typeface="宋体" panose="02010600030101010101" pitchFamily="2" charset="-122"/>
              </a:rPr>
              <a:t> </a:t>
            </a:r>
            <a:endParaRPr lang="en-US" altLang="zh-CN" sz="3200" b="0">
              <a:latin typeface="Times New Roman" panose="02020603050405020304" pitchFamily="18" charset="0"/>
              <a:ea typeface="宋体" panose="02010600030101010101" pitchFamily="2" charset="-122"/>
            </a:endParaRPr>
          </a:p>
        </p:txBody>
      </p:sp>
      <p:sp>
        <p:nvSpPr>
          <p:cNvPr id="24605" name="Rectangle 43"/>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606" name="Rectangle 4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607" name="Rectangle 5"/>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608" name="Rectangle 7"/>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609" name="Rectangle 4"/>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610"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4611" name="Rectangle 4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4612" name="Rectangle 4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4613" name="Rectangle 5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pic>
        <p:nvPicPr>
          <p:cNvPr id="73730" name="Picture 2"/>
          <p:cNvPicPr>
            <a:picLocks noChangeAspect="1" noChangeArrowheads="1"/>
          </p:cNvPicPr>
          <p:nvPr/>
        </p:nvPicPr>
        <p:blipFill>
          <a:blip r:embed="rId1"/>
          <a:srcRect/>
          <a:stretch>
            <a:fillRect/>
          </a:stretch>
        </p:blipFill>
        <p:spPr bwMode="auto">
          <a:xfrm>
            <a:off x="929423" y="2276991"/>
            <a:ext cx="10163545" cy="2736185"/>
          </a:xfrm>
          <a:prstGeom prst="rect">
            <a:avLst/>
          </a:prstGeom>
          <a:solidFill>
            <a:schemeClr val="bg2"/>
          </a:solidFill>
        </p:spPr>
        <p:style>
          <a:lnRef idx="2">
            <a:schemeClr val="dk1"/>
          </a:lnRef>
          <a:fillRef idx="1">
            <a:schemeClr val="lt1"/>
          </a:fillRef>
          <a:effectRef idx="0">
            <a:schemeClr val="dk1"/>
          </a:effectRef>
          <a:fontRef idx="minor">
            <a:schemeClr val="dk1"/>
          </a:fontRef>
        </p:style>
      </p:pic>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03"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04"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05"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06"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07"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08"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09"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10"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11"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12"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13"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14"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15"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 name="内容占位符 1"/>
          <p:cNvSpPr txBox="1"/>
          <p:nvPr/>
        </p:nvSpPr>
        <p:spPr bwMode="auto">
          <a:xfrm>
            <a:off x="479376" y="1399059"/>
            <a:ext cx="6456715" cy="94982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lnSpc>
                <a:spcPct val="150000"/>
              </a:lnSpc>
              <a:buNone/>
              <a:defRPr/>
            </a:pPr>
            <a:r>
              <a:rPr lang="zh-CN" altLang="en-US" dirty="0">
                <a:effectLst>
                  <a:outerShdw blurRad="38100" dist="38100" dir="2700000" algn="tl">
                    <a:srgbClr val="000000">
                      <a:alpha val="43137"/>
                    </a:srgbClr>
                  </a:outerShdw>
                </a:effectLst>
              </a:rPr>
              <a:t>由图可求的系统的闭环传递函数为：</a:t>
            </a:r>
            <a:endParaRPr lang="zh-CN" altLang="en-US" dirty="0">
              <a:effectLst>
                <a:outerShdw blurRad="38100" dist="38100" dir="2700000" algn="tl">
                  <a:srgbClr val="000000">
                    <a:alpha val="43137"/>
                  </a:srgbClr>
                </a:outerShdw>
              </a:effectLst>
            </a:endParaRPr>
          </a:p>
        </p:txBody>
      </p:sp>
      <p:sp>
        <p:nvSpPr>
          <p:cNvPr id="25619"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 name="Rectangle 4"/>
          <p:cNvSpPr>
            <a:spLocks noChangeArrowheads="1"/>
          </p:cNvSpPr>
          <p:nvPr/>
        </p:nvSpPr>
        <p:spPr bwMode="auto">
          <a:xfrm>
            <a:off x="418154" y="2764085"/>
            <a:ext cx="10945216" cy="1384995"/>
          </a:xfrm>
          <a:prstGeom prst="rect">
            <a:avLst/>
          </a:prstGeom>
        </p:spPr>
        <p:style>
          <a:lnRef idx="1">
            <a:schemeClr val="accent5"/>
          </a:lnRef>
          <a:fillRef idx="2">
            <a:schemeClr val="accent5"/>
          </a:fillRef>
          <a:effectRef idx="1">
            <a:schemeClr val="accent5"/>
          </a:effectRef>
          <a:fontRef idx="minor">
            <a:schemeClr val="dk1"/>
          </a:fontRef>
        </p:style>
        <p:txBody>
          <a:bodyPr anchor="ctr">
            <a:spAutoFit/>
          </a:bodyPr>
          <a:lstStyle/>
          <a:p>
            <a:pPr marL="457200" indent="-457200">
              <a:buFont typeface="Wingdings" panose="05000000000000000000" pitchFamily="2" charset="2"/>
              <a:buChar char="l"/>
              <a:defRPr/>
            </a:pPr>
            <a:r>
              <a:rPr lang="zh-CN" altLang="en-US" sz="2800" b="1" dirty="0">
                <a:solidFill>
                  <a:schemeClr val="tx1"/>
                </a:solidFill>
                <a:effectLst>
                  <a:outerShdw blurRad="38100" dist="38100" dir="2700000" algn="tl">
                    <a:srgbClr val="000000">
                      <a:alpha val="43137"/>
                    </a:srgbClr>
                  </a:outerShdw>
                </a:effectLst>
              </a:rPr>
              <a:t>通过在内回路加上一个系数为</a:t>
            </a:r>
            <a:r>
              <a:rPr lang="en-US" altLang="zh-CN" sz="2800" b="1" dirty="0">
                <a:solidFill>
                  <a:schemeClr val="tx1"/>
                </a:solidFill>
                <a:effectLst>
                  <a:outerShdw blurRad="38100" dist="38100" dir="2700000" algn="tl">
                    <a:srgbClr val="000000">
                      <a:alpha val="43137"/>
                    </a:srgbClr>
                  </a:outerShdw>
                </a:effectLst>
              </a:rPr>
              <a:t>β</a:t>
            </a:r>
            <a:r>
              <a:rPr lang="zh-CN" altLang="en-US" sz="2800" b="1" dirty="0">
                <a:solidFill>
                  <a:schemeClr val="tx1"/>
                </a:solidFill>
                <a:effectLst>
                  <a:outerShdw blurRad="38100" dist="38100" dir="2700000" algn="tl">
                    <a:srgbClr val="000000">
                      <a:alpha val="43137"/>
                    </a:srgbClr>
                  </a:outerShdw>
                </a:effectLst>
              </a:rPr>
              <a:t>的反馈支路，适当选取</a:t>
            </a:r>
            <a:r>
              <a:rPr lang="en-US" altLang="zh-CN" sz="2800" b="1" dirty="0">
                <a:solidFill>
                  <a:schemeClr val="tx1"/>
                </a:solidFill>
                <a:effectLst>
                  <a:outerShdw blurRad="38100" dist="38100" dir="2700000" algn="tl">
                    <a:srgbClr val="000000">
                      <a:alpha val="43137"/>
                    </a:srgbClr>
                  </a:outerShdw>
                </a:effectLst>
              </a:rPr>
              <a:t>β</a:t>
            </a:r>
            <a:r>
              <a:rPr lang="zh-CN" altLang="en-US" sz="2800" b="1" dirty="0">
                <a:solidFill>
                  <a:schemeClr val="tx1"/>
                </a:solidFill>
                <a:effectLst>
                  <a:outerShdw blurRad="38100" dist="38100" dir="2700000" algn="tl">
                    <a:srgbClr val="000000">
                      <a:alpha val="43137"/>
                    </a:srgbClr>
                  </a:outerShdw>
                </a:effectLst>
              </a:rPr>
              <a:t>值，增加了系统的稳定性。会使得系统从临界稳定到稳定状态，稳定性增加总误差方程得到：误差为无穷大</a:t>
            </a:r>
            <a:endParaRPr lang="zh-CN" altLang="en-US" sz="2800" b="1" dirty="0">
              <a:solidFill>
                <a:schemeClr val="tx1"/>
              </a:solidFill>
              <a:effectLst>
                <a:outerShdw blurRad="38100" dist="38100" dir="2700000" algn="tl">
                  <a:srgbClr val="000000">
                    <a:alpha val="43137"/>
                  </a:srgbClr>
                </a:outerShdw>
              </a:effectLst>
            </a:endParaRPr>
          </a:p>
        </p:txBody>
      </p:sp>
      <p:sp>
        <p:nvSpPr>
          <p:cNvPr id="25623" name="Rectangle 6"/>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24"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25"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26" name="Rectangle 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27" name="Rectangle 4"/>
          <p:cNvSpPr>
            <a:spLocks noChangeArrowheads="1"/>
          </p:cNvSpPr>
          <p:nvPr/>
        </p:nvSpPr>
        <p:spPr bwMode="auto">
          <a:xfrm>
            <a:off x="0" y="397373"/>
            <a:ext cx="356188"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1335" b="0">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28" name="Rectangle 5"/>
          <p:cNvSpPr>
            <a:spLocks noChangeArrowheads="1"/>
          </p:cNvSpPr>
          <p:nvPr/>
        </p:nvSpPr>
        <p:spPr bwMode="auto">
          <a:xfrm>
            <a:off x="0" y="963928"/>
            <a:ext cx="218330"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1065" b="0">
                <a:ea typeface="宋体" panose="02010600030101010101" pitchFamily="2" charset="-122"/>
              </a:rPr>
              <a:t> </a:t>
            </a:r>
            <a:endParaRPr lang="en-US" altLang="zh-CN" sz="3200" b="0">
              <a:latin typeface="Times New Roman" panose="02020603050405020304" pitchFamily="18" charset="0"/>
              <a:ea typeface="宋体" panose="02010600030101010101" pitchFamily="2" charset="-122"/>
            </a:endParaRPr>
          </a:p>
        </p:txBody>
      </p:sp>
      <p:sp>
        <p:nvSpPr>
          <p:cNvPr id="25629" name="Rectangle 43"/>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30" name="Rectangle 4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31" name="Rectangle 5"/>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32" name="Rectangle 7"/>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33" name="Rectangle 4"/>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34"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5635" name="Rectangle 4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5636" name="Rectangle 4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5637" name="Rectangle 5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5638"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25639" name="对象 7"/>
          <p:cNvGraphicFramePr>
            <a:graphicFrameLocks noChangeAspect="1"/>
          </p:cNvGraphicFramePr>
          <p:nvPr/>
        </p:nvGraphicFramePr>
        <p:xfrm>
          <a:off x="7092916" y="1153116"/>
          <a:ext cx="4691716" cy="1244036"/>
        </p:xfrm>
        <a:graphic>
          <a:graphicData uri="http://schemas.openxmlformats.org/presentationml/2006/ole">
            <mc:AlternateContent xmlns:mc="http://schemas.openxmlformats.org/markup-compatibility/2006">
              <mc:Choice xmlns:v="urn:schemas-microsoft-com:vml" Requires="v">
                <p:oleObj spid="_x0000_s13314" name="公式" r:id="rId1" imgW="1701800" imgH="444500" progId="Equation.3">
                  <p:embed/>
                </p:oleObj>
              </mc:Choice>
              <mc:Fallback>
                <p:oleObj name="公式" r:id="rId1" imgW="1701800" imgH="444500" progId="Equation.3">
                  <p:embed/>
                  <p:pic>
                    <p:nvPicPr>
                      <p:cNvPr id="0" name="对象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16" y="1153116"/>
                        <a:ext cx="4691716" cy="1244036"/>
                      </a:xfrm>
                      <a:prstGeom prst="rect">
                        <a:avLst/>
                      </a:prstGeom>
                      <a:noFill/>
                      <a:ln>
                        <a:noFill/>
                      </a:ln>
                    </p:spPr>
                  </p:pic>
                </p:oleObj>
              </mc:Fallback>
            </mc:AlternateContent>
          </a:graphicData>
        </a:graphic>
      </p:graphicFrame>
      <p:sp>
        <p:nvSpPr>
          <p:cNvPr id="39" name="Rectangle 4"/>
          <p:cNvSpPr>
            <a:spLocks noChangeArrowheads="1"/>
          </p:cNvSpPr>
          <p:nvPr/>
        </p:nvSpPr>
        <p:spPr bwMode="auto">
          <a:xfrm>
            <a:off x="417155" y="4561964"/>
            <a:ext cx="10925292" cy="523220"/>
          </a:xfrm>
          <a:prstGeom prst="rect">
            <a:avLst/>
          </a:prstGeom>
        </p:spPr>
        <p:style>
          <a:lnRef idx="1">
            <a:schemeClr val="accent4"/>
          </a:lnRef>
          <a:fillRef idx="2">
            <a:schemeClr val="accent4"/>
          </a:fillRef>
          <a:effectRef idx="1">
            <a:schemeClr val="accent4"/>
          </a:effectRef>
          <a:fontRef idx="minor">
            <a:schemeClr val="dk1"/>
          </a:fontRef>
        </p:style>
        <p:txBody>
          <a:bodyPr anchor="ctr">
            <a:spAutoFit/>
          </a:bodyPr>
          <a:lstStyle/>
          <a:p>
            <a:pPr marL="457200" indent="-457200">
              <a:buFont typeface="Wingdings" panose="05000000000000000000" pitchFamily="2" charset="2"/>
              <a:buChar char="l"/>
              <a:defRPr/>
            </a:pPr>
            <a:r>
              <a:rPr lang="zh-CN" altLang="en-US" sz="2800" b="1" dirty="0">
                <a:solidFill>
                  <a:schemeClr val="tx1"/>
                </a:solidFill>
                <a:effectLst>
                  <a:outerShdw blurRad="38100" dist="38100" dir="2700000" algn="tl">
                    <a:srgbClr val="000000">
                      <a:alpha val="43137"/>
                    </a:srgbClr>
                  </a:outerShdw>
                </a:effectLst>
              </a:rPr>
              <a:t>选取</a:t>
            </a:r>
            <a:r>
              <a:rPr lang="en-US" altLang="zh-CN" sz="2800" b="1" dirty="0">
                <a:solidFill>
                  <a:schemeClr val="tx1"/>
                </a:solidFill>
                <a:effectLst>
                  <a:outerShdw blurRad="38100" dist="38100" dir="2700000" algn="tl">
                    <a:srgbClr val="000000">
                      <a:alpha val="43137"/>
                    </a:srgbClr>
                  </a:outerShdw>
                </a:effectLst>
              </a:rPr>
              <a:t>β</a:t>
            </a:r>
            <a:r>
              <a:rPr lang="zh-CN" altLang="en-US" sz="2800" b="1" dirty="0">
                <a:solidFill>
                  <a:schemeClr val="tx1"/>
                </a:solidFill>
                <a:effectLst>
                  <a:outerShdw blurRad="38100" dist="38100" dir="2700000" algn="tl">
                    <a:srgbClr val="000000">
                      <a:alpha val="43137"/>
                    </a:srgbClr>
                  </a:outerShdw>
                </a:effectLst>
              </a:rPr>
              <a:t>值，会使得系统从临界稳定到稳定状态，稳定性增加。</a:t>
            </a:r>
            <a:endParaRPr lang="zh-CN" altLang="en-US" sz="2800" b="1" dirty="0">
              <a:solidFill>
                <a:schemeClr val="tx1"/>
              </a:solidFill>
              <a:effectLst>
                <a:outerShdw blurRad="38100" dist="38100" dir="2700000" algn="tl">
                  <a:srgbClr val="000000">
                    <a:alpha val="43137"/>
                  </a:srgbClr>
                </a:outerShdw>
              </a:effectLst>
            </a:endParaRPr>
          </a:p>
        </p:txBody>
      </p:sp>
      <p:sp>
        <p:nvSpPr>
          <p:cNvPr id="40" name="Rectangle 4"/>
          <p:cNvSpPr>
            <a:spLocks noChangeArrowheads="1"/>
          </p:cNvSpPr>
          <p:nvPr/>
        </p:nvSpPr>
        <p:spPr bwMode="auto">
          <a:xfrm>
            <a:off x="416586" y="5452117"/>
            <a:ext cx="11296038" cy="940322"/>
          </a:xfrm>
          <a:prstGeom prst="rect">
            <a:avLst/>
          </a:prstGeom>
        </p:spPr>
        <p:style>
          <a:lnRef idx="1">
            <a:schemeClr val="accent1"/>
          </a:lnRef>
          <a:fillRef idx="2">
            <a:schemeClr val="accent1"/>
          </a:fillRef>
          <a:effectRef idx="1">
            <a:schemeClr val="accent1"/>
          </a:effectRef>
          <a:fontRef idx="minor">
            <a:schemeClr val="dk1"/>
          </a:fontRef>
        </p:style>
        <p:txBody>
          <a:bodyPr wrap="square" anchor="ctr">
            <a:spAutoFit/>
          </a:bodyPr>
          <a:lstStyle/>
          <a:p>
            <a:pPr>
              <a:lnSpc>
                <a:spcPct val="200000"/>
              </a:lnSpc>
              <a:spcBef>
                <a:spcPts val="600"/>
              </a:spcBef>
              <a:spcAft>
                <a:spcPts val="600"/>
              </a:spcAft>
              <a:buFont typeface="Wingdings" panose="05000000000000000000" pitchFamily="2" charset="2"/>
              <a:buChar char="l"/>
              <a:defRPr/>
            </a:pPr>
            <a:r>
              <a:rPr lang="zh-CN" altLang="en-US" sz="3200" b="1" dirty="0">
                <a:solidFill>
                  <a:schemeClr val="tx1"/>
                </a:solidFill>
                <a:effectLst>
                  <a:outerShdw blurRad="38100" dist="38100" dir="2700000" algn="tl">
                    <a:srgbClr val="000000">
                      <a:alpha val="43137"/>
                    </a:srgbClr>
                  </a:outerShdw>
                </a:effectLst>
              </a:rPr>
              <a:t>对系统斜坡响应稳态误差的影响：              ，所以误差会增加。</a:t>
            </a:r>
            <a:endParaRPr lang="en-US" altLang="zh-CN" sz="3200" b="1" dirty="0">
              <a:solidFill>
                <a:schemeClr val="tx1"/>
              </a:solidFill>
              <a:effectLst>
                <a:outerShdw blurRad="38100" dist="38100" dir="2700000" algn="tl">
                  <a:srgbClr val="000000">
                    <a:alpha val="43137"/>
                  </a:srgbClr>
                </a:outerShdw>
              </a:effectLst>
            </a:endParaRPr>
          </a:p>
        </p:txBody>
      </p:sp>
      <p:sp>
        <p:nvSpPr>
          <p:cNvPr id="25646"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25647" name="对象 9"/>
          <p:cNvGraphicFramePr>
            <a:graphicFrameLocks noChangeAspect="1"/>
          </p:cNvGraphicFramePr>
          <p:nvPr/>
        </p:nvGraphicFramePr>
        <p:xfrm>
          <a:off x="6816080" y="5445803"/>
          <a:ext cx="1352549" cy="1007533"/>
        </p:xfrm>
        <a:graphic>
          <a:graphicData uri="http://schemas.openxmlformats.org/presentationml/2006/ole">
            <mc:AlternateContent xmlns:mc="http://schemas.openxmlformats.org/markup-compatibility/2006">
              <mc:Choice xmlns:v="urn:schemas-microsoft-com:vml" Requires="v">
                <p:oleObj spid="_x0000_s13315" name="公式" r:id="rId3" imgW="584200" imgH="431800" progId="Equation.3">
                  <p:embed/>
                </p:oleObj>
              </mc:Choice>
              <mc:Fallback>
                <p:oleObj name="公式" r:id="rId3" imgW="584200" imgH="431800" progId="Equation.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080" y="5445803"/>
                        <a:ext cx="1352549" cy="100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72" name="对象 3"/>
          <p:cNvGraphicFramePr>
            <a:graphicFrameLocks noChangeAspect="1"/>
          </p:cNvGraphicFramePr>
          <p:nvPr/>
        </p:nvGraphicFramePr>
        <p:xfrm>
          <a:off x="92366" y="1438478"/>
          <a:ext cx="6675539" cy="2573790"/>
        </p:xfrm>
        <a:graphic>
          <a:graphicData uri="http://schemas.openxmlformats.org/presentationml/2006/ole">
            <mc:AlternateContent xmlns:mc="http://schemas.openxmlformats.org/markup-compatibility/2006">
              <mc:Choice xmlns:v="urn:schemas-microsoft-com:vml" Requires="v">
                <p:oleObj spid="_x0000_s14338" name="" r:id="rId1" imgW="4535170" imgH="2281555" progId="">
                  <p:embed/>
                </p:oleObj>
              </mc:Choice>
              <mc:Fallback>
                <p:oleObj name="" r:id="rId1" imgW="4535170" imgH="2281555" progId="">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66" y="1438478"/>
                        <a:ext cx="6675539" cy="2573790"/>
                      </a:xfrm>
                      <a:prstGeom prst="rect">
                        <a:avLst/>
                      </a:prstGeom>
                      <a:noFill/>
                      <a:ln>
                        <a:noFill/>
                      </a:ln>
                    </p:spPr>
                  </p:pic>
                </p:oleObj>
              </mc:Fallback>
            </mc:AlternateContent>
          </a:graphicData>
        </a:graphic>
      </p:graphicFrame>
      <p:sp>
        <p:nvSpPr>
          <p:cNvPr id="81" name="Rectangle 4"/>
          <p:cNvSpPr>
            <a:spLocks noChangeArrowheads="1"/>
          </p:cNvSpPr>
          <p:nvPr/>
        </p:nvSpPr>
        <p:spPr bwMode="auto">
          <a:xfrm>
            <a:off x="4542367" y="5619832"/>
            <a:ext cx="6758517" cy="95410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anchor="ctr">
            <a:spAutoFit/>
          </a:bodyPr>
          <a:lstStyle/>
          <a:p>
            <a:pPr>
              <a:defRPr/>
            </a:pPr>
            <a:endParaRPr lang="en-US" altLang="zh-CN" sz="2800" b="1" dirty="0">
              <a:solidFill>
                <a:schemeClr val="tx1"/>
              </a:solidFill>
              <a:effectLst>
                <a:outerShdw blurRad="38100" dist="38100" dir="2700000" algn="tl">
                  <a:srgbClr val="000000">
                    <a:alpha val="43137"/>
                  </a:srgbClr>
                </a:outerShdw>
              </a:effectLst>
            </a:endParaRPr>
          </a:p>
          <a:p>
            <a:pPr>
              <a:defRPr/>
            </a:pPr>
            <a:endParaRPr lang="zh-CN" altLang="en-US" sz="2800" b="1" dirty="0">
              <a:solidFill>
                <a:schemeClr val="tx1"/>
              </a:solidFill>
              <a:effectLst>
                <a:outerShdw blurRad="38100" dist="38100" dir="2700000" algn="tl">
                  <a:srgbClr val="000000">
                    <a:alpha val="43137"/>
                  </a:srgbClr>
                </a:outerShdw>
              </a:effectLst>
            </a:endParaRPr>
          </a:p>
        </p:txBody>
      </p:sp>
      <p:sp>
        <p:nvSpPr>
          <p:cNvPr id="43012" name="Rectangle 4"/>
          <p:cNvSpPr>
            <a:spLocks noChangeArrowheads="1"/>
          </p:cNvSpPr>
          <p:nvPr/>
        </p:nvSpPr>
        <p:spPr bwMode="auto">
          <a:xfrm>
            <a:off x="397952" y="368973"/>
            <a:ext cx="7747689" cy="1041301"/>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11</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设单位反馈二阶系统的阶跃响应曲线如图所示，试确定此系统的开环传递函数</a:t>
            </a: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a:t>
            </a:r>
            <a:endParaRPr lang="zh-CN" altLang="en-US" sz="2800" dirty="0">
              <a:effectLst>
                <a:outerShdw blurRad="38100" dist="38100" dir="2700000" algn="tl">
                  <a:srgbClr val="000000">
                    <a:alpha val="43137"/>
                  </a:srgbClr>
                </a:outerShdw>
              </a:effectLst>
              <a:latin typeface="+mn-ea"/>
              <a:ea typeface="+mn-ea"/>
            </a:endParaRPr>
          </a:p>
        </p:txBody>
      </p:sp>
      <p:sp>
        <p:nvSpPr>
          <p:cNvPr id="26630"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31"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32"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33"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34"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35"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36"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37"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38"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39"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40"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41"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42"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43"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 name="内容占位符 1"/>
          <p:cNvSpPr txBox="1"/>
          <p:nvPr/>
        </p:nvSpPr>
        <p:spPr bwMode="auto">
          <a:xfrm>
            <a:off x="6628987" y="2297190"/>
            <a:ext cx="5352839" cy="1048208"/>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buNone/>
              <a:defRPr/>
            </a:pPr>
            <a:r>
              <a:rPr lang="zh-CN" altLang="en-US" sz="2800" dirty="0">
                <a:effectLst>
                  <a:outerShdw blurRad="38100" dist="38100" dir="2700000" algn="tl">
                    <a:srgbClr val="000000">
                      <a:alpha val="43137"/>
                    </a:srgbClr>
                  </a:outerShdw>
                </a:effectLst>
              </a:rPr>
              <a:t>单位阶跃响应曲线为衰减振荡曲线，系统必为二阶欠阻尼系统</a:t>
            </a:r>
            <a:endParaRPr lang="zh-CN" altLang="en-US" sz="2800" dirty="0">
              <a:effectLst>
                <a:outerShdw blurRad="38100" dist="38100" dir="2700000" algn="tl">
                  <a:srgbClr val="000000">
                    <a:alpha val="43137"/>
                  </a:srgbClr>
                </a:outerShdw>
              </a:effectLst>
            </a:endParaRPr>
          </a:p>
        </p:txBody>
      </p:sp>
      <p:sp>
        <p:nvSpPr>
          <p:cNvPr id="26647"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 name="Rectangle 4"/>
          <p:cNvSpPr>
            <a:spLocks noChangeArrowheads="1"/>
          </p:cNvSpPr>
          <p:nvPr/>
        </p:nvSpPr>
        <p:spPr bwMode="auto">
          <a:xfrm>
            <a:off x="47328" y="5858108"/>
            <a:ext cx="4224469" cy="523220"/>
          </a:xfrm>
          <a:prstGeom prst="rect">
            <a:avLst/>
          </a:prstGeom>
        </p:spPr>
        <p:style>
          <a:lnRef idx="1">
            <a:schemeClr val="accent5"/>
          </a:lnRef>
          <a:fillRef idx="2">
            <a:schemeClr val="accent5"/>
          </a:fillRef>
          <a:effectRef idx="1">
            <a:schemeClr val="accent5"/>
          </a:effectRef>
          <a:fontRef idx="minor">
            <a:schemeClr val="dk1"/>
          </a:fontRef>
        </p:style>
        <p:txBody>
          <a:bodyPr anchor="ctr">
            <a:spAutoFit/>
          </a:bodyPr>
          <a:lstStyle/>
          <a:p>
            <a:pPr>
              <a:defRPr/>
            </a:pPr>
            <a:r>
              <a:rPr lang="zh-CN" altLang="en-US" sz="2800" b="1" dirty="0">
                <a:solidFill>
                  <a:schemeClr val="tx1"/>
                </a:solidFill>
                <a:effectLst>
                  <a:outerShdw blurRad="38100" dist="38100" dir="2700000" algn="tl">
                    <a:srgbClr val="000000">
                      <a:alpha val="43137"/>
                    </a:srgbClr>
                  </a:outerShdw>
                </a:effectLst>
              </a:rPr>
              <a:t>系统的闭环传递函数为：</a:t>
            </a:r>
            <a:endParaRPr lang="zh-CN" altLang="en-US" sz="2800" b="1" dirty="0">
              <a:solidFill>
                <a:schemeClr val="tx1"/>
              </a:solidFill>
              <a:effectLst>
                <a:outerShdw blurRad="38100" dist="38100" dir="2700000" algn="tl">
                  <a:srgbClr val="000000">
                    <a:alpha val="43137"/>
                  </a:srgbClr>
                </a:outerShdw>
              </a:effectLst>
            </a:endParaRPr>
          </a:p>
        </p:txBody>
      </p:sp>
      <p:sp>
        <p:nvSpPr>
          <p:cNvPr id="26651" name="Rectangle 6"/>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52"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53"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54" name="Rectangle 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55" name="Rectangle 4"/>
          <p:cNvSpPr>
            <a:spLocks noChangeArrowheads="1"/>
          </p:cNvSpPr>
          <p:nvPr/>
        </p:nvSpPr>
        <p:spPr bwMode="auto">
          <a:xfrm>
            <a:off x="0" y="397373"/>
            <a:ext cx="356188"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1335" b="0">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56" name="Rectangle 5"/>
          <p:cNvSpPr>
            <a:spLocks noChangeArrowheads="1"/>
          </p:cNvSpPr>
          <p:nvPr/>
        </p:nvSpPr>
        <p:spPr bwMode="auto">
          <a:xfrm>
            <a:off x="0" y="963928"/>
            <a:ext cx="218330"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1065" b="0">
                <a:ea typeface="宋体" panose="02010600030101010101" pitchFamily="2" charset="-122"/>
              </a:rPr>
              <a:t> </a:t>
            </a:r>
            <a:endParaRPr lang="en-US" altLang="zh-CN" sz="3200" b="0">
              <a:latin typeface="Times New Roman" panose="02020603050405020304" pitchFamily="18" charset="0"/>
              <a:ea typeface="宋体" panose="02010600030101010101" pitchFamily="2" charset="-122"/>
            </a:endParaRPr>
          </a:p>
        </p:txBody>
      </p:sp>
      <p:sp>
        <p:nvSpPr>
          <p:cNvPr id="26657" name="Rectangle 43"/>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58" name="Rectangle 4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59" name="Rectangle 5"/>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60" name="Rectangle 7"/>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61" name="Rectangle 4"/>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62"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663" name="Rectangle 4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6664" name="Rectangle 4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6665" name="Rectangle 5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6666"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6667"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41" name="内容占位符 1"/>
          <p:cNvSpPr txBox="1"/>
          <p:nvPr/>
        </p:nvSpPr>
        <p:spPr bwMode="auto">
          <a:xfrm>
            <a:off x="106128" y="4831499"/>
            <a:ext cx="3613608" cy="685733"/>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lnSpc>
                <a:spcPct val="150000"/>
              </a:lnSpc>
              <a:buNone/>
              <a:defRPr/>
            </a:pPr>
            <a:r>
              <a:rPr lang="zh-CN" altLang="en-US" sz="2800" dirty="0">
                <a:effectLst>
                  <a:outerShdw blurRad="38100" dist="38100" dir="2700000" algn="tl">
                    <a:srgbClr val="000000">
                      <a:alpha val="43137"/>
                    </a:srgbClr>
                  </a:outerShdw>
                </a:effectLst>
              </a:rPr>
              <a:t>联立两方程可以求得：</a:t>
            </a:r>
            <a:endParaRPr lang="zh-CN" altLang="en-US" sz="2800" dirty="0">
              <a:effectLst>
                <a:outerShdw blurRad="38100" dist="38100" dir="2700000" algn="tl">
                  <a:srgbClr val="000000">
                    <a:alpha val="43137"/>
                  </a:srgbClr>
                </a:outerShdw>
              </a:effectLst>
            </a:endParaRPr>
          </a:p>
        </p:txBody>
      </p:sp>
      <p:sp>
        <p:nvSpPr>
          <p:cNvPr id="26671" name="Rectangle 49"/>
          <p:cNvSpPr>
            <a:spLocks noChangeArrowheads="1"/>
          </p:cNvSpPr>
          <p:nvPr/>
        </p:nvSpPr>
        <p:spPr bwMode="auto">
          <a:xfrm>
            <a:off x="7014634" y="5621694"/>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6673"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26674" name="对象 10"/>
          <p:cNvGraphicFramePr>
            <a:graphicFrameLocks noChangeAspect="1"/>
          </p:cNvGraphicFramePr>
          <p:nvPr/>
        </p:nvGraphicFramePr>
        <p:xfrm>
          <a:off x="3719513" y="3526135"/>
          <a:ext cx="8078787" cy="1343025"/>
        </p:xfrm>
        <a:graphic>
          <a:graphicData uri="http://schemas.openxmlformats.org/presentationml/2006/ole">
            <mc:AlternateContent xmlns:mc="http://schemas.openxmlformats.org/markup-compatibility/2006">
              <mc:Choice xmlns:v="urn:schemas-microsoft-com:vml" Requires="v">
                <p:oleObj spid="_x0000_s14339" name="公式" r:id="rId3" imgW="3657600" imgH="558800" progId="Equation.3">
                  <p:embed/>
                </p:oleObj>
              </mc:Choice>
              <mc:Fallback>
                <p:oleObj name="公式" r:id="rId3" imgW="3657600" imgH="558800" progId="Equation.3">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3" y="3526135"/>
                        <a:ext cx="8078787" cy="1343025"/>
                      </a:xfrm>
                      <a:prstGeom prst="rect">
                        <a:avLst/>
                      </a:prstGeom>
                      <a:noFill/>
                      <a:ln>
                        <a:noFill/>
                      </a:ln>
                    </p:spPr>
                  </p:pic>
                </p:oleObj>
              </mc:Fallback>
            </mc:AlternateContent>
          </a:graphicData>
        </a:graphic>
      </p:graphicFrame>
      <p:pic>
        <p:nvPicPr>
          <p:cNvPr id="2667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64034"/>
          <a:stretch>
            <a:fillRect/>
          </a:stretch>
        </p:blipFill>
        <p:spPr bwMode="auto">
          <a:xfrm>
            <a:off x="4144135" y="4649481"/>
            <a:ext cx="5120217" cy="101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45418"/>
          <a:stretch>
            <a:fillRect/>
          </a:stretch>
        </p:blipFill>
        <p:spPr bwMode="auto">
          <a:xfrm>
            <a:off x="4644908" y="5412143"/>
            <a:ext cx="6779684" cy="140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359363" y="357816"/>
            <a:ext cx="5952661" cy="734384"/>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12</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已知控制系统结构图如图所示</a:t>
            </a: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a:t>
            </a:r>
            <a:endParaRPr lang="zh-CN" altLang="en-US" sz="2800" dirty="0">
              <a:effectLst>
                <a:outerShdw blurRad="38100" dist="38100" dir="2700000" algn="tl">
                  <a:srgbClr val="000000">
                    <a:alpha val="43137"/>
                  </a:srgbClr>
                </a:outerShdw>
              </a:effectLst>
              <a:latin typeface="+mn-ea"/>
              <a:ea typeface="+mn-ea"/>
            </a:endParaRPr>
          </a:p>
        </p:txBody>
      </p:sp>
      <p:sp>
        <p:nvSpPr>
          <p:cNvPr id="27653"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54"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55"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56"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57"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58"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59"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60"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61"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62"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63"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64"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65"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66"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 name="内容占位符 1"/>
          <p:cNvSpPr txBox="1"/>
          <p:nvPr/>
        </p:nvSpPr>
        <p:spPr bwMode="auto">
          <a:xfrm>
            <a:off x="147318" y="3909053"/>
            <a:ext cx="11832637" cy="2688299"/>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lnSpc>
                <a:spcPts val="3735"/>
              </a:lnSpc>
              <a:buNone/>
              <a:defRPr/>
            </a:pPr>
            <a:r>
              <a:rPr lang="zh-CN" altLang="en-US" sz="2800" dirty="0">
                <a:effectLst>
                  <a:outerShdw blurRad="38100" dist="38100" dir="2700000" algn="tl">
                    <a:srgbClr val="000000">
                      <a:alpha val="43137"/>
                    </a:srgbClr>
                  </a:outerShdw>
                </a:effectLst>
              </a:rPr>
              <a:t>（</a:t>
            </a:r>
            <a:r>
              <a:rPr lang="en-US" altLang="zh-CN" sz="2800" dirty="0">
                <a:effectLst>
                  <a:outerShdw blurRad="38100" dist="38100" dir="2700000" algn="tl">
                    <a:srgbClr val="000000">
                      <a:alpha val="43137"/>
                    </a:srgbClr>
                  </a:outerShdw>
                </a:effectLst>
              </a:rPr>
              <a:t>1</a:t>
            </a:r>
            <a:r>
              <a:rPr lang="zh-CN" altLang="en-US" sz="2800" dirty="0">
                <a:effectLst>
                  <a:outerShdw blurRad="38100" dist="38100" dir="2700000" algn="tl">
                    <a:srgbClr val="000000">
                      <a:alpha val="43137"/>
                    </a:srgbClr>
                  </a:outerShdw>
                </a:effectLst>
              </a:rPr>
              <a:t>）当不存在速度反馈（</a:t>
            </a:r>
            <a:r>
              <a:rPr lang="en-US" altLang="zh-CN" sz="2800" dirty="0">
                <a:effectLst>
                  <a:outerShdw blurRad="38100" dist="38100" dir="2700000" algn="tl">
                    <a:srgbClr val="000000">
                      <a:alpha val="43137"/>
                    </a:srgbClr>
                  </a:outerShdw>
                </a:effectLst>
              </a:rPr>
              <a:t>b=0</a:t>
            </a:r>
            <a:r>
              <a:rPr lang="zh-CN" altLang="en-US" sz="2800" dirty="0">
                <a:effectLst>
                  <a:outerShdw blurRad="38100" dist="38100" dir="2700000" algn="tl">
                    <a:srgbClr val="000000">
                      <a:alpha val="43137"/>
                    </a:srgbClr>
                  </a:outerShdw>
                </a:effectLst>
              </a:rPr>
              <a:t>）时，试确定单位阶跃输入时系统的阻尼系数、自然频率、最大超调量，以及由单位斜坡输入所引起的稳态误差。</a:t>
            </a:r>
            <a:endParaRPr lang="zh-CN" altLang="en-US" sz="2800" dirty="0">
              <a:effectLst>
                <a:outerShdw blurRad="38100" dist="38100" dir="2700000" algn="tl">
                  <a:srgbClr val="000000">
                    <a:alpha val="43137"/>
                  </a:srgbClr>
                </a:outerShdw>
              </a:effectLst>
            </a:endParaRPr>
          </a:p>
          <a:p>
            <a:pPr marL="0" indent="0" eaLnBrk="1" hangingPunct="1">
              <a:lnSpc>
                <a:spcPts val="3735"/>
              </a:lnSpc>
              <a:buNone/>
              <a:defRPr/>
            </a:pPr>
            <a:r>
              <a:rPr lang="zh-CN" altLang="en-US" sz="2800" dirty="0">
                <a:effectLst>
                  <a:outerShdw blurRad="38100" dist="38100" dir="2700000" algn="tl">
                    <a:srgbClr val="000000">
                      <a:alpha val="43137"/>
                    </a:srgbClr>
                  </a:outerShdw>
                </a:effectLst>
              </a:rPr>
              <a:t>（</a:t>
            </a:r>
            <a:r>
              <a:rPr lang="en-US" altLang="zh-CN" sz="2800" dirty="0">
                <a:effectLst>
                  <a:outerShdw blurRad="38100" dist="38100" dir="2700000" algn="tl">
                    <a:srgbClr val="000000">
                      <a:alpha val="43137"/>
                    </a:srgbClr>
                  </a:outerShdw>
                </a:effectLst>
              </a:rPr>
              <a:t>2</a:t>
            </a:r>
            <a:r>
              <a:rPr lang="zh-CN" altLang="en-US" sz="2800" dirty="0">
                <a:effectLst>
                  <a:outerShdw blurRad="38100" dist="38100" dir="2700000" algn="tl">
                    <a:srgbClr val="000000">
                      <a:alpha val="43137"/>
                    </a:srgbClr>
                  </a:outerShdw>
                </a:effectLst>
              </a:rPr>
              <a:t>）确定系统阻尼比等于</a:t>
            </a:r>
            <a:r>
              <a:rPr lang="en-US" altLang="zh-CN" sz="2800" dirty="0">
                <a:effectLst>
                  <a:outerShdw blurRad="38100" dist="38100" dir="2700000" algn="tl">
                    <a:srgbClr val="000000">
                      <a:alpha val="43137"/>
                    </a:srgbClr>
                  </a:outerShdw>
                </a:effectLst>
              </a:rPr>
              <a:t>0.8</a:t>
            </a:r>
            <a:r>
              <a:rPr lang="zh-CN" altLang="en-US" sz="2800" dirty="0">
                <a:effectLst>
                  <a:outerShdw blurRad="38100" dist="38100" dir="2700000" algn="tl">
                    <a:srgbClr val="000000">
                      <a:alpha val="43137"/>
                    </a:srgbClr>
                  </a:outerShdw>
                </a:effectLst>
              </a:rPr>
              <a:t>时的速度反馈常数</a:t>
            </a:r>
            <a:r>
              <a:rPr lang="en-US" altLang="zh-CN" sz="2800" dirty="0">
                <a:effectLst>
                  <a:outerShdw blurRad="38100" dist="38100" dir="2700000" algn="tl">
                    <a:srgbClr val="000000">
                      <a:alpha val="43137"/>
                    </a:srgbClr>
                  </a:outerShdw>
                </a:effectLst>
              </a:rPr>
              <a:t>b</a:t>
            </a:r>
            <a:r>
              <a:rPr lang="zh-CN" altLang="en-US" sz="2800" dirty="0">
                <a:effectLst>
                  <a:outerShdw blurRad="38100" dist="38100" dir="2700000" algn="tl">
                    <a:srgbClr val="000000">
                      <a:alpha val="43137"/>
                    </a:srgbClr>
                  </a:outerShdw>
                </a:effectLst>
              </a:rPr>
              <a:t>的值，并确定在单位阶跃输入时系统的最大超调量和单位斜坡输入所引起的稳态误差。曲线为衰减振荡曲线，系统必为二阶欠阻尼系统</a:t>
            </a:r>
            <a:endParaRPr lang="zh-CN" altLang="en-US" sz="2800" dirty="0">
              <a:effectLst>
                <a:outerShdw blurRad="38100" dist="38100" dir="2700000" algn="tl">
                  <a:srgbClr val="000000">
                    <a:alpha val="43137"/>
                  </a:srgbClr>
                </a:outerShdw>
              </a:effectLst>
            </a:endParaRPr>
          </a:p>
        </p:txBody>
      </p:sp>
      <p:sp>
        <p:nvSpPr>
          <p:cNvPr id="27670"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71" name="Rectangle 6"/>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72"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73"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74" name="Rectangle 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75" name="Rectangle 4"/>
          <p:cNvSpPr>
            <a:spLocks noChangeArrowheads="1"/>
          </p:cNvSpPr>
          <p:nvPr/>
        </p:nvSpPr>
        <p:spPr bwMode="auto">
          <a:xfrm>
            <a:off x="0" y="397373"/>
            <a:ext cx="356188"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1335" b="0">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676" name="Rectangle 5"/>
          <p:cNvSpPr>
            <a:spLocks noChangeArrowheads="1"/>
          </p:cNvSpPr>
          <p:nvPr/>
        </p:nvSpPr>
        <p:spPr bwMode="auto">
          <a:xfrm>
            <a:off x="0" y="963928"/>
            <a:ext cx="218330"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1065" b="0">
                <a:ea typeface="宋体" panose="02010600030101010101" pitchFamily="2" charset="-122"/>
              </a:rPr>
              <a:t> </a:t>
            </a:r>
            <a:endParaRPr lang="en-US" altLang="zh-CN" sz="3200" b="0">
              <a:latin typeface="Times New Roman" panose="02020603050405020304" pitchFamily="18" charset="0"/>
              <a:ea typeface="宋体" panose="02010600030101010101" pitchFamily="2" charset="-122"/>
            </a:endParaRPr>
          </a:p>
        </p:txBody>
      </p:sp>
      <p:sp>
        <p:nvSpPr>
          <p:cNvPr id="27677" name="Rectangle 43"/>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78" name="Rectangle 4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79" name="Rectangle 5"/>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80" name="Rectangle 7"/>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81" name="Rectangle 4"/>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82"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7683" name="Rectangle 4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7684" name="Rectangle 4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7685" name="Rectangle 5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7686"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7687"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27688" name="Rectangle 49"/>
          <p:cNvSpPr>
            <a:spLocks noChangeArrowheads="1"/>
          </p:cNvSpPr>
          <p:nvPr/>
        </p:nvSpPr>
        <p:spPr bwMode="auto">
          <a:xfrm>
            <a:off x="7014634" y="5598585"/>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27689"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pic>
        <p:nvPicPr>
          <p:cNvPr id="75783" name="Picture 7"/>
          <p:cNvPicPr>
            <a:picLocks noChangeAspect="1" noChangeArrowheads="1"/>
          </p:cNvPicPr>
          <p:nvPr/>
        </p:nvPicPr>
        <p:blipFill>
          <a:blip r:embed="rId1"/>
          <a:srcRect/>
          <a:stretch>
            <a:fillRect/>
          </a:stretch>
        </p:blipFill>
        <p:spPr bwMode="auto">
          <a:xfrm>
            <a:off x="1358900" y="1435224"/>
            <a:ext cx="9474200" cy="2209800"/>
          </a:xfrm>
          <a:prstGeom prst="rect">
            <a:avLst/>
          </a:prstGeom>
          <a:solidFill>
            <a:schemeClr val="bg2"/>
          </a:solidFill>
        </p:spPr>
        <p:style>
          <a:lnRef idx="2">
            <a:schemeClr val="dk1"/>
          </a:lnRef>
          <a:fillRef idx="1">
            <a:schemeClr val="lt1"/>
          </a:fillRef>
          <a:effectRef idx="0">
            <a:schemeClr val="dk1"/>
          </a:effectRef>
          <a:fontRef idx="minor">
            <a:schemeClr val="dk1"/>
          </a:fontRef>
        </p:style>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519603" y="5661248"/>
            <a:ext cx="7104789" cy="1107996"/>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buFont typeface="Arial" panose="020B0604020202020204" pitchFamily="34" charset="0"/>
              <a:buNone/>
              <a:defRPr/>
            </a:pPr>
            <a:endParaRPr lang="zh-CN" altLang="en-US" sz="6600" b="1" dirty="0"/>
          </a:p>
        </p:txBody>
      </p:sp>
      <p:sp>
        <p:nvSpPr>
          <p:cNvPr id="15" name="内容占位符 1"/>
          <p:cNvSpPr txBox="1"/>
          <p:nvPr/>
        </p:nvSpPr>
        <p:spPr bwMode="auto">
          <a:xfrm>
            <a:off x="2495799" y="3333751"/>
            <a:ext cx="7128593" cy="201506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buNone/>
              <a:defRPr/>
            </a:pPr>
            <a:r>
              <a:rPr lang="zh-CN" altLang="en-US" sz="2800" dirty="0">
                <a:effectLst>
                  <a:outerShdw blurRad="38100" dist="38100" dir="2700000" algn="tl">
                    <a:srgbClr val="000000">
                      <a:alpha val="43137"/>
                    </a:srgbClr>
                  </a:outerShdw>
                </a:effectLst>
              </a:rPr>
              <a:t> </a:t>
            </a:r>
            <a:endPar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内容占位符 1"/>
          <p:cNvSpPr txBox="1"/>
          <p:nvPr/>
        </p:nvSpPr>
        <p:spPr bwMode="auto">
          <a:xfrm>
            <a:off x="335361" y="452668"/>
            <a:ext cx="5976663" cy="559099"/>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buNone/>
              <a:defRPr/>
            </a:pPr>
            <a:r>
              <a:rPr lang="zh-CN" altLang="en-US" dirty="0">
                <a:effectLst>
                  <a:outerShdw blurRad="38100" dist="38100" dir="2700000" algn="tl">
                    <a:srgbClr val="000000">
                      <a:alpha val="43137"/>
                    </a:srgbClr>
                  </a:outerShdw>
                </a:effectLst>
              </a:rPr>
              <a:t>（</a:t>
            </a:r>
            <a:r>
              <a:rPr lang="en-US" altLang="zh-CN"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）当</a:t>
            </a:r>
            <a:r>
              <a:rPr lang="en-US" altLang="zh-CN" dirty="0">
                <a:effectLst>
                  <a:outerShdw blurRad="38100" dist="38100" dir="2700000" algn="tl">
                    <a:srgbClr val="000000">
                      <a:alpha val="43137"/>
                    </a:srgbClr>
                  </a:outerShdw>
                </a:effectLst>
              </a:rPr>
              <a:t>b=0</a:t>
            </a:r>
            <a:r>
              <a:rPr lang="zh-CN" altLang="en-US" dirty="0">
                <a:effectLst>
                  <a:outerShdw blurRad="38100" dist="38100" dir="2700000" algn="tl">
                    <a:srgbClr val="000000">
                      <a:alpha val="43137"/>
                    </a:srgbClr>
                  </a:outerShdw>
                </a:effectLst>
              </a:rPr>
              <a:t>时，开环传递函数</a:t>
            </a:r>
            <a:endParaRPr lang="zh-CN" altLang="en-US" dirty="0">
              <a:effectLst>
                <a:outerShdw blurRad="38100" dist="38100" dir="2700000" algn="tl">
                  <a:srgbClr val="000000">
                    <a:alpha val="43137"/>
                  </a:srgbClr>
                </a:outerShdw>
              </a:effectLst>
            </a:endParaRPr>
          </a:p>
        </p:txBody>
      </p:sp>
      <p:sp>
        <p:nvSpPr>
          <p:cNvPr id="28681"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28682" name="对象 5"/>
          <p:cNvGraphicFramePr>
            <a:graphicFrameLocks noChangeAspect="1"/>
          </p:cNvGraphicFramePr>
          <p:nvPr/>
        </p:nvGraphicFramePr>
        <p:xfrm>
          <a:off x="1343473" y="1189086"/>
          <a:ext cx="2646878" cy="1102054"/>
        </p:xfrm>
        <a:graphic>
          <a:graphicData uri="http://schemas.openxmlformats.org/presentationml/2006/ole">
            <mc:AlternateContent xmlns:mc="http://schemas.openxmlformats.org/markup-compatibility/2006">
              <mc:Choice xmlns:v="urn:schemas-microsoft-com:vml" Requires="v">
                <p:oleObj spid="_x0000_s15362" name="公式" r:id="rId1" imgW="1016000" imgH="419100" progId="Equation.3">
                  <p:embed/>
                </p:oleObj>
              </mc:Choice>
              <mc:Fallback>
                <p:oleObj name="公式" r:id="rId1" imgW="1016000" imgH="419100" progId="Equation.3">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3" y="1189086"/>
                        <a:ext cx="2646878" cy="1102054"/>
                      </a:xfrm>
                      <a:prstGeom prst="rect">
                        <a:avLst/>
                      </a:prstGeom>
                      <a:noFill/>
                      <a:ln>
                        <a:noFill/>
                      </a:ln>
                    </p:spPr>
                  </p:pic>
                </p:oleObj>
              </mc:Fallback>
            </mc:AlternateContent>
          </a:graphicData>
        </a:graphic>
      </p:graphicFrame>
      <p:sp>
        <p:nvSpPr>
          <p:cNvPr id="7" name="内容占位符 1"/>
          <p:cNvSpPr txBox="1"/>
          <p:nvPr/>
        </p:nvSpPr>
        <p:spPr bwMode="auto">
          <a:xfrm>
            <a:off x="4800849" y="1411818"/>
            <a:ext cx="3676650" cy="55668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buNone/>
              <a:defRPr/>
            </a:pPr>
            <a:r>
              <a:rPr lang="zh-CN" altLang="en-US" dirty="0">
                <a:effectLst>
                  <a:outerShdw blurRad="38100" dist="38100" dir="2700000" algn="tl">
                    <a:srgbClr val="000000">
                      <a:alpha val="43137"/>
                    </a:srgbClr>
                  </a:outerShdw>
                </a:effectLst>
              </a:rPr>
              <a:t> 开环增益</a:t>
            </a:r>
            <a:r>
              <a:rPr lang="en-US" altLang="zh-CN" dirty="0">
                <a:effectLst>
                  <a:outerShdw blurRad="38100" dist="38100" dir="2700000" algn="tl">
                    <a:srgbClr val="000000">
                      <a:alpha val="43137"/>
                    </a:srgbClr>
                  </a:outerShdw>
                </a:effectLst>
              </a:rPr>
              <a:t>K0=4;v=</a:t>
            </a:r>
            <a:r>
              <a:rPr lang="az-Cyrl-AZ"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І </a:t>
            </a:r>
            <a:endPar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矩形 7"/>
          <p:cNvSpPr/>
          <p:nvPr/>
        </p:nvSpPr>
        <p:spPr>
          <a:xfrm>
            <a:off x="1343473" y="2372884"/>
            <a:ext cx="2646878" cy="58477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buFont typeface="Arial" panose="020B0604020202020204" pitchFamily="34" charset="0"/>
              <a:buNone/>
              <a:defRPr/>
            </a:pPr>
            <a:r>
              <a:rPr lang="zh-CN" altLang="en-US" sz="3200" b="1" dirty="0"/>
              <a:t>闭环传递函数</a:t>
            </a:r>
            <a:endParaRPr lang="zh-CN" altLang="en-US" sz="3200" b="1" dirty="0"/>
          </a:p>
        </p:txBody>
      </p:sp>
      <p:sp>
        <p:nvSpPr>
          <p:cNvPr id="28687"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28688" name="对象 9"/>
          <p:cNvGraphicFramePr>
            <a:graphicFrameLocks noChangeAspect="1"/>
          </p:cNvGraphicFramePr>
          <p:nvPr/>
        </p:nvGraphicFramePr>
        <p:xfrm>
          <a:off x="4703482" y="2152651"/>
          <a:ext cx="3426884" cy="1056216"/>
        </p:xfrm>
        <a:graphic>
          <a:graphicData uri="http://schemas.openxmlformats.org/presentationml/2006/ole">
            <mc:AlternateContent xmlns:mc="http://schemas.openxmlformats.org/markup-compatibility/2006">
              <mc:Choice xmlns:v="urn:schemas-microsoft-com:vml" Requires="v">
                <p:oleObj spid="_x0000_s15363" name="公式" r:id="rId3" imgW="1269365" imgH="393700" progId="Equation.3">
                  <p:embed/>
                </p:oleObj>
              </mc:Choice>
              <mc:Fallback>
                <p:oleObj name="公式" r:id="rId3" imgW="1269365" imgH="393700" progId="Equation.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3482" y="2152651"/>
                        <a:ext cx="3426884" cy="1056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9"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28690" name="对象 11"/>
          <p:cNvGraphicFramePr>
            <a:graphicFrameLocks noChangeAspect="1"/>
          </p:cNvGraphicFramePr>
          <p:nvPr/>
        </p:nvGraphicFramePr>
        <p:xfrm>
          <a:off x="2961466" y="3524251"/>
          <a:ext cx="2161116" cy="1631949"/>
        </p:xfrm>
        <a:graphic>
          <a:graphicData uri="http://schemas.openxmlformats.org/presentationml/2006/ole">
            <mc:AlternateContent xmlns:mc="http://schemas.openxmlformats.org/markup-compatibility/2006">
              <mc:Choice xmlns:v="urn:schemas-microsoft-com:vml" Requires="v">
                <p:oleObj spid="_x0000_s15364" name="公式" r:id="rId5" imgW="901700" imgH="685800" progId="Equation.3">
                  <p:embed/>
                </p:oleObj>
              </mc:Choice>
              <mc:Fallback>
                <p:oleObj name="公式" r:id="rId5" imgW="901700" imgH="685800" progId="Equation.3">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1466" y="3524251"/>
                        <a:ext cx="2161116" cy="163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1"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28692" name="对象 13"/>
          <p:cNvGraphicFramePr>
            <a:graphicFrameLocks noChangeAspect="1"/>
          </p:cNvGraphicFramePr>
          <p:nvPr/>
        </p:nvGraphicFramePr>
        <p:xfrm>
          <a:off x="5759699" y="3524251"/>
          <a:ext cx="3409949" cy="1640416"/>
        </p:xfrm>
        <a:graphic>
          <a:graphicData uri="http://schemas.openxmlformats.org/presentationml/2006/ole">
            <mc:AlternateContent xmlns:mc="http://schemas.openxmlformats.org/markup-compatibility/2006">
              <mc:Choice xmlns:v="urn:schemas-microsoft-com:vml" Requires="v">
                <p:oleObj spid="_x0000_s15365" name="公式" r:id="rId7" imgW="1511300" imgH="736600" progId="Equation.3">
                  <p:embed/>
                </p:oleObj>
              </mc:Choice>
              <mc:Fallback>
                <p:oleObj name="公式" r:id="rId7" imgW="1511300" imgH="736600" progId="Equation.3">
                  <p:embed/>
                  <p:pic>
                    <p:nvPicPr>
                      <p:cNvPr id="0" name="对象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9699" y="3524251"/>
                        <a:ext cx="3409949" cy="164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69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r="62004"/>
          <a:stretch>
            <a:fillRect/>
          </a:stretch>
        </p:blipFill>
        <p:spPr bwMode="auto">
          <a:xfrm>
            <a:off x="3298015" y="5446185"/>
            <a:ext cx="5179484" cy="1534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5" name="图片 378"/>
          <p:cNvPicPr>
            <a:picLocks noChangeAspect="1" noChangeArrowheads="1"/>
          </p:cNvPicPr>
          <p:nvPr/>
        </p:nvPicPr>
        <p:blipFill rotWithShape="1">
          <a:blip r:embed="rId1">
            <a:extLst>
              <a:ext uri="{28A0092B-C50C-407E-A947-70E740481C1C}">
                <a14:useLocalDpi xmlns:a14="http://schemas.microsoft.com/office/drawing/2010/main" val="0"/>
              </a:ext>
            </a:extLst>
          </a:blip>
          <a:srcRect l="7746" r="7864"/>
          <a:stretch>
            <a:fillRect/>
          </a:stretch>
        </p:blipFill>
        <p:spPr bwMode="auto">
          <a:xfrm>
            <a:off x="7436676" y="2636912"/>
            <a:ext cx="4635988"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1"/>
          <p:cNvSpPr txBox="1"/>
          <p:nvPr/>
        </p:nvSpPr>
        <p:spPr bwMode="auto">
          <a:xfrm>
            <a:off x="335360" y="452669"/>
            <a:ext cx="6721608" cy="524104"/>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buNone/>
              <a:defRPr/>
            </a:pPr>
            <a:r>
              <a:rPr lang="zh-CN" altLang="en-US" dirty="0">
                <a:effectLst>
                  <a:outerShdw blurRad="38100" dist="38100" dir="2700000" algn="tl">
                    <a:srgbClr val="000000">
                      <a:alpha val="43137"/>
                    </a:srgbClr>
                  </a:outerShdw>
                </a:effectLst>
              </a:rPr>
              <a:t>（</a:t>
            </a:r>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）当</a:t>
            </a:r>
            <a:r>
              <a:rPr lang="en-US" altLang="zh-CN" dirty="0">
                <a:effectLst>
                  <a:outerShdw blurRad="38100" dist="38100" dir="2700000" algn="tl">
                    <a:srgbClr val="000000">
                      <a:alpha val="43137"/>
                    </a:srgbClr>
                  </a:outerShdw>
                </a:effectLst>
              </a:rPr>
              <a:t>b</a:t>
            </a:r>
            <a:r>
              <a:rPr lang="zh-CN" altLang="en-US" dirty="0">
                <a:effectLst>
                  <a:outerShdw blurRad="38100" dist="38100" dir="2700000" algn="tl">
                    <a:srgbClr val="000000">
                      <a:alpha val="43137"/>
                    </a:srgbClr>
                  </a:outerShdw>
                </a:effectLst>
              </a:rPr>
              <a:t>不等于</a:t>
            </a:r>
            <a:r>
              <a:rPr lang="en-US" altLang="zh-CN" dirty="0">
                <a:effectLst>
                  <a:outerShdw blurRad="38100" dist="38100" dir="2700000" algn="tl">
                    <a:srgbClr val="000000">
                      <a:alpha val="43137"/>
                    </a:srgbClr>
                  </a:outerShdw>
                </a:effectLst>
              </a:rPr>
              <a:t>0</a:t>
            </a:r>
            <a:r>
              <a:rPr lang="zh-CN" altLang="en-US" dirty="0">
                <a:effectLst>
                  <a:outerShdw blurRad="38100" dist="38100" dir="2700000" algn="tl">
                    <a:srgbClr val="000000">
                      <a:alpha val="43137"/>
                    </a:srgbClr>
                  </a:outerShdw>
                </a:effectLst>
              </a:rPr>
              <a:t>时，开环传递函数</a:t>
            </a:r>
            <a:endParaRPr lang="zh-CN" altLang="en-US" dirty="0">
              <a:effectLst>
                <a:outerShdw blurRad="38100" dist="38100" dir="2700000" algn="tl">
                  <a:srgbClr val="000000">
                    <a:alpha val="43137"/>
                  </a:srgbClr>
                </a:outerShdw>
              </a:effectLst>
            </a:endParaRPr>
          </a:p>
        </p:txBody>
      </p:sp>
      <p:pic>
        <p:nvPicPr>
          <p:cNvPr id="29701" name="图片 375"/>
          <p:cNvPicPr>
            <a:picLocks noChangeAspect="1" noChangeArrowheads="1"/>
          </p:cNvPicPr>
          <p:nvPr/>
        </p:nvPicPr>
        <p:blipFill rotWithShape="1">
          <a:blip r:embed="rId2">
            <a:extLst>
              <a:ext uri="{28A0092B-C50C-407E-A947-70E740481C1C}">
                <a14:useLocalDpi xmlns:a14="http://schemas.microsoft.com/office/drawing/2010/main" val="0"/>
              </a:ext>
            </a:extLst>
          </a:blip>
          <a:srcRect t="3579"/>
          <a:stretch>
            <a:fillRect/>
          </a:stretch>
        </p:blipFill>
        <p:spPr bwMode="auto">
          <a:xfrm>
            <a:off x="119336" y="1060009"/>
            <a:ext cx="7128792" cy="547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516869" y="1700808"/>
            <a:ext cx="2308645" cy="58477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buFont typeface="Arial" panose="020B0604020202020204" pitchFamily="34" charset="0"/>
              <a:buNone/>
              <a:defRPr/>
            </a:pPr>
            <a:r>
              <a:rPr lang="zh-CN" altLang="en-US" sz="3200" b="1" dirty="0"/>
              <a:t>故当</a:t>
            </a:r>
            <a:r>
              <a:rPr lang="en-US" altLang="zh-CN" sz="3200" b="1" dirty="0"/>
              <a:t>r(t)=t</a:t>
            </a:r>
            <a:r>
              <a:rPr lang="zh-CN" altLang="en-US" sz="3200" b="1" dirty="0"/>
              <a:t>时</a:t>
            </a:r>
            <a:endParaRPr lang="zh-CN" altLang="en-US" sz="3200" b="1" dirty="0"/>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7" name="Picture 6"/>
          <p:cNvPicPr>
            <a:picLocks noChangeAspect="1" noChangeArrowheads="1"/>
          </p:cNvPicPr>
          <p:nvPr/>
        </p:nvPicPr>
        <p:blipFill>
          <a:blip r:embed="rId1">
            <a:extLst>
              <a:ext uri="{28A0092B-C50C-407E-A947-70E740481C1C}">
                <a14:useLocalDpi xmlns:a14="http://schemas.microsoft.com/office/drawing/2010/main" val="0"/>
              </a:ext>
            </a:extLst>
          </a:blip>
          <a:srcRect l="40251" t="8170" r="31918" b="33968"/>
          <a:stretch>
            <a:fillRect/>
          </a:stretch>
        </p:blipFill>
        <p:spPr bwMode="auto">
          <a:xfrm>
            <a:off x="494267" y="1700808"/>
            <a:ext cx="3801533" cy="303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4"/>
          <p:cNvSpPr>
            <a:spLocks noChangeArrowheads="1"/>
          </p:cNvSpPr>
          <p:nvPr/>
        </p:nvSpPr>
        <p:spPr bwMode="auto">
          <a:xfrm>
            <a:off x="527382" y="1220756"/>
            <a:ext cx="7080786" cy="630110"/>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3200" b="1" dirty="0">
                <a:solidFill>
                  <a:schemeClr val="tx1">
                    <a:lumMod val="50000"/>
                  </a:schemeClr>
                </a:solidFill>
                <a:effectLst>
                  <a:outerShdw blurRad="38100" dist="38100" dir="2700000" algn="tl">
                    <a:srgbClr val="000000">
                      <a:alpha val="43137"/>
                    </a:srgbClr>
                  </a:outerShdw>
                </a:effectLst>
                <a:latin typeface="+mn-ea"/>
                <a:ea typeface="+mn-ea"/>
              </a:rPr>
              <a:t>1 </a:t>
            </a:r>
            <a:r>
              <a:rPr kumimoji="1" lang="zh-CN" altLang="en-US" sz="3200" b="1" dirty="0">
                <a:solidFill>
                  <a:schemeClr val="tx1">
                    <a:lumMod val="50000"/>
                  </a:schemeClr>
                </a:solidFill>
                <a:effectLst>
                  <a:outerShdw blurRad="38100" dist="38100" dir="2700000" algn="tl">
                    <a:srgbClr val="000000">
                      <a:alpha val="43137"/>
                    </a:srgbClr>
                  </a:outerShdw>
                </a:effectLst>
                <a:latin typeface="+mn-ea"/>
                <a:ea typeface="+mn-ea"/>
              </a:rPr>
              <a:t>试建立如图所示各系统的微分方程。</a:t>
            </a:r>
            <a:endParaRPr lang="zh-CN" altLang="en-US" sz="3200" dirty="0">
              <a:effectLst>
                <a:outerShdw blurRad="38100" dist="38100" dir="2700000" algn="tl">
                  <a:srgbClr val="000000">
                    <a:alpha val="43137"/>
                  </a:srgbClr>
                </a:outerShdw>
              </a:effectLst>
              <a:latin typeface="+mn-ea"/>
              <a:ea typeface="+mn-ea"/>
            </a:endParaRPr>
          </a:p>
        </p:txBody>
      </p:sp>
      <p:sp>
        <p:nvSpPr>
          <p:cNvPr id="5" name="内容占位符 1"/>
          <p:cNvSpPr txBox="1"/>
          <p:nvPr/>
        </p:nvSpPr>
        <p:spPr bwMode="auto">
          <a:xfrm>
            <a:off x="4847862" y="2179041"/>
            <a:ext cx="5718764" cy="672075"/>
          </a:xfrm>
          <a:prstGeom prst="rect">
            <a:avLst/>
          </a:prstGeom>
        </p:spPr>
        <p:style>
          <a:lnRef idx="1">
            <a:schemeClr val="accent5"/>
          </a:lnRef>
          <a:fillRef idx="2">
            <a:schemeClr val="accent5"/>
          </a:fillRef>
          <a:effectRef idx="1">
            <a:schemeClr val="accent5"/>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eaLnBrk="1" hangingPunct="1">
              <a:defRPr/>
            </a:pPr>
            <a:r>
              <a:rPr lang="zh-CN" altLang="en-US" dirty="0">
                <a:solidFill>
                  <a:srgbClr val="FF0000"/>
                </a:solidFill>
                <a:effectLst>
                  <a:outerShdw blurRad="38100" dist="38100" dir="2700000" algn="tl">
                    <a:srgbClr val="000000">
                      <a:alpha val="43137"/>
                    </a:srgbClr>
                  </a:outerShdw>
                </a:effectLst>
              </a:rPr>
              <a:t>应用复数阻抗概念可写出</a:t>
            </a:r>
            <a:endParaRPr lang="zh-CN" altLang="en-US" dirty="0">
              <a:effectLst>
                <a:outerShdw blurRad="38100" dist="38100" dir="2700000" algn="tl">
                  <a:srgbClr val="000000">
                    <a:alpha val="43137"/>
                  </a:srgbClr>
                </a:outerShdw>
              </a:effectLst>
            </a:endParaRPr>
          </a:p>
        </p:txBody>
      </p:sp>
      <p:sp>
        <p:nvSpPr>
          <p:cNvPr id="12298" name="Text Box 7"/>
          <p:cNvSpPr txBox="1">
            <a:spLocks noChangeArrowheads="1"/>
          </p:cNvSpPr>
          <p:nvPr/>
        </p:nvSpPr>
        <p:spPr bwMode="auto">
          <a:xfrm>
            <a:off x="1984855" y="4274608"/>
            <a:ext cx="3103033" cy="679451"/>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299"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2300" name="对象 7"/>
          <p:cNvGraphicFramePr>
            <a:graphicFrameLocks noChangeAspect="1"/>
          </p:cNvGraphicFramePr>
          <p:nvPr/>
        </p:nvGraphicFramePr>
        <p:xfrm>
          <a:off x="4583832" y="2925234"/>
          <a:ext cx="4447117" cy="1689100"/>
        </p:xfrm>
        <a:graphic>
          <a:graphicData uri="http://schemas.openxmlformats.org/presentationml/2006/ole">
            <mc:AlternateContent xmlns:mc="http://schemas.openxmlformats.org/markup-compatibility/2006">
              <mc:Choice xmlns:v="urn:schemas-microsoft-com:vml" Requires="v">
                <p:oleObj spid="_x0000_s1026" name="公式" r:id="rId2" imgW="1752600" imgH="762000" progId="Equation.3">
                  <p:embed/>
                </p:oleObj>
              </mc:Choice>
              <mc:Fallback>
                <p:oleObj name="公式" r:id="rId2" imgW="1752600" imgH="762000" progId="Equation.3">
                  <p:embed/>
                  <p:pic>
                    <p:nvPicPr>
                      <p:cNvPr id="0"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832" y="2925234"/>
                        <a:ext cx="4447117"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1"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2302" name="对象 9"/>
          <p:cNvGraphicFramePr>
            <a:graphicFrameLocks noChangeAspect="1"/>
          </p:cNvGraphicFramePr>
          <p:nvPr/>
        </p:nvGraphicFramePr>
        <p:xfrm>
          <a:off x="9408368" y="3236384"/>
          <a:ext cx="2076451" cy="1100667"/>
        </p:xfrm>
        <a:graphic>
          <a:graphicData uri="http://schemas.openxmlformats.org/presentationml/2006/ole">
            <mc:AlternateContent xmlns:mc="http://schemas.openxmlformats.org/markup-compatibility/2006">
              <mc:Choice xmlns:v="urn:schemas-microsoft-com:vml" Requires="v">
                <p:oleObj spid="_x0000_s1027" name="公式" r:id="rId4" imgW="812165" imgH="431800" progId="Equation.3">
                  <p:embed/>
                </p:oleObj>
              </mc:Choice>
              <mc:Fallback>
                <p:oleObj name="公式" r:id="rId4" imgW="812165" imgH="431800" progId="Equation.3">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8368" y="3236384"/>
                        <a:ext cx="2076451" cy="110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内容占位符 1"/>
          <p:cNvSpPr txBox="1"/>
          <p:nvPr/>
        </p:nvSpPr>
        <p:spPr bwMode="auto">
          <a:xfrm>
            <a:off x="239350" y="4804545"/>
            <a:ext cx="5718764" cy="615727"/>
          </a:xfrm>
          <a:prstGeom prst="rect">
            <a:avLst/>
          </a:prstGeom>
        </p:spPr>
        <p:style>
          <a:lnRef idx="1">
            <a:schemeClr val="accent5"/>
          </a:lnRef>
          <a:fillRef idx="2">
            <a:schemeClr val="accent5"/>
          </a:fillRef>
          <a:effectRef idx="1">
            <a:schemeClr val="accent5"/>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eaLnBrk="1" hangingPunct="1">
              <a:defRPr/>
            </a:pPr>
            <a:r>
              <a:rPr lang="zh-CN" altLang="en-US" sz="2800" dirty="0">
                <a:solidFill>
                  <a:srgbClr val="FF0000"/>
                </a:solidFill>
                <a:effectLst>
                  <a:outerShdw blurRad="38100" dist="38100" dir="2700000" algn="tl">
                    <a:srgbClr val="000000">
                      <a:alpha val="43137"/>
                    </a:srgbClr>
                  </a:outerShdw>
                </a:effectLst>
              </a:rPr>
              <a:t>联立式（</a:t>
            </a:r>
            <a:r>
              <a:rPr lang="en-US" altLang="zh-CN" sz="2800" dirty="0">
                <a:solidFill>
                  <a:srgbClr val="FF0000"/>
                </a:solidFill>
                <a:effectLst>
                  <a:outerShdw blurRad="38100" dist="38100" dir="2700000" algn="tl">
                    <a:srgbClr val="000000">
                      <a:alpha val="43137"/>
                    </a:srgbClr>
                  </a:outerShdw>
                </a:effectLst>
              </a:rPr>
              <a:t>1</a:t>
            </a:r>
            <a:r>
              <a:rPr lang="zh-CN" altLang="en-US" sz="2800" dirty="0">
                <a:solidFill>
                  <a:srgbClr val="FF0000"/>
                </a:solidFill>
                <a:effectLst>
                  <a:outerShdw blurRad="38100" dist="38100" dir="2700000" algn="tl">
                    <a:srgbClr val="000000">
                      <a:alpha val="43137"/>
                    </a:srgbClr>
                  </a:outerShdw>
                </a:effectLst>
              </a:rPr>
              <a:t>）、（</a:t>
            </a:r>
            <a:r>
              <a:rPr lang="en-US" altLang="zh-CN" sz="2800" dirty="0">
                <a:solidFill>
                  <a:srgbClr val="FF0000"/>
                </a:solidFill>
                <a:effectLst>
                  <a:outerShdw blurRad="38100" dist="38100" dir="2700000" algn="tl">
                    <a:srgbClr val="000000">
                      <a:alpha val="43137"/>
                    </a:srgbClr>
                  </a:outerShdw>
                </a:effectLst>
              </a:rPr>
              <a:t>2</a:t>
            </a:r>
            <a:r>
              <a:rPr lang="zh-CN" altLang="en-US" sz="2800" dirty="0">
                <a:solidFill>
                  <a:srgbClr val="FF0000"/>
                </a:solidFill>
                <a:effectLst>
                  <a:outerShdw blurRad="38100" dist="38100" dir="2700000" algn="tl">
                    <a:srgbClr val="000000">
                      <a:alpha val="43137"/>
                    </a:srgbClr>
                  </a:outerShdw>
                </a:effectLst>
              </a:rPr>
              <a:t>），可解得</a:t>
            </a:r>
            <a:endParaRPr lang="zh-CN" altLang="en-US" sz="2800" dirty="0">
              <a:effectLst>
                <a:outerShdw blurRad="38100" dist="38100" dir="2700000" algn="tl">
                  <a:srgbClr val="000000">
                    <a:alpha val="43137"/>
                  </a:srgbClr>
                </a:outerShdw>
              </a:effectLst>
            </a:endParaRPr>
          </a:p>
        </p:txBody>
      </p:sp>
      <p:sp>
        <p:nvSpPr>
          <p:cNvPr id="12306"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2307" name="对象 11"/>
          <p:cNvGraphicFramePr>
            <a:graphicFrameLocks noChangeAspect="1"/>
          </p:cNvGraphicFramePr>
          <p:nvPr/>
        </p:nvGraphicFramePr>
        <p:xfrm>
          <a:off x="824663" y="5480196"/>
          <a:ext cx="4548137" cy="1213581"/>
        </p:xfrm>
        <a:graphic>
          <a:graphicData uri="http://schemas.openxmlformats.org/presentationml/2006/ole">
            <mc:AlternateContent xmlns:mc="http://schemas.openxmlformats.org/markup-compatibility/2006">
              <mc:Choice xmlns:v="urn:schemas-microsoft-com:vml" Requires="v">
                <p:oleObj spid="_x0000_s1028" name="公式" r:id="rId6" imgW="1675765" imgH="444500" progId="Equation.3">
                  <p:embed/>
                </p:oleObj>
              </mc:Choice>
              <mc:Fallback>
                <p:oleObj name="公式" r:id="rId6" imgW="1675765" imgH="444500" progId="Equation.3">
                  <p:embed/>
                  <p:pic>
                    <p:nvPicPr>
                      <p:cNvPr id="0"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663" y="5480196"/>
                        <a:ext cx="4548137" cy="1213581"/>
                      </a:xfrm>
                      <a:prstGeom prst="rect">
                        <a:avLst/>
                      </a:prstGeom>
                      <a:noFill/>
                      <a:ln>
                        <a:noFill/>
                      </a:ln>
                    </p:spPr>
                  </p:pic>
                </p:oleObj>
              </mc:Fallback>
            </mc:AlternateContent>
          </a:graphicData>
        </a:graphic>
      </p:graphicFrame>
      <p:sp>
        <p:nvSpPr>
          <p:cNvPr id="12308"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2309" name="对象 14"/>
          <p:cNvGraphicFramePr>
            <a:graphicFrameLocks noChangeAspect="1"/>
          </p:cNvGraphicFramePr>
          <p:nvPr/>
        </p:nvGraphicFramePr>
        <p:xfrm>
          <a:off x="6111056" y="5555064"/>
          <a:ext cx="5541194" cy="1212849"/>
        </p:xfrm>
        <a:graphic>
          <a:graphicData uri="http://schemas.openxmlformats.org/presentationml/2006/ole">
            <mc:AlternateContent xmlns:mc="http://schemas.openxmlformats.org/markup-compatibility/2006">
              <mc:Choice xmlns:v="urn:schemas-microsoft-com:vml" Requires="v">
                <p:oleObj spid="_x0000_s1029" name="公式" r:id="rId8" imgW="2146300" imgH="469900" progId="Equation.3">
                  <p:embed/>
                </p:oleObj>
              </mc:Choice>
              <mc:Fallback>
                <p:oleObj name="公式" r:id="rId8" imgW="2146300" imgH="469900" progId="Equation.3">
                  <p:embed/>
                  <p:pic>
                    <p:nvPicPr>
                      <p:cNvPr id="0" name="对象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056" y="5555064"/>
                        <a:ext cx="5541194" cy="1212849"/>
                      </a:xfrm>
                      <a:prstGeom prst="rect">
                        <a:avLst/>
                      </a:prstGeom>
                      <a:noFill/>
                      <a:ln>
                        <a:noFill/>
                      </a:ln>
                    </p:spPr>
                  </p:pic>
                </p:oleObj>
              </mc:Fallback>
            </mc:AlternateContent>
          </a:graphicData>
        </a:graphic>
      </p:graphicFrame>
      <p:sp>
        <p:nvSpPr>
          <p:cNvPr id="20" name="内容占位符 1"/>
          <p:cNvSpPr txBox="1"/>
          <p:nvPr/>
        </p:nvSpPr>
        <p:spPr bwMode="auto">
          <a:xfrm>
            <a:off x="6288023" y="4804545"/>
            <a:ext cx="3360373" cy="615727"/>
          </a:xfrm>
          <a:prstGeom prst="rect">
            <a:avLst/>
          </a:prstGeom>
        </p:spPr>
        <p:style>
          <a:lnRef idx="1">
            <a:schemeClr val="accent5"/>
          </a:lnRef>
          <a:fillRef idx="2">
            <a:schemeClr val="accent5"/>
          </a:fillRef>
          <a:effectRef idx="1">
            <a:schemeClr val="accent5"/>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eaLnBrk="1" hangingPunct="1">
              <a:defRPr/>
            </a:pPr>
            <a:r>
              <a:rPr lang="zh-CN" altLang="en-US" sz="2800" spc="500" dirty="0">
                <a:solidFill>
                  <a:srgbClr val="FF0000"/>
                </a:solidFill>
                <a:effectLst>
                  <a:outerShdw blurRad="38100" dist="38100" dir="2700000" algn="tl">
                    <a:srgbClr val="000000">
                      <a:alpha val="43137"/>
                    </a:srgbClr>
                  </a:outerShdw>
                </a:effectLst>
              </a:rPr>
              <a:t>微分方程为</a:t>
            </a:r>
            <a:r>
              <a:rPr lang="en-US" altLang="zh-CN" sz="2800" spc="500" dirty="0">
                <a:solidFill>
                  <a:srgbClr val="FF0000"/>
                </a:solidFill>
                <a:effectLst>
                  <a:outerShdw blurRad="38100" dist="38100" dir="2700000" algn="tl">
                    <a:srgbClr val="000000">
                      <a:alpha val="43137"/>
                    </a:srgbClr>
                  </a:outerShdw>
                </a:effectLst>
              </a:rPr>
              <a:t>: </a:t>
            </a:r>
            <a:endParaRPr lang="en-US" altLang="zh-CN" sz="2800" spc="500" dirty="0">
              <a:solidFill>
                <a:srgbClr val="FF0000"/>
              </a:solidFill>
              <a:effectLst>
                <a:outerShdw blurRad="38100" dist="38100" dir="2700000" algn="tl">
                  <a:srgbClr val="000000">
                    <a:alpha val="43137"/>
                  </a:srgbClr>
                </a:outerShdw>
              </a:effectLst>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4"/>
          <p:cNvSpPr>
            <a:spLocks noChangeArrowheads="1"/>
          </p:cNvSpPr>
          <p:nvPr/>
        </p:nvSpPr>
        <p:spPr bwMode="auto">
          <a:xfrm>
            <a:off x="6742856" y="5715253"/>
            <a:ext cx="5257800" cy="95410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anchor="ctr">
            <a:spAutoFit/>
          </a:bodyPr>
          <a:lstStyle/>
          <a:p>
            <a:pPr>
              <a:defRPr/>
            </a:pPr>
            <a:endParaRPr lang="en-US" altLang="zh-CN" sz="2800" b="1" dirty="0">
              <a:solidFill>
                <a:schemeClr val="tx1"/>
              </a:solidFill>
              <a:effectLst>
                <a:outerShdw blurRad="38100" dist="38100" dir="2700000" algn="tl">
                  <a:srgbClr val="000000">
                    <a:alpha val="43137"/>
                  </a:srgbClr>
                </a:outerShdw>
              </a:effectLst>
            </a:endParaRPr>
          </a:p>
          <a:p>
            <a:pPr>
              <a:defRPr/>
            </a:pPr>
            <a:endParaRPr lang="zh-CN" altLang="en-US" sz="2800" b="1" dirty="0">
              <a:solidFill>
                <a:schemeClr val="tx1"/>
              </a:solidFill>
              <a:effectLst>
                <a:outerShdw blurRad="38100" dist="38100" dir="2700000" algn="tl">
                  <a:srgbClr val="000000">
                    <a:alpha val="43137"/>
                  </a:srgbClr>
                </a:outerShdw>
              </a:effectLst>
            </a:endParaRPr>
          </a:p>
        </p:txBody>
      </p:sp>
      <p:sp>
        <p:nvSpPr>
          <p:cNvPr id="81" name="Rectangle 4"/>
          <p:cNvSpPr>
            <a:spLocks noChangeArrowheads="1"/>
          </p:cNvSpPr>
          <p:nvPr/>
        </p:nvSpPr>
        <p:spPr bwMode="auto">
          <a:xfrm>
            <a:off x="7247467" y="4496450"/>
            <a:ext cx="3841751" cy="95410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anchor="ctr">
            <a:spAutoFit/>
          </a:bodyPr>
          <a:lstStyle/>
          <a:p>
            <a:pPr>
              <a:defRPr/>
            </a:pPr>
            <a:endParaRPr lang="en-US" altLang="zh-CN" sz="2800" b="1" dirty="0">
              <a:solidFill>
                <a:schemeClr val="tx1"/>
              </a:solidFill>
              <a:effectLst>
                <a:outerShdw blurRad="38100" dist="38100" dir="2700000" algn="tl">
                  <a:srgbClr val="000000">
                    <a:alpha val="43137"/>
                  </a:srgbClr>
                </a:outerShdw>
              </a:effectLst>
            </a:endParaRPr>
          </a:p>
          <a:p>
            <a:pPr>
              <a:defRPr/>
            </a:pPr>
            <a:endParaRPr lang="zh-CN" altLang="en-US" sz="2800" b="1" dirty="0">
              <a:solidFill>
                <a:schemeClr val="tx1"/>
              </a:solidFill>
              <a:effectLst>
                <a:outerShdw blurRad="38100" dist="38100" dir="2700000" algn="tl">
                  <a:srgbClr val="000000">
                    <a:alpha val="43137"/>
                  </a:srgbClr>
                </a:outerShdw>
              </a:effectLst>
            </a:endParaRPr>
          </a:p>
        </p:txBody>
      </p:sp>
      <p:sp>
        <p:nvSpPr>
          <p:cNvPr id="43012" name="Rectangle 4"/>
          <p:cNvSpPr>
            <a:spLocks noChangeArrowheads="1"/>
          </p:cNvSpPr>
          <p:nvPr/>
        </p:nvSpPr>
        <p:spPr bwMode="auto">
          <a:xfrm>
            <a:off x="473530" y="1113611"/>
            <a:ext cx="11473275" cy="990538"/>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Ø"/>
              <a:defRPr/>
            </a:pP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13</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单位反馈系统的开环传递函数                     ，求单位阶跃响应</a:t>
            </a:r>
            <a:r>
              <a:rPr kumimoji="1" lang="en-US" altLang="zh-CN" sz="2800" b="1" i="1" dirty="0">
                <a:solidFill>
                  <a:schemeClr val="tx1">
                    <a:lumMod val="50000"/>
                  </a:schemeClr>
                </a:solidFill>
                <a:effectLst>
                  <a:outerShdw blurRad="38100" dist="38100" dir="2700000" algn="tl">
                    <a:srgbClr val="000000">
                      <a:alpha val="43137"/>
                    </a:srgbClr>
                  </a:outerShdw>
                </a:effectLst>
                <a:latin typeface="+mn-ea"/>
                <a:ea typeface="+mn-ea"/>
              </a:rPr>
              <a:t>h</a:t>
            </a: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a:t>
            </a:r>
            <a:r>
              <a:rPr kumimoji="1" lang="en-US" altLang="zh-CN" sz="2800" b="1" i="1" dirty="0">
                <a:solidFill>
                  <a:schemeClr val="tx1">
                    <a:lumMod val="50000"/>
                  </a:schemeClr>
                </a:solidFill>
                <a:effectLst>
                  <a:outerShdw blurRad="38100" dist="38100" dir="2700000" algn="tl">
                    <a:srgbClr val="000000">
                      <a:alpha val="43137"/>
                    </a:srgbClr>
                  </a:outerShdw>
                </a:effectLst>
                <a:latin typeface="+mn-ea"/>
                <a:ea typeface="+mn-ea"/>
              </a:rPr>
              <a:t>t</a:t>
            </a: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 和调节时间</a:t>
            </a:r>
            <a:r>
              <a:rPr kumimoji="1" lang="en-US" altLang="zh-CN" sz="2800" b="1" i="1" dirty="0" err="1">
                <a:solidFill>
                  <a:schemeClr val="tx1">
                    <a:lumMod val="50000"/>
                  </a:schemeClr>
                </a:solidFill>
                <a:effectLst>
                  <a:outerShdw blurRad="38100" dist="38100" dir="2700000" algn="tl">
                    <a:srgbClr val="000000">
                      <a:alpha val="43137"/>
                    </a:srgbClr>
                  </a:outerShdw>
                </a:effectLst>
                <a:latin typeface="+mn-ea"/>
                <a:ea typeface="+mn-ea"/>
              </a:rPr>
              <a:t>t</a:t>
            </a:r>
            <a:r>
              <a:rPr kumimoji="1" lang="en-US" altLang="zh-CN" sz="2800" b="1" i="1" baseline="-25000" dirty="0" err="1">
                <a:solidFill>
                  <a:schemeClr val="tx1">
                    <a:lumMod val="50000"/>
                  </a:schemeClr>
                </a:solidFill>
                <a:effectLst>
                  <a:outerShdw blurRad="38100" dist="38100" dir="2700000" algn="tl">
                    <a:srgbClr val="000000">
                      <a:alpha val="43137"/>
                    </a:srgbClr>
                  </a:outerShdw>
                </a:effectLst>
                <a:latin typeface="+mn-ea"/>
                <a:ea typeface="+mn-ea"/>
              </a:rPr>
              <a:t>s</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 </a:t>
            </a:r>
            <a:endParaRPr lang="zh-CN" altLang="en-US" sz="2800" dirty="0">
              <a:effectLst>
                <a:outerShdw blurRad="38100" dist="38100" dir="2700000" algn="tl">
                  <a:srgbClr val="000000">
                    <a:alpha val="43137"/>
                  </a:srgbClr>
                </a:outerShdw>
              </a:effectLst>
              <a:latin typeface="+mn-ea"/>
              <a:ea typeface="+mn-ea"/>
            </a:endParaRPr>
          </a:p>
        </p:txBody>
      </p:sp>
      <p:sp>
        <p:nvSpPr>
          <p:cNvPr id="26" name="内容占位符 1"/>
          <p:cNvSpPr txBox="1"/>
          <p:nvPr/>
        </p:nvSpPr>
        <p:spPr bwMode="auto">
          <a:xfrm>
            <a:off x="771636" y="2273900"/>
            <a:ext cx="3304225" cy="524104"/>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buNone/>
              <a:defRPr/>
            </a:pPr>
            <a:r>
              <a:rPr lang="zh-CN" altLang="en-US" sz="2800" dirty="0">
                <a:effectLst>
                  <a:outerShdw blurRad="38100" dist="38100" dir="2700000" algn="tl">
                    <a:srgbClr val="000000">
                      <a:alpha val="43137"/>
                    </a:srgbClr>
                  </a:outerShdw>
                </a:effectLst>
              </a:rPr>
              <a:t>系统闭环传递函数</a:t>
            </a:r>
            <a:endParaRPr lang="zh-CN" altLang="en-US" sz="2800" dirty="0">
              <a:effectLst>
                <a:outerShdw blurRad="38100" dist="38100" dir="2700000" algn="tl">
                  <a:srgbClr val="000000">
                    <a:alpha val="43137"/>
                  </a:srgbClr>
                </a:outerShdw>
              </a:effectLst>
            </a:endParaRPr>
          </a:p>
        </p:txBody>
      </p:sp>
      <p:sp>
        <p:nvSpPr>
          <p:cNvPr id="15" name="Rectangle 4"/>
          <p:cNvSpPr>
            <a:spLocks noChangeArrowheads="1"/>
          </p:cNvSpPr>
          <p:nvPr/>
        </p:nvSpPr>
        <p:spPr bwMode="auto">
          <a:xfrm>
            <a:off x="7014632" y="3789040"/>
            <a:ext cx="4224469" cy="523220"/>
          </a:xfrm>
          <a:prstGeom prst="rect">
            <a:avLst/>
          </a:prstGeom>
        </p:spPr>
        <p:style>
          <a:lnRef idx="1">
            <a:schemeClr val="accent5"/>
          </a:lnRef>
          <a:fillRef idx="2">
            <a:schemeClr val="accent5"/>
          </a:fillRef>
          <a:effectRef idx="1">
            <a:schemeClr val="accent5"/>
          </a:effectRef>
          <a:fontRef idx="minor">
            <a:schemeClr val="dk1"/>
          </a:fontRef>
        </p:style>
        <p:txBody>
          <a:bodyPr anchor="ctr">
            <a:spAutoFit/>
          </a:bodyPr>
          <a:lstStyle/>
          <a:p>
            <a:pPr>
              <a:defRPr/>
            </a:pPr>
            <a:r>
              <a:rPr lang="zh-CN" altLang="en-US" sz="2800" b="1" dirty="0">
                <a:solidFill>
                  <a:schemeClr val="tx1"/>
                </a:solidFill>
                <a:effectLst>
                  <a:outerShdw blurRad="38100" dist="38100" dir="2700000" algn="tl">
                    <a:srgbClr val="000000">
                      <a:alpha val="43137"/>
                    </a:srgbClr>
                  </a:outerShdw>
                </a:effectLst>
              </a:rPr>
              <a:t>系统的单位阶跃响应为：</a:t>
            </a:r>
            <a:endParaRPr lang="zh-CN" altLang="en-US" sz="2800" b="1" dirty="0">
              <a:solidFill>
                <a:schemeClr val="tx1"/>
              </a:solidFill>
              <a:effectLst>
                <a:outerShdw blurRad="38100" dist="38100" dir="2700000" algn="tl">
                  <a:srgbClr val="000000">
                    <a:alpha val="43137"/>
                  </a:srgbClr>
                </a:outerShdw>
              </a:effectLst>
            </a:endParaRPr>
          </a:p>
        </p:txBody>
      </p:sp>
      <p:sp>
        <p:nvSpPr>
          <p:cNvPr id="30753" name="Rectangle 5"/>
          <p:cNvSpPr>
            <a:spLocks noChangeArrowheads="1"/>
          </p:cNvSpPr>
          <p:nvPr/>
        </p:nvSpPr>
        <p:spPr bwMode="auto">
          <a:xfrm>
            <a:off x="0" y="963928"/>
            <a:ext cx="218330"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1065" b="0">
                <a:ea typeface="宋体" panose="02010600030101010101" pitchFamily="2" charset="-122"/>
              </a:rPr>
              <a:t> </a:t>
            </a:r>
            <a:endParaRPr lang="en-US" altLang="zh-CN" sz="3200" b="0">
              <a:latin typeface="Times New Roman" panose="02020603050405020304" pitchFamily="18" charset="0"/>
              <a:ea typeface="宋体" panose="02010600030101010101" pitchFamily="2" charset="-122"/>
            </a:endParaRPr>
          </a:p>
        </p:txBody>
      </p:sp>
      <p:sp>
        <p:nvSpPr>
          <p:cNvPr id="30764" name="Rectangle 49"/>
          <p:cNvSpPr>
            <a:spLocks noChangeArrowheads="1"/>
          </p:cNvSpPr>
          <p:nvPr/>
        </p:nvSpPr>
        <p:spPr bwMode="auto">
          <a:xfrm>
            <a:off x="7255090" y="5833531"/>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graphicFrame>
        <p:nvGraphicFramePr>
          <p:cNvPr id="30767" name="对象 9"/>
          <p:cNvGraphicFramePr>
            <a:graphicFrameLocks noChangeAspect="1"/>
          </p:cNvGraphicFramePr>
          <p:nvPr/>
        </p:nvGraphicFramePr>
        <p:xfrm>
          <a:off x="5960534" y="1041983"/>
          <a:ext cx="1945235" cy="853247"/>
        </p:xfrm>
        <a:graphic>
          <a:graphicData uri="http://schemas.openxmlformats.org/presentationml/2006/ole">
            <mc:AlternateContent xmlns:mc="http://schemas.openxmlformats.org/markup-compatibility/2006">
              <mc:Choice xmlns:v="urn:schemas-microsoft-com:vml" Requires="v">
                <p:oleObj spid="_x0000_s16386" name="公式" r:id="rId1" imgW="977900" imgH="431800" progId="Equation.3">
                  <p:embed/>
                </p:oleObj>
              </mc:Choice>
              <mc:Fallback>
                <p:oleObj name="公式" r:id="rId1" imgW="977900" imgH="431800" progId="Equation.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534" y="1041983"/>
                        <a:ext cx="1945235" cy="853247"/>
                      </a:xfrm>
                      <a:prstGeom prst="rect">
                        <a:avLst/>
                      </a:prstGeom>
                      <a:noFill/>
                      <a:ln>
                        <a:noFill/>
                      </a:ln>
                    </p:spPr>
                  </p:pic>
                </p:oleObj>
              </mc:Fallback>
            </mc:AlternateContent>
          </a:graphicData>
        </a:graphic>
      </p:graphicFrame>
      <p:graphicFrame>
        <p:nvGraphicFramePr>
          <p:cNvPr id="30770" name="对象 13"/>
          <p:cNvGraphicFramePr>
            <a:graphicFrameLocks noChangeAspect="1"/>
          </p:cNvGraphicFramePr>
          <p:nvPr/>
        </p:nvGraphicFramePr>
        <p:xfrm>
          <a:off x="4632984" y="2136108"/>
          <a:ext cx="6606117" cy="1270000"/>
        </p:xfrm>
        <a:graphic>
          <a:graphicData uri="http://schemas.openxmlformats.org/presentationml/2006/ole">
            <mc:AlternateContent xmlns:mc="http://schemas.openxmlformats.org/markup-compatibility/2006">
              <mc:Choice xmlns:v="urn:schemas-microsoft-com:vml" Requires="v">
                <p:oleObj spid="_x0000_s16387" name="公式" r:id="rId3" imgW="3263900" imgH="635000" progId="Equation.3">
                  <p:embed/>
                </p:oleObj>
              </mc:Choice>
              <mc:Fallback>
                <p:oleObj name="公式" r:id="rId3" imgW="3263900" imgH="635000" progId="Equation.3">
                  <p:embed/>
                  <p:pic>
                    <p:nvPicPr>
                      <p:cNvPr id="0" name="对象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984" y="2136108"/>
                        <a:ext cx="6606117"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3" name="对象 17"/>
          <p:cNvGraphicFramePr>
            <a:graphicFrameLocks noChangeAspect="1"/>
          </p:cNvGraphicFramePr>
          <p:nvPr/>
        </p:nvGraphicFramePr>
        <p:xfrm>
          <a:off x="119336" y="2967815"/>
          <a:ext cx="6720416" cy="893233"/>
        </p:xfrm>
        <a:graphic>
          <a:graphicData uri="http://schemas.openxmlformats.org/presentationml/2006/ole">
            <mc:AlternateContent xmlns:mc="http://schemas.openxmlformats.org/markup-compatibility/2006">
              <mc:Choice xmlns:v="urn:schemas-microsoft-com:vml" Requires="v">
                <p:oleObj spid="_x0000_s16388" name="公式" r:id="rId5" imgW="3327400" imgH="431800" progId="Equation.3">
                  <p:embed/>
                </p:oleObj>
              </mc:Choice>
              <mc:Fallback>
                <p:oleObj name="公式" r:id="rId5" imgW="3327400" imgH="431800" progId="Equation.3">
                  <p:embed/>
                  <p:pic>
                    <p:nvPicPr>
                      <p:cNvPr id="0" name="对象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336" y="2967815"/>
                        <a:ext cx="6720416" cy="89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74" name="Rectangle 10"/>
          <p:cNvSpPr>
            <a:spLocks noChangeArrowheads="1"/>
          </p:cNvSpPr>
          <p:nvPr/>
        </p:nvSpPr>
        <p:spPr bwMode="auto">
          <a:xfrm>
            <a:off x="406401" y="1140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30775" name="对象 19"/>
          <p:cNvGraphicFramePr>
            <a:graphicFrameLocks noChangeAspect="1"/>
          </p:cNvGraphicFramePr>
          <p:nvPr/>
        </p:nvGraphicFramePr>
        <p:xfrm>
          <a:off x="156634" y="3915496"/>
          <a:ext cx="5939367" cy="960967"/>
        </p:xfrm>
        <a:graphic>
          <a:graphicData uri="http://schemas.openxmlformats.org/presentationml/2006/ole">
            <mc:AlternateContent xmlns:mc="http://schemas.openxmlformats.org/markup-compatibility/2006">
              <mc:Choice xmlns:v="urn:schemas-microsoft-com:vml" Requires="v">
                <p:oleObj spid="_x0000_s16389" name="公式" r:id="rId7" imgW="2679700" imgH="431800" progId="Equation.3">
                  <p:embed/>
                </p:oleObj>
              </mc:Choice>
              <mc:Fallback>
                <p:oleObj name="公式" r:id="rId7" imgW="2679700" imgH="431800" progId="Equation.3">
                  <p:embed/>
                  <p:pic>
                    <p:nvPicPr>
                      <p:cNvPr id="0" name="对象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634" y="3915496"/>
                        <a:ext cx="5939367" cy="960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76" name="Rectangle 11"/>
          <p:cNvSpPr>
            <a:spLocks noChangeArrowheads="1"/>
          </p:cNvSpPr>
          <p:nvPr/>
        </p:nvSpPr>
        <p:spPr bwMode="auto">
          <a:xfrm>
            <a:off x="406401" y="6601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30778" name="对象 22"/>
          <p:cNvGraphicFramePr>
            <a:graphicFrameLocks noChangeAspect="1"/>
          </p:cNvGraphicFramePr>
          <p:nvPr/>
        </p:nvGraphicFramePr>
        <p:xfrm>
          <a:off x="203201" y="4897629"/>
          <a:ext cx="5484284" cy="842433"/>
        </p:xfrm>
        <a:graphic>
          <a:graphicData uri="http://schemas.openxmlformats.org/presentationml/2006/ole">
            <mc:AlternateContent xmlns:mc="http://schemas.openxmlformats.org/markup-compatibility/2006">
              <mc:Choice xmlns:v="urn:schemas-microsoft-com:vml" Requires="v">
                <p:oleObj spid="_x0000_s16390" name="公式" r:id="rId9" imgW="2819400" imgH="431800" progId="Equation.3">
                  <p:embed/>
                </p:oleObj>
              </mc:Choice>
              <mc:Fallback>
                <p:oleObj name="公式" r:id="rId9" imgW="2819400" imgH="431800" progId="Equation.3">
                  <p:embed/>
                  <p:pic>
                    <p:nvPicPr>
                      <p:cNvPr id="0" name="对象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201" y="4897629"/>
                        <a:ext cx="5484284" cy="84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80" name="Rectangle 16"/>
          <p:cNvSpPr>
            <a:spLocks noChangeArrowheads="1"/>
          </p:cNvSpPr>
          <p:nvPr/>
        </p:nvSpPr>
        <p:spPr bwMode="auto">
          <a:xfrm>
            <a:off x="609601" y="3172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30781" name="对象 26"/>
          <p:cNvGraphicFramePr>
            <a:graphicFrameLocks noChangeAspect="1"/>
          </p:cNvGraphicFramePr>
          <p:nvPr/>
        </p:nvGraphicFramePr>
        <p:xfrm>
          <a:off x="184151" y="5596128"/>
          <a:ext cx="5776383" cy="929216"/>
        </p:xfrm>
        <a:graphic>
          <a:graphicData uri="http://schemas.openxmlformats.org/presentationml/2006/ole">
            <mc:AlternateContent xmlns:mc="http://schemas.openxmlformats.org/markup-compatibility/2006">
              <mc:Choice xmlns:v="urn:schemas-microsoft-com:vml" Requires="v">
                <p:oleObj spid="_x0000_s16391" name="公式" r:id="rId11" imgW="2717800" imgH="431800" progId="Equation.3">
                  <p:embed/>
                </p:oleObj>
              </mc:Choice>
              <mc:Fallback>
                <p:oleObj name="公式" r:id="rId11" imgW="2717800" imgH="431800" progId="Equation.3">
                  <p:embed/>
                  <p:pic>
                    <p:nvPicPr>
                      <p:cNvPr id="0" name="对象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151" y="5596128"/>
                        <a:ext cx="5776383" cy="92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82" name="Rectangle 17"/>
          <p:cNvSpPr>
            <a:spLocks noChangeArrowheads="1"/>
          </p:cNvSpPr>
          <p:nvPr/>
        </p:nvSpPr>
        <p:spPr bwMode="auto">
          <a:xfrm>
            <a:off x="609601" y="8633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30784" name="对象 29"/>
          <p:cNvGraphicFramePr>
            <a:graphicFrameLocks noChangeAspect="1"/>
          </p:cNvGraphicFramePr>
          <p:nvPr/>
        </p:nvGraphicFramePr>
        <p:xfrm>
          <a:off x="7406218" y="4542761"/>
          <a:ext cx="3441700" cy="958851"/>
        </p:xfrm>
        <a:graphic>
          <a:graphicData uri="http://schemas.openxmlformats.org/presentationml/2006/ole">
            <mc:AlternateContent xmlns:mc="http://schemas.openxmlformats.org/markup-compatibility/2006">
              <mc:Choice xmlns:v="urn:schemas-microsoft-com:vml" Requires="v">
                <p:oleObj spid="_x0000_s16392" name="公式" r:id="rId13" imgW="1396365" imgH="393700" progId="Equation.3">
                  <p:embed/>
                </p:oleObj>
              </mc:Choice>
              <mc:Fallback>
                <p:oleObj name="公式" r:id="rId13" imgW="1396365" imgH="393700" progId="Equation.3">
                  <p:embed/>
                  <p:pic>
                    <p:nvPicPr>
                      <p:cNvPr id="0" name="对象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06218" y="4542761"/>
                        <a:ext cx="3441700" cy="958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86" name="对象 43007"/>
          <p:cNvGraphicFramePr>
            <a:graphicFrameLocks noChangeAspect="1"/>
          </p:cNvGraphicFramePr>
          <p:nvPr/>
        </p:nvGraphicFramePr>
        <p:xfrm>
          <a:off x="6848690" y="5647264"/>
          <a:ext cx="1007533" cy="986367"/>
        </p:xfrm>
        <a:graphic>
          <a:graphicData uri="http://schemas.openxmlformats.org/presentationml/2006/ole">
            <mc:AlternateContent xmlns:mc="http://schemas.openxmlformats.org/markup-compatibility/2006">
              <mc:Choice xmlns:v="urn:schemas-microsoft-com:vml" Requires="v">
                <p:oleObj spid="_x0000_s16393" name="公式" r:id="rId15" imgW="457200" imgH="444500" progId="Equation.3">
                  <p:embed/>
                </p:oleObj>
              </mc:Choice>
              <mc:Fallback>
                <p:oleObj name="公式" r:id="rId15" imgW="457200" imgH="444500" progId="Equation.3">
                  <p:embed/>
                  <p:pic>
                    <p:nvPicPr>
                      <p:cNvPr id="0" name="对象 4300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8690" y="5647264"/>
                        <a:ext cx="1007533" cy="98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88" name="对象 43009"/>
          <p:cNvGraphicFramePr>
            <a:graphicFrameLocks noChangeAspect="1"/>
          </p:cNvGraphicFramePr>
          <p:nvPr/>
        </p:nvGraphicFramePr>
        <p:xfrm>
          <a:off x="8544141" y="5636680"/>
          <a:ext cx="3263900" cy="1007533"/>
        </p:xfrm>
        <a:graphic>
          <a:graphicData uri="http://schemas.openxmlformats.org/presentationml/2006/ole">
            <mc:AlternateContent xmlns:mc="http://schemas.openxmlformats.org/markup-compatibility/2006">
              <mc:Choice xmlns:v="urn:schemas-microsoft-com:vml" Requires="v">
                <p:oleObj spid="_x0000_s16394" name="公式" r:id="rId17" imgW="1574800" imgH="482600" progId="Equation.3">
                  <p:embed/>
                </p:oleObj>
              </mc:Choice>
              <mc:Fallback>
                <p:oleObj name="公式" r:id="rId17" imgW="1574800" imgH="482600" progId="Equation.3">
                  <p:embed/>
                  <p:pic>
                    <p:nvPicPr>
                      <p:cNvPr id="0" name="对象 4300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44141" y="5636680"/>
                        <a:ext cx="3263900" cy="100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4"/>
          <p:cNvSpPr>
            <a:spLocks noChangeArrowheads="1"/>
          </p:cNvSpPr>
          <p:nvPr/>
        </p:nvSpPr>
        <p:spPr bwMode="auto">
          <a:xfrm>
            <a:off x="7440085" y="5613656"/>
            <a:ext cx="3839633" cy="95410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anchor="ctr">
            <a:spAutoFit/>
          </a:bodyPr>
          <a:lstStyle/>
          <a:p>
            <a:pPr>
              <a:defRPr/>
            </a:pPr>
            <a:endParaRPr lang="en-US" altLang="zh-CN" sz="2800" b="1" dirty="0">
              <a:solidFill>
                <a:schemeClr val="tx1"/>
              </a:solidFill>
              <a:effectLst>
                <a:outerShdw blurRad="38100" dist="38100" dir="2700000" algn="tl">
                  <a:srgbClr val="000000">
                    <a:alpha val="43137"/>
                  </a:srgbClr>
                </a:outerShdw>
              </a:effectLst>
            </a:endParaRPr>
          </a:p>
          <a:p>
            <a:pPr>
              <a:defRPr/>
            </a:pPr>
            <a:endParaRPr lang="zh-CN" altLang="en-US" sz="2800" b="1" dirty="0">
              <a:solidFill>
                <a:schemeClr val="tx1"/>
              </a:solidFill>
              <a:effectLst>
                <a:outerShdw blurRad="38100" dist="38100" dir="2700000" algn="tl">
                  <a:srgbClr val="000000">
                    <a:alpha val="43137"/>
                  </a:srgbClr>
                </a:outerShdw>
              </a:effectLst>
            </a:endParaRPr>
          </a:p>
        </p:txBody>
      </p:sp>
      <p:sp>
        <p:nvSpPr>
          <p:cNvPr id="43012" name="Rectangle 4"/>
          <p:cNvSpPr>
            <a:spLocks noChangeArrowheads="1"/>
          </p:cNvSpPr>
          <p:nvPr/>
        </p:nvSpPr>
        <p:spPr bwMode="auto">
          <a:xfrm>
            <a:off x="323843" y="234555"/>
            <a:ext cx="7644365" cy="1629330"/>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buFont typeface="Wingdings" panose="05000000000000000000" pitchFamily="2" charset="2"/>
              <a:buChar char="Ø"/>
              <a:defRPr/>
            </a:pP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14.</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已知控制系统结构图如图所示</a:t>
            </a: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若要求系统单位阶跃响应无超调，且调节时间尽可能短，问</a:t>
            </a: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开环增益</a:t>
            </a:r>
            <a:r>
              <a:rPr kumimoji="1" lang="en-US" altLang="zh-CN" sz="2800" b="1" i="1" dirty="0">
                <a:solidFill>
                  <a:schemeClr val="tx1">
                    <a:lumMod val="50000"/>
                  </a:schemeClr>
                </a:solidFill>
                <a:effectLst>
                  <a:outerShdw blurRad="38100" dist="38100" dir="2700000" algn="tl">
                    <a:srgbClr val="000000">
                      <a:alpha val="43137"/>
                    </a:srgbClr>
                  </a:outerShdw>
                </a:effectLst>
                <a:latin typeface="+mn-ea"/>
                <a:ea typeface="+mn-ea"/>
              </a:rPr>
              <a:t>K</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应取何值，调节时间</a:t>
            </a:r>
            <a:r>
              <a:rPr kumimoji="1" lang="en-US" altLang="zh-CN" sz="2800" b="1" i="1" dirty="0" err="1">
                <a:solidFill>
                  <a:schemeClr val="tx1">
                    <a:lumMod val="50000"/>
                  </a:schemeClr>
                </a:solidFill>
                <a:effectLst>
                  <a:outerShdw blurRad="38100" dist="38100" dir="2700000" algn="tl">
                    <a:srgbClr val="000000">
                      <a:alpha val="43137"/>
                    </a:srgbClr>
                  </a:outerShdw>
                </a:effectLst>
                <a:latin typeface="+mn-ea"/>
                <a:ea typeface="+mn-ea"/>
              </a:rPr>
              <a:t>t</a:t>
            </a:r>
            <a:r>
              <a:rPr kumimoji="1" lang="en-US" altLang="zh-CN" sz="2800" b="1" i="1" baseline="-25000" dirty="0" err="1">
                <a:solidFill>
                  <a:schemeClr val="tx1">
                    <a:lumMod val="50000"/>
                  </a:schemeClr>
                </a:solidFill>
                <a:effectLst>
                  <a:outerShdw blurRad="38100" dist="38100" dir="2700000" algn="tl">
                    <a:srgbClr val="000000">
                      <a:alpha val="43137"/>
                    </a:srgbClr>
                  </a:outerShdw>
                </a:effectLst>
                <a:latin typeface="+mn-ea"/>
                <a:ea typeface="+mn-ea"/>
              </a:rPr>
              <a:t>s</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是多少？</a:t>
            </a:r>
            <a:endPar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endParaRPr>
          </a:p>
        </p:txBody>
      </p:sp>
      <p:sp>
        <p:nvSpPr>
          <p:cNvPr id="26" name="内容占位符 1"/>
          <p:cNvSpPr txBox="1"/>
          <p:nvPr/>
        </p:nvSpPr>
        <p:spPr bwMode="auto">
          <a:xfrm>
            <a:off x="323843" y="3499031"/>
            <a:ext cx="3408604" cy="524104"/>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buNone/>
              <a:defRPr/>
            </a:pPr>
            <a:r>
              <a:rPr lang="zh-CN" altLang="en-US" sz="2800" dirty="0">
                <a:effectLst>
                  <a:outerShdw blurRad="38100" dist="38100" dir="2700000" algn="tl">
                    <a:srgbClr val="000000">
                      <a:alpha val="43137"/>
                    </a:srgbClr>
                  </a:outerShdw>
                </a:effectLst>
              </a:rPr>
              <a:t>系统闭环传递函数</a:t>
            </a:r>
            <a:endParaRPr lang="zh-CN" altLang="en-US" sz="2800" dirty="0">
              <a:effectLst>
                <a:outerShdw blurRad="38100" dist="38100" dir="2700000" algn="tl">
                  <a:srgbClr val="000000">
                    <a:alpha val="43137"/>
                  </a:srgbClr>
                </a:outerShdw>
              </a:effectLst>
            </a:endParaRPr>
          </a:p>
        </p:txBody>
      </p:sp>
      <p:sp>
        <p:nvSpPr>
          <p:cNvPr id="15" name="Rectangle 4"/>
          <p:cNvSpPr>
            <a:spLocks noChangeArrowheads="1"/>
          </p:cNvSpPr>
          <p:nvPr/>
        </p:nvSpPr>
        <p:spPr bwMode="auto">
          <a:xfrm>
            <a:off x="323843" y="4404496"/>
            <a:ext cx="3060260" cy="523220"/>
          </a:xfrm>
          <a:prstGeom prst="rect">
            <a:avLst/>
          </a:prstGeom>
        </p:spPr>
        <p:style>
          <a:lnRef idx="1">
            <a:schemeClr val="accent6"/>
          </a:lnRef>
          <a:fillRef idx="2">
            <a:schemeClr val="accent6"/>
          </a:fillRef>
          <a:effectRef idx="1">
            <a:schemeClr val="accent6"/>
          </a:effectRef>
          <a:fontRef idx="minor">
            <a:schemeClr val="dk1"/>
          </a:fontRef>
        </p:style>
        <p:txBody>
          <a:bodyPr anchor="ctr">
            <a:spAutoFit/>
          </a:bodyPr>
          <a:lstStyle/>
          <a:p>
            <a:pPr>
              <a:defRPr/>
            </a:pPr>
            <a:r>
              <a:rPr lang="zh-CN" altLang="en-US" sz="2800" b="1" dirty="0">
                <a:solidFill>
                  <a:schemeClr val="tx1"/>
                </a:solidFill>
                <a:effectLst>
                  <a:outerShdw blurRad="38100" dist="38100" dir="2700000" algn="tl">
                    <a:srgbClr val="000000">
                      <a:alpha val="43137"/>
                    </a:srgbClr>
                  </a:outerShdw>
                </a:effectLst>
              </a:rPr>
              <a:t>闭环特征多项式：</a:t>
            </a:r>
            <a:endParaRPr lang="zh-CN" altLang="en-US" sz="2800" b="1" dirty="0">
              <a:solidFill>
                <a:schemeClr val="tx1"/>
              </a:solidFill>
              <a:effectLst>
                <a:outerShdw blurRad="38100" dist="38100" dir="2700000" algn="tl">
                  <a:srgbClr val="000000">
                    <a:alpha val="43137"/>
                  </a:srgbClr>
                </a:outerShdw>
              </a:effectLst>
            </a:endParaRPr>
          </a:p>
        </p:txBody>
      </p:sp>
      <p:sp>
        <p:nvSpPr>
          <p:cNvPr id="31784" name="Rectangle 49"/>
          <p:cNvSpPr>
            <a:spLocks noChangeArrowheads="1"/>
          </p:cNvSpPr>
          <p:nvPr/>
        </p:nvSpPr>
        <p:spPr bwMode="auto">
          <a:xfrm>
            <a:off x="7014634" y="5598585"/>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pic>
        <p:nvPicPr>
          <p:cNvPr id="31800" name="图片 441"/>
          <p:cNvPicPr>
            <a:picLocks noChangeAspect="1" noChangeArrowheads="1"/>
          </p:cNvPicPr>
          <p:nvPr/>
        </p:nvPicPr>
        <p:blipFill>
          <a:blip r:embed="rId1">
            <a:extLst>
              <a:ext uri="{28A0092B-C50C-407E-A947-70E740481C1C}">
                <a14:useLocalDpi xmlns:a14="http://schemas.microsoft.com/office/drawing/2010/main" val="0"/>
              </a:ext>
            </a:extLst>
          </a:blip>
          <a:srcRect b="30666"/>
          <a:stretch>
            <a:fillRect/>
          </a:stretch>
        </p:blipFill>
        <p:spPr bwMode="auto">
          <a:xfrm>
            <a:off x="359363" y="1871890"/>
            <a:ext cx="3433233" cy="144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4"/>
          <p:cNvSpPr>
            <a:spLocks noChangeArrowheads="1"/>
          </p:cNvSpPr>
          <p:nvPr/>
        </p:nvSpPr>
        <p:spPr bwMode="auto">
          <a:xfrm>
            <a:off x="4372091" y="2041684"/>
            <a:ext cx="3854219" cy="523220"/>
          </a:xfrm>
          <a:prstGeom prst="rect">
            <a:avLst/>
          </a:prstGeom>
        </p:spPr>
        <p:style>
          <a:lnRef idx="1">
            <a:schemeClr val="accent5"/>
          </a:lnRef>
          <a:fillRef idx="2">
            <a:schemeClr val="accent5"/>
          </a:fillRef>
          <a:effectRef idx="1">
            <a:schemeClr val="accent5"/>
          </a:effectRef>
          <a:fontRef idx="minor">
            <a:schemeClr val="dk1"/>
          </a:fontRef>
        </p:style>
        <p:txBody>
          <a:bodyPr anchor="ctr">
            <a:spAutoFit/>
          </a:bodyPr>
          <a:lstStyle/>
          <a:p>
            <a:pPr>
              <a:defRPr/>
            </a:pPr>
            <a:r>
              <a:rPr lang="zh-CN" altLang="en-US" sz="2800" b="1" dirty="0">
                <a:solidFill>
                  <a:schemeClr val="tx1"/>
                </a:solidFill>
                <a:effectLst>
                  <a:outerShdw blurRad="38100" dist="38100" dir="2700000" algn="tl">
                    <a:srgbClr val="000000">
                      <a:alpha val="43137"/>
                    </a:srgbClr>
                  </a:outerShdw>
                </a:effectLst>
              </a:rPr>
              <a:t>依题意应取  </a:t>
            </a:r>
            <a:endParaRPr lang="zh-CN" altLang="en-US" sz="2800" b="1" dirty="0">
              <a:solidFill>
                <a:schemeClr val="tx1"/>
              </a:solidFill>
              <a:effectLst>
                <a:outerShdw blurRad="38100" dist="38100" dir="2700000" algn="tl">
                  <a:srgbClr val="000000">
                    <a:alpha val="43137"/>
                  </a:srgbClr>
                </a:outerShdw>
              </a:effectLst>
            </a:endParaRPr>
          </a:p>
        </p:txBody>
      </p:sp>
      <p:graphicFrame>
        <p:nvGraphicFramePr>
          <p:cNvPr id="31805" name="对象 43012"/>
          <p:cNvGraphicFramePr>
            <a:graphicFrameLocks noChangeAspect="1"/>
          </p:cNvGraphicFramePr>
          <p:nvPr/>
        </p:nvGraphicFramePr>
        <p:xfrm>
          <a:off x="6580718" y="2049509"/>
          <a:ext cx="867833" cy="505883"/>
        </p:xfrm>
        <a:graphic>
          <a:graphicData uri="http://schemas.openxmlformats.org/presentationml/2006/ole">
            <mc:AlternateContent xmlns:mc="http://schemas.openxmlformats.org/markup-compatibility/2006">
              <mc:Choice xmlns:v="urn:schemas-microsoft-com:vml" Requires="v">
                <p:oleObj spid="_x0000_s17410" name="公式" r:id="rId2" imgW="342900" imgH="203200" progId="Equation.3">
                  <p:embed/>
                </p:oleObj>
              </mc:Choice>
              <mc:Fallback>
                <p:oleObj name="公式" r:id="rId2" imgW="342900" imgH="203200" progId="Equation.3">
                  <p:embed/>
                  <p:pic>
                    <p:nvPicPr>
                      <p:cNvPr id="0" name="对象 43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718" y="2049509"/>
                        <a:ext cx="867833" cy="50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 name="Rectangle 4"/>
          <p:cNvSpPr>
            <a:spLocks noChangeArrowheads="1"/>
          </p:cNvSpPr>
          <p:nvPr/>
        </p:nvSpPr>
        <p:spPr bwMode="auto">
          <a:xfrm>
            <a:off x="4360731" y="2710793"/>
            <a:ext cx="5095643" cy="523220"/>
          </a:xfrm>
          <a:prstGeom prst="rect">
            <a:avLst/>
          </a:prstGeom>
        </p:spPr>
        <p:style>
          <a:lnRef idx="1">
            <a:schemeClr val="accent5"/>
          </a:lnRef>
          <a:fillRef idx="2">
            <a:schemeClr val="accent5"/>
          </a:fillRef>
          <a:effectRef idx="1">
            <a:schemeClr val="accent5"/>
          </a:effectRef>
          <a:fontRef idx="minor">
            <a:schemeClr val="dk1"/>
          </a:fontRef>
        </p:style>
        <p:txBody>
          <a:bodyPr anchor="ctr">
            <a:spAutoFit/>
          </a:bodyPr>
          <a:lstStyle/>
          <a:p>
            <a:pPr>
              <a:defRPr/>
            </a:pPr>
            <a:r>
              <a:rPr lang="zh-CN" altLang="en-US" sz="2800" b="1" dirty="0">
                <a:solidFill>
                  <a:schemeClr val="tx1"/>
                </a:solidFill>
                <a:effectLst>
                  <a:outerShdw blurRad="38100" dist="38100" dir="2700000" algn="tl">
                    <a:srgbClr val="000000">
                      <a:alpha val="43137"/>
                    </a:srgbClr>
                  </a:outerShdw>
                </a:effectLst>
              </a:rPr>
              <a:t>可设闭环极点为 ：</a:t>
            </a:r>
            <a:endParaRPr lang="zh-CN" altLang="en-US" sz="2800" b="1" dirty="0">
              <a:solidFill>
                <a:schemeClr val="tx1"/>
              </a:solidFill>
              <a:effectLst>
                <a:outerShdw blurRad="38100" dist="38100" dir="2700000" algn="tl">
                  <a:srgbClr val="000000">
                    <a:alpha val="43137"/>
                  </a:srgbClr>
                </a:outerShdw>
              </a:effectLst>
            </a:endParaRPr>
          </a:p>
        </p:txBody>
      </p:sp>
      <p:graphicFrame>
        <p:nvGraphicFramePr>
          <p:cNvPr id="31810" name="对象 43014"/>
          <p:cNvGraphicFramePr>
            <a:graphicFrameLocks noChangeAspect="1"/>
          </p:cNvGraphicFramePr>
          <p:nvPr/>
        </p:nvGraphicFramePr>
        <p:xfrm>
          <a:off x="7399868" y="2708920"/>
          <a:ext cx="1767417" cy="539749"/>
        </p:xfrm>
        <a:graphic>
          <a:graphicData uri="http://schemas.openxmlformats.org/presentationml/2006/ole">
            <mc:AlternateContent xmlns:mc="http://schemas.openxmlformats.org/markup-compatibility/2006">
              <mc:Choice xmlns:v="urn:schemas-microsoft-com:vml" Requires="v">
                <p:oleObj spid="_x0000_s17411" name="公式" r:id="rId4" imgW="774065" imgH="241300" progId="Equation.3">
                  <p:embed/>
                </p:oleObj>
              </mc:Choice>
              <mc:Fallback>
                <p:oleObj name="公式" r:id="rId4" imgW="774065" imgH="241300" progId="Equation.3">
                  <p:embed/>
                  <p:pic>
                    <p:nvPicPr>
                      <p:cNvPr id="0" name="对象 430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9868" y="2708920"/>
                        <a:ext cx="1767417" cy="53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812" name="对象 43016"/>
          <p:cNvGraphicFramePr>
            <a:graphicFrameLocks noChangeAspect="1"/>
          </p:cNvGraphicFramePr>
          <p:nvPr/>
        </p:nvGraphicFramePr>
        <p:xfrm>
          <a:off x="3892552" y="3225800"/>
          <a:ext cx="3738033" cy="1001184"/>
        </p:xfrm>
        <a:graphic>
          <a:graphicData uri="http://schemas.openxmlformats.org/presentationml/2006/ole">
            <mc:AlternateContent xmlns:mc="http://schemas.openxmlformats.org/markup-compatibility/2006">
              <mc:Choice xmlns:v="urn:schemas-microsoft-com:vml" Requires="v">
                <p:oleObj spid="_x0000_s17412" name="公式" r:id="rId6" imgW="1435100" imgH="393700" progId="Equation.3">
                  <p:embed/>
                </p:oleObj>
              </mc:Choice>
              <mc:Fallback>
                <p:oleObj name="公式" r:id="rId6" imgW="1435100" imgH="393700" progId="Equation.3">
                  <p:embed/>
                  <p:pic>
                    <p:nvPicPr>
                      <p:cNvPr id="0" name="对象 430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2552" y="3225800"/>
                        <a:ext cx="3738033" cy="100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814" name="对象 43018"/>
          <p:cNvGraphicFramePr>
            <a:graphicFrameLocks noChangeAspect="1"/>
          </p:cNvGraphicFramePr>
          <p:nvPr/>
        </p:nvGraphicFramePr>
        <p:xfrm>
          <a:off x="3704167" y="4176185"/>
          <a:ext cx="7480300" cy="1119716"/>
        </p:xfrm>
        <a:graphic>
          <a:graphicData uri="http://schemas.openxmlformats.org/presentationml/2006/ole">
            <mc:AlternateContent xmlns:mc="http://schemas.openxmlformats.org/markup-compatibility/2006">
              <mc:Choice xmlns:v="urn:schemas-microsoft-com:vml" Requires="v">
                <p:oleObj spid="_x0000_s17413" name="公式" r:id="rId8" imgW="3416300" imgH="508000" progId="Equation.3">
                  <p:embed/>
                </p:oleObj>
              </mc:Choice>
              <mc:Fallback>
                <p:oleObj name="公式" r:id="rId8" imgW="3416300" imgH="508000" progId="Equation.3">
                  <p:embed/>
                  <p:pic>
                    <p:nvPicPr>
                      <p:cNvPr id="0" name="对象 430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4167" y="4176185"/>
                        <a:ext cx="7480300" cy="111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 name="Rectangle 4"/>
          <p:cNvSpPr>
            <a:spLocks noChangeArrowheads="1"/>
          </p:cNvSpPr>
          <p:nvPr/>
        </p:nvSpPr>
        <p:spPr bwMode="auto">
          <a:xfrm>
            <a:off x="194635" y="5120490"/>
            <a:ext cx="1095311" cy="1384995"/>
          </a:xfrm>
          <a:prstGeom prst="rect">
            <a:avLst/>
          </a:prstGeom>
        </p:spPr>
        <p:style>
          <a:lnRef idx="1">
            <a:schemeClr val="accent4"/>
          </a:lnRef>
          <a:fillRef idx="2">
            <a:schemeClr val="accent4"/>
          </a:fillRef>
          <a:effectRef idx="1">
            <a:schemeClr val="accent4"/>
          </a:effectRef>
          <a:fontRef idx="minor">
            <a:schemeClr val="dk1"/>
          </a:fontRef>
        </p:style>
        <p:txBody>
          <a:bodyPr anchor="ctr">
            <a:spAutoFit/>
          </a:bodyPr>
          <a:lstStyle/>
          <a:p>
            <a:pPr>
              <a:defRPr/>
            </a:pPr>
            <a:r>
              <a:rPr lang="zh-CN" altLang="en-US" sz="2800" b="1" dirty="0">
                <a:solidFill>
                  <a:schemeClr val="tx1"/>
                </a:solidFill>
                <a:effectLst>
                  <a:outerShdw blurRad="38100" dist="38100" dir="2700000" algn="tl">
                    <a:srgbClr val="000000">
                      <a:alpha val="43137"/>
                    </a:srgbClr>
                  </a:outerShdw>
                </a:effectLst>
              </a:rPr>
              <a:t>比较系数有：</a:t>
            </a:r>
            <a:endParaRPr lang="zh-CN" altLang="en-US" sz="2800" b="1" dirty="0">
              <a:solidFill>
                <a:schemeClr val="tx1"/>
              </a:solidFill>
              <a:effectLst>
                <a:outerShdw blurRad="38100" dist="38100" dir="2700000" algn="tl">
                  <a:srgbClr val="000000">
                    <a:alpha val="43137"/>
                  </a:srgbClr>
                </a:outerShdw>
              </a:effectLst>
            </a:endParaRPr>
          </a:p>
        </p:txBody>
      </p:sp>
      <p:graphicFrame>
        <p:nvGraphicFramePr>
          <p:cNvPr id="31819" name="对象 43020"/>
          <p:cNvGraphicFramePr>
            <a:graphicFrameLocks noChangeAspect="1"/>
          </p:cNvGraphicFramePr>
          <p:nvPr/>
        </p:nvGraphicFramePr>
        <p:xfrm>
          <a:off x="1367367" y="4942418"/>
          <a:ext cx="2233084" cy="1896533"/>
        </p:xfrm>
        <a:graphic>
          <a:graphicData uri="http://schemas.openxmlformats.org/presentationml/2006/ole">
            <mc:AlternateContent xmlns:mc="http://schemas.openxmlformats.org/markup-compatibility/2006">
              <mc:Choice xmlns:v="urn:schemas-microsoft-com:vml" Requires="v">
                <p:oleObj spid="_x0000_s17414" name="公式" r:id="rId10" imgW="901065" imgH="939165" progId="Equation.3">
                  <p:embed/>
                </p:oleObj>
              </mc:Choice>
              <mc:Fallback>
                <p:oleObj name="公式" r:id="rId10" imgW="901065" imgH="939165" progId="Equation.3">
                  <p:embed/>
                  <p:pic>
                    <p:nvPicPr>
                      <p:cNvPr id="0" name="对象 430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7367" y="4942418"/>
                        <a:ext cx="2233084" cy="1896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821" name="对象 43022"/>
          <p:cNvGraphicFramePr>
            <a:graphicFrameLocks noChangeAspect="1"/>
          </p:cNvGraphicFramePr>
          <p:nvPr/>
        </p:nvGraphicFramePr>
        <p:xfrm>
          <a:off x="5187952" y="5473700"/>
          <a:ext cx="1517649" cy="1094317"/>
        </p:xfrm>
        <a:graphic>
          <a:graphicData uri="http://schemas.openxmlformats.org/presentationml/2006/ole">
            <mc:AlternateContent xmlns:mc="http://schemas.openxmlformats.org/markup-compatibility/2006">
              <mc:Choice xmlns:v="urn:schemas-microsoft-com:vml" Requires="v">
                <p:oleObj spid="_x0000_s17415" name="公式" r:id="rId12" imgW="622300" imgH="457200" progId="Equation.3">
                  <p:embed/>
                </p:oleObj>
              </mc:Choice>
              <mc:Fallback>
                <p:oleObj name="公式" r:id="rId12" imgW="622300" imgH="457200" progId="Equation.3">
                  <p:embed/>
                  <p:pic>
                    <p:nvPicPr>
                      <p:cNvPr id="0" name="对象 430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7952" y="5473700"/>
                        <a:ext cx="1517649" cy="109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5" name="矩形 43024"/>
          <p:cNvSpPr/>
          <p:nvPr/>
        </p:nvSpPr>
        <p:spPr>
          <a:xfrm>
            <a:off x="3845984" y="5213351"/>
            <a:ext cx="963083" cy="132363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buFont typeface="Arial" panose="020B0604020202020204" pitchFamily="34" charset="0"/>
              <a:buNone/>
              <a:defRPr/>
            </a:pPr>
            <a:r>
              <a:rPr lang="zh-CN" altLang="en-US" sz="2665" b="1" dirty="0"/>
              <a:t>联立求解得</a:t>
            </a:r>
            <a:r>
              <a:rPr lang="en-US" altLang="zh-CN" sz="2665" b="1" dirty="0"/>
              <a:t>:</a:t>
            </a:r>
            <a:endParaRPr lang="zh-CN" altLang="en-US" sz="2665" b="1" dirty="0"/>
          </a:p>
        </p:txBody>
      </p:sp>
      <p:graphicFrame>
        <p:nvGraphicFramePr>
          <p:cNvPr id="31825" name="对象 43026"/>
          <p:cNvGraphicFramePr>
            <a:graphicFrameLocks noChangeAspect="1"/>
          </p:cNvGraphicFramePr>
          <p:nvPr/>
        </p:nvGraphicFramePr>
        <p:xfrm>
          <a:off x="7653867" y="5812367"/>
          <a:ext cx="3435351" cy="556684"/>
        </p:xfrm>
        <a:graphic>
          <a:graphicData uri="http://schemas.openxmlformats.org/presentationml/2006/ole">
            <mc:AlternateContent xmlns:mc="http://schemas.openxmlformats.org/markup-compatibility/2006">
              <mc:Choice xmlns:v="urn:schemas-microsoft-com:vml" Requires="v">
                <p:oleObj spid="_x0000_s17416" name="公式" r:id="rId14" imgW="1422400" imgH="228600" progId="Equation.3">
                  <p:embed/>
                </p:oleObj>
              </mc:Choice>
              <mc:Fallback>
                <p:oleObj name="公式" r:id="rId14" imgW="1422400" imgH="228600" progId="Equation.3">
                  <p:embed/>
                  <p:pic>
                    <p:nvPicPr>
                      <p:cNvPr id="0" name="对象 430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53867" y="5812367"/>
                        <a:ext cx="3435351" cy="556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4"/>
          <p:cNvSpPr>
            <a:spLocks noChangeArrowheads="1"/>
          </p:cNvSpPr>
          <p:nvPr/>
        </p:nvSpPr>
        <p:spPr bwMode="auto">
          <a:xfrm>
            <a:off x="6455834" y="5435856"/>
            <a:ext cx="5209117" cy="95410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anchor="ctr">
            <a:spAutoFit/>
          </a:bodyPr>
          <a:lstStyle/>
          <a:p>
            <a:pPr>
              <a:defRPr/>
            </a:pPr>
            <a:endParaRPr lang="en-US" altLang="zh-CN" sz="2800" b="1" dirty="0">
              <a:solidFill>
                <a:schemeClr val="tx1"/>
              </a:solidFill>
              <a:effectLst>
                <a:outerShdw blurRad="38100" dist="38100" dir="2700000" algn="tl">
                  <a:srgbClr val="000000">
                    <a:alpha val="43137"/>
                  </a:srgbClr>
                </a:outerShdw>
              </a:effectLst>
            </a:endParaRPr>
          </a:p>
          <a:p>
            <a:pPr>
              <a:defRPr/>
            </a:pPr>
            <a:endParaRPr lang="zh-CN" altLang="en-US" sz="2800" b="1" dirty="0">
              <a:solidFill>
                <a:schemeClr val="tx1"/>
              </a:solidFill>
              <a:effectLst>
                <a:outerShdw blurRad="38100" dist="38100" dir="2700000" algn="tl">
                  <a:srgbClr val="000000">
                    <a:alpha val="43137"/>
                  </a:srgbClr>
                </a:outerShdw>
              </a:effectLst>
            </a:endParaRPr>
          </a:p>
        </p:txBody>
      </p:sp>
      <p:sp>
        <p:nvSpPr>
          <p:cNvPr id="43012" name="Rectangle 4"/>
          <p:cNvSpPr>
            <a:spLocks noChangeArrowheads="1"/>
          </p:cNvSpPr>
          <p:nvPr/>
        </p:nvSpPr>
        <p:spPr bwMode="auto">
          <a:xfrm>
            <a:off x="109165" y="103453"/>
            <a:ext cx="8003059" cy="1875726"/>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Ø"/>
              <a:defRPr/>
            </a:pP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15.</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设系统的开环传递函数为                               </a:t>
            </a:r>
            <a:endPar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endParaRPr>
          </a:p>
          <a:p>
            <a:pPr marL="0" indent="0">
              <a:spcBef>
                <a:spcPts val="3000"/>
              </a:spcBef>
              <a:defRPr/>
            </a:pP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    </a:t>
            </a:r>
            <a:r>
              <a:rPr kumimoji="1" lang="zh-CN" altLang="zh-CN" sz="2800" b="1" dirty="0">
                <a:solidFill>
                  <a:schemeClr val="tx1">
                    <a:lumMod val="50000"/>
                  </a:schemeClr>
                </a:solidFill>
                <a:effectLst>
                  <a:outerShdw blurRad="38100" dist="38100" dir="2700000" algn="tl">
                    <a:srgbClr val="000000">
                      <a:alpha val="43137"/>
                    </a:srgbClr>
                  </a:outerShdw>
                </a:effectLst>
                <a:latin typeface="+mn-ea"/>
                <a:ea typeface="+mn-ea"/>
              </a:rPr>
              <a:t>要求系统特征根的实部不大于</a:t>
            </a: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-1</a:t>
            </a:r>
            <a:r>
              <a:rPr kumimoji="1" lang="zh-CN" altLang="zh-CN" sz="2800" b="1" dirty="0">
                <a:solidFill>
                  <a:schemeClr val="tx1">
                    <a:lumMod val="50000"/>
                  </a:schemeClr>
                </a:solidFill>
                <a:effectLst>
                  <a:outerShdw blurRad="38100" dist="38100" dir="2700000" algn="tl">
                    <a:srgbClr val="000000">
                      <a:alpha val="43137"/>
                    </a:srgbClr>
                  </a:outerShdw>
                </a:effectLst>
                <a:latin typeface="+mn-ea"/>
                <a:ea typeface="+mn-ea"/>
              </a:rPr>
              <a:t>，试确定开环</a:t>
            </a:r>
            <a:r>
              <a:rPr kumimoji="1" lang="zh-CN" altLang="zh-CN" sz="2800" b="1" dirty="0">
                <a:solidFill>
                  <a:schemeClr val="tx1">
                    <a:lumMod val="50000"/>
                  </a:schemeClr>
                </a:solidFill>
                <a:effectLst>
                  <a:outerShdw blurRad="38100" dist="38100" dir="2700000" algn="tl">
                    <a:srgbClr val="000000">
                      <a:alpha val="43137"/>
                    </a:srgbClr>
                  </a:outerShdw>
                </a:effectLst>
                <a:latin typeface="+mn-ea"/>
                <a:ea typeface="+mn-ea"/>
                <a:sym typeface="+mn-ea"/>
              </a:rPr>
              <a:t>增益的取值范围</a:t>
            </a: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  </a:t>
            </a:r>
            <a:endPar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endParaRPr>
          </a:p>
          <a:p>
            <a:pPr marL="0" indent="0">
              <a:spcBef>
                <a:spcPts val="1000"/>
              </a:spcBef>
              <a:defRPr/>
            </a:pP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   </a:t>
            </a:r>
            <a:r>
              <a:rPr kumimoji="1" lang="zh-CN" altLang="zh-CN" sz="2800" b="1" dirty="0">
                <a:solidFill>
                  <a:schemeClr val="tx1">
                    <a:lumMod val="50000"/>
                  </a:schemeClr>
                </a:solidFill>
                <a:effectLst>
                  <a:outerShdw blurRad="38100" dist="38100" dir="2700000" algn="tl">
                    <a:srgbClr val="000000">
                      <a:alpha val="43137"/>
                    </a:srgbClr>
                  </a:outerShdw>
                </a:effectLst>
                <a:latin typeface="+mn-ea"/>
                <a:ea typeface="+mn-ea"/>
              </a:rPr>
              <a:t>。</a:t>
            </a:r>
            <a:endPar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endParaRPr>
          </a:p>
        </p:txBody>
      </p:sp>
      <p:sp>
        <p:nvSpPr>
          <p:cNvPr id="32774"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75"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76"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77"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78"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79"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80"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81"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82"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83"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84"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85"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86"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87"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 name="内容占位符 1"/>
          <p:cNvSpPr txBox="1"/>
          <p:nvPr/>
        </p:nvSpPr>
        <p:spPr bwMode="auto">
          <a:xfrm>
            <a:off x="336551" y="2150603"/>
            <a:ext cx="2424269" cy="524104"/>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buNone/>
              <a:defRPr/>
            </a:pPr>
            <a:r>
              <a:rPr lang="zh-CN" altLang="en-US" sz="2800" dirty="0">
                <a:effectLst>
                  <a:outerShdw blurRad="38100" dist="38100" dir="2700000" algn="tl">
                    <a:srgbClr val="000000">
                      <a:alpha val="43137"/>
                    </a:srgbClr>
                  </a:outerShdw>
                </a:effectLst>
              </a:rPr>
              <a:t>系统开环增益</a:t>
            </a:r>
            <a:endParaRPr lang="zh-CN" altLang="en-US" sz="2800" dirty="0">
              <a:effectLst>
                <a:outerShdw blurRad="38100" dist="38100" dir="2700000" algn="tl">
                  <a:srgbClr val="000000">
                    <a:alpha val="43137"/>
                  </a:srgbClr>
                </a:outerShdw>
              </a:effectLst>
            </a:endParaRPr>
          </a:p>
        </p:txBody>
      </p:sp>
      <p:sp>
        <p:nvSpPr>
          <p:cNvPr id="32791"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92" name="Rectangle 6"/>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93"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94"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95" name="Rectangle 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96" name="Rectangle 5"/>
          <p:cNvSpPr>
            <a:spLocks noChangeArrowheads="1"/>
          </p:cNvSpPr>
          <p:nvPr/>
        </p:nvSpPr>
        <p:spPr bwMode="auto">
          <a:xfrm>
            <a:off x="0" y="963928"/>
            <a:ext cx="218330"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1065" b="0">
                <a:ea typeface="宋体" panose="02010600030101010101" pitchFamily="2" charset="-122"/>
              </a:rPr>
              <a:t> </a:t>
            </a:r>
            <a:endParaRPr lang="en-US" altLang="zh-CN" sz="3200" b="0">
              <a:latin typeface="Times New Roman" panose="02020603050405020304" pitchFamily="18" charset="0"/>
              <a:ea typeface="宋体" panose="02010600030101010101" pitchFamily="2" charset="-122"/>
            </a:endParaRPr>
          </a:p>
        </p:txBody>
      </p:sp>
      <p:sp>
        <p:nvSpPr>
          <p:cNvPr id="32797" name="Rectangle 43"/>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98" name="Rectangle 4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799" name="Rectangle 5"/>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800" name="Rectangle 7"/>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801" name="Rectangle 4"/>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802"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32803" name="Rectangle 4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32804" name="Rectangle 4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32805" name="Rectangle 5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32806"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32807"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32808" name="Rectangle 49"/>
          <p:cNvSpPr>
            <a:spLocks noChangeArrowheads="1"/>
          </p:cNvSpPr>
          <p:nvPr/>
        </p:nvSpPr>
        <p:spPr bwMode="auto">
          <a:xfrm>
            <a:off x="7014634" y="5598585"/>
            <a:ext cx="97367"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685800" indent="-34290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942975" indent="-257175"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2001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1543050" indent="-17145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0002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4574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29146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371850" indent="-17145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Arial" panose="020B0604020202020204" pitchFamily="34" charset="0"/>
              <a:buNone/>
            </a:pPr>
            <a:r>
              <a:rPr lang="zh-CN" altLang="zh-CN" sz="2665" b="0">
                <a:solidFill>
                  <a:srgbClr val="000000"/>
                </a:solidFill>
                <a:latin typeface="Times New Roman" panose="02020603050405020304" pitchFamily="18" charset="0"/>
                <a:ea typeface="宋体" panose="02010600030101010101" pitchFamily="2" charset="-122"/>
              </a:rPr>
              <a:t> </a:t>
            </a:r>
            <a:endParaRPr lang="zh-CN" altLang="zh-CN" sz="2665" b="0">
              <a:ea typeface="宋体" panose="02010600030101010101" pitchFamily="2" charset="-122"/>
            </a:endParaRPr>
          </a:p>
        </p:txBody>
      </p:sp>
      <p:sp>
        <p:nvSpPr>
          <p:cNvPr id="32809"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sp>
        <p:nvSpPr>
          <p:cNvPr id="32810"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32811" name="对象 9"/>
          <p:cNvGraphicFramePr>
            <a:graphicFrameLocks noChangeAspect="1"/>
          </p:cNvGraphicFramePr>
          <p:nvPr/>
        </p:nvGraphicFramePr>
        <p:xfrm>
          <a:off x="5047615" y="33020"/>
          <a:ext cx="2680335" cy="837565"/>
        </p:xfrm>
        <a:graphic>
          <a:graphicData uri="http://schemas.openxmlformats.org/presentationml/2006/ole">
            <mc:AlternateContent xmlns:mc="http://schemas.openxmlformats.org/markup-compatibility/2006">
              <mc:Choice xmlns:v="urn:schemas-microsoft-com:vml" Requires="v">
                <p:oleObj spid="_x0000_s18434" name="公式" r:id="rId1" imgW="1358900" imgH="419100" progId="Equation.3">
                  <p:embed/>
                </p:oleObj>
              </mc:Choice>
              <mc:Fallback>
                <p:oleObj name="公式" r:id="rId1" imgW="1358900" imgH="419100" progId="Equation.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7615" y="33020"/>
                        <a:ext cx="2680335" cy="83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812"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32813" name="对象 12"/>
          <p:cNvGraphicFramePr>
            <a:graphicFrameLocks noChangeAspect="1"/>
          </p:cNvGraphicFramePr>
          <p:nvPr/>
        </p:nvGraphicFramePr>
        <p:xfrm>
          <a:off x="3143672" y="2195702"/>
          <a:ext cx="1595967" cy="524933"/>
        </p:xfrm>
        <a:graphic>
          <a:graphicData uri="http://schemas.openxmlformats.org/presentationml/2006/ole">
            <mc:AlternateContent xmlns:mc="http://schemas.openxmlformats.org/markup-compatibility/2006">
              <mc:Choice xmlns:v="urn:schemas-microsoft-com:vml" Requires="v">
                <p:oleObj spid="_x0000_s18435" name="公式" r:id="rId3" imgW="711200" imgH="228600" progId="Equation.3">
                  <p:embed/>
                </p:oleObj>
              </mc:Choice>
              <mc:Fallback>
                <p:oleObj name="公式" r:id="rId3" imgW="711200" imgH="228600" progId="Equation.3">
                  <p:embed/>
                  <p:pic>
                    <p:nvPicPr>
                      <p:cNvPr id="0"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672" y="2195702"/>
                        <a:ext cx="1595967" cy="52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 name="内容占位符 1"/>
          <p:cNvSpPr txBox="1"/>
          <p:nvPr/>
        </p:nvSpPr>
        <p:spPr bwMode="auto">
          <a:xfrm>
            <a:off x="5064862" y="2143944"/>
            <a:ext cx="2182925" cy="524104"/>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buNone/>
              <a:defRPr/>
            </a:pPr>
            <a:r>
              <a:rPr lang="zh-CN" altLang="en-US" sz="2800" dirty="0">
                <a:effectLst>
                  <a:outerShdw blurRad="38100" dist="38100" dir="2700000" algn="tl">
                    <a:srgbClr val="000000">
                      <a:alpha val="43137"/>
                    </a:srgbClr>
                  </a:outerShdw>
                </a:effectLst>
              </a:rPr>
              <a:t>特征方程为：</a:t>
            </a:r>
            <a:endParaRPr lang="zh-CN" altLang="en-US" sz="2800" dirty="0">
              <a:effectLst>
                <a:outerShdw blurRad="38100" dist="38100" dir="2700000" algn="tl">
                  <a:srgbClr val="000000">
                    <a:alpha val="43137"/>
                  </a:srgbClr>
                </a:outerShdw>
              </a:effectLst>
            </a:endParaRPr>
          </a:p>
        </p:txBody>
      </p:sp>
      <p:sp>
        <p:nvSpPr>
          <p:cNvPr id="32817"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32818" name="对象 15"/>
          <p:cNvGraphicFramePr>
            <a:graphicFrameLocks noChangeAspect="1"/>
          </p:cNvGraphicFramePr>
          <p:nvPr/>
        </p:nvGraphicFramePr>
        <p:xfrm>
          <a:off x="7537713" y="2134958"/>
          <a:ext cx="4307417" cy="539749"/>
        </p:xfrm>
        <a:graphic>
          <a:graphicData uri="http://schemas.openxmlformats.org/presentationml/2006/ole">
            <mc:AlternateContent xmlns:mc="http://schemas.openxmlformats.org/markup-compatibility/2006">
              <mc:Choice xmlns:v="urn:schemas-microsoft-com:vml" Requires="v">
                <p:oleObj spid="_x0000_s18436" name="公式" r:id="rId5" imgW="1854200" imgH="228600" progId="Equation.3">
                  <p:embed/>
                </p:oleObj>
              </mc:Choice>
              <mc:Fallback>
                <p:oleObj name="公式" r:id="rId5" imgW="1854200" imgH="228600" progId="Equation.3">
                  <p:embed/>
                  <p:pic>
                    <p:nvPicPr>
                      <p:cNvPr id="0" name="对象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7713" y="2134958"/>
                        <a:ext cx="4307417" cy="53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p:cNvSpPr/>
          <p:nvPr/>
        </p:nvSpPr>
        <p:spPr>
          <a:xfrm>
            <a:off x="623392" y="2833772"/>
            <a:ext cx="1261884" cy="52322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buFont typeface="Arial" panose="020B0604020202020204" pitchFamily="34" charset="0"/>
              <a:buNone/>
              <a:defRPr/>
            </a:pPr>
            <a:r>
              <a:rPr lang="zh-CN" altLang="en-US" sz="2800" b="1" dirty="0">
                <a:solidFill>
                  <a:schemeClr val="tx1"/>
                </a:solidFill>
                <a:effectLst>
                  <a:outerShdw blurRad="38100" dist="38100" dir="2700000" algn="tl">
                    <a:srgbClr val="000000">
                      <a:alpha val="43137"/>
                    </a:srgbClr>
                  </a:outerShdw>
                </a:effectLst>
              </a:rPr>
              <a:t>做代换</a:t>
            </a:r>
            <a:endParaRPr lang="zh-CN" altLang="en-US" sz="2800" b="1" dirty="0">
              <a:solidFill>
                <a:schemeClr val="tx1"/>
              </a:solidFill>
              <a:effectLst>
                <a:outerShdw blurRad="38100" dist="38100" dir="2700000" algn="tl">
                  <a:srgbClr val="000000">
                    <a:alpha val="43137"/>
                  </a:srgbClr>
                </a:outerShdw>
              </a:effectLst>
            </a:endParaRPr>
          </a:p>
        </p:txBody>
      </p:sp>
      <p:sp>
        <p:nvSpPr>
          <p:cNvPr id="32822"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32823" name="对象 18"/>
          <p:cNvGraphicFramePr>
            <a:graphicFrameLocks noChangeAspect="1"/>
          </p:cNvGraphicFramePr>
          <p:nvPr/>
        </p:nvGraphicFramePr>
        <p:xfrm>
          <a:off x="2135560" y="2833772"/>
          <a:ext cx="1615017" cy="512233"/>
        </p:xfrm>
        <a:graphic>
          <a:graphicData uri="http://schemas.openxmlformats.org/presentationml/2006/ole">
            <mc:AlternateContent xmlns:mc="http://schemas.openxmlformats.org/markup-compatibility/2006">
              <mc:Choice xmlns:v="urn:schemas-microsoft-com:vml" Requires="v">
                <p:oleObj spid="_x0000_s18437" name="公式" r:id="rId7" imgW="570865" imgH="177800" progId="Equation.3">
                  <p:embed/>
                </p:oleObj>
              </mc:Choice>
              <mc:Fallback>
                <p:oleObj name="公式" r:id="rId7" imgW="570865" imgH="177800" progId="Equation.3">
                  <p:embed/>
                  <p:pic>
                    <p:nvPicPr>
                      <p:cNvPr id="0" name="对象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560" y="2833772"/>
                        <a:ext cx="1615017" cy="51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824"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32825" name="对象 20"/>
          <p:cNvGraphicFramePr>
            <a:graphicFrameLocks noChangeAspect="1"/>
          </p:cNvGraphicFramePr>
          <p:nvPr/>
        </p:nvGraphicFramePr>
        <p:xfrm>
          <a:off x="539749" y="3431447"/>
          <a:ext cx="11233149" cy="573617"/>
        </p:xfrm>
        <a:graphic>
          <a:graphicData uri="http://schemas.openxmlformats.org/presentationml/2006/ole">
            <mc:AlternateContent xmlns:mc="http://schemas.openxmlformats.org/markup-compatibility/2006">
              <mc:Choice xmlns:v="urn:schemas-microsoft-com:vml" Requires="v">
                <p:oleObj spid="_x0000_s18438" name="公式" r:id="rId9" imgW="4495800" imgH="228600" progId="Equation.3">
                  <p:embed/>
                </p:oleObj>
              </mc:Choice>
              <mc:Fallback>
                <p:oleObj name="公式" r:id="rId9" imgW="4495800" imgH="228600" progId="Equation.3">
                  <p:embed/>
                  <p:pic>
                    <p:nvPicPr>
                      <p:cNvPr id="0" name="对象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49" y="3431447"/>
                        <a:ext cx="11233149" cy="57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826"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749" y="4109404"/>
            <a:ext cx="5209116" cy="262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内容占位符 1"/>
          <p:cNvSpPr txBox="1"/>
          <p:nvPr/>
        </p:nvSpPr>
        <p:spPr bwMode="auto">
          <a:xfrm>
            <a:off x="6408693" y="4389107"/>
            <a:ext cx="5303931" cy="524104"/>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buNone/>
              <a:defRPr/>
            </a:pPr>
            <a:r>
              <a:rPr lang="zh-CN" altLang="en-US" sz="2800" dirty="0">
                <a:effectLst>
                  <a:outerShdw blurRad="38100" dist="38100" dir="2700000" algn="tl">
                    <a:srgbClr val="000000">
                      <a:alpha val="43137"/>
                    </a:srgbClr>
                  </a:outerShdw>
                </a:effectLst>
              </a:rPr>
              <a:t>使系统稳定的开环增益范围为：：</a:t>
            </a:r>
            <a:endParaRPr lang="zh-CN" altLang="en-US" sz="2800" dirty="0">
              <a:effectLst>
                <a:outerShdw blurRad="38100" dist="38100" dir="2700000" algn="tl">
                  <a:srgbClr val="000000">
                    <a:alpha val="43137"/>
                  </a:srgbClr>
                </a:outerShdw>
              </a:effectLst>
            </a:endParaRPr>
          </a:p>
        </p:txBody>
      </p:sp>
      <p:sp>
        <p:nvSpPr>
          <p:cNvPr id="32830"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Franklin Gothic Book" panose="020B0503020102020204" pitchFamily="34" charset="0"/>
                <a:ea typeface="宋体" panose="02010600030101010101" pitchFamily="2" charset="-122"/>
              </a:defRPr>
            </a:lvl1pPr>
            <a:lvl2pPr marL="742950" indent="-285750" eaLnBrk="0" hangingPunct="0">
              <a:defRPr sz="2400">
                <a:solidFill>
                  <a:schemeClr val="tx1"/>
                </a:solidFill>
                <a:latin typeface="Franklin Gothic Book" panose="020B0503020102020204" pitchFamily="34" charset="0"/>
                <a:ea typeface="宋体" panose="02010600030101010101" pitchFamily="2" charset="-122"/>
              </a:defRPr>
            </a:lvl2pPr>
            <a:lvl3pPr marL="1143000" indent="-228600" eaLnBrk="0" hangingPunct="0">
              <a:defRPr sz="2400">
                <a:solidFill>
                  <a:schemeClr val="tx1"/>
                </a:solidFill>
                <a:latin typeface="Franklin Gothic Book" panose="020B0503020102020204" pitchFamily="34" charset="0"/>
                <a:ea typeface="宋体" panose="02010600030101010101" pitchFamily="2" charset="-122"/>
              </a:defRPr>
            </a:lvl3pPr>
            <a:lvl4pPr marL="1600200" indent="-228600" eaLnBrk="0" hangingPunct="0">
              <a:defRPr sz="2400">
                <a:solidFill>
                  <a:schemeClr val="tx1"/>
                </a:solidFill>
                <a:latin typeface="Franklin Gothic Book" panose="020B0503020102020204" pitchFamily="34" charset="0"/>
                <a:ea typeface="宋体" panose="02010600030101010101" pitchFamily="2" charset="-122"/>
              </a:defRPr>
            </a:lvl4pPr>
            <a:lvl5pPr marL="2057400" indent="-228600" eaLnBrk="0" hangingPunct="0">
              <a:defRPr sz="2400">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sz="3200"/>
          </a:p>
        </p:txBody>
      </p:sp>
      <p:graphicFrame>
        <p:nvGraphicFramePr>
          <p:cNvPr id="32831" name="对象 22"/>
          <p:cNvGraphicFramePr>
            <a:graphicFrameLocks noChangeAspect="1"/>
          </p:cNvGraphicFramePr>
          <p:nvPr/>
        </p:nvGraphicFramePr>
        <p:xfrm>
          <a:off x="7330018" y="5429251"/>
          <a:ext cx="3373967" cy="988483"/>
        </p:xfrm>
        <a:graphic>
          <a:graphicData uri="http://schemas.openxmlformats.org/presentationml/2006/ole">
            <mc:AlternateContent xmlns:mc="http://schemas.openxmlformats.org/markup-compatibility/2006">
              <mc:Choice xmlns:v="urn:schemas-microsoft-com:vml" Requires="v">
                <p:oleObj spid="_x0000_s18439" name="公式" r:id="rId12" imgW="1333500" imgH="393700" progId="Equation.3">
                  <p:embed/>
                </p:oleObj>
              </mc:Choice>
              <mc:Fallback>
                <p:oleObj name="公式" r:id="rId12" imgW="1333500" imgH="393700" progId="Equation.3">
                  <p:embed/>
                  <p:pic>
                    <p:nvPicPr>
                      <p:cNvPr id="0" name="对象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30018" y="5429251"/>
                        <a:ext cx="3373967" cy="988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5" name="Picture 2"/>
          <p:cNvPicPr>
            <a:picLocks noChangeAspect="1" noChangeArrowheads="1"/>
          </p:cNvPicPr>
          <p:nvPr/>
        </p:nvPicPr>
        <p:blipFill>
          <a:blip r:embed="rId1">
            <a:extLst>
              <a:ext uri="{28A0092B-C50C-407E-A947-70E740481C1C}">
                <a14:useLocalDpi xmlns:a14="http://schemas.microsoft.com/office/drawing/2010/main" val="0"/>
              </a:ext>
            </a:extLst>
          </a:blip>
          <a:srcRect r="38303" b="17401"/>
          <a:stretch>
            <a:fillRect/>
          </a:stretch>
        </p:blipFill>
        <p:spPr bwMode="auto">
          <a:xfrm>
            <a:off x="637831" y="1664837"/>
            <a:ext cx="5962225" cy="320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4"/>
          <p:cNvSpPr>
            <a:spLocks noChangeArrowheads="1"/>
          </p:cNvSpPr>
          <p:nvPr/>
        </p:nvSpPr>
        <p:spPr bwMode="auto">
          <a:xfrm>
            <a:off x="527381" y="1220755"/>
            <a:ext cx="6948686" cy="609600"/>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3200" b="1" dirty="0">
                <a:solidFill>
                  <a:schemeClr val="tx1">
                    <a:lumMod val="50000"/>
                  </a:schemeClr>
                </a:solidFill>
                <a:effectLst>
                  <a:outerShdw blurRad="38100" dist="38100" dir="2700000" algn="tl">
                    <a:srgbClr val="000000">
                      <a:alpha val="43137"/>
                    </a:srgbClr>
                  </a:outerShdw>
                </a:effectLst>
                <a:latin typeface="+mn-ea"/>
                <a:ea typeface="+mn-ea"/>
              </a:rPr>
              <a:t>2 </a:t>
            </a:r>
            <a:r>
              <a:rPr kumimoji="1" lang="zh-CN" altLang="en-US" sz="3200" b="1" dirty="0">
                <a:solidFill>
                  <a:schemeClr val="tx1">
                    <a:lumMod val="50000"/>
                  </a:schemeClr>
                </a:solidFill>
                <a:effectLst>
                  <a:outerShdw blurRad="38100" dist="38100" dir="2700000" algn="tl">
                    <a:srgbClr val="000000">
                      <a:alpha val="43137"/>
                    </a:srgbClr>
                  </a:outerShdw>
                </a:effectLst>
                <a:latin typeface="+mn-ea"/>
                <a:ea typeface="+mn-ea"/>
              </a:rPr>
              <a:t>试求下图所示各信号的拉普拉斯 。</a:t>
            </a:r>
            <a:endParaRPr lang="zh-CN" altLang="en-US" sz="3200" dirty="0">
              <a:effectLst>
                <a:outerShdw blurRad="38100" dist="38100" dir="2700000" algn="tl">
                  <a:srgbClr val="000000">
                    <a:alpha val="43137"/>
                  </a:srgbClr>
                </a:outerShdw>
              </a:effectLst>
              <a:latin typeface="+mn-ea"/>
              <a:ea typeface="+mn-ea"/>
            </a:endParaRPr>
          </a:p>
        </p:txBody>
      </p:sp>
      <p:sp>
        <p:nvSpPr>
          <p:cNvPr id="13318"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3319"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4" name="内容占位符 1"/>
          <p:cNvSpPr txBox="1"/>
          <p:nvPr/>
        </p:nvSpPr>
        <p:spPr bwMode="auto">
          <a:xfrm>
            <a:off x="6765613" y="2189001"/>
            <a:ext cx="1750211" cy="672075"/>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buNone/>
              <a:defRPr/>
            </a:pPr>
            <a:r>
              <a:rPr lang="zh-CN" altLang="en-US" dirty="0">
                <a:solidFill>
                  <a:srgbClr val="FF0000"/>
                </a:solidFill>
                <a:effectLst>
                  <a:outerShdw blurRad="38100" dist="38100" dir="2700000" algn="tl">
                    <a:srgbClr val="000000">
                      <a:alpha val="43137"/>
                    </a:srgbClr>
                  </a:outerShdw>
                </a:effectLst>
              </a:rPr>
              <a:t>（</a:t>
            </a:r>
            <a:r>
              <a:rPr lang="en-US" altLang="zh-CN" dirty="0">
                <a:solidFill>
                  <a:srgbClr val="FF0000"/>
                </a:solidFill>
                <a:effectLst>
                  <a:outerShdw blurRad="38100" dist="38100" dir="2700000" algn="tl">
                    <a:srgbClr val="000000">
                      <a:alpha val="43137"/>
                    </a:srgbClr>
                  </a:outerShdw>
                </a:effectLst>
              </a:rPr>
              <a:t>a</a:t>
            </a:r>
            <a:r>
              <a:rPr lang="zh-CN" altLang="en-US" dirty="0">
                <a:solidFill>
                  <a:srgbClr val="FF0000"/>
                </a:solidFill>
                <a:effectLst>
                  <a:outerShdw blurRad="38100" dist="38100" dir="2700000" algn="tl">
                    <a:srgbClr val="000000">
                      <a:alpha val="43137"/>
                    </a:srgbClr>
                  </a:outerShdw>
                </a:effectLst>
              </a:rPr>
              <a:t>）图</a:t>
            </a:r>
            <a:endParaRPr lang="zh-CN" altLang="en-US" dirty="0">
              <a:effectLst>
                <a:outerShdw blurRad="38100" dist="38100" dir="2700000" algn="tl">
                  <a:srgbClr val="000000">
                    <a:alpha val="43137"/>
                  </a:srgbClr>
                </a:outerShdw>
              </a:effectLst>
            </a:endParaRPr>
          </a:p>
        </p:txBody>
      </p:sp>
      <p:sp>
        <p:nvSpPr>
          <p:cNvPr id="13323"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3324"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3326"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3327" name="对象 2"/>
          <p:cNvGraphicFramePr>
            <a:graphicFrameLocks noChangeAspect="1"/>
          </p:cNvGraphicFramePr>
          <p:nvPr/>
        </p:nvGraphicFramePr>
        <p:xfrm>
          <a:off x="8559371" y="2132832"/>
          <a:ext cx="2994798" cy="641244"/>
        </p:xfrm>
        <a:graphic>
          <a:graphicData uri="http://schemas.openxmlformats.org/presentationml/2006/ole">
            <mc:AlternateContent xmlns:mc="http://schemas.openxmlformats.org/markup-compatibility/2006">
              <mc:Choice xmlns:v="urn:schemas-microsoft-com:vml" Requires="v">
                <p:oleObj spid="_x0000_s2050" name="公式" r:id="rId2" imgW="1066800" imgH="228600" progId="Equation.3">
                  <p:embed/>
                </p:oleObj>
              </mc:Choice>
              <mc:Fallback>
                <p:oleObj name="公式" r:id="rId2" imgW="1066800" imgH="228600" progId="Equation.3">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9371" y="2132832"/>
                        <a:ext cx="2994798" cy="641244"/>
                      </a:xfrm>
                      <a:prstGeom prst="rect">
                        <a:avLst/>
                      </a:prstGeom>
                      <a:noFill/>
                      <a:ln>
                        <a:noFill/>
                      </a:ln>
                    </p:spPr>
                  </p:pic>
                </p:oleObj>
              </mc:Fallback>
            </mc:AlternateContent>
          </a:graphicData>
        </a:graphic>
      </p:graphicFrame>
      <p:sp>
        <p:nvSpPr>
          <p:cNvPr id="13328"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3329" name="对象 15"/>
          <p:cNvGraphicFramePr>
            <a:graphicFrameLocks noChangeAspect="1"/>
          </p:cNvGraphicFramePr>
          <p:nvPr/>
        </p:nvGraphicFramePr>
        <p:xfrm>
          <a:off x="9086422" y="2776192"/>
          <a:ext cx="2093383" cy="1145117"/>
        </p:xfrm>
        <a:graphic>
          <a:graphicData uri="http://schemas.openxmlformats.org/presentationml/2006/ole">
            <mc:AlternateContent xmlns:mc="http://schemas.openxmlformats.org/markup-compatibility/2006">
              <mc:Choice xmlns:v="urn:schemas-microsoft-com:vml" Requires="v">
                <p:oleObj spid="_x0000_s2051" name="公式" r:id="rId4" imgW="711200" imgH="393700" progId="Equation.3">
                  <p:embed/>
                </p:oleObj>
              </mc:Choice>
              <mc:Fallback>
                <p:oleObj name="公式" r:id="rId4" imgW="711200" imgH="393700" progId="Equation.3">
                  <p:embed/>
                  <p:pic>
                    <p:nvPicPr>
                      <p:cNvPr id="0" name="对象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6422" y="2776192"/>
                        <a:ext cx="2093383" cy="1145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内容占位符 1"/>
          <p:cNvSpPr txBox="1"/>
          <p:nvPr/>
        </p:nvSpPr>
        <p:spPr bwMode="auto">
          <a:xfrm>
            <a:off x="6765613" y="4029589"/>
            <a:ext cx="1750211" cy="672075"/>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buNone/>
              <a:defRPr/>
            </a:pPr>
            <a:r>
              <a:rPr lang="zh-CN" altLang="en-US" dirty="0">
                <a:solidFill>
                  <a:srgbClr val="FF0000"/>
                </a:solidFill>
                <a:effectLst>
                  <a:outerShdw blurRad="38100" dist="38100" dir="2700000" algn="tl">
                    <a:srgbClr val="000000">
                      <a:alpha val="43137"/>
                    </a:srgbClr>
                  </a:outerShdw>
                </a:effectLst>
              </a:rPr>
              <a:t>（</a:t>
            </a:r>
            <a:r>
              <a:rPr lang="en-US" altLang="zh-CN" dirty="0">
                <a:solidFill>
                  <a:srgbClr val="FF0000"/>
                </a:solidFill>
                <a:effectLst>
                  <a:outerShdw blurRad="38100" dist="38100" dir="2700000" algn="tl">
                    <a:srgbClr val="000000">
                      <a:alpha val="43137"/>
                    </a:srgbClr>
                  </a:outerShdw>
                </a:effectLst>
              </a:rPr>
              <a:t>b</a:t>
            </a:r>
            <a:r>
              <a:rPr lang="zh-CN" altLang="en-US" dirty="0">
                <a:solidFill>
                  <a:srgbClr val="FF0000"/>
                </a:solidFill>
                <a:effectLst>
                  <a:outerShdw blurRad="38100" dist="38100" dir="2700000" algn="tl">
                    <a:srgbClr val="000000">
                      <a:alpha val="43137"/>
                    </a:srgbClr>
                  </a:outerShdw>
                </a:effectLst>
              </a:rPr>
              <a:t>）图</a:t>
            </a:r>
            <a:endParaRPr lang="zh-CN" altLang="en-US" dirty="0">
              <a:effectLst>
                <a:outerShdw blurRad="38100" dist="38100" dir="2700000" algn="tl">
                  <a:srgbClr val="000000">
                    <a:alpha val="43137"/>
                  </a:srgbClr>
                </a:outerShdw>
              </a:effectLst>
            </a:endParaRPr>
          </a:p>
        </p:txBody>
      </p:sp>
      <p:sp>
        <p:nvSpPr>
          <p:cNvPr id="13333"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3334" name="对象 17"/>
          <p:cNvGraphicFramePr>
            <a:graphicFrameLocks noChangeAspect="1"/>
          </p:cNvGraphicFramePr>
          <p:nvPr/>
        </p:nvGraphicFramePr>
        <p:xfrm>
          <a:off x="2256367" y="4955117"/>
          <a:ext cx="8064500" cy="681568"/>
        </p:xfrm>
        <a:graphic>
          <a:graphicData uri="http://schemas.openxmlformats.org/presentationml/2006/ole">
            <mc:AlternateContent xmlns:mc="http://schemas.openxmlformats.org/markup-compatibility/2006">
              <mc:Choice xmlns:v="urn:schemas-microsoft-com:vml" Requires="v">
                <p:oleObj spid="_x0000_s2052" name="公式" r:id="rId6" imgW="3022600" imgH="228600" progId="Equation.3">
                  <p:embed/>
                </p:oleObj>
              </mc:Choice>
              <mc:Fallback>
                <p:oleObj name="公式" r:id="rId6" imgW="3022600" imgH="228600" progId="Equation.3">
                  <p:embed/>
                  <p:pic>
                    <p:nvPicPr>
                      <p:cNvPr id="0" name="对象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367" y="4955117"/>
                        <a:ext cx="8064500" cy="681568"/>
                      </a:xfrm>
                      <a:prstGeom prst="rect">
                        <a:avLst/>
                      </a:prstGeom>
                      <a:noFill/>
                      <a:ln>
                        <a:noFill/>
                      </a:ln>
                    </p:spPr>
                  </p:pic>
                </p:oleObj>
              </mc:Fallback>
            </mc:AlternateContent>
          </a:graphicData>
        </a:graphic>
      </p:graphicFrame>
      <p:sp>
        <p:nvSpPr>
          <p:cNvPr id="13335"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3336" name="对象 20"/>
          <p:cNvGraphicFramePr>
            <a:graphicFrameLocks noChangeAspect="1"/>
          </p:cNvGraphicFramePr>
          <p:nvPr/>
        </p:nvGraphicFramePr>
        <p:xfrm>
          <a:off x="3744385" y="5636685"/>
          <a:ext cx="6769100" cy="1087967"/>
        </p:xfrm>
        <a:graphic>
          <a:graphicData uri="http://schemas.openxmlformats.org/presentationml/2006/ole">
            <mc:AlternateContent xmlns:mc="http://schemas.openxmlformats.org/markup-compatibility/2006">
              <mc:Choice xmlns:v="urn:schemas-microsoft-com:vml" Requires="v">
                <p:oleObj spid="_x0000_s2053" name="公式" r:id="rId8" imgW="2425700" imgH="393700" progId="Equation.3">
                  <p:embed/>
                </p:oleObj>
              </mc:Choice>
              <mc:Fallback>
                <p:oleObj name="公式" r:id="rId8" imgW="2425700" imgH="393700" progId="Equation.3">
                  <p:embed/>
                  <p:pic>
                    <p:nvPicPr>
                      <p:cNvPr id="0" name="对象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4385" y="5636685"/>
                        <a:ext cx="6769100" cy="1087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7"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3338" name="对象 23"/>
          <p:cNvGraphicFramePr>
            <a:graphicFrameLocks noChangeAspect="1"/>
          </p:cNvGraphicFramePr>
          <p:nvPr/>
        </p:nvGraphicFramePr>
        <p:xfrm>
          <a:off x="2235200" y="6021917"/>
          <a:ext cx="863600" cy="491067"/>
        </p:xfrm>
        <a:graphic>
          <a:graphicData uri="http://schemas.openxmlformats.org/presentationml/2006/ole">
            <mc:AlternateContent xmlns:mc="http://schemas.openxmlformats.org/markup-compatibility/2006">
              <mc:Choice xmlns:v="urn:schemas-microsoft-com:vml" Requires="v">
                <p:oleObj spid="_x0000_s2054" name="公式" r:id="rId10" imgW="355600" imgH="203200" progId="Equation.3">
                  <p:embed/>
                </p:oleObj>
              </mc:Choice>
              <mc:Fallback>
                <p:oleObj name="公式" r:id="rId10" imgW="355600" imgH="203200" progId="Equation.3">
                  <p:embed/>
                  <p:pic>
                    <p:nvPicPr>
                      <p:cNvPr id="0" name="对象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5200" y="6021917"/>
                        <a:ext cx="863600" cy="49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339"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70654" y="3059627"/>
            <a:ext cx="1051078" cy="602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圆角矩形 24"/>
          <p:cNvSpPr/>
          <p:nvPr/>
        </p:nvSpPr>
        <p:spPr>
          <a:xfrm>
            <a:off x="8180489" y="3027529"/>
            <a:ext cx="795831" cy="580513"/>
          </a:xfrm>
          <a:prstGeom prst="round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3200" dirty="0">
                <a:solidFill>
                  <a:schemeClr val="tx1"/>
                </a:solidFill>
              </a:rPr>
              <a:t>=</a:t>
            </a:r>
            <a:endParaRPr lang="zh-CN" altLang="en-US" sz="3200" dirty="0">
              <a:solidFill>
                <a:schemeClr val="tx1"/>
              </a:solidFill>
            </a:endParaRPr>
          </a:p>
        </p:txBody>
      </p:sp>
      <p:sp>
        <p:nvSpPr>
          <p:cNvPr id="31" name="圆角矩形 30"/>
          <p:cNvSpPr/>
          <p:nvPr/>
        </p:nvSpPr>
        <p:spPr>
          <a:xfrm>
            <a:off x="3071285" y="6021917"/>
            <a:ext cx="673100" cy="431800"/>
          </a:xfrm>
          <a:prstGeom prst="round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a:solidFill>
                  <a:schemeClr val="tx1"/>
                </a:solidFill>
              </a:rPr>
              <a:t>=</a:t>
            </a:r>
            <a:endParaRPr lang="zh-CN" altLang="en-US" sz="2400" dirty="0">
              <a:solidFill>
                <a:schemeClr val="tx1"/>
              </a:solidFill>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
          <p:cNvSpPr>
            <a:spLocks noChangeArrowheads="1"/>
          </p:cNvSpPr>
          <p:nvPr/>
        </p:nvSpPr>
        <p:spPr bwMode="auto">
          <a:xfrm>
            <a:off x="2566809" y="5129417"/>
            <a:ext cx="8281719" cy="1015663"/>
          </a:xfrm>
          <a:prstGeom prst="rect">
            <a:avLst/>
          </a:prstGeom>
        </p:spPr>
        <p:style>
          <a:lnRef idx="1">
            <a:schemeClr val="accent3"/>
          </a:lnRef>
          <a:fillRef idx="2">
            <a:schemeClr val="accent3"/>
          </a:fillRef>
          <a:effectRef idx="1">
            <a:schemeClr val="accent3"/>
          </a:effectRef>
          <a:fontRef idx="minor">
            <a:schemeClr val="dk1"/>
          </a:fontRef>
        </p:style>
        <p:txBody>
          <a:bodyPr anchor="ctr">
            <a:spAutoFit/>
          </a:bodyPr>
          <a:lstStyle/>
          <a:p>
            <a:pPr>
              <a:defRPr/>
            </a:pPr>
            <a:endParaRPr lang="zh-CN" altLang="en-US" sz="6000" dirty="0"/>
          </a:p>
        </p:txBody>
      </p:sp>
      <p:sp>
        <p:nvSpPr>
          <p:cNvPr id="43012" name="Rectangle 4"/>
          <p:cNvSpPr>
            <a:spLocks noChangeArrowheads="1"/>
          </p:cNvSpPr>
          <p:nvPr/>
        </p:nvSpPr>
        <p:spPr bwMode="auto">
          <a:xfrm>
            <a:off x="527382" y="1220755"/>
            <a:ext cx="6288698" cy="584775"/>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3200" b="1" dirty="0">
                <a:solidFill>
                  <a:schemeClr val="tx1">
                    <a:lumMod val="50000"/>
                  </a:schemeClr>
                </a:solidFill>
                <a:effectLst>
                  <a:outerShdw blurRad="38100" dist="38100" dir="2700000" algn="tl">
                    <a:srgbClr val="000000">
                      <a:alpha val="43137"/>
                    </a:srgbClr>
                  </a:outerShdw>
                </a:effectLst>
                <a:latin typeface="+mn-ea"/>
                <a:ea typeface="+mn-ea"/>
              </a:rPr>
              <a:t>3</a:t>
            </a:r>
            <a:r>
              <a:rPr kumimoji="1" lang="zh-CN" altLang="en-US" sz="3200" b="1" dirty="0">
                <a:solidFill>
                  <a:schemeClr val="tx1">
                    <a:lumMod val="50000"/>
                  </a:schemeClr>
                </a:solidFill>
                <a:effectLst>
                  <a:outerShdw blurRad="38100" dist="38100" dir="2700000" algn="tl">
                    <a:srgbClr val="000000">
                      <a:alpha val="43137"/>
                    </a:srgbClr>
                  </a:outerShdw>
                </a:effectLst>
                <a:latin typeface="+mn-ea"/>
                <a:ea typeface="+mn-ea"/>
              </a:rPr>
              <a:t>求下列各拉氏变换式的原函数。</a:t>
            </a:r>
            <a:endParaRPr lang="zh-CN" altLang="en-US" sz="3200" dirty="0">
              <a:effectLst>
                <a:outerShdw blurRad="38100" dist="38100" dir="2700000" algn="tl">
                  <a:srgbClr val="000000">
                    <a:alpha val="43137"/>
                  </a:srgbClr>
                </a:outerShdw>
              </a:effectLst>
              <a:latin typeface="+mn-ea"/>
              <a:ea typeface="+mn-ea"/>
            </a:endParaRPr>
          </a:p>
        </p:txBody>
      </p:sp>
      <p:sp>
        <p:nvSpPr>
          <p:cNvPr id="14345"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4346"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4347"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4348"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4349"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4350"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4351"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4352"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4353"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4354" name="对象 5"/>
          <p:cNvGraphicFramePr>
            <a:graphicFrameLocks noChangeAspect="1"/>
          </p:cNvGraphicFramePr>
          <p:nvPr/>
        </p:nvGraphicFramePr>
        <p:xfrm>
          <a:off x="1447975" y="2082774"/>
          <a:ext cx="4447511" cy="1310014"/>
        </p:xfrm>
        <a:graphic>
          <a:graphicData uri="http://schemas.openxmlformats.org/presentationml/2006/ole">
            <mc:AlternateContent xmlns:mc="http://schemas.openxmlformats.org/markup-compatibility/2006">
              <mc:Choice xmlns:v="urn:schemas-microsoft-com:vml" Requires="v">
                <p:oleObj spid="_x0000_s3074" name="公式" r:id="rId1" imgW="1459865" imgH="431800" progId="Equation.3">
                  <p:embed/>
                </p:oleObj>
              </mc:Choice>
              <mc:Fallback>
                <p:oleObj name="公式" r:id="rId1" imgW="1459865" imgH="431800" progId="Equation.3">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975" y="2082774"/>
                        <a:ext cx="4447511" cy="1310014"/>
                      </a:xfrm>
                      <a:prstGeom prst="rect">
                        <a:avLst/>
                      </a:prstGeom>
                      <a:noFill/>
                      <a:ln>
                        <a:noFill/>
                      </a:ln>
                    </p:spPr>
                  </p:pic>
                </p:oleObj>
              </mc:Fallback>
            </mc:AlternateContent>
          </a:graphicData>
        </a:graphic>
      </p:graphicFrame>
      <p:sp>
        <p:nvSpPr>
          <p:cNvPr id="14355" name="矩形 7"/>
          <p:cNvSpPr>
            <a:spLocks noChangeArrowheads="1"/>
          </p:cNvSpPr>
          <p:nvPr/>
        </p:nvSpPr>
        <p:spPr bwMode="auto">
          <a:xfrm>
            <a:off x="533401" y="2372785"/>
            <a:ext cx="10695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3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endParaRPr lang="en-US" altLang="zh-CN" sz="3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356"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4357" name="对象 25"/>
          <p:cNvGraphicFramePr>
            <a:graphicFrameLocks noChangeAspect="1"/>
          </p:cNvGraphicFramePr>
          <p:nvPr/>
        </p:nvGraphicFramePr>
        <p:xfrm>
          <a:off x="2950758" y="3429000"/>
          <a:ext cx="8113794" cy="1310014"/>
        </p:xfrm>
        <a:graphic>
          <a:graphicData uri="http://schemas.openxmlformats.org/presentationml/2006/ole">
            <mc:AlternateContent xmlns:mc="http://schemas.openxmlformats.org/markup-compatibility/2006">
              <mc:Choice xmlns:v="urn:schemas-microsoft-com:vml" Requires="v">
                <p:oleObj spid="_x0000_s3075" name="公式" r:id="rId3" imgW="3149600" imgH="457200" progId="Equation.3">
                  <p:embed/>
                </p:oleObj>
              </mc:Choice>
              <mc:Fallback>
                <p:oleObj name="公式" r:id="rId3" imgW="3149600" imgH="457200" progId="Equation.3">
                  <p:embed/>
                  <p:pic>
                    <p:nvPicPr>
                      <p:cNvPr id="0" name="对象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0758" y="3429000"/>
                        <a:ext cx="8113794" cy="1310014"/>
                      </a:xfrm>
                      <a:prstGeom prst="rect">
                        <a:avLst/>
                      </a:prstGeom>
                      <a:noFill/>
                      <a:ln>
                        <a:noFill/>
                      </a:ln>
                    </p:spPr>
                  </p:pic>
                </p:oleObj>
              </mc:Fallback>
            </mc:AlternateContent>
          </a:graphicData>
        </a:graphic>
      </p:graphicFrame>
      <p:sp>
        <p:nvSpPr>
          <p:cNvPr id="14358"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4359" name="对象 27"/>
          <p:cNvGraphicFramePr>
            <a:graphicFrameLocks noChangeAspect="1"/>
          </p:cNvGraphicFramePr>
          <p:nvPr/>
        </p:nvGraphicFramePr>
        <p:xfrm>
          <a:off x="2706007" y="5099876"/>
          <a:ext cx="8113713" cy="1074738"/>
        </p:xfrm>
        <a:graphic>
          <a:graphicData uri="http://schemas.openxmlformats.org/presentationml/2006/ole">
            <mc:AlternateContent xmlns:mc="http://schemas.openxmlformats.org/markup-compatibility/2006">
              <mc:Choice xmlns:v="urn:schemas-microsoft-com:vml" Requires="v">
                <p:oleObj spid="_x0000_s3076" name="公式" r:id="rId5" imgW="2438400" imgH="444500" progId="Equation.3">
                  <p:embed/>
                </p:oleObj>
              </mc:Choice>
              <mc:Fallback>
                <p:oleObj name="公式" r:id="rId5" imgW="2438400" imgH="444500" progId="Equation.3">
                  <p:embed/>
                  <p:pic>
                    <p:nvPicPr>
                      <p:cNvPr id="0" name="对象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07" y="5099876"/>
                        <a:ext cx="8113713" cy="1074738"/>
                      </a:xfrm>
                      <a:prstGeom prst="rect">
                        <a:avLst/>
                      </a:prstGeom>
                      <a:noFill/>
                      <a:ln>
                        <a:noFill/>
                      </a:ln>
                    </p:spPr>
                  </p:pic>
                </p:oleObj>
              </mc:Fallback>
            </mc:AlternateContent>
          </a:graphicData>
        </a:graphic>
      </p:graphicFrame>
      <p:pic>
        <p:nvPicPr>
          <p:cNvPr id="1436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8223" y="3607698"/>
            <a:ext cx="1731433" cy="97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4" name="Picture 10"/>
          <p:cNvPicPr>
            <a:picLocks noChangeAspect="1" noChangeArrowheads="1"/>
          </p:cNvPicPr>
          <p:nvPr/>
        </p:nvPicPr>
        <p:blipFill rotWithShape="1">
          <a:blip r:embed="rId8">
            <a:extLst>
              <a:ext uri="{28A0092B-C50C-407E-A947-70E740481C1C}">
                <a14:useLocalDpi xmlns:a14="http://schemas.microsoft.com/office/drawing/2010/main" val="0"/>
              </a:ext>
            </a:extLst>
          </a:blip>
          <a:srcRect r="61959"/>
          <a:stretch>
            <a:fillRect/>
          </a:stretch>
        </p:blipFill>
        <p:spPr bwMode="auto">
          <a:xfrm>
            <a:off x="1079443" y="5118347"/>
            <a:ext cx="1529923" cy="1046957"/>
          </a:xfrm>
          <a:prstGeom prst="rect">
            <a:avLst/>
          </a:prstGeom>
        </p:spPr>
        <p:style>
          <a:lnRef idx="1">
            <a:schemeClr val="accent3"/>
          </a:lnRef>
          <a:fillRef idx="2">
            <a:schemeClr val="accent3"/>
          </a:fillRef>
          <a:effectRef idx="1">
            <a:schemeClr val="accent3"/>
          </a:effectRef>
          <a:fontRef idx="minor">
            <a:schemeClr val="dk1"/>
          </a:fontRef>
        </p:style>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4"/>
          <p:cNvSpPr>
            <a:spLocks noChangeArrowheads="1"/>
          </p:cNvSpPr>
          <p:nvPr/>
        </p:nvSpPr>
        <p:spPr bwMode="auto">
          <a:xfrm>
            <a:off x="2639616" y="5344413"/>
            <a:ext cx="3648405" cy="1015663"/>
          </a:xfrm>
          <a:prstGeom prst="rect">
            <a:avLst/>
          </a:prstGeom>
        </p:spPr>
        <p:style>
          <a:lnRef idx="1">
            <a:schemeClr val="accent3"/>
          </a:lnRef>
          <a:fillRef idx="2">
            <a:schemeClr val="accent3"/>
          </a:fillRef>
          <a:effectRef idx="1">
            <a:schemeClr val="accent3"/>
          </a:effectRef>
          <a:fontRef idx="minor">
            <a:schemeClr val="dk1"/>
          </a:fontRef>
        </p:style>
        <p:txBody>
          <a:bodyPr anchor="ctr">
            <a:spAutoFit/>
          </a:bodyPr>
          <a:lstStyle/>
          <a:p>
            <a:pPr>
              <a:defRPr/>
            </a:pPr>
            <a:endParaRPr lang="zh-CN" altLang="en-US" sz="6000"/>
          </a:p>
        </p:txBody>
      </p:sp>
      <p:sp>
        <p:nvSpPr>
          <p:cNvPr id="43012" name="Rectangle 4"/>
          <p:cNvSpPr>
            <a:spLocks noChangeArrowheads="1"/>
          </p:cNvSpPr>
          <p:nvPr/>
        </p:nvSpPr>
        <p:spPr bwMode="auto">
          <a:xfrm>
            <a:off x="527382" y="1220755"/>
            <a:ext cx="6936770" cy="627009"/>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3600" b="1" dirty="0">
                <a:solidFill>
                  <a:schemeClr val="tx1">
                    <a:lumMod val="50000"/>
                  </a:schemeClr>
                </a:solidFill>
                <a:effectLst>
                  <a:outerShdw blurRad="38100" dist="38100" dir="2700000" algn="tl">
                    <a:srgbClr val="000000">
                      <a:alpha val="43137"/>
                    </a:srgbClr>
                  </a:outerShdw>
                </a:effectLst>
                <a:latin typeface="+mn-ea"/>
                <a:ea typeface="+mn-ea"/>
              </a:rPr>
              <a:t>3</a:t>
            </a:r>
            <a:r>
              <a:rPr kumimoji="1" lang="zh-CN" altLang="en-US" sz="3600" b="1" dirty="0">
                <a:solidFill>
                  <a:schemeClr val="tx1">
                    <a:lumMod val="50000"/>
                  </a:schemeClr>
                </a:solidFill>
                <a:effectLst>
                  <a:outerShdw blurRad="38100" dist="38100" dir="2700000" algn="tl">
                    <a:srgbClr val="000000">
                      <a:alpha val="43137"/>
                    </a:srgbClr>
                  </a:outerShdw>
                </a:effectLst>
                <a:latin typeface="+mn-ea"/>
                <a:ea typeface="+mn-ea"/>
              </a:rPr>
              <a:t>求下列各拉氏变换式的原函数。</a:t>
            </a:r>
            <a:endParaRPr lang="zh-CN" altLang="en-US" sz="3600" dirty="0">
              <a:effectLst>
                <a:outerShdw blurRad="38100" dist="38100" dir="2700000" algn="tl">
                  <a:srgbClr val="000000">
                    <a:alpha val="43137"/>
                  </a:srgbClr>
                </a:outerShdw>
              </a:effectLst>
              <a:latin typeface="+mn-ea"/>
              <a:ea typeface="+mn-ea"/>
            </a:endParaRPr>
          </a:p>
        </p:txBody>
      </p:sp>
      <p:sp>
        <p:nvSpPr>
          <p:cNvPr id="15369"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370"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371"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372"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373"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374"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375"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376"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377"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5378" name="对象 11"/>
          <p:cNvGraphicFramePr>
            <a:graphicFrameLocks noChangeAspect="1"/>
          </p:cNvGraphicFramePr>
          <p:nvPr/>
        </p:nvGraphicFramePr>
        <p:xfrm>
          <a:off x="1242450" y="2096985"/>
          <a:ext cx="5075006" cy="1312964"/>
        </p:xfrm>
        <a:graphic>
          <a:graphicData uri="http://schemas.openxmlformats.org/presentationml/2006/ole">
            <mc:AlternateContent xmlns:mc="http://schemas.openxmlformats.org/markup-compatibility/2006">
              <mc:Choice xmlns:v="urn:schemas-microsoft-com:vml" Requires="v">
                <p:oleObj spid="_x0000_s4098" name="公式" r:id="rId1" imgW="1371600" imgH="431800" progId="Equation.3">
                  <p:embed/>
                </p:oleObj>
              </mc:Choice>
              <mc:Fallback>
                <p:oleObj name="公式" r:id="rId1" imgW="1371600" imgH="431800" progId="Equation.3">
                  <p:embed/>
                  <p:pic>
                    <p:nvPicPr>
                      <p:cNvPr id="0" name="对象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450" y="2096985"/>
                        <a:ext cx="5075006" cy="1312964"/>
                      </a:xfrm>
                      <a:prstGeom prst="rect">
                        <a:avLst/>
                      </a:prstGeom>
                      <a:noFill/>
                      <a:ln>
                        <a:noFill/>
                      </a:ln>
                    </p:spPr>
                  </p:pic>
                </p:oleObj>
              </mc:Fallback>
            </mc:AlternateContent>
          </a:graphicData>
        </a:graphic>
      </p:graphicFrame>
      <p:sp>
        <p:nvSpPr>
          <p:cNvPr id="15379" name="矩形 14"/>
          <p:cNvSpPr>
            <a:spLocks noChangeArrowheads="1"/>
          </p:cNvSpPr>
          <p:nvPr/>
        </p:nvSpPr>
        <p:spPr bwMode="auto">
          <a:xfrm>
            <a:off x="335360" y="2295367"/>
            <a:ext cx="1297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4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   </a:t>
            </a:r>
            <a:endParaRPr lang="zh-CN" altLang="en-US" sz="4000" dirty="0">
              <a:ea typeface="宋体" panose="02010600030101010101" pitchFamily="2" charset="-122"/>
              <a:cs typeface="Times New Roman" panose="02020603050405020304" pitchFamily="18" charset="0"/>
            </a:endParaRPr>
          </a:p>
        </p:txBody>
      </p:sp>
      <p:sp>
        <p:nvSpPr>
          <p:cNvPr id="15380"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5381"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pic>
        <p:nvPicPr>
          <p:cNvPr id="1538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349" y="3857026"/>
            <a:ext cx="1996017" cy="111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10"/>
          <p:cNvPicPr>
            <a:picLocks noChangeAspect="1" noChangeArrowheads="1"/>
          </p:cNvPicPr>
          <p:nvPr/>
        </p:nvPicPr>
        <p:blipFill rotWithShape="1">
          <a:blip r:embed="rId4">
            <a:extLst>
              <a:ext uri="{28A0092B-C50C-407E-A947-70E740481C1C}">
                <a14:useLocalDpi xmlns:a14="http://schemas.microsoft.com/office/drawing/2010/main" val="0"/>
              </a:ext>
            </a:extLst>
          </a:blip>
          <a:srcRect r="61959"/>
          <a:stretch>
            <a:fillRect/>
          </a:stretch>
        </p:blipFill>
        <p:spPr bwMode="auto">
          <a:xfrm>
            <a:off x="1180418" y="5344413"/>
            <a:ext cx="1489241" cy="1036915"/>
          </a:xfrm>
          <a:prstGeom prst="rect">
            <a:avLst/>
          </a:prstGeom>
        </p:spPr>
        <p:style>
          <a:lnRef idx="1">
            <a:schemeClr val="accent3"/>
          </a:lnRef>
          <a:fillRef idx="2">
            <a:schemeClr val="accent3"/>
          </a:fillRef>
          <a:effectRef idx="1">
            <a:schemeClr val="accent3"/>
          </a:effectRef>
          <a:fontRef idx="minor">
            <a:schemeClr val="dk1"/>
          </a:fontRef>
        </p:style>
      </p:pic>
      <p:sp>
        <p:nvSpPr>
          <p:cNvPr id="15384"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5385" name="对象 4"/>
          <p:cNvGraphicFramePr>
            <a:graphicFrameLocks noChangeAspect="1"/>
          </p:cNvGraphicFramePr>
          <p:nvPr/>
        </p:nvGraphicFramePr>
        <p:xfrm>
          <a:off x="3127166" y="3429000"/>
          <a:ext cx="8176073" cy="1486357"/>
        </p:xfrm>
        <a:graphic>
          <a:graphicData uri="http://schemas.openxmlformats.org/presentationml/2006/ole">
            <mc:AlternateContent xmlns:mc="http://schemas.openxmlformats.org/markup-compatibility/2006">
              <mc:Choice xmlns:v="urn:schemas-microsoft-com:vml" Requires="v">
                <p:oleObj spid="_x0000_s4099" name="公式" r:id="rId5" imgW="3352800" imgH="609600" progId="Equation.3">
                  <p:embed/>
                </p:oleObj>
              </mc:Choice>
              <mc:Fallback>
                <p:oleObj name="公式" r:id="rId5" imgW="3352800" imgH="609600"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7166" y="3429000"/>
                        <a:ext cx="8176073" cy="1486357"/>
                      </a:xfrm>
                      <a:prstGeom prst="rect">
                        <a:avLst/>
                      </a:prstGeom>
                      <a:noFill/>
                      <a:ln>
                        <a:noFill/>
                      </a:ln>
                    </p:spPr>
                  </p:pic>
                </p:oleObj>
              </mc:Fallback>
            </mc:AlternateContent>
          </a:graphicData>
        </a:graphic>
      </p:graphicFrame>
      <p:sp>
        <p:nvSpPr>
          <p:cNvPr id="15386"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5387" name="对象 13"/>
          <p:cNvGraphicFramePr>
            <a:graphicFrameLocks noChangeAspect="1"/>
          </p:cNvGraphicFramePr>
          <p:nvPr/>
        </p:nvGraphicFramePr>
        <p:xfrm>
          <a:off x="2755941" y="5291667"/>
          <a:ext cx="3566987" cy="1015663"/>
        </p:xfrm>
        <a:graphic>
          <a:graphicData uri="http://schemas.openxmlformats.org/presentationml/2006/ole">
            <mc:AlternateContent xmlns:mc="http://schemas.openxmlformats.org/markup-compatibility/2006">
              <mc:Choice xmlns:v="urn:schemas-microsoft-com:vml" Requires="v">
                <p:oleObj spid="_x0000_s4100" name="公式" r:id="rId7" imgW="1371600" imgH="393700" progId="Equation.3">
                  <p:embed/>
                </p:oleObj>
              </mc:Choice>
              <mc:Fallback>
                <p:oleObj name="公式" r:id="rId7" imgW="1371600" imgH="393700" progId="Equation.3">
                  <p:embed/>
                  <p:pic>
                    <p:nvPicPr>
                      <p:cNvPr id="0" name="对象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5941" y="5291667"/>
                        <a:ext cx="3566987" cy="1015663"/>
                      </a:xfrm>
                      <a:prstGeom prst="rect">
                        <a:avLst/>
                      </a:prstGeom>
                      <a:noFill/>
                      <a:ln>
                        <a:noFill/>
                      </a:ln>
                    </p:spPr>
                  </p:pic>
                </p:oleObj>
              </mc:Fallback>
            </mc:AlternateContent>
          </a:graphicData>
        </a:graphic>
      </p:graphicFrame>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03" name="Picture 2"/>
          <p:cNvPicPr>
            <a:picLocks noChangeAspect="1" noChangeArrowheads="1"/>
          </p:cNvPicPr>
          <p:nvPr/>
        </p:nvPicPr>
        <p:blipFill>
          <a:blip r:embed="rId1">
            <a:extLst>
              <a:ext uri="{28A0092B-C50C-407E-A947-70E740481C1C}">
                <a14:useLocalDpi xmlns:a14="http://schemas.microsoft.com/office/drawing/2010/main" val="0"/>
              </a:ext>
            </a:extLst>
          </a:blip>
          <a:srcRect l="31752" r="32578" b="26797"/>
          <a:stretch>
            <a:fillRect/>
          </a:stretch>
        </p:blipFill>
        <p:spPr bwMode="auto">
          <a:xfrm>
            <a:off x="-101621" y="2060848"/>
            <a:ext cx="4685453" cy="303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4"/>
          <p:cNvSpPr>
            <a:spLocks noChangeArrowheads="1"/>
          </p:cNvSpPr>
          <p:nvPr/>
        </p:nvSpPr>
        <p:spPr bwMode="auto">
          <a:xfrm>
            <a:off x="527382" y="1220755"/>
            <a:ext cx="7152794" cy="624069"/>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3200" b="1" dirty="0">
                <a:solidFill>
                  <a:schemeClr val="tx1">
                    <a:lumMod val="50000"/>
                  </a:schemeClr>
                </a:solidFill>
                <a:effectLst>
                  <a:outerShdw blurRad="38100" dist="38100" dir="2700000" algn="tl">
                    <a:srgbClr val="000000">
                      <a:alpha val="43137"/>
                    </a:srgbClr>
                  </a:outerShdw>
                </a:effectLst>
                <a:latin typeface="+mn-ea"/>
                <a:ea typeface="+mn-ea"/>
              </a:rPr>
              <a:t>4 </a:t>
            </a:r>
            <a:r>
              <a:rPr kumimoji="1" lang="zh-CN" altLang="en-US" sz="3200" b="1" dirty="0">
                <a:solidFill>
                  <a:schemeClr val="tx1">
                    <a:lumMod val="50000"/>
                  </a:schemeClr>
                </a:solidFill>
                <a:effectLst>
                  <a:outerShdw blurRad="38100" dist="38100" dir="2700000" algn="tl">
                    <a:srgbClr val="000000">
                      <a:alpha val="43137"/>
                    </a:srgbClr>
                  </a:outerShdw>
                </a:effectLst>
                <a:latin typeface="+mn-ea"/>
                <a:ea typeface="+mn-ea"/>
              </a:rPr>
              <a:t>求下图所示各有源网络的传递函数。</a:t>
            </a:r>
            <a:endParaRPr lang="zh-CN" altLang="en-US" sz="3200" dirty="0">
              <a:effectLst>
                <a:outerShdw blurRad="38100" dist="38100" dir="2700000" algn="tl">
                  <a:srgbClr val="000000">
                    <a:alpha val="43137"/>
                  </a:srgbClr>
                </a:outerShdw>
              </a:effectLst>
              <a:latin typeface="+mn-ea"/>
              <a:ea typeface="+mn-ea"/>
            </a:endParaRPr>
          </a:p>
        </p:txBody>
      </p:sp>
      <p:sp>
        <p:nvSpPr>
          <p:cNvPr id="16390"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391"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392"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393"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394"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395"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396"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397"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398"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399"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400"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401"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402"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6404"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6405" name="对象 7"/>
          <p:cNvGraphicFramePr>
            <a:graphicFrameLocks noChangeAspect="1"/>
          </p:cNvGraphicFramePr>
          <p:nvPr/>
        </p:nvGraphicFramePr>
        <p:xfrm>
          <a:off x="4403980" y="3728227"/>
          <a:ext cx="7668684" cy="3041649"/>
        </p:xfrm>
        <a:graphic>
          <a:graphicData uri="http://schemas.openxmlformats.org/presentationml/2006/ole">
            <mc:AlternateContent xmlns:mc="http://schemas.openxmlformats.org/markup-compatibility/2006">
              <mc:Choice xmlns:v="urn:schemas-microsoft-com:vml" Requires="v">
                <p:oleObj spid="_x0000_s5122" name="公式" r:id="rId2" imgW="3048000" imgH="1358900" progId="Equation.3">
                  <p:embed/>
                </p:oleObj>
              </mc:Choice>
              <mc:Fallback>
                <p:oleObj name="公式" r:id="rId2" imgW="3048000" imgH="1358900" progId="Equation.3">
                  <p:embed/>
                  <p:pic>
                    <p:nvPicPr>
                      <p:cNvPr id="0"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980" y="3728227"/>
                        <a:ext cx="7668684" cy="304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内容占位符 1"/>
          <p:cNvSpPr txBox="1"/>
          <p:nvPr/>
        </p:nvSpPr>
        <p:spPr bwMode="auto">
          <a:xfrm>
            <a:off x="4439816" y="1980809"/>
            <a:ext cx="6696744" cy="1601933"/>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eaLnBrk="1" hangingPunct="1">
              <a:lnSpc>
                <a:spcPct val="150000"/>
              </a:lnSpc>
              <a:buFont typeface="Wingdings" panose="05000000000000000000" pitchFamily="2" charset="2"/>
              <a:buChar char="l"/>
              <a:defRPr/>
            </a:pPr>
            <a:r>
              <a:rPr lang="zh-CN" altLang="en-US" dirty="0">
                <a:effectLst>
                  <a:outerShdw blurRad="38100" dist="38100" dir="2700000" algn="tl">
                    <a:srgbClr val="000000">
                      <a:alpha val="43137"/>
                    </a:srgbClr>
                  </a:outerShdw>
                </a:effectLst>
              </a:rPr>
              <a:t>根据运算放大器 “虚地”、“虚断”、“虚短”概念，可写出</a:t>
            </a:r>
            <a:endParaRPr lang="zh-CN" altLang="en-US" dirty="0">
              <a:effectLst>
                <a:outerShdw blurRad="38100" dist="38100" dir="2700000" algn="tl">
                  <a:srgbClr val="000000">
                    <a:alpha val="43137"/>
                  </a:srgbClr>
                </a:outerShdw>
              </a:effectLst>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527381" y="1220755"/>
            <a:ext cx="7944883" cy="552061"/>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3200" b="1" dirty="0">
                <a:solidFill>
                  <a:schemeClr val="tx1">
                    <a:lumMod val="50000"/>
                  </a:schemeClr>
                </a:solidFill>
                <a:effectLst>
                  <a:outerShdw blurRad="38100" dist="38100" dir="2700000" algn="tl">
                    <a:srgbClr val="000000">
                      <a:alpha val="43137"/>
                    </a:srgbClr>
                  </a:outerShdw>
                </a:effectLst>
                <a:latin typeface="+mn-ea"/>
                <a:ea typeface="+mn-ea"/>
              </a:rPr>
              <a:t>5 </a:t>
            </a:r>
            <a:r>
              <a:rPr kumimoji="1" lang="zh-CN" altLang="en-US" sz="3200" b="1" dirty="0">
                <a:solidFill>
                  <a:schemeClr val="tx1">
                    <a:lumMod val="50000"/>
                  </a:schemeClr>
                </a:solidFill>
                <a:effectLst>
                  <a:outerShdw blurRad="38100" dist="38100" dir="2700000" algn="tl">
                    <a:srgbClr val="000000">
                      <a:alpha val="43137"/>
                    </a:srgbClr>
                  </a:outerShdw>
                </a:effectLst>
                <a:latin typeface="+mn-ea"/>
                <a:ea typeface="+mn-ea"/>
              </a:rPr>
              <a:t>试用结构图等效化简求下图的传递函数。</a:t>
            </a:r>
            <a:endParaRPr lang="zh-CN" altLang="en-US" sz="3200" dirty="0">
              <a:effectLst>
                <a:outerShdw blurRad="38100" dist="38100" dir="2700000" algn="tl">
                  <a:srgbClr val="000000">
                    <a:alpha val="43137"/>
                  </a:srgbClr>
                </a:outerShdw>
              </a:effectLst>
              <a:latin typeface="+mn-ea"/>
              <a:ea typeface="+mn-ea"/>
            </a:endParaRPr>
          </a:p>
        </p:txBody>
      </p:sp>
      <p:sp>
        <p:nvSpPr>
          <p:cNvPr id="17414"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15"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16"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17"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18"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19"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20"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21"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22"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23"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24"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25"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26"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7427"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 name="内容占位符 1"/>
          <p:cNvSpPr txBox="1"/>
          <p:nvPr/>
        </p:nvSpPr>
        <p:spPr bwMode="auto">
          <a:xfrm>
            <a:off x="174076" y="4795394"/>
            <a:ext cx="5669217" cy="86409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eaLnBrk="1" hangingPunct="1">
              <a:lnSpc>
                <a:spcPct val="150000"/>
              </a:lnSpc>
              <a:buFont typeface="Wingdings" panose="05000000000000000000" pitchFamily="2" charset="2"/>
              <a:buChar char="l"/>
              <a:defRPr/>
            </a:pPr>
            <a:r>
              <a:rPr lang="zh-CN" altLang="en-US" dirty="0">
                <a:effectLst>
                  <a:outerShdw blurRad="38100" dist="38100" dir="2700000" algn="tl">
                    <a:srgbClr val="000000">
                      <a:alpha val="43137"/>
                    </a:srgbClr>
                  </a:outerShdw>
                </a:effectLst>
              </a:rPr>
              <a:t>利用结构图等效化简规则有</a:t>
            </a:r>
            <a:endParaRPr lang="zh-CN" altLang="en-US" dirty="0">
              <a:effectLst>
                <a:outerShdw blurRad="38100" dist="38100" dir="2700000" algn="tl">
                  <a:srgbClr val="000000">
                    <a:alpha val="43137"/>
                  </a:srgbClr>
                </a:outerShdw>
              </a:effectLst>
            </a:endParaRPr>
          </a:p>
        </p:txBody>
      </p:sp>
      <p:sp>
        <p:nvSpPr>
          <p:cNvPr id="17431"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7432" name="对象 11"/>
          <p:cNvGraphicFramePr>
            <a:graphicFrameLocks noChangeAspect="1"/>
          </p:cNvGraphicFramePr>
          <p:nvPr/>
        </p:nvGraphicFramePr>
        <p:xfrm>
          <a:off x="-297574" y="1900253"/>
          <a:ext cx="6140867" cy="2592915"/>
        </p:xfrm>
        <a:graphic>
          <a:graphicData uri="http://schemas.openxmlformats.org/presentationml/2006/ole">
            <mc:AlternateContent xmlns:mc="http://schemas.openxmlformats.org/markup-compatibility/2006">
              <mc:Choice xmlns:v="urn:schemas-microsoft-com:vml" Requires="v">
                <p:oleObj spid="_x0000_s6146" name="位图图像" r:id="rId1" imgW="6591300" imgH="1438275" progId="Paint.Picture">
                  <p:embed/>
                </p:oleObj>
              </mc:Choice>
              <mc:Fallback>
                <p:oleObj name="位图图像" r:id="rId1" imgW="6591300" imgH="1438275" progId="Paint.Picture">
                  <p:embed/>
                  <p:pic>
                    <p:nvPicPr>
                      <p:cNvPr id="0" name="对象 11"/>
                      <p:cNvPicPr>
                        <a:picLocks noChangeAspect="1" noChangeArrowheads="1"/>
                      </p:cNvPicPr>
                      <p:nvPr/>
                    </p:nvPicPr>
                    <p:blipFill>
                      <a:blip r:embed="rId2">
                        <a:extLst>
                          <a:ext uri="{28A0092B-C50C-407E-A947-70E740481C1C}">
                            <a14:useLocalDpi xmlns:a14="http://schemas.microsoft.com/office/drawing/2010/main" val="0"/>
                          </a:ext>
                        </a:extLst>
                      </a:blip>
                      <a:srcRect l="47501" b="11903"/>
                      <a:stretch>
                        <a:fillRect/>
                      </a:stretch>
                    </p:blipFill>
                    <p:spPr bwMode="auto">
                      <a:xfrm>
                        <a:off x="-297574" y="1900253"/>
                        <a:ext cx="6140867" cy="2592915"/>
                      </a:xfrm>
                      <a:prstGeom prst="rect">
                        <a:avLst/>
                      </a:prstGeom>
                      <a:noFill/>
                      <a:ln>
                        <a:noFill/>
                      </a:ln>
                    </p:spPr>
                  </p:pic>
                </p:oleObj>
              </mc:Fallback>
            </mc:AlternateContent>
          </a:graphicData>
        </a:graphic>
      </p:graphicFrame>
      <p:sp>
        <p:nvSpPr>
          <p:cNvPr id="17433"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7434" name="对象 14"/>
          <p:cNvGraphicFramePr>
            <a:graphicFrameLocks noChangeAspect="1"/>
          </p:cNvGraphicFramePr>
          <p:nvPr/>
        </p:nvGraphicFramePr>
        <p:xfrm>
          <a:off x="5863167" y="1900252"/>
          <a:ext cx="6328833" cy="2592916"/>
        </p:xfrm>
        <a:graphic>
          <a:graphicData uri="http://schemas.openxmlformats.org/presentationml/2006/ole">
            <mc:AlternateContent xmlns:mc="http://schemas.openxmlformats.org/markup-compatibility/2006">
              <mc:Choice xmlns:v="urn:schemas-microsoft-com:vml" Requires="v">
                <p:oleObj spid="_x0000_s6147" name="位图图像" r:id="rId3" imgW="3114675" imgH="1181100" progId="Paint.Picture">
                  <p:embed/>
                </p:oleObj>
              </mc:Choice>
              <mc:Fallback>
                <p:oleObj name="位图图像" r:id="rId3" imgW="3114675" imgH="1181100" progId="Paint.Picture">
                  <p:embed/>
                  <p:pic>
                    <p:nvPicPr>
                      <p:cNvPr id="0" name="对象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3167" y="1900252"/>
                        <a:ext cx="6328833" cy="25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35"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pic>
        <p:nvPicPr>
          <p:cNvPr id="1743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104" y="4555301"/>
            <a:ext cx="6321983" cy="2208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4"/>
          <p:cNvSpPr>
            <a:spLocks noChangeArrowheads="1"/>
          </p:cNvSpPr>
          <p:nvPr/>
        </p:nvSpPr>
        <p:spPr bwMode="auto">
          <a:xfrm>
            <a:off x="364067" y="5526873"/>
            <a:ext cx="10915651" cy="95410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anchor="ctr">
            <a:spAutoFit/>
          </a:bodyPr>
          <a:lstStyle/>
          <a:p>
            <a:pPr>
              <a:defRPr/>
            </a:pPr>
            <a:endParaRPr lang="en-US" altLang="zh-CN" sz="2800" b="1" dirty="0">
              <a:solidFill>
                <a:schemeClr val="tx1"/>
              </a:solidFill>
              <a:effectLst>
                <a:outerShdw blurRad="38100" dist="38100" dir="2700000" algn="tl">
                  <a:srgbClr val="000000">
                    <a:alpha val="43137"/>
                  </a:srgbClr>
                </a:outerShdw>
              </a:effectLst>
            </a:endParaRPr>
          </a:p>
          <a:p>
            <a:pPr>
              <a:defRPr/>
            </a:pPr>
            <a:endParaRPr lang="zh-CN" altLang="en-US" sz="2800" b="1" dirty="0">
              <a:solidFill>
                <a:schemeClr val="tx1"/>
              </a:solidFill>
              <a:effectLst>
                <a:outerShdw blurRad="38100" dist="38100" dir="2700000" algn="tl">
                  <a:srgbClr val="000000">
                    <a:alpha val="43137"/>
                  </a:srgbClr>
                </a:outerShdw>
              </a:effectLst>
            </a:endParaRPr>
          </a:p>
        </p:txBody>
      </p:sp>
      <p:sp>
        <p:nvSpPr>
          <p:cNvPr id="43012" name="Rectangle 4"/>
          <p:cNvSpPr>
            <a:spLocks noChangeArrowheads="1"/>
          </p:cNvSpPr>
          <p:nvPr/>
        </p:nvSpPr>
        <p:spPr bwMode="auto">
          <a:xfrm>
            <a:off x="105836" y="452966"/>
            <a:ext cx="8006388" cy="479229"/>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2800" b="1" dirty="0">
                <a:solidFill>
                  <a:schemeClr val="tx1">
                    <a:lumMod val="50000"/>
                  </a:schemeClr>
                </a:solidFill>
                <a:effectLst>
                  <a:outerShdw blurRad="38100" dist="38100" dir="2700000" algn="tl">
                    <a:srgbClr val="000000">
                      <a:alpha val="43137"/>
                    </a:srgbClr>
                  </a:outerShdw>
                </a:effectLst>
                <a:latin typeface="+mn-ea"/>
                <a:ea typeface="+mn-ea"/>
              </a:rPr>
              <a:t>6 </a:t>
            </a:r>
            <a:r>
              <a:rPr kumimoji="1" lang="zh-CN" altLang="en-US" sz="2800" b="1" dirty="0">
                <a:solidFill>
                  <a:schemeClr val="tx1">
                    <a:lumMod val="50000"/>
                  </a:schemeClr>
                </a:solidFill>
                <a:effectLst>
                  <a:outerShdw blurRad="38100" dist="38100" dir="2700000" algn="tl">
                    <a:srgbClr val="000000">
                      <a:alpha val="43137"/>
                    </a:srgbClr>
                  </a:outerShdw>
                </a:effectLst>
                <a:latin typeface="+mn-ea"/>
                <a:ea typeface="+mn-ea"/>
              </a:rPr>
              <a:t>试用梅逊增益公式求下列结构图的传递函数。</a:t>
            </a:r>
            <a:endParaRPr lang="zh-CN" altLang="en-US" sz="2800" dirty="0">
              <a:effectLst>
                <a:outerShdw blurRad="38100" dist="38100" dir="2700000" algn="tl">
                  <a:srgbClr val="000000">
                    <a:alpha val="43137"/>
                  </a:srgbClr>
                </a:outerShdw>
              </a:effectLst>
              <a:latin typeface="+mn-ea"/>
              <a:ea typeface="+mn-ea"/>
            </a:endParaRPr>
          </a:p>
        </p:txBody>
      </p:sp>
      <p:sp>
        <p:nvSpPr>
          <p:cNvPr id="18438"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39"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40"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41"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42"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43"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44"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45"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46"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47"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48"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49"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50"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8451"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 name="内容占位符 1"/>
          <p:cNvSpPr txBox="1"/>
          <p:nvPr/>
        </p:nvSpPr>
        <p:spPr bwMode="auto">
          <a:xfrm>
            <a:off x="5154601" y="1700810"/>
            <a:ext cx="4973847" cy="768085"/>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lnSpc>
                <a:spcPct val="150000"/>
              </a:lnSpc>
              <a:buNone/>
              <a:defRPr/>
            </a:pPr>
            <a:r>
              <a:rPr lang="zh-CN" altLang="en-US" sz="2800" dirty="0">
                <a:effectLst>
                  <a:outerShdw blurRad="38100" dist="38100" dir="2700000" algn="tl">
                    <a:srgbClr val="000000">
                      <a:alpha val="43137"/>
                    </a:srgbClr>
                  </a:outerShdw>
                </a:effectLst>
              </a:rPr>
              <a:t>图中有</a:t>
            </a:r>
            <a:r>
              <a:rPr lang="en-US" altLang="zh-CN" sz="2800" dirty="0">
                <a:effectLst>
                  <a:outerShdw blurRad="38100" dist="38100" dir="2700000" algn="tl">
                    <a:srgbClr val="000000">
                      <a:alpha val="43137"/>
                    </a:srgbClr>
                  </a:outerShdw>
                </a:effectLst>
              </a:rPr>
              <a:t>4</a:t>
            </a:r>
            <a:r>
              <a:rPr lang="zh-CN" altLang="en-US" sz="2800" dirty="0">
                <a:effectLst>
                  <a:outerShdw blurRad="38100" dist="38100" dir="2700000" algn="tl">
                    <a:srgbClr val="000000">
                      <a:alpha val="43137"/>
                    </a:srgbClr>
                  </a:outerShdw>
                </a:effectLst>
              </a:rPr>
              <a:t>条前向通路，</a:t>
            </a:r>
            <a:r>
              <a:rPr lang="en-US" altLang="zh-CN" sz="2800" dirty="0">
                <a:effectLst>
                  <a:outerShdw blurRad="38100" dist="38100" dir="2700000" algn="tl">
                    <a:srgbClr val="000000">
                      <a:alpha val="43137"/>
                    </a:srgbClr>
                  </a:outerShdw>
                </a:effectLst>
              </a:rPr>
              <a:t>5</a:t>
            </a:r>
            <a:r>
              <a:rPr lang="zh-CN" altLang="en-US" sz="2800" dirty="0">
                <a:effectLst>
                  <a:outerShdw blurRad="38100" dist="38100" dir="2700000" algn="tl">
                    <a:srgbClr val="000000">
                      <a:alpha val="43137"/>
                    </a:srgbClr>
                  </a:outerShdw>
                </a:effectLst>
              </a:rPr>
              <a:t>个回路</a:t>
            </a:r>
            <a:endParaRPr lang="zh-CN" altLang="en-US" sz="2800" dirty="0">
              <a:effectLst>
                <a:outerShdw blurRad="38100" dist="38100" dir="2700000" algn="tl">
                  <a:srgbClr val="000000">
                    <a:alpha val="43137"/>
                  </a:srgbClr>
                </a:outerShdw>
              </a:effectLst>
            </a:endParaRPr>
          </a:p>
        </p:txBody>
      </p:sp>
      <p:sp>
        <p:nvSpPr>
          <p:cNvPr id="18455"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8456" name="对象 11"/>
          <p:cNvGraphicFramePr>
            <a:graphicFrameLocks noChangeAspect="1"/>
          </p:cNvGraphicFramePr>
          <p:nvPr/>
        </p:nvGraphicFramePr>
        <p:xfrm>
          <a:off x="105836" y="1073469"/>
          <a:ext cx="4678940" cy="2624094"/>
        </p:xfrm>
        <a:graphic>
          <a:graphicData uri="http://schemas.openxmlformats.org/presentationml/2006/ole">
            <mc:AlternateContent xmlns:mc="http://schemas.openxmlformats.org/markup-compatibility/2006">
              <mc:Choice xmlns:v="urn:schemas-microsoft-com:vml" Requires="v">
                <p:oleObj spid="_x0000_s7170" name="位图图像" r:id="rId1" imgW="2371725" imgH="1295400" progId="Paint.Picture">
                  <p:embed/>
                </p:oleObj>
              </mc:Choice>
              <mc:Fallback>
                <p:oleObj name="位图图像" r:id="rId1" imgW="2371725" imgH="1295400" progId="Paint.Picture">
                  <p:embed/>
                  <p:pic>
                    <p:nvPicPr>
                      <p:cNvPr id="0" name="对象 11"/>
                      <p:cNvPicPr>
                        <a:picLocks noChangeAspect="1" noChangeArrowheads="1"/>
                      </p:cNvPicPr>
                      <p:nvPr/>
                    </p:nvPicPr>
                    <p:blipFill>
                      <a:blip r:embed="rId2">
                        <a:extLst>
                          <a:ext uri="{28A0092B-C50C-407E-A947-70E740481C1C}">
                            <a14:useLocalDpi xmlns:a14="http://schemas.microsoft.com/office/drawing/2010/main" val="0"/>
                          </a:ext>
                        </a:extLst>
                      </a:blip>
                      <a:srcRect b="12477"/>
                      <a:stretch>
                        <a:fillRect/>
                      </a:stretch>
                    </p:blipFill>
                    <p:spPr bwMode="auto">
                      <a:xfrm>
                        <a:off x="105836" y="1073469"/>
                        <a:ext cx="4678940" cy="2624094"/>
                      </a:xfrm>
                      <a:prstGeom prst="rect">
                        <a:avLst/>
                      </a:prstGeom>
                      <a:noFill/>
                      <a:ln>
                        <a:noFill/>
                      </a:ln>
                    </p:spPr>
                  </p:pic>
                </p:oleObj>
              </mc:Fallback>
            </mc:AlternateContent>
          </a:graphicData>
        </a:graphic>
      </p:graphicFrame>
      <p:graphicFrame>
        <p:nvGraphicFramePr>
          <p:cNvPr id="18457" name="对象 15"/>
          <p:cNvGraphicFramePr>
            <a:graphicFrameLocks noChangeAspect="1"/>
          </p:cNvGraphicFramePr>
          <p:nvPr/>
        </p:nvGraphicFramePr>
        <p:xfrm>
          <a:off x="4656667" y="2853267"/>
          <a:ext cx="7016751" cy="554567"/>
        </p:xfrm>
        <a:graphic>
          <a:graphicData uri="http://schemas.openxmlformats.org/presentationml/2006/ole">
            <mc:AlternateContent xmlns:mc="http://schemas.openxmlformats.org/markup-compatibility/2006">
              <mc:Choice xmlns:v="urn:schemas-microsoft-com:vml" Requires="v">
                <p:oleObj spid="_x0000_s7171" name="公式" r:id="rId3" imgW="2882900" imgH="228600" progId="Equation.3">
                  <p:embed/>
                </p:oleObj>
              </mc:Choice>
              <mc:Fallback>
                <p:oleObj name="公式" r:id="rId3" imgW="2882900" imgH="228600" progId="Equation.3">
                  <p:embed/>
                  <p:pic>
                    <p:nvPicPr>
                      <p:cNvPr id="0" name="对象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667" y="2853267"/>
                        <a:ext cx="7016751" cy="55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8" name="Rectangle 6"/>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8459" name="对象 20"/>
          <p:cNvGraphicFramePr>
            <a:graphicFrameLocks noChangeAspect="1"/>
          </p:cNvGraphicFramePr>
          <p:nvPr/>
        </p:nvGraphicFramePr>
        <p:xfrm>
          <a:off x="1390651" y="3716867"/>
          <a:ext cx="10081683" cy="575733"/>
        </p:xfrm>
        <a:graphic>
          <a:graphicData uri="http://schemas.openxmlformats.org/presentationml/2006/ole">
            <mc:AlternateContent xmlns:mc="http://schemas.openxmlformats.org/markup-compatibility/2006">
              <mc:Choice xmlns:v="urn:schemas-microsoft-com:vml" Requires="v">
                <p:oleObj spid="_x0000_s7172" name="公式" r:id="rId5" imgW="4000500" imgH="228600" progId="Equation.3">
                  <p:embed/>
                </p:oleObj>
              </mc:Choice>
              <mc:Fallback>
                <p:oleObj name="公式" r:id="rId5" imgW="4000500" imgH="228600" progId="Equation.3">
                  <p:embed/>
                  <p:pic>
                    <p:nvPicPr>
                      <p:cNvPr id="0" name="对象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651" y="3716867"/>
                        <a:ext cx="10081683"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60" name="Rectangle 8"/>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8461" name="对象 23"/>
          <p:cNvGraphicFramePr>
            <a:graphicFrameLocks noChangeAspect="1"/>
          </p:cNvGraphicFramePr>
          <p:nvPr/>
        </p:nvGraphicFramePr>
        <p:xfrm>
          <a:off x="719667" y="4580468"/>
          <a:ext cx="10449984" cy="649817"/>
        </p:xfrm>
        <a:graphic>
          <a:graphicData uri="http://schemas.openxmlformats.org/presentationml/2006/ole">
            <mc:AlternateContent xmlns:mc="http://schemas.openxmlformats.org/markup-compatibility/2006">
              <mc:Choice xmlns:v="urn:schemas-microsoft-com:vml" Requires="v">
                <p:oleObj spid="_x0000_s7173" name="公式" r:id="rId7" imgW="3670300" imgH="228600" progId="Equation.3">
                  <p:embed/>
                </p:oleObj>
              </mc:Choice>
              <mc:Fallback>
                <p:oleObj name="公式" r:id="rId7" imgW="3670300" imgH="228600" progId="Equation.3">
                  <p:embed/>
                  <p:pic>
                    <p:nvPicPr>
                      <p:cNvPr id="0" name="对象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667" y="4580468"/>
                        <a:ext cx="10449984" cy="64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62"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8463" name="对象 27"/>
          <p:cNvGraphicFramePr>
            <a:graphicFrameLocks noChangeAspect="1"/>
          </p:cNvGraphicFramePr>
          <p:nvPr/>
        </p:nvGraphicFramePr>
        <p:xfrm>
          <a:off x="414867" y="5541433"/>
          <a:ext cx="4885267" cy="958851"/>
        </p:xfrm>
        <a:graphic>
          <a:graphicData uri="http://schemas.openxmlformats.org/presentationml/2006/ole">
            <mc:AlternateContent xmlns:mc="http://schemas.openxmlformats.org/markup-compatibility/2006">
              <mc:Choice xmlns:v="urn:schemas-microsoft-com:vml" Requires="v">
                <p:oleObj spid="_x0000_s7174" name="公式" r:id="rId9" imgW="2184400" imgH="431800" progId="Equation.3">
                  <p:embed/>
                </p:oleObj>
              </mc:Choice>
              <mc:Fallback>
                <p:oleObj name="公式" r:id="rId9" imgW="2184400" imgH="431800" progId="Equation.3">
                  <p:embed/>
                  <p:pic>
                    <p:nvPicPr>
                      <p:cNvPr id="0" name="对象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867" y="5541433"/>
                        <a:ext cx="4885267" cy="958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64"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8465" name="对象 29"/>
          <p:cNvGraphicFramePr>
            <a:graphicFrameLocks noChangeAspect="1"/>
          </p:cNvGraphicFramePr>
          <p:nvPr/>
        </p:nvGraphicFramePr>
        <p:xfrm>
          <a:off x="5520267" y="5446184"/>
          <a:ext cx="5376333" cy="1039283"/>
        </p:xfrm>
        <a:graphic>
          <a:graphicData uri="http://schemas.openxmlformats.org/presentationml/2006/ole">
            <mc:AlternateContent xmlns:mc="http://schemas.openxmlformats.org/markup-compatibility/2006">
              <mc:Choice xmlns:v="urn:schemas-microsoft-com:vml" Requires="v">
                <p:oleObj spid="_x0000_s7175" name="公式" r:id="rId11" imgW="2311400" imgH="444500" progId="Equation.3">
                  <p:embed/>
                </p:oleObj>
              </mc:Choice>
              <mc:Fallback>
                <p:oleObj name="公式" r:id="rId11" imgW="2311400" imgH="444500" progId="Equation.3">
                  <p:embed/>
                  <p:pic>
                    <p:nvPicPr>
                      <p:cNvPr id="0" name="对象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0267" y="5446184"/>
                        <a:ext cx="5376333" cy="103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88" name="Picture 8"/>
          <p:cNvPicPr>
            <a:picLocks noChangeAspect="1" noChangeArrowheads="1"/>
          </p:cNvPicPr>
          <p:nvPr/>
        </p:nvPicPr>
        <p:blipFill>
          <a:blip r:embed="rId1">
            <a:extLst>
              <a:ext uri="{28A0092B-C50C-407E-A947-70E740481C1C}">
                <a14:useLocalDpi xmlns:a14="http://schemas.microsoft.com/office/drawing/2010/main" val="0"/>
              </a:ext>
            </a:extLst>
          </a:blip>
          <a:srcRect l="34224" r="37968" b="26366"/>
          <a:stretch>
            <a:fillRect/>
          </a:stretch>
        </p:blipFill>
        <p:spPr bwMode="auto">
          <a:xfrm>
            <a:off x="270918" y="1697099"/>
            <a:ext cx="4258697" cy="27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4"/>
          <p:cNvSpPr>
            <a:spLocks noChangeArrowheads="1"/>
          </p:cNvSpPr>
          <p:nvPr/>
        </p:nvSpPr>
        <p:spPr bwMode="auto">
          <a:xfrm>
            <a:off x="2063751" y="5674477"/>
            <a:ext cx="6758516" cy="95410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anchor="ctr">
            <a:spAutoFit/>
          </a:bodyPr>
          <a:lstStyle/>
          <a:p>
            <a:pPr>
              <a:defRPr/>
            </a:pPr>
            <a:endParaRPr lang="en-US" altLang="zh-CN" sz="2800" b="1" dirty="0">
              <a:solidFill>
                <a:schemeClr val="tx1"/>
              </a:solidFill>
              <a:effectLst>
                <a:outerShdw blurRad="38100" dist="38100" dir="2700000" algn="tl">
                  <a:srgbClr val="000000">
                    <a:alpha val="43137"/>
                  </a:srgbClr>
                </a:outerShdw>
              </a:effectLst>
            </a:endParaRPr>
          </a:p>
          <a:p>
            <a:pPr>
              <a:defRPr/>
            </a:pPr>
            <a:endParaRPr lang="zh-CN" altLang="en-US" sz="2800" b="1" dirty="0">
              <a:solidFill>
                <a:schemeClr val="tx1"/>
              </a:solidFill>
              <a:effectLst>
                <a:outerShdw blurRad="38100" dist="38100" dir="2700000" algn="tl">
                  <a:srgbClr val="000000">
                    <a:alpha val="43137"/>
                  </a:srgbClr>
                </a:outerShdw>
              </a:effectLst>
            </a:endParaRPr>
          </a:p>
        </p:txBody>
      </p:sp>
      <p:sp>
        <p:nvSpPr>
          <p:cNvPr id="43012" name="Rectangle 4"/>
          <p:cNvSpPr>
            <a:spLocks noChangeArrowheads="1"/>
          </p:cNvSpPr>
          <p:nvPr/>
        </p:nvSpPr>
        <p:spPr bwMode="auto">
          <a:xfrm>
            <a:off x="359363" y="1118837"/>
            <a:ext cx="11473275" cy="766928"/>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Char char="Ø"/>
              <a:defRPr/>
            </a:pPr>
            <a:r>
              <a:rPr kumimoji="1" lang="en-US" altLang="zh-CN" sz="3200" b="1" dirty="0">
                <a:solidFill>
                  <a:schemeClr val="tx1">
                    <a:lumMod val="50000"/>
                  </a:schemeClr>
                </a:solidFill>
                <a:effectLst>
                  <a:outerShdw blurRad="38100" dist="38100" dir="2700000" algn="tl">
                    <a:srgbClr val="000000">
                      <a:alpha val="43137"/>
                    </a:srgbClr>
                  </a:outerShdw>
                </a:effectLst>
                <a:latin typeface="+mn-ea"/>
                <a:ea typeface="+mn-ea"/>
              </a:rPr>
              <a:t>7 </a:t>
            </a:r>
            <a:r>
              <a:rPr kumimoji="1" lang="zh-CN" altLang="en-US" sz="3200" b="1" dirty="0">
                <a:solidFill>
                  <a:schemeClr val="tx1">
                    <a:lumMod val="50000"/>
                  </a:schemeClr>
                </a:solidFill>
                <a:effectLst>
                  <a:outerShdw blurRad="38100" dist="38100" dir="2700000" algn="tl">
                    <a:srgbClr val="000000">
                      <a:alpha val="43137"/>
                    </a:srgbClr>
                  </a:outerShdw>
                </a:effectLst>
                <a:latin typeface="+mn-ea"/>
                <a:ea typeface="+mn-ea"/>
              </a:rPr>
              <a:t>已知系统的结构图如图所示，试求传递函数       ，</a:t>
            </a:r>
            <a:endParaRPr lang="zh-CN" altLang="en-US" sz="3200" dirty="0">
              <a:effectLst>
                <a:outerShdw blurRad="38100" dist="38100" dir="2700000" algn="tl">
                  <a:srgbClr val="000000">
                    <a:alpha val="43137"/>
                  </a:srgbClr>
                </a:outerShdw>
              </a:effectLst>
              <a:latin typeface="+mn-ea"/>
              <a:ea typeface="+mn-ea"/>
            </a:endParaRPr>
          </a:p>
        </p:txBody>
      </p:sp>
      <p:sp>
        <p:nvSpPr>
          <p:cNvPr id="19462" name="Rectangle 9"/>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63" name="Rectangle 11"/>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64" name="Rectangle 1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65" name="Rectangle 1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66"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67"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68"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69"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70" name="Rectangle 1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71" name="Rectangle 6"/>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72" name="Rectangle 8"/>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73"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74"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75" name="Rectangle 4"/>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26" name="内容占位符 1"/>
          <p:cNvSpPr txBox="1"/>
          <p:nvPr/>
        </p:nvSpPr>
        <p:spPr bwMode="auto">
          <a:xfrm>
            <a:off x="4742358" y="2363825"/>
            <a:ext cx="5962153" cy="94982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marL="0" indent="0" eaLnBrk="1" hangingPunct="1">
              <a:lnSpc>
                <a:spcPct val="150000"/>
              </a:lnSpc>
              <a:buNone/>
              <a:defRPr/>
            </a:pPr>
            <a:endParaRPr lang="zh-CN" altLang="en-US" sz="2800" dirty="0">
              <a:effectLst>
                <a:outerShdw blurRad="38100" dist="38100" dir="2700000" algn="tl">
                  <a:srgbClr val="000000">
                    <a:alpha val="43137"/>
                  </a:srgbClr>
                </a:outerShdw>
              </a:effectLst>
            </a:endParaRPr>
          </a:p>
        </p:txBody>
      </p:sp>
      <p:sp>
        <p:nvSpPr>
          <p:cNvPr id="19479" name="Rectangle 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80" name="Rectangle 6"/>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81" name="Rectangle 10"/>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82" name="Rectangle 12"/>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9483" name="对象 7"/>
          <p:cNvGraphicFramePr>
            <a:graphicFrameLocks noChangeAspect="1"/>
          </p:cNvGraphicFramePr>
          <p:nvPr/>
        </p:nvGraphicFramePr>
        <p:xfrm>
          <a:off x="8950943" y="1108493"/>
          <a:ext cx="670984" cy="804333"/>
        </p:xfrm>
        <a:graphic>
          <a:graphicData uri="http://schemas.openxmlformats.org/presentationml/2006/ole">
            <mc:AlternateContent xmlns:mc="http://schemas.openxmlformats.org/markup-compatibility/2006">
              <mc:Choice xmlns:v="urn:schemas-microsoft-com:vml" Requires="v">
                <p:oleObj spid="_x0000_s8194" name="公式" r:id="rId2" imgW="355600" imgH="419100" progId="Equation.3">
                  <p:embed/>
                </p:oleObj>
              </mc:Choice>
              <mc:Fallback>
                <p:oleObj name="公式" r:id="rId2" imgW="355600" imgH="419100" progId="Equation.3">
                  <p:embed/>
                  <p:pic>
                    <p:nvPicPr>
                      <p:cNvPr id="0"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0943" y="1108493"/>
                        <a:ext cx="670984" cy="80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84" name="对象 13"/>
          <p:cNvGraphicFramePr>
            <a:graphicFrameLocks noChangeAspect="1"/>
          </p:cNvGraphicFramePr>
          <p:nvPr/>
        </p:nvGraphicFramePr>
        <p:xfrm>
          <a:off x="10007161" y="1093677"/>
          <a:ext cx="670983" cy="781049"/>
        </p:xfrm>
        <a:graphic>
          <a:graphicData uri="http://schemas.openxmlformats.org/presentationml/2006/ole">
            <mc:AlternateContent xmlns:mc="http://schemas.openxmlformats.org/markup-compatibility/2006">
              <mc:Choice xmlns:v="urn:schemas-microsoft-com:vml" Requires="v">
                <p:oleObj spid="_x0000_s8195" name="公式" r:id="rId4" imgW="393700" imgH="457200" progId="Equation.3">
                  <p:embed/>
                </p:oleObj>
              </mc:Choice>
              <mc:Fallback>
                <p:oleObj name="公式" r:id="rId4" imgW="393700" imgH="457200" progId="Equation.3">
                  <p:embed/>
                  <p:pic>
                    <p:nvPicPr>
                      <p:cNvPr id="0" name="对象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7161" y="1093677"/>
                        <a:ext cx="670983" cy="78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85" name="Rectangle 3"/>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sp>
        <p:nvSpPr>
          <p:cNvPr id="19486" name="Rectangle 4"/>
          <p:cNvSpPr>
            <a:spLocks noChangeArrowheads="1"/>
          </p:cNvSpPr>
          <p:nvPr/>
        </p:nvSpPr>
        <p:spPr bwMode="auto">
          <a:xfrm>
            <a:off x="0" y="397373"/>
            <a:ext cx="356188"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1335" b="0">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487" name="Rectangle 5"/>
          <p:cNvSpPr>
            <a:spLocks noChangeArrowheads="1"/>
          </p:cNvSpPr>
          <p:nvPr/>
        </p:nvSpPr>
        <p:spPr bwMode="auto">
          <a:xfrm>
            <a:off x="0" y="963928"/>
            <a:ext cx="218330"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1065" b="0">
                <a:ea typeface="宋体" panose="02010600030101010101" pitchFamily="2" charset="-122"/>
              </a:rPr>
              <a:t> </a:t>
            </a:r>
            <a:endParaRPr lang="en-US" altLang="zh-CN" sz="3200" b="0">
              <a:latin typeface="Times New Roman" panose="02020603050405020304" pitchFamily="18" charset="0"/>
              <a:ea typeface="宋体" panose="02010600030101010101" pitchFamily="2" charset="-122"/>
            </a:endParaRPr>
          </a:p>
        </p:txBody>
      </p:sp>
      <p:pic>
        <p:nvPicPr>
          <p:cNvPr id="19489" name="Picture 41"/>
          <p:cNvPicPr>
            <a:picLocks noChangeAspect="1" noChangeArrowheads="1"/>
          </p:cNvPicPr>
          <p:nvPr/>
        </p:nvPicPr>
        <p:blipFill>
          <a:blip r:embed="rId6" cstate="print">
            <a:extLst>
              <a:ext uri="{28A0092B-C50C-407E-A947-70E740481C1C}">
                <a14:useLocalDpi xmlns:a14="http://schemas.microsoft.com/office/drawing/2010/main" val="0"/>
              </a:ext>
            </a:extLst>
          </a:blip>
          <a:srcRect r="55763"/>
          <a:stretch>
            <a:fillRect/>
          </a:stretch>
        </p:blipFill>
        <p:spPr bwMode="auto">
          <a:xfrm>
            <a:off x="4760385" y="2204864"/>
            <a:ext cx="6117167" cy="1344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760384" y="3519315"/>
            <a:ext cx="4188967" cy="46166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buFont typeface="Arial" panose="020B0604020202020204" pitchFamily="34" charset="0"/>
              <a:buNone/>
              <a:defRPr/>
            </a:pPr>
            <a:r>
              <a:rPr lang="zh-CN" altLang="en-US" sz="2400" b="1" dirty="0"/>
              <a:t>图中有</a:t>
            </a:r>
            <a:r>
              <a:rPr lang="en-US" altLang="zh-CN" sz="2400" b="1" dirty="0"/>
              <a:t>1</a:t>
            </a:r>
            <a:r>
              <a:rPr lang="zh-CN" altLang="en-US" sz="2400" b="1" dirty="0"/>
              <a:t>条前向通路，</a:t>
            </a:r>
            <a:r>
              <a:rPr lang="en-US" altLang="zh-CN" sz="2400" b="1" dirty="0"/>
              <a:t>1</a:t>
            </a:r>
            <a:r>
              <a:rPr lang="zh-CN" altLang="en-US" sz="2400" b="1" dirty="0"/>
              <a:t>个回路</a:t>
            </a:r>
            <a:endParaRPr lang="zh-CN" altLang="en-US" sz="2400" b="1" dirty="0"/>
          </a:p>
        </p:txBody>
      </p:sp>
      <p:sp>
        <p:nvSpPr>
          <p:cNvPr id="19491" name="Rectangle 43"/>
          <p:cNvSpPr>
            <a:spLocks noChangeArrowheads="1"/>
          </p:cNvSpPr>
          <p:nvPr/>
        </p:nvSpPr>
        <p:spPr bwMode="auto">
          <a:xfrm>
            <a:off x="1" y="12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9492" name="对象 3"/>
          <p:cNvGraphicFramePr>
            <a:graphicFrameLocks noChangeAspect="1"/>
          </p:cNvGraphicFramePr>
          <p:nvPr/>
        </p:nvGraphicFramePr>
        <p:xfrm>
          <a:off x="2743200" y="4412249"/>
          <a:ext cx="7960784" cy="960967"/>
        </p:xfrm>
        <a:graphic>
          <a:graphicData uri="http://schemas.openxmlformats.org/presentationml/2006/ole">
            <mc:AlternateContent xmlns:mc="http://schemas.openxmlformats.org/markup-compatibility/2006">
              <mc:Choice xmlns:v="urn:schemas-microsoft-com:vml" Requires="v">
                <p:oleObj spid="_x0000_s8196" name="公式" r:id="rId7" imgW="3238500" imgH="393700" progId="Equation.3">
                  <p:embed/>
                </p:oleObj>
              </mc:Choice>
              <mc:Fallback>
                <p:oleObj name="公式" r:id="rId7" imgW="3238500" imgH="393700" progId="Equation.3">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4412249"/>
                        <a:ext cx="7960784" cy="960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93" name="Rectangle 45"/>
          <p:cNvSpPr>
            <a:spLocks noChangeArrowheads="1"/>
          </p:cNvSpPr>
          <p:nvPr/>
        </p:nvSpPr>
        <p:spPr bwMode="auto">
          <a:xfrm>
            <a:off x="1" y="-292387"/>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15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15000"/>
              </a:spcBef>
              <a:buClr>
                <a:schemeClr val="tx2"/>
              </a:buClr>
              <a:buSzPct val="50000"/>
              <a:buFont typeface="Wingdings" panose="05000000000000000000" pitchFamily="2" charset="2"/>
              <a:buChar char="Ø"/>
              <a:defRPr sz="2100" b="1">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15000"/>
              </a:spcBef>
              <a:buClr>
                <a:schemeClr val="tx2"/>
              </a:buClr>
              <a:buSzPct val="50000"/>
              <a:buFont typeface="Wingdings" panose="05000000000000000000" pitchFamily="2" charset="2"/>
              <a:buChar char="Ø"/>
              <a:defRPr b="1">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15000"/>
              </a:spcBef>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15000"/>
              </a:spcBef>
              <a:spcAft>
                <a:spcPct val="0"/>
              </a:spcAft>
              <a:buClr>
                <a:schemeClr val="tx2"/>
              </a:buClr>
              <a:buSzPct val="50000"/>
              <a:buFont typeface="Wingdings 2" panose="05020102010507070707" pitchFamily="18" charset="2"/>
              <a:buChar char=""/>
              <a:defRPr sz="1500" b="1">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3200" b="0">
              <a:ea typeface="宋体" panose="02010600030101010101" pitchFamily="2" charset="-122"/>
            </a:endParaRPr>
          </a:p>
        </p:txBody>
      </p:sp>
      <p:graphicFrame>
        <p:nvGraphicFramePr>
          <p:cNvPr id="19494" name="对象 5"/>
          <p:cNvGraphicFramePr>
            <a:graphicFrameLocks noChangeAspect="1"/>
          </p:cNvGraphicFramePr>
          <p:nvPr/>
        </p:nvGraphicFramePr>
        <p:xfrm>
          <a:off x="2347384" y="5624480"/>
          <a:ext cx="6432549" cy="1001183"/>
        </p:xfrm>
        <a:graphic>
          <a:graphicData uri="http://schemas.openxmlformats.org/presentationml/2006/ole">
            <mc:AlternateContent xmlns:mc="http://schemas.openxmlformats.org/markup-compatibility/2006">
              <mc:Choice xmlns:v="urn:schemas-microsoft-com:vml" Requires="v">
                <p:oleObj spid="_x0000_s8197" name="公式" r:id="rId9" imgW="2222500" imgH="431800" progId="Equation.3">
                  <p:embed/>
                </p:oleObj>
              </mc:Choice>
              <mc:Fallback>
                <p:oleObj name="公式" r:id="rId9" imgW="2222500" imgH="431800" progId="Equation.3">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7384" y="5624480"/>
                        <a:ext cx="6432549" cy="100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dissolve/>
  </p:transition>
</p:sld>
</file>

<file path=ppt/theme/theme1.xml><?xml version="1.0" encoding="utf-8"?>
<a:theme xmlns:a="http://schemas.openxmlformats.org/drawingml/2006/main" name="平面">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1470</Words>
  <Application>WPS 演示</Application>
  <PresentationFormat>宽屏</PresentationFormat>
  <Paragraphs>269</Paragraphs>
  <Slides>22</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69</vt:i4>
      </vt:variant>
      <vt:variant>
        <vt:lpstr>幻灯片标题</vt:lpstr>
      </vt:variant>
      <vt:variant>
        <vt:i4>22</vt:i4>
      </vt:variant>
    </vt:vector>
  </HeadingPairs>
  <TitlesOfParts>
    <vt:vector size="110" baseType="lpstr">
      <vt:lpstr>Arial</vt:lpstr>
      <vt:lpstr>宋体</vt:lpstr>
      <vt:lpstr>Wingdings</vt:lpstr>
      <vt:lpstr>Century Gothic</vt:lpstr>
      <vt:lpstr>Verdana</vt:lpstr>
      <vt:lpstr>Courier New</vt:lpstr>
      <vt:lpstr>楷体</vt:lpstr>
      <vt:lpstr>Times New Roman</vt:lpstr>
      <vt:lpstr>Wingdings 2</vt:lpstr>
      <vt:lpstr>Arial</vt:lpstr>
      <vt:lpstr>Franklin Gothic Book</vt:lpstr>
      <vt:lpstr>黑体</vt:lpstr>
      <vt:lpstr>等线</vt:lpstr>
      <vt:lpstr>Calibri</vt:lpstr>
      <vt:lpstr>微软雅黑</vt:lpstr>
      <vt:lpstr>Arial Unicode MS</vt:lpstr>
      <vt:lpstr>等线 Light</vt:lpstr>
      <vt:lpstr>Calibri Light</vt:lpstr>
      <vt:lpstr>平面</vt:lpstr>
      <vt:lpstr>Equation.3</vt:lpstr>
      <vt:lpstr>Equation.3</vt:lpstr>
      <vt:lpstr>Equation.3</vt:lpstr>
      <vt:lpstr>Equation.3</vt:lpstr>
      <vt:lpstr>Equation.3</vt:lpstr>
      <vt:lpstr>Equation.3</vt:lpstr>
      <vt:lpstr>Equation.3</vt:lpstr>
      <vt:lpstr>Equation.3</vt:lpstr>
      <vt:lpstr>Paint.Picture</vt:lpstr>
      <vt:lpstr>Paint.Picture</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xlj</dc:creator>
  <cp:lastModifiedBy>冬瓜</cp:lastModifiedBy>
  <cp:revision>298</cp:revision>
  <dcterms:created xsi:type="dcterms:W3CDTF">2001-03-12T12:47:00Z</dcterms:created>
  <dcterms:modified xsi:type="dcterms:W3CDTF">2021-03-08T00:58:19Z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