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73" r:id="rId3"/>
    <p:sldId id="280" r:id="rId4"/>
    <p:sldId id="289" r:id="rId5"/>
    <p:sldId id="294" r:id="rId6"/>
    <p:sldId id="320" r:id="rId7"/>
    <p:sldId id="295" r:id="rId8"/>
    <p:sldId id="296" r:id="rId9"/>
    <p:sldId id="321" r:id="rId10"/>
    <p:sldId id="299" r:id="rId11"/>
    <p:sldId id="300" r:id="rId12"/>
    <p:sldId id="297" r:id="rId13"/>
    <p:sldId id="322" r:id="rId14"/>
    <p:sldId id="323" r:id="rId15"/>
    <p:sldId id="324" r:id="rId16"/>
    <p:sldId id="325" r:id="rId17"/>
    <p:sldId id="326" r:id="rId18"/>
    <p:sldId id="303" r:id="rId19"/>
    <p:sldId id="327" r:id="rId20"/>
    <p:sldId id="329" r:id="rId21"/>
    <p:sldId id="328" r:id="rId22"/>
    <p:sldId id="330" r:id="rId23"/>
    <p:sldId id="331" r:id="rId24"/>
    <p:sldId id="332" r:id="rId25"/>
    <p:sldId id="333" r:id="rId26"/>
    <p:sldId id="334" r:id="rId27"/>
    <p:sldId id="335" r:id="rId28"/>
    <p:sldId id="336" r:id="rId29"/>
    <p:sldId id="337" r:id="rId30"/>
    <p:sldId id="338" r:id="rId31"/>
    <p:sldId id="339" r:id="rId32"/>
    <p:sldId id="340" r:id="rId33"/>
    <p:sldId id="308" r:id="rId34"/>
    <p:sldId id="341" r:id="rId35"/>
    <p:sldId id="278" r:id="rId36"/>
    <p:sldId id="342" r:id="rId37"/>
    <p:sldId id="28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57C"/>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6809" autoAdjust="0"/>
  </p:normalViewPr>
  <p:slideViewPr>
    <p:cSldViewPr snapToGrid="0">
      <p:cViewPr varScale="1">
        <p:scale>
          <a:sx n="74" d="100"/>
          <a:sy n="74" d="100"/>
        </p:scale>
        <p:origin x="298"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2020/3/4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3335235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保护模式：写个</a:t>
            </a:r>
            <a:r>
              <a:rPr lang="en-US" altLang="zh-CN" dirty="0"/>
              <a:t>32</a:t>
            </a:r>
            <a:r>
              <a:rPr lang="zh-CN" altLang="en-US" dirty="0"/>
              <a:t>位的程序，假设你可以访问</a:t>
            </a:r>
            <a:r>
              <a:rPr lang="en-US" altLang="zh-CN" dirty="0"/>
              <a:t>2</a:t>
            </a:r>
            <a:r>
              <a:rPr lang="zh-CN" altLang="en-US" dirty="0"/>
              <a:t>个</a:t>
            </a:r>
            <a:r>
              <a:rPr lang="en-US" altLang="zh-CN" dirty="0"/>
              <a:t>G</a:t>
            </a:r>
            <a:r>
              <a:rPr lang="zh-CN" altLang="en-US" dirty="0"/>
              <a:t>的内存空间（访问一半），当多个程序同时访问</a:t>
            </a:r>
            <a:r>
              <a:rPr lang="en-US" altLang="zh-CN" dirty="0"/>
              <a:t>2</a:t>
            </a:r>
            <a:r>
              <a:rPr lang="zh-CN" altLang="en-US" dirty="0"/>
              <a:t>个</a:t>
            </a:r>
            <a:r>
              <a:rPr lang="en-US" altLang="zh-CN" dirty="0"/>
              <a:t>G</a:t>
            </a:r>
            <a:r>
              <a:rPr lang="zh-CN" altLang="en-US" dirty="0"/>
              <a:t>的空间，那这样是怎么实现的呢？就是通过保护模式来完成的。你写程序的时候，不用考虑别人是怎么做的，只考虑自己就行。</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a:t>
            </a:fld>
            <a:endParaRPr lang="zh-CN" altLang="en-US"/>
          </a:p>
        </p:txBody>
      </p:sp>
    </p:spTree>
    <p:extLst>
      <p:ext uri="{BB962C8B-B14F-4D97-AF65-F5344CB8AC3E}">
        <p14:creationId xmlns:p14="http://schemas.microsoft.com/office/powerpoint/2010/main" val="26957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12</a:t>
            </a:fld>
            <a:endParaRPr lang="zh-CN" altLang="en-US"/>
          </a:p>
        </p:txBody>
      </p:sp>
    </p:spTree>
    <p:extLst>
      <p:ext uri="{BB962C8B-B14F-4D97-AF65-F5344CB8AC3E}">
        <p14:creationId xmlns:p14="http://schemas.microsoft.com/office/powerpoint/2010/main" val="241881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14</a:t>
            </a:fld>
            <a:endParaRPr lang="zh-CN" altLang="en-US"/>
          </a:p>
        </p:txBody>
      </p:sp>
    </p:spTree>
    <p:extLst>
      <p:ext uri="{BB962C8B-B14F-4D97-AF65-F5344CB8AC3E}">
        <p14:creationId xmlns:p14="http://schemas.microsoft.com/office/powerpoint/2010/main" val="314400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15</a:t>
            </a:fld>
            <a:endParaRPr lang="zh-CN" altLang="en-US"/>
          </a:p>
        </p:txBody>
      </p:sp>
    </p:spTree>
    <p:extLst>
      <p:ext uri="{BB962C8B-B14F-4D97-AF65-F5344CB8AC3E}">
        <p14:creationId xmlns:p14="http://schemas.microsoft.com/office/powerpoint/2010/main" val="3487169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16</a:t>
            </a:fld>
            <a:endParaRPr lang="zh-CN" altLang="en-US"/>
          </a:p>
        </p:txBody>
      </p:sp>
    </p:spTree>
    <p:extLst>
      <p:ext uri="{BB962C8B-B14F-4D97-AF65-F5344CB8AC3E}">
        <p14:creationId xmlns:p14="http://schemas.microsoft.com/office/powerpoint/2010/main" val="362118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17</a:t>
            </a:fld>
            <a:endParaRPr lang="zh-CN" altLang="en-US"/>
          </a:p>
        </p:txBody>
      </p:sp>
    </p:spTree>
    <p:extLst>
      <p:ext uri="{BB962C8B-B14F-4D97-AF65-F5344CB8AC3E}">
        <p14:creationId xmlns:p14="http://schemas.microsoft.com/office/powerpoint/2010/main" val="498452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18</a:t>
            </a:fld>
            <a:endParaRPr lang="zh-CN" altLang="en-US"/>
          </a:p>
        </p:txBody>
      </p:sp>
    </p:spTree>
    <p:extLst>
      <p:ext uri="{BB962C8B-B14F-4D97-AF65-F5344CB8AC3E}">
        <p14:creationId xmlns:p14="http://schemas.microsoft.com/office/powerpoint/2010/main" val="416918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19</a:t>
            </a:fld>
            <a:endParaRPr lang="zh-CN" altLang="en-US"/>
          </a:p>
        </p:txBody>
      </p:sp>
    </p:spTree>
    <p:extLst>
      <p:ext uri="{BB962C8B-B14F-4D97-AF65-F5344CB8AC3E}">
        <p14:creationId xmlns:p14="http://schemas.microsoft.com/office/powerpoint/2010/main" val="3602566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21</a:t>
            </a:fld>
            <a:endParaRPr lang="zh-CN" altLang="en-US"/>
          </a:p>
        </p:txBody>
      </p:sp>
    </p:spTree>
    <p:extLst>
      <p:ext uri="{BB962C8B-B14F-4D97-AF65-F5344CB8AC3E}">
        <p14:creationId xmlns:p14="http://schemas.microsoft.com/office/powerpoint/2010/main" val="2696381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22</a:t>
            </a:fld>
            <a:endParaRPr lang="zh-CN" altLang="en-US"/>
          </a:p>
        </p:txBody>
      </p:sp>
    </p:spTree>
    <p:extLst>
      <p:ext uri="{BB962C8B-B14F-4D97-AF65-F5344CB8AC3E}">
        <p14:creationId xmlns:p14="http://schemas.microsoft.com/office/powerpoint/2010/main" val="2018678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23</a:t>
            </a:fld>
            <a:endParaRPr lang="zh-CN" altLang="en-US"/>
          </a:p>
        </p:txBody>
      </p:sp>
    </p:spTree>
    <p:extLst>
      <p:ext uri="{BB962C8B-B14F-4D97-AF65-F5344CB8AC3E}">
        <p14:creationId xmlns:p14="http://schemas.microsoft.com/office/powerpoint/2010/main" val="3674013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24</a:t>
            </a:fld>
            <a:endParaRPr lang="zh-CN" altLang="en-US"/>
          </a:p>
        </p:txBody>
      </p:sp>
    </p:spTree>
    <p:extLst>
      <p:ext uri="{BB962C8B-B14F-4D97-AF65-F5344CB8AC3E}">
        <p14:creationId xmlns:p14="http://schemas.microsoft.com/office/powerpoint/2010/main" val="167787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30</a:t>
            </a:fld>
            <a:endParaRPr lang="zh-CN" altLang="en-US"/>
          </a:p>
        </p:txBody>
      </p:sp>
    </p:spTree>
    <p:extLst>
      <p:ext uri="{BB962C8B-B14F-4D97-AF65-F5344CB8AC3E}">
        <p14:creationId xmlns:p14="http://schemas.microsoft.com/office/powerpoint/2010/main" val="402329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4</a:t>
            </a:fld>
            <a:endParaRPr lang="zh-CN" altLang="en-US"/>
          </a:p>
        </p:txBody>
      </p:sp>
    </p:spTree>
    <p:extLst>
      <p:ext uri="{BB962C8B-B14F-4D97-AF65-F5344CB8AC3E}">
        <p14:creationId xmlns:p14="http://schemas.microsoft.com/office/powerpoint/2010/main" val="40103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5</a:t>
            </a:fld>
            <a:endParaRPr lang="zh-CN" altLang="en-US"/>
          </a:p>
        </p:txBody>
      </p:sp>
    </p:spTree>
    <p:extLst>
      <p:ext uri="{BB962C8B-B14F-4D97-AF65-F5344CB8AC3E}">
        <p14:creationId xmlns:p14="http://schemas.microsoft.com/office/powerpoint/2010/main" val="53906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越高级的语言越方便，但是理论上相对效率会更低一些。</a:t>
            </a:r>
            <a:endParaRPr lang="en-US" altLang="zh-CN" dirty="0"/>
          </a:p>
          <a:p>
            <a:r>
              <a:rPr lang="zh-CN" altLang="en-US" dirty="0"/>
              <a:t>汇编语言还是会被编译器翻译成</a:t>
            </a:r>
            <a:r>
              <a:rPr lang="en-US" altLang="zh-CN" dirty="0"/>
              <a:t>0</a:t>
            </a:r>
            <a:r>
              <a:rPr lang="zh-CN" altLang="en-US" dirty="0"/>
              <a:t>和</a:t>
            </a:r>
            <a:r>
              <a:rPr lang="en-US" altLang="zh-CN" dirty="0"/>
              <a:t>1</a:t>
            </a:r>
            <a:r>
              <a:rPr lang="zh-CN" altLang="en-US" dirty="0"/>
              <a:t>方便机器识别和执行。</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7</a:t>
            </a:fld>
            <a:endParaRPr lang="zh-CN" altLang="en-US"/>
          </a:p>
        </p:txBody>
      </p:sp>
    </p:spTree>
    <p:extLst>
      <p:ext uri="{BB962C8B-B14F-4D97-AF65-F5344CB8AC3E}">
        <p14:creationId xmlns:p14="http://schemas.microsoft.com/office/powerpoint/2010/main" val="421780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汇编语言的助记符一般是三个字母。</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8</a:t>
            </a:fld>
            <a:endParaRPr lang="zh-CN" altLang="en-US"/>
          </a:p>
        </p:txBody>
      </p:sp>
    </p:spTree>
    <p:extLst>
      <p:ext uri="{BB962C8B-B14F-4D97-AF65-F5344CB8AC3E}">
        <p14:creationId xmlns:p14="http://schemas.microsoft.com/office/powerpoint/2010/main" val="180693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越高级的语言越方便，但是理论上相对效率会更低一些。</a:t>
            </a:r>
            <a:endParaRPr lang="en-US" altLang="zh-CN" dirty="0"/>
          </a:p>
          <a:p>
            <a:r>
              <a:rPr lang="zh-CN" altLang="en-US" dirty="0"/>
              <a:t>汇编语言还是会被编译器翻译成</a:t>
            </a:r>
            <a:r>
              <a:rPr lang="en-US" altLang="zh-CN" dirty="0"/>
              <a:t>0</a:t>
            </a:r>
            <a:r>
              <a:rPr lang="zh-CN" altLang="en-US" dirty="0"/>
              <a:t>和</a:t>
            </a:r>
            <a:r>
              <a:rPr lang="en-US" altLang="zh-CN" dirty="0"/>
              <a:t>1</a:t>
            </a:r>
            <a:r>
              <a:rPr lang="zh-CN" altLang="en-US" dirty="0"/>
              <a:t>方便机器识别和执行。</a:t>
            </a:r>
          </a:p>
        </p:txBody>
      </p:sp>
      <p:sp>
        <p:nvSpPr>
          <p:cNvPr id="4" name="灯片编号占位符 3"/>
          <p:cNvSpPr>
            <a:spLocks noGrp="1"/>
          </p:cNvSpPr>
          <p:nvPr>
            <p:ph type="sldNum" sz="quarter" idx="5"/>
          </p:nvPr>
        </p:nvSpPr>
        <p:spPr/>
        <p:txBody>
          <a:bodyPr/>
          <a:lstStyle/>
          <a:p>
            <a:fld id="{24036E48-CE7A-4CF4-88B1-17B6AE792281}" type="slidenum">
              <a:rPr lang="zh-CN" altLang="en-US" smtClean="0"/>
              <a:t>9</a:t>
            </a:fld>
            <a:endParaRPr lang="zh-CN" altLang="en-US"/>
          </a:p>
        </p:txBody>
      </p:sp>
    </p:spTree>
    <p:extLst>
      <p:ext uri="{BB962C8B-B14F-4D97-AF65-F5344CB8AC3E}">
        <p14:creationId xmlns:p14="http://schemas.microsoft.com/office/powerpoint/2010/main" val="159764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10</a:t>
            </a:fld>
            <a:endParaRPr lang="zh-CN" altLang="en-US"/>
          </a:p>
        </p:txBody>
      </p:sp>
    </p:spTree>
    <p:extLst>
      <p:ext uri="{BB962C8B-B14F-4D97-AF65-F5344CB8AC3E}">
        <p14:creationId xmlns:p14="http://schemas.microsoft.com/office/powerpoint/2010/main" val="147177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036E48-CE7A-4CF4-88B1-17B6AE792281}" type="slidenum">
              <a:rPr lang="zh-CN" altLang="en-US" smtClean="0"/>
              <a:t>11</a:t>
            </a:fld>
            <a:endParaRPr lang="zh-CN" altLang="en-US"/>
          </a:p>
        </p:txBody>
      </p:sp>
    </p:spTree>
    <p:extLst>
      <p:ext uri="{BB962C8B-B14F-4D97-AF65-F5344CB8AC3E}">
        <p14:creationId xmlns:p14="http://schemas.microsoft.com/office/powerpoint/2010/main" val="305776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B170564-D730-4127-BE3E-86716915DF8C}" type="datetime1">
              <a:rPr lang="zh-CN" altLang="en-US" smtClean="0"/>
              <a:t>2020/3/4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F81B1-D4C0-4CFE-8E4B-8D75BF4F38F2}" type="slidenum">
              <a:rPr lang="zh-CN" altLang="en-US" smtClean="0"/>
              <a:t>‹#›</a:t>
            </a:fld>
            <a:endParaRPr lang="zh-CN" altLang="en-US" dirty="0"/>
          </a:p>
        </p:txBody>
      </p:sp>
    </p:spTree>
    <p:extLst>
      <p:ext uri="{BB962C8B-B14F-4D97-AF65-F5344CB8AC3E}">
        <p14:creationId xmlns:p14="http://schemas.microsoft.com/office/powerpoint/2010/main" val="311198625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1A92C3-2C9E-4443-A2F8-C2DD7C6410BF}" type="datetime1">
              <a:rPr lang="zh-CN" altLang="en-US" smtClean="0"/>
              <a:t>2020/3/4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56168591"/>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04F0412-BCF1-4EB6-A23B-66CFEA9B66A1}" type="datetime1">
              <a:rPr lang="zh-CN" altLang="en-US" smtClean="0"/>
              <a:t>2020/3/4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726475279"/>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8841C5B-D376-475F-B572-D4785DD9C753}" type="datetime1">
              <a:rPr lang="zh-CN" altLang="en-US" smtClean="0"/>
              <a:t>2020/3/4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F81B1-D4C0-4CFE-8E4B-8D75BF4F38F2}" type="slidenum">
              <a:rPr lang="zh-CN" altLang="en-US" smtClean="0"/>
              <a:t>‹#›</a:t>
            </a:fld>
            <a:endParaRPr lang="zh-CN" altLang="en-US" dirty="0"/>
          </a:p>
        </p:txBody>
      </p:sp>
    </p:spTree>
    <p:extLst>
      <p:ext uri="{BB962C8B-B14F-4D97-AF65-F5344CB8AC3E}">
        <p14:creationId xmlns:p14="http://schemas.microsoft.com/office/powerpoint/2010/main" val="94570631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0207B69-6B2B-4F92-908D-2FB9DC6E1A2D}" type="datetime1">
              <a:rPr lang="zh-CN" altLang="en-US" smtClean="0"/>
              <a:t>2020/3/4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232002956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8A60826-5CC7-492D-B86C-FE4C5CCB0D36}" type="datetime1">
              <a:rPr lang="zh-CN" altLang="en-US" smtClean="0"/>
              <a:t>2020/3/4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40044415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0DD71C-5A42-44FA-AA46-647C3A7C95C6}" type="datetime1">
              <a:rPr lang="zh-CN" altLang="en-US" smtClean="0"/>
              <a:t>2020/3/4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621564783"/>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DC6D98-4F07-48A6-B313-F306D2036DBE}" type="datetime1">
              <a:rPr lang="zh-CN" altLang="en-US" smtClean="0"/>
              <a:t>2020/3/4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35699381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FB4A6B-4134-44CB-8D1F-CAC6771D7D16}" type="datetime1">
              <a:rPr lang="zh-CN" altLang="en-US" smtClean="0"/>
              <a:t>2020/3/4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3F81B1-D4C0-4CFE-8E4B-8D75BF4F38F2}" type="slidenum">
              <a:rPr lang="zh-CN" altLang="en-US" smtClean="0"/>
              <a:t>‹#›</a:t>
            </a:fld>
            <a:endParaRPr lang="zh-CN" altLang="en-US"/>
          </a:p>
        </p:txBody>
      </p:sp>
      <p:grpSp>
        <p:nvGrpSpPr>
          <p:cNvPr id="6" name="组合 5">
            <a:extLst>
              <a:ext uri="{FF2B5EF4-FFF2-40B4-BE49-F238E27FC236}">
                <a16:creationId xmlns:a16="http://schemas.microsoft.com/office/drawing/2014/main" id="{88363624-0621-4AC7-8129-C796C431C34F}"/>
              </a:ext>
            </a:extLst>
          </p:cNvPr>
          <p:cNvGrpSpPr/>
          <p:nvPr userDrawn="1"/>
        </p:nvGrpSpPr>
        <p:grpSpPr>
          <a:xfrm>
            <a:off x="2869236" y="3585"/>
            <a:ext cx="3405528" cy="1074057"/>
            <a:chOff x="3659868" y="841828"/>
            <a:chExt cx="4540704" cy="1074057"/>
          </a:xfrm>
        </p:grpSpPr>
        <p:sp>
          <p:nvSpPr>
            <p:cNvPr id="7" name="任意多边形 6">
              <a:extLst>
                <a:ext uri="{FF2B5EF4-FFF2-40B4-BE49-F238E27FC236}">
                  <a16:creationId xmlns:a16="http://schemas.microsoft.com/office/drawing/2014/main" id="{83E3C27C-A8DF-42B5-A31F-A4E68CAADDBD}"/>
                </a:ext>
              </a:extLst>
            </p:cNvPr>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8" name="组合 7">
              <a:extLst>
                <a:ext uri="{FF2B5EF4-FFF2-40B4-BE49-F238E27FC236}">
                  <a16:creationId xmlns:a16="http://schemas.microsoft.com/office/drawing/2014/main" id="{319674DE-2DD0-482B-BBBA-2569680F0E6B}"/>
                </a:ext>
              </a:extLst>
            </p:cNvPr>
            <p:cNvGrpSpPr/>
            <p:nvPr/>
          </p:nvGrpSpPr>
          <p:grpSpPr>
            <a:xfrm>
              <a:off x="3659868" y="841828"/>
              <a:ext cx="4540704" cy="1074057"/>
              <a:chOff x="4429125" y="2685143"/>
              <a:chExt cx="4118758" cy="1182009"/>
            </a:xfrm>
          </p:grpSpPr>
          <p:sp>
            <p:nvSpPr>
              <p:cNvPr id="9" name="Freeform 92">
                <a:extLst>
                  <a:ext uri="{FF2B5EF4-FFF2-40B4-BE49-F238E27FC236}">
                    <a16:creationId xmlns:a16="http://schemas.microsoft.com/office/drawing/2014/main" id="{B26CD274-CEF7-4889-86E9-975EF43BB335}"/>
                  </a:ext>
                </a:extLst>
              </p:cNvPr>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sz="1350"/>
              </a:p>
            </p:txBody>
          </p:sp>
          <p:sp>
            <p:nvSpPr>
              <p:cNvPr id="10" name="Freeform 93">
                <a:extLst>
                  <a:ext uri="{FF2B5EF4-FFF2-40B4-BE49-F238E27FC236}">
                    <a16:creationId xmlns:a16="http://schemas.microsoft.com/office/drawing/2014/main" id="{CA60D8BF-3A31-476E-8EA0-029CC88EC2D5}"/>
                  </a:ext>
                </a:extLst>
              </p:cNvPr>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1" name="Freeform 94">
                <a:extLst>
                  <a:ext uri="{FF2B5EF4-FFF2-40B4-BE49-F238E27FC236}">
                    <a16:creationId xmlns:a16="http://schemas.microsoft.com/office/drawing/2014/main" id="{FDCDBDBF-A96F-4C3D-8BB8-69A278FE7814}"/>
                  </a:ext>
                </a:extLst>
              </p:cNvPr>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2" name="Freeform 95">
                <a:extLst>
                  <a:ext uri="{FF2B5EF4-FFF2-40B4-BE49-F238E27FC236}">
                    <a16:creationId xmlns:a16="http://schemas.microsoft.com/office/drawing/2014/main" id="{E2343BD1-C63D-473D-A9FB-3E82E5A6106A}"/>
                  </a:ext>
                </a:extLst>
              </p:cNvPr>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3" name="Freeform 96">
                <a:extLst>
                  <a:ext uri="{FF2B5EF4-FFF2-40B4-BE49-F238E27FC236}">
                    <a16:creationId xmlns:a16="http://schemas.microsoft.com/office/drawing/2014/main" id="{C5D3170D-4DCE-4C61-9458-6FA164E46084}"/>
                  </a:ext>
                </a:extLst>
              </p:cNvPr>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4" name="Freeform 97">
                <a:extLst>
                  <a:ext uri="{FF2B5EF4-FFF2-40B4-BE49-F238E27FC236}">
                    <a16:creationId xmlns:a16="http://schemas.microsoft.com/office/drawing/2014/main" id="{0E573A4D-AA08-48F2-AA5C-06EB25CC0BDA}"/>
                  </a:ext>
                </a:extLst>
              </p:cNvPr>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5" name="Freeform 98">
                <a:extLst>
                  <a:ext uri="{FF2B5EF4-FFF2-40B4-BE49-F238E27FC236}">
                    <a16:creationId xmlns:a16="http://schemas.microsoft.com/office/drawing/2014/main" id="{E6FF46FB-D282-4C98-ADC6-2CA93D0E3EF7}"/>
                  </a:ext>
                </a:extLst>
              </p:cNvPr>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6" name="Freeform 99">
                <a:extLst>
                  <a:ext uri="{FF2B5EF4-FFF2-40B4-BE49-F238E27FC236}">
                    <a16:creationId xmlns:a16="http://schemas.microsoft.com/office/drawing/2014/main" id="{F1127566-44C4-4F13-849E-3509DCB8AFC3}"/>
                  </a:ext>
                </a:extLst>
              </p:cNvPr>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7" name="Freeform 100">
                <a:extLst>
                  <a:ext uri="{FF2B5EF4-FFF2-40B4-BE49-F238E27FC236}">
                    <a16:creationId xmlns:a16="http://schemas.microsoft.com/office/drawing/2014/main" id="{87D3FABD-F073-49A5-99EC-7FB4257FCF13}"/>
                  </a:ext>
                </a:extLst>
              </p:cNvPr>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8" name="Freeform 101">
                <a:extLst>
                  <a:ext uri="{FF2B5EF4-FFF2-40B4-BE49-F238E27FC236}">
                    <a16:creationId xmlns:a16="http://schemas.microsoft.com/office/drawing/2014/main" id="{B764C89F-C995-4A9B-89F4-A1E6FA35B477}"/>
                  </a:ext>
                </a:extLst>
              </p:cNvPr>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9" name="Freeform 102">
                <a:extLst>
                  <a:ext uri="{FF2B5EF4-FFF2-40B4-BE49-F238E27FC236}">
                    <a16:creationId xmlns:a16="http://schemas.microsoft.com/office/drawing/2014/main" id="{0C6BE9D4-EA1B-4648-BAD8-0E5516FA232C}"/>
                  </a:ext>
                </a:extLst>
              </p:cNvPr>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0" name="Freeform 103">
                <a:extLst>
                  <a:ext uri="{FF2B5EF4-FFF2-40B4-BE49-F238E27FC236}">
                    <a16:creationId xmlns:a16="http://schemas.microsoft.com/office/drawing/2014/main" id="{3ECC1807-B984-4F84-90B4-52BD03AFE78A}"/>
                  </a:ext>
                </a:extLst>
              </p:cNvPr>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1" name="Freeform 104">
                <a:extLst>
                  <a:ext uri="{FF2B5EF4-FFF2-40B4-BE49-F238E27FC236}">
                    <a16:creationId xmlns:a16="http://schemas.microsoft.com/office/drawing/2014/main" id="{5259ABFC-265E-401E-9D9B-76AFC6464371}"/>
                  </a:ext>
                </a:extLst>
              </p:cNvPr>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2" name="Freeform 105">
                <a:extLst>
                  <a:ext uri="{FF2B5EF4-FFF2-40B4-BE49-F238E27FC236}">
                    <a16:creationId xmlns:a16="http://schemas.microsoft.com/office/drawing/2014/main" id="{6455DCB7-5D3D-4931-B354-291DC76FDD57}"/>
                  </a:ext>
                </a:extLst>
              </p:cNvPr>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3" name="Freeform 106">
                <a:extLst>
                  <a:ext uri="{FF2B5EF4-FFF2-40B4-BE49-F238E27FC236}">
                    <a16:creationId xmlns:a16="http://schemas.microsoft.com/office/drawing/2014/main" id="{DB7ED20C-07DC-421F-9705-2CC749F612CF}"/>
                  </a:ext>
                </a:extLst>
              </p:cNvPr>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4" name="Freeform 107">
                <a:extLst>
                  <a:ext uri="{FF2B5EF4-FFF2-40B4-BE49-F238E27FC236}">
                    <a16:creationId xmlns:a16="http://schemas.microsoft.com/office/drawing/2014/main" id="{BF2D5119-2B94-4A8C-81F5-9E1A703E6619}"/>
                  </a:ext>
                </a:extLst>
              </p:cNvPr>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5" name="Freeform 108">
                <a:extLst>
                  <a:ext uri="{FF2B5EF4-FFF2-40B4-BE49-F238E27FC236}">
                    <a16:creationId xmlns:a16="http://schemas.microsoft.com/office/drawing/2014/main" id="{F7687016-4685-4618-AFCE-E4D23A70C03A}"/>
                  </a:ext>
                </a:extLst>
              </p:cNvPr>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6" name="Freeform 109">
                <a:extLst>
                  <a:ext uri="{FF2B5EF4-FFF2-40B4-BE49-F238E27FC236}">
                    <a16:creationId xmlns:a16="http://schemas.microsoft.com/office/drawing/2014/main" id="{FD1FA6A2-70C4-41A8-A42D-5D76F582C579}"/>
                  </a:ext>
                </a:extLst>
              </p:cNvPr>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7" name="Freeform 110">
                <a:extLst>
                  <a:ext uri="{FF2B5EF4-FFF2-40B4-BE49-F238E27FC236}">
                    <a16:creationId xmlns:a16="http://schemas.microsoft.com/office/drawing/2014/main" id="{BC139963-E0E3-4AD2-BC8A-0AA7D4E8CE94}"/>
                  </a:ext>
                </a:extLst>
              </p:cNvPr>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8" name="Freeform 111">
                <a:extLst>
                  <a:ext uri="{FF2B5EF4-FFF2-40B4-BE49-F238E27FC236}">
                    <a16:creationId xmlns:a16="http://schemas.microsoft.com/office/drawing/2014/main" id="{566D2172-E506-457E-B457-C7E526C32C76}"/>
                  </a:ext>
                </a:extLst>
              </p:cNvPr>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29" name="Freeform 112">
                <a:extLst>
                  <a:ext uri="{FF2B5EF4-FFF2-40B4-BE49-F238E27FC236}">
                    <a16:creationId xmlns:a16="http://schemas.microsoft.com/office/drawing/2014/main" id="{6BE88234-F936-4B82-B426-3E348DB9C48B}"/>
                  </a:ext>
                </a:extLst>
              </p:cNvPr>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0" name="Freeform 113">
                <a:extLst>
                  <a:ext uri="{FF2B5EF4-FFF2-40B4-BE49-F238E27FC236}">
                    <a16:creationId xmlns:a16="http://schemas.microsoft.com/office/drawing/2014/main" id="{8D26DBAA-AB7F-447A-8665-B7D4B42A0BA2}"/>
                  </a:ext>
                </a:extLst>
              </p:cNvPr>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1" name="Freeform 114">
                <a:extLst>
                  <a:ext uri="{FF2B5EF4-FFF2-40B4-BE49-F238E27FC236}">
                    <a16:creationId xmlns:a16="http://schemas.microsoft.com/office/drawing/2014/main" id="{63A8FA93-FA00-4D52-8D82-C53AA205CC7E}"/>
                  </a:ext>
                </a:extLst>
              </p:cNvPr>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2" name="Freeform 115">
                <a:extLst>
                  <a:ext uri="{FF2B5EF4-FFF2-40B4-BE49-F238E27FC236}">
                    <a16:creationId xmlns:a16="http://schemas.microsoft.com/office/drawing/2014/main" id="{2084D4B5-76DC-48C5-9341-8D7B508607BD}"/>
                  </a:ext>
                </a:extLst>
              </p:cNvPr>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3" name="Freeform 116">
                <a:extLst>
                  <a:ext uri="{FF2B5EF4-FFF2-40B4-BE49-F238E27FC236}">
                    <a16:creationId xmlns:a16="http://schemas.microsoft.com/office/drawing/2014/main" id="{C2E2863B-4644-4155-AB20-DAE57220CEF8}"/>
                  </a:ext>
                </a:extLst>
              </p:cNvPr>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4" name="Freeform 117">
                <a:extLst>
                  <a:ext uri="{FF2B5EF4-FFF2-40B4-BE49-F238E27FC236}">
                    <a16:creationId xmlns:a16="http://schemas.microsoft.com/office/drawing/2014/main" id="{BC1385D3-E61D-46E4-ACF0-D8162C28053B}"/>
                  </a:ext>
                </a:extLst>
              </p:cNvPr>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5" name="Freeform 118">
                <a:extLst>
                  <a:ext uri="{FF2B5EF4-FFF2-40B4-BE49-F238E27FC236}">
                    <a16:creationId xmlns:a16="http://schemas.microsoft.com/office/drawing/2014/main" id="{EA63CD64-DE8F-41F7-A971-6C036667CF94}"/>
                  </a:ext>
                </a:extLst>
              </p:cNvPr>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6" name="Freeform 119">
                <a:extLst>
                  <a:ext uri="{FF2B5EF4-FFF2-40B4-BE49-F238E27FC236}">
                    <a16:creationId xmlns:a16="http://schemas.microsoft.com/office/drawing/2014/main" id="{DA3237C3-35D1-402B-9D1E-B5782AE8C345}"/>
                  </a:ext>
                </a:extLst>
              </p:cNvPr>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7" name="Freeform 120">
                <a:extLst>
                  <a:ext uri="{FF2B5EF4-FFF2-40B4-BE49-F238E27FC236}">
                    <a16:creationId xmlns:a16="http://schemas.microsoft.com/office/drawing/2014/main" id="{ACF37C50-909D-4085-B879-F25DE2FA136B}"/>
                  </a:ext>
                </a:extLst>
              </p:cNvPr>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8" name="Freeform 121">
                <a:extLst>
                  <a:ext uri="{FF2B5EF4-FFF2-40B4-BE49-F238E27FC236}">
                    <a16:creationId xmlns:a16="http://schemas.microsoft.com/office/drawing/2014/main" id="{383F180E-8DD9-4E64-9670-582F0BE29BA2}"/>
                  </a:ext>
                </a:extLst>
              </p:cNvPr>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39" name="Freeform 122">
                <a:extLst>
                  <a:ext uri="{FF2B5EF4-FFF2-40B4-BE49-F238E27FC236}">
                    <a16:creationId xmlns:a16="http://schemas.microsoft.com/office/drawing/2014/main" id="{D28D64F9-58E9-48F2-95E0-B16FFB3ACB1C}"/>
                  </a:ext>
                </a:extLst>
              </p:cNvPr>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0" name="Freeform 123">
                <a:extLst>
                  <a:ext uri="{FF2B5EF4-FFF2-40B4-BE49-F238E27FC236}">
                    <a16:creationId xmlns:a16="http://schemas.microsoft.com/office/drawing/2014/main" id="{5EC9D802-319B-4BA0-8A4B-6EB742EBE06B}"/>
                  </a:ext>
                </a:extLst>
              </p:cNvPr>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1" name="Freeform 124">
                <a:extLst>
                  <a:ext uri="{FF2B5EF4-FFF2-40B4-BE49-F238E27FC236}">
                    <a16:creationId xmlns:a16="http://schemas.microsoft.com/office/drawing/2014/main" id="{DBEF9116-1AA0-4A86-9894-4E2D1FB985B8}"/>
                  </a:ext>
                </a:extLst>
              </p:cNvPr>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2" name="Freeform 125">
                <a:extLst>
                  <a:ext uri="{FF2B5EF4-FFF2-40B4-BE49-F238E27FC236}">
                    <a16:creationId xmlns:a16="http://schemas.microsoft.com/office/drawing/2014/main" id="{47B9DF05-0D30-4BBC-A6ED-19DBF84E5C53}"/>
                  </a:ext>
                </a:extLst>
              </p:cNvPr>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3" name="Freeform 126">
                <a:extLst>
                  <a:ext uri="{FF2B5EF4-FFF2-40B4-BE49-F238E27FC236}">
                    <a16:creationId xmlns:a16="http://schemas.microsoft.com/office/drawing/2014/main" id="{EEAAC893-3284-47AC-BB68-6C688AB3E676}"/>
                  </a:ext>
                </a:extLst>
              </p:cNvPr>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4" name="Freeform 127">
                <a:extLst>
                  <a:ext uri="{FF2B5EF4-FFF2-40B4-BE49-F238E27FC236}">
                    <a16:creationId xmlns:a16="http://schemas.microsoft.com/office/drawing/2014/main" id="{7B91B9F5-834F-403D-A7AF-B5C93A158B04}"/>
                  </a:ext>
                </a:extLst>
              </p:cNvPr>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5" name="Freeform 128">
                <a:extLst>
                  <a:ext uri="{FF2B5EF4-FFF2-40B4-BE49-F238E27FC236}">
                    <a16:creationId xmlns:a16="http://schemas.microsoft.com/office/drawing/2014/main" id="{4F79ABA2-785E-4260-B353-7A2BE32F1E78}"/>
                  </a:ext>
                </a:extLst>
              </p:cNvPr>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6" name="Freeform 129">
                <a:extLst>
                  <a:ext uri="{FF2B5EF4-FFF2-40B4-BE49-F238E27FC236}">
                    <a16:creationId xmlns:a16="http://schemas.microsoft.com/office/drawing/2014/main" id="{910B77DA-2900-4EA7-A52D-6B6EFD95326F}"/>
                  </a:ext>
                </a:extLst>
              </p:cNvPr>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7" name="Freeform 130">
                <a:extLst>
                  <a:ext uri="{FF2B5EF4-FFF2-40B4-BE49-F238E27FC236}">
                    <a16:creationId xmlns:a16="http://schemas.microsoft.com/office/drawing/2014/main" id="{2A83F848-0D39-49DC-A902-A1C1CFA9E259}"/>
                  </a:ext>
                </a:extLst>
              </p:cNvPr>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8" name="Freeform 131">
                <a:extLst>
                  <a:ext uri="{FF2B5EF4-FFF2-40B4-BE49-F238E27FC236}">
                    <a16:creationId xmlns:a16="http://schemas.microsoft.com/office/drawing/2014/main" id="{40FB151D-2075-4271-9961-5C65B13C4348}"/>
                  </a:ext>
                </a:extLst>
              </p:cNvPr>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49" name="Freeform 132">
                <a:extLst>
                  <a:ext uri="{FF2B5EF4-FFF2-40B4-BE49-F238E27FC236}">
                    <a16:creationId xmlns:a16="http://schemas.microsoft.com/office/drawing/2014/main" id="{206254D9-5839-425C-BD42-93A1865A1DA6}"/>
                  </a:ext>
                </a:extLst>
              </p:cNvPr>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0" name="Freeform 133">
                <a:extLst>
                  <a:ext uri="{FF2B5EF4-FFF2-40B4-BE49-F238E27FC236}">
                    <a16:creationId xmlns:a16="http://schemas.microsoft.com/office/drawing/2014/main" id="{91591AFB-3A2E-4BEB-8630-2D6294CB6157}"/>
                  </a:ext>
                </a:extLst>
              </p:cNvPr>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1" name="Freeform 134">
                <a:extLst>
                  <a:ext uri="{FF2B5EF4-FFF2-40B4-BE49-F238E27FC236}">
                    <a16:creationId xmlns:a16="http://schemas.microsoft.com/office/drawing/2014/main" id="{19262A8D-1A9F-4DF3-BFE6-F1090A532F63}"/>
                  </a:ext>
                </a:extLst>
              </p:cNvPr>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2" name="Freeform 135">
                <a:extLst>
                  <a:ext uri="{FF2B5EF4-FFF2-40B4-BE49-F238E27FC236}">
                    <a16:creationId xmlns:a16="http://schemas.microsoft.com/office/drawing/2014/main" id="{0460794B-49B7-49CF-85FE-7894891BB97E}"/>
                  </a:ext>
                </a:extLst>
              </p:cNvPr>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3" name="Freeform 136">
                <a:extLst>
                  <a:ext uri="{FF2B5EF4-FFF2-40B4-BE49-F238E27FC236}">
                    <a16:creationId xmlns:a16="http://schemas.microsoft.com/office/drawing/2014/main" id="{9CD44EF4-ECDF-4553-8BDF-F1F3A433854D}"/>
                  </a:ext>
                </a:extLst>
              </p:cNvPr>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4" name="Freeform 137">
                <a:extLst>
                  <a:ext uri="{FF2B5EF4-FFF2-40B4-BE49-F238E27FC236}">
                    <a16:creationId xmlns:a16="http://schemas.microsoft.com/office/drawing/2014/main" id="{FF45BFE2-BEF5-4E16-B920-B479CD04A2A6}"/>
                  </a:ext>
                </a:extLst>
              </p:cNvPr>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55" name="Freeform 138">
                <a:extLst>
                  <a:ext uri="{FF2B5EF4-FFF2-40B4-BE49-F238E27FC236}">
                    <a16:creationId xmlns:a16="http://schemas.microsoft.com/office/drawing/2014/main" id="{500B7BAC-1079-4210-B4C3-FD59E54EAFF4}"/>
                  </a:ext>
                </a:extLst>
              </p:cNvPr>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grpSp>
    </p:spTree>
    <p:extLst>
      <p:ext uri="{BB962C8B-B14F-4D97-AF65-F5344CB8AC3E}">
        <p14:creationId xmlns:p14="http://schemas.microsoft.com/office/powerpoint/2010/main" val="1676439753"/>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F6670-2D01-4B1F-8F88-42F2AD09E219}" type="datetime1">
              <a:rPr lang="zh-CN" altLang="en-US" smtClean="0"/>
              <a:t>2020/3/4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480897371"/>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F6670-2D01-4B1F-8F88-42F2AD09E219}" type="datetime1">
              <a:rPr lang="zh-CN" altLang="en-US" smtClean="0"/>
              <a:t>2020/3/4</a:t>
            </a:fld>
            <a:endParaRPr lang="zh-CN" altLang="en-US" dirty="0"/>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3F81B1-D4C0-4CFE-8E4B-8D75BF4F38F2}" type="slidenum">
              <a:rPr lang="zh-CN" altLang="en-US" smtClean="0"/>
              <a:t>‹#›</a:t>
            </a:fld>
            <a:endParaRPr lang="zh-CN" altLang="en-US"/>
          </a:p>
        </p:txBody>
      </p:sp>
      <p:grpSp>
        <p:nvGrpSpPr>
          <p:cNvPr id="5" name="组合 10">
            <a:extLst>
              <a:ext uri="{FF2B5EF4-FFF2-40B4-BE49-F238E27FC236}">
                <a16:creationId xmlns:a16="http://schemas.microsoft.com/office/drawing/2014/main" id="{2FFF6F68-09B9-4A8D-BA3A-0A5EF83865B9}"/>
              </a:ext>
            </a:extLst>
          </p:cNvPr>
          <p:cNvGrpSpPr>
            <a:grpSpLocks/>
          </p:cNvGrpSpPr>
          <p:nvPr userDrawn="1"/>
        </p:nvGrpSpPr>
        <p:grpSpPr bwMode="auto">
          <a:xfrm>
            <a:off x="107950" y="188913"/>
            <a:ext cx="898525" cy="985837"/>
            <a:chOff x="4427538" y="954088"/>
            <a:chExt cx="3333750" cy="3729038"/>
          </a:xfrm>
        </p:grpSpPr>
        <p:sp>
          <p:nvSpPr>
            <p:cNvPr id="6" name="Freeform 5">
              <a:extLst>
                <a:ext uri="{FF2B5EF4-FFF2-40B4-BE49-F238E27FC236}">
                  <a16:creationId xmlns:a16="http://schemas.microsoft.com/office/drawing/2014/main" id="{95601658-F9EB-46EC-AE79-D1550A30A0CE}"/>
                </a:ext>
              </a:extLst>
            </p:cNvPr>
            <p:cNvSpPr/>
            <p:nvPr/>
          </p:nvSpPr>
          <p:spPr bwMode="auto">
            <a:xfrm>
              <a:off x="5028320" y="1548571"/>
              <a:ext cx="2143966" cy="2365929"/>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hangingPunct="1">
                <a:buFont typeface="Arial" panose="020B0604020202020204" pitchFamily="34" charset="0"/>
                <a:buNone/>
                <a:defRPr/>
              </a:pPr>
              <a:endParaRPr lang="zh-CN" altLang="en-US"/>
            </a:p>
          </p:txBody>
        </p:sp>
        <p:sp>
          <p:nvSpPr>
            <p:cNvPr id="7" name="Freeform 6">
              <a:extLst>
                <a:ext uri="{FF2B5EF4-FFF2-40B4-BE49-F238E27FC236}">
                  <a16:creationId xmlns:a16="http://schemas.microsoft.com/office/drawing/2014/main" id="{9FFCF3F1-1DB8-477B-B6C2-5C01A346706D}"/>
                </a:ext>
              </a:extLst>
            </p:cNvPr>
            <p:cNvSpPr>
              <a:spLocks noEditPoints="1"/>
            </p:cNvSpPr>
            <p:nvPr/>
          </p:nvSpPr>
          <p:spPr bwMode="auto">
            <a:xfrm>
              <a:off x="5462588" y="2581276"/>
              <a:ext cx="1274763" cy="1308100"/>
            </a:xfrm>
            <a:custGeom>
              <a:avLst/>
              <a:gdLst>
                <a:gd name="T0" fmla="*/ 2147483646 w 339"/>
                <a:gd name="T1" fmla="*/ 2147483646 h 348"/>
                <a:gd name="T2" fmla="*/ 2147483646 w 339"/>
                <a:gd name="T3" fmla="*/ 2147483646 h 348"/>
                <a:gd name="T4" fmla="*/ 2147483646 w 339"/>
                <a:gd name="T5" fmla="*/ 2147483646 h 348"/>
                <a:gd name="T6" fmla="*/ 2147483646 w 339"/>
                <a:gd name="T7" fmla="*/ 2147483646 h 348"/>
                <a:gd name="T8" fmla="*/ 2147483646 w 339"/>
                <a:gd name="T9" fmla="*/ 2147483646 h 348"/>
                <a:gd name="T10" fmla="*/ 2147483646 w 339"/>
                <a:gd name="T11" fmla="*/ 2147483646 h 348"/>
                <a:gd name="T12" fmla="*/ 2147483646 w 339"/>
                <a:gd name="T13" fmla="*/ 2147483646 h 348"/>
                <a:gd name="T14" fmla="*/ 2147483646 w 339"/>
                <a:gd name="T15" fmla="*/ 2147483646 h 348"/>
                <a:gd name="T16" fmla="*/ 2147483646 w 339"/>
                <a:gd name="T17" fmla="*/ 2147483646 h 348"/>
                <a:gd name="T18" fmla="*/ 2147483646 w 339"/>
                <a:gd name="T19" fmla="*/ 2147483646 h 348"/>
                <a:gd name="T20" fmla="*/ 2147483646 w 339"/>
                <a:gd name="T21" fmla="*/ 2147483646 h 348"/>
                <a:gd name="T22" fmla="*/ 2147483646 w 339"/>
                <a:gd name="T23" fmla="*/ 2147483646 h 348"/>
                <a:gd name="T24" fmla="*/ 2147483646 w 339"/>
                <a:gd name="T25" fmla="*/ 2147483646 h 348"/>
                <a:gd name="T26" fmla="*/ 2147483646 w 339"/>
                <a:gd name="T27" fmla="*/ 2147483646 h 348"/>
                <a:gd name="T28" fmla="*/ 2147483646 w 339"/>
                <a:gd name="T29" fmla="*/ 2147483646 h 348"/>
                <a:gd name="T30" fmla="*/ 2147483646 w 339"/>
                <a:gd name="T31" fmla="*/ 2147483646 h 348"/>
                <a:gd name="T32" fmla="*/ 2147483646 w 339"/>
                <a:gd name="T33" fmla="*/ 2147483646 h 348"/>
                <a:gd name="T34" fmla="*/ 2147483646 w 339"/>
                <a:gd name="T35" fmla="*/ 2147483646 h 348"/>
                <a:gd name="T36" fmla="*/ 2147483646 w 339"/>
                <a:gd name="T37" fmla="*/ 2147483646 h 348"/>
                <a:gd name="T38" fmla="*/ 2147483646 w 339"/>
                <a:gd name="T39" fmla="*/ 2147483646 h 348"/>
                <a:gd name="T40" fmla="*/ 2147483646 w 339"/>
                <a:gd name="T41" fmla="*/ 2147483646 h 348"/>
                <a:gd name="T42" fmla="*/ 2147483646 w 339"/>
                <a:gd name="T43" fmla="*/ 2147483646 h 348"/>
                <a:gd name="T44" fmla="*/ 2147483646 w 339"/>
                <a:gd name="T45" fmla="*/ 2147483646 h 348"/>
                <a:gd name="T46" fmla="*/ 2147483646 w 339"/>
                <a:gd name="T47" fmla="*/ 2147483646 h 348"/>
                <a:gd name="T48" fmla="*/ 2147483646 w 339"/>
                <a:gd name="T49" fmla="*/ 2147483646 h 348"/>
                <a:gd name="T50" fmla="*/ 2147483646 w 339"/>
                <a:gd name="T51" fmla="*/ 2147483646 h 348"/>
                <a:gd name="T52" fmla="*/ 2147483646 w 339"/>
                <a:gd name="T53" fmla="*/ 2147483646 h 348"/>
                <a:gd name="T54" fmla="*/ 2147483646 w 339"/>
                <a:gd name="T55" fmla="*/ 2147483646 h 348"/>
                <a:gd name="T56" fmla="*/ 2147483646 w 339"/>
                <a:gd name="T57" fmla="*/ 2147483646 h 348"/>
                <a:gd name="T58" fmla="*/ 2147483646 w 339"/>
                <a:gd name="T59" fmla="*/ 2147483646 h 348"/>
                <a:gd name="T60" fmla="*/ 2147483646 w 339"/>
                <a:gd name="T61" fmla="*/ 2147483646 h 348"/>
                <a:gd name="T62" fmla="*/ 2147483646 w 339"/>
                <a:gd name="T63" fmla="*/ 2147483646 h 348"/>
                <a:gd name="T64" fmla="*/ 2147483646 w 339"/>
                <a:gd name="T65" fmla="*/ 2147483646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7">
              <a:extLst>
                <a:ext uri="{FF2B5EF4-FFF2-40B4-BE49-F238E27FC236}">
                  <a16:creationId xmlns:a16="http://schemas.microsoft.com/office/drawing/2014/main" id="{CE2C415C-823D-4D1E-BC6D-5138A171926E}"/>
                </a:ext>
              </a:extLst>
            </p:cNvPr>
            <p:cNvSpPr/>
            <p:nvPr/>
          </p:nvSpPr>
          <p:spPr bwMode="auto">
            <a:xfrm>
              <a:off x="4998872" y="1326391"/>
              <a:ext cx="288609" cy="312255"/>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9" name="Freeform 8">
              <a:extLst>
                <a:ext uri="{FF2B5EF4-FFF2-40B4-BE49-F238E27FC236}">
                  <a16:creationId xmlns:a16="http://schemas.microsoft.com/office/drawing/2014/main" id="{636AA22D-1794-40D3-A9A1-E5528E234EE4}"/>
                </a:ext>
              </a:extLst>
            </p:cNvPr>
            <p:cNvSpPr/>
            <p:nvPr/>
          </p:nvSpPr>
          <p:spPr bwMode="auto">
            <a:xfrm>
              <a:off x="5988395" y="990117"/>
              <a:ext cx="188481" cy="354287"/>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0" name="Freeform 9">
              <a:extLst>
                <a:ext uri="{FF2B5EF4-FFF2-40B4-BE49-F238E27FC236}">
                  <a16:creationId xmlns:a16="http://schemas.microsoft.com/office/drawing/2014/main" id="{4F8F7877-4B12-4FB4-9E2C-C46D028A9089}"/>
                </a:ext>
              </a:extLst>
            </p:cNvPr>
            <p:cNvSpPr/>
            <p:nvPr/>
          </p:nvSpPr>
          <p:spPr bwMode="auto">
            <a:xfrm>
              <a:off x="6871897" y="1320385"/>
              <a:ext cx="318061" cy="348284"/>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1" name="Freeform 10">
              <a:extLst>
                <a:ext uri="{FF2B5EF4-FFF2-40B4-BE49-F238E27FC236}">
                  <a16:creationId xmlns:a16="http://schemas.microsoft.com/office/drawing/2014/main" id="{DCBE0ACD-C9F0-4263-BCCC-B87C1137CEFB}"/>
                </a:ext>
              </a:extLst>
            </p:cNvPr>
            <p:cNvSpPr/>
            <p:nvPr/>
          </p:nvSpPr>
          <p:spPr bwMode="auto">
            <a:xfrm>
              <a:off x="7348987" y="2227126"/>
              <a:ext cx="353401" cy="180147"/>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2" name="Freeform 11">
              <a:extLst>
                <a:ext uri="{FF2B5EF4-FFF2-40B4-BE49-F238E27FC236}">
                  <a16:creationId xmlns:a16="http://schemas.microsoft.com/office/drawing/2014/main" id="{367DC2C9-0236-46E6-ADA3-690AFC82B687}"/>
                </a:ext>
              </a:extLst>
            </p:cNvPr>
            <p:cNvSpPr/>
            <p:nvPr/>
          </p:nvSpPr>
          <p:spPr bwMode="auto">
            <a:xfrm>
              <a:off x="7237078" y="3187909"/>
              <a:ext cx="365181" cy="252206"/>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3" name="Freeform 12">
              <a:extLst>
                <a:ext uri="{FF2B5EF4-FFF2-40B4-BE49-F238E27FC236}">
                  <a16:creationId xmlns:a16="http://schemas.microsoft.com/office/drawing/2014/main" id="{3477FEEE-D58A-47E6-9C4A-6F617D5121B1}"/>
                </a:ext>
              </a:extLst>
            </p:cNvPr>
            <p:cNvSpPr>
              <a:spLocks noEditPoints="1"/>
            </p:cNvSpPr>
            <p:nvPr/>
          </p:nvSpPr>
          <p:spPr bwMode="auto">
            <a:xfrm>
              <a:off x="4598350" y="3223938"/>
              <a:ext cx="353401" cy="204166"/>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4" name="Freeform 13">
              <a:extLst>
                <a:ext uri="{FF2B5EF4-FFF2-40B4-BE49-F238E27FC236}">
                  <a16:creationId xmlns:a16="http://schemas.microsoft.com/office/drawing/2014/main" id="{159730A5-77DA-42C8-8947-2A876ED4F156}"/>
                </a:ext>
              </a:extLst>
            </p:cNvPr>
            <p:cNvSpPr/>
            <p:nvPr/>
          </p:nvSpPr>
          <p:spPr bwMode="auto">
            <a:xfrm>
              <a:off x="4439318" y="2227126"/>
              <a:ext cx="382853" cy="198160"/>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5" name="Freeform 14">
              <a:extLst>
                <a:ext uri="{FF2B5EF4-FFF2-40B4-BE49-F238E27FC236}">
                  <a16:creationId xmlns:a16="http://schemas.microsoft.com/office/drawing/2014/main" id="{07EFEEE3-DC31-4124-B824-2A78D9427B89}"/>
                </a:ext>
              </a:extLst>
            </p:cNvPr>
            <p:cNvSpPr>
              <a:spLocks/>
            </p:cNvSpPr>
            <p:nvPr/>
          </p:nvSpPr>
          <p:spPr bwMode="auto">
            <a:xfrm>
              <a:off x="5619751" y="3903663"/>
              <a:ext cx="971550" cy="142875"/>
            </a:xfrm>
            <a:custGeom>
              <a:avLst/>
              <a:gdLst>
                <a:gd name="T0" fmla="*/ 2147483646 w 258"/>
                <a:gd name="T1" fmla="*/ 2147483646 h 38"/>
                <a:gd name="T2" fmla="*/ 2147483646 w 258"/>
                <a:gd name="T3" fmla="*/ 2147483646 h 38"/>
                <a:gd name="T4" fmla="*/ 2147483646 w 258"/>
                <a:gd name="T5" fmla="*/ 2147483646 h 38"/>
                <a:gd name="T6" fmla="*/ 2147483646 w 258"/>
                <a:gd name="T7" fmla="*/ 2147483646 h 38"/>
                <a:gd name="T8" fmla="*/ 2147483646 w 258"/>
                <a:gd name="T9" fmla="*/ 2147483646 h 38"/>
                <a:gd name="T10" fmla="*/ 2147483646 w 258"/>
                <a:gd name="T11" fmla="*/ 2147483646 h 38"/>
                <a:gd name="T12" fmla="*/ 2147483646 w 258"/>
                <a:gd name="T13" fmla="*/ 2147483646 h 38"/>
                <a:gd name="T14" fmla="*/ 2147483646 w 258"/>
                <a:gd name="T15" fmla="*/ 2147483646 h 38"/>
                <a:gd name="T16" fmla="*/ 2147483646 w 258"/>
                <a:gd name="T17" fmla="*/ 2147483646 h 38"/>
                <a:gd name="T18" fmla="*/ 2147483646 w 258"/>
                <a:gd name="T19" fmla="*/ 214748364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5">
              <a:extLst>
                <a:ext uri="{FF2B5EF4-FFF2-40B4-BE49-F238E27FC236}">
                  <a16:creationId xmlns:a16="http://schemas.microsoft.com/office/drawing/2014/main" id="{FC37ADB5-A7CC-4E49-9B66-1C46D4C3FC0E}"/>
                </a:ext>
              </a:extLst>
            </p:cNvPr>
            <p:cNvSpPr>
              <a:spLocks/>
            </p:cNvSpPr>
            <p:nvPr/>
          </p:nvSpPr>
          <p:spPr bwMode="auto">
            <a:xfrm>
              <a:off x="5605463" y="4081463"/>
              <a:ext cx="974725" cy="153988"/>
            </a:xfrm>
            <a:custGeom>
              <a:avLst/>
              <a:gdLst>
                <a:gd name="T0" fmla="*/ 2147483646 w 259"/>
                <a:gd name="T1" fmla="*/ 2147483646 h 41"/>
                <a:gd name="T2" fmla="*/ 2147483646 w 259"/>
                <a:gd name="T3" fmla="*/ 2147483646 h 41"/>
                <a:gd name="T4" fmla="*/ 2147483646 w 259"/>
                <a:gd name="T5" fmla="*/ 2147483646 h 41"/>
                <a:gd name="T6" fmla="*/ 2147483646 w 259"/>
                <a:gd name="T7" fmla="*/ 2147483646 h 41"/>
                <a:gd name="T8" fmla="*/ 2147483646 w 259"/>
                <a:gd name="T9" fmla="*/ 2147483646 h 41"/>
                <a:gd name="T10" fmla="*/ 2147483646 w 259"/>
                <a:gd name="T11" fmla="*/ 2147483646 h 41"/>
                <a:gd name="T12" fmla="*/ 2147483646 w 259"/>
                <a:gd name="T13" fmla="*/ 2147483646 h 41"/>
                <a:gd name="T14" fmla="*/ 2147483646 w 259"/>
                <a:gd name="T15" fmla="*/ 2147483646 h 41"/>
                <a:gd name="T16" fmla="*/ 2147483646 w 259"/>
                <a:gd name="T17" fmla="*/ 2147483646 h 41"/>
                <a:gd name="T18" fmla="*/ 2147483646 w 259"/>
                <a:gd name="T19" fmla="*/ 2147483646 h 41"/>
                <a:gd name="T20" fmla="*/ 2147483646 w 259"/>
                <a:gd name="T21" fmla="*/ 2147483646 h 41"/>
                <a:gd name="T22" fmla="*/ 2147483646 w 259"/>
                <a:gd name="T23" fmla="*/ 2147483646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Freeform 16">
              <a:extLst>
                <a:ext uri="{FF2B5EF4-FFF2-40B4-BE49-F238E27FC236}">
                  <a16:creationId xmlns:a16="http://schemas.microsoft.com/office/drawing/2014/main" id="{BE450553-6EB5-4809-961D-A6F107915200}"/>
                </a:ext>
              </a:extLst>
            </p:cNvPr>
            <p:cNvSpPr>
              <a:spLocks noEditPoints="1"/>
            </p:cNvSpPr>
            <p:nvPr/>
          </p:nvSpPr>
          <p:spPr bwMode="auto">
            <a:xfrm>
              <a:off x="5619751" y="4230688"/>
              <a:ext cx="925513" cy="403225"/>
            </a:xfrm>
            <a:custGeom>
              <a:avLst/>
              <a:gdLst>
                <a:gd name="T0" fmla="*/ 2147483646 w 246"/>
                <a:gd name="T1" fmla="*/ 2147483646 h 107"/>
                <a:gd name="T2" fmla="*/ 2147483646 w 246"/>
                <a:gd name="T3" fmla="*/ 2147483646 h 107"/>
                <a:gd name="T4" fmla="*/ 2147483646 w 246"/>
                <a:gd name="T5" fmla="*/ 2147483646 h 107"/>
                <a:gd name="T6" fmla="*/ 2147483646 w 246"/>
                <a:gd name="T7" fmla="*/ 2147483646 h 107"/>
                <a:gd name="T8" fmla="*/ 2147483646 w 246"/>
                <a:gd name="T9" fmla="*/ 2147483646 h 107"/>
                <a:gd name="T10" fmla="*/ 2147483646 w 246"/>
                <a:gd name="T11" fmla="*/ 2147483646 h 107"/>
                <a:gd name="T12" fmla="*/ 2147483646 w 246"/>
                <a:gd name="T13" fmla="*/ 2147483646 h 107"/>
                <a:gd name="T14" fmla="*/ 2147483646 w 246"/>
                <a:gd name="T15" fmla="*/ 2147483646 h 107"/>
                <a:gd name="T16" fmla="*/ 2147483646 w 246"/>
                <a:gd name="T17" fmla="*/ 2147483646 h 107"/>
                <a:gd name="T18" fmla="*/ 2147483646 w 246"/>
                <a:gd name="T19" fmla="*/ 2147483646 h 107"/>
                <a:gd name="T20" fmla="*/ 2147483646 w 246"/>
                <a:gd name="T21" fmla="*/ 2147483646 h 107"/>
                <a:gd name="T22" fmla="*/ 2147483646 w 246"/>
                <a:gd name="T23" fmla="*/ 2147483646 h 107"/>
                <a:gd name="T24" fmla="*/ 2147483646 w 246"/>
                <a:gd name="T25" fmla="*/ 2147483646 h 107"/>
                <a:gd name="T26" fmla="*/ 2147483646 w 246"/>
                <a:gd name="T27" fmla="*/ 2147483646 h 107"/>
                <a:gd name="T28" fmla="*/ 2147483646 w 246"/>
                <a:gd name="T29" fmla="*/ 2147483646 h 107"/>
                <a:gd name="T30" fmla="*/ 2147483646 w 246"/>
                <a:gd name="T31" fmla="*/ 2147483646 h 107"/>
                <a:gd name="T32" fmla="*/ 2147483646 w 246"/>
                <a:gd name="T33" fmla="*/ 2147483646 h 107"/>
                <a:gd name="T34" fmla="*/ 2147483646 w 246"/>
                <a:gd name="T35" fmla="*/ 2147483646 h 107"/>
                <a:gd name="T36" fmla="*/ 2147483646 w 246"/>
                <a:gd name="T37" fmla="*/ 2147483646 h 107"/>
                <a:gd name="T38" fmla="*/ 2147483646 w 246"/>
                <a:gd name="T39" fmla="*/ 2147483646 h 107"/>
                <a:gd name="T40" fmla="*/ 2147483646 w 246"/>
                <a:gd name="T41" fmla="*/ 2147483646 h 107"/>
                <a:gd name="T42" fmla="*/ 2147483646 w 246"/>
                <a:gd name="T43" fmla="*/ 2147483646 h 107"/>
                <a:gd name="T44" fmla="*/ 2147483646 w 246"/>
                <a:gd name="T45" fmla="*/ 2147483646 h 107"/>
                <a:gd name="T46" fmla="*/ 2147483646 w 246"/>
                <a:gd name="T47" fmla="*/ 2147483646 h 1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7">
              <a:extLst>
                <a:ext uri="{FF2B5EF4-FFF2-40B4-BE49-F238E27FC236}">
                  <a16:creationId xmlns:a16="http://schemas.microsoft.com/office/drawing/2014/main" id="{4A3EAE3E-234D-4907-9907-7F9706434871}"/>
                </a:ext>
              </a:extLst>
            </p:cNvPr>
            <p:cNvSpPr/>
            <p:nvPr/>
          </p:nvSpPr>
          <p:spPr bwMode="auto">
            <a:xfrm>
              <a:off x="7472679" y="3452124"/>
              <a:ext cx="11780" cy="6003"/>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19" name="Freeform 18">
              <a:extLst>
                <a:ext uri="{FF2B5EF4-FFF2-40B4-BE49-F238E27FC236}">
                  <a16:creationId xmlns:a16="http://schemas.microsoft.com/office/drawing/2014/main" id="{C6E8EDE5-DDB2-4D8F-BA33-0928E3E276E0}"/>
                </a:ext>
              </a:extLst>
            </p:cNvPr>
            <p:cNvSpPr/>
            <p:nvPr/>
          </p:nvSpPr>
          <p:spPr bwMode="auto">
            <a:xfrm>
              <a:off x="7490347" y="3458127"/>
              <a:ext cx="11780" cy="6007"/>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20" name="Freeform 19">
              <a:extLst>
                <a:ext uri="{FF2B5EF4-FFF2-40B4-BE49-F238E27FC236}">
                  <a16:creationId xmlns:a16="http://schemas.microsoft.com/office/drawing/2014/main" id="{D6E0D6F2-87F3-41E2-8F01-832E47D903A2}"/>
                </a:ext>
              </a:extLst>
            </p:cNvPr>
            <p:cNvSpPr/>
            <p:nvPr/>
          </p:nvSpPr>
          <p:spPr bwMode="auto">
            <a:xfrm>
              <a:off x="7484459" y="3458127"/>
              <a:ext cx="588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21" name="Freeform 20">
              <a:extLst>
                <a:ext uri="{FF2B5EF4-FFF2-40B4-BE49-F238E27FC236}">
                  <a16:creationId xmlns:a16="http://schemas.microsoft.com/office/drawing/2014/main" id="{54218762-54FC-4BFE-A164-A91790E952DF}"/>
                </a:ext>
              </a:extLst>
            </p:cNvPr>
            <p:cNvSpPr/>
            <p:nvPr/>
          </p:nvSpPr>
          <p:spPr bwMode="auto">
            <a:xfrm>
              <a:off x="7472679" y="345212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22" name="Freeform 21">
              <a:extLst>
                <a:ext uri="{FF2B5EF4-FFF2-40B4-BE49-F238E27FC236}">
                  <a16:creationId xmlns:a16="http://schemas.microsoft.com/office/drawing/2014/main" id="{B8581A88-416A-414C-BAE8-8CEB2DDBB3D9}"/>
                </a:ext>
              </a:extLst>
            </p:cNvPr>
            <p:cNvSpPr>
              <a:spLocks/>
            </p:cNvSpPr>
            <p:nvPr/>
          </p:nvSpPr>
          <p:spPr bwMode="auto">
            <a:xfrm>
              <a:off x="7212013" y="3141663"/>
              <a:ext cx="420688" cy="322263"/>
            </a:xfrm>
            <a:custGeom>
              <a:avLst/>
              <a:gdLst>
                <a:gd name="T0" fmla="*/ 2147483646 w 112"/>
                <a:gd name="T1" fmla="*/ 2147483646 h 86"/>
                <a:gd name="T2" fmla="*/ 2147483646 w 112"/>
                <a:gd name="T3" fmla="*/ 2147483646 h 86"/>
                <a:gd name="T4" fmla="*/ 2147483646 w 112"/>
                <a:gd name="T5" fmla="*/ 2147483646 h 86"/>
                <a:gd name="T6" fmla="*/ 2147483646 w 112"/>
                <a:gd name="T7" fmla="*/ 2147483646 h 86"/>
                <a:gd name="T8" fmla="*/ 2147483646 w 112"/>
                <a:gd name="T9" fmla="*/ 2147483646 h 86"/>
                <a:gd name="T10" fmla="*/ 2147483646 w 112"/>
                <a:gd name="T11" fmla="*/ 2147483646 h 86"/>
                <a:gd name="T12" fmla="*/ 2147483646 w 112"/>
                <a:gd name="T13" fmla="*/ 2147483646 h 86"/>
                <a:gd name="T14" fmla="*/ 2147483646 w 112"/>
                <a:gd name="T15" fmla="*/ 2147483646 h 86"/>
                <a:gd name="T16" fmla="*/ 2147483646 w 112"/>
                <a:gd name="T17" fmla="*/ 2147483646 h 86"/>
                <a:gd name="T18" fmla="*/ 2147483646 w 112"/>
                <a:gd name="T19" fmla="*/ 2147483646 h 86"/>
                <a:gd name="T20" fmla="*/ 2147483646 w 112"/>
                <a:gd name="T21" fmla="*/ 2147483646 h 86"/>
                <a:gd name="T22" fmla="*/ 2147483646 w 112"/>
                <a:gd name="T23" fmla="*/ 2147483646 h 86"/>
                <a:gd name="T24" fmla="*/ 2147483646 w 112"/>
                <a:gd name="T25" fmla="*/ 2147483646 h 86"/>
                <a:gd name="T26" fmla="*/ 2147483646 w 112"/>
                <a:gd name="T27" fmla="*/ 2147483646 h 86"/>
                <a:gd name="T28" fmla="*/ 2147483646 w 112"/>
                <a:gd name="T29" fmla="*/ 2147483646 h 86"/>
                <a:gd name="T30" fmla="*/ 2147483646 w 112"/>
                <a:gd name="T31" fmla="*/ 2147483646 h 86"/>
                <a:gd name="T32" fmla="*/ 2147483646 w 112"/>
                <a:gd name="T33" fmla="*/ 2147483646 h 86"/>
                <a:gd name="T34" fmla="*/ 2147483646 w 112"/>
                <a:gd name="T35" fmla="*/ 2147483646 h 86"/>
                <a:gd name="T36" fmla="*/ 2147483646 w 112"/>
                <a:gd name="T37" fmla="*/ 2147483646 h 86"/>
                <a:gd name="T38" fmla="*/ 2147483646 w 112"/>
                <a:gd name="T39" fmla="*/ 2147483646 h 86"/>
                <a:gd name="T40" fmla="*/ 2147483646 w 112"/>
                <a:gd name="T41" fmla="*/ 2147483646 h 86"/>
                <a:gd name="T42" fmla="*/ 2147483646 w 112"/>
                <a:gd name="T43" fmla="*/ 2147483646 h 86"/>
                <a:gd name="T44" fmla="*/ 2147483646 w 112"/>
                <a:gd name="T45" fmla="*/ 2147483646 h 86"/>
                <a:gd name="T46" fmla="*/ 2147483646 w 112"/>
                <a:gd name="T47" fmla="*/ 2147483646 h 86"/>
                <a:gd name="T48" fmla="*/ 2147483646 w 112"/>
                <a:gd name="T49" fmla="*/ 2147483646 h 86"/>
                <a:gd name="T50" fmla="*/ 2147483646 w 112"/>
                <a:gd name="T51" fmla="*/ 2147483646 h 86"/>
                <a:gd name="T52" fmla="*/ 2147483646 w 112"/>
                <a:gd name="T53" fmla="*/ 2147483646 h 86"/>
                <a:gd name="T54" fmla="*/ 2147483646 w 112"/>
                <a:gd name="T55" fmla="*/ 2147483646 h 86"/>
                <a:gd name="T56" fmla="*/ 2147483646 w 112"/>
                <a:gd name="T57" fmla="*/ 2147483646 h 86"/>
                <a:gd name="T58" fmla="*/ 2147483646 w 112"/>
                <a:gd name="T59" fmla="*/ 2147483646 h 86"/>
                <a:gd name="T60" fmla="*/ 2147483646 w 112"/>
                <a:gd name="T61" fmla="*/ 2147483646 h 86"/>
                <a:gd name="T62" fmla="*/ 2147483646 w 112"/>
                <a:gd name="T63" fmla="*/ 2147483646 h 86"/>
                <a:gd name="T64" fmla="*/ 2147483646 w 112"/>
                <a:gd name="T65" fmla="*/ 2147483646 h 86"/>
                <a:gd name="T66" fmla="*/ 2147483646 w 112"/>
                <a:gd name="T67" fmla="*/ 2147483646 h 86"/>
                <a:gd name="T68" fmla="*/ 2147483646 w 112"/>
                <a:gd name="T69" fmla="*/ 2147483646 h 86"/>
                <a:gd name="T70" fmla="*/ 2147483646 w 112"/>
                <a:gd name="T71" fmla="*/ 2147483646 h 86"/>
                <a:gd name="T72" fmla="*/ 2147483646 w 112"/>
                <a:gd name="T73" fmla="*/ 2147483646 h 86"/>
                <a:gd name="T74" fmla="*/ 2147483646 w 112"/>
                <a:gd name="T75" fmla="*/ 2147483646 h 86"/>
                <a:gd name="T76" fmla="*/ 2147483646 w 112"/>
                <a:gd name="T77" fmla="*/ 2147483646 h 86"/>
                <a:gd name="T78" fmla="*/ 2147483646 w 112"/>
                <a:gd name="T79" fmla="*/ 2147483646 h 86"/>
                <a:gd name="T80" fmla="*/ 2147483646 w 112"/>
                <a:gd name="T81" fmla="*/ 2147483646 h 86"/>
                <a:gd name="T82" fmla="*/ 2147483646 w 112"/>
                <a:gd name="T83" fmla="*/ 2147483646 h 86"/>
                <a:gd name="T84" fmla="*/ 2147483646 w 112"/>
                <a:gd name="T85" fmla="*/ 2147483646 h 86"/>
                <a:gd name="T86" fmla="*/ 2147483646 w 112"/>
                <a:gd name="T87" fmla="*/ 2147483646 h 86"/>
                <a:gd name="T88" fmla="*/ 2147483646 w 112"/>
                <a:gd name="T89" fmla="*/ 2147483646 h 86"/>
                <a:gd name="T90" fmla="*/ 2147483646 w 112"/>
                <a:gd name="T91" fmla="*/ 2147483646 h 86"/>
                <a:gd name="T92" fmla="*/ 2147483646 w 112"/>
                <a:gd name="T93" fmla="*/ 2147483646 h 86"/>
                <a:gd name="T94" fmla="*/ 2147483646 w 112"/>
                <a:gd name="T95" fmla="*/ 2147483646 h 86"/>
                <a:gd name="T96" fmla="*/ 2147483646 w 112"/>
                <a:gd name="T97" fmla="*/ 2147483646 h 86"/>
                <a:gd name="T98" fmla="*/ 2147483646 w 112"/>
                <a:gd name="T99" fmla="*/ 2147483646 h 86"/>
                <a:gd name="T100" fmla="*/ 2147483646 w 112"/>
                <a:gd name="T101" fmla="*/ 2147483646 h 86"/>
                <a:gd name="T102" fmla="*/ 2147483646 w 112"/>
                <a:gd name="T103" fmla="*/ 2147483646 h 8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2">
              <a:extLst>
                <a:ext uri="{FF2B5EF4-FFF2-40B4-BE49-F238E27FC236}">
                  <a16:creationId xmlns:a16="http://schemas.microsoft.com/office/drawing/2014/main" id="{D94D6340-87E3-492E-B3F0-902819EC15A1}"/>
                </a:ext>
              </a:extLst>
            </p:cNvPr>
            <p:cNvSpPr>
              <a:spLocks/>
            </p:cNvSpPr>
            <p:nvPr/>
          </p:nvSpPr>
          <p:spPr bwMode="auto">
            <a:xfrm>
              <a:off x="4559301" y="3144838"/>
              <a:ext cx="417513" cy="315913"/>
            </a:xfrm>
            <a:custGeom>
              <a:avLst/>
              <a:gdLst>
                <a:gd name="T0" fmla="*/ 2147483646 w 111"/>
                <a:gd name="T1" fmla="*/ 2147483646 h 84"/>
                <a:gd name="T2" fmla="*/ 2147483646 w 111"/>
                <a:gd name="T3" fmla="*/ 2147483646 h 84"/>
                <a:gd name="T4" fmla="*/ 2147483646 w 111"/>
                <a:gd name="T5" fmla="*/ 2147483646 h 84"/>
                <a:gd name="T6" fmla="*/ 2147483646 w 111"/>
                <a:gd name="T7" fmla="*/ 2147483646 h 84"/>
                <a:gd name="T8" fmla="*/ 2147483646 w 111"/>
                <a:gd name="T9" fmla="*/ 2147483646 h 84"/>
                <a:gd name="T10" fmla="*/ 2147483646 w 111"/>
                <a:gd name="T11" fmla="*/ 2147483646 h 84"/>
                <a:gd name="T12" fmla="*/ 2147483646 w 111"/>
                <a:gd name="T13" fmla="*/ 2147483646 h 84"/>
                <a:gd name="T14" fmla="*/ 2147483646 w 111"/>
                <a:gd name="T15" fmla="*/ 2147483646 h 84"/>
                <a:gd name="T16" fmla="*/ 2147483646 w 111"/>
                <a:gd name="T17" fmla="*/ 2147483646 h 84"/>
                <a:gd name="T18" fmla="*/ 2147483646 w 111"/>
                <a:gd name="T19" fmla="*/ 2147483646 h 84"/>
                <a:gd name="T20" fmla="*/ 2147483646 w 111"/>
                <a:gd name="T21" fmla="*/ 2147483646 h 84"/>
                <a:gd name="T22" fmla="*/ 2147483646 w 111"/>
                <a:gd name="T23" fmla="*/ 2147483646 h 84"/>
                <a:gd name="T24" fmla="*/ 2147483646 w 111"/>
                <a:gd name="T25" fmla="*/ 2147483646 h 84"/>
                <a:gd name="T26" fmla="*/ 2147483646 w 111"/>
                <a:gd name="T27" fmla="*/ 2147483646 h 84"/>
                <a:gd name="T28" fmla="*/ 2147483646 w 111"/>
                <a:gd name="T29" fmla="*/ 2147483646 h 84"/>
                <a:gd name="T30" fmla="*/ 2147483646 w 111"/>
                <a:gd name="T31" fmla="*/ 2147483646 h 84"/>
                <a:gd name="T32" fmla="*/ 2147483646 w 111"/>
                <a:gd name="T33" fmla="*/ 2147483646 h 84"/>
                <a:gd name="T34" fmla="*/ 2147483646 w 111"/>
                <a:gd name="T35" fmla="*/ 2147483646 h 84"/>
                <a:gd name="T36" fmla="*/ 2147483646 w 111"/>
                <a:gd name="T37" fmla="*/ 2147483646 h 84"/>
                <a:gd name="T38" fmla="*/ 2147483646 w 111"/>
                <a:gd name="T39" fmla="*/ 2147483646 h 84"/>
                <a:gd name="T40" fmla="*/ 2147483646 w 111"/>
                <a:gd name="T41" fmla="*/ 2147483646 h 84"/>
                <a:gd name="T42" fmla="*/ 2147483646 w 111"/>
                <a:gd name="T43" fmla="*/ 2147483646 h 84"/>
                <a:gd name="T44" fmla="*/ 2147483646 w 111"/>
                <a:gd name="T45" fmla="*/ 2147483646 h 84"/>
                <a:gd name="T46" fmla="*/ 2147483646 w 111"/>
                <a:gd name="T47" fmla="*/ 2147483646 h 84"/>
                <a:gd name="T48" fmla="*/ 2147483646 w 111"/>
                <a:gd name="T49" fmla="*/ 2147483646 h 84"/>
                <a:gd name="T50" fmla="*/ 2147483646 w 111"/>
                <a:gd name="T51" fmla="*/ 2147483646 h 84"/>
                <a:gd name="T52" fmla="*/ 2147483646 w 111"/>
                <a:gd name="T53" fmla="*/ 2147483646 h 84"/>
                <a:gd name="T54" fmla="*/ 2147483646 w 111"/>
                <a:gd name="T55" fmla="*/ 2147483646 h 84"/>
                <a:gd name="T56" fmla="*/ 2147483646 w 111"/>
                <a:gd name="T57" fmla="*/ 2147483646 h 84"/>
                <a:gd name="T58" fmla="*/ 2147483646 w 111"/>
                <a:gd name="T59" fmla="*/ 2147483646 h 84"/>
                <a:gd name="T60" fmla="*/ 2147483646 w 111"/>
                <a:gd name="T61" fmla="*/ 2147483646 h 84"/>
                <a:gd name="T62" fmla="*/ 2147483646 w 111"/>
                <a:gd name="T63" fmla="*/ 2147483646 h 84"/>
                <a:gd name="T64" fmla="*/ 2147483646 w 111"/>
                <a:gd name="T65" fmla="*/ 2147483646 h 84"/>
                <a:gd name="T66" fmla="*/ 2147483646 w 111"/>
                <a:gd name="T67" fmla="*/ 2147483646 h 84"/>
                <a:gd name="T68" fmla="*/ 2147483646 w 111"/>
                <a:gd name="T69" fmla="*/ 2147483646 h 84"/>
                <a:gd name="T70" fmla="*/ 2147483646 w 111"/>
                <a:gd name="T71" fmla="*/ 2147483646 h 84"/>
                <a:gd name="T72" fmla="*/ 2147483646 w 111"/>
                <a:gd name="T73" fmla="*/ 2147483646 h 84"/>
                <a:gd name="T74" fmla="*/ 0 w 111"/>
                <a:gd name="T75" fmla="*/ 2147483646 h 84"/>
                <a:gd name="T76" fmla="*/ 2147483646 w 111"/>
                <a:gd name="T77" fmla="*/ 2147483646 h 84"/>
                <a:gd name="T78" fmla="*/ 2147483646 w 111"/>
                <a:gd name="T79" fmla="*/ 2147483646 h 84"/>
                <a:gd name="T80" fmla="*/ 2147483646 w 111"/>
                <a:gd name="T81" fmla="*/ 2147483646 h 84"/>
                <a:gd name="T82" fmla="*/ 2147483646 w 111"/>
                <a:gd name="T83" fmla="*/ 2147483646 h 84"/>
                <a:gd name="T84" fmla="*/ 2147483646 w 111"/>
                <a:gd name="T85" fmla="*/ 2147483646 h 84"/>
                <a:gd name="T86" fmla="*/ 2147483646 w 111"/>
                <a:gd name="T87" fmla="*/ 2147483646 h 84"/>
                <a:gd name="T88" fmla="*/ 2147483646 w 111"/>
                <a:gd name="T89" fmla="*/ 2147483646 h 84"/>
                <a:gd name="T90" fmla="*/ 2147483646 w 111"/>
                <a:gd name="T91" fmla="*/ 2147483646 h 84"/>
                <a:gd name="T92" fmla="*/ 2147483646 w 111"/>
                <a:gd name="T93" fmla="*/ 2147483646 h 84"/>
                <a:gd name="T94" fmla="*/ 2147483646 w 111"/>
                <a:gd name="T95" fmla="*/ 2147483646 h 84"/>
                <a:gd name="T96" fmla="*/ 2147483646 w 111"/>
                <a:gd name="T97" fmla="*/ 2147483646 h 84"/>
                <a:gd name="T98" fmla="*/ 2147483646 w 111"/>
                <a:gd name="T99" fmla="*/ 2147483646 h 84"/>
                <a:gd name="T100" fmla="*/ 2147483646 w 111"/>
                <a:gd name="T101" fmla="*/ 2147483646 h 84"/>
                <a:gd name="T102" fmla="*/ 2147483646 w 111"/>
                <a:gd name="T103" fmla="*/ 2147483646 h 84"/>
                <a:gd name="T104" fmla="*/ 2147483646 w 111"/>
                <a:gd name="T105" fmla="*/ 2147483646 h 84"/>
                <a:gd name="T106" fmla="*/ 2147483646 w 111"/>
                <a:gd name="T107" fmla="*/ 2147483646 h 84"/>
                <a:gd name="T108" fmla="*/ 2147483646 w 111"/>
                <a:gd name="T109" fmla="*/ 2147483646 h 84"/>
                <a:gd name="T110" fmla="*/ 2147483646 w 111"/>
                <a:gd name="T111" fmla="*/ 2147483646 h 84"/>
                <a:gd name="T112" fmla="*/ 2147483646 w 111"/>
                <a:gd name="T113" fmla="*/ 2147483646 h 84"/>
                <a:gd name="T114" fmla="*/ 2147483646 w 111"/>
                <a:gd name="T115" fmla="*/ 2147483646 h 84"/>
                <a:gd name="T116" fmla="*/ 2147483646 w 111"/>
                <a:gd name="T117" fmla="*/ 2147483646 h 8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3">
              <a:extLst>
                <a:ext uri="{FF2B5EF4-FFF2-40B4-BE49-F238E27FC236}">
                  <a16:creationId xmlns:a16="http://schemas.microsoft.com/office/drawing/2014/main" id="{BC44AD8D-3DDE-4F39-AB47-3E42260028B6}"/>
                </a:ext>
              </a:extLst>
            </p:cNvPr>
            <p:cNvSpPr/>
            <p:nvPr/>
          </p:nvSpPr>
          <p:spPr bwMode="auto">
            <a:xfrm>
              <a:off x="7690608" y="2407273"/>
              <a:ext cx="58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25" name="Freeform 24">
              <a:extLst>
                <a:ext uri="{FF2B5EF4-FFF2-40B4-BE49-F238E27FC236}">
                  <a16:creationId xmlns:a16="http://schemas.microsoft.com/office/drawing/2014/main" id="{EEFF5EB6-1264-44FB-940C-1BB8E4E5DF7E}"/>
                </a:ext>
              </a:extLst>
            </p:cNvPr>
            <p:cNvSpPr/>
            <p:nvPr/>
          </p:nvSpPr>
          <p:spPr bwMode="auto">
            <a:xfrm>
              <a:off x="7696500" y="2395263"/>
              <a:ext cx="11780" cy="12010"/>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26" name="Freeform 25">
              <a:extLst>
                <a:ext uri="{FF2B5EF4-FFF2-40B4-BE49-F238E27FC236}">
                  <a16:creationId xmlns:a16="http://schemas.microsoft.com/office/drawing/2014/main" id="{9F00D46E-E17D-4EA5-A18C-0354F3037228}"/>
                </a:ext>
              </a:extLst>
            </p:cNvPr>
            <p:cNvSpPr>
              <a:spLocks/>
            </p:cNvSpPr>
            <p:nvPr/>
          </p:nvSpPr>
          <p:spPr bwMode="auto">
            <a:xfrm>
              <a:off x="7316788" y="2201863"/>
              <a:ext cx="444500" cy="258763"/>
            </a:xfrm>
            <a:custGeom>
              <a:avLst/>
              <a:gdLst>
                <a:gd name="T0" fmla="*/ 2147483646 w 118"/>
                <a:gd name="T1" fmla="*/ 0 h 69"/>
                <a:gd name="T2" fmla="*/ 2147483646 w 118"/>
                <a:gd name="T3" fmla="*/ 2147483646 h 69"/>
                <a:gd name="T4" fmla="*/ 2147483646 w 118"/>
                <a:gd name="T5" fmla="*/ 2147483646 h 69"/>
                <a:gd name="T6" fmla="*/ 2147483646 w 118"/>
                <a:gd name="T7" fmla="*/ 2147483646 h 69"/>
                <a:gd name="T8" fmla="*/ 2147483646 w 118"/>
                <a:gd name="T9" fmla="*/ 2147483646 h 69"/>
                <a:gd name="T10" fmla="*/ 2147483646 w 118"/>
                <a:gd name="T11" fmla="*/ 2147483646 h 69"/>
                <a:gd name="T12" fmla="*/ 2147483646 w 118"/>
                <a:gd name="T13" fmla="*/ 2147483646 h 69"/>
                <a:gd name="T14" fmla="*/ 2147483646 w 118"/>
                <a:gd name="T15" fmla="*/ 2147483646 h 69"/>
                <a:gd name="T16" fmla="*/ 2147483646 w 118"/>
                <a:gd name="T17" fmla="*/ 2147483646 h 69"/>
                <a:gd name="T18" fmla="*/ 2147483646 w 118"/>
                <a:gd name="T19" fmla="*/ 2147483646 h 69"/>
                <a:gd name="T20" fmla="*/ 2147483646 w 118"/>
                <a:gd name="T21" fmla="*/ 2147483646 h 69"/>
                <a:gd name="T22" fmla="*/ 2147483646 w 118"/>
                <a:gd name="T23" fmla="*/ 2147483646 h 69"/>
                <a:gd name="T24" fmla="*/ 2147483646 w 118"/>
                <a:gd name="T25" fmla="*/ 2147483646 h 69"/>
                <a:gd name="T26" fmla="*/ 2147483646 w 118"/>
                <a:gd name="T27" fmla="*/ 2147483646 h 69"/>
                <a:gd name="T28" fmla="*/ 2147483646 w 118"/>
                <a:gd name="T29" fmla="*/ 2147483646 h 69"/>
                <a:gd name="T30" fmla="*/ 2147483646 w 118"/>
                <a:gd name="T31" fmla="*/ 2147483646 h 69"/>
                <a:gd name="T32" fmla="*/ 2147483646 w 118"/>
                <a:gd name="T33" fmla="*/ 2147483646 h 69"/>
                <a:gd name="T34" fmla="*/ 2147483646 w 118"/>
                <a:gd name="T35" fmla="*/ 2147483646 h 69"/>
                <a:gd name="T36" fmla="*/ 2147483646 w 118"/>
                <a:gd name="T37" fmla="*/ 2147483646 h 69"/>
                <a:gd name="T38" fmla="*/ 2147483646 w 118"/>
                <a:gd name="T39" fmla="*/ 2147483646 h 69"/>
                <a:gd name="T40" fmla="*/ 2147483646 w 118"/>
                <a:gd name="T41" fmla="*/ 2147483646 h 69"/>
                <a:gd name="T42" fmla="*/ 2147483646 w 118"/>
                <a:gd name="T43" fmla="*/ 2147483646 h 69"/>
                <a:gd name="T44" fmla="*/ 2147483646 w 118"/>
                <a:gd name="T45" fmla="*/ 2147483646 h 69"/>
                <a:gd name="T46" fmla="*/ 2147483646 w 118"/>
                <a:gd name="T47" fmla="*/ 2147483646 h 69"/>
                <a:gd name="T48" fmla="*/ 2147483646 w 118"/>
                <a:gd name="T49" fmla="*/ 2147483646 h 69"/>
                <a:gd name="T50" fmla="*/ 2147483646 w 118"/>
                <a:gd name="T51" fmla="*/ 2147483646 h 69"/>
                <a:gd name="T52" fmla="*/ 2147483646 w 118"/>
                <a:gd name="T53" fmla="*/ 2147483646 h 69"/>
                <a:gd name="T54" fmla="*/ 2147483646 w 118"/>
                <a:gd name="T55" fmla="*/ 2147483646 h 69"/>
                <a:gd name="T56" fmla="*/ 2147483646 w 118"/>
                <a:gd name="T57" fmla="*/ 2147483646 h 69"/>
                <a:gd name="T58" fmla="*/ 2147483646 w 118"/>
                <a:gd name="T59" fmla="*/ 2147483646 h 69"/>
                <a:gd name="T60" fmla="*/ 2147483646 w 118"/>
                <a:gd name="T61" fmla="*/ 2147483646 h 69"/>
                <a:gd name="T62" fmla="*/ 2147483646 w 118"/>
                <a:gd name="T63" fmla="*/ 2147483646 h 69"/>
                <a:gd name="T64" fmla="*/ 2147483646 w 118"/>
                <a:gd name="T65" fmla="*/ 2147483646 h 69"/>
                <a:gd name="T66" fmla="*/ 2147483646 w 118"/>
                <a:gd name="T67" fmla="*/ 2147483646 h 69"/>
                <a:gd name="T68" fmla="*/ 2147483646 w 118"/>
                <a:gd name="T69" fmla="*/ 2147483646 h 69"/>
                <a:gd name="T70" fmla="*/ 2147483646 w 118"/>
                <a:gd name="T71" fmla="*/ 2147483646 h 69"/>
                <a:gd name="T72" fmla="*/ 2147483646 w 118"/>
                <a:gd name="T73" fmla="*/ 2147483646 h 69"/>
                <a:gd name="T74" fmla="*/ 2147483646 w 118"/>
                <a:gd name="T75" fmla="*/ 2147483646 h 69"/>
                <a:gd name="T76" fmla="*/ 2147483646 w 118"/>
                <a:gd name="T77" fmla="*/ 2147483646 h 69"/>
                <a:gd name="T78" fmla="*/ 2147483646 w 118"/>
                <a:gd name="T79" fmla="*/ 2147483646 h 69"/>
                <a:gd name="T80" fmla="*/ 2147483646 w 118"/>
                <a:gd name="T81" fmla="*/ 2147483646 h 69"/>
                <a:gd name="T82" fmla="*/ 2147483646 w 118"/>
                <a:gd name="T83" fmla="*/ 2147483646 h 69"/>
                <a:gd name="T84" fmla="*/ 2147483646 w 118"/>
                <a:gd name="T85" fmla="*/ 2147483646 h 69"/>
                <a:gd name="T86" fmla="*/ 2147483646 w 118"/>
                <a:gd name="T87" fmla="*/ 2147483646 h 69"/>
                <a:gd name="T88" fmla="*/ 2147483646 w 118"/>
                <a:gd name="T89" fmla="*/ 2147483646 h 69"/>
                <a:gd name="T90" fmla="*/ 2147483646 w 118"/>
                <a:gd name="T91" fmla="*/ 2147483646 h 69"/>
                <a:gd name="T92" fmla="*/ 2147483646 w 118"/>
                <a:gd name="T93" fmla="*/ 2147483646 h 6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26">
              <a:extLst>
                <a:ext uri="{FF2B5EF4-FFF2-40B4-BE49-F238E27FC236}">
                  <a16:creationId xmlns:a16="http://schemas.microsoft.com/office/drawing/2014/main" id="{BF5ABBD2-9F71-4449-98F8-311CAB73E938}"/>
                </a:ext>
              </a:extLst>
            </p:cNvPr>
            <p:cNvSpPr>
              <a:spLocks/>
            </p:cNvSpPr>
            <p:nvPr/>
          </p:nvSpPr>
          <p:spPr bwMode="auto">
            <a:xfrm>
              <a:off x="4427538" y="2193926"/>
              <a:ext cx="431800" cy="266700"/>
            </a:xfrm>
            <a:custGeom>
              <a:avLst/>
              <a:gdLst>
                <a:gd name="T0" fmla="*/ 2147483646 w 115"/>
                <a:gd name="T1" fmla="*/ 2147483646 h 71"/>
                <a:gd name="T2" fmla="*/ 2147483646 w 115"/>
                <a:gd name="T3" fmla="*/ 2147483646 h 71"/>
                <a:gd name="T4" fmla="*/ 2147483646 w 115"/>
                <a:gd name="T5" fmla="*/ 2147483646 h 71"/>
                <a:gd name="T6" fmla="*/ 2147483646 w 115"/>
                <a:gd name="T7" fmla="*/ 2147483646 h 71"/>
                <a:gd name="T8" fmla="*/ 2147483646 w 115"/>
                <a:gd name="T9" fmla="*/ 2147483646 h 71"/>
                <a:gd name="T10" fmla="*/ 2147483646 w 115"/>
                <a:gd name="T11" fmla="*/ 2147483646 h 71"/>
                <a:gd name="T12" fmla="*/ 2147483646 w 115"/>
                <a:gd name="T13" fmla="*/ 2147483646 h 71"/>
                <a:gd name="T14" fmla="*/ 2147483646 w 115"/>
                <a:gd name="T15" fmla="*/ 2147483646 h 71"/>
                <a:gd name="T16" fmla="*/ 2147483646 w 115"/>
                <a:gd name="T17" fmla="*/ 2147483646 h 71"/>
                <a:gd name="T18" fmla="*/ 2147483646 w 115"/>
                <a:gd name="T19" fmla="*/ 2147483646 h 71"/>
                <a:gd name="T20" fmla="*/ 2147483646 w 115"/>
                <a:gd name="T21" fmla="*/ 2147483646 h 71"/>
                <a:gd name="T22" fmla="*/ 2147483646 w 115"/>
                <a:gd name="T23" fmla="*/ 2147483646 h 71"/>
                <a:gd name="T24" fmla="*/ 2147483646 w 115"/>
                <a:gd name="T25" fmla="*/ 2147483646 h 71"/>
                <a:gd name="T26" fmla="*/ 2147483646 w 115"/>
                <a:gd name="T27" fmla="*/ 2147483646 h 71"/>
                <a:gd name="T28" fmla="*/ 2147483646 w 115"/>
                <a:gd name="T29" fmla="*/ 2147483646 h 71"/>
                <a:gd name="T30" fmla="*/ 2147483646 w 115"/>
                <a:gd name="T31" fmla="*/ 2147483646 h 71"/>
                <a:gd name="T32" fmla="*/ 2147483646 w 115"/>
                <a:gd name="T33" fmla="*/ 2147483646 h 71"/>
                <a:gd name="T34" fmla="*/ 2147483646 w 115"/>
                <a:gd name="T35" fmla="*/ 2147483646 h 71"/>
                <a:gd name="T36" fmla="*/ 2147483646 w 115"/>
                <a:gd name="T37" fmla="*/ 2147483646 h 71"/>
                <a:gd name="T38" fmla="*/ 2147483646 w 115"/>
                <a:gd name="T39" fmla="*/ 2147483646 h 71"/>
                <a:gd name="T40" fmla="*/ 2147483646 w 115"/>
                <a:gd name="T41" fmla="*/ 2147483646 h 71"/>
                <a:gd name="T42" fmla="*/ 2147483646 w 115"/>
                <a:gd name="T43" fmla="*/ 2147483646 h 71"/>
                <a:gd name="T44" fmla="*/ 2147483646 w 115"/>
                <a:gd name="T45" fmla="*/ 2147483646 h 71"/>
                <a:gd name="T46" fmla="*/ 2147483646 w 115"/>
                <a:gd name="T47" fmla="*/ 2147483646 h 71"/>
                <a:gd name="T48" fmla="*/ 2147483646 w 115"/>
                <a:gd name="T49" fmla="*/ 2147483646 h 71"/>
                <a:gd name="T50" fmla="*/ 2147483646 w 115"/>
                <a:gd name="T51" fmla="*/ 2147483646 h 71"/>
                <a:gd name="T52" fmla="*/ 2147483646 w 115"/>
                <a:gd name="T53" fmla="*/ 2147483646 h 71"/>
                <a:gd name="T54" fmla="*/ 2147483646 w 115"/>
                <a:gd name="T55" fmla="*/ 2147483646 h 71"/>
                <a:gd name="T56" fmla="*/ 2147483646 w 115"/>
                <a:gd name="T57" fmla="*/ 2147483646 h 71"/>
                <a:gd name="T58" fmla="*/ 2147483646 w 115"/>
                <a:gd name="T59" fmla="*/ 2147483646 h 71"/>
                <a:gd name="T60" fmla="*/ 2147483646 w 115"/>
                <a:gd name="T61" fmla="*/ 2147483646 h 71"/>
                <a:gd name="T62" fmla="*/ 2147483646 w 115"/>
                <a:gd name="T63" fmla="*/ 2147483646 h 71"/>
                <a:gd name="T64" fmla="*/ 2147483646 w 115"/>
                <a:gd name="T65" fmla="*/ 2147483646 h 71"/>
                <a:gd name="T66" fmla="*/ 2147483646 w 115"/>
                <a:gd name="T67" fmla="*/ 2147483646 h 71"/>
                <a:gd name="T68" fmla="*/ 2147483646 w 115"/>
                <a:gd name="T69" fmla="*/ 2147483646 h 71"/>
                <a:gd name="T70" fmla="*/ 2147483646 w 115"/>
                <a:gd name="T71" fmla="*/ 2147483646 h 71"/>
                <a:gd name="T72" fmla="*/ 2147483646 w 115"/>
                <a:gd name="T73" fmla="*/ 2147483646 h 71"/>
                <a:gd name="T74" fmla="*/ 2147483646 w 115"/>
                <a:gd name="T75" fmla="*/ 2147483646 h 71"/>
                <a:gd name="T76" fmla="*/ 2147483646 w 115"/>
                <a:gd name="T77" fmla="*/ 2147483646 h 71"/>
                <a:gd name="T78" fmla="*/ 2147483646 w 115"/>
                <a:gd name="T79" fmla="*/ 2147483646 h 71"/>
                <a:gd name="T80" fmla="*/ 2147483646 w 115"/>
                <a:gd name="T81" fmla="*/ 2147483646 h 71"/>
                <a:gd name="T82" fmla="*/ 2147483646 w 115"/>
                <a:gd name="T83" fmla="*/ 2147483646 h 71"/>
                <a:gd name="T84" fmla="*/ 2147483646 w 115"/>
                <a:gd name="T85" fmla="*/ 2147483646 h 71"/>
                <a:gd name="T86" fmla="*/ 2147483646 w 115"/>
                <a:gd name="T87" fmla="*/ 2147483646 h 71"/>
                <a:gd name="T88" fmla="*/ 2147483646 w 115"/>
                <a:gd name="T89" fmla="*/ 2147483646 h 71"/>
                <a:gd name="T90" fmla="*/ 2147483646 w 115"/>
                <a:gd name="T91" fmla="*/ 0 h 71"/>
                <a:gd name="T92" fmla="*/ 2147483646 w 115"/>
                <a:gd name="T93" fmla="*/ 2147483646 h 71"/>
                <a:gd name="T94" fmla="*/ 2147483646 w 115"/>
                <a:gd name="T95" fmla="*/ 2147483646 h 71"/>
                <a:gd name="T96" fmla="*/ 2147483646 w 115"/>
                <a:gd name="T97" fmla="*/ 2147483646 h 71"/>
                <a:gd name="T98" fmla="*/ 2147483646 w 115"/>
                <a:gd name="T99" fmla="*/ 2147483646 h 71"/>
                <a:gd name="T100" fmla="*/ 2147483646 w 115"/>
                <a:gd name="T101" fmla="*/ 2147483646 h 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7">
              <a:extLst>
                <a:ext uri="{FF2B5EF4-FFF2-40B4-BE49-F238E27FC236}">
                  <a16:creationId xmlns:a16="http://schemas.microsoft.com/office/drawing/2014/main" id="{D175F82C-0948-4C37-B6CE-79A059F761B9}"/>
                </a:ext>
              </a:extLst>
            </p:cNvPr>
            <p:cNvSpPr>
              <a:spLocks/>
            </p:cNvSpPr>
            <p:nvPr/>
          </p:nvSpPr>
          <p:spPr bwMode="auto">
            <a:xfrm>
              <a:off x="6843713" y="1300163"/>
              <a:ext cx="363538" cy="390525"/>
            </a:xfrm>
            <a:custGeom>
              <a:avLst/>
              <a:gdLst>
                <a:gd name="T0" fmla="*/ 2147483646 w 97"/>
                <a:gd name="T1" fmla="*/ 2147483646 h 104"/>
                <a:gd name="T2" fmla="*/ 2147483646 w 97"/>
                <a:gd name="T3" fmla="*/ 2147483646 h 104"/>
                <a:gd name="T4" fmla="*/ 2147483646 w 97"/>
                <a:gd name="T5" fmla="*/ 2147483646 h 104"/>
                <a:gd name="T6" fmla="*/ 2147483646 w 97"/>
                <a:gd name="T7" fmla="*/ 2147483646 h 104"/>
                <a:gd name="T8" fmla="*/ 2147483646 w 97"/>
                <a:gd name="T9" fmla="*/ 2147483646 h 104"/>
                <a:gd name="T10" fmla="*/ 2147483646 w 97"/>
                <a:gd name="T11" fmla="*/ 2147483646 h 104"/>
                <a:gd name="T12" fmla="*/ 2147483646 w 97"/>
                <a:gd name="T13" fmla="*/ 2147483646 h 104"/>
                <a:gd name="T14" fmla="*/ 2147483646 w 97"/>
                <a:gd name="T15" fmla="*/ 2147483646 h 104"/>
                <a:gd name="T16" fmla="*/ 2147483646 w 97"/>
                <a:gd name="T17" fmla="*/ 2147483646 h 104"/>
                <a:gd name="T18" fmla="*/ 2147483646 w 97"/>
                <a:gd name="T19" fmla="*/ 2147483646 h 104"/>
                <a:gd name="T20" fmla="*/ 2147483646 w 97"/>
                <a:gd name="T21" fmla="*/ 2147483646 h 104"/>
                <a:gd name="T22" fmla="*/ 2147483646 w 97"/>
                <a:gd name="T23" fmla="*/ 2147483646 h 104"/>
                <a:gd name="T24" fmla="*/ 2147483646 w 97"/>
                <a:gd name="T25" fmla="*/ 2147483646 h 104"/>
                <a:gd name="T26" fmla="*/ 2147483646 w 97"/>
                <a:gd name="T27" fmla="*/ 2147483646 h 104"/>
                <a:gd name="T28" fmla="*/ 2147483646 w 97"/>
                <a:gd name="T29" fmla="*/ 2147483646 h 104"/>
                <a:gd name="T30" fmla="*/ 2147483646 w 97"/>
                <a:gd name="T31" fmla="*/ 2147483646 h 104"/>
                <a:gd name="T32" fmla="*/ 2147483646 w 97"/>
                <a:gd name="T33" fmla="*/ 2147483646 h 104"/>
                <a:gd name="T34" fmla="*/ 2147483646 w 97"/>
                <a:gd name="T35" fmla="*/ 2147483646 h 104"/>
                <a:gd name="T36" fmla="*/ 2147483646 w 97"/>
                <a:gd name="T37" fmla="*/ 2147483646 h 104"/>
                <a:gd name="T38" fmla="*/ 2147483646 w 97"/>
                <a:gd name="T39" fmla="*/ 2147483646 h 104"/>
                <a:gd name="T40" fmla="*/ 2147483646 w 97"/>
                <a:gd name="T41" fmla="*/ 2147483646 h 104"/>
                <a:gd name="T42" fmla="*/ 2147483646 w 97"/>
                <a:gd name="T43" fmla="*/ 2147483646 h 104"/>
                <a:gd name="T44" fmla="*/ 2147483646 w 97"/>
                <a:gd name="T45" fmla="*/ 2147483646 h 104"/>
                <a:gd name="T46" fmla="*/ 2147483646 w 97"/>
                <a:gd name="T47" fmla="*/ 2147483646 h 104"/>
                <a:gd name="T48" fmla="*/ 2147483646 w 97"/>
                <a:gd name="T49" fmla="*/ 2147483646 h 104"/>
                <a:gd name="T50" fmla="*/ 2147483646 w 97"/>
                <a:gd name="T51" fmla="*/ 2147483646 h 104"/>
                <a:gd name="T52" fmla="*/ 2147483646 w 97"/>
                <a:gd name="T53" fmla="*/ 2147483646 h 104"/>
                <a:gd name="T54" fmla="*/ 2147483646 w 97"/>
                <a:gd name="T55" fmla="*/ 2147483646 h 104"/>
                <a:gd name="T56" fmla="*/ 2147483646 w 97"/>
                <a:gd name="T57" fmla="*/ 2147483646 h 104"/>
                <a:gd name="T58" fmla="*/ 2147483646 w 97"/>
                <a:gd name="T59" fmla="*/ 2147483646 h 104"/>
                <a:gd name="T60" fmla="*/ 2147483646 w 97"/>
                <a:gd name="T61" fmla="*/ 2147483646 h 104"/>
                <a:gd name="T62" fmla="*/ 2147483646 w 97"/>
                <a:gd name="T63" fmla="*/ 2147483646 h 104"/>
                <a:gd name="T64" fmla="*/ 2147483646 w 97"/>
                <a:gd name="T65" fmla="*/ 2147483646 h 104"/>
                <a:gd name="T66" fmla="*/ 2147483646 w 97"/>
                <a:gd name="T67" fmla="*/ 2147483646 h 104"/>
                <a:gd name="T68" fmla="*/ 2147483646 w 97"/>
                <a:gd name="T69" fmla="*/ 2147483646 h 104"/>
                <a:gd name="T70" fmla="*/ 2147483646 w 97"/>
                <a:gd name="T71" fmla="*/ 2147483646 h 104"/>
                <a:gd name="T72" fmla="*/ 2147483646 w 97"/>
                <a:gd name="T73" fmla="*/ 2147483646 h 104"/>
                <a:gd name="T74" fmla="*/ 2147483646 w 97"/>
                <a:gd name="T75" fmla="*/ 2147483646 h 104"/>
                <a:gd name="T76" fmla="*/ 2147483646 w 97"/>
                <a:gd name="T77" fmla="*/ 2147483646 h 104"/>
                <a:gd name="T78" fmla="*/ 2147483646 w 97"/>
                <a:gd name="T79" fmla="*/ 2147483646 h 104"/>
                <a:gd name="T80" fmla="*/ 2147483646 w 97"/>
                <a:gd name="T81" fmla="*/ 2147483646 h 104"/>
                <a:gd name="T82" fmla="*/ 2147483646 w 97"/>
                <a:gd name="T83" fmla="*/ 2147483646 h 104"/>
                <a:gd name="T84" fmla="*/ 2147483646 w 97"/>
                <a:gd name="T85" fmla="*/ 2147483646 h 104"/>
                <a:gd name="T86" fmla="*/ 2147483646 w 97"/>
                <a:gd name="T87" fmla="*/ 2147483646 h 104"/>
                <a:gd name="T88" fmla="*/ 2147483646 w 97"/>
                <a:gd name="T89" fmla="*/ 2147483646 h 104"/>
                <a:gd name="T90" fmla="*/ 2147483646 w 97"/>
                <a:gd name="T91" fmla="*/ 2147483646 h 104"/>
                <a:gd name="T92" fmla="*/ 2147483646 w 97"/>
                <a:gd name="T93" fmla="*/ 2147483646 h 104"/>
                <a:gd name="T94" fmla="*/ 2147483646 w 97"/>
                <a:gd name="T95" fmla="*/ 2147483646 h 104"/>
                <a:gd name="T96" fmla="*/ 2147483646 w 97"/>
                <a:gd name="T97" fmla="*/ 2147483646 h 104"/>
                <a:gd name="T98" fmla="*/ 2147483646 w 97"/>
                <a:gd name="T99" fmla="*/ 2147483646 h 104"/>
                <a:gd name="T100" fmla="*/ 2147483646 w 97"/>
                <a:gd name="T101" fmla="*/ 2147483646 h 104"/>
                <a:gd name="T102" fmla="*/ 2147483646 w 97"/>
                <a:gd name="T103" fmla="*/ 2147483646 h 104"/>
                <a:gd name="T104" fmla="*/ 2147483646 w 97"/>
                <a:gd name="T105" fmla="*/ 2147483646 h 104"/>
                <a:gd name="T106" fmla="*/ 2147483646 w 97"/>
                <a:gd name="T107" fmla="*/ 2147483646 h 104"/>
                <a:gd name="T108" fmla="*/ 2147483646 w 97"/>
                <a:gd name="T109" fmla="*/ 2147483646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28">
              <a:extLst>
                <a:ext uri="{FF2B5EF4-FFF2-40B4-BE49-F238E27FC236}">
                  <a16:creationId xmlns:a16="http://schemas.microsoft.com/office/drawing/2014/main" id="{A181FD2A-987D-45FF-9C64-992F9D9D34F9}"/>
                </a:ext>
              </a:extLst>
            </p:cNvPr>
            <p:cNvSpPr/>
            <p:nvPr/>
          </p:nvSpPr>
          <p:spPr bwMode="auto">
            <a:xfrm>
              <a:off x="5175572" y="1668669"/>
              <a:ext cx="5888" cy="6007"/>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30" name="Freeform 29">
              <a:extLst>
                <a:ext uri="{FF2B5EF4-FFF2-40B4-BE49-F238E27FC236}">
                  <a16:creationId xmlns:a16="http://schemas.microsoft.com/office/drawing/2014/main" id="{14F67A07-1564-4B82-821E-25F518936A35}"/>
                </a:ext>
              </a:extLst>
            </p:cNvPr>
            <p:cNvSpPr/>
            <p:nvPr/>
          </p:nvSpPr>
          <p:spPr bwMode="auto">
            <a:xfrm>
              <a:off x="5163792" y="1662666"/>
              <a:ext cx="0" cy="0"/>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31" name="Freeform 30">
              <a:extLst>
                <a:ext uri="{FF2B5EF4-FFF2-40B4-BE49-F238E27FC236}">
                  <a16:creationId xmlns:a16="http://schemas.microsoft.com/office/drawing/2014/main" id="{57CF0405-672A-4D2D-B90B-5C5644A16A7A}"/>
                </a:ext>
              </a:extLst>
            </p:cNvPr>
            <p:cNvSpPr/>
            <p:nvPr/>
          </p:nvSpPr>
          <p:spPr bwMode="auto">
            <a:xfrm>
              <a:off x="5181460" y="1674675"/>
              <a:ext cx="11780" cy="600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32" name="Freeform 31">
              <a:extLst>
                <a:ext uri="{FF2B5EF4-FFF2-40B4-BE49-F238E27FC236}">
                  <a16:creationId xmlns:a16="http://schemas.microsoft.com/office/drawing/2014/main" id="{75919DC1-8764-4006-BFF8-80878F3EA268}"/>
                </a:ext>
              </a:extLst>
            </p:cNvPr>
            <p:cNvSpPr/>
            <p:nvPr/>
          </p:nvSpPr>
          <p:spPr bwMode="auto">
            <a:xfrm>
              <a:off x="5163792" y="1662666"/>
              <a:ext cx="5888" cy="600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33" name="Freeform 32">
              <a:extLst>
                <a:ext uri="{FF2B5EF4-FFF2-40B4-BE49-F238E27FC236}">
                  <a16:creationId xmlns:a16="http://schemas.microsoft.com/office/drawing/2014/main" id="{43D58C80-8FB7-4CD7-9744-AD9321CC6F75}"/>
                </a:ext>
              </a:extLst>
            </p:cNvPr>
            <p:cNvSpPr/>
            <p:nvPr/>
          </p:nvSpPr>
          <p:spPr bwMode="auto">
            <a:xfrm>
              <a:off x="5169680" y="1668669"/>
              <a:ext cx="5892" cy="0"/>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a:lstStyle/>
            <a:p>
              <a:pPr eaLnBrk="1" hangingPunct="1">
                <a:buFont typeface="Arial" panose="020B0604020202020204" pitchFamily="34" charset="0"/>
                <a:buNone/>
                <a:defRPr/>
              </a:pPr>
              <a:endParaRPr lang="zh-CN" altLang="en-US"/>
            </a:p>
          </p:txBody>
        </p:sp>
        <p:sp>
          <p:nvSpPr>
            <p:cNvPr id="34" name="Freeform 33">
              <a:extLst>
                <a:ext uri="{FF2B5EF4-FFF2-40B4-BE49-F238E27FC236}">
                  <a16:creationId xmlns:a16="http://schemas.microsoft.com/office/drawing/2014/main" id="{9EE00EC4-69C5-4833-B3BB-62A8EDD0DAD1}"/>
                </a:ext>
              </a:extLst>
            </p:cNvPr>
            <p:cNvSpPr>
              <a:spLocks/>
            </p:cNvSpPr>
            <p:nvPr/>
          </p:nvSpPr>
          <p:spPr bwMode="auto">
            <a:xfrm>
              <a:off x="4987926" y="1292226"/>
              <a:ext cx="360363" cy="398463"/>
            </a:xfrm>
            <a:custGeom>
              <a:avLst/>
              <a:gdLst>
                <a:gd name="T0" fmla="*/ 2147483646 w 96"/>
                <a:gd name="T1" fmla="*/ 2147483646 h 106"/>
                <a:gd name="T2" fmla="*/ 2147483646 w 96"/>
                <a:gd name="T3" fmla="*/ 2147483646 h 106"/>
                <a:gd name="T4" fmla="*/ 2147483646 w 96"/>
                <a:gd name="T5" fmla="*/ 2147483646 h 106"/>
                <a:gd name="T6" fmla="*/ 2147483646 w 96"/>
                <a:gd name="T7" fmla="*/ 2147483646 h 106"/>
                <a:gd name="T8" fmla="*/ 0 w 96"/>
                <a:gd name="T9" fmla="*/ 2147483646 h 106"/>
                <a:gd name="T10" fmla="*/ 2147483646 w 96"/>
                <a:gd name="T11" fmla="*/ 2147483646 h 106"/>
                <a:gd name="T12" fmla="*/ 2147483646 w 96"/>
                <a:gd name="T13" fmla="*/ 2147483646 h 106"/>
                <a:gd name="T14" fmla="*/ 2147483646 w 96"/>
                <a:gd name="T15" fmla="*/ 2147483646 h 106"/>
                <a:gd name="T16" fmla="*/ 2147483646 w 96"/>
                <a:gd name="T17" fmla="*/ 2147483646 h 106"/>
                <a:gd name="T18" fmla="*/ 2147483646 w 96"/>
                <a:gd name="T19" fmla="*/ 2147483646 h 106"/>
                <a:gd name="T20" fmla="*/ 2147483646 w 96"/>
                <a:gd name="T21" fmla="*/ 2147483646 h 106"/>
                <a:gd name="T22" fmla="*/ 2147483646 w 96"/>
                <a:gd name="T23" fmla="*/ 2147483646 h 106"/>
                <a:gd name="T24" fmla="*/ 2147483646 w 96"/>
                <a:gd name="T25" fmla="*/ 2147483646 h 106"/>
                <a:gd name="T26" fmla="*/ 2147483646 w 96"/>
                <a:gd name="T27" fmla="*/ 2147483646 h 106"/>
                <a:gd name="T28" fmla="*/ 2147483646 w 96"/>
                <a:gd name="T29" fmla="*/ 2147483646 h 106"/>
                <a:gd name="T30" fmla="*/ 2147483646 w 96"/>
                <a:gd name="T31" fmla="*/ 2147483646 h 106"/>
                <a:gd name="T32" fmla="*/ 2147483646 w 96"/>
                <a:gd name="T33" fmla="*/ 2147483646 h 106"/>
                <a:gd name="T34" fmla="*/ 2147483646 w 96"/>
                <a:gd name="T35" fmla="*/ 2147483646 h 106"/>
                <a:gd name="T36" fmla="*/ 2147483646 w 96"/>
                <a:gd name="T37" fmla="*/ 2147483646 h 106"/>
                <a:gd name="T38" fmla="*/ 2147483646 w 96"/>
                <a:gd name="T39" fmla="*/ 2147483646 h 106"/>
                <a:gd name="T40" fmla="*/ 2147483646 w 96"/>
                <a:gd name="T41" fmla="*/ 2147483646 h 106"/>
                <a:gd name="T42" fmla="*/ 2147483646 w 96"/>
                <a:gd name="T43" fmla="*/ 2147483646 h 106"/>
                <a:gd name="T44" fmla="*/ 2147483646 w 96"/>
                <a:gd name="T45" fmla="*/ 2147483646 h 106"/>
                <a:gd name="T46" fmla="*/ 2147483646 w 96"/>
                <a:gd name="T47" fmla="*/ 2147483646 h 106"/>
                <a:gd name="T48" fmla="*/ 2147483646 w 96"/>
                <a:gd name="T49" fmla="*/ 2147483646 h 106"/>
                <a:gd name="T50" fmla="*/ 2147483646 w 96"/>
                <a:gd name="T51" fmla="*/ 2147483646 h 106"/>
                <a:gd name="T52" fmla="*/ 2147483646 w 96"/>
                <a:gd name="T53" fmla="*/ 2147483646 h 106"/>
                <a:gd name="T54" fmla="*/ 2147483646 w 96"/>
                <a:gd name="T55" fmla="*/ 2147483646 h 106"/>
                <a:gd name="T56" fmla="*/ 2147483646 w 96"/>
                <a:gd name="T57" fmla="*/ 2147483646 h 106"/>
                <a:gd name="T58" fmla="*/ 2147483646 w 96"/>
                <a:gd name="T59" fmla="*/ 2147483646 h 106"/>
                <a:gd name="T60" fmla="*/ 2147483646 w 96"/>
                <a:gd name="T61" fmla="*/ 2147483646 h 106"/>
                <a:gd name="T62" fmla="*/ 2147483646 w 96"/>
                <a:gd name="T63" fmla="*/ 2147483646 h 106"/>
                <a:gd name="T64" fmla="*/ 2147483646 w 96"/>
                <a:gd name="T65" fmla="*/ 2147483646 h 106"/>
                <a:gd name="T66" fmla="*/ 2147483646 w 96"/>
                <a:gd name="T67" fmla="*/ 2147483646 h 106"/>
                <a:gd name="T68" fmla="*/ 2147483646 w 96"/>
                <a:gd name="T69" fmla="*/ 2147483646 h 106"/>
                <a:gd name="T70" fmla="*/ 2147483646 w 96"/>
                <a:gd name="T71" fmla="*/ 2147483646 h 106"/>
                <a:gd name="T72" fmla="*/ 2147483646 w 96"/>
                <a:gd name="T73" fmla="*/ 2147483646 h 106"/>
                <a:gd name="T74" fmla="*/ 2147483646 w 96"/>
                <a:gd name="T75" fmla="*/ 2147483646 h 106"/>
                <a:gd name="T76" fmla="*/ 2147483646 w 96"/>
                <a:gd name="T77" fmla="*/ 2147483646 h 106"/>
                <a:gd name="T78" fmla="*/ 2147483646 w 96"/>
                <a:gd name="T79" fmla="*/ 2147483646 h 106"/>
                <a:gd name="T80" fmla="*/ 2147483646 w 96"/>
                <a:gd name="T81" fmla="*/ 2147483646 h 106"/>
                <a:gd name="T82" fmla="*/ 2147483646 w 96"/>
                <a:gd name="T83" fmla="*/ 2147483646 h 106"/>
                <a:gd name="T84" fmla="*/ 2147483646 w 96"/>
                <a:gd name="T85" fmla="*/ 2147483646 h 106"/>
                <a:gd name="T86" fmla="*/ 2147483646 w 96"/>
                <a:gd name="T87" fmla="*/ 2147483646 h 106"/>
                <a:gd name="T88" fmla="*/ 2147483646 w 96"/>
                <a:gd name="T89" fmla="*/ 2147483646 h 106"/>
                <a:gd name="T90" fmla="*/ 2147483646 w 96"/>
                <a:gd name="T91" fmla="*/ 2147483646 h 10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4">
              <a:extLst>
                <a:ext uri="{FF2B5EF4-FFF2-40B4-BE49-F238E27FC236}">
                  <a16:creationId xmlns:a16="http://schemas.microsoft.com/office/drawing/2014/main" id="{C2A942D2-C6E9-44AA-A994-2B11EA6FB3F6}"/>
                </a:ext>
              </a:extLst>
            </p:cNvPr>
            <p:cNvSpPr>
              <a:spLocks/>
            </p:cNvSpPr>
            <p:nvPr/>
          </p:nvSpPr>
          <p:spPr bwMode="auto">
            <a:xfrm>
              <a:off x="5984876" y="954088"/>
              <a:ext cx="222250" cy="431800"/>
            </a:xfrm>
            <a:custGeom>
              <a:avLst/>
              <a:gdLst>
                <a:gd name="T0" fmla="*/ 0 w 59"/>
                <a:gd name="T1" fmla="*/ 2147483646 h 115"/>
                <a:gd name="T2" fmla="*/ 2147483646 w 59"/>
                <a:gd name="T3" fmla="*/ 2147483646 h 115"/>
                <a:gd name="T4" fmla="*/ 2147483646 w 59"/>
                <a:gd name="T5" fmla="*/ 2147483646 h 115"/>
                <a:gd name="T6" fmla="*/ 2147483646 w 59"/>
                <a:gd name="T7" fmla="*/ 2147483646 h 115"/>
                <a:gd name="T8" fmla="*/ 2147483646 w 59"/>
                <a:gd name="T9" fmla="*/ 2147483646 h 115"/>
                <a:gd name="T10" fmla="*/ 2147483646 w 59"/>
                <a:gd name="T11" fmla="*/ 2147483646 h 115"/>
                <a:gd name="T12" fmla="*/ 2147483646 w 59"/>
                <a:gd name="T13" fmla="*/ 2147483646 h 115"/>
                <a:gd name="T14" fmla="*/ 2147483646 w 59"/>
                <a:gd name="T15" fmla="*/ 2147483646 h 115"/>
                <a:gd name="T16" fmla="*/ 2147483646 w 59"/>
                <a:gd name="T17" fmla="*/ 2147483646 h 115"/>
                <a:gd name="T18" fmla="*/ 2147483646 w 59"/>
                <a:gd name="T19" fmla="*/ 2147483646 h 115"/>
                <a:gd name="T20" fmla="*/ 2147483646 w 59"/>
                <a:gd name="T21" fmla="*/ 2147483646 h 115"/>
                <a:gd name="T22" fmla="*/ 2147483646 w 59"/>
                <a:gd name="T23" fmla="*/ 2147483646 h 115"/>
                <a:gd name="T24" fmla="*/ 2147483646 w 59"/>
                <a:gd name="T25" fmla="*/ 2147483646 h 115"/>
                <a:gd name="T26" fmla="*/ 2147483646 w 59"/>
                <a:gd name="T27" fmla="*/ 2147483646 h 115"/>
                <a:gd name="T28" fmla="*/ 2147483646 w 59"/>
                <a:gd name="T29" fmla="*/ 2147483646 h 115"/>
                <a:gd name="T30" fmla="*/ 2147483646 w 59"/>
                <a:gd name="T31" fmla="*/ 2147483646 h 115"/>
                <a:gd name="T32" fmla="*/ 2147483646 w 59"/>
                <a:gd name="T33" fmla="*/ 2147483646 h 115"/>
                <a:gd name="T34" fmla="*/ 2147483646 w 59"/>
                <a:gd name="T35" fmla="*/ 2147483646 h 115"/>
                <a:gd name="T36" fmla="*/ 2147483646 w 59"/>
                <a:gd name="T37" fmla="*/ 2147483646 h 115"/>
                <a:gd name="T38" fmla="*/ 2147483646 w 59"/>
                <a:gd name="T39" fmla="*/ 2147483646 h 115"/>
                <a:gd name="T40" fmla="*/ 2147483646 w 59"/>
                <a:gd name="T41" fmla="*/ 2147483646 h 115"/>
                <a:gd name="T42" fmla="*/ 2147483646 w 59"/>
                <a:gd name="T43" fmla="*/ 2147483646 h 115"/>
                <a:gd name="T44" fmla="*/ 2147483646 w 59"/>
                <a:gd name="T45" fmla="*/ 2147483646 h 115"/>
                <a:gd name="T46" fmla="*/ 2147483646 w 59"/>
                <a:gd name="T47" fmla="*/ 2147483646 h 115"/>
                <a:gd name="T48" fmla="*/ 2147483646 w 59"/>
                <a:gd name="T49" fmla="*/ 2147483646 h 115"/>
                <a:gd name="T50" fmla="*/ 2147483646 w 59"/>
                <a:gd name="T51" fmla="*/ 2147483646 h 115"/>
                <a:gd name="T52" fmla="*/ 2147483646 w 59"/>
                <a:gd name="T53" fmla="*/ 2147483646 h 115"/>
                <a:gd name="T54" fmla="*/ 2147483646 w 59"/>
                <a:gd name="T55" fmla="*/ 2147483646 h 115"/>
                <a:gd name="T56" fmla="*/ 2147483646 w 59"/>
                <a:gd name="T57" fmla="*/ 2147483646 h 115"/>
                <a:gd name="T58" fmla="*/ 2147483646 w 59"/>
                <a:gd name="T59" fmla="*/ 2147483646 h 115"/>
                <a:gd name="T60" fmla="*/ 2147483646 w 59"/>
                <a:gd name="T61" fmla="*/ 2147483646 h 115"/>
                <a:gd name="T62" fmla="*/ 2147483646 w 59"/>
                <a:gd name="T63" fmla="*/ 2147483646 h 115"/>
                <a:gd name="T64" fmla="*/ 2147483646 w 59"/>
                <a:gd name="T65" fmla="*/ 2147483646 h 115"/>
                <a:gd name="T66" fmla="*/ 2147483646 w 59"/>
                <a:gd name="T67" fmla="*/ 2147483646 h 115"/>
                <a:gd name="T68" fmla="*/ 2147483646 w 59"/>
                <a:gd name="T69" fmla="*/ 2147483646 h 115"/>
                <a:gd name="T70" fmla="*/ 2147483646 w 59"/>
                <a:gd name="T71" fmla="*/ 2147483646 h 115"/>
                <a:gd name="T72" fmla="*/ 2147483646 w 59"/>
                <a:gd name="T73" fmla="*/ 2147483646 h 115"/>
                <a:gd name="T74" fmla="*/ 2147483646 w 59"/>
                <a:gd name="T75" fmla="*/ 2147483646 h 115"/>
                <a:gd name="T76" fmla="*/ 2147483646 w 59"/>
                <a:gd name="T77" fmla="*/ 2147483646 h 115"/>
                <a:gd name="T78" fmla="*/ 2147483646 w 59"/>
                <a:gd name="T79" fmla="*/ 2147483646 h 115"/>
                <a:gd name="T80" fmla="*/ 2147483646 w 59"/>
                <a:gd name="T81" fmla="*/ 2147483646 h 115"/>
                <a:gd name="T82" fmla="*/ 2147483646 w 59"/>
                <a:gd name="T83" fmla="*/ 2147483646 h 115"/>
                <a:gd name="T84" fmla="*/ 2147483646 w 59"/>
                <a:gd name="T85" fmla="*/ 2147483646 h 115"/>
                <a:gd name="T86" fmla="*/ 2147483646 w 59"/>
                <a:gd name="T87" fmla="*/ 2147483646 h 115"/>
                <a:gd name="T88" fmla="*/ 2147483646 w 59"/>
                <a:gd name="T89" fmla="*/ 2147483646 h 115"/>
                <a:gd name="T90" fmla="*/ 2147483646 w 59"/>
                <a:gd name="T91" fmla="*/ 2147483646 h 115"/>
                <a:gd name="T92" fmla="*/ 2147483646 w 59"/>
                <a:gd name="T93" fmla="*/ 2147483646 h 115"/>
                <a:gd name="T94" fmla="*/ 2147483646 w 59"/>
                <a:gd name="T95" fmla="*/ 2147483646 h 115"/>
                <a:gd name="T96" fmla="*/ 2147483646 w 59"/>
                <a:gd name="T97" fmla="*/ 2147483646 h 115"/>
                <a:gd name="T98" fmla="*/ 2147483646 w 59"/>
                <a:gd name="T99" fmla="*/ 2147483646 h 115"/>
                <a:gd name="T100" fmla="*/ 2147483646 w 59"/>
                <a:gd name="T101" fmla="*/ 2147483646 h 115"/>
                <a:gd name="T102" fmla="*/ 2147483646 w 59"/>
                <a:gd name="T103" fmla="*/ 2147483646 h 115"/>
                <a:gd name="T104" fmla="*/ 0 w 59"/>
                <a:gd name="T105" fmla="*/ 2147483646 h 115"/>
                <a:gd name="T106" fmla="*/ 0 w 59"/>
                <a:gd name="T107" fmla="*/ 2147483646 h 1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5">
              <a:extLst>
                <a:ext uri="{FF2B5EF4-FFF2-40B4-BE49-F238E27FC236}">
                  <a16:creationId xmlns:a16="http://schemas.microsoft.com/office/drawing/2014/main" id="{C88213DA-13C1-4B4E-823A-8C51030605EC}"/>
                </a:ext>
              </a:extLst>
            </p:cNvPr>
            <p:cNvSpPr>
              <a:spLocks/>
            </p:cNvSpPr>
            <p:nvPr/>
          </p:nvSpPr>
          <p:spPr bwMode="auto">
            <a:xfrm>
              <a:off x="6292851" y="2822576"/>
              <a:ext cx="49213" cy="33338"/>
            </a:xfrm>
            <a:custGeom>
              <a:avLst/>
              <a:gdLst>
                <a:gd name="T0" fmla="*/ 2147483646 w 13"/>
                <a:gd name="T1" fmla="*/ 0 h 9"/>
                <a:gd name="T2" fmla="*/ 2147483646 w 13"/>
                <a:gd name="T3" fmla="*/ 2147483646 h 9"/>
                <a:gd name="T4" fmla="*/ 0 w 13"/>
                <a:gd name="T5" fmla="*/ 2147483646 h 9"/>
                <a:gd name="T6" fmla="*/ 0 w 13"/>
                <a:gd name="T7" fmla="*/ 2147483646 h 9"/>
                <a:gd name="T8" fmla="*/ 2147483646 w 13"/>
                <a:gd name="T9" fmla="*/ 2147483646 h 9"/>
                <a:gd name="T10" fmla="*/ 2147483646 w 13"/>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36">
              <a:extLst>
                <a:ext uri="{FF2B5EF4-FFF2-40B4-BE49-F238E27FC236}">
                  <a16:creationId xmlns:a16="http://schemas.microsoft.com/office/drawing/2014/main" id="{17A7C13F-7CA4-4402-96A2-CA77E3844179}"/>
                </a:ext>
              </a:extLst>
            </p:cNvPr>
            <p:cNvSpPr>
              <a:spLocks/>
            </p:cNvSpPr>
            <p:nvPr/>
          </p:nvSpPr>
          <p:spPr bwMode="auto">
            <a:xfrm>
              <a:off x="6289676" y="2833688"/>
              <a:ext cx="3175" cy="22225"/>
            </a:xfrm>
            <a:custGeom>
              <a:avLst/>
              <a:gdLst>
                <a:gd name="T0" fmla="*/ 2147483646 w 2"/>
                <a:gd name="T1" fmla="*/ 2147483646 h 14"/>
                <a:gd name="T2" fmla="*/ 2147483646 w 2"/>
                <a:gd name="T3" fmla="*/ 2147483646 h 14"/>
                <a:gd name="T4" fmla="*/ 0 w 2"/>
                <a:gd name="T5" fmla="*/ 0 h 14"/>
                <a:gd name="T6" fmla="*/ 2147483646 w 2"/>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37">
              <a:extLst>
                <a:ext uri="{FF2B5EF4-FFF2-40B4-BE49-F238E27FC236}">
                  <a16:creationId xmlns:a16="http://schemas.microsoft.com/office/drawing/2014/main" id="{0D88FE41-197D-4260-ABB2-603AB340CCDF}"/>
                </a:ext>
              </a:extLst>
            </p:cNvPr>
            <p:cNvSpPr>
              <a:spLocks noEditPoints="1"/>
            </p:cNvSpPr>
            <p:nvPr/>
          </p:nvSpPr>
          <p:spPr bwMode="auto">
            <a:xfrm>
              <a:off x="6286501" y="2674938"/>
              <a:ext cx="120650" cy="177800"/>
            </a:xfrm>
            <a:custGeom>
              <a:avLst/>
              <a:gdLst>
                <a:gd name="T0" fmla="*/ 2147483646 w 32"/>
                <a:gd name="T1" fmla="*/ 2147483646 h 47"/>
                <a:gd name="T2" fmla="*/ 2147483646 w 32"/>
                <a:gd name="T3" fmla="*/ 2147483646 h 47"/>
                <a:gd name="T4" fmla="*/ 2147483646 w 32"/>
                <a:gd name="T5" fmla="*/ 2147483646 h 47"/>
                <a:gd name="T6" fmla="*/ 2147483646 w 32"/>
                <a:gd name="T7" fmla="*/ 2147483646 h 47"/>
                <a:gd name="T8" fmla="*/ 2147483646 w 32"/>
                <a:gd name="T9" fmla="*/ 2147483646 h 47"/>
                <a:gd name="T10" fmla="*/ 2147483646 w 32"/>
                <a:gd name="T11" fmla="*/ 2147483646 h 47"/>
                <a:gd name="T12" fmla="*/ 2147483646 w 32"/>
                <a:gd name="T13" fmla="*/ 2147483646 h 47"/>
                <a:gd name="T14" fmla="*/ 2147483646 w 32"/>
                <a:gd name="T15" fmla="*/ 2147483646 h 47"/>
                <a:gd name="T16" fmla="*/ 2147483646 w 32"/>
                <a:gd name="T17" fmla="*/ 2147483646 h 47"/>
                <a:gd name="T18" fmla="*/ 2147483646 w 32"/>
                <a:gd name="T19" fmla="*/ 2147483646 h 47"/>
                <a:gd name="T20" fmla="*/ 2147483646 w 32"/>
                <a:gd name="T21" fmla="*/ 2147483646 h 47"/>
                <a:gd name="T22" fmla="*/ 2147483646 w 32"/>
                <a:gd name="T23" fmla="*/ 2147483646 h 47"/>
                <a:gd name="T24" fmla="*/ 2147483646 w 32"/>
                <a:gd name="T25" fmla="*/ 2147483646 h 47"/>
                <a:gd name="T26" fmla="*/ 2147483646 w 32"/>
                <a:gd name="T27" fmla="*/ 2147483646 h 47"/>
                <a:gd name="T28" fmla="*/ 2147483646 w 32"/>
                <a:gd name="T29" fmla="*/ 2147483646 h 47"/>
                <a:gd name="T30" fmla="*/ 2147483646 w 32"/>
                <a:gd name="T31" fmla="*/ 2147483646 h 47"/>
                <a:gd name="T32" fmla="*/ 2147483646 w 32"/>
                <a:gd name="T33" fmla="*/ 2147483646 h 47"/>
                <a:gd name="T34" fmla="*/ 2147483646 w 32"/>
                <a:gd name="T35" fmla="*/ 2147483646 h 47"/>
                <a:gd name="T36" fmla="*/ 2147483646 w 32"/>
                <a:gd name="T37" fmla="*/ 2147483646 h 47"/>
                <a:gd name="T38" fmla="*/ 2147483646 w 32"/>
                <a:gd name="T39" fmla="*/ 2147483646 h 47"/>
                <a:gd name="T40" fmla="*/ 2147483646 w 32"/>
                <a:gd name="T41" fmla="*/ 2147483646 h 47"/>
                <a:gd name="T42" fmla="*/ 2147483646 w 32"/>
                <a:gd name="T43" fmla="*/ 2147483646 h 47"/>
                <a:gd name="T44" fmla="*/ 2147483646 w 32"/>
                <a:gd name="T45" fmla="*/ 2147483646 h 47"/>
                <a:gd name="T46" fmla="*/ 2147483646 w 32"/>
                <a:gd name="T47" fmla="*/ 2147483646 h 47"/>
                <a:gd name="T48" fmla="*/ 2147483646 w 32"/>
                <a:gd name="T49" fmla="*/ 2147483646 h 47"/>
                <a:gd name="T50" fmla="*/ 2147483646 w 32"/>
                <a:gd name="T51" fmla="*/ 2147483646 h 47"/>
                <a:gd name="T52" fmla="*/ 2147483646 w 32"/>
                <a:gd name="T53" fmla="*/ 2147483646 h 47"/>
                <a:gd name="T54" fmla="*/ 2147483646 w 32"/>
                <a:gd name="T55" fmla="*/ 2147483646 h 47"/>
                <a:gd name="T56" fmla="*/ 2147483646 w 32"/>
                <a:gd name="T57" fmla="*/ 2147483646 h 47"/>
                <a:gd name="T58" fmla="*/ 2147483646 w 32"/>
                <a:gd name="T59" fmla="*/ 2147483646 h 47"/>
                <a:gd name="T60" fmla="*/ 2147483646 w 32"/>
                <a:gd name="T61" fmla="*/ 2147483646 h 47"/>
                <a:gd name="T62" fmla="*/ 2147483646 w 32"/>
                <a:gd name="T63" fmla="*/ 2147483646 h 47"/>
                <a:gd name="T64" fmla="*/ 0 w 32"/>
                <a:gd name="T65" fmla="*/ 2147483646 h 47"/>
                <a:gd name="T66" fmla="*/ 2147483646 w 32"/>
                <a:gd name="T67" fmla="*/ 2147483646 h 47"/>
                <a:gd name="T68" fmla="*/ 2147483646 w 32"/>
                <a:gd name="T69" fmla="*/ 2147483646 h 47"/>
                <a:gd name="T70" fmla="*/ 2147483646 w 32"/>
                <a:gd name="T71" fmla="*/ 2147483646 h 47"/>
                <a:gd name="T72" fmla="*/ 2147483646 w 32"/>
                <a:gd name="T73" fmla="*/ 2147483646 h 47"/>
                <a:gd name="T74" fmla="*/ 2147483646 w 32"/>
                <a:gd name="T75" fmla="*/ 2147483646 h 47"/>
                <a:gd name="T76" fmla="*/ 2147483646 w 32"/>
                <a:gd name="T77" fmla="*/ 2147483646 h 47"/>
                <a:gd name="T78" fmla="*/ 2147483646 w 32"/>
                <a:gd name="T79" fmla="*/ 2147483646 h 47"/>
                <a:gd name="T80" fmla="*/ 2147483646 w 32"/>
                <a:gd name="T81" fmla="*/ 2147483646 h 47"/>
                <a:gd name="T82" fmla="*/ 2147483646 w 32"/>
                <a:gd name="T83" fmla="*/ 2147483646 h 47"/>
                <a:gd name="T84" fmla="*/ 2147483646 w 32"/>
                <a:gd name="T85" fmla="*/ 2147483646 h 47"/>
                <a:gd name="T86" fmla="*/ 2147483646 w 32"/>
                <a:gd name="T87" fmla="*/ 2147483646 h 47"/>
                <a:gd name="T88" fmla="*/ 2147483646 w 32"/>
                <a:gd name="T89" fmla="*/ 2147483646 h 4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38">
              <a:extLst>
                <a:ext uri="{FF2B5EF4-FFF2-40B4-BE49-F238E27FC236}">
                  <a16:creationId xmlns:a16="http://schemas.microsoft.com/office/drawing/2014/main" id="{E3B2B717-0B73-447D-9FC9-2E39029F8B7F}"/>
                </a:ext>
              </a:extLst>
            </p:cNvPr>
            <p:cNvSpPr>
              <a:spLocks/>
            </p:cNvSpPr>
            <p:nvPr/>
          </p:nvSpPr>
          <p:spPr bwMode="auto">
            <a:xfrm>
              <a:off x="5940426" y="2652713"/>
              <a:ext cx="112713" cy="173038"/>
            </a:xfrm>
            <a:custGeom>
              <a:avLst/>
              <a:gdLst>
                <a:gd name="T0" fmla="*/ 2147483646 w 30"/>
                <a:gd name="T1" fmla="*/ 2147483646 h 46"/>
                <a:gd name="T2" fmla="*/ 2147483646 w 30"/>
                <a:gd name="T3" fmla="*/ 2147483646 h 46"/>
                <a:gd name="T4" fmla="*/ 2147483646 w 30"/>
                <a:gd name="T5" fmla="*/ 2147483646 h 46"/>
                <a:gd name="T6" fmla="*/ 2147483646 w 30"/>
                <a:gd name="T7" fmla="*/ 2147483646 h 46"/>
                <a:gd name="T8" fmla="*/ 2147483646 w 30"/>
                <a:gd name="T9" fmla="*/ 2147483646 h 46"/>
                <a:gd name="T10" fmla="*/ 2147483646 w 30"/>
                <a:gd name="T11" fmla="*/ 2147483646 h 46"/>
                <a:gd name="T12" fmla="*/ 2147483646 w 30"/>
                <a:gd name="T13" fmla="*/ 2147483646 h 46"/>
                <a:gd name="T14" fmla="*/ 2147483646 w 30"/>
                <a:gd name="T15" fmla="*/ 2147483646 h 46"/>
                <a:gd name="T16" fmla="*/ 2147483646 w 30"/>
                <a:gd name="T17" fmla="*/ 2147483646 h 46"/>
                <a:gd name="T18" fmla="*/ 2147483646 w 30"/>
                <a:gd name="T19" fmla="*/ 2147483646 h 46"/>
                <a:gd name="T20" fmla="*/ 2147483646 w 30"/>
                <a:gd name="T21" fmla="*/ 2147483646 h 46"/>
                <a:gd name="T22" fmla="*/ 2147483646 w 30"/>
                <a:gd name="T23" fmla="*/ 2147483646 h 46"/>
                <a:gd name="T24" fmla="*/ 2147483646 w 30"/>
                <a:gd name="T25" fmla="*/ 2147483646 h 46"/>
                <a:gd name="T26" fmla="*/ 2147483646 w 30"/>
                <a:gd name="T27" fmla="*/ 2147483646 h 46"/>
                <a:gd name="T28" fmla="*/ 2147483646 w 30"/>
                <a:gd name="T29" fmla="*/ 2147483646 h 46"/>
                <a:gd name="T30" fmla="*/ 2147483646 w 30"/>
                <a:gd name="T31" fmla="*/ 2147483646 h 46"/>
                <a:gd name="T32" fmla="*/ 2147483646 w 30"/>
                <a:gd name="T33" fmla="*/ 2147483646 h 46"/>
                <a:gd name="T34" fmla="*/ 2147483646 w 30"/>
                <a:gd name="T35" fmla="*/ 2147483646 h 46"/>
                <a:gd name="T36" fmla="*/ 2147483646 w 30"/>
                <a:gd name="T37" fmla="*/ 2147483646 h 46"/>
                <a:gd name="T38" fmla="*/ 2147483646 w 30"/>
                <a:gd name="T39" fmla="*/ 2147483646 h 46"/>
                <a:gd name="T40" fmla="*/ 2147483646 w 30"/>
                <a:gd name="T41" fmla="*/ 2147483646 h 46"/>
                <a:gd name="T42" fmla="*/ 2147483646 w 30"/>
                <a:gd name="T43" fmla="*/ 2147483646 h 46"/>
                <a:gd name="T44" fmla="*/ 2147483646 w 30"/>
                <a:gd name="T45" fmla="*/ 2147483646 h 46"/>
                <a:gd name="T46" fmla="*/ 2147483646 w 30"/>
                <a:gd name="T47" fmla="*/ 2147483646 h 46"/>
                <a:gd name="T48" fmla="*/ 2147483646 w 30"/>
                <a:gd name="T49" fmla="*/ 2147483646 h 46"/>
                <a:gd name="T50" fmla="*/ 2147483646 w 30"/>
                <a:gd name="T51" fmla="*/ 2147483646 h 46"/>
                <a:gd name="T52" fmla="*/ 2147483646 w 30"/>
                <a:gd name="T53" fmla="*/ 2147483646 h 46"/>
                <a:gd name="T54" fmla="*/ 2147483646 w 30"/>
                <a:gd name="T55" fmla="*/ 2147483646 h 46"/>
                <a:gd name="T56" fmla="*/ 2147483646 w 30"/>
                <a:gd name="T57" fmla="*/ 2147483646 h 46"/>
                <a:gd name="T58" fmla="*/ 2147483646 w 30"/>
                <a:gd name="T59" fmla="*/ 2147483646 h 46"/>
                <a:gd name="T60" fmla="*/ 2147483646 w 30"/>
                <a:gd name="T61" fmla="*/ 2147483646 h 46"/>
                <a:gd name="T62" fmla="*/ 2147483646 w 30"/>
                <a:gd name="T63" fmla="*/ 2147483646 h 46"/>
                <a:gd name="T64" fmla="*/ 2147483646 w 30"/>
                <a:gd name="T65" fmla="*/ 2147483646 h 46"/>
                <a:gd name="T66" fmla="*/ 2147483646 w 30"/>
                <a:gd name="T67" fmla="*/ 2147483646 h 46"/>
                <a:gd name="T68" fmla="*/ 2147483646 w 30"/>
                <a:gd name="T69" fmla="*/ 2147483646 h 46"/>
                <a:gd name="T70" fmla="*/ 2147483646 w 30"/>
                <a:gd name="T71" fmla="*/ 2147483646 h 46"/>
                <a:gd name="T72" fmla="*/ 2147483646 w 30"/>
                <a:gd name="T73" fmla="*/ 0 h 46"/>
                <a:gd name="T74" fmla="*/ 0 w 30"/>
                <a:gd name="T75" fmla="*/ 2147483646 h 46"/>
                <a:gd name="T76" fmla="*/ 2147483646 w 30"/>
                <a:gd name="T77" fmla="*/ 2147483646 h 46"/>
                <a:gd name="T78" fmla="*/ 2147483646 w 30"/>
                <a:gd name="T79" fmla="*/ 2147483646 h 46"/>
                <a:gd name="T80" fmla="*/ 2147483646 w 30"/>
                <a:gd name="T81" fmla="*/ 2147483646 h 46"/>
                <a:gd name="T82" fmla="*/ 2147483646 w 30"/>
                <a:gd name="T83" fmla="*/ 2147483646 h 46"/>
                <a:gd name="T84" fmla="*/ 2147483646 w 30"/>
                <a:gd name="T85" fmla="*/ 2147483646 h 46"/>
                <a:gd name="T86" fmla="*/ 2147483646 w 30"/>
                <a:gd name="T87" fmla="*/ 2147483646 h 46"/>
                <a:gd name="T88" fmla="*/ 2147483646 w 30"/>
                <a:gd name="T89" fmla="*/ 2147483646 h 46"/>
                <a:gd name="T90" fmla="*/ 2147483646 w 30"/>
                <a:gd name="T91" fmla="*/ 2147483646 h 46"/>
                <a:gd name="T92" fmla="*/ 2147483646 w 30"/>
                <a:gd name="T93" fmla="*/ 2147483646 h 46"/>
                <a:gd name="T94" fmla="*/ 2147483646 w 30"/>
                <a:gd name="T95" fmla="*/ 2147483646 h 46"/>
                <a:gd name="T96" fmla="*/ 2147483646 w 30"/>
                <a:gd name="T97" fmla="*/ 2147483646 h 46"/>
                <a:gd name="T98" fmla="*/ 2147483646 w 30"/>
                <a:gd name="T99" fmla="*/ 2147483646 h 46"/>
                <a:gd name="T100" fmla="*/ 2147483646 w 30"/>
                <a:gd name="T101" fmla="*/ 2147483646 h 46"/>
                <a:gd name="T102" fmla="*/ 2147483646 w 30"/>
                <a:gd name="T103" fmla="*/ 2147483646 h 46"/>
                <a:gd name="T104" fmla="*/ 2147483646 w 30"/>
                <a:gd name="T105" fmla="*/ 2147483646 h 46"/>
                <a:gd name="T106" fmla="*/ 2147483646 w 30"/>
                <a:gd name="T107" fmla="*/ 2147483646 h 46"/>
                <a:gd name="T108" fmla="*/ 2147483646 w 30"/>
                <a:gd name="T109" fmla="*/ 2147483646 h 46"/>
                <a:gd name="T110" fmla="*/ 2147483646 w 30"/>
                <a:gd name="T111" fmla="*/ 2147483646 h 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39">
              <a:extLst>
                <a:ext uri="{FF2B5EF4-FFF2-40B4-BE49-F238E27FC236}">
                  <a16:creationId xmlns:a16="http://schemas.microsoft.com/office/drawing/2014/main" id="{0AD33E32-3162-4AB4-AB14-763F8C8B479E}"/>
                </a:ext>
              </a:extLst>
            </p:cNvPr>
            <p:cNvSpPr>
              <a:spLocks noEditPoints="1"/>
            </p:cNvSpPr>
            <p:nvPr/>
          </p:nvSpPr>
          <p:spPr bwMode="auto">
            <a:xfrm>
              <a:off x="5534026" y="2908301"/>
              <a:ext cx="160338" cy="146050"/>
            </a:xfrm>
            <a:custGeom>
              <a:avLst/>
              <a:gdLst>
                <a:gd name="T0" fmla="*/ 2147483646 w 43"/>
                <a:gd name="T1" fmla="*/ 2147483646 h 39"/>
                <a:gd name="T2" fmla="*/ 2147483646 w 43"/>
                <a:gd name="T3" fmla="*/ 2147483646 h 39"/>
                <a:gd name="T4" fmla="*/ 2147483646 w 43"/>
                <a:gd name="T5" fmla="*/ 2147483646 h 39"/>
                <a:gd name="T6" fmla="*/ 2147483646 w 43"/>
                <a:gd name="T7" fmla="*/ 2147483646 h 39"/>
                <a:gd name="T8" fmla="*/ 2147483646 w 43"/>
                <a:gd name="T9" fmla="*/ 2147483646 h 39"/>
                <a:gd name="T10" fmla="*/ 2147483646 w 43"/>
                <a:gd name="T11" fmla="*/ 2147483646 h 39"/>
                <a:gd name="T12" fmla="*/ 2147483646 w 43"/>
                <a:gd name="T13" fmla="*/ 2147483646 h 39"/>
                <a:gd name="T14" fmla="*/ 2147483646 w 43"/>
                <a:gd name="T15" fmla="*/ 2147483646 h 39"/>
                <a:gd name="T16" fmla="*/ 2147483646 w 43"/>
                <a:gd name="T17" fmla="*/ 2147483646 h 39"/>
                <a:gd name="T18" fmla="*/ 2147483646 w 43"/>
                <a:gd name="T19" fmla="*/ 2147483646 h 39"/>
                <a:gd name="T20" fmla="*/ 2147483646 w 43"/>
                <a:gd name="T21" fmla="*/ 2147483646 h 39"/>
                <a:gd name="T22" fmla="*/ 2147483646 w 43"/>
                <a:gd name="T23" fmla="*/ 2147483646 h 39"/>
                <a:gd name="T24" fmla="*/ 2147483646 w 43"/>
                <a:gd name="T25" fmla="*/ 2147483646 h 39"/>
                <a:gd name="T26" fmla="*/ 2147483646 w 43"/>
                <a:gd name="T27" fmla="*/ 2147483646 h 39"/>
                <a:gd name="T28" fmla="*/ 2147483646 w 43"/>
                <a:gd name="T29" fmla="*/ 2147483646 h 39"/>
                <a:gd name="T30" fmla="*/ 2147483646 w 43"/>
                <a:gd name="T31" fmla="*/ 2147483646 h 39"/>
                <a:gd name="T32" fmla="*/ 2147483646 w 43"/>
                <a:gd name="T33" fmla="*/ 2147483646 h 39"/>
                <a:gd name="T34" fmla="*/ 2147483646 w 43"/>
                <a:gd name="T35" fmla="*/ 2147483646 h 39"/>
                <a:gd name="T36" fmla="*/ 2147483646 w 43"/>
                <a:gd name="T37" fmla="*/ 2147483646 h 39"/>
                <a:gd name="T38" fmla="*/ 2147483646 w 43"/>
                <a:gd name="T39" fmla="*/ 2147483646 h 39"/>
                <a:gd name="T40" fmla="*/ 2147483646 w 43"/>
                <a:gd name="T41" fmla="*/ 2147483646 h 39"/>
                <a:gd name="T42" fmla="*/ 2147483646 w 43"/>
                <a:gd name="T43" fmla="*/ 2147483646 h 39"/>
                <a:gd name="T44" fmla="*/ 2147483646 w 43"/>
                <a:gd name="T45" fmla="*/ 2147483646 h 39"/>
                <a:gd name="T46" fmla="*/ 2147483646 w 43"/>
                <a:gd name="T47" fmla="*/ 2147483646 h 39"/>
                <a:gd name="T48" fmla="*/ 2147483646 w 43"/>
                <a:gd name="T49" fmla="*/ 2147483646 h 39"/>
                <a:gd name="T50" fmla="*/ 2147483646 w 43"/>
                <a:gd name="T51" fmla="*/ 2147483646 h 39"/>
                <a:gd name="T52" fmla="*/ 2147483646 w 43"/>
                <a:gd name="T53" fmla="*/ 2147483646 h 39"/>
                <a:gd name="T54" fmla="*/ 2147483646 w 43"/>
                <a:gd name="T55" fmla="*/ 2147483646 h 39"/>
                <a:gd name="T56" fmla="*/ 2147483646 w 43"/>
                <a:gd name="T57" fmla="*/ 2147483646 h 39"/>
                <a:gd name="T58" fmla="*/ 2147483646 w 43"/>
                <a:gd name="T59" fmla="*/ 2147483646 h 39"/>
                <a:gd name="T60" fmla="*/ 2147483646 w 43"/>
                <a:gd name="T61" fmla="*/ 2147483646 h 39"/>
                <a:gd name="T62" fmla="*/ 2147483646 w 43"/>
                <a:gd name="T63" fmla="*/ 2147483646 h 39"/>
                <a:gd name="T64" fmla="*/ 2147483646 w 43"/>
                <a:gd name="T65" fmla="*/ 2147483646 h 39"/>
                <a:gd name="T66" fmla="*/ 2147483646 w 43"/>
                <a:gd name="T67" fmla="*/ 2147483646 h 39"/>
                <a:gd name="T68" fmla="*/ 2147483646 w 43"/>
                <a:gd name="T69" fmla="*/ 2147483646 h 39"/>
                <a:gd name="T70" fmla="*/ 2147483646 w 43"/>
                <a:gd name="T71" fmla="*/ 2147483646 h 39"/>
                <a:gd name="T72" fmla="*/ 2147483646 w 43"/>
                <a:gd name="T73" fmla="*/ 2147483646 h 39"/>
                <a:gd name="T74" fmla="*/ 2147483646 w 43"/>
                <a:gd name="T75" fmla="*/ 2147483646 h 39"/>
                <a:gd name="T76" fmla="*/ 2147483646 w 43"/>
                <a:gd name="T77" fmla="*/ 2147483646 h 39"/>
                <a:gd name="T78" fmla="*/ 2147483646 w 43"/>
                <a:gd name="T79" fmla="*/ 0 h 39"/>
                <a:gd name="T80" fmla="*/ 2147483646 w 43"/>
                <a:gd name="T81" fmla="*/ 2147483646 h 39"/>
                <a:gd name="T82" fmla="*/ 2147483646 w 43"/>
                <a:gd name="T83" fmla="*/ 2147483646 h 39"/>
                <a:gd name="T84" fmla="*/ 2147483646 w 43"/>
                <a:gd name="T85" fmla="*/ 2147483646 h 39"/>
                <a:gd name="T86" fmla="*/ 2147483646 w 43"/>
                <a:gd name="T87" fmla="*/ 2147483646 h 39"/>
                <a:gd name="T88" fmla="*/ 2147483646 w 43"/>
                <a:gd name="T89" fmla="*/ 2147483646 h 39"/>
                <a:gd name="T90" fmla="*/ 2147483646 w 43"/>
                <a:gd name="T91" fmla="*/ 2147483646 h 39"/>
                <a:gd name="T92" fmla="*/ 2147483646 w 43"/>
                <a:gd name="T93" fmla="*/ 2147483646 h 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40">
              <a:extLst>
                <a:ext uri="{FF2B5EF4-FFF2-40B4-BE49-F238E27FC236}">
                  <a16:creationId xmlns:a16="http://schemas.microsoft.com/office/drawing/2014/main" id="{1072533C-6D81-492D-BD42-69E7FA06FB1D}"/>
                </a:ext>
              </a:extLst>
            </p:cNvPr>
            <p:cNvSpPr>
              <a:spLocks/>
            </p:cNvSpPr>
            <p:nvPr/>
          </p:nvSpPr>
          <p:spPr bwMode="auto">
            <a:xfrm>
              <a:off x="6613526" y="2957513"/>
              <a:ext cx="0" cy="3175"/>
            </a:xfrm>
            <a:custGeom>
              <a:avLst/>
              <a:gdLst>
                <a:gd name="T0" fmla="*/ 2147483646 h 1"/>
                <a:gd name="T1" fmla="*/ 2147483646 h 1"/>
                <a:gd name="T2" fmla="*/ 0 h 1"/>
                <a:gd name="T3" fmla="*/ 2147483646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41">
              <a:extLst>
                <a:ext uri="{FF2B5EF4-FFF2-40B4-BE49-F238E27FC236}">
                  <a16:creationId xmlns:a16="http://schemas.microsoft.com/office/drawing/2014/main" id="{F4110E29-620A-4032-B4BE-81078819A4A7}"/>
                </a:ext>
              </a:extLst>
            </p:cNvPr>
            <p:cNvSpPr>
              <a:spLocks/>
            </p:cNvSpPr>
            <p:nvPr/>
          </p:nvSpPr>
          <p:spPr bwMode="auto">
            <a:xfrm>
              <a:off x="6613526" y="2960688"/>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42">
              <a:extLst>
                <a:ext uri="{FF2B5EF4-FFF2-40B4-BE49-F238E27FC236}">
                  <a16:creationId xmlns:a16="http://schemas.microsoft.com/office/drawing/2014/main" id="{3367995B-823D-4AC5-9B0C-BD11872FD6D9}"/>
                </a:ext>
              </a:extLst>
            </p:cNvPr>
            <p:cNvSpPr>
              <a:spLocks/>
            </p:cNvSpPr>
            <p:nvPr/>
          </p:nvSpPr>
          <p:spPr bwMode="auto">
            <a:xfrm>
              <a:off x="6616701" y="2960688"/>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43">
              <a:extLst>
                <a:ext uri="{FF2B5EF4-FFF2-40B4-BE49-F238E27FC236}">
                  <a16:creationId xmlns:a16="http://schemas.microsoft.com/office/drawing/2014/main" id="{3B1B81E4-AEB9-4F00-B7F2-0CED1EB3D002}"/>
                </a:ext>
              </a:extLst>
            </p:cNvPr>
            <p:cNvSpPr>
              <a:spLocks noEditPoints="1"/>
            </p:cNvSpPr>
            <p:nvPr/>
          </p:nvSpPr>
          <p:spPr bwMode="auto">
            <a:xfrm>
              <a:off x="6503988" y="2938463"/>
              <a:ext cx="150813" cy="153988"/>
            </a:xfrm>
            <a:custGeom>
              <a:avLst/>
              <a:gdLst>
                <a:gd name="T0" fmla="*/ 2147483646 w 40"/>
                <a:gd name="T1" fmla="*/ 2147483646 h 41"/>
                <a:gd name="T2" fmla="*/ 2147483646 w 40"/>
                <a:gd name="T3" fmla="*/ 2147483646 h 41"/>
                <a:gd name="T4" fmla="*/ 2147483646 w 40"/>
                <a:gd name="T5" fmla="*/ 2147483646 h 41"/>
                <a:gd name="T6" fmla="*/ 2147483646 w 40"/>
                <a:gd name="T7" fmla="*/ 2147483646 h 41"/>
                <a:gd name="T8" fmla="*/ 2147483646 w 40"/>
                <a:gd name="T9" fmla="*/ 2147483646 h 41"/>
                <a:gd name="T10" fmla="*/ 2147483646 w 40"/>
                <a:gd name="T11" fmla="*/ 2147483646 h 41"/>
                <a:gd name="T12" fmla="*/ 2147483646 w 40"/>
                <a:gd name="T13" fmla="*/ 2147483646 h 41"/>
                <a:gd name="T14" fmla="*/ 2147483646 w 40"/>
                <a:gd name="T15" fmla="*/ 2147483646 h 41"/>
                <a:gd name="T16" fmla="*/ 2147483646 w 40"/>
                <a:gd name="T17" fmla="*/ 2147483646 h 41"/>
                <a:gd name="T18" fmla="*/ 2147483646 w 40"/>
                <a:gd name="T19" fmla="*/ 2147483646 h 41"/>
                <a:gd name="T20" fmla="*/ 2147483646 w 40"/>
                <a:gd name="T21" fmla="*/ 2147483646 h 41"/>
                <a:gd name="T22" fmla="*/ 2147483646 w 40"/>
                <a:gd name="T23" fmla="*/ 2147483646 h 41"/>
                <a:gd name="T24" fmla="*/ 2147483646 w 40"/>
                <a:gd name="T25" fmla="*/ 2147483646 h 41"/>
                <a:gd name="T26" fmla="*/ 2147483646 w 40"/>
                <a:gd name="T27" fmla="*/ 2147483646 h 41"/>
                <a:gd name="T28" fmla="*/ 2147483646 w 40"/>
                <a:gd name="T29" fmla="*/ 2147483646 h 41"/>
                <a:gd name="T30" fmla="*/ 2147483646 w 40"/>
                <a:gd name="T31" fmla="*/ 2147483646 h 41"/>
                <a:gd name="T32" fmla="*/ 2147483646 w 40"/>
                <a:gd name="T33" fmla="*/ 2147483646 h 41"/>
                <a:gd name="T34" fmla="*/ 2147483646 w 40"/>
                <a:gd name="T35" fmla="*/ 2147483646 h 41"/>
                <a:gd name="T36" fmla="*/ 2147483646 w 40"/>
                <a:gd name="T37" fmla="*/ 2147483646 h 41"/>
                <a:gd name="T38" fmla="*/ 2147483646 w 40"/>
                <a:gd name="T39" fmla="*/ 2147483646 h 41"/>
                <a:gd name="T40" fmla="*/ 2147483646 w 40"/>
                <a:gd name="T41" fmla="*/ 2147483646 h 41"/>
                <a:gd name="T42" fmla="*/ 2147483646 w 40"/>
                <a:gd name="T43" fmla="*/ 2147483646 h 41"/>
                <a:gd name="T44" fmla="*/ 2147483646 w 40"/>
                <a:gd name="T45" fmla="*/ 2147483646 h 41"/>
                <a:gd name="T46" fmla="*/ 2147483646 w 40"/>
                <a:gd name="T47" fmla="*/ 2147483646 h 41"/>
                <a:gd name="T48" fmla="*/ 2147483646 w 40"/>
                <a:gd name="T49" fmla="*/ 2147483646 h 41"/>
                <a:gd name="T50" fmla="*/ 2147483646 w 40"/>
                <a:gd name="T51" fmla="*/ 2147483646 h 41"/>
                <a:gd name="T52" fmla="*/ 2147483646 w 40"/>
                <a:gd name="T53" fmla="*/ 2147483646 h 41"/>
                <a:gd name="T54" fmla="*/ 0 w 40"/>
                <a:gd name="T55" fmla="*/ 2147483646 h 41"/>
                <a:gd name="T56" fmla="*/ 2147483646 w 40"/>
                <a:gd name="T57" fmla="*/ 2147483646 h 41"/>
                <a:gd name="T58" fmla="*/ 2147483646 w 40"/>
                <a:gd name="T59" fmla="*/ 2147483646 h 41"/>
                <a:gd name="T60" fmla="*/ 2147483646 w 40"/>
                <a:gd name="T61" fmla="*/ 2147483646 h 41"/>
                <a:gd name="T62" fmla="*/ 2147483646 w 40"/>
                <a:gd name="T63" fmla="*/ 2147483646 h 41"/>
                <a:gd name="T64" fmla="*/ 2147483646 w 40"/>
                <a:gd name="T65" fmla="*/ 2147483646 h 41"/>
                <a:gd name="T66" fmla="*/ 2147483646 w 40"/>
                <a:gd name="T67" fmla="*/ 2147483646 h 41"/>
                <a:gd name="T68" fmla="*/ 2147483646 w 40"/>
                <a:gd name="T69" fmla="*/ 2147483646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44">
              <a:extLst>
                <a:ext uri="{FF2B5EF4-FFF2-40B4-BE49-F238E27FC236}">
                  <a16:creationId xmlns:a16="http://schemas.microsoft.com/office/drawing/2014/main" id="{EC7EDD2A-086C-43D1-9E1F-70AB4DF578DA}"/>
                </a:ext>
              </a:extLst>
            </p:cNvPr>
            <p:cNvSpPr>
              <a:spLocks/>
            </p:cNvSpPr>
            <p:nvPr/>
          </p:nvSpPr>
          <p:spPr bwMode="auto">
            <a:xfrm>
              <a:off x="6613526" y="2957513"/>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45">
              <a:extLst>
                <a:ext uri="{FF2B5EF4-FFF2-40B4-BE49-F238E27FC236}">
                  <a16:creationId xmlns:a16="http://schemas.microsoft.com/office/drawing/2014/main" id="{9588DB01-0DD3-4B55-87CD-BFF26F4ABD87}"/>
                </a:ext>
              </a:extLst>
            </p:cNvPr>
            <p:cNvSpPr>
              <a:spLocks/>
            </p:cNvSpPr>
            <p:nvPr/>
          </p:nvSpPr>
          <p:spPr bwMode="auto">
            <a:xfrm>
              <a:off x="6613526" y="2960688"/>
              <a:ext cx="3175" cy="0"/>
            </a:xfrm>
            <a:custGeom>
              <a:avLst/>
              <a:gdLst>
                <a:gd name="T0" fmla="*/ 2147483646 w 1"/>
                <a:gd name="T1" fmla="*/ 2147483646 w 1"/>
                <a:gd name="T2" fmla="*/ 0 w 1"/>
                <a:gd name="T3" fmla="*/ 2147483646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46">
              <a:extLst>
                <a:ext uri="{FF2B5EF4-FFF2-40B4-BE49-F238E27FC236}">
                  <a16:creationId xmlns:a16="http://schemas.microsoft.com/office/drawing/2014/main" id="{8E7353B1-39BB-4F08-AB4F-014FA16611FF}"/>
                </a:ext>
              </a:extLst>
            </p:cNvPr>
            <p:cNvSpPr>
              <a:spLocks noEditPoints="1"/>
            </p:cNvSpPr>
            <p:nvPr/>
          </p:nvSpPr>
          <p:spPr bwMode="auto">
            <a:xfrm>
              <a:off x="4999038" y="1544638"/>
              <a:ext cx="2201863" cy="3138488"/>
            </a:xfrm>
            <a:custGeom>
              <a:avLst/>
              <a:gdLst>
                <a:gd name="T0" fmla="*/ 2147483646 w 585"/>
                <a:gd name="T1" fmla="*/ 2147483646 h 835"/>
                <a:gd name="T2" fmla="*/ 2147483646 w 585"/>
                <a:gd name="T3" fmla="*/ 2147483646 h 835"/>
                <a:gd name="T4" fmla="*/ 2147483646 w 585"/>
                <a:gd name="T5" fmla="*/ 2147483646 h 835"/>
                <a:gd name="T6" fmla="*/ 2147483646 w 585"/>
                <a:gd name="T7" fmla="*/ 2147483646 h 835"/>
                <a:gd name="T8" fmla="*/ 2147483646 w 585"/>
                <a:gd name="T9" fmla="*/ 2147483646 h 835"/>
                <a:gd name="T10" fmla="*/ 2147483646 w 585"/>
                <a:gd name="T11" fmla="*/ 2147483646 h 835"/>
                <a:gd name="T12" fmla="*/ 2147483646 w 585"/>
                <a:gd name="T13" fmla="*/ 2147483646 h 835"/>
                <a:gd name="T14" fmla="*/ 2147483646 w 585"/>
                <a:gd name="T15" fmla="*/ 2147483646 h 835"/>
                <a:gd name="T16" fmla="*/ 2147483646 w 585"/>
                <a:gd name="T17" fmla="*/ 2147483646 h 835"/>
                <a:gd name="T18" fmla="*/ 2147483646 w 585"/>
                <a:gd name="T19" fmla="*/ 2147483646 h 835"/>
                <a:gd name="T20" fmla="*/ 2147483646 w 585"/>
                <a:gd name="T21" fmla="*/ 2147483646 h 835"/>
                <a:gd name="T22" fmla="*/ 2147483646 w 585"/>
                <a:gd name="T23" fmla="*/ 2147483646 h 835"/>
                <a:gd name="T24" fmla="*/ 2147483646 w 585"/>
                <a:gd name="T25" fmla="*/ 2147483646 h 835"/>
                <a:gd name="T26" fmla="*/ 2147483646 w 585"/>
                <a:gd name="T27" fmla="*/ 2147483646 h 835"/>
                <a:gd name="T28" fmla="*/ 2147483646 w 585"/>
                <a:gd name="T29" fmla="*/ 2147483646 h 835"/>
                <a:gd name="T30" fmla="*/ 2147483646 w 585"/>
                <a:gd name="T31" fmla="*/ 2147483646 h 835"/>
                <a:gd name="T32" fmla="*/ 2147483646 w 585"/>
                <a:gd name="T33" fmla="*/ 2147483646 h 835"/>
                <a:gd name="T34" fmla="*/ 2147483646 w 585"/>
                <a:gd name="T35" fmla="*/ 2147483646 h 835"/>
                <a:gd name="T36" fmla="*/ 2147483646 w 585"/>
                <a:gd name="T37" fmla="*/ 2147483646 h 835"/>
                <a:gd name="T38" fmla="*/ 2147483646 w 585"/>
                <a:gd name="T39" fmla="*/ 2147483646 h 835"/>
                <a:gd name="T40" fmla="*/ 2147483646 w 585"/>
                <a:gd name="T41" fmla="*/ 2147483646 h 835"/>
                <a:gd name="T42" fmla="*/ 2147483646 w 585"/>
                <a:gd name="T43" fmla="*/ 2147483646 h 835"/>
                <a:gd name="T44" fmla="*/ 2147483646 w 585"/>
                <a:gd name="T45" fmla="*/ 2147483646 h 835"/>
                <a:gd name="T46" fmla="*/ 2147483646 w 585"/>
                <a:gd name="T47" fmla="*/ 2147483646 h 835"/>
                <a:gd name="T48" fmla="*/ 2147483646 w 585"/>
                <a:gd name="T49" fmla="*/ 2147483646 h 835"/>
                <a:gd name="T50" fmla="*/ 2147483646 w 585"/>
                <a:gd name="T51" fmla="*/ 2147483646 h 835"/>
                <a:gd name="T52" fmla="*/ 2147483646 w 585"/>
                <a:gd name="T53" fmla="*/ 2147483646 h 835"/>
                <a:gd name="T54" fmla="*/ 2147483646 w 585"/>
                <a:gd name="T55" fmla="*/ 2147483646 h 835"/>
                <a:gd name="T56" fmla="*/ 2147483646 w 585"/>
                <a:gd name="T57" fmla="*/ 2147483646 h 835"/>
                <a:gd name="T58" fmla="*/ 2147483646 w 585"/>
                <a:gd name="T59" fmla="*/ 2147483646 h 835"/>
                <a:gd name="T60" fmla="*/ 2147483646 w 585"/>
                <a:gd name="T61" fmla="*/ 2147483646 h 835"/>
                <a:gd name="T62" fmla="*/ 2147483646 w 585"/>
                <a:gd name="T63" fmla="*/ 2147483646 h 835"/>
                <a:gd name="T64" fmla="*/ 2147483646 w 585"/>
                <a:gd name="T65" fmla="*/ 2147483646 h 835"/>
                <a:gd name="T66" fmla="*/ 2147483646 w 585"/>
                <a:gd name="T67" fmla="*/ 2147483646 h 835"/>
                <a:gd name="T68" fmla="*/ 2147483646 w 585"/>
                <a:gd name="T69" fmla="*/ 2147483646 h 835"/>
                <a:gd name="T70" fmla="*/ 2147483646 w 585"/>
                <a:gd name="T71" fmla="*/ 2147483646 h 835"/>
                <a:gd name="T72" fmla="*/ 2147483646 w 585"/>
                <a:gd name="T73" fmla="*/ 2147483646 h 835"/>
                <a:gd name="T74" fmla="*/ 2147483646 w 585"/>
                <a:gd name="T75" fmla="*/ 2147483646 h 835"/>
                <a:gd name="T76" fmla="*/ 2147483646 w 585"/>
                <a:gd name="T77" fmla="*/ 2147483646 h 835"/>
                <a:gd name="T78" fmla="*/ 2147483646 w 585"/>
                <a:gd name="T79" fmla="*/ 2147483646 h 835"/>
                <a:gd name="T80" fmla="*/ 2147483646 w 585"/>
                <a:gd name="T81" fmla="*/ 2147483646 h 835"/>
                <a:gd name="T82" fmla="*/ 2147483646 w 585"/>
                <a:gd name="T83" fmla="*/ 2147483646 h 835"/>
                <a:gd name="T84" fmla="*/ 2147483646 w 585"/>
                <a:gd name="T85" fmla="*/ 2147483646 h 835"/>
                <a:gd name="T86" fmla="*/ 2147483646 w 585"/>
                <a:gd name="T87" fmla="*/ 2147483646 h 835"/>
                <a:gd name="T88" fmla="*/ 2147483646 w 585"/>
                <a:gd name="T89" fmla="*/ 2147483646 h 835"/>
                <a:gd name="T90" fmla="*/ 2147483646 w 585"/>
                <a:gd name="T91" fmla="*/ 2147483646 h 835"/>
                <a:gd name="T92" fmla="*/ 2147483646 w 585"/>
                <a:gd name="T93" fmla="*/ 2147483646 h 835"/>
                <a:gd name="T94" fmla="*/ 2147483646 w 585"/>
                <a:gd name="T95" fmla="*/ 2147483646 h 835"/>
                <a:gd name="T96" fmla="*/ 2147483646 w 585"/>
                <a:gd name="T97" fmla="*/ 2147483646 h 835"/>
                <a:gd name="T98" fmla="*/ 2147483646 w 585"/>
                <a:gd name="T99" fmla="*/ 2147483646 h 835"/>
                <a:gd name="T100" fmla="*/ 2147483646 w 585"/>
                <a:gd name="T101" fmla="*/ 2147483646 h 835"/>
                <a:gd name="T102" fmla="*/ 2147483646 w 585"/>
                <a:gd name="T103" fmla="*/ 2147483646 h 835"/>
                <a:gd name="T104" fmla="*/ 2147483646 w 585"/>
                <a:gd name="T105" fmla="*/ 2147483646 h 835"/>
                <a:gd name="T106" fmla="*/ 2147483646 w 585"/>
                <a:gd name="T107" fmla="*/ 2147483646 h 835"/>
                <a:gd name="T108" fmla="*/ 2147483646 w 585"/>
                <a:gd name="T109" fmla="*/ 2147483646 h 835"/>
                <a:gd name="T110" fmla="*/ 2147483646 w 585"/>
                <a:gd name="T111" fmla="*/ 2147483646 h 835"/>
                <a:gd name="T112" fmla="*/ 2147483646 w 585"/>
                <a:gd name="T113" fmla="*/ 2147483646 h 835"/>
                <a:gd name="T114" fmla="*/ 2147483646 w 585"/>
                <a:gd name="T115" fmla="*/ 2147483646 h 835"/>
                <a:gd name="T116" fmla="*/ 2147483646 w 585"/>
                <a:gd name="T117" fmla="*/ 2147483646 h 835"/>
                <a:gd name="T118" fmla="*/ 2147483646 w 585"/>
                <a:gd name="T119" fmla="*/ 2147483646 h 835"/>
                <a:gd name="T120" fmla="*/ 2147483646 w 585"/>
                <a:gd name="T121" fmla="*/ 2147483646 h 835"/>
                <a:gd name="T122" fmla="*/ 2147483646 w 585"/>
                <a:gd name="T123" fmla="*/ 2147483646 h 835"/>
                <a:gd name="T124" fmla="*/ 2147483646 w 585"/>
                <a:gd name="T125" fmla="*/ 2147483646 h 8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63815765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29839BB-D97E-486D-A06F-432F7DA84155}" type="datetime1">
              <a:rPr lang="zh-CN" altLang="en-US" smtClean="0"/>
              <a:t>2020/3/4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3F81B1-D4C0-4CFE-8E4B-8D75BF4F38F2}" type="slidenum">
              <a:rPr lang="zh-CN" altLang="en-US" smtClean="0"/>
              <a:t>‹#›</a:t>
            </a:fld>
            <a:endParaRPr lang="zh-CN" altLang="en-US"/>
          </a:p>
        </p:txBody>
      </p:sp>
    </p:spTree>
    <p:extLst>
      <p:ext uri="{BB962C8B-B14F-4D97-AF65-F5344CB8AC3E}">
        <p14:creationId xmlns:p14="http://schemas.microsoft.com/office/powerpoint/2010/main" val="157082680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baseline="0">
                <a:solidFill>
                  <a:schemeClr val="tx1">
                    <a:tint val="75000"/>
                  </a:schemeClr>
                </a:solidFill>
                <a:latin typeface="Times New Roman" panose="02020603050405020304" pitchFamily="18" charset="0"/>
              </a:defRPr>
            </a:lvl1pPr>
          </a:lstStyle>
          <a:p>
            <a:fld id="{28841C5B-D376-475F-B572-D4785DD9C753}" type="datetime1">
              <a:rPr lang="zh-CN" altLang="en-US" smtClean="0"/>
              <a:pPr/>
              <a:t>2020/3/4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baseline="0">
                <a:solidFill>
                  <a:schemeClr val="tx1">
                    <a:tint val="75000"/>
                  </a:schemeClr>
                </a:solidFill>
                <a:latin typeface="Times New Roman" panose="02020603050405020304" pitchFamily="18" charset="0"/>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600" baseline="0">
                <a:solidFill>
                  <a:schemeClr val="tx1">
                    <a:tint val="75000"/>
                  </a:schemeClr>
                </a:solidFill>
                <a:latin typeface="Times New Roman" panose="02020603050405020304" pitchFamily="18" charset="0"/>
              </a:defRPr>
            </a:lvl1pPr>
          </a:lstStyle>
          <a:p>
            <a:fld id="{E93F81B1-D4C0-4CFE-8E4B-8D75BF4F38F2}" type="slidenum">
              <a:rPr lang="zh-CN" altLang="en-US" smtClean="0"/>
              <a:pPr/>
              <a:t>‹#›</a:t>
            </a:fld>
            <a:endParaRPr lang="zh-CN" altLang="en-US" dirty="0"/>
          </a:p>
        </p:txBody>
      </p:sp>
    </p:spTree>
    <p:extLst>
      <p:ext uri="{BB962C8B-B14F-4D97-AF65-F5344CB8AC3E}">
        <p14:creationId xmlns:p14="http://schemas.microsoft.com/office/powerpoint/2010/main" val="3932798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ransition spd="slow">
    <p:randomBar dir="vert"/>
  </p:transition>
  <p:hf hdr="0" ftr="0" dt="0"/>
  <p:txStyles>
    <p:titleStyle>
      <a:lvl1pPr algn="l" defTabSz="914400" rtl="0" eaLnBrk="1" latinLnBrk="0" hangingPunct="1">
        <a:lnSpc>
          <a:spcPct val="90000"/>
        </a:lnSpc>
        <a:spcBef>
          <a:spcPct val="0"/>
        </a:spcBef>
        <a:buNone/>
        <a:defRPr sz="4400"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543259" y="1040734"/>
            <a:ext cx="4248300" cy="4844141"/>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87" name="文本框 86"/>
          <p:cNvSpPr txBox="1"/>
          <p:nvPr/>
        </p:nvSpPr>
        <p:spPr>
          <a:xfrm>
            <a:off x="612457" y="3214504"/>
            <a:ext cx="3408049" cy="553998"/>
          </a:xfrm>
          <a:prstGeom prst="rect">
            <a:avLst/>
          </a:prstGeom>
          <a:noFill/>
        </p:spPr>
        <p:txBody>
          <a:bodyPr wrap="square" rtlCol="0">
            <a:spAutoFit/>
          </a:bodyPr>
          <a:lstStyle/>
          <a:p>
            <a:pPr algn="dist"/>
            <a:r>
              <a:rPr lang="en-US" altLang="zh-CN" sz="3000" b="1" dirty="0">
                <a:latin typeface="方正静蕾简体" panose="02000000000000000000" pitchFamily="2" charset="-122"/>
                <a:ea typeface="方正静蕾简体" panose="02000000000000000000" pitchFamily="2" charset="-122"/>
              </a:rPr>
              <a:t>80x86</a:t>
            </a:r>
            <a:r>
              <a:rPr lang="zh-CN" altLang="en-US" sz="3000" b="1" dirty="0">
                <a:latin typeface="方正静蕾简体" panose="02000000000000000000" pitchFamily="2" charset="-122"/>
                <a:ea typeface="方正静蕾简体" panose="02000000000000000000" pitchFamily="2" charset="-122"/>
              </a:rPr>
              <a:t>计算机组织</a:t>
            </a:r>
          </a:p>
        </p:txBody>
      </p:sp>
      <p:sp>
        <p:nvSpPr>
          <p:cNvPr id="90" name="文本框 89"/>
          <p:cNvSpPr txBox="1"/>
          <p:nvPr/>
        </p:nvSpPr>
        <p:spPr>
          <a:xfrm>
            <a:off x="542481" y="2176701"/>
            <a:ext cx="2680733" cy="1200329"/>
          </a:xfrm>
          <a:prstGeom prst="rect">
            <a:avLst/>
          </a:prstGeom>
          <a:noFill/>
        </p:spPr>
        <p:txBody>
          <a:bodyPr wrap="square" rtlCol="0">
            <a:spAutoFit/>
          </a:bodyPr>
          <a:lstStyle/>
          <a:p>
            <a:r>
              <a:rPr lang="zh-CN" altLang="en-US" sz="7200" dirty="0">
                <a:latin typeface="新蒂黑板报" panose="03000600000000000000" pitchFamily="66" charset="-122"/>
                <a:ea typeface="新蒂黑板报" panose="03000600000000000000" pitchFamily="66" charset="-122"/>
              </a:rPr>
              <a:t>第</a:t>
            </a:r>
            <a:r>
              <a:rPr lang="en-US" altLang="zh-CN" sz="7200" dirty="0">
                <a:latin typeface="新蒂黑板报" panose="03000600000000000000" pitchFamily="66" charset="-122"/>
                <a:ea typeface="新蒂黑板报" panose="03000600000000000000" pitchFamily="66" charset="-122"/>
              </a:rPr>
              <a:t>2</a:t>
            </a:r>
            <a:r>
              <a:rPr lang="zh-CN" altLang="en-US" sz="7200" dirty="0">
                <a:latin typeface="新蒂黑板报" panose="03000600000000000000" pitchFamily="66" charset="-122"/>
                <a:ea typeface="新蒂黑板报" panose="03000600000000000000" pitchFamily="66" charset="-122"/>
              </a:rPr>
              <a:t>章</a:t>
            </a:r>
          </a:p>
        </p:txBody>
      </p:sp>
      <p:sp>
        <p:nvSpPr>
          <p:cNvPr id="93" name="Freeform 34"/>
          <p:cNvSpPr>
            <a:spLocks noEditPoints="1"/>
          </p:cNvSpPr>
          <p:nvPr/>
        </p:nvSpPr>
        <p:spPr bwMode="auto">
          <a:xfrm>
            <a:off x="3981167" y="3519805"/>
            <a:ext cx="521528" cy="247718"/>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68580" tIns="34290" rIns="68580" bIns="34290" numCol="1" anchor="t" anchorCtr="0" compatLnSpc="1"/>
          <a:lstStyle/>
          <a:p>
            <a:endParaRPr lang="zh-CN" altLang="en-US" sz="1350"/>
          </a:p>
        </p:txBody>
      </p:sp>
      <p:sp>
        <p:nvSpPr>
          <p:cNvPr id="94" name="任意多边形 93"/>
          <p:cNvSpPr/>
          <p:nvPr/>
        </p:nvSpPr>
        <p:spPr>
          <a:xfrm>
            <a:off x="372205" y="3590770"/>
            <a:ext cx="3302516" cy="216308"/>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灯片编号占位符 1"/>
          <p:cNvSpPr>
            <a:spLocks noGrp="1"/>
          </p:cNvSpPr>
          <p:nvPr>
            <p:ph type="sldNum" sz="quarter" idx="12"/>
          </p:nvPr>
        </p:nvSpPr>
        <p:spPr/>
        <p:txBody>
          <a:bodyPr/>
          <a:lstStyle/>
          <a:p>
            <a:fld id="{E93F81B1-D4C0-4CFE-8E4B-8D75BF4F38F2}" type="slidenum">
              <a:rPr lang="zh-CN" altLang="en-US" smtClean="0"/>
              <a:t>1</a:t>
            </a:fld>
            <a:endParaRPr lang="zh-CN" altLang="en-US"/>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10</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2258952"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b="1" dirty="0">
                <a:solidFill>
                  <a:schemeClr val="bg1"/>
                </a:solidFill>
                <a:latin typeface="Times New Roman" panose="02020603050405020304" pitchFamily="18" charset="0"/>
              </a:rPr>
              <a:t>80x86  CPU</a:t>
            </a:r>
            <a:endParaRPr lang="zh-CN" altLang="en-US" b="1" dirty="0">
              <a:solidFill>
                <a:schemeClr val="bg1"/>
              </a:solidFill>
              <a:latin typeface="Times New Roman" panose="02020603050405020304" pitchFamily="18" charset="0"/>
            </a:endParaRPr>
          </a:p>
        </p:txBody>
      </p:sp>
      <p:grpSp>
        <p:nvGrpSpPr>
          <p:cNvPr id="26" name="Group 778">
            <a:extLst>
              <a:ext uri="{FF2B5EF4-FFF2-40B4-BE49-F238E27FC236}">
                <a16:creationId xmlns:a16="http://schemas.microsoft.com/office/drawing/2014/main" id="{4E92C727-61D3-4703-80FE-DEC1710D651E}"/>
              </a:ext>
            </a:extLst>
          </p:cNvPr>
          <p:cNvGrpSpPr>
            <a:grpSpLocks/>
          </p:cNvGrpSpPr>
          <p:nvPr/>
        </p:nvGrpSpPr>
        <p:grpSpPr bwMode="auto">
          <a:xfrm>
            <a:off x="823119" y="1020763"/>
            <a:ext cx="7497762" cy="5700713"/>
            <a:chOff x="635" y="348"/>
            <a:chExt cx="4723" cy="3591"/>
          </a:xfrm>
        </p:grpSpPr>
        <p:grpSp>
          <p:nvGrpSpPr>
            <p:cNvPr id="27" name="Group 595">
              <a:extLst>
                <a:ext uri="{FF2B5EF4-FFF2-40B4-BE49-F238E27FC236}">
                  <a16:creationId xmlns:a16="http://schemas.microsoft.com/office/drawing/2014/main" id="{DAAA2CE8-14CE-44D2-ADD0-6EFED65648A7}"/>
                </a:ext>
              </a:extLst>
            </p:cNvPr>
            <p:cNvGrpSpPr>
              <a:grpSpLocks/>
            </p:cNvGrpSpPr>
            <p:nvPr/>
          </p:nvGrpSpPr>
          <p:grpSpPr bwMode="auto">
            <a:xfrm>
              <a:off x="669" y="348"/>
              <a:ext cx="3953" cy="3571"/>
              <a:chOff x="669" y="348"/>
              <a:chExt cx="3953" cy="3571"/>
            </a:xfrm>
          </p:grpSpPr>
          <p:sp>
            <p:nvSpPr>
              <p:cNvPr id="211" name="Freeform 395">
                <a:extLst>
                  <a:ext uri="{FF2B5EF4-FFF2-40B4-BE49-F238E27FC236}">
                    <a16:creationId xmlns:a16="http://schemas.microsoft.com/office/drawing/2014/main" id="{D470A66F-AEC1-48EB-ADDB-7467518C7FAB}"/>
                  </a:ext>
                </a:extLst>
              </p:cNvPr>
              <p:cNvSpPr>
                <a:spLocks/>
              </p:cNvSpPr>
              <p:nvPr/>
            </p:nvSpPr>
            <p:spPr bwMode="auto">
              <a:xfrm>
                <a:off x="4401" y="348"/>
                <a:ext cx="221" cy="2907"/>
              </a:xfrm>
              <a:custGeom>
                <a:avLst/>
                <a:gdLst>
                  <a:gd name="T0" fmla="*/ 147 w 221"/>
                  <a:gd name="T1" fmla="*/ 0 h 2907"/>
                  <a:gd name="T2" fmla="*/ 147 w 221"/>
                  <a:gd name="T3" fmla="*/ 2825 h 2907"/>
                  <a:gd name="T4" fmla="*/ 60 w 221"/>
                  <a:gd name="T5" fmla="*/ 2825 h 2907"/>
                  <a:gd name="T6" fmla="*/ 60 w 221"/>
                  <a:gd name="T7" fmla="*/ 2805 h 2907"/>
                  <a:gd name="T8" fmla="*/ 0 w 221"/>
                  <a:gd name="T9" fmla="*/ 2855 h 2907"/>
                  <a:gd name="T10" fmla="*/ 60 w 221"/>
                  <a:gd name="T11" fmla="*/ 2907 h 2907"/>
                  <a:gd name="T12" fmla="*/ 60 w 221"/>
                  <a:gd name="T13" fmla="*/ 2887 h 2907"/>
                  <a:gd name="T14" fmla="*/ 221 w 221"/>
                  <a:gd name="T15" fmla="*/ 2887 h 2907"/>
                  <a:gd name="T16" fmla="*/ 221 w 221"/>
                  <a:gd name="T17" fmla="*/ 0 h 29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1" h="2907">
                    <a:moveTo>
                      <a:pt x="147" y="0"/>
                    </a:moveTo>
                    <a:lnTo>
                      <a:pt x="147" y="2825"/>
                    </a:lnTo>
                    <a:lnTo>
                      <a:pt x="60" y="2825"/>
                    </a:lnTo>
                    <a:lnTo>
                      <a:pt x="60" y="2805"/>
                    </a:lnTo>
                    <a:lnTo>
                      <a:pt x="0" y="2855"/>
                    </a:lnTo>
                    <a:lnTo>
                      <a:pt x="60" y="2907"/>
                    </a:lnTo>
                    <a:lnTo>
                      <a:pt x="60" y="2887"/>
                    </a:lnTo>
                    <a:lnTo>
                      <a:pt x="221" y="2887"/>
                    </a:lnTo>
                    <a:lnTo>
                      <a:pt x="221"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 name="Freeform 396">
                <a:extLst>
                  <a:ext uri="{FF2B5EF4-FFF2-40B4-BE49-F238E27FC236}">
                    <a16:creationId xmlns:a16="http://schemas.microsoft.com/office/drawing/2014/main" id="{04CDE008-01AF-415A-97A9-1A53F70EC433}"/>
                  </a:ext>
                </a:extLst>
              </p:cNvPr>
              <p:cNvSpPr>
                <a:spLocks/>
              </p:cNvSpPr>
              <p:nvPr/>
            </p:nvSpPr>
            <p:spPr bwMode="auto">
              <a:xfrm>
                <a:off x="2784" y="3140"/>
                <a:ext cx="606" cy="107"/>
              </a:xfrm>
              <a:custGeom>
                <a:avLst/>
                <a:gdLst>
                  <a:gd name="T0" fmla="*/ 606 w 606"/>
                  <a:gd name="T1" fmla="*/ 86 h 107"/>
                  <a:gd name="T2" fmla="*/ 56 w 606"/>
                  <a:gd name="T3" fmla="*/ 86 h 107"/>
                  <a:gd name="T4" fmla="*/ 56 w 606"/>
                  <a:gd name="T5" fmla="*/ 107 h 107"/>
                  <a:gd name="T6" fmla="*/ 0 w 606"/>
                  <a:gd name="T7" fmla="*/ 52 h 107"/>
                  <a:gd name="T8" fmla="*/ 56 w 606"/>
                  <a:gd name="T9" fmla="*/ 0 h 107"/>
                  <a:gd name="T10" fmla="*/ 56 w 606"/>
                  <a:gd name="T11" fmla="*/ 22 h 107"/>
                  <a:gd name="T12" fmla="*/ 606 w 606"/>
                  <a:gd name="T13" fmla="*/ 22 h 107"/>
                  <a:gd name="T14" fmla="*/ 606 w 606"/>
                  <a:gd name="T15" fmla="*/ 86 h 1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6" h="107">
                    <a:moveTo>
                      <a:pt x="606" y="86"/>
                    </a:moveTo>
                    <a:lnTo>
                      <a:pt x="56" y="86"/>
                    </a:lnTo>
                    <a:lnTo>
                      <a:pt x="56" y="107"/>
                    </a:lnTo>
                    <a:lnTo>
                      <a:pt x="0" y="52"/>
                    </a:lnTo>
                    <a:lnTo>
                      <a:pt x="56" y="0"/>
                    </a:lnTo>
                    <a:lnTo>
                      <a:pt x="56" y="22"/>
                    </a:lnTo>
                    <a:lnTo>
                      <a:pt x="606" y="22"/>
                    </a:lnTo>
                    <a:lnTo>
                      <a:pt x="606"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3" name="Freeform 397">
                <a:extLst>
                  <a:ext uri="{FF2B5EF4-FFF2-40B4-BE49-F238E27FC236}">
                    <a16:creationId xmlns:a16="http://schemas.microsoft.com/office/drawing/2014/main" id="{F4776F6F-5BDF-4F6C-90CA-63AA2689882F}"/>
                  </a:ext>
                </a:extLst>
              </p:cNvPr>
              <p:cNvSpPr>
                <a:spLocks/>
              </p:cNvSpPr>
              <p:nvPr/>
            </p:nvSpPr>
            <p:spPr bwMode="auto">
              <a:xfrm>
                <a:off x="2755" y="3140"/>
                <a:ext cx="824" cy="107"/>
              </a:xfrm>
              <a:custGeom>
                <a:avLst/>
                <a:gdLst>
                  <a:gd name="T0" fmla="*/ 824 w 824"/>
                  <a:gd name="T1" fmla="*/ 86 h 107"/>
                  <a:gd name="T2" fmla="*/ 76 w 824"/>
                  <a:gd name="T3" fmla="*/ 86 h 107"/>
                  <a:gd name="T4" fmla="*/ 76 w 824"/>
                  <a:gd name="T5" fmla="*/ 107 h 107"/>
                  <a:gd name="T6" fmla="*/ 0 w 824"/>
                  <a:gd name="T7" fmla="*/ 52 h 107"/>
                  <a:gd name="T8" fmla="*/ 76 w 824"/>
                  <a:gd name="T9" fmla="*/ 0 h 107"/>
                  <a:gd name="T10" fmla="*/ 76 w 824"/>
                  <a:gd name="T11" fmla="*/ 22 h 107"/>
                  <a:gd name="T12" fmla="*/ 824 w 824"/>
                  <a:gd name="T13" fmla="*/ 2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4" h="107">
                    <a:moveTo>
                      <a:pt x="824" y="86"/>
                    </a:moveTo>
                    <a:lnTo>
                      <a:pt x="76" y="86"/>
                    </a:lnTo>
                    <a:lnTo>
                      <a:pt x="76" y="107"/>
                    </a:lnTo>
                    <a:lnTo>
                      <a:pt x="0" y="52"/>
                    </a:lnTo>
                    <a:lnTo>
                      <a:pt x="76" y="0"/>
                    </a:lnTo>
                    <a:lnTo>
                      <a:pt x="76" y="22"/>
                    </a:lnTo>
                    <a:lnTo>
                      <a:pt x="824" y="22"/>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4" name="Rectangle 398">
                <a:extLst>
                  <a:ext uri="{FF2B5EF4-FFF2-40B4-BE49-F238E27FC236}">
                    <a16:creationId xmlns:a16="http://schemas.microsoft.com/office/drawing/2014/main" id="{8B13F2D0-660D-455A-9143-F15EA3DBDC6F}"/>
                  </a:ext>
                </a:extLst>
              </p:cNvPr>
              <p:cNvSpPr>
                <a:spLocks noChangeArrowheads="1"/>
              </p:cNvSpPr>
              <p:nvPr/>
            </p:nvSpPr>
            <p:spPr bwMode="auto">
              <a:xfrm>
                <a:off x="992" y="2489"/>
                <a:ext cx="757" cy="11"/>
              </a:xfrm>
              <a:prstGeom prst="rect">
                <a:avLst/>
              </a:prstGeom>
              <a:solidFill>
                <a:srgbClr val="8E008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5" name="Rectangle 399">
                <a:extLst>
                  <a:ext uri="{FF2B5EF4-FFF2-40B4-BE49-F238E27FC236}">
                    <a16:creationId xmlns:a16="http://schemas.microsoft.com/office/drawing/2014/main" id="{11636A6D-9B05-4559-AA4B-BE86C024C2CC}"/>
                  </a:ext>
                </a:extLst>
              </p:cNvPr>
              <p:cNvSpPr>
                <a:spLocks noChangeArrowheads="1"/>
              </p:cNvSpPr>
              <p:nvPr/>
            </p:nvSpPr>
            <p:spPr bwMode="auto">
              <a:xfrm>
                <a:off x="992" y="2500"/>
                <a:ext cx="757" cy="10"/>
              </a:xfrm>
              <a:prstGeom prst="rect">
                <a:avLst/>
              </a:prstGeom>
              <a:solidFill>
                <a:srgbClr val="8300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6" name="Rectangle 400">
                <a:extLst>
                  <a:ext uri="{FF2B5EF4-FFF2-40B4-BE49-F238E27FC236}">
                    <a16:creationId xmlns:a16="http://schemas.microsoft.com/office/drawing/2014/main" id="{64B4FCF0-0096-4E3C-855C-DBB037EE3752}"/>
                  </a:ext>
                </a:extLst>
              </p:cNvPr>
              <p:cNvSpPr>
                <a:spLocks noChangeArrowheads="1"/>
              </p:cNvSpPr>
              <p:nvPr/>
            </p:nvSpPr>
            <p:spPr bwMode="auto">
              <a:xfrm>
                <a:off x="992" y="2510"/>
                <a:ext cx="757" cy="11"/>
              </a:xfrm>
              <a:prstGeom prst="rect">
                <a:avLst/>
              </a:prstGeom>
              <a:solidFill>
                <a:srgbClr val="940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7" name="Rectangle 401">
                <a:extLst>
                  <a:ext uri="{FF2B5EF4-FFF2-40B4-BE49-F238E27FC236}">
                    <a16:creationId xmlns:a16="http://schemas.microsoft.com/office/drawing/2014/main" id="{944124FF-D887-487C-8646-F108C852698E}"/>
                  </a:ext>
                </a:extLst>
              </p:cNvPr>
              <p:cNvSpPr>
                <a:spLocks noChangeArrowheads="1"/>
              </p:cNvSpPr>
              <p:nvPr/>
            </p:nvSpPr>
            <p:spPr bwMode="auto">
              <a:xfrm>
                <a:off x="992" y="2521"/>
                <a:ext cx="757" cy="11"/>
              </a:xfrm>
              <a:prstGeom prst="rect">
                <a:avLst/>
              </a:prstGeom>
              <a:solidFill>
                <a:srgbClr val="A500A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8" name="Rectangle 402">
                <a:extLst>
                  <a:ext uri="{FF2B5EF4-FFF2-40B4-BE49-F238E27FC236}">
                    <a16:creationId xmlns:a16="http://schemas.microsoft.com/office/drawing/2014/main" id="{887AF25B-3AC9-4866-B998-29BAB0C9AEE4}"/>
                  </a:ext>
                </a:extLst>
              </p:cNvPr>
              <p:cNvSpPr>
                <a:spLocks noChangeArrowheads="1"/>
              </p:cNvSpPr>
              <p:nvPr/>
            </p:nvSpPr>
            <p:spPr bwMode="auto">
              <a:xfrm>
                <a:off x="992" y="2532"/>
                <a:ext cx="757" cy="10"/>
              </a:xfrm>
              <a:prstGeom prst="rect">
                <a:avLst/>
              </a:prstGeom>
              <a:solidFill>
                <a:srgbClr val="B600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9" name="Rectangle 403">
                <a:extLst>
                  <a:ext uri="{FF2B5EF4-FFF2-40B4-BE49-F238E27FC236}">
                    <a16:creationId xmlns:a16="http://schemas.microsoft.com/office/drawing/2014/main" id="{596350B2-AB31-4159-8103-4967564B3B4A}"/>
                  </a:ext>
                </a:extLst>
              </p:cNvPr>
              <p:cNvSpPr>
                <a:spLocks noChangeArrowheads="1"/>
              </p:cNvSpPr>
              <p:nvPr/>
            </p:nvSpPr>
            <p:spPr bwMode="auto">
              <a:xfrm>
                <a:off x="992" y="2542"/>
                <a:ext cx="757" cy="11"/>
              </a:xfrm>
              <a:prstGeom prst="rect">
                <a:avLst/>
              </a:prstGeom>
              <a:solidFill>
                <a:srgbClr val="C700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0" name="Rectangle 404">
                <a:extLst>
                  <a:ext uri="{FF2B5EF4-FFF2-40B4-BE49-F238E27FC236}">
                    <a16:creationId xmlns:a16="http://schemas.microsoft.com/office/drawing/2014/main" id="{B7DACF5A-B0E2-45C3-9351-D48A5B5CCF46}"/>
                  </a:ext>
                </a:extLst>
              </p:cNvPr>
              <p:cNvSpPr>
                <a:spLocks noChangeArrowheads="1"/>
              </p:cNvSpPr>
              <p:nvPr/>
            </p:nvSpPr>
            <p:spPr bwMode="auto">
              <a:xfrm>
                <a:off x="992" y="2553"/>
                <a:ext cx="757" cy="10"/>
              </a:xfrm>
              <a:prstGeom prst="rect">
                <a:avLst/>
              </a:prstGeom>
              <a:solidFill>
                <a:srgbClr val="D700D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1" name="Rectangle 405">
                <a:extLst>
                  <a:ext uri="{FF2B5EF4-FFF2-40B4-BE49-F238E27FC236}">
                    <a16:creationId xmlns:a16="http://schemas.microsoft.com/office/drawing/2014/main" id="{82DF1D31-47CB-45E7-9559-3E60C7103F93}"/>
                  </a:ext>
                </a:extLst>
              </p:cNvPr>
              <p:cNvSpPr>
                <a:spLocks noChangeArrowheads="1"/>
              </p:cNvSpPr>
              <p:nvPr/>
            </p:nvSpPr>
            <p:spPr bwMode="auto">
              <a:xfrm>
                <a:off x="992" y="2563"/>
                <a:ext cx="757" cy="11"/>
              </a:xfrm>
              <a:prstGeom prst="rect">
                <a:avLst/>
              </a:prstGeom>
              <a:solidFill>
                <a:srgbClr val="E800E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2" name="Rectangle 406">
                <a:extLst>
                  <a:ext uri="{FF2B5EF4-FFF2-40B4-BE49-F238E27FC236}">
                    <a16:creationId xmlns:a16="http://schemas.microsoft.com/office/drawing/2014/main" id="{9CE0AF59-F621-47F8-B343-21F2A66F3FD0}"/>
                  </a:ext>
                </a:extLst>
              </p:cNvPr>
              <p:cNvSpPr>
                <a:spLocks noChangeArrowheads="1"/>
              </p:cNvSpPr>
              <p:nvPr/>
            </p:nvSpPr>
            <p:spPr bwMode="auto">
              <a:xfrm>
                <a:off x="992" y="2574"/>
                <a:ext cx="757" cy="10"/>
              </a:xfrm>
              <a:prstGeom prst="rect">
                <a:avLst/>
              </a:prstGeom>
              <a:solidFill>
                <a:srgbClr val="F900F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3" name="Rectangle 407">
                <a:extLst>
                  <a:ext uri="{FF2B5EF4-FFF2-40B4-BE49-F238E27FC236}">
                    <a16:creationId xmlns:a16="http://schemas.microsoft.com/office/drawing/2014/main" id="{A6C86900-52F2-4804-8C40-FFEFA7398332}"/>
                  </a:ext>
                </a:extLst>
              </p:cNvPr>
              <p:cNvSpPr>
                <a:spLocks noChangeArrowheads="1"/>
              </p:cNvSpPr>
              <p:nvPr/>
            </p:nvSpPr>
            <p:spPr bwMode="auto">
              <a:xfrm>
                <a:off x="992" y="2584"/>
                <a:ext cx="757" cy="11"/>
              </a:xfrm>
              <a:prstGeom prst="rect">
                <a:avLst/>
              </a:prstGeom>
              <a:solidFill>
                <a:srgbClr val="F400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4" name="Rectangle 408">
                <a:extLst>
                  <a:ext uri="{FF2B5EF4-FFF2-40B4-BE49-F238E27FC236}">
                    <a16:creationId xmlns:a16="http://schemas.microsoft.com/office/drawing/2014/main" id="{B7F5FC3B-A17A-4952-93AC-B2F1687DBF68}"/>
                  </a:ext>
                </a:extLst>
              </p:cNvPr>
              <p:cNvSpPr>
                <a:spLocks noChangeArrowheads="1"/>
              </p:cNvSpPr>
              <p:nvPr/>
            </p:nvSpPr>
            <p:spPr bwMode="auto">
              <a:xfrm>
                <a:off x="992" y="2595"/>
                <a:ext cx="757" cy="10"/>
              </a:xfrm>
              <a:prstGeom prst="rect">
                <a:avLst/>
              </a:prstGeom>
              <a:solidFill>
                <a:srgbClr val="E300E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5" name="Rectangle 409">
                <a:extLst>
                  <a:ext uri="{FF2B5EF4-FFF2-40B4-BE49-F238E27FC236}">
                    <a16:creationId xmlns:a16="http://schemas.microsoft.com/office/drawing/2014/main" id="{F51C8D15-2850-4893-926C-5097E7F1283C}"/>
                  </a:ext>
                </a:extLst>
              </p:cNvPr>
              <p:cNvSpPr>
                <a:spLocks noChangeArrowheads="1"/>
              </p:cNvSpPr>
              <p:nvPr/>
            </p:nvSpPr>
            <p:spPr bwMode="auto">
              <a:xfrm>
                <a:off x="992" y="2605"/>
                <a:ext cx="757" cy="11"/>
              </a:xfrm>
              <a:prstGeom prst="rect">
                <a:avLst/>
              </a:prstGeom>
              <a:solidFill>
                <a:srgbClr val="D300D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6" name="Rectangle 410">
                <a:extLst>
                  <a:ext uri="{FF2B5EF4-FFF2-40B4-BE49-F238E27FC236}">
                    <a16:creationId xmlns:a16="http://schemas.microsoft.com/office/drawing/2014/main" id="{243C2B92-BCC5-40EC-8623-3A6FD4B17740}"/>
                  </a:ext>
                </a:extLst>
              </p:cNvPr>
              <p:cNvSpPr>
                <a:spLocks noChangeArrowheads="1"/>
              </p:cNvSpPr>
              <p:nvPr/>
            </p:nvSpPr>
            <p:spPr bwMode="auto">
              <a:xfrm>
                <a:off x="992" y="2616"/>
                <a:ext cx="757" cy="10"/>
              </a:xfrm>
              <a:prstGeom prst="rect">
                <a:avLst/>
              </a:prstGeom>
              <a:solidFill>
                <a:srgbClr val="C200C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7" name="Rectangle 411">
                <a:extLst>
                  <a:ext uri="{FF2B5EF4-FFF2-40B4-BE49-F238E27FC236}">
                    <a16:creationId xmlns:a16="http://schemas.microsoft.com/office/drawing/2014/main" id="{1AD29276-C4EE-4630-B2E1-062AFF1DA766}"/>
                  </a:ext>
                </a:extLst>
              </p:cNvPr>
              <p:cNvSpPr>
                <a:spLocks noChangeArrowheads="1"/>
              </p:cNvSpPr>
              <p:nvPr/>
            </p:nvSpPr>
            <p:spPr bwMode="auto">
              <a:xfrm>
                <a:off x="992" y="2626"/>
                <a:ext cx="757" cy="11"/>
              </a:xfrm>
              <a:prstGeom prst="rect">
                <a:avLst/>
              </a:prstGeom>
              <a:solidFill>
                <a:srgbClr val="B20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8" name="Rectangle 412">
                <a:extLst>
                  <a:ext uri="{FF2B5EF4-FFF2-40B4-BE49-F238E27FC236}">
                    <a16:creationId xmlns:a16="http://schemas.microsoft.com/office/drawing/2014/main" id="{62D8C054-BE8A-4A9F-9C7C-AAAA0EA1A9BA}"/>
                  </a:ext>
                </a:extLst>
              </p:cNvPr>
              <p:cNvSpPr>
                <a:spLocks noChangeArrowheads="1"/>
              </p:cNvSpPr>
              <p:nvPr/>
            </p:nvSpPr>
            <p:spPr bwMode="auto">
              <a:xfrm>
                <a:off x="992" y="2637"/>
                <a:ext cx="757" cy="10"/>
              </a:xfrm>
              <a:prstGeom prst="rect">
                <a:avLst/>
              </a:prstGeom>
              <a:solidFill>
                <a:srgbClr val="A100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9" name="Rectangle 413">
                <a:extLst>
                  <a:ext uri="{FF2B5EF4-FFF2-40B4-BE49-F238E27FC236}">
                    <a16:creationId xmlns:a16="http://schemas.microsoft.com/office/drawing/2014/main" id="{E27278B9-2749-4812-A253-D4B3670A422A}"/>
                  </a:ext>
                </a:extLst>
              </p:cNvPr>
              <p:cNvSpPr>
                <a:spLocks noChangeArrowheads="1"/>
              </p:cNvSpPr>
              <p:nvPr/>
            </p:nvSpPr>
            <p:spPr bwMode="auto">
              <a:xfrm>
                <a:off x="992" y="2647"/>
                <a:ext cx="757" cy="11"/>
              </a:xfrm>
              <a:prstGeom prst="rect">
                <a:avLst/>
              </a:prstGeom>
              <a:solidFill>
                <a:srgbClr val="9000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0" name="Rectangle 414">
                <a:extLst>
                  <a:ext uri="{FF2B5EF4-FFF2-40B4-BE49-F238E27FC236}">
                    <a16:creationId xmlns:a16="http://schemas.microsoft.com/office/drawing/2014/main" id="{DD52A121-7641-483C-9250-34E3F92E2CEE}"/>
                  </a:ext>
                </a:extLst>
              </p:cNvPr>
              <p:cNvSpPr>
                <a:spLocks noChangeArrowheads="1"/>
              </p:cNvSpPr>
              <p:nvPr/>
            </p:nvSpPr>
            <p:spPr bwMode="auto">
              <a:xfrm>
                <a:off x="999" y="2498"/>
                <a:ext cx="755" cy="159"/>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1" name="Rectangle 415">
                <a:extLst>
                  <a:ext uri="{FF2B5EF4-FFF2-40B4-BE49-F238E27FC236}">
                    <a16:creationId xmlns:a16="http://schemas.microsoft.com/office/drawing/2014/main" id="{840949A7-1363-4964-8046-4DB7912E54FB}"/>
                  </a:ext>
                </a:extLst>
              </p:cNvPr>
              <p:cNvSpPr>
                <a:spLocks noChangeArrowheads="1"/>
              </p:cNvSpPr>
              <p:nvPr/>
            </p:nvSpPr>
            <p:spPr bwMode="auto">
              <a:xfrm>
                <a:off x="1230" y="252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FFFF00"/>
                    </a:solidFill>
                    <a:latin typeface="宋体" panose="02010600030101010101" pitchFamily="2" charset="-122"/>
                    <a:ea typeface="宋体" panose="02010600030101010101" pitchFamily="2" charset="-122"/>
                  </a:rPr>
                  <a:t>暂存器</a:t>
                </a:r>
                <a:endParaRPr lang="zh-CN" altLang="en-US" sz="1800">
                  <a:solidFill>
                    <a:srgbClr val="FFFF00"/>
                  </a:solidFill>
                  <a:ea typeface="宋体" panose="02010600030101010101" pitchFamily="2" charset="-122"/>
                </a:endParaRPr>
              </a:p>
            </p:txBody>
          </p:sp>
          <p:sp>
            <p:nvSpPr>
              <p:cNvPr id="232" name="Freeform 416">
                <a:extLst>
                  <a:ext uri="{FF2B5EF4-FFF2-40B4-BE49-F238E27FC236}">
                    <a16:creationId xmlns:a16="http://schemas.microsoft.com/office/drawing/2014/main" id="{8A02F45E-2490-40EA-B5BD-4F52B5D025A7}"/>
                  </a:ext>
                </a:extLst>
              </p:cNvPr>
              <p:cNvSpPr>
                <a:spLocks/>
              </p:cNvSpPr>
              <p:nvPr/>
            </p:nvSpPr>
            <p:spPr bwMode="auto">
              <a:xfrm>
                <a:off x="806" y="2177"/>
                <a:ext cx="496" cy="1182"/>
              </a:xfrm>
              <a:custGeom>
                <a:avLst/>
                <a:gdLst>
                  <a:gd name="T0" fmla="*/ 496 w 496"/>
                  <a:gd name="T1" fmla="*/ 1118 h 1182"/>
                  <a:gd name="T2" fmla="*/ 88 w 496"/>
                  <a:gd name="T3" fmla="*/ 1118 h 1182"/>
                  <a:gd name="T4" fmla="*/ 88 w 496"/>
                  <a:gd name="T5" fmla="*/ 52 h 1182"/>
                  <a:gd name="T6" fmla="*/ 110 w 496"/>
                  <a:gd name="T7" fmla="*/ 52 h 1182"/>
                  <a:gd name="T8" fmla="*/ 56 w 496"/>
                  <a:gd name="T9" fmla="*/ 0 h 1182"/>
                  <a:gd name="T10" fmla="*/ 0 w 496"/>
                  <a:gd name="T11" fmla="*/ 52 h 1182"/>
                  <a:gd name="T12" fmla="*/ 22 w 496"/>
                  <a:gd name="T13" fmla="*/ 52 h 1182"/>
                  <a:gd name="T14" fmla="*/ 22 w 496"/>
                  <a:gd name="T15" fmla="*/ 1182 h 1182"/>
                  <a:gd name="T16" fmla="*/ 496 w 496"/>
                  <a:gd name="T17" fmla="*/ 1182 h 1182"/>
                  <a:gd name="T18" fmla="*/ 496 w 496"/>
                  <a:gd name="T19" fmla="*/ 1118 h 11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6" h="1182">
                    <a:moveTo>
                      <a:pt x="496" y="1118"/>
                    </a:moveTo>
                    <a:lnTo>
                      <a:pt x="88" y="1118"/>
                    </a:lnTo>
                    <a:lnTo>
                      <a:pt x="88" y="52"/>
                    </a:lnTo>
                    <a:lnTo>
                      <a:pt x="110" y="52"/>
                    </a:lnTo>
                    <a:lnTo>
                      <a:pt x="56" y="0"/>
                    </a:lnTo>
                    <a:lnTo>
                      <a:pt x="0" y="52"/>
                    </a:lnTo>
                    <a:lnTo>
                      <a:pt x="22" y="52"/>
                    </a:lnTo>
                    <a:lnTo>
                      <a:pt x="22" y="1182"/>
                    </a:lnTo>
                    <a:lnTo>
                      <a:pt x="496" y="1182"/>
                    </a:lnTo>
                    <a:lnTo>
                      <a:pt x="496" y="1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3" name="Freeform 417">
                <a:extLst>
                  <a:ext uri="{FF2B5EF4-FFF2-40B4-BE49-F238E27FC236}">
                    <a16:creationId xmlns:a16="http://schemas.microsoft.com/office/drawing/2014/main" id="{786BF57E-7F7C-49A6-999F-FFD7C7CEA618}"/>
                  </a:ext>
                </a:extLst>
              </p:cNvPr>
              <p:cNvSpPr>
                <a:spLocks/>
              </p:cNvSpPr>
              <p:nvPr/>
            </p:nvSpPr>
            <p:spPr bwMode="auto">
              <a:xfrm>
                <a:off x="806" y="2177"/>
                <a:ext cx="496" cy="1182"/>
              </a:xfrm>
              <a:custGeom>
                <a:avLst/>
                <a:gdLst>
                  <a:gd name="T0" fmla="*/ 496 w 496"/>
                  <a:gd name="T1" fmla="*/ 1118 h 1182"/>
                  <a:gd name="T2" fmla="*/ 88 w 496"/>
                  <a:gd name="T3" fmla="*/ 1118 h 1182"/>
                  <a:gd name="T4" fmla="*/ 88 w 496"/>
                  <a:gd name="T5" fmla="*/ 52 h 1182"/>
                  <a:gd name="T6" fmla="*/ 110 w 496"/>
                  <a:gd name="T7" fmla="*/ 52 h 1182"/>
                  <a:gd name="T8" fmla="*/ 56 w 496"/>
                  <a:gd name="T9" fmla="*/ 0 h 1182"/>
                  <a:gd name="T10" fmla="*/ 0 w 496"/>
                  <a:gd name="T11" fmla="*/ 52 h 1182"/>
                  <a:gd name="T12" fmla="*/ 22 w 496"/>
                  <a:gd name="T13" fmla="*/ 52 h 1182"/>
                  <a:gd name="T14" fmla="*/ 22 w 496"/>
                  <a:gd name="T15" fmla="*/ 1182 h 1182"/>
                  <a:gd name="T16" fmla="*/ 496 w 496"/>
                  <a:gd name="T17" fmla="*/ 1182 h 118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6" h="1182">
                    <a:moveTo>
                      <a:pt x="496" y="1118"/>
                    </a:moveTo>
                    <a:lnTo>
                      <a:pt x="88" y="1118"/>
                    </a:lnTo>
                    <a:lnTo>
                      <a:pt x="88" y="52"/>
                    </a:lnTo>
                    <a:lnTo>
                      <a:pt x="110" y="52"/>
                    </a:lnTo>
                    <a:lnTo>
                      <a:pt x="56" y="0"/>
                    </a:lnTo>
                    <a:lnTo>
                      <a:pt x="0" y="52"/>
                    </a:lnTo>
                    <a:lnTo>
                      <a:pt x="22" y="52"/>
                    </a:lnTo>
                    <a:lnTo>
                      <a:pt x="22" y="1182"/>
                    </a:lnTo>
                    <a:lnTo>
                      <a:pt x="496" y="1182"/>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4" name="Freeform 418">
                <a:extLst>
                  <a:ext uri="{FF2B5EF4-FFF2-40B4-BE49-F238E27FC236}">
                    <a16:creationId xmlns:a16="http://schemas.microsoft.com/office/drawing/2014/main" id="{FC43684F-4B6D-4791-9D68-9621B0DB6F92}"/>
                  </a:ext>
                </a:extLst>
              </p:cNvPr>
              <p:cNvSpPr>
                <a:spLocks/>
              </p:cNvSpPr>
              <p:nvPr/>
            </p:nvSpPr>
            <p:spPr bwMode="auto">
              <a:xfrm>
                <a:off x="1302" y="3145"/>
                <a:ext cx="90" cy="214"/>
              </a:xfrm>
              <a:custGeom>
                <a:avLst/>
                <a:gdLst>
                  <a:gd name="T0" fmla="*/ 0 w 90"/>
                  <a:gd name="T1" fmla="*/ 214 h 214"/>
                  <a:gd name="T2" fmla="*/ 90 w 90"/>
                  <a:gd name="T3" fmla="*/ 214 h 214"/>
                  <a:gd name="T4" fmla="*/ 90 w 90"/>
                  <a:gd name="T5" fmla="*/ 0 h 214"/>
                  <a:gd name="T6" fmla="*/ 0 60000 65536"/>
                  <a:gd name="T7" fmla="*/ 0 60000 65536"/>
                  <a:gd name="T8" fmla="*/ 0 60000 65536"/>
                </a:gdLst>
                <a:ahLst/>
                <a:cxnLst>
                  <a:cxn ang="T6">
                    <a:pos x="T0" y="T1"/>
                  </a:cxn>
                  <a:cxn ang="T7">
                    <a:pos x="T2" y="T3"/>
                  </a:cxn>
                  <a:cxn ang="T8">
                    <a:pos x="T4" y="T5"/>
                  </a:cxn>
                </a:cxnLst>
                <a:rect l="0" t="0" r="r" b="b"/>
                <a:pathLst>
                  <a:path w="90" h="214">
                    <a:moveTo>
                      <a:pt x="0" y="214"/>
                    </a:moveTo>
                    <a:lnTo>
                      <a:pt x="90" y="214"/>
                    </a:lnTo>
                    <a:lnTo>
                      <a:pt x="90"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 name="Freeform 419">
                <a:extLst>
                  <a:ext uri="{FF2B5EF4-FFF2-40B4-BE49-F238E27FC236}">
                    <a16:creationId xmlns:a16="http://schemas.microsoft.com/office/drawing/2014/main" id="{5035EA7D-00D4-4BBB-883B-24B659AE9BF8}"/>
                  </a:ext>
                </a:extLst>
              </p:cNvPr>
              <p:cNvSpPr>
                <a:spLocks/>
              </p:cNvSpPr>
              <p:nvPr/>
            </p:nvSpPr>
            <p:spPr bwMode="auto">
              <a:xfrm>
                <a:off x="1302" y="3145"/>
                <a:ext cx="32" cy="155"/>
              </a:xfrm>
              <a:custGeom>
                <a:avLst/>
                <a:gdLst>
                  <a:gd name="T0" fmla="*/ 0 w 32"/>
                  <a:gd name="T1" fmla="*/ 155 h 155"/>
                  <a:gd name="T2" fmla="*/ 32 w 32"/>
                  <a:gd name="T3" fmla="*/ 155 h 155"/>
                  <a:gd name="T4" fmla="*/ 32 w 32"/>
                  <a:gd name="T5" fmla="*/ 0 h 155"/>
                  <a:gd name="T6" fmla="*/ 0 60000 65536"/>
                  <a:gd name="T7" fmla="*/ 0 60000 65536"/>
                  <a:gd name="T8" fmla="*/ 0 60000 65536"/>
                </a:gdLst>
                <a:ahLst/>
                <a:cxnLst>
                  <a:cxn ang="T6">
                    <a:pos x="T0" y="T1"/>
                  </a:cxn>
                  <a:cxn ang="T7">
                    <a:pos x="T2" y="T3"/>
                  </a:cxn>
                  <a:cxn ang="T8">
                    <a:pos x="T4" y="T5"/>
                  </a:cxn>
                </a:cxnLst>
                <a:rect l="0" t="0" r="r" b="b"/>
                <a:pathLst>
                  <a:path w="32" h="155">
                    <a:moveTo>
                      <a:pt x="0" y="155"/>
                    </a:moveTo>
                    <a:lnTo>
                      <a:pt x="32" y="155"/>
                    </a:lnTo>
                    <a:lnTo>
                      <a:pt x="32"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 name="Rectangle 420">
                <a:extLst>
                  <a:ext uri="{FF2B5EF4-FFF2-40B4-BE49-F238E27FC236}">
                    <a16:creationId xmlns:a16="http://schemas.microsoft.com/office/drawing/2014/main" id="{3E39CCC1-9B96-4D58-B6AD-C4876C5A10EB}"/>
                  </a:ext>
                </a:extLst>
              </p:cNvPr>
              <p:cNvSpPr>
                <a:spLocks noChangeArrowheads="1"/>
              </p:cNvSpPr>
              <p:nvPr/>
            </p:nvSpPr>
            <p:spPr bwMode="auto">
              <a:xfrm>
                <a:off x="1024" y="3511"/>
                <a:ext cx="757" cy="11"/>
              </a:xfrm>
              <a:prstGeom prst="rect">
                <a:avLst/>
              </a:prstGeom>
              <a:solidFill>
                <a:srgbClr val="83008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7" name="Rectangle 421">
                <a:extLst>
                  <a:ext uri="{FF2B5EF4-FFF2-40B4-BE49-F238E27FC236}">
                    <a16:creationId xmlns:a16="http://schemas.microsoft.com/office/drawing/2014/main" id="{619FFFF8-5101-4BA7-8066-B00602F9D1FF}"/>
                  </a:ext>
                </a:extLst>
              </p:cNvPr>
              <p:cNvSpPr>
                <a:spLocks noChangeArrowheads="1"/>
              </p:cNvSpPr>
              <p:nvPr/>
            </p:nvSpPr>
            <p:spPr bwMode="auto">
              <a:xfrm>
                <a:off x="1024" y="3522"/>
                <a:ext cx="757" cy="10"/>
              </a:xfrm>
              <a:prstGeom prst="rect">
                <a:avLst/>
              </a:prstGeom>
              <a:solidFill>
                <a:srgbClr val="8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8" name="Rectangle 422">
                <a:extLst>
                  <a:ext uri="{FF2B5EF4-FFF2-40B4-BE49-F238E27FC236}">
                    <a16:creationId xmlns:a16="http://schemas.microsoft.com/office/drawing/2014/main" id="{BE98A4B9-BC3A-4C64-80D3-01C191FCF941}"/>
                  </a:ext>
                </a:extLst>
              </p:cNvPr>
              <p:cNvSpPr>
                <a:spLocks noChangeArrowheads="1"/>
              </p:cNvSpPr>
              <p:nvPr/>
            </p:nvSpPr>
            <p:spPr bwMode="auto">
              <a:xfrm>
                <a:off x="1024" y="3532"/>
                <a:ext cx="757" cy="11"/>
              </a:xfrm>
              <a:prstGeom prst="rect">
                <a:avLst/>
              </a:prstGeom>
              <a:solidFill>
                <a:srgbClr val="9B00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9" name="Rectangle 423">
                <a:extLst>
                  <a:ext uri="{FF2B5EF4-FFF2-40B4-BE49-F238E27FC236}">
                    <a16:creationId xmlns:a16="http://schemas.microsoft.com/office/drawing/2014/main" id="{2FAEE215-0B1C-4728-8C69-1A6A76A2FA7F}"/>
                  </a:ext>
                </a:extLst>
              </p:cNvPr>
              <p:cNvSpPr>
                <a:spLocks noChangeArrowheads="1"/>
              </p:cNvSpPr>
              <p:nvPr/>
            </p:nvSpPr>
            <p:spPr bwMode="auto">
              <a:xfrm>
                <a:off x="1024" y="3543"/>
                <a:ext cx="757" cy="10"/>
              </a:xfrm>
              <a:prstGeom prst="rect">
                <a:avLst/>
              </a:prstGeom>
              <a:solidFill>
                <a:srgbClr val="AA00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0" name="Rectangle 424">
                <a:extLst>
                  <a:ext uri="{FF2B5EF4-FFF2-40B4-BE49-F238E27FC236}">
                    <a16:creationId xmlns:a16="http://schemas.microsoft.com/office/drawing/2014/main" id="{FED56878-7077-4CD1-ABB7-F0EF12A51648}"/>
                  </a:ext>
                </a:extLst>
              </p:cNvPr>
              <p:cNvSpPr>
                <a:spLocks noChangeArrowheads="1"/>
              </p:cNvSpPr>
              <p:nvPr/>
            </p:nvSpPr>
            <p:spPr bwMode="auto">
              <a:xfrm>
                <a:off x="1024" y="3553"/>
                <a:ext cx="757" cy="11"/>
              </a:xfrm>
              <a:prstGeom prst="rect">
                <a:avLst/>
              </a:prstGeom>
              <a:solidFill>
                <a:srgbClr val="B900B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1" name="Rectangle 425">
                <a:extLst>
                  <a:ext uri="{FF2B5EF4-FFF2-40B4-BE49-F238E27FC236}">
                    <a16:creationId xmlns:a16="http://schemas.microsoft.com/office/drawing/2014/main" id="{7B601029-2E45-4F29-93C4-8D1703F3A20B}"/>
                  </a:ext>
                </a:extLst>
              </p:cNvPr>
              <p:cNvSpPr>
                <a:spLocks noChangeArrowheads="1"/>
              </p:cNvSpPr>
              <p:nvPr/>
            </p:nvSpPr>
            <p:spPr bwMode="auto">
              <a:xfrm>
                <a:off x="1024" y="3564"/>
                <a:ext cx="757" cy="10"/>
              </a:xfrm>
              <a:prstGeom prst="rect">
                <a:avLst/>
              </a:prstGeom>
              <a:solidFill>
                <a:srgbClr val="C700C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2" name="Rectangle 426">
                <a:extLst>
                  <a:ext uri="{FF2B5EF4-FFF2-40B4-BE49-F238E27FC236}">
                    <a16:creationId xmlns:a16="http://schemas.microsoft.com/office/drawing/2014/main" id="{BDC24716-0843-466A-86F4-A411115F1189}"/>
                  </a:ext>
                </a:extLst>
              </p:cNvPr>
              <p:cNvSpPr>
                <a:spLocks noChangeArrowheads="1"/>
              </p:cNvSpPr>
              <p:nvPr/>
            </p:nvSpPr>
            <p:spPr bwMode="auto">
              <a:xfrm>
                <a:off x="1024" y="3574"/>
                <a:ext cx="757" cy="11"/>
              </a:xfrm>
              <a:prstGeom prst="rect">
                <a:avLst/>
              </a:prstGeom>
              <a:solidFill>
                <a:srgbClr val="D600D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3" name="Rectangle 427">
                <a:extLst>
                  <a:ext uri="{FF2B5EF4-FFF2-40B4-BE49-F238E27FC236}">
                    <a16:creationId xmlns:a16="http://schemas.microsoft.com/office/drawing/2014/main" id="{DCFEDB06-624E-4D11-BB76-9822E6615E64}"/>
                  </a:ext>
                </a:extLst>
              </p:cNvPr>
              <p:cNvSpPr>
                <a:spLocks noChangeArrowheads="1"/>
              </p:cNvSpPr>
              <p:nvPr/>
            </p:nvSpPr>
            <p:spPr bwMode="auto">
              <a:xfrm>
                <a:off x="1024" y="3585"/>
                <a:ext cx="757" cy="10"/>
              </a:xfrm>
              <a:prstGeom prst="rect">
                <a:avLst/>
              </a:prstGeom>
              <a:solidFill>
                <a:srgbClr val="E400E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4" name="Rectangle 428">
                <a:extLst>
                  <a:ext uri="{FF2B5EF4-FFF2-40B4-BE49-F238E27FC236}">
                    <a16:creationId xmlns:a16="http://schemas.microsoft.com/office/drawing/2014/main" id="{E2B16420-9C7F-4E44-93AB-B356AB126F8D}"/>
                  </a:ext>
                </a:extLst>
              </p:cNvPr>
              <p:cNvSpPr>
                <a:spLocks noChangeArrowheads="1"/>
              </p:cNvSpPr>
              <p:nvPr/>
            </p:nvSpPr>
            <p:spPr bwMode="auto">
              <a:xfrm>
                <a:off x="1024" y="3595"/>
                <a:ext cx="757" cy="11"/>
              </a:xfrm>
              <a:prstGeom prst="rect">
                <a:avLst/>
              </a:prstGeom>
              <a:solidFill>
                <a:srgbClr val="F300F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5" name="Rectangle 429">
                <a:extLst>
                  <a:ext uri="{FF2B5EF4-FFF2-40B4-BE49-F238E27FC236}">
                    <a16:creationId xmlns:a16="http://schemas.microsoft.com/office/drawing/2014/main" id="{A6B2A908-D1F0-4D0B-884F-3C7DFFDFB541}"/>
                  </a:ext>
                </a:extLst>
              </p:cNvPr>
              <p:cNvSpPr>
                <a:spLocks noChangeArrowheads="1"/>
              </p:cNvSpPr>
              <p:nvPr/>
            </p:nvSpPr>
            <p:spPr bwMode="auto">
              <a:xfrm>
                <a:off x="1024" y="3606"/>
                <a:ext cx="757" cy="10"/>
              </a:xfrm>
              <a:prstGeom prst="rect">
                <a:avLst/>
              </a:prstGeom>
              <a:solidFill>
                <a:srgbClr val="FC00F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6" name="Rectangle 430">
                <a:extLst>
                  <a:ext uri="{FF2B5EF4-FFF2-40B4-BE49-F238E27FC236}">
                    <a16:creationId xmlns:a16="http://schemas.microsoft.com/office/drawing/2014/main" id="{11E61DCE-53CD-4503-ACC4-536958F893C7}"/>
                  </a:ext>
                </a:extLst>
              </p:cNvPr>
              <p:cNvSpPr>
                <a:spLocks noChangeArrowheads="1"/>
              </p:cNvSpPr>
              <p:nvPr/>
            </p:nvSpPr>
            <p:spPr bwMode="auto">
              <a:xfrm>
                <a:off x="1024" y="3616"/>
                <a:ext cx="757" cy="11"/>
              </a:xfrm>
              <a:prstGeom prst="rect">
                <a:avLst/>
              </a:prstGeom>
              <a:solidFill>
                <a:srgbClr val="ED00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7" name="Rectangle 431">
                <a:extLst>
                  <a:ext uri="{FF2B5EF4-FFF2-40B4-BE49-F238E27FC236}">
                    <a16:creationId xmlns:a16="http://schemas.microsoft.com/office/drawing/2014/main" id="{49203EC8-1423-4B99-A82B-6719BEAD2588}"/>
                  </a:ext>
                </a:extLst>
              </p:cNvPr>
              <p:cNvSpPr>
                <a:spLocks noChangeArrowheads="1"/>
              </p:cNvSpPr>
              <p:nvPr/>
            </p:nvSpPr>
            <p:spPr bwMode="auto">
              <a:xfrm>
                <a:off x="1024" y="3627"/>
                <a:ext cx="757" cy="11"/>
              </a:xfrm>
              <a:prstGeom prst="rect">
                <a:avLst/>
              </a:prstGeom>
              <a:solidFill>
                <a:srgbClr val="DE00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8" name="Rectangle 432">
                <a:extLst>
                  <a:ext uri="{FF2B5EF4-FFF2-40B4-BE49-F238E27FC236}">
                    <a16:creationId xmlns:a16="http://schemas.microsoft.com/office/drawing/2014/main" id="{55425F5E-B745-4095-86A6-61D012439E0E}"/>
                  </a:ext>
                </a:extLst>
              </p:cNvPr>
              <p:cNvSpPr>
                <a:spLocks noChangeArrowheads="1"/>
              </p:cNvSpPr>
              <p:nvPr/>
            </p:nvSpPr>
            <p:spPr bwMode="auto">
              <a:xfrm>
                <a:off x="1024" y="3638"/>
                <a:ext cx="757" cy="10"/>
              </a:xfrm>
              <a:prstGeom prst="rect">
                <a:avLst/>
              </a:prstGeom>
              <a:solidFill>
                <a:srgbClr val="CF00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9" name="Rectangle 433">
                <a:extLst>
                  <a:ext uri="{FF2B5EF4-FFF2-40B4-BE49-F238E27FC236}">
                    <a16:creationId xmlns:a16="http://schemas.microsoft.com/office/drawing/2014/main" id="{74DC7B05-C491-4590-9C69-DF05729CF36A}"/>
                  </a:ext>
                </a:extLst>
              </p:cNvPr>
              <p:cNvSpPr>
                <a:spLocks noChangeArrowheads="1"/>
              </p:cNvSpPr>
              <p:nvPr/>
            </p:nvSpPr>
            <p:spPr bwMode="auto">
              <a:xfrm>
                <a:off x="1024" y="3648"/>
                <a:ext cx="757" cy="11"/>
              </a:xfrm>
              <a:prstGeom prst="rect">
                <a:avLst/>
              </a:prstGeom>
              <a:solidFill>
                <a:srgbClr val="C100C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0" name="Rectangle 434">
                <a:extLst>
                  <a:ext uri="{FF2B5EF4-FFF2-40B4-BE49-F238E27FC236}">
                    <a16:creationId xmlns:a16="http://schemas.microsoft.com/office/drawing/2014/main" id="{B3FB2956-FF90-479C-89DE-0F591842A25D}"/>
                  </a:ext>
                </a:extLst>
              </p:cNvPr>
              <p:cNvSpPr>
                <a:spLocks noChangeArrowheads="1"/>
              </p:cNvSpPr>
              <p:nvPr/>
            </p:nvSpPr>
            <p:spPr bwMode="auto">
              <a:xfrm>
                <a:off x="1024" y="3659"/>
                <a:ext cx="757" cy="10"/>
              </a:xfrm>
              <a:prstGeom prst="rect">
                <a:avLst/>
              </a:prstGeom>
              <a:solidFill>
                <a:srgbClr val="B200B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1" name="Rectangle 435">
                <a:extLst>
                  <a:ext uri="{FF2B5EF4-FFF2-40B4-BE49-F238E27FC236}">
                    <a16:creationId xmlns:a16="http://schemas.microsoft.com/office/drawing/2014/main" id="{1EE84277-588B-4282-B618-E061DE617E02}"/>
                  </a:ext>
                </a:extLst>
              </p:cNvPr>
              <p:cNvSpPr>
                <a:spLocks noChangeArrowheads="1"/>
              </p:cNvSpPr>
              <p:nvPr/>
            </p:nvSpPr>
            <p:spPr bwMode="auto">
              <a:xfrm>
                <a:off x="1024" y="3669"/>
                <a:ext cx="757" cy="11"/>
              </a:xfrm>
              <a:prstGeom prst="rect">
                <a:avLst/>
              </a:prstGeom>
              <a:solidFill>
                <a:srgbClr val="A300A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2" name="Rectangle 436">
                <a:extLst>
                  <a:ext uri="{FF2B5EF4-FFF2-40B4-BE49-F238E27FC236}">
                    <a16:creationId xmlns:a16="http://schemas.microsoft.com/office/drawing/2014/main" id="{74882718-87FC-4ACD-9431-BA2FAEC1F86F}"/>
                  </a:ext>
                </a:extLst>
              </p:cNvPr>
              <p:cNvSpPr>
                <a:spLocks noChangeArrowheads="1"/>
              </p:cNvSpPr>
              <p:nvPr/>
            </p:nvSpPr>
            <p:spPr bwMode="auto">
              <a:xfrm>
                <a:off x="1024" y="3680"/>
                <a:ext cx="757" cy="10"/>
              </a:xfrm>
              <a:prstGeom prst="rect">
                <a:avLst/>
              </a:prstGeom>
              <a:solidFill>
                <a:srgbClr val="94009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3" name="Rectangle 437">
                <a:extLst>
                  <a:ext uri="{FF2B5EF4-FFF2-40B4-BE49-F238E27FC236}">
                    <a16:creationId xmlns:a16="http://schemas.microsoft.com/office/drawing/2014/main" id="{6BEF1F9E-CFD1-46B5-9B87-657DE86AD0A6}"/>
                  </a:ext>
                </a:extLst>
              </p:cNvPr>
              <p:cNvSpPr>
                <a:spLocks noChangeArrowheads="1"/>
              </p:cNvSpPr>
              <p:nvPr/>
            </p:nvSpPr>
            <p:spPr bwMode="auto">
              <a:xfrm>
                <a:off x="1024" y="3690"/>
                <a:ext cx="757" cy="11"/>
              </a:xfrm>
              <a:prstGeom prst="rect">
                <a:avLst/>
              </a:prstGeom>
              <a:solidFill>
                <a:srgbClr val="8500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4" name="Rectangle 438">
                <a:extLst>
                  <a:ext uri="{FF2B5EF4-FFF2-40B4-BE49-F238E27FC236}">
                    <a16:creationId xmlns:a16="http://schemas.microsoft.com/office/drawing/2014/main" id="{A4F86F9D-9125-4623-90BD-751B8FC43091}"/>
                  </a:ext>
                </a:extLst>
              </p:cNvPr>
              <p:cNvSpPr>
                <a:spLocks noChangeArrowheads="1"/>
              </p:cNvSpPr>
              <p:nvPr/>
            </p:nvSpPr>
            <p:spPr bwMode="auto">
              <a:xfrm>
                <a:off x="1026" y="3514"/>
                <a:ext cx="757" cy="180"/>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55" name="Rectangle 439">
                <a:extLst>
                  <a:ext uri="{FF2B5EF4-FFF2-40B4-BE49-F238E27FC236}">
                    <a16:creationId xmlns:a16="http://schemas.microsoft.com/office/drawing/2014/main" id="{598258BE-1F84-4DAC-A9CA-F170E3EC5E63}"/>
                  </a:ext>
                </a:extLst>
              </p:cNvPr>
              <p:cNvSpPr>
                <a:spLocks noChangeArrowheads="1"/>
              </p:cNvSpPr>
              <p:nvPr/>
            </p:nvSpPr>
            <p:spPr bwMode="auto">
              <a:xfrm>
                <a:off x="1154" y="3543"/>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FFCC00"/>
                    </a:solidFill>
                    <a:latin typeface="宋体" panose="02010600030101010101" pitchFamily="2" charset="-122"/>
                    <a:ea typeface="宋体" panose="02010600030101010101" pitchFamily="2" charset="-122"/>
                  </a:rPr>
                  <a:t>标志奇存器</a:t>
                </a:r>
                <a:endParaRPr lang="zh-CN" altLang="en-US" sz="1800">
                  <a:solidFill>
                    <a:schemeClr val="tx1"/>
                  </a:solidFill>
                  <a:ea typeface="宋体" panose="02010600030101010101" pitchFamily="2" charset="-122"/>
                </a:endParaRPr>
              </a:p>
            </p:txBody>
          </p:sp>
          <p:sp>
            <p:nvSpPr>
              <p:cNvPr id="256" name="Freeform 440">
                <a:extLst>
                  <a:ext uri="{FF2B5EF4-FFF2-40B4-BE49-F238E27FC236}">
                    <a16:creationId xmlns:a16="http://schemas.microsoft.com/office/drawing/2014/main" id="{C7622E9E-1CDF-43EB-890E-7C3ACDF7FB74}"/>
                  </a:ext>
                </a:extLst>
              </p:cNvPr>
              <p:cNvSpPr>
                <a:spLocks/>
              </p:cNvSpPr>
              <p:nvPr/>
            </p:nvSpPr>
            <p:spPr bwMode="auto">
              <a:xfrm>
                <a:off x="669" y="2177"/>
                <a:ext cx="515" cy="1741"/>
              </a:xfrm>
              <a:custGeom>
                <a:avLst/>
                <a:gdLst>
                  <a:gd name="T0" fmla="*/ 515 w 515"/>
                  <a:gd name="T1" fmla="*/ 1684 h 1741"/>
                  <a:gd name="T2" fmla="*/ 76 w 515"/>
                  <a:gd name="T3" fmla="*/ 1684 h 1741"/>
                  <a:gd name="T4" fmla="*/ 76 w 515"/>
                  <a:gd name="T5" fmla="*/ 45 h 1741"/>
                  <a:gd name="T6" fmla="*/ 96 w 515"/>
                  <a:gd name="T7" fmla="*/ 45 h 1741"/>
                  <a:gd name="T8" fmla="*/ 49 w 515"/>
                  <a:gd name="T9" fmla="*/ 0 h 1741"/>
                  <a:gd name="T10" fmla="*/ 0 w 515"/>
                  <a:gd name="T11" fmla="*/ 45 h 1741"/>
                  <a:gd name="T12" fmla="*/ 20 w 515"/>
                  <a:gd name="T13" fmla="*/ 45 h 1741"/>
                  <a:gd name="T14" fmla="*/ 20 w 515"/>
                  <a:gd name="T15" fmla="*/ 1741 h 1741"/>
                  <a:gd name="T16" fmla="*/ 515 w 515"/>
                  <a:gd name="T17" fmla="*/ 1741 h 1741"/>
                  <a:gd name="T18" fmla="*/ 515 w 515"/>
                  <a:gd name="T19" fmla="*/ 1684 h 17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5" h="1741">
                    <a:moveTo>
                      <a:pt x="515" y="1684"/>
                    </a:moveTo>
                    <a:lnTo>
                      <a:pt x="76" y="1684"/>
                    </a:lnTo>
                    <a:lnTo>
                      <a:pt x="76" y="45"/>
                    </a:lnTo>
                    <a:lnTo>
                      <a:pt x="96" y="45"/>
                    </a:lnTo>
                    <a:lnTo>
                      <a:pt x="49" y="0"/>
                    </a:lnTo>
                    <a:lnTo>
                      <a:pt x="0" y="45"/>
                    </a:lnTo>
                    <a:lnTo>
                      <a:pt x="20" y="45"/>
                    </a:lnTo>
                    <a:lnTo>
                      <a:pt x="20" y="1741"/>
                    </a:lnTo>
                    <a:lnTo>
                      <a:pt x="515" y="1741"/>
                    </a:lnTo>
                    <a:lnTo>
                      <a:pt x="515" y="16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7" name="Freeform 441">
                <a:extLst>
                  <a:ext uri="{FF2B5EF4-FFF2-40B4-BE49-F238E27FC236}">
                    <a16:creationId xmlns:a16="http://schemas.microsoft.com/office/drawing/2014/main" id="{0E126AE2-19E9-4994-9DA9-816051DC66F1}"/>
                  </a:ext>
                </a:extLst>
              </p:cNvPr>
              <p:cNvSpPr>
                <a:spLocks/>
              </p:cNvSpPr>
              <p:nvPr/>
            </p:nvSpPr>
            <p:spPr bwMode="auto">
              <a:xfrm>
                <a:off x="669" y="2177"/>
                <a:ext cx="515" cy="1741"/>
              </a:xfrm>
              <a:custGeom>
                <a:avLst/>
                <a:gdLst>
                  <a:gd name="T0" fmla="*/ 515 w 515"/>
                  <a:gd name="T1" fmla="*/ 1684 h 1741"/>
                  <a:gd name="T2" fmla="*/ 76 w 515"/>
                  <a:gd name="T3" fmla="*/ 1684 h 1741"/>
                  <a:gd name="T4" fmla="*/ 76 w 515"/>
                  <a:gd name="T5" fmla="*/ 45 h 1741"/>
                  <a:gd name="T6" fmla="*/ 96 w 515"/>
                  <a:gd name="T7" fmla="*/ 45 h 1741"/>
                  <a:gd name="T8" fmla="*/ 49 w 515"/>
                  <a:gd name="T9" fmla="*/ 0 h 1741"/>
                  <a:gd name="T10" fmla="*/ 0 w 515"/>
                  <a:gd name="T11" fmla="*/ 45 h 1741"/>
                  <a:gd name="T12" fmla="*/ 20 w 515"/>
                  <a:gd name="T13" fmla="*/ 45 h 1741"/>
                  <a:gd name="T14" fmla="*/ 20 w 515"/>
                  <a:gd name="T15" fmla="*/ 1741 h 1741"/>
                  <a:gd name="T16" fmla="*/ 515 w 515"/>
                  <a:gd name="T17" fmla="*/ 1741 h 17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5" h="1741">
                    <a:moveTo>
                      <a:pt x="515" y="1684"/>
                    </a:moveTo>
                    <a:lnTo>
                      <a:pt x="76" y="1684"/>
                    </a:lnTo>
                    <a:lnTo>
                      <a:pt x="76" y="45"/>
                    </a:lnTo>
                    <a:lnTo>
                      <a:pt x="96" y="45"/>
                    </a:lnTo>
                    <a:lnTo>
                      <a:pt x="49" y="0"/>
                    </a:lnTo>
                    <a:lnTo>
                      <a:pt x="0" y="45"/>
                    </a:lnTo>
                    <a:lnTo>
                      <a:pt x="20" y="45"/>
                    </a:lnTo>
                    <a:lnTo>
                      <a:pt x="20" y="1741"/>
                    </a:lnTo>
                    <a:lnTo>
                      <a:pt x="515" y="1741"/>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 name="Freeform 442">
                <a:extLst>
                  <a:ext uri="{FF2B5EF4-FFF2-40B4-BE49-F238E27FC236}">
                    <a16:creationId xmlns:a16="http://schemas.microsoft.com/office/drawing/2014/main" id="{D84E2C3B-5FBC-4CB7-9CFA-EE9DE54D589D}"/>
                  </a:ext>
                </a:extLst>
              </p:cNvPr>
              <p:cNvSpPr>
                <a:spLocks/>
              </p:cNvSpPr>
              <p:nvPr/>
            </p:nvSpPr>
            <p:spPr bwMode="auto">
              <a:xfrm>
                <a:off x="783" y="3717"/>
                <a:ext cx="708" cy="202"/>
              </a:xfrm>
              <a:custGeom>
                <a:avLst/>
                <a:gdLst>
                  <a:gd name="T0" fmla="*/ 0 w 708"/>
                  <a:gd name="T1" fmla="*/ 144 h 202"/>
                  <a:gd name="T2" fmla="*/ 621 w 708"/>
                  <a:gd name="T3" fmla="*/ 144 h 202"/>
                  <a:gd name="T4" fmla="*/ 621 w 708"/>
                  <a:gd name="T5" fmla="*/ 49 h 202"/>
                  <a:gd name="T6" fmla="*/ 598 w 708"/>
                  <a:gd name="T7" fmla="*/ 49 h 202"/>
                  <a:gd name="T8" fmla="*/ 652 w 708"/>
                  <a:gd name="T9" fmla="*/ 0 h 202"/>
                  <a:gd name="T10" fmla="*/ 708 w 708"/>
                  <a:gd name="T11" fmla="*/ 49 h 202"/>
                  <a:gd name="T12" fmla="*/ 686 w 708"/>
                  <a:gd name="T13" fmla="*/ 49 h 202"/>
                  <a:gd name="T14" fmla="*/ 686 w 708"/>
                  <a:gd name="T15" fmla="*/ 202 h 202"/>
                  <a:gd name="T16" fmla="*/ 0 w 708"/>
                  <a:gd name="T17" fmla="*/ 202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8" h="202">
                    <a:moveTo>
                      <a:pt x="0" y="144"/>
                    </a:moveTo>
                    <a:lnTo>
                      <a:pt x="621" y="144"/>
                    </a:lnTo>
                    <a:lnTo>
                      <a:pt x="621" y="49"/>
                    </a:lnTo>
                    <a:lnTo>
                      <a:pt x="598" y="49"/>
                    </a:lnTo>
                    <a:lnTo>
                      <a:pt x="652" y="0"/>
                    </a:lnTo>
                    <a:lnTo>
                      <a:pt x="708" y="49"/>
                    </a:lnTo>
                    <a:lnTo>
                      <a:pt x="686" y="49"/>
                    </a:lnTo>
                    <a:lnTo>
                      <a:pt x="686" y="202"/>
                    </a:lnTo>
                    <a:lnTo>
                      <a:pt x="0" y="202"/>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259" name="Picture 443">
                <a:extLst>
                  <a:ext uri="{FF2B5EF4-FFF2-40B4-BE49-F238E27FC236}">
                    <a16:creationId xmlns:a16="http://schemas.microsoft.com/office/drawing/2014/main" id="{51BCFEEA-0809-43EA-9C5B-187A3B81B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 y="2974"/>
                <a:ext cx="5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0" name="Picture 444">
                <a:extLst>
                  <a:ext uri="{FF2B5EF4-FFF2-40B4-BE49-F238E27FC236}">
                    <a16:creationId xmlns:a16="http://schemas.microsoft.com/office/drawing/2014/main" id="{562D6120-7577-476C-B9E8-D2AE167CB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5" y="2974"/>
                <a:ext cx="53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1" name="Rectangle 445">
                <a:extLst>
                  <a:ext uri="{FF2B5EF4-FFF2-40B4-BE49-F238E27FC236}">
                    <a16:creationId xmlns:a16="http://schemas.microsoft.com/office/drawing/2014/main" id="{E5CA9F33-EC72-44E7-A90D-E28CA2BE256C}"/>
                  </a:ext>
                </a:extLst>
              </p:cNvPr>
              <p:cNvSpPr>
                <a:spLocks noChangeArrowheads="1"/>
              </p:cNvSpPr>
              <p:nvPr/>
            </p:nvSpPr>
            <p:spPr bwMode="auto">
              <a:xfrm>
                <a:off x="2234" y="2979"/>
                <a:ext cx="521" cy="427"/>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62" name="Rectangle 446">
                <a:extLst>
                  <a:ext uri="{FF2B5EF4-FFF2-40B4-BE49-F238E27FC236}">
                    <a16:creationId xmlns:a16="http://schemas.microsoft.com/office/drawing/2014/main" id="{EBD2981C-177A-4D32-8D4E-160870D767A5}"/>
                  </a:ext>
                </a:extLst>
              </p:cNvPr>
              <p:cNvSpPr>
                <a:spLocks noChangeArrowheads="1"/>
              </p:cNvSpPr>
              <p:nvPr/>
            </p:nvSpPr>
            <p:spPr bwMode="auto">
              <a:xfrm>
                <a:off x="2463" y="3069"/>
                <a:ext cx="9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200">
                    <a:solidFill>
                      <a:srgbClr val="000000"/>
                    </a:solidFill>
                    <a:latin typeface="宋体" panose="02010600030101010101" pitchFamily="2" charset="-122"/>
                    <a:ea typeface="宋体" panose="02010600030101010101" pitchFamily="2" charset="-122"/>
                  </a:rPr>
                  <a:t>EU</a:t>
                </a:r>
                <a:endParaRPr lang="en-US" altLang="zh-CN" sz="1800">
                  <a:solidFill>
                    <a:schemeClr val="tx1"/>
                  </a:solidFill>
                  <a:ea typeface="宋体" panose="02010600030101010101" pitchFamily="2" charset="-122"/>
                </a:endParaRPr>
              </a:p>
            </p:txBody>
          </p:sp>
          <p:sp>
            <p:nvSpPr>
              <p:cNvPr id="263" name="Rectangle 447">
                <a:extLst>
                  <a:ext uri="{FF2B5EF4-FFF2-40B4-BE49-F238E27FC236}">
                    <a16:creationId xmlns:a16="http://schemas.microsoft.com/office/drawing/2014/main" id="{881C74CC-1754-4E8B-A671-7925BE3A5572}"/>
                  </a:ext>
                </a:extLst>
              </p:cNvPr>
              <p:cNvSpPr>
                <a:spLocks noChangeArrowheads="1"/>
              </p:cNvSpPr>
              <p:nvPr/>
            </p:nvSpPr>
            <p:spPr bwMode="auto">
              <a:xfrm>
                <a:off x="2366" y="320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控制器</a:t>
                </a:r>
                <a:endParaRPr lang="zh-CN" altLang="en-US" sz="1800">
                  <a:solidFill>
                    <a:schemeClr val="tx1"/>
                  </a:solidFill>
                  <a:ea typeface="宋体" panose="02010600030101010101" pitchFamily="2" charset="-122"/>
                </a:endParaRPr>
              </a:p>
            </p:txBody>
          </p:sp>
          <p:sp>
            <p:nvSpPr>
              <p:cNvPr id="264" name="Line 448">
                <a:extLst>
                  <a:ext uri="{FF2B5EF4-FFF2-40B4-BE49-F238E27FC236}">
                    <a16:creationId xmlns:a16="http://schemas.microsoft.com/office/drawing/2014/main" id="{C6127C90-C156-49CD-A57B-074B43CB7F6C}"/>
                  </a:ext>
                </a:extLst>
              </p:cNvPr>
              <p:cNvSpPr>
                <a:spLocks noChangeShapeType="1"/>
              </p:cNvSpPr>
              <p:nvPr/>
            </p:nvSpPr>
            <p:spPr bwMode="auto">
              <a:xfrm flipH="1">
                <a:off x="2130" y="3192"/>
                <a:ext cx="104" cy="0"/>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Freeform 449">
                <a:extLst>
                  <a:ext uri="{FF2B5EF4-FFF2-40B4-BE49-F238E27FC236}">
                    <a16:creationId xmlns:a16="http://schemas.microsoft.com/office/drawing/2014/main" id="{A5CCBD30-34EF-4FFC-925A-031C162E4A27}"/>
                  </a:ext>
                </a:extLst>
              </p:cNvPr>
              <p:cNvSpPr>
                <a:spLocks/>
              </p:cNvSpPr>
              <p:nvPr/>
            </p:nvSpPr>
            <p:spPr bwMode="auto">
              <a:xfrm>
                <a:off x="1815" y="2579"/>
                <a:ext cx="256" cy="613"/>
              </a:xfrm>
              <a:custGeom>
                <a:avLst/>
                <a:gdLst>
                  <a:gd name="T0" fmla="*/ 256 w 256"/>
                  <a:gd name="T1" fmla="*/ 613 h 613"/>
                  <a:gd name="T2" fmla="*/ 256 w 256"/>
                  <a:gd name="T3" fmla="*/ 0 h 613"/>
                  <a:gd name="T4" fmla="*/ 0 w 256"/>
                  <a:gd name="T5" fmla="*/ 0 h 613"/>
                  <a:gd name="T6" fmla="*/ 0 60000 65536"/>
                  <a:gd name="T7" fmla="*/ 0 60000 65536"/>
                  <a:gd name="T8" fmla="*/ 0 60000 65536"/>
                </a:gdLst>
                <a:ahLst/>
                <a:cxnLst>
                  <a:cxn ang="T6">
                    <a:pos x="T0" y="T1"/>
                  </a:cxn>
                  <a:cxn ang="T7">
                    <a:pos x="T2" y="T3"/>
                  </a:cxn>
                  <a:cxn ang="T8">
                    <a:pos x="T4" y="T5"/>
                  </a:cxn>
                </a:cxnLst>
                <a:rect l="0" t="0" r="r" b="b"/>
                <a:pathLst>
                  <a:path w="256" h="613">
                    <a:moveTo>
                      <a:pt x="256" y="613"/>
                    </a:moveTo>
                    <a:lnTo>
                      <a:pt x="256" y="0"/>
                    </a:lnTo>
                    <a:lnTo>
                      <a:pt x="0" y="0"/>
                    </a:lnTo>
                  </a:path>
                </a:pathLst>
              </a:custGeom>
              <a:noFill/>
              <a:ln w="14288" cap="rnd">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Freeform 450">
                <a:extLst>
                  <a:ext uri="{FF2B5EF4-FFF2-40B4-BE49-F238E27FC236}">
                    <a16:creationId xmlns:a16="http://schemas.microsoft.com/office/drawing/2014/main" id="{1B14D47B-8ACD-483F-9662-C5628153F242}"/>
                  </a:ext>
                </a:extLst>
              </p:cNvPr>
              <p:cNvSpPr>
                <a:spLocks/>
              </p:cNvSpPr>
              <p:nvPr/>
            </p:nvSpPr>
            <p:spPr bwMode="auto">
              <a:xfrm>
                <a:off x="1842" y="3192"/>
                <a:ext cx="229" cy="412"/>
              </a:xfrm>
              <a:custGeom>
                <a:avLst/>
                <a:gdLst>
                  <a:gd name="T0" fmla="*/ 229 w 229"/>
                  <a:gd name="T1" fmla="*/ 0 h 412"/>
                  <a:gd name="T2" fmla="*/ 229 w 229"/>
                  <a:gd name="T3" fmla="*/ 412 h 412"/>
                  <a:gd name="T4" fmla="*/ 0 w 229"/>
                  <a:gd name="T5" fmla="*/ 412 h 412"/>
                  <a:gd name="T6" fmla="*/ 0 60000 65536"/>
                  <a:gd name="T7" fmla="*/ 0 60000 65536"/>
                  <a:gd name="T8" fmla="*/ 0 60000 65536"/>
                </a:gdLst>
                <a:ahLst/>
                <a:cxnLst>
                  <a:cxn ang="T6">
                    <a:pos x="T0" y="T1"/>
                  </a:cxn>
                  <a:cxn ang="T7">
                    <a:pos x="T2" y="T3"/>
                  </a:cxn>
                  <a:cxn ang="T8">
                    <a:pos x="T4" y="T5"/>
                  </a:cxn>
                </a:cxnLst>
                <a:rect l="0" t="0" r="r" b="b"/>
                <a:pathLst>
                  <a:path w="229" h="412">
                    <a:moveTo>
                      <a:pt x="229" y="0"/>
                    </a:moveTo>
                    <a:lnTo>
                      <a:pt x="229" y="412"/>
                    </a:lnTo>
                    <a:lnTo>
                      <a:pt x="0" y="412"/>
                    </a:lnTo>
                  </a:path>
                </a:pathLst>
              </a:custGeom>
              <a:noFill/>
              <a:ln w="14288" cap="rnd">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7" name="Freeform 451">
                <a:extLst>
                  <a:ext uri="{FF2B5EF4-FFF2-40B4-BE49-F238E27FC236}">
                    <a16:creationId xmlns:a16="http://schemas.microsoft.com/office/drawing/2014/main" id="{2BDF7557-C3D2-496E-9572-398DFD00143E}"/>
                  </a:ext>
                </a:extLst>
              </p:cNvPr>
              <p:cNvSpPr>
                <a:spLocks/>
              </p:cNvSpPr>
              <p:nvPr/>
            </p:nvSpPr>
            <p:spPr bwMode="auto">
              <a:xfrm>
                <a:off x="1690" y="3067"/>
                <a:ext cx="381" cy="125"/>
              </a:xfrm>
              <a:custGeom>
                <a:avLst/>
                <a:gdLst>
                  <a:gd name="T0" fmla="*/ 381 w 381"/>
                  <a:gd name="T1" fmla="*/ 125 h 125"/>
                  <a:gd name="T2" fmla="*/ 381 w 381"/>
                  <a:gd name="T3" fmla="*/ 0 h 125"/>
                  <a:gd name="T4" fmla="*/ 0 w 381"/>
                  <a:gd name="T5" fmla="*/ 0 h 125"/>
                  <a:gd name="T6" fmla="*/ 0 60000 65536"/>
                  <a:gd name="T7" fmla="*/ 0 60000 65536"/>
                  <a:gd name="T8" fmla="*/ 0 60000 65536"/>
                </a:gdLst>
                <a:ahLst/>
                <a:cxnLst>
                  <a:cxn ang="T6">
                    <a:pos x="T0" y="T1"/>
                  </a:cxn>
                  <a:cxn ang="T7">
                    <a:pos x="T2" y="T3"/>
                  </a:cxn>
                  <a:cxn ang="T8">
                    <a:pos x="T4" y="T5"/>
                  </a:cxn>
                </a:cxnLst>
                <a:rect l="0" t="0" r="r" b="b"/>
                <a:pathLst>
                  <a:path w="381" h="125">
                    <a:moveTo>
                      <a:pt x="381" y="125"/>
                    </a:moveTo>
                    <a:lnTo>
                      <a:pt x="381" y="0"/>
                    </a:lnTo>
                    <a:lnTo>
                      <a:pt x="0" y="0"/>
                    </a:lnTo>
                  </a:path>
                </a:pathLst>
              </a:custGeom>
              <a:noFill/>
              <a:ln w="14288" cap="rnd">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8" name="Freeform 452">
                <a:extLst>
                  <a:ext uri="{FF2B5EF4-FFF2-40B4-BE49-F238E27FC236}">
                    <a16:creationId xmlns:a16="http://schemas.microsoft.com/office/drawing/2014/main" id="{4BD70737-4C58-4E38-AD8C-4A039C5AEA47}"/>
                  </a:ext>
                </a:extLst>
              </p:cNvPr>
              <p:cNvSpPr>
                <a:spLocks/>
              </p:cNvSpPr>
              <p:nvPr/>
            </p:nvSpPr>
            <p:spPr bwMode="auto">
              <a:xfrm>
                <a:off x="2071" y="3154"/>
                <a:ext cx="78" cy="77"/>
              </a:xfrm>
              <a:custGeom>
                <a:avLst/>
                <a:gdLst>
                  <a:gd name="T0" fmla="*/ 0 w 78"/>
                  <a:gd name="T1" fmla="*/ 38 h 77"/>
                  <a:gd name="T2" fmla="*/ 78 w 78"/>
                  <a:gd name="T3" fmla="*/ 0 h 77"/>
                  <a:gd name="T4" fmla="*/ 74 w 78"/>
                  <a:gd name="T5" fmla="*/ 10 h 77"/>
                  <a:gd name="T6" fmla="*/ 74 w 78"/>
                  <a:gd name="T7" fmla="*/ 17 h 77"/>
                  <a:gd name="T8" fmla="*/ 71 w 78"/>
                  <a:gd name="T9" fmla="*/ 22 h 77"/>
                  <a:gd name="T10" fmla="*/ 71 w 78"/>
                  <a:gd name="T11" fmla="*/ 27 h 77"/>
                  <a:gd name="T12" fmla="*/ 69 w 78"/>
                  <a:gd name="T13" fmla="*/ 34 h 77"/>
                  <a:gd name="T14" fmla="*/ 69 w 78"/>
                  <a:gd name="T15" fmla="*/ 46 h 77"/>
                  <a:gd name="T16" fmla="*/ 71 w 78"/>
                  <a:gd name="T17" fmla="*/ 50 h 77"/>
                  <a:gd name="T18" fmla="*/ 71 w 78"/>
                  <a:gd name="T19" fmla="*/ 55 h 77"/>
                  <a:gd name="T20" fmla="*/ 74 w 78"/>
                  <a:gd name="T21" fmla="*/ 62 h 77"/>
                  <a:gd name="T22" fmla="*/ 74 w 78"/>
                  <a:gd name="T23" fmla="*/ 67 h 77"/>
                  <a:gd name="T24" fmla="*/ 78 w 78"/>
                  <a:gd name="T25" fmla="*/ 77 h 77"/>
                  <a:gd name="T26" fmla="*/ 0 w 78"/>
                  <a:gd name="T27" fmla="*/ 38 h 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8" h="77">
                    <a:moveTo>
                      <a:pt x="0" y="38"/>
                    </a:moveTo>
                    <a:lnTo>
                      <a:pt x="78" y="0"/>
                    </a:lnTo>
                    <a:lnTo>
                      <a:pt x="74" y="10"/>
                    </a:lnTo>
                    <a:lnTo>
                      <a:pt x="74" y="17"/>
                    </a:lnTo>
                    <a:lnTo>
                      <a:pt x="71" y="22"/>
                    </a:lnTo>
                    <a:lnTo>
                      <a:pt x="71" y="27"/>
                    </a:lnTo>
                    <a:lnTo>
                      <a:pt x="69" y="34"/>
                    </a:lnTo>
                    <a:lnTo>
                      <a:pt x="69" y="46"/>
                    </a:lnTo>
                    <a:lnTo>
                      <a:pt x="71" y="50"/>
                    </a:lnTo>
                    <a:lnTo>
                      <a:pt x="71" y="55"/>
                    </a:lnTo>
                    <a:lnTo>
                      <a:pt x="74" y="62"/>
                    </a:lnTo>
                    <a:lnTo>
                      <a:pt x="74" y="67"/>
                    </a:lnTo>
                    <a:lnTo>
                      <a:pt x="78" y="77"/>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453">
                <a:extLst>
                  <a:ext uri="{FF2B5EF4-FFF2-40B4-BE49-F238E27FC236}">
                    <a16:creationId xmlns:a16="http://schemas.microsoft.com/office/drawing/2014/main" id="{A177D84F-F7DF-4CEA-B0FD-1709297543F4}"/>
                  </a:ext>
                </a:extLst>
              </p:cNvPr>
              <p:cNvSpPr>
                <a:spLocks/>
              </p:cNvSpPr>
              <p:nvPr/>
            </p:nvSpPr>
            <p:spPr bwMode="auto">
              <a:xfrm>
                <a:off x="1754" y="2539"/>
                <a:ext cx="80" cy="78"/>
              </a:xfrm>
              <a:custGeom>
                <a:avLst/>
                <a:gdLst>
                  <a:gd name="T0" fmla="*/ 0 w 80"/>
                  <a:gd name="T1" fmla="*/ 40 h 78"/>
                  <a:gd name="T2" fmla="*/ 80 w 80"/>
                  <a:gd name="T3" fmla="*/ 0 h 78"/>
                  <a:gd name="T4" fmla="*/ 77 w 80"/>
                  <a:gd name="T5" fmla="*/ 4 h 78"/>
                  <a:gd name="T6" fmla="*/ 75 w 80"/>
                  <a:gd name="T7" fmla="*/ 12 h 78"/>
                  <a:gd name="T8" fmla="*/ 73 w 80"/>
                  <a:gd name="T9" fmla="*/ 16 h 78"/>
                  <a:gd name="T10" fmla="*/ 73 w 80"/>
                  <a:gd name="T11" fmla="*/ 21 h 78"/>
                  <a:gd name="T12" fmla="*/ 71 w 80"/>
                  <a:gd name="T13" fmla="*/ 28 h 78"/>
                  <a:gd name="T14" fmla="*/ 71 w 80"/>
                  <a:gd name="T15" fmla="*/ 50 h 78"/>
                  <a:gd name="T16" fmla="*/ 73 w 80"/>
                  <a:gd name="T17" fmla="*/ 57 h 78"/>
                  <a:gd name="T18" fmla="*/ 73 w 80"/>
                  <a:gd name="T19" fmla="*/ 62 h 78"/>
                  <a:gd name="T20" fmla="*/ 75 w 80"/>
                  <a:gd name="T21" fmla="*/ 66 h 78"/>
                  <a:gd name="T22" fmla="*/ 77 w 80"/>
                  <a:gd name="T23" fmla="*/ 73 h 78"/>
                  <a:gd name="T24" fmla="*/ 80 w 80"/>
                  <a:gd name="T25" fmla="*/ 78 h 78"/>
                  <a:gd name="T26" fmla="*/ 0 w 80"/>
                  <a:gd name="T27" fmla="*/ 40 h 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 h="78">
                    <a:moveTo>
                      <a:pt x="0" y="40"/>
                    </a:moveTo>
                    <a:lnTo>
                      <a:pt x="80" y="0"/>
                    </a:lnTo>
                    <a:lnTo>
                      <a:pt x="77" y="4"/>
                    </a:lnTo>
                    <a:lnTo>
                      <a:pt x="75" y="12"/>
                    </a:lnTo>
                    <a:lnTo>
                      <a:pt x="73" y="16"/>
                    </a:lnTo>
                    <a:lnTo>
                      <a:pt x="73" y="21"/>
                    </a:lnTo>
                    <a:lnTo>
                      <a:pt x="71" y="28"/>
                    </a:lnTo>
                    <a:lnTo>
                      <a:pt x="71" y="50"/>
                    </a:lnTo>
                    <a:lnTo>
                      <a:pt x="73" y="57"/>
                    </a:lnTo>
                    <a:lnTo>
                      <a:pt x="73" y="62"/>
                    </a:lnTo>
                    <a:lnTo>
                      <a:pt x="75" y="66"/>
                    </a:lnTo>
                    <a:lnTo>
                      <a:pt x="77" y="73"/>
                    </a:lnTo>
                    <a:lnTo>
                      <a:pt x="80" y="78"/>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 name="Freeform 454">
                <a:extLst>
                  <a:ext uri="{FF2B5EF4-FFF2-40B4-BE49-F238E27FC236}">
                    <a16:creationId xmlns:a16="http://schemas.microsoft.com/office/drawing/2014/main" id="{5EB1A27B-BE0B-427B-82A7-34BDF4000A10}"/>
                  </a:ext>
                </a:extLst>
              </p:cNvPr>
              <p:cNvSpPr>
                <a:spLocks/>
              </p:cNvSpPr>
              <p:nvPr/>
            </p:nvSpPr>
            <p:spPr bwMode="auto">
              <a:xfrm>
                <a:off x="1783" y="3566"/>
                <a:ext cx="78" cy="76"/>
              </a:xfrm>
              <a:custGeom>
                <a:avLst/>
                <a:gdLst>
                  <a:gd name="T0" fmla="*/ 0 w 78"/>
                  <a:gd name="T1" fmla="*/ 38 h 76"/>
                  <a:gd name="T2" fmla="*/ 78 w 78"/>
                  <a:gd name="T3" fmla="*/ 0 h 76"/>
                  <a:gd name="T4" fmla="*/ 73 w 78"/>
                  <a:gd name="T5" fmla="*/ 10 h 76"/>
                  <a:gd name="T6" fmla="*/ 71 w 78"/>
                  <a:gd name="T7" fmla="*/ 16 h 76"/>
                  <a:gd name="T8" fmla="*/ 71 w 78"/>
                  <a:gd name="T9" fmla="*/ 26 h 76"/>
                  <a:gd name="T10" fmla="*/ 68 w 78"/>
                  <a:gd name="T11" fmla="*/ 33 h 76"/>
                  <a:gd name="T12" fmla="*/ 68 w 78"/>
                  <a:gd name="T13" fmla="*/ 45 h 76"/>
                  <a:gd name="T14" fmla="*/ 71 w 78"/>
                  <a:gd name="T15" fmla="*/ 50 h 76"/>
                  <a:gd name="T16" fmla="*/ 71 w 78"/>
                  <a:gd name="T17" fmla="*/ 62 h 76"/>
                  <a:gd name="T18" fmla="*/ 78 w 78"/>
                  <a:gd name="T19" fmla="*/ 76 h 76"/>
                  <a:gd name="T20" fmla="*/ 0 w 78"/>
                  <a:gd name="T21" fmla="*/ 38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8" h="76">
                    <a:moveTo>
                      <a:pt x="0" y="38"/>
                    </a:moveTo>
                    <a:lnTo>
                      <a:pt x="78" y="0"/>
                    </a:lnTo>
                    <a:lnTo>
                      <a:pt x="73" y="10"/>
                    </a:lnTo>
                    <a:lnTo>
                      <a:pt x="71" y="16"/>
                    </a:lnTo>
                    <a:lnTo>
                      <a:pt x="71" y="26"/>
                    </a:lnTo>
                    <a:lnTo>
                      <a:pt x="68" y="33"/>
                    </a:lnTo>
                    <a:lnTo>
                      <a:pt x="68" y="45"/>
                    </a:lnTo>
                    <a:lnTo>
                      <a:pt x="71" y="50"/>
                    </a:lnTo>
                    <a:lnTo>
                      <a:pt x="71" y="62"/>
                    </a:lnTo>
                    <a:lnTo>
                      <a:pt x="78" y="76"/>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1" name="Freeform 455">
                <a:extLst>
                  <a:ext uri="{FF2B5EF4-FFF2-40B4-BE49-F238E27FC236}">
                    <a16:creationId xmlns:a16="http://schemas.microsoft.com/office/drawing/2014/main" id="{9D8326CA-5B63-480C-9548-FDA0F37D3A57}"/>
                  </a:ext>
                </a:extLst>
              </p:cNvPr>
              <p:cNvSpPr>
                <a:spLocks/>
              </p:cNvSpPr>
              <p:nvPr/>
            </p:nvSpPr>
            <p:spPr bwMode="auto">
              <a:xfrm>
                <a:off x="1631" y="3029"/>
                <a:ext cx="79" cy="75"/>
              </a:xfrm>
              <a:custGeom>
                <a:avLst/>
                <a:gdLst>
                  <a:gd name="T0" fmla="*/ 0 w 79"/>
                  <a:gd name="T1" fmla="*/ 38 h 75"/>
                  <a:gd name="T2" fmla="*/ 79 w 79"/>
                  <a:gd name="T3" fmla="*/ 0 h 75"/>
                  <a:gd name="T4" fmla="*/ 74 w 79"/>
                  <a:gd name="T5" fmla="*/ 9 h 75"/>
                  <a:gd name="T6" fmla="*/ 74 w 79"/>
                  <a:gd name="T7" fmla="*/ 14 h 75"/>
                  <a:gd name="T8" fmla="*/ 71 w 79"/>
                  <a:gd name="T9" fmla="*/ 21 h 75"/>
                  <a:gd name="T10" fmla="*/ 71 w 79"/>
                  <a:gd name="T11" fmla="*/ 26 h 75"/>
                  <a:gd name="T12" fmla="*/ 69 w 79"/>
                  <a:gd name="T13" fmla="*/ 32 h 75"/>
                  <a:gd name="T14" fmla="*/ 69 w 79"/>
                  <a:gd name="T15" fmla="*/ 42 h 75"/>
                  <a:gd name="T16" fmla="*/ 71 w 79"/>
                  <a:gd name="T17" fmla="*/ 50 h 75"/>
                  <a:gd name="T18" fmla="*/ 71 w 79"/>
                  <a:gd name="T19" fmla="*/ 54 h 75"/>
                  <a:gd name="T20" fmla="*/ 74 w 79"/>
                  <a:gd name="T21" fmla="*/ 59 h 75"/>
                  <a:gd name="T22" fmla="*/ 74 w 79"/>
                  <a:gd name="T23" fmla="*/ 66 h 75"/>
                  <a:gd name="T24" fmla="*/ 79 w 79"/>
                  <a:gd name="T25" fmla="*/ 75 h 75"/>
                  <a:gd name="T26" fmla="*/ 0 w 79"/>
                  <a:gd name="T27" fmla="*/ 3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9" h="75">
                    <a:moveTo>
                      <a:pt x="0" y="38"/>
                    </a:moveTo>
                    <a:lnTo>
                      <a:pt x="79" y="0"/>
                    </a:lnTo>
                    <a:lnTo>
                      <a:pt x="74" y="9"/>
                    </a:lnTo>
                    <a:lnTo>
                      <a:pt x="74" y="14"/>
                    </a:lnTo>
                    <a:lnTo>
                      <a:pt x="71" y="21"/>
                    </a:lnTo>
                    <a:lnTo>
                      <a:pt x="71" y="26"/>
                    </a:lnTo>
                    <a:lnTo>
                      <a:pt x="69" y="32"/>
                    </a:lnTo>
                    <a:lnTo>
                      <a:pt x="69" y="42"/>
                    </a:lnTo>
                    <a:lnTo>
                      <a:pt x="71" y="50"/>
                    </a:lnTo>
                    <a:lnTo>
                      <a:pt x="71" y="54"/>
                    </a:lnTo>
                    <a:lnTo>
                      <a:pt x="74" y="59"/>
                    </a:lnTo>
                    <a:lnTo>
                      <a:pt x="74" y="66"/>
                    </a:lnTo>
                    <a:lnTo>
                      <a:pt x="79" y="75"/>
                    </a:lnTo>
                    <a:lnTo>
                      <a:pt x="0"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456">
                <a:extLst>
                  <a:ext uri="{FF2B5EF4-FFF2-40B4-BE49-F238E27FC236}">
                    <a16:creationId xmlns:a16="http://schemas.microsoft.com/office/drawing/2014/main" id="{F60BFD71-8CE8-4E30-A3FE-EE789E7E49E6}"/>
                  </a:ext>
                </a:extLst>
              </p:cNvPr>
              <p:cNvSpPr>
                <a:spLocks/>
              </p:cNvSpPr>
              <p:nvPr/>
            </p:nvSpPr>
            <p:spPr bwMode="auto">
              <a:xfrm>
                <a:off x="1631" y="1861"/>
                <a:ext cx="440" cy="796"/>
              </a:xfrm>
              <a:custGeom>
                <a:avLst/>
                <a:gdLst>
                  <a:gd name="T0" fmla="*/ 0 w 440"/>
                  <a:gd name="T1" fmla="*/ 0 h 796"/>
                  <a:gd name="T2" fmla="*/ 0 w 440"/>
                  <a:gd name="T3" fmla="*/ 154 h 796"/>
                  <a:gd name="T4" fmla="*/ 440 w 440"/>
                  <a:gd name="T5" fmla="*/ 154 h 796"/>
                  <a:gd name="T6" fmla="*/ 440 w 440"/>
                  <a:gd name="T7" fmla="*/ 796 h 7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0" h="796">
                    <a:moveTo>
                      <a:pt x="0" y="0"/>
                    </a:moveTo>
                    <a:lnTo>
                      <a:pt x="0" y="154"/>
                    </a:lnTo>
                    <a:lnTo>
                      <a:pt x="440" y="154"/>
                    </a:lnTo>
                    <a:lnTo>
                      <a:pt x="440" y="796"/>
                    </a:lnTo>
                  </a:path>
                </a:pathLst>
              </a:custGeom>
              <a:noFill/>
              <a:ln w="14288" cap="rnd">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 name="Freeform 457">
                <a:extLst>
                  <a:ext uri="{FF2B5EF4-FFF2-40B4-BE49-F238E27FC236}">
                    <a16:creationId xmlns:a16="http://schemas.microsoft.com/office/drawing/2014/main" id="{E707F936-03FA-443F-A8AF-FE25B723EB19}"/>
                  </a:ext>
                </a:extLst>
              </p:cNvPr>
              <p:cNvSpPr>
                <a:spLocks/>
              </p:cNvSpPr>
              <p:nvPr/>
            </p:nvSpPr>
            <p:spPr bwMode="auto">
              <a:xfrm>
                <a:off x="1592" y="1801"/>
                <a:ext cx="79" cy="79"/>
              </a:xfrm>
              <a:custGeom>
                <a:avLst/>
                <a:gdLst>
                  <a:gd name="T0" fmla="*/ 39 w 79"/>
                  <a:gd name="T1" fmla="*/ 0 h 79"/>
                  <a:gd name="T2" fmla="*/ 79 w 79"/>
                  <a:gd name="T3" fmla="*/ 79 h 79"/>
                  <a:gd name="T4" fmla="*/ 69 w 79"/>
                  <a:gd name="T5" fmla="*/ 74 h 79"/>
                  <a:gd name="T6" fmla="*/ 62 w 79"/>
                  <a:gd name="T7" fmla="*/ 72 h 79"/>
                  <a:gd name="T8" fmla="*/ 57 w 79"/>
                  <a:gd name="T9" fmla="*/ 72 h 79"/>
                  <a:gd name="T10" fmla="*/ 52 w 79"/>
                  <a:gd name="T11" fmla="*/ 70 h 79"/>
                  <a:gd name="T12" fmla="*/ 27 w 79"/>
                  <a:gd name="T13" fmla="*/ 70 h 79"/>
                  <a:gd name="T14" fmla="*/ 22 w 79"/>
                  <a:gd name="T15" fmla="*/ 72 h 79"/>
                  <a:gd name="T16" fmla="*/ 15 w 79"/>
                  <a:gd name="T17" fmla="*/ 72 h 79"/>
                  <a:gd name="T18" fmla="*/ 0 w 79"/>
                  <a:gd name="T19" fmla="*/ 79 h 79"/>
                  <a:gd name="T20" fmla="*/ 39 w 79"/>
                  <a:gd name="T21" fmla="*/ 0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 h="79">
                    <a:moveTo>
                      <a:pt x="39" y="0"/>
                    </a:moveTo>
                    <a:lnTo>
                      <a:pt x="79" y="79"/>
                    </a:lnTo>
                    <a:lnTo>
                      <a:pt x="69" y="74"/>
                    </a:lnTo>
                    <a:lnTo>
                      <a:pt x="62" y="72"/>
                    </a:lnTo>
                    <a:lnTo>
                      <a:pt x="57" y="72"/>
                    </a:lnTo>
                    <a:lnTo>
                      <a:pt x="52" y="70"/>
                    </a:lnTo>
                    <a:lnTo>
                      <a:pt x="27" y="70"/>
                    </a:lnTo>
                    <a:lnTo>
                      <a:pt x="22" y="72"/>
                    </a:lnTo>
                    <a:lnTo>
                      <a:pt x="15" y="72"/>
                    </a:lnTo>
                    <a:lnTo>
                      <a:pt x="0" y="79"/>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4" name="Rectangle 458">
                <a:extLst>
                  <a:ext uri="{FF2B5EF4-FFF2-40B4-BE49-F238E27FC236}">
                    <a16:creationId xmlns:a16="http://schemas.microsoft.com/office/drawing/2014/main" id="{DAFCA160-DC95-467D-86C0-3CF23B480C40}"/>
                  </a:ext>
                </a:extLst>
              </p:cNvPr>
              <p:cNvSpPr>
                <a:spLocks noChangeArrowheads="1"/>
              </p:cNvSpPr>
              <p:nvPr/>
            </p:nvSpPr>
            <p:spPr bwMode="auto">
              <a:xfrm>
                <a:off x="3415" y="1236"/>
                <a:ext cx="638" cy="10"/>
              </a:xfrm>
              <a:prstGeom prst="rect">
                <a:avLst/>
              </a:prstGeom>
              <a:solidFill>
                <a:srgbClr val="001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75" name="Rectangle 459">
                <a:extLst>
                  <a:ext uri="{FF2B5EF4-FFF2-40B4-BE49-F238E27FC236}">
                    <a16:creationId xmlns:a16="http://schemas.microsoft.com/office/drawing/2014/main" id="{98DE373F-E713-4734-AEA6-2844E3EDA5EB}"/>
                  </a:ext>
                </a:extLst>
              </p:cNvPr>
              <p:cNvSpPr>
                <a:spLocks noChangeArrowheads="1"/>
              </p:cNvSpPr>
              <p:nvPr/>
            </p:nvSpPr>
            <p:spPr bwMode="auto">
              <a:xfrm>
                <a:off x="3415" y="1246"/>
                <a:ext cx="638" cy="11"/>
              </a:xfrm>
              <a:prstGeom prst="rect">
                <a:avLst/>
              </a:prstGeom>
              <a:solidFill>
                <a:srgbClr val="001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76" name="Rectangle 460">
                <a:extLst>
                  <a:ext uri="{FF2B5EF4-FFF2-40B4-BE49-F238E27FC236}">
                    <a16:creationId xmlns:a16="http://schemas.microsoft.com/office/drawing/2014/main" id="{9C25F68F-A648-4787-914F-174D7A2D4723}"/>
                  </a:ext>
                </a:extLst>
              </p:cNvPr>
              <p:cNvSpPr>
                <a:spLocks noChangeArrowheads="1"/>
              </p:cNvSpPr>
              <p:nvPr/>
            </p:nvSpPr>
            <p:spPr bwMode="auto">
              <a:xfrm>
                <a:off x="3415" y="1257"/>
                <a:ext cx="638" cy="10"/>
              </a:xfrm>
              <a:prstGeom prst="rect">
                <a:avLst/>
              </a:prstGeom>
              <a:solidFill>
                <a:srgbClr val="004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77" name="Rectangle 461">
                <a:extLst>
                  <a:ext uri="{FF2B5EF4-FFF2-40B4-BE49-F238E27FC236}">
                    <a16:creationId xmlns:a16="http://schemas.microsoft.com/office/drawing/2014/main" id="{A7576FB6-FC71-4C6A-AB9C-07B4B78C7012}"/>
                  </a:ext>
                </a:extLst>
              </p:cNvPr>
              <p:cNvSpPr>
                <a:spLocks noChangeArrowheads="1"/>
              </p:cNvSpPr>
              <p:nvPr/>
            </p:nvSpPr>
            <p:spPr bwMode="auto">
              <a:xfrm>
                <a:off x="3415" y="1267"/>
                <a:ext cx="638" cy="11"/>
              </a:xfrm>
              <a:prstGeom prst="rect">
                <a:avLst/>
              </a:prstGeom>
              <a:solidFill>
                <a:srgbClr val="00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78" name="Rectangle 462">
                <a:extLst>
                  <a:ext uri="{FF2B5EF4-FFF2-40B4-BE49-F238E27FC236}">
                    <a16:creationId xmlns:a16="http://schemas.microsoft.com/office/drawing/2014/main" id="{AF21B64C-9900-47C0-B0FD-21070CBAC4E8}"/>
                  </a:ext>
                </a:extLst>
              </p:cNvPr>
              <p:cNvSpPr>
                <a:spLocks noChangeArrowheads="1"/>
              </p:cNvSpPr>
              <p:nvPr/>
            </p:nvSpPr>
            <p:spPr bwMode="auto">
              <a:xfrm>
                <a:off x="3415" y="1278"/>
                <a:ext cx="638" cy="11"/>
              </a:xfrm>
              <a:prstGeom prst="rect">
                <a:avLst/>
              </a:prstGeom>
              <a:solidFill>
                <a:srgbClr val="009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79" name="Rectangle 463">
                <a:extLst>
                  <a:ext uri="{FF2B5EF4-FFF2-40B4-BE49-F238E27FC236}">
                    <a16:creationId xmlns:a16="http://schemas.microsoft.com/office/drawing/2014/main" id="{09AEDAEB-EDB8-41C3-9087-65DFD463EA6D}"/>
                  </a:ext>
                </a:extLst>
              </p:cNvPr>
              <p:cNvSpPr>
                <a:spLocks noChangeArrowheads="1"/>
              </p:cNvSpPr>
              <p:nvPr/>
            </p:nvSpPr>
            <p:spPr bwMode="auto">
              <a:xfrm>
                <a:off x="3415" y="1289"/>
                <a:ext cx="638" cy="10"/>
              </a:xfrm>
              <a:prstGeom prst="rect">
                <a:avLst/>
              </a:prstGeom>
              <a:solidFill>
                <a:srgbClr val="00B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0" name="Rectangle 464">
                <a:extLst>
                  <a:ext uri="{FF2B5EF4-FFF2-40B4-BE49-F238E27FC236}">
                    <a16:creationId xmlns:a16="http://schemas.microsoft.com/office/drawing/2014/main" id="{823333F8-A314-4F90-9DE7-2E7620A2C53E}"/>
                  </a:ext>
                </a:extLst>
              </p:cNvPr>
              <p:cNvSpPr>
                <a:spLocks noChangeArrowheads="1"/>
              </p:cNvSpPr>
              <p:nvPr/>
            </p:nvSpPr>
            <p:spPr bwMode="auto">
              <a:xfrm>
                <a:off x="3415" y="1299"/>
                <a:ext cx="638" cy="11"/>
              </a:xfrm>
              <a:prstGeom prst="rect">
                <a:avLst/>
              </a:prstGeom>
              <a:solidFill>
                <a:srgbClr val="00E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1" name="Rectangle 465">
                <a:extLst>
                  <a:ext uri="{FF2B5EF4-FFF2-40B4-BE49-F238E27FC236}">
                    <a16:creationId xmlns:a16="http://schemas.microsoft.com/office/drawing/2014/main" id="{61CF6AA5-AF1D-4915-A9DA-B93BC1C183F1}"/>
                  </a:ext>
                </a:extLst>
              </p:cNvPr>
              <p:cNvSpPr>
                <a:spLocks noChangeArrowheads="1"/>
              </p:cNvSpPr>
              <p:nvPr/>
            </p:nvSpPr>
            <p:spPr bwMode="auto">
              <a:xfrm>
                <a:off x="3415" y="1310"/>
                <a:ext cx="638" cy="10"/>
              </a:xfrm>
              <a:prstGeom prst="rect">
                <a:avLst/>
              </a:prstGeom>
              <a:solidFill>
                <a:srgbClr val="00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2" name="Rectangle 466">
                <a:extLst>
                  <a:ext uri="{FF2B5EF4-FFF2-40B4-BE49-F238E27FC236}">
                    <a16:creationId xmlns:a16="http://schemas.microsoft.com/office/drawing/2014/main" id="{4DB9FE40-7657-43B5-BE7F-A4353FF8D1AE}"/>
                  </a:ext>
                </a:extLst>
              </p:cNvPr>
              <p:cNvSpPr>
                <a:spLocks noChangeArrowheads="1"/>
              </p:cNvSpPr>
              <p:nvPr/>
            </p:nvSpPr>
            <p:spPr bwMode="auto">
              <a:xfrm>
                <a:off x="3415" y="1320"/>
                <a:ext cx="638" cy="11"/>
              </a:xfrm>
              <a:prstGeom prst="rect">
                <a:avLst/>
              </a:prstGeom>
              <a:solidFill>
                <a:srgbClr val="00C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3" name="Rectangle 467">
                <a:extLst>
                  <a:ext uri="{FF2B5EF4-FFF2-40B4-BE49-F238E27FC236}">
                    <a16:creationId xmlns:a16="http://schemas.microsoft.com/office/drawing/2014/main" id="{A6AFAA24-AF90-4032-9C73-FE560F8A933D}"/>
                  </a:ext>
                </a:extLst>
              </p:cNvPr>
              <p:cNvSpPr>
                <a:spLocks noChangeArrowheads="1"/>
              </p:cNvSpPr>
              <p:nvPr/>
            </p:nvSpPr>
            <p:spPr bwMode="auto">
              <a:xfrm>
                <a:off x="3415" y="1331"/>
                <a:ext cx="638" cy="10"/>
              </a:xfrm>
              <a:prstGeom prst="rect">
                <a:avLst/>
              </a:prstGeom>
              <a:solidFill>
                <a:srgbClr val="00A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4" name="Rectangle 468">
                <a:extLst>
                  <a:ext uri="{FF2B5EF4-FFF2-40B4-BE49-F238E27FC236}">
                    <a16:creationId xmlns:a16="http://schemas.microsoft.com/office/drawing/2014/main" id="{0F46EAE8-6D5F-4BE5-B2D2-69A872BBEAAB}"/>
                  </a:ext>
                </a:extLst>
              </p:cNvPr>
              <p:cNvSpPr>
                <a:spLocks noChangeArrowheads="1"/>
              </p:cNvSpPr>
              <p:nvPr/>
            </p:nvSpPr>
            <p:spPr bwMode="auto">
              <a:xfrm>
                <a:off x="3415" y="1341"/>
                <a:ext cx="638" cy="11"/>
              </a:xfrm>
              <a:prstGeom prst="rect">
                <a:avLst/>
              </a:prstGeom>
              <a:solidFill>
                <a:srgbClr val="0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5" name="Rectangle 469">
                <a:extLst>
                  <a:ext uri="{FF2B5EF4-FFF2-40B4-BE49-F238E27FC236}">
                    <a16:creationId xmlns:a16="http://schemas.microsoft.com/office/drawing/2014/main" id="{7E98203F-3175-467F-8CC8-7E03DF2D5DD8}"/>
                  </a:ext>
                </a:extLst>
              </p:cNvPr>
              <p:cNvSpPr>
                <a:spLocks noChangeArrowheads="1"/>
              </p:cNvSpPr>
              <p:nvPr/>
            </p:nvSpPr>
            <p:spPr bwMode="auto">
              <a:xfrm>
                <a:off x="3415" y="1352"/>
                <a:ext cx="638" cy="10"/>
              </a:xfrm>
              <a:prstGeom prst="rect">
                <a:avLst/>
              </a:prstGeom>
              <a:solidFill>
                <a:srgbClr val="005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6" name="Rectangle 470">
                <a:extLst>
                  <a:ext uri="{FF2B5EF4-FFF2-40B4-BE49-F238E27FC236}">
                    <a16:creationId xmlns:a16="http://schemas.microsoft.com/office/drawing/2014/main" id="{AFB69EAF-332C-45F7-9CDD-90C94C03CA1A}"/>
                  </a:ext>
                </a:extLst>
              </p:cNvPr>
              <p:cNvSpPr>
                <a:spLocks noChangeArrowheads="1"/>
              </p:cNvSpPr>
              <p:nvPr/>
            </p:nvSpPr>
            <p:spPr bwMode="auto">
              <a:xfrm>
                <a:off x="3415" y="1362"/>
                <a:ext cx="638" cy="11"/>
              </a:xfrm>
              <a:prstGeom prst="rect">
                <a:avLst/>
              </a:prstGeom>
              <a:solidFill>
                <a:srgbClr val="002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7" name="Rectangle 471">
                <a:extLst>
                  <a:ext uri="{FF2B5EF4-FFF2-40B4-BE49-F238E27FC236}">
                    <a16:creationId xmlns:a16="http://schemas.microsoft.com/office/drawing/2014/main" id="{1AE62BBB-1289-48F9-BFB3-FE90D9D19C50}"/>
                  </a:ext>
                </a:extLst>
              </p:cNvPr>
              <p:cNvSpPr>
                <a:spLocks noChangeArrowheads="1"/>
              </p:cNvSpPr>
              <p:nvPr/>
            </p:nvSpPr>
            <p:spPr bwMode="auto">
              <a:xfrm>
                <a:off x="3424" y="1240"/>
                <a:ext cx="630" cy="133"/>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88" name="Rectangle 472">
                <a:extLst>
                  <a:ext uri="{FF2B5EF4-FFF2-40B4-BE49-F238E27FC236}">
                    <a16:creationId xmlns:a16="http://schemas.microsoft.com/office/drawing/2014/main" id="{1445F1A2-162B-453B-9455-69432B7DAF5B}"/>
                  </a:ext>
                </a:extLst>
              </p:cNvPr>
              <p:cNvSpPr>
                <a:spLocks noChangeArrowheads="1"/>
              </p:cNvSpPr>
              <p:nvPr/>
            </p:nvSpPr>
            <p:spPr bwMode="auto">
              <a:xfrm>
                <a:off x="3685" y="1246"/>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300">
                    <a:solidFill>
                      <a:srgbClr val="FF3399"/>
                    </a:solidFill>
                    <a:latin typeface="宋体" panose="02010600030101010101" pitchFamily="2" charset="-122"/>
                    <a:ea typeface="宋体" panose="02010600030101010101" pitchFamily="2" charset="-122"/>
                  </a:rPr>
                  <a:t>CS</a:t>
                </a:r>
                <a:endParaRPr lang="en-US" altLang="zh-CN" sz="1800">
                  <a:solidFill>
                    <a:srgbClr val="FF3399"/>
                  </a:solidFill>
                  <a:ea typeface="宋体" panose="02010600030101010101" pitchFamily="2" charset="-122"/>
                </a:endParaRPr>
              </a:p>
            </p:txBody>
          </p:sp>
          <p:sp>
            <p:nvSpPr>
              <p:cNvPr id="289" name="Rectangle 473">
                <a:extLst>
                  <a:ext uri="{FF2B5EF4-FFF2-40B4-BE49-F238E27FC236}">
                    <a16:creationId xmlns:a16="http://schemas.microsoft.com/office/drawing/2014/main" id="{28936269-94F6-4FCD-AEED-DCBFA1503E5B}"/>
                  </a:ext>
                </a:extLst>
              </p:cNvPr>
              <p:cNvSpPr>
                <a:spLocks noChangeArrowheads="1"/>
              </p:cNvSpPr>
              <p:nvPr/>
            </p:nvSpPr>
            <p:spPr bwMode="auto">
              <a:xfrm>
                <a:off x="3415" y="1373"/>
                <a:ext cx="638" cy="10"/>
              </a:xfrm>
              <a:prstGeom prst="rect">
                <a:avLst/>
              </a:prstGeom>
              <a:solidFill>
                <a:srgbClr val="000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0" name="Rectangle 474">
                <a:extLst>
                  <a:ext uri="{FF2B5EF4-FFF2-40B4-BE49-F238E27FC236}">
                    <a16:creationId xmlns:a16="http://schemas.microsoft.com/office/drawing/2014/main" id="{AEB0FD14-1672-443D-93BC-EA5C23D4F3D2}"/>
                  </a:ext>
                </a:extLst>
              </p:cNvPr>
              <p:cNvSpPr>
                <a:spLocks noChangeArrowheads="1"/>
              </p:cNvSpPr>
              <p:nvPr/>
            </p:nvSpPr>
            <p:spPr bwMode="auto">
              <a:xfrm>
                <a:off x="3415" y="1383"/>
                <a:ext cx="638" cy="11"/>
              </a:xfrm>
              <a:prstGeom prst="rect">
                <a:avLst/>
              </a:prstGeom>
              <a:solidFill>
                <a:srgbClr val="002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1" name="Rectangle 475">
                <a:extLst>
                  <a:ext uri="{FF2B5EF4-FFF2-40B4-BE49-F238E27FC236}">
                    <a16:creationId xmlns:a16="http://schemas.microsoft.com/office/drawing/2014/main" id="{5E62039C-F2E7-4AD8-B23C-63069F0522B1}"/>
                  </a:ext>
                </a:extLst>
              </p:cNvPr>
              <p:cNvSpPr>
                <a:spLocks noChangeArrowheads="1"/>
              </p:cNvSpPr>
              <p:nvPr/>
            </p:nvSpPr>
            <p:spPr bwMode="auto">
              <a:xfrm>
                <a:off x="3415" y="1394"/>
                <a:ext cx="638" cy="10"/>
              </a:xfrm>
              <a:prstGeom prst="rect">
                <a:avLst/>
              </a:prstGeom>
              <a:solidFill>
                <a:srgbClr val="005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2" name="Rectangle 476">
                <a:extLst>
                  <a:ext uri="{FF2B5EF4-FFF2-40B4-BE49-F238E27FC236}">
                    <a16:creationId xmlns:a16="http://schemas.microsoft.com/office/drawing/2014/main" id="{D3D28FA3-9D35-412D-8BDC-D53B3D126EE3}"/>
                  </a:ext>
                </a:extLst>
              </p:cNvPr>
              <p:cNvSpPr>
                <a:spLocks noChangeArrowheads="1"/>
              </p:cNvSpPr>
              <p:nvPr/>
            </p:nvSpPr>
            <p:spPr bwMode="auto">
              <a:xfrm>
                <a:off x="3415" y="1404"/>
                <a:ext cx="638" cy="11"/>
              </a:xfrm>
              <a:prstGeom prst="rect">
                <a:avLst/>
              </a:prstGeom>
              <a:solidFill>
                <a:srgbClr val="007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3" name="Rectangle 477">
                <a:extLst>
                  <a:ext uri="{FF2B5EF4-FFF2-40B4-BE49-F238E27FC236}">
                    <a16:creationId xmlns:a16="http://schemas.microsoft.com/office/drawing/2014/main" id="{C9DD1978-5817-4DF9-A0E9-67446516AAA9}"/>
                  </a:ext>
                </a:extLst>
              </p:cNvPr>
              <p:cNvSpPr>
                <a:spLocks noChangeArrowheads="1"/>
              </p:cNvSpPr>
              <p:nvPr/>
            </p:nvSpPr>
            <p:spPr bwMode="auto">
              <a:xfrm>
                <a:off x="3415" y="1415"/>
                <a:ext cx="638" cy="10"/>
              </a:xfrm>
              <a:prstGeom prst="rect">
                <a:avLst/>
              </a:prstGeom>
              <a:solidFill>
                <a:srgbClr val="00A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4" name="Rectangle 478">
                <a:extLst>
                  <a:ext uri="{FF2B5EF4-FFF2-40B4-BE49-F238E27FC236}">
                    <a16:creationId xmlns:a16="http://schemas.microsoft.com/office/drawing/2014/main" id="{624E7C84-0448-41E0-81D7-977A03D625DD}"/>
                  </a:ext>
                </a:extLst>
              </p:cNvPr>
              <p:cNvSpPr>
                <a:spLocks noChangeArrowheads="1"/>
              </p:cNvSpPr>
              <p:nvPr/>
            </p:nvSpPr>
            <p:spPr bwMode="auto">
              <a:xfrm>
                <a:off x="3415" y="1425"/>
                <a:ext cx="638" cy="11"/>
              </a:xfrm>
              <a:prstGeom prst="rect">
                <a:avLst/>
              </a:prstGeom>
              <a:solidFill>
                <a:srgbClr val="00C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5" name="Rectangle 479">
                <a:extLst>
                  <a:ext uri="{FF2B5EF4-FFF2-40B4-BE49-F238E27FC236}">
                    <a16:creationId xmlns:a16="http://schemas.microsoft.com/office/drawing/2014/main" id="{FF7E068D-CD14-4C01-8EB7-9209A1DCC983}"/>
                  </a:ext>
                </a:extLst>
              </p:cNvPr>
              <p:cNvSpPr>
                <a:spLocks noChangeArrowheads="1"/>
              </p:cNvSpPr>
              <p:nvPr/>
            </p:nvSpPr>
            <p:spPr bwMode="auto">
              <a:xfrm>
                <a:off x="3415" y="1436"/>
                <a:ext cx="638" cy="11"/>
              </a:xfrm>
              <a:prstGeom prst="rect">
                <a:avLst/>
              </a:prstGeom>
              <a:solidFill>
                <a:srgbClr val="00F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6" name="Rectangle 480">
                <a:extLst>
                  <a:ext uri="{FF2B5EF4-FFF2-40B4-BE49-F238E27FC236}">
                    <a16:creationId xmlns:a16="http://schemas.microsoft.com/office/drawing/2014/main" id="{40A92E12-BBFD-4F5F-914A-67C9123F7CA7}"/>
                  </a:ext>
                </a:extLst>
              </p:cNvPr>
              <p:cNvSpPr>
                <a:spLocks noChangeArrowheads="1"/>
              </p:cNvSpPr>
              <p:nvPr/>
            </p:nvSpPr>
            <p:spPr bwMode="auto">
              <a:xfrm>
                <a:off x="3415" y="1447"/>
                <a:ext cx="638" cy="10"/>
              </a:xfrm>
              <a:prstGeom prst="rect">
                <a:avLst/>
              </a:prstGeom>
              <a:solidFill>
                <a:srgbClr val="00E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7" name="Rectangle 481">
                <a:extLst>
                  <a:ext uri="{FF2B5EF4-FFF2-40B4-BE49-F238E27FC236}">
                    <a16:creationId xmlns:a16="http://schemas.microsoft.com/office/drawing/2014/main" id="{68060B4C-FA1D-4079-BADB-B99DA0D7F2B9}"/>
                  </a:ext>
                </a:extLst>
              </p:cNvPr>
              <p:cNvSpPr>
                <a:spLocks noChangeArrowheads="1"/>
              </p:cNvSpPr>
              <p:nvPr/>
            </p:nvSpPr>
            <p:spPr bwMode="auto">
              <a:xfrm>
                <a:off x="3415" y="1457"/>
                <a:ext cx="638" cy="11"/>
              </a:xfrm>
              <a:prstGeom prst="rect">
                <a:avLst/>
              </a:prstGeom>
              <a:solidFill>
                <a:srgbClr val="00B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8" name="Rectangle 482">
                <a:extLst>
                  <a:ext uri="{FF2B5EF4-FFF2-40B4-BE49-F238E27FC236}">
                    <a16:creationId xmlns:a16="http://schemas.microsoft.com/office/drawing/2014/main" id="{689D29EB-8EE8-4A14-8285-52580384398D}"/>
                  </a:ext>
                </a:extLst>
              </p:cNvPr>
              <p:cNvSpPr>
                <a:spLocks noChangeArrowheads="1"/>
              </p:cNvSpPr>
              <p:nvPr/>
            </p:nvSpPr>
            <p:spPr bwMode="auto">
              <a:xfrm>
                <a:off x="3415" y="1468"/>
                <a:ext cx="638" cy="10"/>
              </a:xfrm>
              <a:prstGeom prst="rect">
                <a:avLst/>
              </a:prstGeom>
              <a:solidFill>
                <a:srgbClr val="009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9" name="Rectangle 483">
                <a:extLst>
                  <a:ext uri="{FF2B5EF4-FFF2-40B4-BE49-F238E27FC236}">
                    <a16:creationId xmlns:a16="http://schemas.microsoft.com/office/drawing/2014/main" id="{89006715-A188-4095-B0D1-434588DB021E}"/>
                  </a:ext>
                </a:extLst>
              </p:cNvPr>
              <p:cNvSpPr>
                <a:spLocks noChangeArrowheads="1"/>
              </p:cNvSpPr>
              <p:nvPr/>
            </p:nvSpPr>
            <p:spPr bwMode="auto">
              <a:xfrm>
                <a:off x="3415" y="1478"/>
                <a:ext cx="638" cy="11"/>
              </a:xfrm>
              <a:prstGeom prst="rect">
                <a:avLst/>
              </a:prstGeom>
              <a:solidFill>
                <a:srgbClr val="006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0" name="Rectangle 484">
                <a:extLst>
                  <a:ext uri="{FF2B5EF4-FFF2-40B4-BE49-F238E27FC236}">
                    <a16:creationId xmlns:a16="http://schemas.microsoft.com/office/drawing/2014/main" id="{AAC7D7BC-E2DF-43B6-8865-4CFEB64504B2}"/>
                  </a:ext>
                </a:extLst>
              </p:cNvPr>
              <p:cNvSpPr>
                <a:spLocks noChangeArrowheads="1"/>
              </p:cNvSpPr>
              <p:nvPr/>
            </p:nvSpPr>
            <p:spPr bwMode="auto">
              <a:xfrm>
                <a:off x="3415" y="1489"/>
                <a:ext cx="638" cy="10"/>
              </a:xfrm>
              <a:prstGeom prst="rect">
                <a:avLst/>
              </a:prstGeom>
              <a:solidFill>
                <a:srgbClr val="004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1" name="Rectangle 485">
                <a:extLst>
                  <a:ext uri="{FF2B5EF4-FFF2-40B4-BE49-F238E27FC236}">
                    <a16:creationId xmlns:a16="http://schemas.microsoft.com/office/drawing/2014/main" id="{54A4BE81-7BD1-42B5-8DBC-74F22D885CC5}"/>
                  </a:ext>
                </a:extLst>
              </p:cNvPr>
              <p:cNvSpPr>
                <a:spLocks noChangeArrowheads="1"/>
              </p:cNvSpPr>
              <p:nvPr/>
            </p:nvSpPr>
            <p:spPr bwMode="auto">
              <a:xfrm>
                <a:off x="3415" y="1499"/>
                <a:ext cx="638" cy="11"/>
              </a:xfrm>
              <a:prstGeom prst="rect">
                <a:avLst/>
              </a:prstGeom>
              <a:solidFill>
                <a:srgbClr val="001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2" name="Rectangle 486">
                <a:extLst>
                  <a:ext uri="{FF2B5EF4-FFF2-40B4-BE49-F238E27FC236}">
                    <a16:creationId xmlns:a16="http://schemas.microsoft.com/office/drawing/2014/main" id="{85EFB22C-661E-4A1E-8D5A-D43119C4EF30}"/>
                  </a:ext>
                </a:extLst>
              </p:cNvPr>
              <p:cNvSpPr>
                <a:spLocks noChangeArrowheads="1"/>
              </p:cNvSpPr>
              <p:nvPr/>
            </p:nvSpPr>
            <p:spPr bwMode="auto">
              <a:xfrm>
                <a:off x="3424" y="1373"/>
                <a:ext cx="630" cy="133"/>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3" name="Rectangle 487">
                <a:extLst>
                  <a:ext uri="{FF2B5EF4-FFF2-40B4-BE49-F238E27FC236}">
                    <a16:creationId xmlns:a16="http://schemas.microsoft.com/office/drawing/2014/main" id="{3F451F60-A56B-4C78-8488-8FBF3466988F}"/>
                  </a:ext>
                </a:extLst>
              </p:cNvPr>
              <p:cNvSpPr>
                <a:spLocks noChangeArrowheads="1"/>
              </p:cNvSpPr>
              <p:nvPr/>
            </p:nvSpPr>
            <p:spPr bwMode="auto">
              <a:xfrm>
                <a:off x="3685" y="1373"/>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300">
                    <a:solidFill>
                      <a:srgbClr val="FF3399"/>
                    </a:solidFill>
                    <a:latin typeface="宋体" panose="02010600030101010101" pitchFamily="2" charset="-122"/>
                    <a:ea typeface="宋体" panose="02010600030101010101" pitchFamily="2" charset="-122"/>
                  </a:rPr>
                  <a:t>DS</a:t>
                </a:r>
                <a:endParaRPr lang="en-US" altLang="zh-CN" sz="1800">
                  <a:solidFill>
                    <a:srgbClr val="FF3399"/>
                  </a:solidFill>
                  <a:ea typeface="宋体" panose="02010600030101010101" pitchFamily="2" charset="-122"/>
                </a:endParaRPr>
              </a:p>
            </p:txBody>
          </p:sp>
          <p:sp>
            <p:nvSpPr>
              <p:cNvPr id="304" name="Rectangle 488">
                <a:extLst>
                  <a:ext uri="{FF2B5EF4-FFF2-40B4-BE49-F238E27FC236}">
                    <a16:creationId xmlns:a16="http://schemas.microsoft.com/office/drawing/2014/main" id="{6D2FE506-A4C6-40F0-AD5A-9267D9EAA621}"/>
                  </a:ext>
                </a:extLst>
              </p:cNvPr>
              <p:cNvSpPr>
                <a:spLocks noChangeArrowheads="1"/>
              </p:cNvSpPr>
              <p:nvPr/>
            </p:nvSpPr>
            <p:spPr bwMode="auto">
              <a:xfrm>
                <a:off x="3415" y="1499"/>
                <a:ext cx="638" cy="11"/>
              </a:xfrm>
              <a:prstGeom prst="rect">
                <a:avLst/>
              </a:prstGeom>
              <a:solidFill>
                <a:srgbClr val="001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5" name="Rectangle 489">
                <a:extLst>
                  <a:ext uri="{FF2B5EF4-FFF2-40B4-BE49-F238E27FC236}">
                    <a16:creationId xmlns:a16="http://schemas.microsoft.com/office/drawing/2014/main" id="{04FF4C12-CC9E-495F-B3E1-62A5CE2A02AF}"/>
                  </a:ext>
                </a:extLst>
              </p:cNvPr>
              <p:cNvSpPr>
                <a:spLocks noChangeArrowheads="1"/>
              </p:cNvSpPr>
              <p:nvPr/>
            </p:nvSpPr>
            <p:spPr bwMode="auto">
              <a:xfrm>
                <a:off x="3415" y="1510"/>
                <a:ext cx="638" cy="10"/>
              </a:xfrm>
              <a:prstGeom prst="rect">
                <a:avLst/>
              </a:prstGeom>
              <a:solidFill>
                <a:srgbClr val="000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6" name="Rectangle 490">
                <a:extLst>
                  <a:ext uri="{FF2B5EF4-FFF2-40B4-BE49-F238E27FC236}">
                    <a16:creationId xmlns:a16="http://schemas.microsoft.com/office/drawing/2014/main" id="{AC3B253B-3DE5-49DC-84D8-63A5D47DDC0B}"/>
                  </a:ext>
                </a:extLst>
              </p:cNvPr>
              <p:cNvSpPr>
                <a:spLocks noChangeArrowheads="1"/>
              </p:cNvSpPr>
              <p:nvPr/>
            </p:nvSpPr>
            <p:spPr bwMode="auto">
              <a:xfrm>
                <a:off x="3415" y="1520"/>
                <a:ext cx="638" cy="11"/>
              </a:xfrm>
              <a:prstGeom prst="rect">
                <a:avLst/>
              </a:prstGeom>
              <a:solidFill>
                <a:srgbClr val="003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7" name="Rectangle 491">
                <a:extLst>
                  <a:ext uri="{FF2B5EF4-FFF2-40B4-BE49-F238E27FC236}">
                    <a16:creationId xmlns:a16="http://schemas.microsoft.com/office/drawing/2014/main" id="{0D2E6698-35DA-4B2E-A6BF-CC2472B3E8ED}"/>
                  </a:ext>
                </a:extLst>
              </p:cNvPr>
              <p:cNvSpPr>
                <a:spLocks noChangeArrowheads="1"/>
              </p:cNvSpPr>
              <p:nvPr/>
            </p:nvSpPr>
            <p:spPr bwMode="auto">
              <a:xfrm>
                <a:off x="3415" y="1531"/>
                <a:ext cx="638" cy="10"/>
              </a:xfrm>
              <a:prstGeom prst="rect">
                <a:avLst/>
              </a:prstGeom>
              <a:solidFill>
                <a:srgbClr val="005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8" name="Rectangle 492">
                <a:extLst>
                  <a:ext uri="{FF2B5EF4-FFF2-40B4-BE49-F238E27FC236}">
                    <a16:creationId xmlns:a16="http://schemas.microsoft.com/office/drawing/2014/main" id="{7DD57053-BB80-44EA-B47C-9C13AE279BEC}"/>
                  </a:ext>
                </a:extLst>
              </p:cNvPr>
              <p:cNvSpPr>
                <a:spLocks noChangeArrowheads="1"/>
              </p:cNvSpPr>
              <p:nvPr/>
            </p:nvSpPr>
            <p:spPr bwMode="auto">
              <a:xfrm>
                <a:off x="3415" y="1541"/>
                <a:ext cx="638" cy="11"/>
              </a:xfrm>
              <a:prstGeom prst="rect">
                <a:avLst/>
              </a:prstGeom>
              <a:solidFill>
                <a:srgbClr val="008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09" name="Rectangle 493">
                <a:extLst>
                  <a:ext uri="{FF2B5EF4-FFF2-40B4-BE49-F238E27FC236}">
                    <a16:creationId xmlns:a16="http://schemas.microsoft.com/office/drawing/2014/main" id="{64AF600C-B8B6-43D6-B514-C51C4CB34214}"/>
                  </a:ext>
                </a:extLst>
              </p:cNvPr>
              <p:cNvSpPr>
                <a:spLocks noChangeArrowheads="1"/>
              </p:cNvSpPr>
              <p:nvPr/>
            </p:nvSpPr>
            <p:spPr bwMode="auto">
              <a:xfrm>
                <a:off x="3415" y="1552"/>
                <a:ext cx="638" cy="10"/>
              </a:xfrm>
              <a:prstGeom prst="rect">
                <a:avLst/>
              </a:prstGeom>
              <a:solidFill>
                <a:srgbClr val="00A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0" name="Rectangle 494">
                <a:extLst>
                  <a:ext uri="{FF2B5EF4-FFF2-40B4-BE49-F238E27FC236}">
                    <a16:creationId xmlns:a16="http://schemas.microsoft.com/office/drawing/2014/main" id="{5255502B-F5BA-4B29-82EC-C35D57BCF9C4}"/>
                  </a:ext>
                </a:extLst>
              </p:cNvPr>
              <p:cNvSpPr>
                <a:spLocks noChangeArrowheads="1"/>
              </p:cNvSpPr>
              <p:nvPr/>
            </p:nvSpPr>
            <p:spPr bwMode="auto">
              <a:xfrm>
                <a:off x="3415" y="1562"/>
                <a:ext cx="638" cy="11"/>
              </a:xfrm>
              <a:prstGeom prst="rect">
                <a:avLst/>
              </a:prstGeom>
              <a:solidFill>
                <a:srgbClr val="00D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1" name="Rectangle 495">
                <a:extLst>
                  <a:ext uri="{FF2B5EF4-FFF2-40B4-BE49-F238E27FC236}">
                    <a16:creationId xmlns:a16="http://schemas.microsoft.com/office/drawing/2014/main" id="{2B06D535-1A2E-44DE-94F7-9F8C65EB68E2}"/>
                  </a:ext>
                </a:extLst>
              </p:cNvPr>
              <p:cNvSpPr>
                <a:spLocks noChangeArrowheads="1"/>
              </p:cNvSpPr>
              <p:nvPr/>
            </p:nvSpPr>
            <p:spPr bwMode="auto">
              <a:xfrm>
                <a:off x="3415" y="1573"/>
                <a:ext cx="638" cy="10"/>
              </a:xfrm>
              <a:prstGeom prst="rect">
                <a:avLst/>
              </a:prstGeom>
              <a:solidFill>
                <a:srgbClr val="00F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2" name="Rectangle 496">
                <a:extLst>
                  <a:ext uri="{FF2B5EF4-FFF2-40B4-BE49-F238E27FC236}">
                    <a16:creationId xmlns:a16="http://schemas.microsoft.com/office/drawing/2014/main" id="{C4D92517-53B1-4EA2-B84D-58D19C6EC9E6}"/>
                  </a:ext>
                </a:extLst>
              </p:cNvPr>
              <p:cNvSpPr>
                <a:spLocks noChangeArrowheads="1"/>
              </p:cNvSpPr>
              <p:nvPr/>
            </p:nvSpPr>
            <p:spPr bwMode="auto">
              <a:xfrm>
                <a:off x="3415" y="1583"/>
                <a:ext cx="638" cy="11"/>
              </a:xfrm>
              <a:prstGeom prst="rect">
                <a:avLst/>
              </a:prstGeom>
              <a:solidFill>
                <a:srgbClr val="00D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3" name="Rectangle 497">
                <a:extLst>
                  <a:ext uri="{FF2B5EF4-FFF2-40B4-BE49-F238E27FC236}">
                    <a16:creationId xmlns:a16="http://schemas.microsoft.com/office/drawing/2014/main" id="{461A8DFD-1EE2-4148-9B90-859B50997B1B}"/>
                  </a:ext>
                </a:extLst>
              </p:cNvPr>
              <p:cNvSpPr>
                <a:spLocks noChangeArrowheads="1"/>
              </p:cNvSpPr>
              <p:nvPr/>
            </p:nvSpPr>
            <p:spPr bwMode="auto">
              <a:xfrm>
                <a:off x="3415" y="1594"/>
                <a:ext cx="638" cy="11"/>
              </a:xfrm>
              <a:prstGeom prst="rect">
                <a:avLst/>
              </a:prstGeom>
              <a:solidFill>
                <a:srgbClr val="00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4" name="Rectangle 498">
                <a:extLst>
                  <a:ext uri="{FF2B5EF4-FFF2-40B4-BE49-F238E27FC236}">
                    <a16:creationId xmlns:a16="http://schemas.microsoft.com/office/drawing/2014/main" id="{BA71FB3B-68B6-443F-82EC-BFDD37833216}"/>
                  </a:ext>
                </a:extLst>
              </p:cNvPr>
              <p:cNvSpPr>
                <a:spLocks noChangeArrowheads="1"/>
              </p:cNvSpPr>
              <p:nvPr/>
            </p:nvSpPr>
            <p:spPr bwMode="auto">
              <a:xfrm>
                <a:off x="3415" y="1605"/>
                <a:ext cx="638" cy="10"/>
              </a:xfrm>
              <a:prstGeom prst="rect">
                <a:avLst/>
              </a:prstGeom>
              <a:solidFill>
                <a:srgbClr val="00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5" name="Rectangle 499">
                <a:extLst>
                  <a:ext uri="{FF2B5EF4-FFF2-40B4-BE49-F238E27FC236}">
                    <a16:creationId xmlns:a16="http://schemas.microsoft.com/office/drawing/2014/main" id="{162EDAE8-61C3-4237-9E6C-AC5263142D56}"/>
                  </a:ext>
                </a:extLst>
              </p:cNvPr>
              <p:cNvSpPr>
                <a:spLocks noChangeArrowheads="1"/>
              </p:cNvSpPr>
              <p:nvPr/>
            </p:nvSpPr>
            <p:spPr bwMode="auto">
              <a:xfrm>
                <a:off x="3415" y="1615"/>
                <a:ext cx="638" cy="11"/>
              </a:xfrm>
              <a:prstGeom prst="rect">
                <a:avLst/>
              </a:prstGeom>
              <a:solidFill>
                <a:srgbClr val="006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6" name="Rectangle 500">
                <a:extLst>
                  <a:ext uri="{FF2B5EF4-FFF2-40B4-BE49-F238E27FC236}">
                    <a16:creationId xmlns:a16="http://schemas.microsoft.com/office/drawing/2014/main" id="{BB06EFC2-CEF3-4BE8-B2B3-B55E9C859162}"/>
                  </a:ext>
                </a:extLst>
              </p:cNvPr>
              <p:cNvSpPr>
                <a:spLocks noChangeArrowheads="1"/>
              </p:cNvSpPr>
              <p:nvPr/>
            </p:nvSpPr>
            <p:spPr bwMode="auto">
              <a:xfrm>
                <a:off x="3415" y="1626"/>
                <a:ext cx="638" cy="10"/>
              </a:xfrm>
              <a:prstGeom prst="rect">
                <a:avLst/>
              </a:prstGeom>
              <a:solidFill>
                <a:srgbClr val="003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7" name="Rectangle 501">
                <a:extLst>
                  <a:ext uri="{FF2B5EF4-FFF2-40B4-BE49-F238E27FC236}">
                    <a16:creationId xmlns:a16="http://schemas.microsoft.com/office/drawing/2014/main" id="{4B202A8D-6555-4DE0-B655-0E15B43534B1}"/>
                  </a:ext>
                </a:extLst>
              </p:cNvPr>
              <p:cNvSpPr>
                <a:spLocks noChangeArrowheads="1"/>
              </p:cNvSpPr>
              <p:nvPr/>
            </p:nvSpPr>
            <p:spPr bwMode="auto">
              <a:xfrm>
                <a:off x="3424" y="1506"/>
                <a:ext cx="630" cy="136"/>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18" name="Rectangle 502">
                <a:extLst>
                  <a:ext uri="{FF2B5EF4-FFF2-40B4-BE49-F238E27FC236}">
                    <a16:creationId xmlns:a16="http://schemas.microsoft.com/office/drawing/2014/main" id="{C15815F9-DC7C-4EAB-A47A-47F106F56A31}"/>
                  </a:ext>
                </a:extLst>
              </p:cNvPr>
              <p:cNvSpPr>
                <a:spLocks noChangeArrowheads="1"/>
              </p:cNvSpPr>
              <p:nvPr/>
            </p:nvSpPr>
            <p:spPr bwMode="auto">
              <a:xfrm>
                <a:off x="3685" y="1510"/>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300">
                    <a:solidFill>
                      <a:srgbClr val="FF3399"/>
                    </a:solidFill>
                    <a:latin typeface="宋体" panose="02010600030101010101" pitchFamily="2" charset="-122"/>
                    <a:ea typeface="宋体" panose="02010600030101010101" pitchFamily="2" charset="-122"/>
                  </a:rPr>
                  <a:t>SS</a:t>
                </a:r>
                <a:endParaRPr lang="en-US" altLang="zh-CN" sz="1800">
                  <a:solidFill>
                    <a:srgbClr val="FF3399"/>
                  </a:solidFill>
                  <a:ea typeface="宋体" panose="02010600030101010101" pitchFamily="2" charset="-122"/>
                </a:endParaRPr>
              </a:p>
            </p:txBody>
          </p:sp>
          <p:sp>
            <p:nvSpPr>
              <p:cNvPr id="319" name="Rectangle 503">
                <a:extLst>
                  <a:ext uri="{FF2B5EF4-FFF2-40B4-BE49-F238E27FC236}">
                    <a16:creationId xmlns:a16="http://schemas.microsoft.com/office/drawing/2014/main" id="{BA7F1E0C-9543-4108-B547-C7C8850E7449}"/>
                  </a:ext>
                </a:extLst>
              </p:cNvPr>
              <p:cNvSpPr>
                <a:spLocks noChangeArrowheads="1"/>
              </p:cNvSpPr>
              <p:nvPr/>
            </p:nvSpPr>
            <p:spPr bwMode="auto">
              <a:xfrm>
                <a:off x="3415" y="1636"/>
                <a:ext cx="638" cy="11"/>
              </a:xfrm>
              <a:prstGeom prst="rect">
                <a:avLst/>
              </a:prstGeom>
              <a:solidFill>
                <a:srgbClr val="001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0" name="Rectangle 504">
                <a:extLst>
                  <a:ext uri="{FF2B5EF4-FFF2-40B4-BE49-F238E27FC236}">
                    <a16:creationId xmlns:a16="http://schemas.microsoft.com/office/drawing/2014/main" id="{2E7ABB27-B87B-4BE5-8E64-B6F3EEC3773A}"/>
                  </a:ext>
                </a:extLst>
              </p:cNvPr>
              <p:cNvSpPr>
                <a:spLocks noChangeArrowheads="1"/>
              </p:cNvSpPr>
              <p:nvPr/>
            </p:nvSpPr>
            <p:spPr bwMode="auto">
              <a:xfrm>
                <a:off x="3415" y="1647"/>
                <a:ext cx="638" cy="10"/>
              </a:xfrm>
              <a:prstGeom prst="rect">
                <a:avLst/>
              </a:prstGeom>
              <a:solidFill>
                <a:srgbClr val="001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1" name="Rectangle 505">
                <a:extLst>
                  <a:ext uri="{FF2B5EF4-FFF2-40B4-BE49-F238E27FC236}">
                    <a16:creationId xmlns:a16="http://schemas.microsoft.com/office/drawing/2014/main" id="{9E8A3582-9941-45EB-BBE7-0DB5E3E193E3}"/>
                  </a:ext>
                </a:extLst>
              </p:cNvPr>
              <p:cNvSpPr>
                <a:spLocks noChangeArrowheads="1"/>
              </p:cNvSpPr>
              <p:nvPr/>
            </p:nvSpPr>
            <p:spPr bwMode="auto">
              <a:xfrm>
                <a:off x="3415" y="1657"/>
                <a:ext cx="638" cy="11"/>
              </a:xfrm>
              <a:prstGeom prst="rect">
                <a:avLst/>
              </a:prstGeom>
              <a:solidFill>
                <a:srgbClr val="003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2" name="Rectangle 506">
                <a:extLst>
                  <a:ext uri="{FF2B5EF4-FFF2-40B4-BE49-F238E27FC236}">
                    <a16:creationId xmlns:a16="http://schemas.microsoft.com/office/drawing/2014/main" id="{BF8401CB-7160-4F68-AFCF-965642F73034}"/>
                  </a:ext>
                </a:extLst>
              </p:cNvPr>
              <p:cNvSpPr>
                <a:spLocks noChangeArrowheads="1"/>
              </p:cNvSpPr>
              <p:nvPr/>
            </p:nvSpPr>
            <p:spPr bwMode="auto">
              <a:xfrm>
                <a:off x="3415" y="1668"/>
                <a:ext cx="638" cy="10"/>
              </a:xfrm>
              <a:prstGeom prst="rect">
                <a:avLst/>
              </a:prstGeom>
              <a:solidFill>
                <a:srgbClr val="006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3" name="Rectangle 507">
                <a:extLst>
                  <a:ext uri="{FF2B5EF4-FFF2-40B4-BE49-F238E27FC236}">
                    <a16:creationId xmlns:a16="http://schemas.microsoft.com/office/drawing/2014/main" id="{A81F3B76-F14D-4F39-81F6-48AF9BA34431}"/>
                  </a:ext>
                </a:extLst>
              </p:cNvPr>
              <p:cNvSpPr>
                <a:spLocks noChangeArrowheads="1"/>
              </p:cNvSpPr>
              <p:nvPr/>
            </p:nvSpPr>
            <p:spPr bwMode="auto">
              <a:xfrm>
                <a:off x="3415" y="1678"/>
                <a:ext cx="638" cy="11"/>
              </a:xfrm>
              <a:prstGeom prst="rect">
                <a:avLst/>
              </a:prstGeom>
              <a:solidFill>
                <a:srgbClr val="008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4" name="Rectangle 508">
                <a:extLst>
                  <a:ext uri="{FF2B5EF4-FFF2-40B4-BE49-F238E27FC236}">
                    <a16:creationId xmlns:a16="http://schemas.microsoft.com/office/drawing/2014/main" id="{2C8A2F72-9AE0-4F0D-ABD1-229A0AFFC077}"/>
                  </a:ext>
                </a:extLst>
              </p:cNvPr>
              <p:cNvSpPr>
                <a:spLocks noChangeArrowheads="1"/>
              </p:cNvSpPr>
              <p:nvPr/>
            </p:nvSpPr>
            <p:spPr bwMode="auto">
              <a:xfrm>
                <a:off x="3415" y="1689"/>
                <a:ext cx="638" cy="10"/>
              </a:xfrm>
              <a:prstGeom prst="rect">
                <a:avLst/>
              </a:prstGeom>
              <a:solidFill>
                <a:srgbClr val="00B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5" name="Rectangle 509">
                <a:extLst>
                  <a:ext uri="{FF2B5EF4-FFF2-40B4-BE49-F238E27FC236}">
                    <a16:creationId xmlns:a16="http://schemas.microsoft.com/office/drawing/2014/main" id="{E6C8B22F-AC4B-4939-902C-FFD10B04A1EF}"/>
                  </a:ext>
                </a:extLst>
              </p:cNvPr>
              <p:cNvSpPr>
                <a:spLocks noChangeArrowheads="1"/>
              </p:cNvSpPr>
              <p:nvPr/>
            </p:nvSpPr>
            <p:spPr bwMode="auto">
              <a:xfrm>
                <a:off x="3415" y="1699"/>
                <a:ext cx="638" cy="11"/>
              </a:xfrm>
              <a:prstGeom prst="rect">
                <a:avLst/>
              </a:prstGeom>
              <a:solidFill>
                <a:srgbClr val="00D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6" name="Rectangle 510">
                <a:extLst>
                  <a:ext uri="{FF2B5EF4-FFF2-40B4-BE49-F238E27FC236}">
                    <a16:creationId xmlns:a16="http://schemas.microsoft.com/office/drawing/2014/main" id="{35D1A022-4951-4CC7-926A-0F6D00F3874C}"/>
                  </a:ext>
                </a:extLst>
              </p:cNvPr>
              <p:cNvSpPr>
                <a:spLocks noChangeArrowheads="1"/>
              </p:cNvSpPr>
              <p:nvPr/>
            </p:nvSpPr>
            <p:spPr bwMode="auto">
              <a:xfrm>
                <a:off x="3415" y="1710"/>
                <a:ext cx="638" cy="10"/>
              </a:xfrm>
              <a:prstGeom prst="rect">
                <a:avLst/>
              </a:prstGeom>
              <a:solidFill>
                <a:srgbClr val="00F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7" name="Rectangle 511">
                <a:extLst>
                  <a:ext uri="{FF2B5EF4-FFF2-40B4-BE49-F238E27FC236}">
                    <a16:creationId xmlns:a16="http://schemas.microsoft.com/office/drawing/2014/main" id="{B7A1E02F-68E5-4595-9DD1-E86795D7A6AD}"/>
                  </a:ext>
                </a:extLst>
              </p:cNvPr>
              <p:cNvSpPr>
                <a:spLocks noChangeArrowheads="1"/>
              </p:cNvSpPr>
              <p:nvPr/>
            </p:nvSpPr>
            <p:spPr bwMode="auto">
              <a:xfrm>
                <a:off x="3415" y="1720"/>
                <a:ext cx="638" cy="11"/>
              </a:xfrm>
              <a:prstGeom prst="rect">
                <a:avLst/>
              </a:prstGeom>
              <a:solidFill>
                <a:srgbClr val="00D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8" name="Rectangle 512">
                <a:extLst>
                  <a:ext uri="{FF2B5EF4-FFF2-40B4-BE49-F238E27FC236}">
                    <a16:creationId xmlns:a16="http://schemas.microsoft.com/office/drawing/2014/main" id="{A002D0FF-9BFF-4CAF-9F34-FB164BFBFD7D}"/>
                  </a:ext>
                </a:extLst>
              </p:cNvPr>
              <p:cNvSpPr>
                <a:spLocks noChangeArrowheads="1"/>
              </p:cNvSpPr>
              <p:nvPr/>
            </p:nvSpPr>
            <p:spPr bwMode="auto">
              <a:xfrm>
                <a:off x="3415" y="1731"/>
                <a:ext cx="638" cy="10"/>
              </a:xfrm>
              <a:prstGeom prst="rect">
                <a:avLst/>
              </a:prstGeom>
              <a:solidFill>
                <a:srgbClr val="00A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29" name="Rectangle 513">
                <a:extLst>
                  <a:ext uri="{FF2B5EF4-FFF2-40B4-BE49-F238E27FC236}">
                    <a16:creationId xmlns:a16="http://schemas.microsoft.com/office/drawing/2014/main" id="{557C6C20-C3C3-49C4-92AD-A06B19CC495D}"/>
                  </a:ext>
                </a:extLst>
              </p:cNvPr>
              <p:cNvSpPr>
                <a:spLocks noChangeArrowheads="1"/>
              </p:cNvSpPr>
              <p:nvPr/>
            </p:nvSpPr>
            <p:spPr bwMode="auto">
              <a:xfrm>
                <a:off x="3415" y="1741"/>
                <a:ext cx="638" cy="11"/>
              </a:xfrm>
              <a:prstGeom prst="rect">
                <a:avLst/>
              </a:prstGeom>
              <a:solidFill>
                <a:srgbClr val="008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0" name="Rectangle 514">
                <a:extLst>
                  <a:ext uri="{FF2B5EF4-FFF2-40B4-BE49-F238E27FC236}">
                    <a16:creationId xmlns:a16="http://schemas.microsoft.com/office/drawing/2014/main" id="{C8F1FF32-6C31-4150-835E-197D4C3CB358}"/>
                  </a:ext>
                </a:extLst>
              </p:cNvPr>
              <p:cNvSpPr>
                <a:spLocks noChangeArrowheads="1"/>
              </p:cNvSpPr>
              <p:nvPr/>
            </p:nvSpPr>
            <p:spPr bwMode="auto">
              <a:xfrm>
                <a:off x="3415" y="1752"/>
                <a:ext cx="638" cy="11"/>
              </a:xfrm>
              <a:prstGeom prst="rect">
                <a:avLst/>
              </a:prstGeom>
              <a:solidFill>
                <a:srgbClr val="005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1" name="Rectangle 515">
                <a:extLst>
                  <a:ext uri="{FF2B5EF4-FFF2-40B4-BE49-F238E27FC236}">
                    <a16:creationId xmlns:a16="http://schemas.microsoft.com/office/drawing/2014/main" id="{4669B6E9-842F-4E9E-BC3C-52E0998AF02B}"/>
                  </a:ext>
                </a:extLst>
              </p:cNvPr>
              <p:cNvSpPr>
                <a:spLocks noChangeArrowheads="1"/>
              </p:cNvSpPr>
              <p:nvPr/>
            </p:nvSpPr>
            <p:spPr bwMode="auto">
              <a:xfrm>
                <a:off x="3415" y="1763"/>
                <a:ext cx="638" cy="10"/>
              </a:xfrm>
              <a:prstGeom prst="rect">
                <a:avLst/>
              </a:prstGeom>
              <a:solidFill>
                <a:srgbClr val="003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2" name="Rectangle 516">
                <a:extLst>
                  <a:ext uri="{FF2B5EF4-FFF2-40B4-BE49-F238E27FC236}">
                    <a16:creationId xmlns:a16="http://schemas.microsoft.com/office/drawing/2014/main" id="{36DF3BC5-5415-4C2D-9135-84770143892C}"/>
                  </a:ext>
                </a:extLst>
              </p:cNvPr>
              <p:cNvSpPr>
                <a:spLocks noChangeArrowheads="1"/>
              </p:cNvSpPr>
              <p:nvPr/>
            </p:nvSpPr>
            <p:spPr bwMode="auto">
              <a:xfrm>
                <a:off x="3424" y="1642"/>
                <a:ext cx="630" cy="133"/>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3" name="Rectangle 517">
                <a:extLst>
                  <a:ext uri="{FF2B5EF4-FFF2-40B4-BE49-F238E27FC236}">
                    <a16:creationId xmlns:a16="http://schemas.microsoft.com/office/drawing/2014/main" id="{A1FDCAA4-9CB5-43A4-9361-A066EC5F8372}"/>
                  </a:ext>
                </a:extLst>
              </p:cNvPr>
              <p:cNvSpPr>
                <a:spLocks noChangeArrowheads="1"/>
              </p:cNvSpPr>
              <p:nvPr/>
            </p:nvSpPr>
            <p:spPr bwMode="auto">
              <a:xfrm>
                <a:off x="3685" y="1646"/>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300">
                    <a:solidFill>
                      <a:srgbClr val="FF3399"/>
                    </a:solidFill>
                    <a:latin typeface="宋体" panose="02010600030101010101" pitchFamily="2" charset="-122"/>
                    <a:ea typeface="宋体" panose="02010600030101010101" pitchFamily="2" charset="-122"/>
                  </a:rPr>
                  <a:t>ES</a:t>
                </a:r>
                <a:endParaRPr lang="en-US" altLang="zh-CN" sz="1800">
                  <a:solidFill>
                    <a:srgbClr val="FF3399"/>
                  </a:solidFill>
                  <a:ea typeface="宋体" panose="02010600030101010101" pitchFamily="2" charset="-122"/>
                </a:endParaRPr>
              </a:p>
            </p:txBody>
          </p:sp>
          <p:sp>
            <p:nvSpPr>
              <p:cNvPr id="334" name="Rectangle 518">
                <a:extLst>
                  <a:ext uri="{FF2B5EF4-FFF2-40B4-BE49-F238E27FC236}">
                    <a16:creationId xmlns:a16="http://schemas.microsoft.com/office/drawing/2014/main" id="{A241DAE9-5EF0-4FA9-AFDC-1AF15D20D9DA}"/>
                  </a:ext>
                </a:extLst>
              </p:cNvPr>
              <p:cNvSpPr>
                <a:spLocks noChangeArrowheads="1"/>
              </p:cNvSpPr>
              <p:nvPr/>
            </p:nvSpPr>
            <p:spPr bwMode="auto">
              <a:xfrm>
                <a:off x="3415" y="1773"/>
                <a:ext cx="638" cy="11"/>
              </a:xfrm>
              <a:prstGeom prst="rect">
                <a:avLst/>
              </a:prstGeom>
              <a:solidFill>
                <a:srgbClr val="000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5" name="Rectangle 519">
                <a:extLst>
                  <a:ext uri="{FF2B5EF4-FFF2-40B4-BE49-F238E27FC236}">
                    <a16:creationId xmlns:a16="http://schemas.microsoft.com/office/drawing/2014/main" id="{990A3300-898D-41FD-9C92-B1B9259D8ABA}"/>
                  </a:ext>
                </a:extLst>
              </p:cNvPr>
              <p:cNvSpPr>
                <a:spLocks noChangeArrowheads="1"/>
              </p:cNvSpPr>
              <p:nvPr/>
            </p:nvSpPr>
            <p:spPr bwMode="auto">
              <a:xfrm>
                <a:off x="3415" y="1784"/>
                <a:ext cx="638" cy="10"/>
              </a:xfrm>
              <a:prstGeom prst="rect">
                <a:avLst/>
              </a:prstGeom>
              <a:solidFill>
                <a:srgbClr val="002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6" name="Rectangle 520">
                <a:extLst>
                  <a:ext uri="{FF2B5EF4-FFF2-40B4-BE49-F238E27FC236}">
                    <a16:creationId xmlns:a16="http://schemas.microsoft.com/office/drawing/2014/main" id="{D6521E5C-1C55-481B-960D-4A6D1CA509E9}"/>
                  </a:ext>
                </a:extLst>
              </p:cNvPr>
              <p:cNvSpPr>
                <a:spLocks noChangeArrowheads="1"/>
              </p:cNvSpPr>
              <p:nvPr/>
            </p:nvSpPr>
            <p:spPr bwMode="auto">
              <a:xfrm>
                <a:off x="3415" y="1794"/>
                <a:ext cx="638" cy="11"/>
              </a:xfrm>
              <a:prstGeom prst="rect">
                <a:avLst/>
              </a:prstGeom>
              <a:solidFill>
                <a:srgbClr val="004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7" name="Rectangle 521">
                <a:extLst>
                  <a:ext uri="{FF2B5EF4-FFF2-40B4-BE49-F238E27FC236}">
                    <a16:creationId xmlns:a16="http://schemas.microsoft.com/office/drawing/2014/main" id="{6363854B-BD22-4470-8440-1E47827B57D6}"/>
                  </a:ext>
                </a:extLst>
              </p:cNvPr>
              <p:cNvSpPr>
                <a:spLocks noChangeArrowheads="1"/>
              </p:cNvSpPr>
              <p:nvPr/>
            </p:nvSpPr>
            <p:spPr bwMode="auto">
              <a:xfrm>
                <a:off x="3415" y="1805"/>
                <a:ext cx="638" cy="10"/>
              </a:xfrm>
              <a:prstGeom prst="rect">
                <a:avLst/>
              </a:prstGeom>
              <a:solidFill>
                <a:srgbClr val="00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8" name="Rectangle 522">
                <a:extLst>
                  <a:ext uri="{FF2B5EF4-FFF2-40B4-BE49-F238E27FC236}">
                    <a16:creationId xmlns:a16="http://schemas.microsoft.com/office/drawing/2014/main" id="{C7CAC73C-C3FD-42A7-8DE2-6E5A337E51E1}"/>
                  </a:ext>
                </a:extLst>
              </p:cNvPr>
              <p:cNvSpPr>
                <a:spLocks noChangeArrowheads="1"/>
              </p:cNvSpPr>
              <p:nvPr/>
            </p:nvSpPr>
            <p:spPr bwMode="auto">
              <a:xfrm>
                <a:off x="3415" y="1815"/>
                <a:ext cx="638" cy="11"/>
              </a:xfrm>
              <a:prstGeom prst="rect">
                <a:avLst/>
              </a:prstGeom>
              <a:solidFill>
                <a:srgbClr val="009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39" name="Rectangle 523">
                <a:extLst>
                  <a:ext uri="{FF2B5EF4-FFF2-40B4-BE49-F238E27FC236}">
                    <a16:creationId xmlns:a16="http://schemas.microsoft.com/office/drawing/2014/main" id="{60A49D1B-ACC7-4913-9DC8-421009EC1616}"/>
                  </a:ext>
                </a:extLst>
              </p:cNvPr>
              <p:cNvSpPr>
                <a:spLocks noChangeArrowheads="1"/>
              </p:cNvSpPr>
              <p:nvPr/>
            </p:nvSpPr>
            <p:spPr bwMode="auto">
              <a:xfrm>
                <a:off x="3415" y="1826"/>
                <a:ext cx="638" cy="10"/>
              </a:xfrm>
              <a:prstGeom prst="rect">
                <a:avLst/>
              </a:prstGeom>
              <a:solidFill>
                <a:srgbClr val="00C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0" name="Rectangle 524">
                <a:extLst>
                  <a:ext uri="{FF2B5EF4-FFF2-40B4-BE49-F238E27FC236}">
                    <a16:creationId xmlns:a16="http://schemas.microsoft.com/office/drawing/2014/main" id="{5CE26470-8F05-42E3-B0C6-E706F4AC1659}"/>
                  </a:ext>
                </a:extLst>
              </p:cNvPr>
              <p:cNvSpPr>
                <a:spLocks noChangeArrowheads="1"/>
              </p:cNvSpPr>
              <p:nvPr/>
            </p:nvSpPr>
            <p:spPr bwMode="auto">
              <a:xfrm>
                <a:off x="3415" y="1836"/>
                <a:ext cx="638" cy="21"/>
              </a:xfrm>
              <a:prstGeom prst="rect">
                <a:avLst/>
              </a:prstGeom>
              <a:solidFill>
                <a:srgbClr val="00EB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1" name="Rectangle 525">
                <a:extLst>
                  <a:ext uri="{FF2B5EF4-FFF2-40B4-BE49-F238E27FC236}">
                    <a16:creationId xmlns:a16="http://schemas.microsoft.com/office/drawing/2014/main" id="{8AEFD263-3B26-4584-B02F-C16B8B1FD550}"/>
                  </a:ext>
                </a:extLst>
              </p:cNvPr>
              <p:cNvSpPr>
                <a:spLocks noChangeArrowheads="1"/>
              </p:cNvSpPr>
              <p:nvPr/>
            </p:nvSpPr>
            <p:spPr bwMode="auto">
              <a:xfrm>
                <a:off x="3415" y="1857"/>
                <a:ext cx="638" cy="11"/>
              </a:xfrm>
              <a:prstGeom prst="rect">
                <a:avLst/>
              </a:prstGeom>
              <a:solidFill>
                <a:srgbClr val="00C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2" name="Rectangle 526">
                <a:extLst>
                  <a:ext uri="{FF2B5EF4-FFF2-40B4-BE49-F238E27FC236}">
                    <a16:creationId xmlns:a16="http://schemas.microsoft.com/office/drawing/2014/main" id="{D001DD7F-CD9B-4790-9F63-5615ACDF5758}"/>
                  </a:ext>
                </a:extLst>
              </p:cNvPr>
              <p:cNvSpPr>
                <a:spLocks noChangeArrowheads="1"/>
              </p:cNvSpPr>
              <p:nvPr/>
            </p:nvSpPr>
            <p:spPr bwMode="auto">
              <a:xfrm>
                <a:off x="3415" y="1868"/>
                <a:ext cx="638" cy="10"/>
              </a:xfrm>
              <a:prstGeom prst="rect">
                <a:avLst/>
              </a:prstGeom>
              <a:solidFill>
                <a:srgbClr val="009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3" name="Rectangle 527">
                <a:extLst>
                  <a:ext uri="{FF2B5EF4-FFF2-40B4-BE49-F238E27FC236}">
                    <a16:creationId xmlns:a16="http://schemas.microsoft.com/office/drawing/2014/main" id="{2D41995A-B98E-4429-9183-788697E19B7B}"/>
                  </a:ext>
                </a:extLst>
              </p:cNvPr>
              <p:cNvSpPr>
                <a:spLocks noChangeArrowheads="1"/>
              </p:cNvSpPr>
              <p:nvPr/>
            </p:nvSpPr>
            <p:spPr bwMode="auto">
              <a:xfrm>
                <a:off x="3415" y="1878"/>
                <a:ext cx="638" cy="11"/>
              </a:xfrm>
              <a:prstGeom prst="rect">
                <a:avLst/>
              </a:prstGeom>
              <a:solidFill>
                <a:srgbClr val="0072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4" name="Rectangle 528">
                <a:extLst>
                  <a:ext uri="{FF2B5EF4-FFF2-40B4-BE49-F238E27FC236}">
                    <a16:creationId xmlns:a16="http://schemas.microsoft.com/office/drawing/2014/main" id="{0C3E42A7-C462-4795-890A-775ADDB9E367}"/>
                  </a:ext>
                </a:extLst>
              </p:cNvPr>
              <p:cNvSpPr>
                <a:spLocks noChangeArrowheads="1"/>
              </p:cNvSpPr>
              <p:nvPr/>
            </p:nvSpPr>
            <p:spPr bwMode="auto">
              <a:xfrm>
                <a:off x="3415" y="1889"/>
                <a:ext cx="638" cy="10"/>
              </a:xfrm>
              <a:prstGeom prst="rect">
                <a:avLst/>
              </a:prstGeom>
              <a:solidFill>
                <a:srgbClr val="004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5" name="Rectangle 529">
                <a:extLst>
                  <a:ext uri="{FF2B5EF4-FFF2-40B4-BE49-F238E27FC236}">
                    <a16:creationId xmlns:a16="http://schemas.microsoft.com/office/drawing/2014/main" id="{37519804-35EB-4F7C-8F0B-D75EAB8F896C}"/>
                  </a:ext>
                </a:extLst>
              </p:cNvPr>
              <p:cNvSpPr>
                <a:spLocks noChangeArrowheads="1"/>
              </p:cNvSpPr>
              <p:nvPr/>
            </p:nvSpPr>
            <p:spPr bwMode="auto">
              <a:xfrm>
                <a:off x="3415" y="1899"/>
                <a:ext cx="638" cy="11"/>
              </a:xfrm>
              <a:prstGeom prst="rect">
                <a:avLst/>
              </a:prstGeom>
              <a:solidFill>
                <a:srgbClr val="002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6" name="Rectangle 530">
                <a:extLst>
                  <a:ext uri="{FF2B5EF4-FFF2-40B4-BE49-F238E27FC236}">
                    <a16:creationId xmlns:a16="http://schemas.microsoft.com/office/drawing/2014/main" id="{69AB45DE-CA3A-40E3-ADAF-3C410A7A9AC3}"/>
                  </a:ext>
                </a:extLst>
              </p:cNvPr>
              <p:cNvSpPr>
                <a:spLocks noChangeArrowheads="1"/>
              </p:cNvSpPr>
              <p:nvPr/>
            </p:nvSpPr>
            <p:spPr bwMode="auto">
              <a:xfrm>
                <a:off x="3424" y="1775"/>
                <a:ext cx="630" cy="134"/>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7" name="Rectangle 531">
                <a:extLst>
                  <a:ext uri="{FF2B5EF4-FFF2-40B4-BE49-F238E27FC236}">
                    <a16:creationId xmlns:a16="http://schemas.microsoft.com/office/drawing/2014/main" id="{057DE7B3-985D-4189-9E5D-F30D512F70B0}"/>
                  </a:ext>
                </a:extLst>
              </p:cNvPr>
              <p:cNvSpPr>
                <a:spLocks noChangeArrowheads="1"/>
              </p:cNvSpPr>
              <p:nvPr/>
            </p:nvSpPr>
            <p:spPr bwMode="auto">
              <a:xfrm>
                <a:off x="3685" y="1783"/>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300">
                    <a:solidFill>
                      <a:srgbClr val="FF3399"/>
                    </a:solidFill>
                    <a:latin typeface="宋体" panose="02010600030101010101" pitchFamily="2" charset="-122"/>
                    <a:ea typeface="宋体" panose="02010600030101010101" pitchFamily="2" charset="-122"/>
                  </a:rPr>
                  <a:t>IP</a:t>
                </a:r>
                <a:endParaRPr lang="en-US" altLang="zh-CN" sz="1800">
                  <a:solidFill>
                    <a:srgbClr val="FF3399"/>
                  </a:solidFill>
                  <a:ea typeface="宋体" panose="02010600030101010101" pitchFamily="2" charset="-122"/>
                </a:endParaRPr>
              </a:p>
            </p:txBody>
          </p:sp>
          <p:sp>
            <p:nvSpPr>
              <p:cNvPr id="348" name="Rectangle 532">
                <a:extLst>
                  <a:ext uri="{FF2B5EF4-FFF2-40B4-BE49-F238E27FC236}">
                    <a16:creationId xmlns:a16="http://schemas.microsoft.com/office/drawing/2014/main" id="{6BC95EE8-B5FE-40B5-851F-0EFF6618BFEF}"/>
                  </a:ext>
                </a:extLst>
              </p:cNvPr>
              <p:cNvSpPr>
                <a:spLocks noChangeArrowheads="1"/>
              </p:cNvSpPr>
              <p:nvPr/>
            </p:nvSpPr>
            <p:spPr bwMode="auto">
              <a:xfrm>
                <a:off x="3415" y="1899"/>
                <a:ext cx="638" cy="11"/>
              </a:xfrm>
              <a:prstGeom prst="rect">
                <a:avLst/>
              </a:prstGeom>
              <a:solidFill>
                <a:srgbClr val="000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49" name="Rectangle 533">
                <a:extLst>
                  <a:ext uri="{FF2B5EF4-FFF2-40B4-BE49-F238E27FC236}">
                    <a16:creationId xmlns:a16="http://schemas.microsoft.com/office/drawing/2014/main" id="{F284ACF4-42BF-44E9-B042-1C484386E09A}"/>
                  </a:ext>
                </a:extLst>
              </p:cNvPr>
              <p:cNvSpPr>
                <a:spLocks noChangeArrowheads="1"/>
              </p:cNvSpPr>
              <p:nvPr/>
            </p:nvSpPr>
            <p:spPr bwMode="auto">
              <a:xfrm>
                <a:off x="3415" y="1910"/>
                <a:ext cx="638" cy="11"/>
              </a:xfrm>
              <a:prstGeom prst="rect">
                <a:avLst/>
              </a:prstGeom>
              <a:solidFill>
                <a:srgbClr val="000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0" name="Rectangle 534">
                <a:extLst>
                  <a:ext uri="{FF2B5EF4-FFF2-40B4-BE49-F238E27FC236}">
                    <a16:creationId xmlns:a16="http://schemas.microsoft.com/office/drawing/2014/main" id="{8B3FB873-7E2D-49EE-88E3-A030648ED59C}"/>
                  </a:ext>
                </a:extLst>
              </p:cNvPr>
              <p:cNvSpPr>
                <a:spLocks noChangeArrowheads="1"/>
              </p:cNvSpPr>
              <p:nvPr/>
            </p:nvSpPr>
            <p:spPr bwMode="auto">
              <a:xfrm>
                <a:off x="3415" y="1921"/>
                <a:ext cx="638" cy="10"/>
              </a:xfrm>
              <a:prstGeom prst="rect">
                <a:avLst/>
              </a:prstGeom>
              <a:solidFill>
                <a:srgbClr val="001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1" name="Rectangle 535">
                <a:extLst>
                  <a:ext uri="{FF2B5EF4-FFF2-40B4-BE49-F238E27FC236}">
                    <a16:creationId xmlns:a16="http://schemas.microsoft.com/office/drawing/2014/main" id="{11379CB3-ADF6-44AB-A239-675501FC9C77}"/>
                  </a:ext>
                </a:extLst>
              </p:cNvPr>
              <p:cNvSpPr>
                <a:spLocks noChangeArrowheads="1"/>
              </p:cNvSpPr>
              <p:nvPr/>
            </p:nvSpPr>
            <p:spPr bwMode="auto">
              <a:xfrm>
                <a:off x="3415" y="1931"/>
                <a:ext cx="638" cy="11"/>
              </a:xfrm>
              <a:prstGeom prst="rect">
                <a:avLst/>
              </a:prstGeom>
              <a:solidFill>
                <a:srgbClr val="002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2" name="Rectangle 536">
                <a:extLst>
                  <a:ext uri="{FF2B5EF4-FFF2-40B4-BE49-F238E27FC236}">
                    <a16:creationId xmlns:a16="http://schemas.microsoft.com/office/drawing/2014/main" id="{423850AF-C91D-4200-ADE3-0A5DD2A84FE4}"/>
                  </a:ext>
                </a:extLst>
              </p:cNvPr>
              <p:cNvSpPr>
                <a:spLocks noChangeArrowheads="1"/>
              </p:cNvSpPr>
              <p:nvPr/>
            </p:nvSpPr>
            <p:spPr bwMode="auto">
              <a:xfrm>
                <a:off x="3415" y="1942"/>
                <a:ext cx="638" cy="10"/>
              </a:xfrm>
              <a:prstGeom prst="rect">
                <a:avLst/>
              </a:prstGeom>
              <a:solidFill>
                <a:srgbClr val="003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3" name="Rectangle 537">
                <a:extLst>
                  <a:ext uri="{FF2B5EF4-FFF2-40B4-BE49-F238E27FC236}">
                    <a16:creationId xmlns:a16="http://schemas.microsoft.com/office/drawing/2014/main" id="{00DE9965-95B7-46EA-BFF0-EE6194286A3D}"/>
                  </a:ext>
                </a:extLst>
              </p:cNvPr>
              <p:cNvSpPr>
                <a:spLocks noChangeArrowheads="1"/>
              </p:cNvSpPr>
              <p:nvPr/>
            </p:nvSpPr>
            <p:spPr bwMode="auto">
              <a:xfrm>
                <a:off x="3415" y="1952"/>
                <a:ext cx="638" cy="11"/>
              </a:xfrm>
              <a:prstGeom prst="rect">
                <a:avLst/>
              </a:prstGeom>
              <a:solidFill>
                <a:srgbClr val="004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4" name="Rectangle 538">
                <a:extLst>
                  <a:ext uri="{FF2B5EF4-FFF2-40B4-BE49-F238E27FC236}">
                    <a16:creationId xmlns:a16="http://schemas.microsoft.com/office/drawing/2014/main" id="{D1961EE3-0D91-4E17-947E-8EA7BC083B8F}"/>
                  </a:ext>
                </a:extLst>
              </p:cNvPr>
              <p:cNvSpPr>
                <a:spLocks noChangeArrowheads="1"/>
              </p:cNvSpPr>
              <p:nvPr/>
            </p:nvSpPr>
            <p:spPr bwMode="auto">
              <a:xfrm>
                <a:off x="3415" y="1963"/>
                <a:ext cx="638" cy="10"/>
              </a:xfrm>
              <a:prstGeom prst="rect">
                <a:avLst/>
              </a:prstGeom>
              <a:solidFill>
                <a:srgbClr val="005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5" name="Rectangle 539">
                <a:extLst>
                  <a:ext uri="{FF2B5EF4-FFF2-40B4-BE49-F238E27FC236}">
                    <a16:creationId xmlns:a16="http://schemas.microsoft.com/office/drawing/2014/main" id="{32B4856B-15CB-41E7-89EF-B1BF125E6671}"/>
                  </a:ext>
                </a:extLst>
              </p:cNvPr>
              <p:cNvSpPr>
                <a:spLocks noChangeArrowheads="1"/>
              </p:cNvSpPr>
              <p:nvPr/>
            </p:nvSpPr>
            <p:spPr bwMode="auto">
              <a:xfrm>
                <a:off x="3415" y="1973"/>
                <a:ext cx="638" cy="11"/>
              </a:xfrm>
              <a:prstGeom prst="rect">
                <a:avLst/>
              </a:prstGeom>
              <a:solidFill>
                <a:srgbClr val="007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6" name="Rectangle 540">
                <a:extLst>
                  <a:ext uri="{FF2B5EF4-FFF2-40B4-BE49-F238E27FC236}">
                    <a16:creationId xmlns:a16="http://schemas.microsoft.com/office/drawing/2014/main" id="{849EC019-8E8B-4A05-8BBE-784B3ED3C7B6}"/>
                  </a:ext>
                </a:extLst>
              </p:cNvPr>
              <p:cNvSpPr>
                <a:spLocks noChangeArrowheads="1"/>
              </p:cNvSpPr>
              <p:nvPr/>
            </p:nvSpPr>
            <p:spPr bwMode="auto">
              <a:xfrm>
                <a:off x="3415" y="1984"/>
                <a:ext cx="638" cy="10"/>
              </a:xfrm>
              <a:prstGeom prst="rect">
                <a:avLst/>
              </a:prstGeom>
              <a:solidFill>
                <a:srgbClr val="008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7" name="Rectangle 541">
                <a:extLst>
                  <a:ext uri="{FF2B5EF4-FFF2-40B4-BE49-F238E27FC236}">
                    <a16:creationId xmlns:a16="http://schemas.microsoft.com/office/drawing/2014/main" id="{27925950-E5C8-4874-9E24-390B29379C1A}"/>
                  </a:ext>
                </a:extLst>
              </p:cNvPr>
              <p:cNvSpPr>
                <a:spLocks noChangeArrowheads="1"/>
              </p:cNvSpPr>
              <p:nvPr/>
            </p:nvSpPr>
            <p:spPr bwMode="auto">
              <a:xfrm>
                <a:off x="3415" y="1994"/>
                <a:ext cx="638" cy="11"/>
              </a:xfrm>
              <a:prstGeom prst="rect">
                <a:avLst/>
              </a:prstGeom>
              <a:solidFill>
                <a:srgbClr val="009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8" name="Rectangle 542">
                <a:extLst>
                  <a:ext uri="{FF2B5EF4-FFF2-40B4-BE49-F238E27FC236}">
                    <a16:creationId xmlns:a16="http://schemas.microsoft.com/office/drawing/2014/main" id="{FECE8F05-EF38-49B7-8F94-3B554A3A7FBC}"/>
                  </a:ext>
                </a:extLst>
              </p:cNvPr>
              <p:cNvSpPr>
                <a:spLocks noChangeArrowheads="1"/>
              </p:cNvSpPr>
              <p:nvPr/>
            </p:nvSpPr>
            <p:spPr bwMode="auto">
              <a:xfrm>
                <a:off x="3415" y="2005"/>
                <a:ext cx="638" cy="10"/>
              </a:xfrm>
              <a:prstGeom prst="rect">
                <a:avLst/>
              </a:prstGeom>
              <a:solidFill>
                <a:srgbClr val="00A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59" name="Rectangle 543">
                <a:extLst>
                  <a:ext uri="{FF2B5EF4-FFF2-40B4-BE49-F238E27FC236}">
                    <a16:creationId xmlns:a16="http://schemas.microsoft.com/office/drawing/2014/main" id="{6E96A601-6506-49C1-B695-5B280938DD28}"/>
                  </a:ext>
                </a:extLst>
              </p:cNvPr>
              <p:cNvSpPr>
                <a:spLocks noChangeArrowheads="1"/>
              </p:cNvSpPr>
              <p:nvPr/>
            </p:nvSpPr>
            <p:spPr bwMode="auto">
              <a:xfrm>
                <a:off x="3415" y="2015"/>
                <a:ext cx="638" cy="11"/>
              </a:xfrm>
              <a:prstGeom prst="rect">
                <a:avLst/>
              </a:prstGeom>
              <a:solidFill>
                <a:srgbClr val="00B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0" name="Rectangle 544">
                <a:extLst>
                  <a:ext uri="{FF2B5EF4-FFF2-40B4-BE49-F238E27FC236}">
                    <a16:creationId xmlns:a16="http://schemas.microsoft.com/office/drawing/2014/main" id="{384D5D2A-AA5A-44F5-91B1-3F01B9D40E6C}"/>
                  </a:ext>
                </a:extLst>
              </p:cNvPr>
              <p:cNvSpPr>
                <a:spLocks noChangeArrowheads="1"/>
              </p:cNvSpPr>
              <p:nvPr/>
            </p:nvSpPr>
            <p:spPr bwMode="auto">
              <a:xfrm>
                <a:off x="3415" y="2026"/>
                <a:ext cx="638" cy="10"/>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1" name="Rectangle 545">
                <a:extLst>
                  <a:ext uri="{FF2B5EF4-FFF2-40B4-BE49-F238E27FC236}">
                    <a16:creationId xmlns:a16="http://schemas.microsoft.com/office/drawing/2014/main" id="{1EE256D0-B7D1-4DCE-81B5-854ED12BDA26}"/>
                  </a:ext>
                </a:extLst>
              </p:cNvPr>
              <p:cNvSpPr>
                <a:spLocks noChangeArrowheads="1"/>
              </p:cNvSpPr>
              <p:nvPr/>
            </p:nvSpPr>
            <p:spPr bwMode="auto">
              <a:xfrm>
                <a:off x="3415" y="2036"/>
                <a:ext cx="638" cy="11"/>
              </a:xfrm>
              <a:prstGeom prst="rect">
                <a:avLst/>
              </a:prstGeom>
              <a:solidFill>
                <a:srgbClr val="00D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2" name="Rectangle 546">
                <a:extLst>
                  <a:ext uri="{FF2B5EF4-FFF2-40B4-BE49-F238E27FC236}">
                    <a16:creationId xmlns:a16="http://schemas.microsoft.com/office/drawing/2014/main" id="{647C8EE2-A202-4063-AB54-6F98B09486D4}"/>
                  </a:ext>
                </a:extLst>
              </p:cNvPr>
              <p:cNvSpPr>
                <a:spLocks noChangeArrowheads="1"/>
              </p:cNvSpPr>
              <p:nvPr/>
            </p:nvSpPr>
            <p:spPr bwMode="auto">
              <a:xfrm>
                <a:off x="3415" y="2047"/>
                <a:ext cx="638" cy="10"/>
              </a:xfrm>
              <a:prstGeom prst="rect">
                <a:avLst/>
              </a:prstGeom>
              <a:solidFill>
                <a:srgbClr val="00F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3" name="Rectangle 547">
                <a:extLst>
                  <a:ext uri="{FF2B5EF4-FFF2-40B4-BE49-F238E27FC236}">
                    <a16:creationId xmlns:a16="http://schemas.microsoft.com/office/drawing/2014/main" id="{BB4FAB12-C9DB-4F75-BBC4-270AE8179623}"/>
                  </a:ext>
                </a:extLst>
              </p:cNvPr>
              <p:cNvSpPr>
                <a:spLocks noChangeArrowheads="1"/>
              </p:cNvSpPr>
              <p:nvPr/>
            </p:nvSpPr>
            <p:spPr bwMode="auto">
              <a:xfrm>
                <a:off x="3415" y="2057"/>
                <a:ext cx="638" cy="11"/>
              </a:xfrm>
              <a:prstGeom prst="rect">
                <a:avLst/>
              </a:prstGeom>
              <a:solidFill>
                <a:srgbClr val="00F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4" name="Rectangle 548">
                <a:extLst>
                  <a:ext uri="{FF2B5EF4-FFF2-40B4-BE49-F238E27FC236}">
                    <a16:creationId xmlns:a16="http://schemas.microsoft.com/office/drawing/2014/main" id="{1A3872F5-B3D1-4B70-A66A-F6892E02DCAC}"/>
                  </a:ext>
                </a:extLst>
              </p:cNvPr>
              <p:cNvSpPr>
                <a:spLocks noChangeArrowheads="1"/>
              </p:cNvSpPr>
              <p:nvPr/>
            </p:nvSpPr>
            <p:spPr bwMode="auto">
              <a:xfrm>
                <a:off x="3415" y="2068"/>
                <a:ext cx="638" cy="11"/>
              </a:xfrm>
              <a:prstGeom prst="rect">
                <a:avLst/>
              </a:prstGeom>
              <a:solidFill>
                <a:srgbClr val="00E9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5" name="Rectangle 549">
                <a:extLst>
                  <a:ext uri="{FF2B5EF4-FFF2-40B4-BE49-F238E27FC236}">
                    <a16:creationId xmlns:a16="http://schemas.microsoft.com/office/drawing/2014/main" id="{63F1A1D5-FE86-4C95-91BB-A2B890F66A39}"/>
                  </a:ext>
                </a:extLst>
              </p:cNvPr>
              <p:cNvSpPr>
                <a:spLocks noChangeArrowheads="1"/>
              </p:cNvSpPr>
              <p:nvPr/>
            </p:nvSpPr>
            <p:spPr bwMode="auto">
              <a:xfrm>
                <a:off x="3415" y="2079"/>
                <a:ext cx="638" cy="10"/>
              </a:xfrm>
              <a:prstGeom prst="rect">
                <a:avLst/>
              </a:prstGeom>
              <a:solidFill>
                <a:srgbClr val="00D7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6" name="Rectangle 550">
                <a:extLst>
                  <a:ext uri="{FF2B5EF4-FFF2-40B4-BE49-F238E27FC236}">
                    <a16:creationId xmlns:a16="http://schemas.microsoft.com/office/drawing/2014/main" id="{418501E0-4167-46B6-A0C2-3CA2E0470CA2}"/>
                  </a:ext>
                </a:extLst>
              </p:cNvPr>
              <p:cNvSpPr>
                <a:spLocks noChangeArrowheads="1"/>
              </p:cNvSpPr>
              <p:nvPr/>
            </p:nvSpPr>
            <p:spPr bwMode="auto">
              <a:xfrm>
                <a:off x="3415" y="2089"/>
                <a:ext cx="638" cy="11"/>
              </a:xfrm>
              <a:prstGeom prst="rect">
                <a:avLst/>
              </a:prstGeom>
              <a:solidFill>
                <a:srgbClr val="00C5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7" name="Rectangle 551">
                <a:extLst>
                  <a:ext uri="{FF2B5EF4-FFF2-40B4-BE49-F238E27FC236}">
                    <a16:creationId xmlns:a16="http://schemas.microsoft.com/office/drawing/2014/main" id="{723C7FC4-4248-4E9C-92A1-B7808A6C0382}"/>
                  </a:ext>
                </a:extLst>
              </p:cNvPr>
              <p:cNvSpPr>
                <a:spLocks noChangeArrowheads="1"/>
              </p:cNvSpPr>
              <p:nvPr/>
            </p:nvSpPr>
            <p:spPr bwMode="auto">
              <a:xfrm>
                <a:off x="3415" y="2100"/>
                <a:ext cx="638" cy="10"/>
              </a:xfrm>
              <a:prstGeom prst="rect">
                <a:avLst/>
              </a:prstGeom>
              <a:solidFill>
                <a:srgbClr val="00B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8" name="Rectangle 552">
                <a:extLst>
                  <a:ext uri="{FF2B5EF4-FFF2-40B4-BE49-F238E27FC236}">
                    <a16:creationId xmlns:a16="http://schemas.microsoft.com/office/drawing/2014/main" id="{24446B94-542A-4B74-99E2-A078CB8DDE08}"/>
                  </a:ext>
                </a:extLst>
              </p:cNvPr>
              <p:cNvSpPr>
                <a:spLocks noChangeArrowheads="1"/>
              </p:cNvSpPr>
              <p:nvPr/>
            </p:nvSpPr>
            <p:spPr bwMode="auto">
              <a:xfrm>
                <a:off x="3415" y="2110"/>
                <a:ext cx="638" cy="11"/>
              </a:xfrm>
              <a:prstGeom prst="rect">
                <a:avLst/>
              </a:prstGeom>
              <a:solidFill>
                <a:srgbClr val="00A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9" name="Rectangle 553">
                <a:extLst>
                  <a:ext uri="{FF2B5EF4-FFF2-40B4-BE49-F238E27FC236}">
                    <a16:creationId xmlns:a16="http://schemas.microsoft.com/office/drawing/2014/main" id="{39C150CD-EB60-4CA6-BBA9-C583A1EC37E9}"/>
                  </a:ext>
                </a:extLst>
              </p:cNvPr>
              <p:cNvSpPr>
                <a:spLocks noChangeArrowheads="1"/>
              </p:cNvSpPr>
              <p:nvPr/>
            </p:nvSpPr>
            <p:spPr bwMode="auto">
              <a:xfrm>
                <a:off x="3415" y="2121"/>
                <a:ext cx="638" cy="10"/>
              </a:xfrm>
              <a:prstGeom prst="rect">
                <a:avLst/>
              </a:prstGeom>
              <a:solidFill>
                <a:srgbClr val="008E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0" name="Rectangle 554">
                <a:extLst>
                  <a:ext uri="{FF2B5EF4-FFF2-40B4-BE49-F238E27FC236}">
                    <a16:creationId xmlns:a16="http://schemas.microsoft.com/office/drawing/2014/main" id="{2B9F7988-288F-45EF-8DE9-2FF2653BE4D2}"/>
                  </a:ext>
                </a:extLst>
              </p:cNvPr>
              <p:cNvSpPr>
                <a:spLocks noChangeArrowheads="1"/>
              </p:cNvSpPr>
              <p:nvPr/>
            </p:nvSpPr>
            <p:spPr bwMode="auto">
              <a:xfrm>
                <a:off x="3415" y="2131"/>
                <a:ext cx="638" cy="11"/>
              </a:xfrm>
              <a:prstGeom prst="rect">
                <a:avLst/>
              </a:prstGeom>
              <a:solidFill>
                <a:srgbClr val="007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1" name="Rectangle 555">
                <a:extLst>
                  <a:ext uri="{FF2B5EF4-FFF2-40B4-BE49-F238E27FC236}">
                    <a16:creationId xmlns:a16="http://schemas.microsoft.com/office/drawing/2014/main" id="{2E89CF3F-1C62-4E2C-86F8-4E8ED0EC7D60}"/>
                  </a:ext>
                </a:extLst>
              </p:cNvPr>
              <p:cNvSpPr>
                <a:spLocks noChangeArrowheads="1"/>
              </p:cNvSpPr>
              <p:nvPr/>
            </p:nvSpPr>
            <p:spPr bwMode="auto">
              <a:xfrm>
                <a:off x="3415" y="2142"/>
                <a:ext cx="638" cy="10"/>
              </a:xfrm>
              <a:prstGeom prst="rect">
                <a:avLst/>
              </a:prstGeom>
              <a:solidFill>
                <a:srgbClr val="006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2" name="Rectangle 556">
                <a:extLst>
                  <a:ext uri="{FF2B5EF4-FFF2-40B4-BE49-F238E27FC236}">
                    <a16:creationId xmlns:a16="http://schemas.microsoft.com/office/drawing/2014/main" id="{88D744B0-2A4E-4EA8-B7A6-78BB9F4B8918}"/>
                  </a:ext>
                </a:extLst>
              </p:cNvPr>
              <p:cNvSpPr>
                <a:spLocks noChangeArrowheads="1"/>
              </p:cNvSpPr>
              <p:nvPr/>
            </p:nvSpPr>
            <p:spPr bwMode="auto">
              <a:xfrm>
                <a:off x="3415" y="2152"/>
                <a:ext cx="638" cy="11"/>
              </a:xfrm>
              <a:prstGeom prst="rect">
                <a:avLst/>
              </a:prstGeom>
              <a:solidFill>
                <a:srgbClr val="0058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3" name="Rectangle 557">
                <a:extLst>
                  <a:ext uri="{FF2B5EF4-FFF2-40B4-BE49-F238E27FC236}">
                    <a16:creationId xmlns:a16="http://schemas.microsoft.com/office/drawing/2014/main" id="{1F7398D5-37BA-4C15-A1D0-151CDD328EA3}"/>
                  </a:ext>
                </a:extLst>
              </p:cNvPr>
              <p:cNvSpPr>
                <a:spLocks noChangeArrowheads="1"/>
              </p:cNvSpPr>
              <p:nvPr/>
            </p:nvSpPr>
            <p:spPr bwMode="auto">
              <a:xfrm>
                <a:off x="3415" y="2163"/>
                <a:ext cx="638" cy="10"/>
              </a:xfrm>
              <a:prstGeom prst="rect">
                <a:avLst/>
              </a:prstGeom>
              <a:solidFill>
                <a:srgbClr val="0046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4" name="Rectangle 558">
                <a:extLst>
                  <a:ext uri="{FF2B5EF4-FFF2-40B4-BE49-F238E27FC236}">
                    <a16:creationId xmlns:a16="http://schemas.microsoft.com/office/drawing/2014/main" id="{E887645D-5427-4EEA-8D2D-73DB9E13C4F3}"/>
                  </a:ext>
                </a:extLst>
              </p:cNvPr>
              <p:cNvSpPr>
                <a:spLocks noChangeArrowheads="1"/>
              </p:cNvSpPr>
              <p:nvPr/>
            </p:nvSpPr>
            <p:spPr bwMode="auto">
              <a:xfrm>
                <a:off x="3415" y="2173"/>
                <a:ext cx="638" cy="11"/>
              </a:xfrm>
              <a:prstGeom prst="rect">
                <a:avLst/>
              </a:prstGeom>
              <a:solidFill>
                <a:srgbClr val="003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5" name="Rectangle 559">
                <a:extLst>
                  <a:ext uri="{FF2B5EF4-FFF2-40B4-BE49-F238E27FC236}">
                    <a16:creationId xmlns:a16="http://schemas.microsoft.com/office/drawing/2014/main" id="{E1223E73-EB80-4B52-A551-4D420FFF7853}"/>
                  </a:ext>
                </a:extLst>
              </p:cNvPr>
              <p:cNvSpPr>
                <a:spLocks noChangeArrowheads="1"/>
              </p:cNvSpPr>
              <p:nvPr/>
            </p:nvSpPr>
            <p:spPr bwMode="auto">
              <a:xfrm>
                <a:off x="3415" y="2184"/>
                <a:ext cx="638" cy="10"/>
              </a:xfrm>
              <a:prstGeom prst="rect">
                <a:avLst/>
              </a:prstGeom>
              <a:solidFill>
                <a:srgbClr val="0021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6" name="Rectangle 560">
                <a:extLst>
                  <a:ext uri="{FF2B5EF4-FFF2-40B4-BE49-F238E27FC236}">
                    <a16:creationId xmlns:a16="http://schemas.microsoft.com/office/drawing/2014/main" id="{2D404297-9C46-4EBF-AD32-99311A7312FD}"/>
                  </a:ext>
                </a:extLst>
              </p:cNvPr>
              <p:cNvSpPr>
                <a:spLocks noChangeArrowheads="1"/>
              </p:cNvSpPr>
              <p:nvPr/>
            </p:nvSpPr>
            <p:spPr bwMode="auto">
              <a:xfrm>
                <a:off x="3424" y="1909"/>
                <a:ext cx="630" cy="295"/>
              </a:xfrm>
              <a:prstGeom prst="rect">
                <a:avLst/>
              </a:prstGeom>
              <a:noFill/>
              <a:ln w="14351"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77" name="Rectangle 561">
                <a:extLst>
                  <a:ext uri="{FF2B5EF4-FFF2-40B4-BE49-F238E27FC236}">
                    <a16:creationId xmlns:a16="http://schemas.microsoft.com/office/drawing/2014/main" id="{B8971072-BFD6-4A8E-9F03-95222C222553}"/>
                  </a:ext>
                </a:extLst>
              </p:cNvPr>
              <p:cNvSpPr>
                <a:spLocks noChangeArrowheads="1"/>
              </p:cNvSpPr>
              <p:nvPr/>
            </p:nvSpPr>
            <p:spPr bwMode="auto">
              <a:xfrm>
                <a:off x="3631" y="1920"/>
                <a:ext cx="20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300">
                    <a:solidFill>
                      <a:srgbClr val="FF3399"/>
                    </a:solidFill>
                    <a:latin typeface="宋体" panose="02010600030101010101" pitchFamily="2" charset="-122"/>
                    <a:ea typeface="宋体" panose="02010600030101010101" pitchFamily="2" charset="-122"/>
                  </a:rPr>
                  <a:t>内部</a:t>
                </a:r>
                <a:endParaRPr lang="zh-CN" altLang="en-US" sz="1800">
                  <a:solidFill>
                    <a:srgbClr val="FF3399"/>
                  </a:solidFill>
                  <a:ea typeface="宋体" panose="02010600030101010101" pitchFamily="2" charset="-122"/>
                </a:endParaRPr>
              </a:p>
            </p:txBody>
          </p:sp>
          <p:sp>
            <p:nvSpPr>
              <p:cNvPr id="378" name="Rectangle 562">
                <a:extLst>
                  <a:ext uri="{FF2B5EF4-FFF2-40B4-BE49-F238E27FC236}">
                    <a16:creationId xmlns:a16="http://schemas.microsoft.com/office/drawing/2014/main" id="{853FB8C2-4BD5-4511-A6BF-82B7C1EB1B88}"/>
                  </a:ext>
                </a:extLst>
              </p:cNvPr>
              <p:cNvSpPr>
                <a:spLocks noChangeArrowheads="1"/>
              </p:cNvSpPr>
              <p:nvPr/>
            </p:nvSpPr>
            <p:spPr bwMode="auto">
              <a:xfrm>
                <a:off x="3566" y="2068"/>
                <a:ext cx="31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300">
                    <a:solidFill>
                      <a:srgbClr val="FF3399"/>
                    </a:solidFill>
                    <a:latin typeface="宋体" panose="02010600030101010101" pitchFamily="2" charset="-122"/>
                    <a:ea typeface="宋体" panose="02010600030101010101" pitchFamily="2" charset="-122"/>
                  </a:rPr>
                  <a:t>寄存器</a:t>
                </a:r>
                <a:endParaRPr lang="zh-CN" altLang="en-US" sz="1800">
                  <a:solidFill>
                    <a:srgbClr val="FF3399"/>
                  </a:solidFill>
                  <a:ea typeface="宋体" panose="02010600030101010101" pitchFamily="2" charset="-122"/>
                </a:endParaRPr>
              </a:p>
            </p:txBody>
          </p:sp>
          <p:sp>
            <p:nvSpPr>
              <p:cNvPr id="379" name="Rectangle 563">
                <a:extLst>
                  <a:ext uri="{FF2B5EF4-FFF2-40B4-BE49-F238E27FC236}">
                    <a16:creationId xmlns:a16="http://schemas.microsoft.com/office/drawing/2014/main" id="{5D50B1BC-363D-4276-8DC9-4BDFABCD00C4}"/>
                  </a:ext>
                </a:extLst>
              </p:cNvPr>
              <p:cNvSpPr>
                <a:spLocks noChangeArrowheads="1"/>
              </p:cNvSpPr>
              <p:nvPr/>
            </p:nvSpPr>
            <p:spPr bwMode="auto">
              <a:xfrm>
                <a:off x="3534" y="3069"/>
                <a:ext cx="887" cy="10"/>
              </a:xfrm>
              <a:prstGeom prst="rect">
                <a:avLst/>
              </a:prstGeom>
              <a:solidFill>
                <a:srgbClr val="D685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0" name="Rectangle 564">
                <a:extLst>
                  <a:ext uri="{FF2B5EF4-FFF2-40B4-BE49-F238E27FC236}">
                    <a16:creationId xmlns:a16="http://schemas.microsoft.com/office/drawing/2014/main" id="{E434ED1F-391E-4991-AB88-63ED1D9A78B0}"/>
                  </a:ext>
                </a:extLst>
              </p:cNvPr>
              <p:cNvSpPr>
                <a:spLocks noChangeArrowheads="1"/>
              </p:cNvSpPr>
              <p:nvPr/>
            </p:nvSpPr>
            <p:spPr bwMode="auto">
              <a:xfrm>
                <a:off x="3534" y="3079"/>
                <a:ext cx="887" cy="11"/>
              </a:xfrm>
              <a:prstGeom prst="rect">
                <a:avLst/>
              </a:prstGeom>
              <a:solidFill>
                <a:srgbClr val="CF7A9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1" name="Rectangle 565">
                <a:extLst>
                  <a:ext uri="{FF2B5EF4-FFF2-40B4-BE49-F238E27FC236}">
                    <a16:creationId xmlns:a16="http://schemas.microsoft.com/office/drawing/2014/main" id="{518A6F86-7C27-4BF2-8518-7842CAE4B155}"/>
                  </a:ext>
                </a:extLst>
              </p:cNvPr>
              <p:cNvSpPr>
                <a:spLocks noChangeArrowheads="1"/>
              </p:cNvSpPr>
              <p:nvPr/>
            </p:nvSpPr>
            <p:spPr bwMode="auto">
              <a:xfrm>
                <a:off x="3534" y="3090"/>
                <a:ext cx="887" cy="10"/>
              </a:xfrm>
              <a:prstGeom prst="rect">
                <a:avLst/>
              </a:prstGeom>
              <a:solidFill>
                <a:srgbClr val="C870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2" name="Rectangle 566">
                <a:extLst>
                  <a:ext uri="{FF2B5EF4-FFF2-40B4-BE49-F238E27FC236}">
                    <a16:creationId xmlns:a16="http://schemas.microsoft.com/office/drawing/2014/main" id="{B72415A6-6763-4A25-BF1C-F7EFE03C88A5}"/>
                  </a:ext>
                </a:extLst>
              </p:cNvPr>
              <p:cNvSpPr>
                <a:spLocks noChangeArrowheads="1"/>
              </p:cNvSpPr>
              <p:nvPr/>
            </p:nvSpPr>
            <p:spPr bwMode="auto">
              <a:xfrm>
                <a:off x="3534" y="3100"/>
                <a:ext cx="887" cy="11"/>
              </a:xfrm>
              <a:prstGeom prst="rect">
                <a:avLst/>
              </a:prstGeom>
              <a:solidFill>
                <a:srgbClr val="C2667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3" name="Rectangle 567">
                <a:extLst>
                  <a:ext uri="{FF2B5EF4-FFF2-40B4-BE49-F238E27FC236}">
                    <a16:creationId xmlns:a16="http://schemas.microsoft.com/office/drawing/2014/main" id="{8F0AC38A-0130-469E-AEBE-830A62567394}"/>
                  </a:ext>
                </a:extLst>
              </p:cNvPr>
              <p:cNvSpPr>
                <a:spLocks noChangeArrowheads="1"/>
              </p:cNvSpPr>
              <p:nvPr/>
            </p:nvSpPr>
            <p:spPr bwMode="auto">
              <a:xfrm>
                <a:off x="3534" y="3111"/>
                <a:ext cx="887" cy="10"/>
              </a:xfrm>
              <a:prstGeom prst="rect">
                <a:avLst/>
              </a:prstGeom>
              <a:solidFill>
                <a:srgbClr val="BB5B6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4" name="Rectangle 568">
                <a:extLst>
                  <a:ext uri="{FF2B5EF4-FFF2-40B4-BE49-F238E27FC236}">
                    <a16:creationId xmlns:a16="http://schemas.microsoft.com/office/drawing/2014/main" id="{2376C466-0938-45B0-91B3-FCEE7751E8B3}"/>
                  </a:ext>
                </a:extLst>
              </p:cNvPr>
              <p:cNvSpPr>
                <a:spLocks noChangeArrowheads="1"/>
              </p:cNvSpPr>
              <p:nvPr/>
            </p:nvSpPr>
            <p:spPr bwMode="auto">
              <a:xfrm>
                <a:off x="3534" y="3121"/>
                <a:ext cx="887" cy="11"/>
              </a:xfrm>
              <a:prstGeom prst="rect">
                <a:avLst/>
              </a:prstGeom>
              <a:solidFill>
                <a:srgbClr val="B451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5" name="Rectangle 569">
                <a:extLst>
                  <a:ext uri="{FF2B5EF4-FFF2-40B4-BE49-F238E27FC236}">
                    <a16:creationId xmlns:a16="http://schemas.microsoft.com/office/drawing/2014/main" id="{8DB6942E-A386-4EB0-9358-804535BC3288}"/>
                  </a:ext>
                </a:extLst>
              </p:cNvPr>
              <p:cNvSpPr>
                <a:spLocks noChangeArrowheads="1"/>
              </p:cNvSpPr>
              <p:nvPr/>
            </p:nvSpPr>
            <p:spPr bwMode="auto">
              <a:xfrm>
                <a:off x="3534" y="3132"/>
                <a:ext cx="887" cy="10"/>
              </a:xfrm>
              <a:prstGeom prst="rect">
                <a:avLst/>
              </a:prstGeom>
              <a:solidFill>
                <a:srgbClr val="AD465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6" name="Rectangle 570">
                <a:extLst>
                  <a:ext uri="{FF2B5EF4-FFF2-40B4-BE49-F238E27FC236}">
                    <a16:creationId xmlns:a16="http://schemas.microsoft.com/office/drawing/2014/main" id="{AB9A4CED-284E-40A0-9BAF-5C01E0407DB1}"/>
                  </a:ext>
                </a:extLst>
              </p:cNvPr>
              <p:cNvSpPr>
                <a:spLocks noChangeArrowheads="1"/>
              </p:cNvSpPr>
              <p:nvPr/>
            </p:nvSpPr>
            <p:spPr bwMode="auto">
              <a:xfrm>
                <a:off x="3534" y="3142"/>
                <a:ext cx="887" cy="11"/>
              </a:xfrm>
              <a:prstGeom prst="rect">
                <a:avLst/>
              </a:prstGeom>
              <a:solidFill>
                <a:srgbClr val="A63C4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7" name="Rectangle 571">
                <a:extLst>
                  <a:ext uri="{FF2B5EF4-FFF2-40B4-BE49-F238E27FC236}">
                    <a16:creationId xmlns:a16="http://schemas.microsoft.com/office/drawing/2014/main" id="{B97F8818-7513-4CA9-ADA8-A13842153AC7}"/>
                  </a:ext>
                </a:extLst>
              </p:cNvPr>
              <p:cNvSpPr>
                <a:spLocks noChangeArrowheads="1"/>
              </p:cNvSpPr>
              <p:nvPr/>
            </p:nvSpPr>
            <p:spPr bwMode="auto">
              <a:xfrm>
                <a:off x="3534" y="3153"/>
                <a:ext cx="887" cy="11"/>
              </a:xfrm>
              <a:prstGeom prst="rect">
                <a:avLst/>
              </a:prstGeom>
              <a:solidFill>
                <a:srgbClr val="A0313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8" name="Rectangle 572">
                <a:extLst>
                  <a:ext uri="{FF2B5EF4-FFF2-40B4-BE49-F238E27FC236}">
                    <a16:creationId xmlns:a16="http://schemas.microsoft.com/office/drawing/2014/main" id="{8978427A-DF57-40FB-9E8D-0E7243DB0CFF}"/>
                  </a:ext>
                </a:extLst>
              </p:cNvPr>
              <p:cNvSpPr>
                <a:spLocks noChangeArrowheads="1"/>
              </p:cNvSpPr>
              <p:nvPr/>
            </p:nvSpPr>
            <p:spPr bwMode="auto">
              <a:xfrm>
                <a:off x="3534" y="3164"/>
                <a:ext cx="887" cy="10"/>
              </a:xfrm>
              <a:prstGeom prst="rect">
                <a:avLst/>
              </a:prstGeom>
              <a:solidFill>
                <a:srgbClr val="99272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89" name="Rectangle 573">
                <a:extLst>
                  <a:ext uri="{FF2B5EF4-FFF2-40B4-BE49-F238E27FC236}">
                    <a16:creationId xmlns:a16="http://schemas.microsoft.com/office/drawing/2014/main" id="{D5692B28-0518-4CC3-ADFD-89BAFD46A765}"/>
                  </a:ext>
                </a:extLst>
              </p:cNvPr>
              <p:cNvSpPr>
                <a:spLocks noChangeArrowheads="1"/>
              </p:cNvSpPr>
              <p:nvPr/>
            </p:nvSpPr>
            <p:spPr bwMode="auto">
              <a:xfrm>
                <a:off x="3534" y="3174"/>
                <a:ext cx="887" cy="11"/>
              </a:xfrm>
              <a:prstGeom prst="rect">
                <a:avLst/>
              </a:prstGeom>
              <a:solidFill>
                <a:srgbClr val="931C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0" name="Rectangle 574">
                <a:extLst>
                  <a:ext uri="{FF2B5EF4-FFF2-40B4-BE49-F238E27FC236}">
                    <a16:creationId xmlns:a16="http://schemas.microsoft.com/office/drawing/2014/main" id="{CEEDC9D3-D4D6-482C-8644-BD56805F75DC}"/>
                  </a:ext>
                </a:extLst>
              </p:cNvPr>
              <p:cNvSpPr>
                <a:spLocks noChangeArrowheads="1"/>
              </p:cNvSpPr>
              <p:nvPr/>
            </p:nvSpPr>
            <p:spPr bwMode="auto">
              <a:xfrm>
                <a:off x="3534" y="3185"/>
                <a:ext cx="887" cy="10"/>
              </a:xfrm>
              <a:prstGeom prst="rect">
                <a:avLst/>
              </a:prstGeom>
              <a:solidFill>
                <a:srgbClr val="8C12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1" name="Rectangle 575">
                <a:extLst>
                  <a:ext uri="{FF2B5EF4-FFF2-40B4-BE49-F238E27FC236}">
                    <a16:creationId xmlns:a16="http://schemas.microsoft.com/office/drawing/2014/main" id="{AAADEABD-DC4A-4DAF-8980-DAC97AE0EBE1}"/>
                  </a:ext>
                </a:extLst>
              </p:cNvPr>
              <p:cNvSpPr>
                <a:spLocks noChangeArrowheads="1"/>
              </p:cNvSpPr>
              <p:nvPr/>
            </p:nvSpPr>
            <p:spPr bwMode="auto">
              <a:xfrm>
                <a:off x="3534" y="3195"/>
                <a:ext cx="887" cy="11"/>
              </a:xfrm>
              <a:prstGeom prst="rect">
                <a:avLst/>
              </a:prstGeom>
              <a:solidFill>
                <a:srgbClr val="85070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2" name="Rectangle 576">
                <a:extLst>
                  <a:ext uri="{FF2B5EF4-FFF2-40B4-BE49-F238E27FC236}">
                    <a16:creationId xmlns:a16="http://schemas.microsoft.com/office/drawing/2014/main" id="{9DB81F84-2A8B-4E46-B7B0-F4933DDD8FB4}"/>
                  </a:ext>
                </a:extLst>
              </p:cNvPr>
              <p:cNvSpPr>
                <a:spLocks noChangeArrowheads="1"/>
              </p:cNvSpPr>
              <p:nvPr/>
            </p:nvSpPr>
            <p:spPr bwMode="auto">
              <a:xfrm>
                <a:off x="3534" y="3206"/>
                <a:ext cx="887" cy="10"/>
              </a:xfrm>
              <a:prstGeom prst="rect">
                <a:avLst/>
              </a:prstGeom>
              <a:solidFill>
                <a:srgbClr val="82030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3" name="Rectangle 577">
                <a:extLst>
                  <a:ext uri="{FF2B5EF4-FFF2-40B4-BE49-F238E27FC236}">
                    <a16:creationId xmlns:a16="http://schemas.microsoft.com/office/drawing/2014/main" id="{53EFF23D-5C4F-46D6-A465-28EE09745C82}"/>
                  </a:ext>
                </a:extLst>
              </p:cNvPr>
              <p:cNvSpPr>
                <a:spLocks noChangeArrowheads="1"/>
              </p:cNvSpPr>
              <p:nvPr/>
            </p:nvSpPr>
            <p:spPr bwMode="auto">
              <a:xfrm>
                <a:off x="3534" y="3216"/>
                <a:ext cx="887" cy="11"/>
              </a:xfrm>
              <a:prstGeom prst="rect">
                <a:avLst/>
              </a:prstGeom>
              <a:solidFill>
                <a:srgbClr val="890E1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4" name="Rectangle 578">
                <a:extLst>
                  <a:ext uri="{FF2B5EF4-FFF2-40B4-BE49-F238E27FC236}">
                    <a16:creationId xmlns:a16="http://schemas.microsoft.com/office/drawing/2014/main" id="{9F13AD0A-0858-4D66-8894-FD22A7F1F9F1}"/>
                  </a:ext>
                </a:extLst>
              </p:cNvPr>
              <p:cNvSpPr>
                <a:spLocks noChangeArrowheads="1"/>
              </p:cNvSpPr>
              <p:nvPr/>
            </p:nvSpPr>
            <p:spPr bwMode="auto">
              <a:xfrm>
                <a:off x="3534" y="3227"/>
                <a:ext cx="887" cy="10"/>
              </a:xfrm>
              <a:prstGeom prst="rect">
                <a:avLst/>
              </a:prstGeom>
              <a:solidFill>
                <a:srgbClr val="90181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5" name="Rectangle 579">
                <a:extLst>
                  <a:ext uri="{FF2B5EF4-FFF2-40B4-BE49-F238E27FC236}">
                    <a16:creationId xmlns:a16="http://schemas.microsoft.com/office/drawing/2014/main" id="{43268F6E-567D-47D2-A316-54B28CD8C316}"/>
                  </a:ext>
                </a:extLst>
              </p:cNvPr>
              <p:cNvSpPr>
                <a:spLocks noChangeArrowheads="1"/>
              </p:cNvSpPr>
              <p:nvPr/>
            </p:nvSpPr>
            <p:spPr bwMode="auto">
              <a:xfrm>
                <a:off x="3534" y="3237"/>
                <a:ext cx="887" cy="11"/>
              </a:xfrm>
              <a:prstGeom prst="rect">
                <a:avLst/>
              </a:prstGeom>
              <a:solidFill>
                <a:srgbClr val="9722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6" name="Rectangle 580">
                <a:extLst>
                  <a:ext uri="{FF2B5EF4-FFF2-40B4-BE49-F238E27FC236}">
                    <a16:creationId xmlns:a16="http://schemas.microsoft.com/office/drawing/2014/main" id="{E14DFFEE-65A5-49D2-BFC4-0B86649E1F37}"/>
                  </a:ext>
                </a:extLst>
              </p:cNvPr>
              <p:cNvSpPr>
                <a:spLocks noChangeArrowheads="1"/>
              </p:cNvSpPr>
              <p:nvPr/>
            </p:nvSpPr>
            <p:spPr bwMode="auto">
              <a:xfrm>
                <a:off x="3534" y="3248"/>
                <a:ext cx="887" cy="10"/>
              </a:xfrm>
              <a:prstGeom prst="rect">
                <a:avLst/>
              </a:prstGeom>
              <a:solidFill>
                <a:srgbClr val="9D2D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7" name="Rectangle 581">
                <a:extLst>
                  <a:ext uri="{FF2B5EF4-FFF2-40B4-BE49-F238E27FC236}">
                    <a16:creationId xmlns:a16="http://schemas.microsoft.com/office/drawing/2014/main" id="{113E0E78-C2F5-482A-AECF-89AC19E4A578}"/>
                  </a:ext>
                </a:extLst>
              </p:cNvPr>
              <p:cNvSpPr>
                <a:spLocks noChangeArrowheads="1"/>
              </p:cNvSpPr>
              <p:nvPr/>
            </p:nvSpPr>
            <p:spPr bwMode="auto">
              <a:xfrm>
                <a:off x="3534" y="3258"/>
                <a:ext cx="887" cy="11"/>
              </a:xfrm>
              <a:prstGeom prst="rect">
                <a:avLst/>
              </a:prstGeom>
              <a:solidFill>
                <a:srgbClr val="A438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8" name="Rectangle 582">
                <a:extLst>
                  <a:ext uri="{FF2B5EF4-FFF2-40B4-BE49-F238E27FC236}">
                    <a16:creationId xmlns:a16="http://schemas.microsoft.com/office/drawing/2014/main" id="{4538C0E2-8C4F-4440-AB48-4E70955D6690}"/>
                  </a:ext>
                </a:extLst>
              </p:cNvPr>
              <p:cNvSpPr>
                <a:spLocks noChangeArrowheads="1"/>
              </p:cNvSpPr>
              <p:nvPr/>
            </p:nvSpPr>
            <p:spPr bwMode="auto">
              <a:xfrm>
                <a:off x="3534" y="3269"/>
                <a:ext cx="887" cy="10"/>
              </a:xfrm>
              <a:prstGeom prst="rect">
                <a:avLst/>
              </a:prstGeom>
              <a:solidFill>
                <a:srgbClr val="AB43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99" name="Rectangle 583">
                <a:extLst>
                  <a:ext uri="{FF2B5EF4-FFF2-40B4-BE49-F238E27FC236}">
                    <a16:creationId xmlns:a16="http://schemas.microsoft.com/office/drawing/2014/main" id="{2839CC9A-E1F4-441A-9698-402D545FC5DF}"/>
                  </a:ext>
                </a:extLst>
              </p:cNvPr>
              <p:cNvSpPr>
                <a:spLocks noChangeArrowheads="1"/>
              </p:cNvSpPr>
              <p:nvPr/>
            </p:nvSpPr>
            <p:spPr bwMode="auto">
              <a:xfrm>
                <a:off x="3534" y="3279"/>
                <a:ext cx="887" cy="11"/>
              </a:xfrm>
              <a:prstGeom prst="rect">
                <a:avLst/>
              </a:prstGeom>
              <a:solidFill>
                <a:srgbClr val="B24D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0" name="Rectangle 584">
                <a:extLst>
                  <a:ext uri="{FF2B5EF4-FFF2-40B4-BE49-F238E27FC236}">
                    <a16:creationId xmlns:a16="http://schemas.microsoft.com/office/drawing/2014/main" id="{3CCA077E-F78E-4B0C-8B74-C031A73830A0}"/>
                  </a:ext>
                </a:extLst>
              </p:cNvPr>
              <p:cNvSpPr>
                <a:spLocks noChangeArrowheads="1"/>
              </p:cNvSpPr>
              <p:nvPr/>
            </p:nvSpPr>
            <p:spPr bwMode="auto">
              <a:xfrm>
                <a:off x="3534" y="3290"/>
                <a:ext cx="887" cy="10"/>
              </a:xfrm>
              <a:prstGeom prst="rect">
                <a:avLst/>
              </a:prstGeom>
              <a:solidFill>
                <a:srgbClr val="B957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1" name="Rectangle 585">
                <a:extLst>
                  <a:ext uri="{FF2B5EF4-FFF2-40B4-BE49-F238E27FC236}">
                    <a16:creationId xmlns:a16="http://schemas.microsoft.com/office/drawing/2014/main" id="{70B063D5-BF7F-4360-84BE-72A1E79CF4DD}"/>
                  </a:ext>
                </a:extLst>
              </p:cNvPr>
              <p:cNvSpPr>
                <a:spLocks noChangeArrowheads="1"/>
              </p:cNvSpPr>
              <p:nvPr/>
            </p:nvSpPr>
            <p:spPr bwMode="auto">
              <a:xfrm>
                <a:off x="3534" y="3300"/>
                <a:ext cx="887" cy="11"/>
              </a:xfrm>
              <a:prstGeom prst="rect">
                <a:avLst/>
              </a:prstGeom>
              <a:solidFill>
                <a:srgbClr val="BF627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2" name="Rectangle 586">
                <a:extLst>
                  <a:ext uri="{FF2B5EF4-FFF2-40B4-BE49-F238E27FC236}">
                    <a16:creationId xmlns:a16="http://schemas.microsoft.com/office/drawing/2014/main" id="{2B063FBC-7543-4DCD-B27E-E25340BF7B72}"/>
                  </a:ext>
                </a:extLst>
              </p:cNvPr>
              <p:cNvSpPr>
                <a:spLocks noChangeArrowheads="1"/>
              </p:cNvSpPr>
              <p:nvPr/>
            </p:nvSpPr>
            <p:spPr bwMode="auto">
              <a:xfrm>
                <a:off x="3534" y="3311"/>
                <a:ext cx="887" cy="11"/>
              </a:xfrm>
              <a:prstGeom prst="rect">
                <a:avLst/>
              </a:prstGeom>
              <a:solidFill>
                <a:srgbClr val="C6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3" name="Rectangle 587">
                <a:extLst>
                  <a:ext uri="{FF2B5EF4-FFF2-40B4-BE49-F238E27FC236}">
                    <a16:creationId xmlns:a16="http://schemas.microsoft.com/office/drawing/2014/main" id="{E34B7016-0CF0-4269-8826-5CB9AE4C6B45}"/>
                  </a:ext>
                </a:extLst>
              </p:cNvPr>
              <p:cNvSpPr>
                <a:spLocks noChangeArrowheads="1"/>
              </p:cNvSpPr>
              <p:nvPr/>
            </p:nvSpPr>
            <p:spPr bwMode="auto">
              <a:xfrm>
                <a:off x="3534" y="3322"/>
                <a:ext cx="887" cy="10"/>
              </a:xfrm>
              <a:prstGeom prst="rect">
                <a:avLst/>
              </a:prstGeom>
              <a:solidFill>
                <a:srgbClr val="CC769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4" name="Rectangle 588">
                <a:extLst>
                  <a:ext uri="{FF2B5EF4-FFF2-40B4-BE49-F238E27FC236}">
                    <a16:creationId xmlns:a16="http://schemas.microsoft.com/office/drawing/2014/main" id="{5D0812F4-78E6-499D-A865-B8E63DC070F6}"/>
                  </a:ext>
                </a:extLst>
              </p:cNvPr>
              <p:cNvSpPr>
                <a:spLocks noChangeArrowheads="1"/>
              </p:cNvSpPr>
              <p:nvPr/>
            </p:nvSpPr>
            <p:spPr bwMode="auto">
              <a:xfrm>
                <a:off x="3534" y="3332"/>
                <a:ext cx="887" cy="11"/>
              </a:xfrm>
              <a:prstGeom prst="rect">
                <a:avLst/>
              </a:prstGeom>
              <a:solidFill>
                <a:srgbClr val="D381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5" name="Rectangle 589">
                <a:extLst>
                  <a:ext uri="{FF2B5EF4-FFF2-40B4-BE49-F238E27FC236}">
                    <a16:creationId xmlns:a16="http://schemas.microsoft.com/office/drawing/2014/main" id="{528B9D85-E52F-4514-8595-F469E9809EF6}"/>
                  </a:ext>
                </a:extLst>
              </p:cNvPr>
              <p:cNvSpPr>
                <a:spLocks noChangeArrowheads="1"/>
              </p:cNvSpPr>
              <p:nvPr/>
            </p:nvSpPr>
            <p:spPr bwMode="auto">
              <a:xfrm>
                <a:off x="3538" y="3069"/>
                <a:ext cx="879" cy="268"/>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406" name="Line 590">
                <a:extLst>
                  <a:ext uri="{FF2B5EF4-FFF2-40B4-BE49-F238E27FC236}">
                    <a16:creationId xmlns:a16="http://schemas.microsoft.com/office/drawing/2014/main" id="{B223AE21-CD78-49C6-99B5-1129187BD90A}"/>
                  </a:ext>
                </a:extLst>
              </p:cNvPr>
              <p:cNvSpPr>
                <a:spLocks noChangeShapeType="1"/>
              </p:cNvSpPr>
              <p:nvPr/>
            </p:nvSpPr>
            <p:spPr bwMode="auto">
              <a:xfrm>
                <a:off x="3675" y="3069"/>
                <a:ext cx="0" cy="268"/>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7" name="Rectangle 591">
                <a:extLst>
                  <a:ext uri="{FF2B5EF4-FFF2-40B4-BE49-F238E27FC236}">
                    <a16:creationId xmlns:a16="http://schemas.microsoft.com/office/drawing/2014/main" id="{006A580A-0AD6-48A0-90EC-E2441B57F68C}"/>
                  </a:ext>
                </a:extLst>
              </p:cNvPr>
              <p:cNvSpPr>
                <a:spLocks noChangeArrowheads="1"/>
              </p:cNvSpPr>
              <p:nvPr/>
            </p:nvSpPr>
            <p:spPr bwMode="auto">
              <a:xfrm>
                <a:off x="3577" y="3153"/>
                <a:ext cx="7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200">
                    <a:solidFill>
                      <a:srgbClr val="FFFF00"/>
                    </a:solidFill>
                    <a:latin typeface="宋体" panose="02010600030101010101" pitchFamily="2" charset="-122"/>
                    <a:ea typeface="宋体" panose="02010600030101010101" pitchFamily="2" charset="-122"/>
                  </a:rPr>
                  <a:t>1  2  3  4  5  6</a:t>
                </a:r>
                <a:endParaRPr lang="en-US" altLang="zh-CN" sz="1800">
                  <a:solidFill>
                    <a:schemeClr val="tx1"/>
                  </a:solidFill>
                  <a:ea typeface="宋体" panose="02010600030101010101" pitchFamily="2" charset="-122"/>
                </a:endParaRPr>
              </a:p>
            </p:txBody>
          </p:sp>
          <p:sp>
            <p:nvSpPr>
              <p:cNvPr id="408" name="Freeform 592">
                <a:extLst>
                  <a:ext uri="{FF2B5EF4-FFF2-40B4-BE49-F238E27FC236}">
                    <a16:creationId xmlns:a16="http://schemas.microsoft.com/office/drawing/2014/main" id="{DCB04C52-5A55-4A9A-AF64-233708C7D3AB}"/>
                  </a:ext>
                </a:extLst>
              </p:cNvPr>
              <p:cNvSpPr>
                <a:spLocks/>
              </p:cNvSpPr>
              <p:nvPr/>
            </p:nvSpPr>
            <p:spPr bwMode="auto">
              <a:xfrm>
                <a:off x="3133" y="2160"/>
                <a:ext cx="110" cy="984"/>
              </a:xfrm>
              <a:custGeom>
                <a:avLst/>
                <a:gdLst>
                  <a:gd name="T0" fmla="*/ 22 w 110"/>
                  <a:gd name="T1" fmla="*/ 984 h 984"/>
                  <a:gd name="T2" fmla="*/ 22 w 110"/>
                  <a:gd name="T3" fmla="*/ 52 h 984"/>
                  <a:gd name="T4" fmla="*/ 0 w 110"/>
                  <a:gd name="T5" fmla="*/ 52 h 984"/>
                  <a:gd name="T6" fmla="*/ 56 w 110"/>
                  <a:gd name="T7" fmla="*/ 0 h 984"/>
                  <a:gd name="T8" fmla="*/ 110 w 110"/>
                  <a:gd name="T9" fmla="*/ 52 h 984"/>
                  <a:gd name="T10" fmla="*/ 88 w 110"/>
                  <a:gd name="T11" fmla="*/ 52 h 984"/>
                  <a:gd name="T12" fmla="*/ 88 w 110"/>
                  <a:gd name="T13" fmla="*/ 984 h 9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984">
                    <a:moveTo>
                      <a:pt x="22" y="984"/>
                    </a:moveTo>
                    <a:lnTo>
                      <a:pt x="22" y="52"/>
                    </a:lnTo>
                    <a:lnTo>
                      <a:pt x="0" y="52"/>
                    </a:lnTo>
                    <a:lnTo>
                      <a:pt x="56" y="0"/>
                    </a:lnTo>
                    <a:lnTo>
                      <a:pt x="110" y="52"/>
                    </a:lnTo>
                    <a:lnTo>
                      <a:pt x="88" y="52"/>
                    </a:lnTo>
                    <a:lnTo>
                      <a:pt x="88" y="984"/>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 name="Freeform 593">
                <a:extLst>
                  <a:ext uri="{FF2B5EF4-FFF2-40B4-BE49-F238E27FC236}">
                    <a16:creationId xmlns:a16="http://schemas.microsoft.com/office/drawing/2014/main" id="{CA4E7715-7C0E-40C4-A570-EE0D780E63A1}"/>
                  </a:ext>
                </a:extLst>
              </p:cNvPr>
              <p:cNvSpPr>
                <a:spLocks/>
              </p:cNvSpPr>
              <p:nvPr/>
            </p:nvSpPr>
            <p:spPr bwMode="auto">
              <a:xfrm>
                <a:off x="3136" y="1654"/>
                <a:ext cx="288" cy="255"/>
              </a:xfrm>
              <a:custGeom>
                <a:avLst/>
                <a:gdLst>
                  <a:gd name="T0" fmla="*/ 0 w 288"/>
                  <a:gd name="T1" fmla="*/ 255 h 255"/>
                  <a:gd name="T2" fmla="*/ 0 w 288"/>
                  <a:gd name="T3" fmla="*/ 22 h 255"/>
                  <a:gd name="T4" fmla="*/ 232 w 288"/>
                  <a:gd name="T5" fmla="*/ 22 h 255"/>
                  <a:gd name="T6" fmla="*/ 232 w 288"/>
                  <a:gd name="T7" fmla="*/ 0 h 255"/>
                  <a:gd name="T8" fmla="*/ 288 w 288"/>
                  <a:gd name="T9" fmla="*/ 55 h 255"/>
                  <a:gd name="T10" fmla="*/ 232 w 288"/>
                  <a:gd name="T11" fmla="*/ 107 h 255"/>
                  <a:gd name="T12" fmla="*/ 232 w 288"/>
                  <a:gd name="T13" fmla="*/ 86 h 255"/>
                  <a:gd name="T14" fmla="*/ 66 w 288"/>
                  <a:gd name="T15" fmla="*/ 86 h 255"/>
                  <a:gd name="T16" fmla="*/ 66 w 288"/>
                  <a:gd name="T17" fmla="*/ 255 h 255"/>
                  <a:gd name="T18" fmla="*/ 0 w 288"/>
                  <a:gd name="T19" fmla="*/ 255 h 2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8" h="255">
                    <a:moveTo>
                      <a:pt x="0" y="255"/>
                    </a:moveTo>
                    <a:lnTo>
                      <a:pt x="0" y="22"/>
                    </a:lnTo>
                    <a:lnTo>
                      <a:pt x="232" y="22"/>
                    </a:lnTo>
                    <a:lnTo>
                      <a:pt x="232" y="0"/>
                    </a:lnTo>
                    <a:lnTo>
                      <a:pt x="288" y="55"/>
                    </a:lnTo>
                    <a:lnTo>
                      <a:pt x="232" y="107"/>
                    </a:lnTo>
                    <a:lnTo>
                      <a:pt x="232" y="86"/>
                    </a:lnTo>
                    <a:lnTo>
                      <a:pt x="66" y="86"/>
                    </a:lnTo>
                    <a:lnTo>
                      <a:pt x="66" y="2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 name="Freeform 594">
                <a:extLst>
                  <a:ext uri="{FF2B5EF4-FFF2-40B4-BE49-F238E27FC236}">
                    <a16:creationId xmlns:a16="http://schemas.microsoft.com/office/drawing/2014/main" id="{DA9A1615-AF3D-4C20-8279-92B9786EDF29}"/>
                  </a:ext>
                </a:extLst>
              </p:cNvPr>
              <p:cNvSpPr>
                <a:spLocks/>
              </p:cNvSpPr>
              <p:nvPr/>
            </p:nvSpPr>
            <p:spPr bwMode="auto">
              <a:xfrm>
                <a:off x="3136" y="1654"/>
                <a:ext cx="288" cy="255"/>
              </a:xfrm>
              <a:custGeom>
                <a:avLst/>
                <a:gdLst>
                  <a:gd name="T0" fmla="*/ 0 w 288"/>
                  <a:gd name="T1" fmla="*/ 255 h 255"/>
                  <a:gd name="T2" fmla="*/ 0 w 288"/>
                  <a:gd name="T3" fmla="*/ 22 h 255"/>
                  <a:gd name="T4" fmla="*/ 232 w 288"/>
                  <a:gd name="T5" fmla="*/ 22 h 255"/>
                  <a:gd name="T6" fmla="*/ 232 w 288"/>
                  <a:gd name="T7" fmla="*/ 0 h 255"/>
                  <a:gd name="T8" fmla="*/ 288 w 288"/>
                  <a:gd name="T9" fmla="*/ 55 h 255"/>
                  <a:gd name="T10" fmla="*/ 232 w 288"/>
                  <a:gd name="T11" fmla="*/ 107 h 255"/>
                  <a:gd name="T12" fmla="*/ 232 w 288"/>
                  <a:gd name="T13" fmla="*/ 86 h 255"/>
                  <a:gd name="T14" fmla="*/ 66 w 288"/>
                  <a:gd name="T15" fmla="*/ 86 h 255"/>
                  <a:gd name="T16" fmla="*/ 66 w 288"/>
                  <a:gd name="T17" fmla="*/ 255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 h="255">
                    <a:moveTo>
                      <a:pt x="0" y="255"/>
                    </a:moveTo>
                    <a:lnTo>
                      <a:pt x="0" y="22"/>
                    </a:lnTo>
                    <a:lnTo>
                      <a:pt x="232" y="22"/>
                    </a:lnTo>
                    <a:lnTo>
                      <a:pt x="232" y="0"/>
                    </a:lnTo>
                    <a:lnTo>
                      <a:pt x="288" y="55"/>
                    </a:lnTo>
                    <a:lnTo>
                      <a:pt x="232" y="107"/>
                    </a:lnTo>
                    <a:lnTo>
                      <a:pt x="232" y="86"/>
                    </a:lnTo>
                    <a:lnTo>
                      <a:pt x="66" y="86"/>
                    </a:lnTo>
                    <a:lnTo>
                      <a:pt x="66" y="255"/>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 name="Freeform 596">
              <a:extLst>
                <a:ext uri="{FF2B5EF4-FFF2-40B4-BE49-F238E27FC236}">
                  <a16:creationId xmlns:a16="http://schemas.microsoft.com/office/drawing/2014/main" id="{A187E0B3-E1F5-452F-9832-70DDB042FF3A}"/>
                </a:ext>
              </a:extLst>
            </p:cNvPr>
            <p:cNvSpPr>
              <a:spLocks/>
            </p:cNvSpPr>
            <p:nvPr/>
          </p:nvSpPr>
          <p:spPr bwMode="auto">
            <a:xfrm>
              <a:off x="3114" y="1909"/>
              <a:ext cx="110" cy="214"/>
            </a:xfrm>
            <a:custGeom>
              <a:avLst/>
              <a:gdLst>
                <a:gd name="T0" fmla="*/ 88 w 110"/>
                <a:gd name="T1" fmla="*/ 0 h 214"/>
                <a:gd name="T2" fmla="*/ 88 w 110"/>
                <a:gd name="T3" fmla="*/ 161 h 214"/>
                <a:gd name="T4" fmla="*/ 110 w 110"/>
                <a:gd name="T5" fmla="*/ 161 h 214"/>
                <a:gd name="T6" fmla="*/ 56 w 110"/>
                <a:gd name="T7" fmla="*/ 214 h 214"/>
                <a:gd name="T8" fmla="*/ 0 w 110"/>
                <a:gd name="T9" fmla="*/ 161 h 214"/>
                <a:gd name="T10" fmla="*/ 22 w 110"/>
                <a:gd name="T11" fmla="*/ 161 h 214"/>
                <a:gd name="T12" fmla="*/ 22 w 110"/>
                <a:gd name="T13" fmla="*/ 0 h 214"/>
                <a:gd name="T14" fmla="*/ 88 w 110"/>
                <a:gd name="T15" fmla="*/ 0 h 2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214">
                  <a:moveTo>
                    <a:pt x="88" y="0"/>
                  </a:moveTo>
                  <a:lnTo>
                    <a:pt x="88" y="161"/>
                  </a:lnTo>
                  <a:lnTo>
                    <a:pt x="110" y="161"/>
                  </a:lnTo>
                  <a:lnTo>
                    <a:pt x="56" y="214"/>
                  </a:lnTo>
                  <a:lnTo>
                    <a:pt x="0" y="161"/>
                  </a:lnTo>
                  <a:lnTo>
                    <a:pt x="22" y="161"/>
                  </a:lnTo>
                  <a:lnTo>
                    <a:pt x="22" y="0"/>
                  </a:lnTo>
                  <a:lnTo>
                    <a:pt x="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597">
              <a:extLst>
                <a:ext uri="{FF2B5EF4-FFF2-40B4-BE49-F238E27FC236}">
                  <a16:creationId xmlns:a16="http://schemas.microsoft.com/office/drawing/2014/main" id="{4B6D289A-66D4-47E1-84B1-18DC775FDFF9}"/>
                </a:ext>
              </a:extLst>
            </p:cNvPr>
            <p:cNvSpPr>
              <a:spLocks/>
            </p:cNvSpPr>
            <p:nvPr/>
          </p:nvSpPr>
          <p:spPr bwMode="auto">
            <a:xfrm>
              <a:off x="3114" y="1876"/>
              <a:ext cx="110" cy="214"/>
            </a:xfrm>
            <a:custGeom>
              <a:avLst/>
              <a:gdLst>
                <a:gd name="T0" fmla="*/ 88 w 110"/>
                <a:gd name="T1" fmla="*/ 0 h 214"/>
                <a:gd name="T2" fmla="*/ 88 w 110"/>
                <a:gd name="T3" fmla="*/ 161 h 214"/>
                <a:gd name="T4" fmla="*/ 110 w 110"/>
                <a:gd name="T5" fmla="*/ 161 h 214"/>
                <a:gd name="T6" fmla="*/ 56 w 110"/>
                <a:gd name="T7" fmla="*/ 214 h 214"/>
                <a:gd name="T8" fmla="*/ 0 w 110"/>
                <a:gd name="T9" fmla="*/ 161 h 214"/>
                <a:gd name="T10" fmla="*/ 22 w 110"/>
                <a:gd name="T11" fmla="*/ 161 h 214"/>
                <a:gd name="T12" fmla="*/ 22 w 110"/>
                <a:gd name="T13" fmla="*/ 0 h 21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214">
                  <a:moveTo>
                    <a:pt x="88" y="0"/>
                  </a:moveTo>
                  <a:lnTo>
                    <a:pt x="88" y="161"/>
                  </a:lnTo>
                  <a:lnTo>
                    <a:pt x="110" y="161"/>
                  </a:lnTo>
                  <a:lnTo>
                    <a:pt x="56" y="214"/>
                  </a:lnTo>
                  <a:lnTo>
                    <a:pt x="0" y="161"/>
                  </a:lnTo>
                  <a:lnTo>
                    <a:pt x="22" y="161"/>
                  </a:lnTo>
                  <a:lnTo>
                    <a:pt x="22"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598">
              <a:extLst>
                <a:ext uri="{FF2B5EF4-FFF2-40B4-BE49-F238E27FC236}">
                  <a16:creationId xmlns:a16="http://schemas.microsoft.com/office/drawing/2014/main" id="{01878DCE-0611-421A-8AA9-895757A0B8FD}"/>
                </a:ext>
              </a:extLst>
            </p:cNvPr>
            <p:cNvSpPr>
              <a:spLocks/>
            </p:cNvSpPr>
            <p:nvPr/>
          </p:nvSpPr>
          <p:spPr bwMode="auto">
            <a:xfrm>
              <a:off x="3685" y="410"/>
              <a:ext cx="856" cy="324"/>
            </a:xfrm>
            <a:custGeom>
              <a:avLst/>
              <a:gdLst>
                <a:gd name="T0" fmla="*/ 0 w 856"/>
                <a:gd name="T1" fmla="*/ 324 h 324"/>
                <a:gd name="T2" fmla="*/ 0 w 856"/>
                <a:gd name="T3" fmla="*/ 22 h 324"/>
                <a:gd name="T4" fmla="*/ 814 w 856"/>
                <a:gd name="T5" fmla="*/ 22 h 324"/>
                <a:gd name="T6" fmla="*/ 814 w 856"/>
                <a:gd name="T7" fmla="*/ 0 h 324"/>
                <a:gd name="T8" fmla="*/ 856 w 856"/>
                <a:gd name="T9" fmla="*/ 55 h 324"/>
                <a:gd name="T10" fmla="*/ 814 w 856"/>
                <a:gd name="T11" fmla="*/ 108 h 324"/>
                <a:gd name="T12" fmla="*/ 814 w 856"/>
                <a:gd name="T13" fmla="*/ 86 h 324"/>
                <a:gd name="T14" fmla="*/ 49 w 856"/>
                <a:gd name="T15" fmla="*/ 86 h 324"/>
                <a:gd name="T16" fmla="*/ 49 w 856"/>
                <a:gd name="T17" fmla="*/ 324 h 324"/>
                <a:gd name="T18" fmla="*/ 0 w 856"/>
                <a:gd name="T19" fmla="*/ 324 h 3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6" h="324">
                  <a:moveTo>
                    <a:pt x="0" y="324"/>
                  </a:moveTo>
                  <a:lnTo>
                    <a:pt x="0" y="22"/>
                  </a:lnTo>
                  <a:lnTo>
                    <a:pt x="814" y="22"/>
                  </a:lnTo>
                  <a:lnTo>
                    <a:pt x="814" y="0"/>
                  </a:lnTo>
                  <a:lnTo>
                    <a:pt x="856" y="55"/>
                  </a:lnTo>
                  <a:lnTo>
                    <a:pt x="814" y="108"/>
                  </a:lnTo>
                  <a:lnTo>
                    <a:pt x="814" y="86"/>
                  </a:lnTo>
                  <a:lnTo>
                    <a:pt x="49" y="86"/>
                  </a:lnTo>
                  <a:lnTo>
                    <a:pt x="49" y="324"/>
                  </a:lnTo>
                  <a:lnTo>
                    <a:pt x="0" y="3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599">
              <a:extLst>
                <a:ext uri="{FF2B5EF4-FFF2-40B4-BE49-F238E27FC236}">
                  <a16:creationId xmlns:a16="http://schemas.microsoft.com/office/drawing/2014/main" id="{5FB64DA5-0F5E-4B9B-81FC-D0D848A379DC}"/>
                </a:ext>
              </a:extLst>
            </p:cNvPr>
            <p:cNvSpPr>
              <a:spLocks/>
            </p:cNvSpPr>
            <p:nvPr/>
          </p:nvSpPr>
          <p:spPr bwMode="auto">
            <a:xfrm>
              <a:off x="3685" y="501"/>
              <a:ext cx="870" cy="233"/>
            </a:xfrm>
            <a:custGeom>
              <a:avLst/>
              <a:gdLst>
                <a:gd name="T0" fmla="*/ 0 w 870"/>
                <a:gd name="T1" fmla="*/ 233 h 233"/>
                <a:gd name="T2" fmla="*/ 0 w 870"/>
                <a:gd name="T3" fmla="*/ 15 h 233"/>
                <a:gd name="T4" fmla="*/ 827 w 870"/>
                <a:gd name="T5" fmla="*/ 15 h 233"/>
                <a:gd name="T6" fmla="*/ 827 w 870"/>
                <a:gd name="T7" fmla="*/ 0 h 233"/>
                <a:gd name="T8" fmla="*/ 870 w 870"/>
                <a:gd name="T9" fmla="*/ 39 h 233"/>
                <a:gd name="T10" fmla="*/ 827 w 870"/>
                <a:gd name="T11" fmla="*/ 77 h 233"/>
                <a:gd name="T12" fmla="*/ 827 w 870"/>
                <a:gd name="T13" fmla="*/ 61 h 233"/>
                <a:gd name="T14" fmla="*/ 50 w 870"/>
                <a:gd name="T15" fmla="*/ 61 h 233"/>
                <a:gd name="T16" fmla="*/ 50 w 870"/>
                <a:gd name="T17" fmla="*/ 233 h 2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0" h="233">
                  <a:moveTo>
                    <a:pt x="0" y="233"/>
                  </a:moveTo>
                  <a:lnTo>
                    <a:pt x="0" y="15"/>
                  </a:lnTo>
                  <a:lnTo>
                    <a:pt x="827" y="15"/>
                  </a:lnTo>
                  <a:lnTo>
                    <a:pt x="827" y="0"/>
                  </a:lnTo>
                  <a:lnTo>
                    <a:pt x="870" y="39"/>
                  </a:lnTo>
                  <a:lnTo>
                    <a:pt x="827" y="77"/>
                  </a:lnTo>
                  <a:lnTo>
                    <a:pt x="827" y="61"/>
                  </a:lnTo>
                  <a:lnTo>
                    <a:pt x="50" y="61"/>
                  </a:lnTo>
                  <a:lnTo>
                    <a:pt x="50" y="233"/>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4" name="Picture 600">
              <a:extLst>
                <a:ext uri="{FF2B5EF4-FFF2-40B4-BE49-F238E27FC236}">
                  <a16:creationId xmlns:a16="http://schemas.microsoft.com/office/drawing/2014/main" id="{5AB47593-01CD-494D-B62F-B0DEE66A1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 y="2015"/>
              <a:ext cx="44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601">
              <a:extLst>
                <a:ext uri="{FF2B5EF4-FFF2-40B4-BE49-F238E27FC236}">
                  <a16:creationId xmlns:a16="http://schemas.microsoft.com/office/drawing/2014/main" id="{CA5749AF-1E0D-40DD-94D3-577B32F35AC4}"/>
                </a:ext>
              </a:extLst>
            </p:cNvPr>
            <p:cNvSpPr>
              <a:spLocks noChangeArrowheads="1"/>
            </p:cNvSpPr>
            <p:nvPr/>
          </p:nvSpPr>
          <p:spPr bwMode="auto">
            <a:xfrm>
              <a:off x="4369" y="2015"/>
              <a:ext cx="440" cy="536"/>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36" name="Rectangle 602">
              <a:extLst>
                <a:ext uri="{FF2B5EF4-FFF2-40B4-BE49-F238E27FC236}">
                  <a16:creationId xmlns:a16="http://schemas.microsoft.com/office/drawing/2014/main" id="{81CBA325-A1C4-456D-A276-E22803A8BB2C}"/>
                </a:ext>
              </a:extLst>
            </p:cNvPr>
            <p:cNvSpPr>
              <a:spLocks noChangeArrowheads="1"/>
            </p:cNvSpPr>
            <p:nvPr/>
          </p:nvSpPr>
          <p:spPr bwMode="auto">
            <a:xfrm>
              <a:off x="4486" y="2089"/>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总线</a:t>
              </a:r>
              <a:endParaRPr lang="zh-CN" altLang="en-US" sz="1800">
                <a:solidFill>
                  <a:schemeClr val="tx1"/>
                </a:solidFill>
                <a:ea typeface="宋体" panose="02010600030101010101" pitchFamily="2" charset="-122"/>
              </a:endParaRPr>
            </a:p>
          </p:txBody>
        </p:sp>
        <p:sp>
          <p:nvSpPr>
            <p:cNvPr id="37" name="Rectangle 603">
              <a:extLst>
                <a:ext uri="{FF2B5EF4-FFF2-40B4-BE49-F238E27FC236}">
                  <a16:creationId xmlns:a16="http://schemas.microsoft.com/office/drawing/2014/main" id="{760DFDFD-D65A-4E1A-8998-B36500B6E8D4}"/>
                </a:ext>
              </a:extLst>
            </p:cNvPr>
            <p:cNvSpPr>
              <a:spLocks noChangeArrowheads="1"/>
            </p:cNvSpPr>
            <p:nvPr/>
          </p:nvSpPr>
          <p:spPr bwMode="auto">
            <a:xfrm>
              <a:off x="4486" y="2226"/>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控制</a:t>
              </a:r>
              <a:endParaRPr lang="zh-CN" altLang="en-US" sz="1800">
                <a:solidFill>
                  <a:schemeClr val="tx1"/>
                </a:solidFill>
                <a:ea typeface="宋体" panose="02010600030101010101" pitchFamily="2" charset="-122"/>
              </a:endParaRPr>
            </a:p>
          </p:txBody>
        </p:sp>
        <p:sp>
          <p:nvSpPr>
            <p:cNvPr id="38" name="Rectangle 604">
              <a:extLst>
                <a:ext uri="{FF2B5EF4-FFF2-40B4-BE49-F238E27FC236}">
                  <a16:creationId xmlns:a16="http://schemas.microsoft.com/office/drawing/2014/main" id="{C2179F6B-9FD2-4E19-BDCD-2EC0B702D588}"/>
                </a:ext>
              </a:extLst>
            </p:cNvPr>
            <p:cNvSpPr>
              <a:spLocks noChangeArrowheads="1"/>
            </p:cNvSpPr>
            <p:nvPr/>
          </p:nvSpPr>
          <p:spPr bwMode="auto">
            <a:xfrm>
              <a:off x="4486" y="2374"/>
              <a:ext cx="19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逻辑</a:t>
              </a:r>
              <a:endParaRPr lang="zh-CN" altLang="en-US" sz="1800">
                <a:solidFill>
                  <a:schemeClr val="tx1"/>
                </a:solidFill>
                <a:ea typeface="宋体" panose="02010600030101010101" pitchFamily="2" charset="-122"/>
              </a:endParaRPr>
            </a:p>
          </p:txBody>
        </p:sp>
        <p:sp>
          <p:nvSpPr>
            <p:cNvPr id="39" name="Freeform 605">
              <a:extLst>
                <a:ext uri="{FF2B5EF4-FFF2-40B4-BE49-F238E27FC236}">
                  <a16:creationId xmlns:a16="http://schemas.microsoft.com/office/drawing/2014/main" id="{706B3157-D74F-49DE-A4DA-29260CDB5CC5}"/>
                </a:ext>
              </a:extLst>
            </p:cNvPr>
            <p:cNvSpPr>
              <a:spLocks/>
            </p:cNvSpPr>
            <p:nvPr/>
          </p:nvSpPr>
          <p:spPr bwMode="auto">
            <a:xfrm>
              <a:off x="1136" y="2177"/>
              <a:ext cx="110" cy="321"/>
            </a:xfrm>
            <a:custGeom>
              <a:avLst/>
              <a:gdLst>
                <a:gd name="T0" fmla="*/ 21 w 110"/>
                <a:gd name="T1" fmla="*/ 266 h 321"/>
                <a:gd name="T2" fmla="*/ 0 w 110"/>
                <a:gd name="T3" fmla="*/ 266 h 321"/>
                <a:gd name="T4" fmla="*/ 56 w 110"/>
                <a:gd name="T5" fmla="*/ 321 h 321"/>
                <a:gd name="T6" fmla="*/ 110 w 110"/>
                <a:gd name="T7" fmla="*/ 266 h 321"/>
                <a:gd name="T8" fmla="*/ 88 w 110"/>
                <a:gd name="T9" fmla="*/ 266 h 321"/>
                <a:gd name="T10" fmla="*/ 88 w 110"/>
                <a:gd name="T11" fmla="*/ 52 h 321"/>
                <a:gd name="T12" fmla="*/ 110 w 110"/>
                <a:gd name="T13" fmla="*/ 52 h 321"/>
                <a:gd name="T14" fmla="*/ 56 w 110"/>
                <a:gd name="T15" fmla="*/ 0 h 321"/>
                <a:gd name="T16" fmla="*/ 0 w 110"/>
                <a:gd name="T17" fmla="*/ 52 h 321"/>
                <a:gd name="T18" fmla="*/ 21 w 110"/>
                <a:gd name="T19" fmla="*/ 52 h 321"/>
                <a:gd name="T20" fmla="*/ 21 w 110"/>
                <a:gd name="T21" fmla="*/ 266 h 3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321">
                  <a:moveTo>
                    <a:pt x="21" y="266"/>
                  </a:moveTo>
                  <a:lnTo>
                    <a:pt x="0" y="266"/>
                  </a:lnTo>
                  <a:lnTo>
                    <a:pt x="56" y="321"/>
                  </a:lnTo>
                  <a:lnTo>
                    <a:pt x="110" y="266"/>
                  </a:lnTo>
                  <a:lnTo>
                    <a:pt x="88" y="266"/>
                  </a:lnTo>
                  <a:lnTo>
                    <a:pt x="88" y="52"/>
                  </a:lnTo>
                  <a:lnTo>
                    <a:pt x="110" y="52"/>
                  </a:lnTo>
                  <a:lnTo>
                    <a:pt x="56" y="0"/>
                  </a:lnTo>
                  <a:lnTo>
                    <a:pt x="0" y="52"/>
                  </a:lnTo>
                  <a:lnTo>
                    <a:pt x="21" y="52"/>
                  </a:lnTo>
                  <a:lnTo>
                    <a:pt x="21"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606">
              <a:extLst>
                <a:ext uri="{FF2B5EF4-FFF2-40B4-BE49-F238E27FC236}">
                  <a16:creationId xmlns:a16="http://schemas.microsoft.com/office/drawing/2014/main" id="{CE61BA34-1419-4F4A-9409-56CE6244BAD4}"/>
                </a:ext>
              </a:extLst>
            </p:cNvPr>
            <p:cNvSpPr>
              <a:spLocks/>
            </p:cNvSpPr>
            <p:nvPr/>
          </p:nvSpPr>
          <p:spPr bwMode="auto">
            <a:xfrm>
              <a:off x="1136" y="2177"/>
              <a:ext cx="110" cy="321"/>
            </a:xfrm>
            <a:custGeom>
              <a:avLst/>
              <a:gdLst>
                <a:gd name="T0" fmla="*/ 21 w 110"/>
                <a:gd name="T1" fmla="*/ 266 h 321"/>
                <a:gd name="T2" fmla="*/ 0 w 110"/>
                <a:gd name="T3" fmla="*/ 266 h 321"/>
                <a:gd name="T4" fmla="*/ 56 w 110"/>
                <a:gd name="T5" fmla="*/ 321 h 321"/>
                <a:gd name="T6" fmla="*/ 110 w 110"/>
                <a:gd name="T7" fmla="*/ 266 h 321"/>
                <a:gd name="T8" fmla="*/ 88 w 110"/>
                <a:gd name="T9" fmla="*/ 266 h 321"/>
                <a:gd name="T10" fmla="*/ 88 w 110"/>
                <a:gd name="T11" fmla="*/ 52 h 321"/>
                <a:gd name="T12" fmla="*/ 110 w 110"/>
                <a:gd name="T13" fmla="*/ 52 h 321"/>
                <a:gd name="T14" fmla="*/ 56 w 110"/>
                <a:gd name="T15" fmla="*/ 0 h 321"/>
                <a:gd name="T16" fmla="*/ 0 w 110"/>
                <a:gd name="T17" fmla="*/ 52 h 321"/>
                <a:gd name="T18" fmla="*/ 21 w 110"/>
                <a:gd name="T19" fmla="*/ 52 h 321"/>
                <a:gd name="T20" fmla="*/ 21 w 110"/>
                <a:gd name="T21" fmla="*/ 266 h 3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321">
                  <a:moveTo>
                    <a:pt x="21" y="266"/>
                  </a:moveTo>
                  <a:lnTo>
                    <a:pt x="0" y="266"/>
                  </a:lnTo>
                  <a:lnTo>
                    <a:pt x="56" y="321"/>
                  </a:lnTo>
                  <a:lnTo>
                    <a:pt x="110" y="266"/>
                  </a:lnTo>
                  <a:lnTo>
                    <a:pt x="88" y="266"/>
                  </a:lnTo>
                  <a:lnTo>
                    <a:pt x="88" y="52"/>
                  </a:lnTo>
                  <a:lnTo>
                    <a:pt x="110" y="52"/>
                  </a:lnTo>
                  <a:lnTo>
                    <a:pt x="56" y="0"/>
                  </a:lnTo>
                  <a:lnTo>
                    <a:pt x="0" y="52"/>
                  </a:lnTo>
                  <a:lnTo>
                    <a:pt x="21" y="52"/>
                  </a:lnTo>
                  <a:lnTo>
                    <a:pt x="21" y="266"/>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607">
              <a:extLst>
                <a:ext uri="{FF2B5EF4-FFF2-40B4-BE49-F238E27FC236}">
                  <a16:creationId xmlns:a16="http://schemas.microsoft.com/office/drawing/2014/main" id="{907BA215-5306-43CC-A954-D7BDFBF35F6A}"/>
                </a:ext>
              </a:extLst>
            </p:cNvPr>
            <p:cNvSpPr>
              <a:spLocks/>
            </p:cNvSpPr>
            <p:nvPr/>
          </p:nvSpPr>
          <p:spPr bwMode="auto">
            <a:xfrm>
              <a:off x="1126" y="2657"/>
              <a:ext cx="110" cy="274"/>
            </a:xfrm>
            <a:custGeom>
              <a:avLst/>
              <a:gdLst>
                <a:gd name="T0" fmla="*/ 90 w 110"/>
                <a:gd name="T1" fmla="*/ 0 h 274"/>
                <a:gd name="T2" fmla="*/ 88 w 110"/>
                <a:gd name="T3" fmla="*/ 221 h 274"/>
                <a:gd name="T4" fmla="*/ 110 w 110"/>
                <a:gd name="T5" fmla="*/ 221 h 274"/>
                <a:gd name="T6" fmla="*/ 54 w 110"/>
                <a:gd name="T7" fmla="*/ 274 h 274"/>
                <a:gd name="T8" fmla="*/ 0 w 110"/>
                <a:gd name="T9" fmla="*/ 219 h 274"/>
                <a:gd name="T10" fmla="*/ 22 w 110"/>
                <a:gd name="T11" fmla="*/ 219 h 274"/>
                <a:gd name="T12" fmla="*/ 25 w 110"/>
                <a:gd name="T13" fmla="*/ 0 h 274"/>
                <a:gd name="T14" fmla="*/ 90 w 110"/>
                <a:gd name="T15" fmla="*/ 0 h 2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274">
                  <a:moveTo>
                    <a:pt x="90" y="0"/>
                  </a:moveTo>
                  <a:lnTo>
                    <a:pt x="88" y="221"/>
                  </a:lnTo>
                  <a:lnTo>
                    <a:pt x="110" y="221"/>
                  </a:lnTo>
                  <a:lnTo>
                    <a:pt x="54" y="274"/>
                  </a:lnTo>
                  <a:lnTo>
                    <a:pt x="0" y="219"/>
                  </a:lnTo>
                  <a:lnTo>
                    <a:pt x="22" y="219"/>
                  </a:lnTo>
                  <a:lnTo>
                    <a:pt x="25" y="0"/>
                  </a:lnTo>
                  <a:lnTo>
                    <a:pt x="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608">
              <a:extLst>
                <a:ext uri="{FF2B5EF4-FFF2-40B4-BE49-F238E27FC236}">
                  <a16:creationId xmlns:a16="http://schemas.microsoft.com/office/drawing/2014/main" id="{34D271C1-C902-4CEF-906D-1519828E5F32}"/>
                </a:ext>
              </a:extLst>
            </p:cNvPr>
            <p:cNvSpPr>
              <a:spLocks/>
            </p:cNvSpPr>
            <p:nvPr/>
          </p:nvSpPr>
          <p:spPr bwMode="auto">
            <a:xfrm>
              <a:off x="1126" y="2657"/>
              <a:ext cx="110" cy="274"/>
            </a:xfrm>
            <a:custGeom>
              <a:avLst/>
              <a:gdLst>
                <a:gd name="T0" fmla="*/ 90 w 110"/>
                <a:gd name="T1" fmla="*/ 0 h 274"/>
                <a:gd name="T2" fmla="*/ 88 w 110"/>
                <a:gd name="T3" fmla="*/ 221 h 274"/>
                <a:gd name="T4" fmla="*/ 110 w 110"/>
                <a:gd name="T5" fmla="*/ 221 h 274"/>
                <a:gd name="T6" fmla="*/ 54 w 110"/>
                <a:gd name="T7" fmla="*/ 274 h 274"/>
                <a:gd name="T8" fmla="*/ 0 w 110"/>
                <a:gd name="T9" fmla="*/ 219 h 274"/>
                <a:gd name="T10" fmla="*/ 22 w 110"/>
                <a:gd name="T11" fmla="*/ 219 h 274"/>
                <a:gd name="T12" fmla="*/ 25 w 110"/>
                <a:gd name="T13" fmla="*/ 0 h 2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274">
                  <a:moveTo>
                    <a:pt x="90" y="0"/>
                  </a:moveTo>
                  <a:lnTo>
                    <a:pt x="88" y="221"/>
                  </a:lnTo>
                  <a:lnTo>
                    <a:pt x="110" y="221"/>
                  </a:lnTo>
                  <a:lnTo>
                    <a:pt x="54" y="274"/>
                  </a:lnTo>
                  <a:lnTo>
                    <a:pt x="0" y="219"/>
                  </a:lnTo>
                  <a:lnTo>
                    <a:pt x="22" y="219"/>
                  </a:lnTo>
                  <a:lnTo>
                    <a:pt x="25"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609">
              <a:extLst>
                <a:ext uri="{FF2B5EF4-FFF2-40B4-BE49-F238E27FC236}">
                  <a16:creationId xmlns:a16="http://schemas.microsoft.com/office/drawing/2014/main" id="{8EBAD0EC-747A-4F68-910A-B0874D818202}"/>
                </a:ext>
              </a:extLst>
            </p:cNvPr>
            <p:cNvSpPr>
              <a:spLocks/>
            </p:cNvSpPr>
            <p:nvPr/>
          </p:nvSpPr>
          <p:spPr bwMode="auto">
            <a:xfrm>
              <a:off x="1551" y="2663"/>
              <a:ext cx="110" cy="268"/>
            </a:xfrm>
            <a:custGeom>
              <a:avLst/>
              <a:gdLst>
                <a:gd name="T0" fmla="*/ 85 w 110"/>
                <a:gd name="T1" fmla="*/ 0 h 268"/>
                <a:gd name="T2" fmla="*/ 88 w 110"/>
                <a:gd name="T3" fmla="*/ 213 h 268"/>
                <a:gd name="T4" fmla="*/ 110 w 110"/>
                <a:gd name="T5" fmla="*/ 213 h 268"/>
                <a:gd name="T6" fmla="*/ 56 w 110"/>
                <a:gd name="T7" fmla="*/ 268 h 268"/>
                <a:gd name="T8" fmla="*/ 0 w 110"/>
                <a:gd name="T9" fmla="*/ 215 h 268"/>
                <a:gd name="T10" fmla="*/ 22 w 110"/>
                <a:gd name="T11" fmla="*/ 215 h 268"/>
                <a:gd name="T12" fmla="*/ 20 w 110"/>
                <a:gd name="T13" fmla="*/ 0 h 268"/>
                <a:gd name="T14" fmla="*/ 85 w 110"/>
                <a:gd name="T15" fmla="*/ 0 h 2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268">
                  <a:moveTo>
                    <a:pt x="85" y="0"/>
                  </a:moveTo>
                  <a:lnTo>
                    <a:pt x="88" y="213"/>
                  </a:lnTo>
                  <a:lnTo>
                    <a:pt x="110" y="213"/>
                  </a:lnTo>
                  <a:lnTo>
                    <a:pt x="56" y="268"/>
                  </a:lnTo>
                  <a:lnTo>
                    <a:pt x="0" y="215"/>
                  </a:lnTo>
                  <a:lnTo>
                    <a:pt x="22" y="215"/>
                  </a:lnTo>
                  <a:lnTo>
                    <a:pt x="20" y="0"/>
                  </a:lnTo>
                  <a:lnTo>
                    <a:pt x="8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610">
              <a:extLst>
                <a:ext uri="{FF2B5EF4-FFF2-40B4-BE49-F238E27FC236}">
                  <a16:creationId xmlns:a16="http://schemas.microsoft.com/office/drawing/2014/main" id="{E0F9A81B-32FC-4C29-B08C-E3F24CC86345}"/>
                </a:ext>
              </a:extLst>
            </p:cNvPr>
            <p:cNvSpPr>
              <a:spLocks/>
            </p:cNvSpPr>
            <p:nvPr/>
          </p:nvSpPr>
          <p:spPr bwMode="auto">
            <a:xfrm>
              <a:off x="1551" y="2663"/>
              <a:ext cx="110" cy="268"/>
            </a:xfrm>
            <a:custGeom>
              <a:avLst/>
              <a:gdLst>
                <a:gd name="T0" fmla="*/ 85 w 110"/>
                <a:gd name="T1" fmla="*/ 0 h 268"/>
                <a:gd name="T2" fmla="*/ 88 w 110"/>
                <a:gd name="T3" fmla="*/ 213 h 268"/>
                <a:gd name="T4" fmla="*/ 110 w 110"/>
                <a:gd name="T5" fmla="*/ 213 h 268"/>
                <a:gd name="T6" fmla="*/ 56 w 110"/>
                <a:gd name="T7" fmla="*/ 268 h 268"/>
                <a:gd name="T8" fmla="*/ 0 w 110"/>
                <a:gd name="T9" fmla="*/ 215 h 268"/>
                <a:gd name="T10" fmla="*/ 22 w 110"/>
                <a:gd name="T11" fmla="*/ 215 h 268"/>
                <a:gd name="T12" fmla="*/ 20 w 110"/>
                <a:gd name="T13" fmla="*/ 0 h 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 h="268">
                  <a:moveTo>
                    <a:pt x="85" y="0"/>
                  </a:moveTo>
                  <a:lnTo>
                    <a:pt x="88" y="213"/>
                  </a:lnTo>
                  <a:lnTo>
                    <a:pt x="110" y="213"/>
                  </a:lnTo>
                  <a:lnTo>
                    <a:pt x="56" y="268"/>
                  </a:lnTo>
                  <a:lnTo>
                    <a:pt x="0" y="215"/>
                  </a:lnTo>
                  <a:lnTo>
                    <a:pt x="22" y="215"/>
                  </a:lnTo>
                  <a:lnTo>
                    <a:pt x="20" y="0"/>
                  </a:lnTo>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611">
              <a:extLst>
                <a:ext uri="{FF2B5EF4-FFF2-40B4-BE49-F238E27FC236}">
                  <a16:creationId xmlns:a16="http://schemas.microsoft.com/office/drawing/2014/main" id="{7C2ACB01-3489-4822-B846-FD914C92BC1F}"/>
                </a:ext>
              </a:extLst>
            </p:cNvPr>
            <p:cNvSpPr>
              <a:spLocks/>
            </p:cNvSpPr>
            <p:nvPr/>
          </p:nvSpPr>
          <p:spPr bwMode="auto">
            <a:xfrm>
              <a:off x="1548" y="2177"/>
              <a:ext cx="110" cy="321"/>
            </a:xfrm>
            <a:custGeom>
              <a:avLst/>
              <a:gdLst>
                <a:gd name="T0" fmla="*/ 23 w 110"/>
                <a:gd name="T1" fmla="*/ 266 h 321"/>
                <a:gd name="T2" fmla="*/ 0 w 110"/>
                <a:gd name="T3" fmla="*/ 266 h 321"/>
                <a:gd name="T4" fmla="*/ 57 w 110"/>
                <a:gd name="T5" fmla="*/ 321 h 321"/>
                <a:gd name="T6" fmla="*/ 110 w 110"/>
                <a:gd name="T7" fmla="*/ 266 h 321"/>
                <a:gd name="T8" fmla="*/ 88 w 110"/>
                <a:gd name="T9" fmla="*/ 266 h 321"/>
                <a:gd name="T10" fmla="*/ 88 w 110"/>
                <a:gd name="T11" fmla="*/ 52 h 321"/>
                <a:gd name="T12" fmla="*/ 110 w 110"/>
                <a:gd name="T13" fmla="*/ 52 h 321"/>
                <a:gd name="T14" fmla="*/ 57 w 110"/>
                <a:gd name="T15" fmla="*/ 0 h 321"/>
                <a:gd name="T16" fmla="*/ 0 w 110"/>
                <a:gd name="T17" fmla="*/ 52 h 321"/>
                <a:gd name="T18" fmla="*/ 23 w 110"/>
                <a:gd name="T19" fmla="*/ 52 h 321"/>
                <a:gd name="T20" fmla="*/ 23 w 110"/>
                <a:gd name="T21" fmla="*/ 266 h 3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321">
                  <a:moveTo>
                    <a:pt x="23" y="266"/>
                  </a:moveTo>
                  <a:lnTo>
                    <a:pt x="0" y="266"/>
                  </a:lnTo>
                  <a:lnTo>
                    <a:pt x="57" y="321"/>
                  </a:lnTo>
                  <a:lnTo>
                    <a:pt x="110" y="266"/>
                  </a:lnTo>
                  <a:lnTo>
                    <a:pt x="88" y="266"/>
                  </a:lnTo>
                  <a:lnTo>
                    <a:pt x="88" y="52"/>
                  </a:lnTo>
                  <a:lnTo>
                    <a:pt x="110" y="52"/>
                  </a:lnTo>
                  <a:lnTo>
                    <a:pt x="57" y="0"/>
                  </a:lnTo>
                  <a:lnTo>
                    <a:pt x="0" y="52"/>
                  </a:lnTo>
                  <a:lnTo>
                    <a:pt x="23" y="52"/>
                  </a:lnTo>
                  <a:lnTo>
                    <a:pt x="23"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612">
              <a:extLst>
                <a:ext uri="{FF2B5EF4-FFF2-40B4-BE49-F238E27FC236}">
                  <a16:creationId xmlns:a16="http://schemas.microsoft.com/office/drawing/2014/main" id="{A0A2F7E1-B090-48D9-A566-15A76204FC3E}"/>
                </a:ext>
              </a:extLst>
            </p:cNvPr>
            <p:cNvSpPr>
              <a:spLocks/>
            </p:cNvSpPr>
            <p:nvPr/>
          </p:nvSpPr>
          <p:spPr bwMode="auto">
            <a:xfrm>
              <a:off x="1548" y="2177"/>
              <a:ext cx="110" cy="321"/>
            </a:xfrm>
            <a:custGeom>
              <a:avLst/>
              <a:gdLst>
                <a:gd name="T0" fmla="*/ 23 w 110"/>
                <a:gd name="T1" fmla="*/ 266 h 321"/>
                <a:gd name="T2" fmla="*/ 0 w 110"/>
                <a:gd name="T3" fmla="*/ 266 h 321"/>
                <a:gd name="T4" fmla="*/ 57 w 110"/>
                <a:gd name="T5" fmla="*/ 321 h 321"/>
                <a:gd name="T6" fmla="*/ 110 w 110"/>
                <a:gd name="T7" fmla="*/ 266 h 321"/>
                <a:gd name="T8" fmla="*/ 88 w 110"/>
                <a:gd name="T9" fmla="*/ 266 h 321"/>
                <a:gd name="T10" fmla="*/ 88 w 110"/>
                <a:gd name="T11" fmla="*/ 52 h 321"/>
                <a:gd name="T12" fmla="*/ 110 w 110"/>
                <a:gd name="T13" fmla="*/ 52 h 321"/>
                <a:gd name="T14" fmla="*/ 57 w 110"/>
                <a:gd name="T15" fmla="*/ 0 h 321"/>
                <a:gd name="T16" fmla="*/ 0 w 110"/>
                <a:gd name="T17" fmla="*/ 52 h 321"/>
                <a:gd name="T18" fmla="*/ 23 w 110"/>
                <a:gd name="T19" fmla="*/ 52 h 321"/>
                <a:gd name="T20" fmla="*/ 23 w 110"/>
                <a:gd name="T21" fmla="*/ 266 h 3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321">
                  <a:moveTo>
                    <a:pt x="23" y="266"/>
                  </a:moveTo>
                  <a:lnTo>
                    <a:pt x="0" y="266"/>
                  </a:lnTo>
                  <a:lnTo>
                    <a:pt x="57" y="321"/>
                  </a:lnTo>
                  <a:lnTo>
                    <a:pt x="110" y="266"/>
                  </a:lnTo>
                  <a:lnTo>
                    <a:pt x="88" y="266"/>
                  </a:lnTo>
                  <a:lnTo>
                    <a:pt x="88" y="52"/>
                  </a:lnTo>
                  <a:lnTo>
                    <a:pt x="110" y="52"/>
                  </a:lnTo>
                  <a:lnTo>
                    <a:pt x="57" y="0"/>
                  </a:lnTo>
                  <a:lnTo>
                    <a:pt x="0" y="52"/>
                  </a:lnTo>
                  <a:lnTo>
                    <a:pt x="23" y="52"/>
                  </a:lnTo>
                  <a:lnTo>
                    <a:pt x="23" y="266"/>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613">
              <a:extLst>
                <a:ext uri="{FF2B5EF4-FFF2-40B4-BE49-F238E27FC236}">
                  <a16:creationId xmlns:a16="http://schemas.microsoft.com/office/drawing/2014/main" id="{80AE3F38-A74D-4F64-AF83-DB6F395D2410}"/>
                </a:ext>
              </a:extLst>
            </p:cNvPr>
            <p:cNvSpPr>
              <a:spLocks/>
            </p:cNvSpPr>
            <p:nvPr/>
          </p:nvSpPr>
          <p:spPr bwMode="auto">
            <a:xfrm>
              <a:off x="1457" y="3139"/>
              <a:ext cx="110" cy="369"/>
            </a:xfrm>
            <a:custGeom>
              <a:avLst/>
              <a:gdLst>
                <a:gd name="T0" fmla="*/ 88 w 110"/>
                <a:gd name="T1" fmla="*/ 0 h 369"/>
                <a:gd name="T2" fmla="*/ 88 w 110"/>
                <a:gd name="T3" fmla="*/ 316 h 369"/>
                <a:gd name="T4" fmla="*/ 110 w 110"/>
                <a:gd name="T5" fmla="*/ 316 h 369"/>
                <a:gd name="T6" fmla="*/ 56 w 110"/>
                <a:gd name="T7" fmla="*/ 369 h 369"/>
                <a:gd name="T8" fmla="*/ 0 w 110"/>
                <a:gd name="T9" fmla="*/ 316 h 369"/>
                <a:gd name="T10" fmla="*/ 22 w 110"/>
                <a:gd name="T11" fmla="*/ 316 h 369"/>
                <a:gd name="T12" fmla="*/ 22 w 110"/>
                <a:gd name="T13" fmla="*/ 0 h 369"/>
                <a:gd name="T14" fmla="*/ 88 w 110"/>
                <a:gd name="T15" fmla="*/ 0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 h="369">
                  <a:moveTo>
                    <a:pt x="88" y="0"/>
                  </a:moveTo>
                  <a:lnTo>
                    <a:pt x="88" y="316"/>
                  </a:lnTo>
                  <a:lnTo>
                    <a:pt x="110" y="316"/>
                  </a:lnTo>
                  <a:lnTo>
                    <a:pt x="56" y="369"/>
                  </a:lnTo>
                  <a:lnTo>
                    <a:pt x="0" y="316"/>
                  </a:lnTo>
                  <a:lnTo>
                    <a:pt x="22" y="316"/>
                  </a:lnTo>
                  <a:lnTo>
                    <a:pt x="22" y="0"/>
                  </a:lnTo>
                  <a:lnTo>
                    <a:pt x="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614">
              <a:extLst>
                <a:ext uri="{FF2B5EF4-FFF2-40B4-BE49-F238E27FC236}">
                  <a16:creationId xmlns:a16="http://schemas.microsoft.com/office/drawing/2014/main" id="{B564B400-1363-4EB1-83C1-2932A1A3FDA3}"/>
                </a:ext>
              </a:extLst>
            </p:cNvPr>
            <p:cNvSpPr>
              <a:spLocks noEditPoints="1"/>
            </p:cNvSpPr>
            <p:nvPr/>
          </p:nvSpPr>
          <p:spPr bwMode="auto">
            <a:xfrm>
              <a:off x="1454" y="3134"/>
              <a:ext cx="106" cy="373"/>
            </a:xfrm>
            <a:custGeom>
              <a:avLst/>
              <a:gdLst>
                <a:gd name="T0" fmla="*/ 1 w 157"/>
                <a:gd name="T1" fmla="*/ 1 h 567"/>
                <a:gd name="T2" fmla="*/ 1 w 157"/>
                <a:gd name="T3" fmla="*/ 0 h 567"/>
                <a:gd name="T4" fmla="*/ 1 w 157"/>
                <a:gd name="T5" fmla="*/ 1 h 567"/>
                <a:gd name="T6" fmla="*/ 1 w 157"/>
                <a:gd name="T7" fmla="*/ 1 h 567"/>
                <a:gd name="T8" fmla="*/ 1 w 157"/>
                <a:gd name="T9" fmla="*/ 1 h 567"/>
                <a:gd name="T10" fmla="*/ 1 w 157"/>
                <a:gd name="T11" fmla="*/ 1 h 567"/>
                <a:gd name="T12" fmla="*/ 1 w 157"/>
                <a:gd name="T13" fmla="*/ 1 h 567"/>
                <a:gd name="T14" fmla="*/ 1 w 157"/>
                <a:gd name="T15" fmla="*/ 1 h 567"/>
                <a:gd name="T16" fmla="*/ 1 w 157"/>
                <a:gd name="T17" fmla="*/ 1 h 567"/>
                <a:gd name="T18" fmla="*/ 1 w 157"/>
                <a:gd name="T19" fmla="*/ 1 h 567"/>
                <a:gd name="T20" fmla="*/ 1 w 157"/>
                <a:gd name="T21" fmla="*/ 1 h 567"/>
                <a:gd name="T22" fmla="*/ 1 w 157"/>
                <a:gd name="T23" fmla="*/ 1 h 567"/>
                <a:gd name="T24" fmla="*/ 1 w 157"/>
                <a:gd name="T25" fmla="*/ 1 h 567"/>
                <a:gd name="T26" fmla="*/ 1 w 157"/>
                <a:gd name="T27" fmla="*/ 1 h 567"/>
                <a:gd name="T28" fmla="*/ 1 w 157"/>
                <a:gd name="T29" fmla="*/ 1 h 567"/>
                <a:gd name="T30" fmla="*/ 1 w 157"/>
                <a:gd name="T31" fmla="*/ 1 h 567"/>
                <a:gd name="T32" fmla="*/ 1 w 157"/>
                <a:gd name="T33" fmla="*/ 1 h 567"/>
                <a:gd name="T34" fmla="*/ 1 w 157"/>
                <a:gd name="T35" fmla="*/ 1 h 567"/>
                <a:gd name="T36" fmla="*/ 1 w 157"/>
                <a:gd name="T37" fmla="*/ 1 h 567"/>
                <a:gd name="T38" fmla="*/ 1 w 157"/>
                <a:gd name="T39" fmla="*/ 1 h 567"/>
                <a:gd name="T40" fmla="*/ 1 w 157"/>
                <a:gd name="T41" fmla="*/ 1 h 567"/>
                <a:gd name="T42" fmla="*/ 1 w 157"/>
                <a:gd name="T43" fmla="*/ 1 h 567"/>
                <a:gd name="T44" fmla="*/ 1 w 157"/>
                <a:gd name="T45" fmla="*/ 1 h 567"/>
                <a:gd name="T46" fmla="*/ 1 w 157"/>
                <a:gd name="T47" fmla="*/ 1 h 567"/>
                <a:gd name="T48" fmla="*/ 1 w 157"/>
                <a:gd name="T49" fmla="*/ 1 h 567"/>
                <a:gd name="T50" fmla="*/ 1 w 157"/>
                <a:gd name="T51" fmla="*/ 1 h 567"/>
                <a:gd name="T52" fmla="*/ 1 w 157"/>
                <a:gd name="T53" fmla="*/ 1 h 567"/>
                <a:gd name="T54" fmla="*/ 1 w 157"/>
                <a:gd name="T55" fmla="*/ 1 h 567"/>
                <a:gd name="T56" fmla="*/ 1 w 157"/>
                <a:gd name="T57" fmla="*/ 1 h 567"/>
                <a:gd name="T58" fmla="*/ 1 w 157"/>
                <a:gd name="T59" fmla="*/ 1 h 567"/>
                <a:gd name="T60" fmla="*/ 1 w 157"/>
                <a:gd name="T61" fmla="*/ 1 h 567"/>
                <a:gd name="T62" fmla="*/ 1 w 157"/>
                <a:gd name="T63" fmla="*/ 1 h 567"/>
                <a:gd name="T64" fmla="*/ 1 w 157"/>
                <a:gd name="T65" fmla="*/ 1 h 567"/>
                <a:gd name="T66" fmla="*/ 1 w 157"/>
                <a:gd name="T67" fmla="*/ 1 h 567"/>
                <a:gd name="T68" fmla="*/ 1 w 157"/>
                <a:gd name="T69" fmla="*/ 1 h 567"/>
                <a:gd name="T70" fmla="*/ 1 w 157"/>
                <a:gd name="T71" fmla="*/ 1 h 567"/>
                <a:gd name="T72" fmla="*/ 1 w 157"/>
                <a:gd name="T73" fmla="*/ 1 h 567"/>
                <a:gd name="T74" fmla="*/ 1 w 157"/>
                <a:gd name="T75" fmla="*/ 1 h 567"/>
                <a:gd name="T76" fmla="*/ 1 w 157"/>
                <a:gd name="T77" fmla="*/ 1 h 567"/>
                <a:gd name="T78" fmla="*/ 1 w 157"/>
                <a:gd name="T79" fmla="*/ 1 h 567"/>
                <a:gd name="T80" fmla="*/ 1 w 157"/>
                <a:gd name="T81" fmla="*/ 1 h 567"/>
                <a:gd name="T82" fmla="*/ 1 w 157"/>
                <a:gd name="T83" fmla="*/ 1 h 567"/>
                <a:gd name="T84" fmla="*/ 1 w 157"/>
                <a:gd name="T85" fmla="*/ 1 h 567"/>
                <a:gd name="T86" fmla="*/ 1 w 157"/>
                <a:gd name="T87" fmla="*/ 1 h 567"/>
                <a:gd name="T88" fmla="*/ 1 w 157"/>
                <a:gd name="T89" fmla="*/ 1 h 567"/>
                <a:gd name="T90" fmla="*/ 1 w 157"/>
                <a:gd name="T91" fmla="*/ 1 h 567"/>
                <a:gd name="T92" fmla="*/ 1 w 157"/>
                <a:gd name="T93" fmla="*/ 1 h 567"/>
                <a:gd name="T94" fmla="*/ 1 w 157"/>
                <a:gd name="T95" fmla="*/ 1 h 567"/>
                <a:gd name="T96" fmla="*/ 1 w 157"/>
                <a:gd name="T97" fmla="*/ 1 h 56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7" h="567">
                  <a:moveTo>
                    <a:pt x="54" y="0"/>
                  </a:moveTo>
                  <a:lnTo>
                    <a:pt x="54" y="0"/>
                  </a:lnTo>
                  <a:cubicBezTo>
                    <a:pt x="58" y="0"/>
                    <a:pt x="62" y="4"/>
                    <a:pt x="62" y="8"/>
                  </a:cubicBezTo>
                  <a:cubicBezTo>
                    <a:pt x="62" y="12"/>
                    <a:pt x="58" y="16"/>
                    <a:pt x="54" y="16"/>
                  </a:cubicBezTo>
                  <a:cubicBezTo>
                    <a:pt x="49" y="16"/>
                    <a:pt x="46" y="12"/>
                    <a:pt x="46" y="8"/>
                  </a:cubicBezTo>
                  <a:cubicBezTo>
                    <a:pt x="46" y="4"/>
                    <a:pt x="49" y="0"/>
                    <a:pt x="54" y="0"/>
                  </a:cubicBezTo>
                  <a:close/>
                  <a:moveTo>
                    <a:pt x="102" y="0"/>
                  </a:moveTo>
                  <a:lnTo>
                    <a:pt x="102" y="0"/>
                  </a:lnTo>
                  <a:cubicBezTo>
                    <a:pt x="106" y="0"/>
                    <a:pt x="110" y="4"/>
                    <a:pt x="110" y="8"/>
                  </a:cubicBezTo>
                  <a:cubicBezTo>
                    <a:pt x="110" y="12"/>
                    <a:pt x="106" y="16"/>
                    <a:pt x="102" y="16"/>
                  </a:cubicBezTo>
                  <a:cubicBezTo>
                    <a:pt x="97" y="16"/>
                    <a:pt x="94" y="12"/>
                    <a:pt x="94" y="8"/>
                  </a:cubicBezTo>
                  <a:cubicBezTo>
                    <a:pt x="94" y="4"/>
                    <a:pt x="97" y="0"/>
                    <a:pt x="102" y="0"/>
                  </a:cubicBezTo>
                  <a:close/>
                  <a:moveTo>
                    <a:pt x="143" y="23"/>
                  </a:moveTo>
                  <a:lnTo>
                    <a:pt x="143" y="23"/>
                  </a:lnTo>
                  <a:cubicBezTo>
                    <a:pt x="143" y="27"/>
                    <a:pt x="140" y="31"/>
                    <a:pt x="135" y="31"/>
                  </a:cubicBezTo>
                  <a:cubicBezTo>
                    <a:pt x="131" y="31"/>
                    <a:pt x="127" y="27"/>
                    <a:pt x="127" y="23"/>
                  </a:cubicBezTo>
                  <a:cubicBezTo>
                    <a:pt x="127" y="18"/>
                    <a:pt x="131" y="15"/>
                    <a:pt x="135" y="15"/>
                  </a:cubicBezTo>
                  <a:cubicBezTo>
                    <a:pt x="140" y="15"/>
                    <a:pt x="143" y="18"/>
                    <a:pt x="143" y="23"/>
                  </a:cubicBezTo>
                  <a:close/>
                  <a:moveTo>
                    <a:pt x="143" y="71"/>
                  </a:moveTo>
                  <a:lnTo>
                    <a:pt x="143" y="71"/>
                  </a:lnTo>
                  <a:cubicBezTo>
                    <a:pt x="143" y="75"/>
                    <a:pt x="140" y="79"/>
                    <a:pt x="135" y="79"/>
                  </a:cubicBezTo>
                  <a:cubicBezTo>
                    <a:pt x="131" y="79"/>
                    <a:pt x="127" y="75"/>
                    <a:pt x="127" y="71"/>
                  </a:cubicBezTo>
                  <a:cubicBezTo>
                    <a:pt x="127" y="66"/>
                    <a:pt x="131" y="63"/>
                    <a:pt x="135" y="63"/>
                  </a:cubicBezTo>
                  <a:cubicBezTo>
                    <a:pt x="140" y="63"/>
                    <a:pt x="143" y="66"/>
                    <a:pt x="143" y="71"/>
                  </a:cubicBezTo>
                  <a:close/>
                  <a:moveTo>
                    <a:pt x="143" y="119"/>
                  </a:moveTo>
                  <a:lnTo>
                    <a:pt x="143" y="119"/>
                  </a:lnTo>
                  <a:cubicBezTo>
                    <a:pt x="143" y="123"/>
                    <a:pt x="140" y="127"/>
                    <a:pt x="135" y="127"/>
                  </a:cubicBezTo>
                  <a:cubicBezTo>
                    <a:pt x="131" y="127"/>
                    <a:pt x="127" y="123"/>
                    <a:pt x="127" y="119"/>
                  </a:cubicBezTo>
                  <a:cubicBezTo>
                    <a:pt x="127" y="114"/>
                    <a:pt x="131" y="111"/>
                    <a:pt x="135" y="111"/>
                  </a:cubicBezTo>
                  <a:cubicBezTo>
                    <a:pt x="140" y="111"/>
                    <a:pt x="143" y="114"/>
                    <a:pt x="143" y="119"/>
                  </a:cubicBezTo>
                  <a:close/>
                  <a:moveTo>
                    <a:pt x="143" y="167"/>
                  </a:moveTo>
                  <a:lnTo>
                    <a:pt x="143" y="167"/>
                  </a:lnTo>
                  <a:cubicBezTo>
                    <a:pt x="143" y="171"/>
                    <a:pt x="140" y="175"/>
                    <a:pt x="135" y="175"/>
                  </a:cubicBezTo>
                  <a:cubicBezTo>
                    <a:pt x="131" y="175"/>
                    <a:pt x="127" y="171"/>
                    <a:pt x="127" y="167"/>
                  </a:cubicBezTo>
                  <a:cubicBezTo>
                    <a:pt x="127" y="162"/>
                    <a:pt x="131" y="159"/>
                    <a:pt x="135" y="159"/>
                  </a:cubicBezTo>
                  <a:cubicBezTo>
                    <a:pt x="140" y="159"/>
                    <a:pt x="143" y="162"/>
                    <a:pt x="143" y="167"/>
                  </a:cubicBezTo>
                  <a:close/>
                  <a:moveTo>
                    <a:pt x="143" y="215"/>
                  </a:moveTo>
                  <a:lnTo>
                    <a:pt x="143" y="215"/>
                  </a:lnTo>
                  <a:cubicBezTo>
                    <a:pt x="143" y="219"/>
                    <a:pt x="140" y="223"/>
                    <a:pt x="135" y="223"/>
                  </a:cubicBezTo>
                  <a:cubicBezTo>
                    <a:pt x="131" y="223"/>
                    <a:pt x="127" y="219"/>
                    <a:pt x="127" y="215"/>
                  </a:cubicBezTo>
                  <a:cubicBezTo>
                    <a:pt x="127" y="210"/>
                    <a:pt x="131" y="207"/>
                    <a:pt x="135" y="207"/>
                  </a:cubicBezTo>
                  <a:cubicBezTo>
                    <a:pt x="140" y="207"/>
                    <a:pt x="143" y="210"/>
                    <a:pt x="143" y="215"/>
                  </a:cubicBezTo>
                  <a:close/>
                  <a:moveTo>
                    <a:pt x="143" y="263"/>
                  </a:moveTo>
                  <a:lnTo>
                    <a:pt x="143" y="263"/>
                  </a:lnTo>
                  <a:cubicBezTo>
                    <a:pt x="143" y="267"/>
                    <a:pt x="140" y="271"/>
                    <a:pt x="135" y="271"/>
                  </a:cubicBezTo>
                  <a:cubicBezTo>
                    <a:pt x="131" y="271"/>
                    <a:pt x="127" y="267"/>
                    <a:pt x="127" y="263"/>
                  </a:cubicBezTo>
                  <a:cubicBezTo>
                    <a:pt x="127" y="258"/>
                    <a:pt x="131" y="255"/>
                    <a:pt x="135" y="255"/>
                  </a:cubicBezTo>
                  <a:cubicBezTo>
                    <a:pt x="140" y="255"/>
                    <a:pt x="143" y="258"/>
                    <a:pt x="143" y="263"/>
                  </a:cubicBezTo>
                  <a:close/>
                  <a:moveTo>
                    <a:pt x="143" y="311"/>
                  </a:moveTo>
                  <a:lnTo>
                    <a:pt x="143" y="311"/>
                  </a:lnTo>
                  <a:cubicBezTo>
                    <a:pt x="143" y="315"/>
                    <a:pt x="140" y="319"/>
                    <a:pt x="135" y="319"/>
                  </a:cubicBezTo>
                  <a:cubicBezTo>
                    <a:pt x="131" y="319"/>
                    <a:pt x="127" y="315"/>
                    <a:pt x="127" y="311"/>
                  </a:cubicBezTo>
                  <a:cubicBezTo>
                    <a:pt x="127" y="306"/>
                    <a:pt x="131" y="303"/>
                    <a:pt x="135" y="303"/>
                  </a:cubicBezTo>
                  <a:cubicBezTo>
                    <a:pt x="140" y="303"/>
                    <a:pt x="143" y="306"/>
                    <a:pt x="143" y="311"/>
                  </a:cubicBezTo>
                  <a:close/>
                  <a:moveTo>
                    <a:pt x="143" y="359"/>
                  </a:moveTo>
                  <a:lnTo>
                    <a:pt x="143" y="359"/>
                  </a:lnTo>
                  <a:cubicBezTo>
                    <a:pt x="143" y="363"/>
                    <a:pt x="140" y="367"/>
                    <a:pt x="135" y="367"/>
                  </a:cubicBezTo>
                  <a:cubicBezTo>
                    <a:pt x="131" y="367"/>
                    <a:pt x="127" y="363"/>
                    <a:pt x="127" y="359"/>
                  </a:cubicBezTo>
                  <a:cubicBezTo>
                    <a:pt x="127" y="354"/>
                    <a:pt x="131" y="351"/>
                    <a:pt x="135" y="351"/>
                  </a:cubicBezTo>
                  <a:cubicBezTo>
                    <a:pt x="140" y="351"/>
                    <a:pt x="143" y="354"/>
                    <a:pt x="143" y="359"/>
                  </a:cubicBezTo>
                  <a:close/>
                  <a:moveTo>
                    <a:pt x="143" y="407"/>
                  </a:moveTo>
                  <a:lnTo>
                    <a:pt x="143" y="407"/>
                  </a:lnTo>
                  <a:cubicBezTo>
                    <a:pt x="143" y="411"/>
                    <a:pt x="140" y="415"/>
                    <a:pt x="135" y="415"/>
                  </a:cubicBezTo>
                  <a:cubicBezTo>
                    <a:pt x="131" y="415"/>
                    <a:pt x="127" y="411"/>
                    <a:pt x="127" y="407"/>
                  </a:cubicBezTo>
                  <a:cubicBezTo>
                    <a:pt x="127" y="402"/>
                    <a:pt x="131" y="399"/>
                    <a:pt x="135" y="399"/>
                  </a:cubicBezTo>
                  <a:cubicBezTo>
                    <a:pt x="140" y="399"/>
                    <a:pt x="143" y="402"/>
                    <a:pt x="143" y="407"/>
                  </a:cubicBezTo>
                  <a:close/>
                  <a:moveTo>
                    <a:pt x="143" y="455"/>
                  </a:moveTo>
                  <a:lnTo>
                    <a:pt x="143" y="455"/>
                  </a:lnTo>
                  <a:cubicBezTo>
                    <a:pt x="143" y="459"/>
                    <a:pt x="140" y="463"/>
                    <a:pt x="135" y="463"/>
                  </a:cubicBezTo>
                  <a:cubicBezTo>
                    <a:pt x="131" y="463"/>
                    <a:pt x="127" y="459"/>
                    <a:pt x="127" y="455"/>
                  </a:cubicBezTo>
                  <a:cubicBezTo>
                    <a:pt x="127" y="450"/>
                    <a:pt x="131" y="447"/>
                    <a:pt x="135" y="447"/>
                  </a:cubicBezTo>
                  <a:cubicBezTo>
                    <a:pt x="140" y="447"/>
                    <a:pt x="143" y="450"/>
                    <a:pt x="143" y="455"/>
                  </a:cubicBezTo>
                  <a:close/>
                  <a:moveTo>
                    <a:pt x="149" y="480"/>
                  </a:moveTo>
                  <a:lnTo>
                    <a:pt x="149" y="480"/>
                  </a:lnTo>
                  <a:cubicBezTo>
                    <a:pt x="154" y="480"/>
                    <a:pt x="157" y="484"/>
                    <a:pt x="157" y="488"/>
                  </a:cubicBezTo>
                  <a:cubicBezTo>
                    <a:pt x="157" y="493"/>
                    <a:pt x="154" y="496"/>
                    <a:pt x="149" y="496"/>
                  </a:cubicBezTo>
                  <a:cubicBezTo>
                    <a:pt x="145" y="496"/>
                    <a:pt x="141" y="493"/>
                    <a:pt x="141" y="488"/>
                  </a:cubicBezTo>
                  <a:cubicBezTo>
                    <a:pt x="141" y="484"/>
                    <a:pt x="145" y="480"/>
                    <a:pt x="149" y="480"/>
                  </a:cubicBezTo>
                  <a:close/>
                  <a:moveTo>
                    <a:pt x="152" y="515"/>
                  </a:moveTo>
                  <a:lnTo>
                    <a:pt x="152" y="515"/>
                  </a:lnTo>
                  <a:cubicBezTo>
                    <a:pt x="149" y="518"/>
                    <a:pt x="144" y="518"/>
                    <a:pt x="141" y="515"/>
                  </a:cubicBezTo>
                  <a:cubicBezTo>
                    <a:pt x="138" y="512"/>
                    <a:pt x="138" y="507"/>
                    <a:pt x="141" y="504"/>
                  </a:cubicBezTo>
                  <a:cubicBezTo>
                    <a:pt x="144" y="501"/>
                    <a:pt x="149" y="501"/>
                    <a:pt x="152" y="504"/>
                  </a:cubicBezTo>
                  <a:cubicBezTo>
                    <a:pt x="155" y="507"/>
                    <a:pt x="155" y="512"/>
                    <a:pt x="152" y="515"/>
                  </a:cubicBezTo>
                  <a:close/>
                  <a:moveTo>
                    <a:pt x="118" y="549"/>
                  </a:moveTo>
                  <a:lnTo>
                    <a:pt x="118" y="549"/>
                  </a:lnTo>
                  <a:cubicBezTo>
                    <a:pt x="115" y="552"/>
                    <a:pt x="110" y="552"/>
                    <a:pt x="107" y="549"/>
                  </a:cubicBezTo>
                  <a:cubicBezTo>
                    <a:pt x="104" y="546"/>
                    <a:pt x="104" y="541"/>
                    <a:pt x="107" y="538"/>
                  </a:cubicBezTo>
                  <a:cubicBezTo>
                    <a:pt x="110" y="535"/>
                    <a:pt x="115" y="535"/>
                    <a:pt x="118" y="538"/>
                  </a:cubicBezTo>
                  <a:cubicBezTo>
                    <a:pt x="121" y="541"/>
                    <a:pt x="121" y="546"/>
                    <a:pt x="118" y="549"/>
                  </a:cubicBezTo>
                  <a:close/>
                  <a:moveTo>
                    <a:pt x="73" y="564"/>
                  </a:moveTo>
                  <a:lnTo>
                    <a:pt x="73" y="564"/>
                  </a:lnTo>
                  <a:cubicBezTo>
                    <a:pt x="70" y="561"/>
                    <a:pt x="70" y="556"/>
                    <a:pt x="73" y="553"/>
                  </a:cubicBezTo>
                  <a:cubicBezTo>
                    <a:pt x="76" y="550"/>
                    <a:pt x="81" y="550"/>
                    <a:pt x="84" y="553"/>
                  </a:cubicBezTo>
                  <a:cubicBezTo>
                    <a:pt x="87" y="556"/>
                    <a:pt x="87" y="561"/>
                    <a:pt x="84" y="564"/>
                  </a:cubicBezTo>
                  <a:cubicBezTo>
                    <a:pt x="81" y="567"/>
                    <a:pt x="76" y="567"/>
                    <a:pt x="73" y="564"/>
                  </a:cubicBezTo>
                  <a:close/>
                  <a:moveTo>
                    <a:pt x="38" y="531"/>
                  </a:moveTo>
                  <a:lnTo>
                    <a:pt x="38" y="531"/>
                  </a:lnTo>
                  <a:cubicBezTo>
                    <a:pt x="35" y="528"/>
                    <a:pt x="35" y="523"/>
                    <a:pt x="38" y="520"/>
                  </a:cubicBezTo>
                  <a:cubicBezTo>
                    <a:pt x="41" y="517"/>
                    <a:pt x="46" y="517"/>
                    <a:pt x="49" y="520"/>
                  </a:cubicBezTo>
                  <a:cubicBezTo>
                    <a:pt x="52" y="523"/>
                    <a:pt x="53" y="528"/>
                    <a:pt x="49" y="531"/>
                  </a:cubicBezTo>
                  <a:cubicBezTo>
                    <a:pt x="46" y="534"/>
                    <a:pt x="41" y="534"/>
                    <a:pt x="38" y="531"/>
                  </a:cubicBezTo>
                  <a:close/>
                  <a:moveTo>
                    <a:pt x="3" y="498"/>
                  </a:moveTo>
                  <a:lnTo>
                    <a:pt x="3" y="498"/>
                  </a:lnTo>
                  <a:cubicBezTo>
                    <a:pt x="0" y="495"/>
                    <a:pt x="0" y="490"/>
                    <a:pt x="3" y="487"/>
                  </a:cubicBezTo>
                  <a:cubicBezTo>
                    <a:pt x="6" y="483"/>
                    <a:pt x="11" y="483"/>
                    <a:pt x="15" y="486"/>
                  </a:cubicBezTo>
                  <a:cubicBezTo>
                    <a:pt x="18" y="490"/>
                    <a:pt x="18" y="495"/>
                    <a:pt x="15" y="498"/>
                  </a:cubicBezTo>
                  <a:cubicBezTo>
                    <a:pt x="12" y="501"/>
                    <a:pt x="7" y="501"/>
                    <a:pt x="3" y="498"/>
                  </a:cubicBezTo>
                  <a:close/>
                  <a:moveTo>
                    <a:pt x="30" y="478"/>
                  </a:moveTo>
                  <a:lnTo>
                    <a:pt x="30" y="478"/>
                  </a:lnTo>
                  <a:cubicBezTo>
                    <a:pt x="30" y="474"/>
                    <a:pt x="33" y="470"/>
                    <a:pt x="38" y="470"/>
                  </a:cubicBezTo>
                  <a:cubicBezTo>
                    <a:pt x="42" y="470"/>
                    <a:pt x="46" y="474"/>
                    <a:pt x="46" y="478"/>
                  </a:cubicBezTo>
                  <a:cubicBezTo>
                    <a:pt x="46" y="483"/>
                    <a:pt x="42" y="486"/>
                    <a:pt x="38" y="486"/>
                  </a:cubicBezTo>
                  <a:cubicBezTo>
                    <a:pt x="33" y="486"/>
                    <a:pt x="30" y="483"/>
                    <a:pt x="30" y="478"/>
                  </a:cubicBezTo>
                  <a:close/>
                  <a:moveTo>
                    <a:pt x="30" y="430"/>
                  </a:moveTo>
                  <a:lnTo>
                    <a:pt x="30" y="430"/>
                  </a:lnTo>
                  <a:cubicBezTo>
                    <a:pt x="30" y="426"/>
                    <a:pt x="33" y="422"/>
                    <a:pt x="38" y="422"/>
                  </a:cubicBezTo>
                  <a:cubicBezTo>
                    <a:pt x="42" y="422"/>
                    <a:pt x="46" y="426"/>
                    <a:pt x="46" y="430"/>
                  </a:cubicBezTo>
                  <a:cubicBezTo>
                    <a:pt x="46" y="435"/>
                    <a:pt x="42" y="438"/>
                    <a:pt x="38" y="438"/>
                  </a:cubicBezTo>
                  <a:cubicBezTo>
                    <a:pt x="33" y="438"/>
                    <a:pt x="30" y="435"/>
                    <a:pt x="30" y="430"/>
                  </a:cubicBezTo>
                  <a:close/>
                  <a:moveTo>
                    <a:pt x="30" y="382"/>
                  </a:moveTo>
                  <a:lnTo>
                    <a:pt x="30" y="382"/>
                  </a:lnTo>
                  <a:cubicBezTo>
                    <a:pt x="30" y="378"/>
                    <a:pt x="33" y="374"/>
                    <a:pt x="38" y="374"/>
                  </a:cubicBezTo>
                  <a:cubicBezTo>
                    <a:pt x="42" y="374"/>
                    <a:pt x="46" y="378"/>
                    <a:pt x="46" y="382"/>
                  </a:cubicBezTo>
                  <a:cubicBezTo>
                    <a:pt x="46" y="387"/>
                    <a:pt x="42" y="390"/>
                    <a:pt x="38" y="390"/>
                  </a:cubicBezTo>
                  <a:cubicBezTo>
                    <a:pt x="33" y="390"/>
                    <a:pt x="30" y="387"/>
                    <a:pt x="30" y="382"/>
                  </a:cubicBezTo>
                  <a:close/>
                  <a:moveTo>
                    <a:pt x="30" y="334"/>
                  </a:moveTo>
                  <a:lnTo>
                    <a:pt x="30" y="334"/>
                  </a:lnTo>
                  <a:cubicBezTo>
                    <a:pt x="30" y="330"/>
                    <a:pt x="33" y="326"/>
                    <a:pt x="38" y="326"/>
                  </a:cubicBezTo>
                  <a:cubicBezTo>
                    <a:pt x="42" y="326"/>
                    <a:pt x="46" y="330"/>
                    <a:pt x="46" y="334"/>
                  </a:cubicBezTo>
                  <a:cubicBezTo>
                    <a:pt x="46" y="339"/>
                    <a:pt x="42" y="342"/>
                    <a:pt x="38" y="342"/>
                  </a:cubicBezTo>
                  <a:cubicBezTo>
                    <a:pt x="33" y="342"/>
                    <a:pt x="30" y="339"/>
                    <a:pt x="30" y="334"/>
                  </a:cubicBezTo>
                  <a:close/>
                  <a:moveTo>
                    <a:pt x="30" y="286"/>
                  </a:moveTo>
                  <a:lnTo>
                    <a:pt x="30" y="286"/>
                  </a:lnTo>
                  <a:cubicBezTo>
                    <a:pt x="30" y="282"/>
                    <a:pt x="33" y="278"/>
                    <a:pt x="38" y="278"/>
                  </a:cubicBezTo>
                  <a:cubicBezTo>
                    <a:pt x="42" y="278"/>
                    <a:pt x="46" y="282"/>
                    <a:pt x="46" y="286"/>
                  </a:cubicBezTo>
                  <a:cubicBezTo>
                    <a:pt x="46" y="291"/>
                    <a:pt x="42" y="294"/>
                    <a:pt x="38" y="294"/>
                  </a:cubicBezTo>
                  <a:cubicBezTo>
                    <a:pt x="33" y="294"/>
                    <a:pt x="30" y="291"/>
                    <a:pt x="30" y="286"/>
                  </a:cubicBezTo>
                  <a:close/>
                  <a:moveTo>
                    <a:pt x="30" y="238"/>
                  </a:moveTo>
                  <a:lnTo>
                    <a:pt x="30" y="238"/>
                  </a:lnTo>
                  <a:cubicBezTo>
                    <a:pt x="30" y="234"/>
                    <a:pt x="33" y="230"/>
                    <a:pt x="38" y="230"/>
                  </a:cubicBezTo>
                  <a:cubicBezTo>
                    <a:pt x="42" y="230"/>
                    <a:pt x="46" y="234"/>
                    <a:pt x="46" y="238"/>
                  </a:cubicBezTo>
                  <a:cubicBezTo>
                    <a:pt x="46" y="243"/>
                    <a:pt x="42" y="246"/>
                    <a:pt x="38" y="246"/>
                  </a:cubicBezTo>
                  <a:cubicBezTo>
                    <a:pt x="33" y="246"/>
                    <a:pt x="30" y="243"/>
                    <a:pt x="30" y="238"/>
                  </a:cubicBezTo>
                  <a:close/>
                  <a:moveTo>
                    <a:pt x="30" y="190"/>
                  </a:moveTo>
                  <a:lnTo>
                    <a:pt x="30" y="190"/>
                  </a:lnTo>
                  <a:cubicBezTo>
                    <a:pt x="30" y="186"/>
                    <a:pt x="33" y="182"/>
                    <a:pt x="38" y="182"/>
                  </a:cubicBezTo>
                  <a:cubicBezTo>
                    <a:pt x="42" y="182"/>
                    <a:pt x="46" y="186"/>
                    <a:pt x="46" y="190"/>
                  </a:cubicBezTo>
                  <a:cubicBezTo>
                    <a:pt x="46" y="195"/>
                    <a:pt x="42" y="198"/>
                    <a:pt x="38" y="198"/>
                  </a:cubicBezTo>
                  <a:cubicBezTo>
                    <a:pt x="33" y="198"/>
                    <a:pt x="30" y="195"/>
                    <a:pt x="30" y="190"/>
                  </a:cubicBezTo>
                  <a:close/>
                  <a:moveTo>
                    <a:pt x="30" y="142"/>
                  </a:moveTo>
                  <a:lnTo>
                    <a:pt x="30" y="142"/>
                  </a:lnTo>
                  <a:cubicBezTo>
                    <a:pt x="30" y="138"/>
                    <a:pt x="33" y="134"/>
                    <a:pt x="38" y="134"/>
                  </a:cubicBezTo>
                  <a:cubicBezTo>
                    <a:pt x="42" y="134"/>
                    <a:pt x="46" y="138"/>
                    <a:pt x="46" y="142"/>
                  </a:cubicBezTo>
                  <a:cubicBezTo>
                    <a:pt x="46" y="147"/>
                    <a:pt x="42" y="150"/>
                    <a:pt x="38" y="150"/>
                  </a:cubicBezTo>
                  <a:cubicBezTo>
                    <a:pt x="33" y="150"/>
                    <a:pt x="30" y="147"/>
                    <a:pt x="30" y="142"/>
                  </a:cubicBezTo>
                  <a:close/>
                  <a:moveTo>
                    <a:pt x="30" y="94"/>
                  </a:moveTo>
                  <a:lnTo>
                    <a:pt x="30" y="94"/>
                  </a:lnTo>
                  <a:cubicBezTo>
                    <a:pt x="30" y="90"/>
                    <a:pt x="33" y="86"/>
                    <a:pt x="38" y="86"/>
                  </a:cubicBezTo>
                  <a:cubicBezTo>
                    <a:pt x="42" y="86"/>
                    <a:pt x="46" y="90"/>
                    <a:pt x="46" y="94"/>
                  </a:cubicBezTo>
                  <a:cubicBezTo>
                    <a:pt x="46" y="99"/>
                    <a:pt x="42" y="102"/>
                    <a:pt x="38" y="102"/>
                  </a:cubicBezTo>
                  <a:cubicBezTo>
                    <a:pt x="33" y="102"/>
                    <a:pt x="30" y="99"/>
                    <a:pt x="30" y="94"/>
                  </a:cubicBezTo>
                  <a:close/>
                  <a:moveTo>
                    <a:pt x="30" y="46"/>
                  </a:moveTo>
                  <a:lnTo>
                    <a:pt x="30" y="46"/>
                  </a:lnTo>
                  <a:cubicBezTo>
                    <a:pt x="30" y="42"/>
                    <a:pt x="33" y="38"/>
                    <a:pt x="38" y="38"/>
                  </a:cubicBezTo>
                  <a:cubicBezTo>
                    <a:pt x="42" y="38"/>
                    <a:pt x="46" y="42"/>
                    <a:pt x="46" y="46"/>
                  </a:cubicBezTo>
                  <a:cubicBezTo>
                    <a:pt x="46" y="51"/>
                    <a:pt x="42" y="54"/>
                    <a:pt x="38" y="54"/>
                  </a:cubicBezTo>
                  <a:cubicBezTo>
                    <a:pt x="33" y="54"/>
                    <a:pt x="30" y="51"/>
                    <a:pt x="30" y="46"/>
                  </a:cubicBezTo>
                  <a:close/>
                </a:path>
              </a:pathLst>
            </a:custGeom>
            <a:solidFill>
              <a:srgbClr val="FF0000"/>
            </a:solidFill>
            <a:ln w="17463" cap="flat">
              <a:solidFill>
                <a:srgbClr val="FF0000"/>
              </a:solidFill>
              <a:prstDash val="solid"/>
              <a:bevel/>
              <a:headEnd/>
              <a:tailEnd/>
            </a:ln>
          </p:spPr>
          <p:txBody>
            <a:bodyPr/>
            <a:lstStyle/>
            <a:p>
              <a:endParaRPr lang="zh-CN" altLang="en-US"/>
            </a:p>
          </p:txBody>
        </p:sp>
        <p:sp>
          <p:nvSpPr>
            <p:cNvPr id="49" name="Line 615">
              <a:extLst>
                <a:ext uri="{FF2B5EF4-FFF2-40B4-BE49-F238E27FC236}">
                  <a16:creationId xmlns:a16="http://schemas.microsoft.com/office/drawing/2014/main" id="{B0F92A18-0055-4216-9C85-AE765B7C96BF}"/>
                </a:ext>
              </a:extLst>
            </p:cNvPr>
            <p:cNvSpPr>
              <a:spLocks noChangeShapeType="1"/>
            </p:cNvSpPr>
            <p:nvPr/>
          </p:nvSpPr>
          <p:spPr bwMode="auto">
            <a:xfrm>
              <a:off x="1787" y="3294"/>
              <a:ext cx="0" cy="16"/>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616">
              <a:extLst>
                <a:ext uri="{FF2B5EF4-FFF2-40B4-BE49-F238E27FC236}">
                  <a16:creationId xmlns:a16="http://schemas.microsoft.com/office/drawing/2014/main" id="{C668ED50-A450-4778-96E3-F30017018CD0}"/>
                </a:ext>
              </a:extLst>
            </p:cNvPr>
            <p:cNvSpPr>
              <a:spLocks noChangeShapeType="1"/>
            </p:cNvSpPr>
            <p:nvPr/>
          </p:nvSpPr>
          <p:spPr bwMode="auto">
            <a:xfrm>
              <a:off x="1842" y="3384"/>
              <a:ext cx="0" cy="17"/>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617">
              <a:extLst>
                <a:ext uri="{FF2B5EF4-FFF2-40B4-BE49-F238E27FC236}">
                  <a16:creationId xmlns:a16="http://schemas.microsoft.com/office/drawing/2014/main" id="{F09E84DB-CD1C-4293-8EC7-8EBFF327263F}"/>
                </a:ext>
              </a:extLst>
            </p:cNvPr>
            <p:cNvSpPr>
              <a:spLocks/>
            </p:cNvSpPr>
            <p:nvPr/>
          </p:nvSpPr>
          <p:spPr bwMode="auto">
            <a:xfrm>
              <a:off x="1328" y="1801"/>
              <a:ext cx="111" cy="289"/>
            </a:xfrm>
            <a:custGeom>
              <a:avLst/>
              <a:gdLst>
                <a:gd name="T0" fmla="*/ 23 w 111"/>
                <a:gd name="T1" fmla="*/ 242 h 289"/>
                <a:gd name="T2" fmla="*/ 0 w 111"/>
                <a:gd name="T3" fmla="*/ 242 h 289"/>
                <a:gd name="T4" fmla="*/ 55 w 111"/>
                <a:gd name="T5" fmla="*/ 289 h 289"/>
                <a:gd name="T6" fmla="*/ 111 w 111"/>
                <a:gd name="T7" fmla="*/ 242 h 289"/>
                <a:gd name="T8" fmla="*/ 88 w 111"/>
                <a:gd name="T9" fmla="*/ 242 h 289"/>
                <a:gd name="T10" fmla="*/ 88 w 111"/>
                <a:gd name="T11" fmla="*/ 50 h 289"/>
                <a:gd name="T12" fmla="*/ 111 w 111"/>
                <a:gd name="T13" fmla="*/ 50 h 289"/>
                <a:gd name="T14" fmla="*/ 55 w 111"/>
                <a:gd name="T15" fmla="*/ 0 h 289"/>
                <a:gd name="T16" fmla="*/ 0 w 111"/>
                <a:gd name="T17" fmla="*/ 50 h 289"/>
                <a:gd name="T18" fmla="*/ 23 w 111"/>
                <a:gd name="T19" fmla="*/ 50 h 289"/>
                <a:gd name="T20" fmla="*/ 23 w 111"/>
                <a:gd name="T21" fmla="*/ 242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1" h="289">
                  <a:moveTo>
                    <a:pt x="23" y="242"/>
                  </a:moveTo>
                  <a:lnTo>
                    <a:pt x="0" y="242"/>
                  </a:lnTo>
                  <a:lnTo>
                    <a:pt x="55" y="289"/>
                  </a:lnTo>
                  <a:lnTo>
                    <a:pt x="111" y="242"/>
                  </a:lnTo>
                  <a:lnTo>
                    <a:pt x="88" y="242"/>
                  </a:lnTo>
                  <a:lnTo>
                    <a:pt x="88" y="50"/>
                  </a:lnTo>
                  <a:lnTo>
                    <a:pt x="111" y="50"/>
                  </a:lnTo>
                  <a:lnTo>
                    <a:pt x="55" y="0"/>
                  </a:lnTo>
                  <a:lnTo>
                    <a:pt x="0" y="50"/>
                  </a:lnTo>
                  <a:lnTo>
                    <a:pt x="23" y="50"/>
                  </a:lnTo>
                  <a:lnTo>
                    <a:pt x="23" y="2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618">
              <a:extLst>
                <a:ext uri="{FF2B5EF4-FFF2-40B4-BE49-F238E27FC236}">
                  <a16:creationId xmlns:a16="http://schemas.microsoft.com/office/drawing/2014/main" id="{2EBFAE78-58F6-4CC3-9B78-1194D705E459}"/>
                </a:ext>
              </a:extLst>
            </p:cNvPr>
            <p:cNvSpPr>
              <a:spLocks/>
            </p:cNvSpPr>
            <p:nvPr/>
          </p:nvSpPr>
          <p:spPr bwMode="auto">
            <a:xfrm>
              <a:off x="1328" y="1801"/>
              <a:ext cx="111" cy="289"/>
            </a:xfrm>
            <a:custGeom>
              <a:avLst/>
              <a:gdLst>
                <a:gd name="T0" fmla="*/ 23 w 111"/>
                <a:gd name="T1" fmla="*/ 242 h 289"/>
                <a:gd name="T2" fmla="*/ 0 w 111"/>
                <a:gd name="T3" fmla="*/ 242 h 289"/>
                <a:gd name="T4" fmla="*/ 55 w 111"/>
                <a:gd name="T5" fmla="*/ 289 h 289"/>
                <a:gd name="T6" fmla="*/ 111 w 111"/>
                <a:gd name="T7" fmla="*/ 242 h 289"/>
                <a:gd name="T8" fmla="*/ 88 w 111"/>
                <a:gd name="T9" fmla="*/ 242 h 289"/>
                <a:gd name="T10" fmla="*/ 88 w 111"/>
                <a:gd name="T11" fmla="*/ 50 h 289"/>
                <a:gd name="T12" fmla="*/ 111 w 111"/>
                <a:gd name="T13" fmla="*/ 50 h 289"/>
                <a:gd name="T14" fmla="*/ 55 w 111"/>
                <a:gd name="T15" fmla="*/ 0 h 289"/>
                <a:gd name="T16" fmla="*/ 0 w 111"/>
                <a:gd name="T17" fmla="*/ 50 h 289"/>
                <a:gd name="T18" fmla="*/ 23 w 111"/>
                <a:gd name="T19" fmla="*/ 50 h 289"/>
                <a:gd name="T20" fmla="*/ 23 w 111"/>
                <a:gd name="T21" fmla="*/ 242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1" h="289">
                  <a:moveTo>
                    <a:pt x="23" y="242"/>
                  </a:moveTo>
                  <a:lnTo>
                    <a:pt x="0" y="242"/>
                  </a:lnTo>
                  <a:lnTo>
                    <a:pt x="55" y="289"/>
                  </a:lnTo>
                  <a:lnTo>
                    <a:pt x="111" y="242"/>
                  </a:lnTo>
                  <a:lnTo>
                    <a:pt x="88" y="242"/>
                  </a:lnTo>
                  <a:lnTo>
                    <a:pt x="88" y="50"/>
                  </a:lnTo>
                  <a:lnTo>
                    <a:pt x="111" y="50"/>
                  </a:lnTo>
                  <a:lnTo>
                    <a:pt x="55" y="0"/>
                  </a:lnTo>
                  <a:lnTo>
                    <a:pt x="0" y="50"/>
                  </a:lnTo>
                  <a:lnTo>
                    <a:pt x="23" y="50"/>
                  </a:lnTo>
                  <a:lnTo>
                    <a:pt x="23" y="242"/>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619">
              <a:extLst>
                <a:ext uri="{FF2B5EF4-FFF2-40B4-BE49-F238E27FC236}">
                  <a16:creationId xmlns:a16="http://schemas.microsoft.com/office/drawing/2014/main" id="{30C10DC9-5C51-4B7C-873E-A447FA2C975D}"/>
                </a:ext>
              </a:extLst>
            </p:cNvPr>
            <p:cNvSpPr>
              <a:spLocks/>
            </p:cNvSpPr>
            <p:nvPr/>
          </p:nvSpPr>
          <p:spPr bwMode="auto">
            <a:xfrm>
              <a:off x="3444" y="946"/>
              <a:ext cx="109" cy="294"/>
            </a:xfrm>
            <a:custGeom>
              <a:avLst/>
              <a:gdLst>
                <a:gd name="T0" fmla="*/ 22 w 109"/>
                <a:gd name="T1" fmla="*/ 240 h 294"/>
                <a:gd name="T2" fmla="*/ 0 w 109"/>
                <a:gd name="T3" fmla="*/ 240 h 294"/>
                <a:gd name="T4" fmla="*/ 56 w 109"/>
                <a:gd name="T5" fmla="*/ 294 h 294"/>
                <a:gd name="T6" fmla="*/ 109 w 109"/>
                <a:gd name="T7" fmla="*/ 240 h 294"/>
                <a:gd name="T8" fmla="*/ 88 w 109"/>
                <a:gd name="T9" fmla="*/ 240 h 294"/>
                <a:gd name="T10" fmla="*/ 88 w 109"/>
                <a:gd name="T11" fmla="*/ 54 h 294"/>
                <a:gd name="T12" fmla="*/ 109 w 109"/>
                <a:gd name="T13" fmla="*/ 54 h 294"/>
                <a:gd name="T14" fmla="*/ 56 w 109"/>
                <a:gd name="T15" fmla="*/ 0 h 294"/>
                <a:gd name="T16" fmla="*/ 0 w 109"/>
                <a:gd name="T17" fmla="*/ 54 h 294"/>
                <a:gd name="T18" fmla="*/ 22 w 109"/>
                <a:gd name="T19" fmla="*/ 54 h 294"/>
                <a:gd name="T20" fmla="*/ 22 w 109"/>
                <a:gd name="T21" fmla="*/ 240 h 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9" h="294">
                  <a:moveTo>
                    <a:pt x="22" y="240"/>
                  </a:moveTo>
                  <a:lnTo>
                    <a:pt x="0" y="240"/>
                  </a:lnTo>
                  <a:lnTo>
                    <a:pt x="56" y="294"/>
                  </a:lnTo>
                  <a:lnTo>
                    <a:pt x="109" y="240"/>
                  </a:lnTo>
                  <a:lnTo>
                    <a:pt x="88" y="240"/>
                  </a:lnTo>
                  <a:lnTo>
                    <a:pt x="88" y="54"/>
                  </a:lnTo>
                  <a:lnTo>
                    <a:pt x="109" y="54"/>
                  </a:lnTo>
                  <a:lnTo>
                    <a:pt x="56" y="0"/>
                  </a:lnTo>
                  <a:lnTo>
                    <a:pt x="0" y="54"/>
                  </a:lnTo>
                  <a:lnTo>
                    <a:pt x="22" y="54"/>
                  </a:lnTo>
                  <a:lnTo>
                    <a:pt x="22"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620">
              <a:extLst>
                <a:ext uri="{FF2B5EF4-FFF2-40B4-BE49-F238E27FC236}">
                  <a16:creationId xmlns:a16="http://schemas.microsoft.com/office/drawing/2014/main" id="{5A5A0C7C-100C-49E3-953E-DFF0FDD03BDB}"/>
                </a:ext>
              </a:extLst>
            </p:cNvPr>
            <p:cNvSpPr>
              <a:spLocks/>
            </p:cNvSpPr>
            <p:nvPr/>
          </p:nvSpPr>
          <p:spPr bwMode="auto">
            <a:xfrm>
              <a:off x="3444" y="946"/>
              <a:ext cx="109" cy="294"/>
            </a:xfrm>
            <a:custGeom>
              <a:avLst/>
              <a:gdLst>
                <a:gd name="T0" fmla="*/ 22 w 109"/>
                <a:gd name="T1" fmla="*/ 240 h 294"/>
                <a:gd name="T2" fmla="*/ 0 w 109"/>
                <a:gd name="T3" fmla="*/ 240 h 294"/>
                <a:gd name="T4" fmla="*/ 56 w 109"/>
                <a:gd name="T5" fmla="*/ 294 h 294"/>
                <a:gd name="T6" fmla="*/ 109 w 109"/>
                <a:gd name="T7" fmla="*/ 240 h 294"/>
                <a:gd name="T8" fmla="*/ 88 w 109"/>
                <a:gd name="T9" fmla="*/ 240 h 294"/>
                <a:gd name="T10" fmla="*/ 88 w 109"/>
                <a:gd name="T11" fmla="*/ 54 h 294"/>
                <a:gd name="T12" fmla="*/ 109 w 109"/>
                <a:gd name="T13" fmla="*/ 54 h 294"/>
                <a:gd name="T14" fmla="*/ 56 w 109"/>
                <a:gd name="T15" fmla="*/ 0 h 294"/>
                <a:gd name="T16" fmla="*/ 0 w 109"/>
                <a:gd name="T17" fmla="*/ 54 h 294"/>
                <a:gd name="T18" fmla="*/ 22 w 109"/>
                <a:gd name="T19" fmla="*/ 54 h 294"/>
                <a:gd name="T20" fmla="*/ 22 w 109"/>
                <a:gd name="T21" fmla="*/ 240 h 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9" h="294">
                  <a:moveTo>
                    <a:pt x="22" y="240"/>
                  </a:moveTo>
                  <a:lnTo>
                    <a:pt x="0" y="240"/>
                  </a:lnTo>
                  <a:lnTo>
                    <a:pt x="56" y="294"/>
                  </a:lnTo>
                  <a:lnTo>
                    <a:pt x="109" y="240"/>
                  </a:lnTo>
                  <a:lnTo>
                    <a:pt x="88" y="240"/>
                  </a:lnTo>
                  <a:lnTo>
                    <a:pt x="88" y="54"/>
                  </a:lnTo>
                  <a:lnTo>
                    <a:pt x="109" y="54"/>
                  </a:lnTo>
                  <a:lnTo>
                    <a:pt x="56" y="0"/>
                  </a:lnTo>
                  <a:lnTo>
                    <a:pt x="0" y="54"/>
                  </a:lnTo>
                  <a:lnTo>
                    <a:pt x="22" y="54"/>
                  </a:lnTo>
                  <a:lnTo>
                    <a:pt x="22" y="240"/>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621">
              <a:extLst>
                <a:ext uri="{FF2B5EF4-FFF2-40B4-BE49-F238E27FC236}">
                  <a16:creationId xmlns:a16="http://schemas.microsoft.com/office/drawing/2014/main" id="{8436EFA4-1EEB-4FEF-8B4E-7F59540BDACC}"/>
                </a:ext>
              </a:extLst>
            </p:cNvPr>
            <p:cNvSpPr>
              <a:spLocks/>
            </p:cNvSpPr>
            <p:nvPr/>
          </p:nvSpPr>
          <p:spPr bwMode="auto">
            <a:xfrm>
              <a:off x="3883" y="946"/>
              <a:ext cx="110" cy="294"/>
            </a:xfrm>
            <a:custGeom>
              <a:avLst/>
              <a:gdLst>
                <a:gd name="T0" fmla="*/ 22 w 110"/>
                <a:gd name="T1" fmla="*/ 240 h 294"/>
                <a:gd name="T2" fmla="*/ 0 w 110"/>
                <a:gd name="T3" fmla="*/ 240 h 294"/>
                <a:gd name="T4" fmla="*/ 57 w 110"/>
                <a:gd name="T5" fmla="*/ 294 h 294"/>
                <a:gd name="T6" fmla="*/ 110 w 110"/>
                <a:gd name="T7" fmla="*/ 240 h 294"/>
                <a:gd name="T8" fmla="*/ 88 w 110"/>
                <a:gd name="T9" fmla="*/ 240 h 294"/>
                <a:gd name="T10" fmla="*/ 88 w 110"/>
                <a:gd name="T11" fmla="*/ 54 h 294"/>
                <a:gd name="T12" fmla="*/ 110 w 110"/>
                <a:gd name="T13" fmla="*/ 54 h 294"/>
                <a:gd name="T14" fmla="*/ 57 w 110"/>
                <a:gd name="T15" fmla="*/ 0 h 294"/>
                <a:gd name="T16" fmla="*/ 0 w 110"/>
                <a:gd name="T17" fmla="*/ 54 h 294"/>
                <a:gd name="T18" fmla="*/ 22 w 110"/>
                <a:gd name="T19" fmla="*/ 54 h 294"/>
                <a:gd name="T20" fmla="*/ 22 w 110"/>
                <a:gd name="T21" fmla="*/ 240 h 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294">
                  <a:moveTo>
                    <a:pt x="22" y="240"/>
                  </a:moveTo>
                  <a:lnTo>
                    <a:pt x="0" y="240"/>
                  </a:lnTo>
                  <a:lnTo>
                    <a:pt x="57" y="294"/>
                  </a:lnTo>
                  <a:lnTo>
                    <a:pt x="110" y="240"/>
                  </a:lnTo>
                  <a:lnTo>
                    <a:pt x="88" y="240"/>
                  </a:lnTo>
                  <a:lnTo>
                    <a:pt x="88" y="54"/>
                  </a:lnTo>
                  <a:lnTo>
                    <a:pt x="110" y="54"/>
                  </a:lnTo>
                  <a:lnTo>
                    <a:pt x="57" y="0"/>
                  </a:lnTo>
                  <a:lnTo>
                    <a:pt x="0" y="54"/>
                  </a:lnTo>
                  <a:lnTo>
                    <a:pt x="22" y="54"/>
                  </a:lnTo>
                  <a:lnTo>
                    <a:pt x="22" y="2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622">
              <a:extLst>
                <a:ext uri="{FF2B5EF4-FFF2-40B4-BE49-F238E27FC236}">
                  <a16:creationId xmlns:a16="http://schemas.microsoft.com/office/drawing/2014/main" id="{6C07FBC4-60B5-4867-B58C-3D2D1CB1FD41}"/>
                </a:ext>
              </a:extLst>
            </p:cNvPr>
            <p:cNvSpPr>
              <a:spLocks/>
            </p:cNvSpPr>
            <p:nvPr/>
          </p:nvSpPr>
          <p:spPr bwMode="auto">
            <a:xfrm>
              <a:off x="3883" y="946"/>
              <a:ext cx="110" cy="294"/>
            </a:xfrm>
            <a:custGeom>
              <a:avLst/>
              <a:gdLst>
                <a:gd name="T0" fmla="*/ 22 w 110"/>
                <a:gd name="T1" fmla="*/ 240 h 294"/>
                <a:gd name="T2" fmla="*/ 0 w 110"/>
                <a:gd name="T3" fmla="*/ 240 h 294"/>
                <a:gd name="T4" fmla="*/ 57 w 110"/>
                <a:gd name="T5" fmla="*/ 294 h 294"/>
                <a:gd name="T6" fmla="*/ 110 w 110"/>
                <a:gd name="T7" fmla="*/ 240 h 294"/>
                <a:gd name="T8" fmla="*/ 88 w 110"/>
                <a:gd name="T9" fmla="*/ 240 h 294"/>
                <a:gd name="T10" fmla="*/ 88 w 110"/>
                <a:gd name="T11" fmla="*/ 54 h 294"/>
                <a:gd name="T12" fmla="*/ 110 w 110"/>
                <a:gd name="T13" fmla="*/ 54 h 294"/>
                <a:gd name="T14" fmla="*/ 57 w 110"/>
                <a:gd name="T15" fmla="*/ 0 h 294"/>
                <a:gd name="T16" fmla="*/ 0 w 110"/>
                <a:gd name="T17" fmla="*/ 54 h 294"/>
                <a:gd name="T18" fmla="*/ 22 w 110"/>
                <a:gd name="T19" fmla="*/ 54 h 294"/>
                <a:gd name="T20" fmla="*/ 22 w 110"/>
                <a:gd name="T21" fmla="*/ 240 h 2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0" h="294">
                  <a:moveTo>
                    <a:pt x="22" y="240"/>
                  </a:moveTo>
                  <a:lnTo>
                    <a:pt x="0" y="240"/>
                  </a:lnTo>
                  <a:lnTo>
                    <a:pt x="57" y="294"/>
                  </a:lnTo>
                  <a:lnTo>
                    <a:pt x="110" y="240"/>
                  </a:lnTo>
                  <a:lnTo>
                    <a:pt x="88" y="240"/>
                  </a:lnTo>
                  <a:lnTo>
                    <a:pt x="88" y="54"/>
                  </a:lnTo>
                  <a:lnTo>
                    <a:pt x="110" y="54"/>
                  </a:lnTo>
                  <a:lnTo>
                    <a:pt x="57" y="0"/>
                  </a:lnTo>
                  <a:lnTo>
                    <a:pt x="0" y="54"/>
                  </a:lnTo>
                  <a:lnTo>
                    <a:pt x="22" y="54"/>
                  </a:lnTo>
                  <a:lnTo>
                    <a:pt x="22" y="240"/>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Freeform 623">
              <a:extLst>
                <a:ext uri="{FF2B5EF4-FFF2-40B4-BE49-F238E27FC236}">
                  <a16:creationId xmlns:a16="http://schemas.microsoft.com/office/drawing/2014/main" id="{633C69E1-CFDD-449D-8896-282C0C372426}"/>
                </a:ext>
              </a:extLst>
            </p:cNvPr>
            <p:cNvSpPr>
              <a:spLocks/>
            </p:cNvSpPr>
            <p:nvPr/>
          </p:nvSpPr>
          <p:spPr bwMode="auto">
            <a:xfrm>
              <a:off x="3971" y="1052"/>
              <a:ext cx="570" cy="108"/>
            </a:xfrm>
            <a:custGeom>
              <a:avLst/>
              <a:gdLst>
                <a:gd name="T0" fmla="*/ 533 w 570"/>
                <a:gd name="T1" fmla="*/ 86 h 108"/>
                <a:gd name="T2" fmla="*/ 533 w 570"/>
                <a:gd name="T3" fmla="*/ 108 h 108"/>
                <a:gd name="T4" fmla="*/ 570 w 570"/>
                <a:gd name="T5" fmla="*/ 55 h 108"/>
                <a:gd name="T6" fmla="*/ 533 w 570"/>
                <a:gd name="T7" fmla="*/ 0 h 108"/>
                <a:gd name="T8" fmla="*/ 533 w 570"/>
                <a:gd name="T9" fmla="*/ 22 h 108"/>
                <a:gd name="T10" fmla="*/ 37 w 570"/>
                <a:gd name="T11" fmla="*/ 22 h 108"/>
                <a:gd name="T12" fmla="*/ 37 w 570"/>
                <a:gd name="T13" fmla="*/ 0 h 108"/>
                <a:gd name="T14" fmla="*/ 0 w 570"/>
                <a:gd name="T15" fmla="*/ 55 h 108"/>
                <a:gd name="T16" fmla="*/ 37 w 570"/>
                <a:gd name="T17" fmla="*/ 108 h 108"/>
                <a:gd name="T18" fmla="*/ 37 w 570"/>
                <a:gd name="T19" fmla="*/ 86 h 108"/>
                <a:gd name="T20" fmla="*/ 533 w 570"/>
                <a:gd name="T21" fmla="*/ 8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0" h="108">
                  <a:moveTo>
                    <a:pt x="533" y="86"/>
                  </a:moveTo>
                  <a:lnTo>
                    <a:pt x="533" y="108"/>
                  </a:lnTo>
                  <a:lnTo>
                    <a:pt x="570" y="55"/>
                  </a:lnTo>
                  <a:lnTo>
                    <a:pt x="533" y="0"/>
                  </a:lnTo>
                  <a:lnTo>
                    <a:pt x="533" y="22"/>
                  </a:lnTo>
                  <a:lnTo>
                    <a:pt x="37" y="22"/>
                  </a:lnTo>
                  <a:lnTo>
                    <a:pt x="37" y="0"/>
                  </a:lnTo>
                  <a:lnTo>
                    <a:pt x="0" y="55"/>
                  </a:lnTo>
                  <a:lnTo>
                    <a:pt x="37" y="108"/>
                  </a:lnTo>
                  <a:lnTo>
                    <a:pt x="37" y="86"/>
                  </a:lnTo>
                  <a:lnTo>
                    <a:pt x="53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24">
              <a:extLst>
                <a:ext uri="{FF2B5EF4-FFF2-40B4-BE49-F238E27FC236}">
                  <a16:creationId xmlns:a16="http://schemas.microsoft.com/office/drawing/2014/main" id="{D35872FE-04E7-4291-A709-ABAC4E7FB283}"/>
                </a:ext>
              </a:extLst>
            </p:cNvPr>
            <p:cNvSpPr>
              <a:spLocks/>
            </p:cNvSpPr>
            <p:nvPr/>
          </p:nvSpPr>
          <p:spPr bwMode="auto">
            <a:xfrm>
              <a:off x="3971" y="1052"/>
              <a:ext cx="570" cy="108"/>
            </a:xfrm>
            <a:custGeom>
              <a:avLst/>
              <a:gdLst>
                <a:gd name="T0" fmla="*/ 533 w 570"/>
                <a:gd name="T1" fmla="*/ 86 h 108"/>
                <a:gd name="T2" fmla="*/ 533 w 570"/>
                <a:gd name="T3" fmla="*/ 108 h 108"/>
                <a:gd name="T4" fmla="*/ 570 w 570"/>
                <a:gd name="T5" fmla="*/ 55 h 108"/>
                <a:gd name="T6" fmla="*/ 533 w 570"/>
                <a:gd name="T7" fmla="*/ 0 h 108"/>
                <a:gd name="T8" fmla="*/ 533 w 570"/>
                <a:gd name="T9" fmla="*/ 22 h 108"/>
                <a:gd name="T10" fmla="*/ 37 w 570"/>
                <a:gd name="T11" fmla="*/ 22 h 108"/>
                <a:gd name="T12" fmla="*/ 37 w 570"/>
                <a:gd name="T13" fmla="*/ 0 h 108"/>
                <a:gd name="T14" fmla="*/ 0 w 570"/>
                <a:gd name="T15" fmla="*/ 55 h 108"/>
                <a:gd name="T16" fmla="*/ 37 w 570"/>
                <a:gd name="T17" fmla="*/ 108 h 108"/>
                <a:gd name="T18" fmla="*/ 37 w 570"/>
                <a:gd name="T19" fmla="*/ 86 h 108"/>
                <a:gd name="T20" fmla="*/ 533 w 570"/>
                <a:gd name="T21" fmla="*/ 8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0" h="108">
                  <a:moveTo>
                    <a:pt x="533" y="86"/>
                  </a:moveTo>
                  <a:lnTo>
                    <a:pt x="533" y="108"/>
                  </a:lnTo>
                  <a:lnTo>
                    <a:pt x="570" y="55"/>
                  </a:lnTo>
                  <a:lnTo>
                    <a:pt x="533" y="0"/>
                  </a:lnTo>
                  <a:lnTo>
                    <a:pt x="533" y="22"/>
                  </a:lnTo>
                  <a:lnTo>
                    <a:pt x="37" y="22"/>
                  </a:lnTo>
                  <a:lnTo>
                    <a:pt x="37" y="0"/>
                  </a:lnTo>
                  <a:lnTo>
                    <a:pt x="0" y="55"/>
                  </a:lnTo>
                  <a:lnTo>
                    <a:pt x="37" y="108"/>
                  </a:lnTo>
                  <a:lnTo>
                    <a:pt x="37" y="86"/>
                  </a:lnTo>
                  <a:lnTo>
                    <a:pt x="533" y="86"/>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625">
              <a:extLst>
                <a:ext uri="{FF2B5EF4-FFF2-40B4-BE49-F238E27FC236}">
                  <a16:creationId xmlns:a16="http://schemas.microsoft.com/office/drawing/2014/main" id="{B896CC05-3265-41B2-A24D-42993B6CC11C}"/>
                </a:ext>
              </a:extLst>
            </p:cNvPr>
            <p:cNvSpPr>
              <a:spLocks/>
            </p:cNvSpPr>
            <p:nvPr/>
          </p:nvSpPr>
          <p:spPr bwMode="auto">
            <a:xfrm>
              <a:off x="4809" y="2229"/>
              <a:ext cx="549" cy="108"/>
            </a:xfrm>
            <a:custGeom>
              <a:avLst/>
              <a:gdLst>
                <a:gd name="T0" fmla="*/ 496 w 549"/>
                <a:gd name="T1" fmla="*/ 86 h 108"/>
                <a:gd name="T2" fmla="*/ 496 w 549"/>
                <a:gd name="T3" fmla="*/ 108 h 108"/>
                <a:gd name="T4" fmla="*/ 549 w 549"/>
                <a:gd name="T5" fmla="*/ 55 h 108"/>
                <a:gd name="T6" fmla="*/ 496 w 549"/>
                <a:gd name="T7" fmla="*/ 0 h 108"/>
                <a:gd name="T8" fmla="*/ 496 w 549"/>
                <a:gd name="T9" fmla="*/ 22 h 108"/>
                <a:gd name="T10" fmla="*/ 56 w 549"/>
                <a:gd name="T11" fmla="*/ 22 h 108"/>
                <a:gd name="T12" fmla="*/ 56 w 549"/>
                <a:gd name="T13" fmla="*/ 0 h 108"/>
                <a:gd name="T14" fmla="*/ 0 w 549"/>
                <a:gd name="T15" fmla="*/ 55 h 108"/>
                <a:gd name="T16" fmla="*/ 56 w 549"/>
                <a:gd name="T17" fmla="*/ 108 h 108"/>
                <a:gd name="T18" fmla="*/ 56 w 549"/>
                <a:gd name="T19" fmla="*/ 86 h 108"/>
                <a:gd name="T20" fmla="*/ 496 w 549"/>
                <a:gd name="T21" fmla="*/ 8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9" h="108">
                  <a:moveTo>
                    <a:pt x="496" y="86"/>
                  </a:moveTo>
                  <a:lnTo>
                    <a:pt x="496" y="108"/>
                  </a:lnTo>
                  <a:lnTo>
                    <a:pt x="549" y="55"/>
                  </a:lnTo>
                  <a:lnTo>
                    <a:pt x="496" y="0"/>
                  </a:lnTo>
                  <a:lnTo>
                    <a:pt x="496" y="22"/>
                  </a:lnTo>
                  <a:lnTo>
                    <a:pt x="56" y="22"/>
                  </a:lnTo>
                  <a:lnTo>
                    <a:pt x="56" y="0"/>
                  </a:lnTo>
                  <a:lnTo>
                    <a:pt x="0" y="55"/>
                  </a:lnTo>
                  <a:lnTo>
                    <a:pt x="56" y="108"/>
                  </a:lnTo>
                  <a:lnTo>
                    <a:pt x="56" y="86"/>
                  </a:lnTo>
                  <a:lnTo>
                    <a:pt x="496"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626">
              <a:extLst>
                <a:ext uri="{FF2B5EF4-FFF2-40B4-BE49-F238E27FC236}">
                  <a16:creationId xmlns:a16="http://schemas.microsoft.com/office/drawing/2014/main" id="{DFFBC4F2-03D6-4B7E-9D1B-0F46DB2B5B0D}"/>
                </a:ext>
              </a:extLst>
            </p:cNvPr>
            <p:cNvSpPr>
              <a:spLocks/>
            </p:cNvSpPr>
            <p:nvPr/>
          </p:nvSpPr>
          <p:spPr bwMode="auto">
            <a:xfrm>
              <a:off x="4809" y="2229"/>
              <a:ext cx="549" cy="108"/>
            </a:xfrm>
            <a:custGeom>
              <a:avLst/>
              <a:gdLst>
                <a:gd name="T0" fmla="*/ 496 w 549"/>
                <a:gd name="T1" fmla="*/ 86 h 108"/>
                <a:gd name="T2" fmla="*/ 496 w 549"/>
                <a:gd name="T3" fmla="*/ 108 h 108"/>
                <a:gd name="T4" fmla="*/ 549 w 549"/>
                <a:gd name="T5" fmla="*/ 55 h 108"/>
                <a:gd name="T6" fmla="*/ 496 w 549"/>
                <a:gd name="T7" fmla="*/ 0 h 108"/>
                <a:gd name="T8" fmla="*/ 496 w 549"/>
                <a:gd name="T9" fmla="*/ 22 h 108"/>
                <a:gd name="T10" fmla="*/ 56 w 549"/>
                <a:gd name="T11" fmla="*/ 22 h 108"/>
                <a:gd name="T12" fmla="*/ 56 w 549"/>
                <a:gd name="T13" fmla="*/ 0 h 108"/>
                <a:gd name="T14" fmla="*/ 0 w 549"/>
                <a:gd name="T15" fmla="*/ 55 h 108"/>
                <a:gd name="T16" fmla="*/ 56 w 549"/>
                <a:gd name="T17" fmla="*/ 108 h 108"/>
                <a:gd name="T18" fmla="*/ 56 w 549"/>
                <a:gd name="T19" fmla="*/ 86 h 108"/>
                <a:gd name="T20" fmla="*/ 496 w 549"/>
                <a:gd name="T21" fmla="*/ 86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9" h="108">
                  <a:moveTo>
                    <a:pt x="496" y="86"/>
                  </a:moveTo>
                  <a:lnTo>
                    <a:pt x="496" y="108"/>
                  </a:lnTo>
                  <a:lnTo>
                    <a:pt x="549" y="55"/>
                  </a:lnTo>
                  <a:lnTo>
                    <a:pt x="496" y="0"/>
                  </a:lnTo>
                  <a:lnTo>
                    <a:pt x="496" y="22"/>
                  </a:lnTo>
                  <a:lnTo>
                    <a:pt x="56" y="22"/>
                  </a:lnTo>
                  <a:lnTo>
                    <a:pt x="56" y="0"/>
                  </a:lnTo>
                  <a:lnTo>
                    <a:pt x="0" y="55"/>
                  </a:lnTo>
                  <a:lnTo>
                    <a:pt x="56" y="108"/>
                  </a:lnTo>
                  <a:lnTo>
                    <a:pt x="56" y="86"/>
                  </a:lnTo>
                  <a:lnTo>
                    <a:pt x="496" y="86"/>
                  </a:lnTo>
                  <a:close/>
                </a:path>
              </a:pathLst>
            </a:custGeom>
            <a:noFill/>
            <a:ln w="142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Rectangle 627">
              <a:extLst>
                <a:ext uri="{FF2B5EF4-FFF2-40B4-BE49-F238E27FC236}">
                  <a16:creationId xmlns:a16="http://schemas.microsoft.com/office/drawing/2014/main" id="{F6E134EF-94C7-4656-AACF-E13D18611ED8}"/>
                </a:ext>
              </a:extLst>
            </p:cNvPr>
            <p:cNvSpPr>
              <a:spLocks noChangeArrowheads="1"/>
            </p:cNvSpPr>
            <p:nvPr/>
          </p:nvSpPr>
          <p:spPr bwMode="auto">
            <a:xfrm>
              <a:off x="992" y="1257"/>
              <a:ext cx="779" cy="10"/>
            </a:xfrm>
            <a:prstGeom prst="rect">
              <a:avLst/>
            </a:prstGeom>
            <a:solidFill>
              <a:srgbClr val="D3A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2" name="Rectangle 628">
              <a:extLst>
                <a:ext uri="{FF2B5EF4-FFF2-40B4-BE49-F238E27FC236}">
                  <a16:creationId xmlns:a16="http://schemas.microsoft.com/office/drawing/2014/main" id="{BBBC538F-1DCA-4816-971B-A3D5E95F94DE}"/>
                </a:ext>
              </a:extLst>
            </p:cNvPr>
            <p:cNvSpPr>
              <a:spLocks noChangeArrowheads="1"/>
            </p:cNvSpPr>
            <p:nvPr/>
          </p:nvSpPr>
          <p:spPr bwMode="auto">
            <a:xfrm>
              <a:off x="992" y="1267"/>
              <a:ext cx="779" cy="11"/>
            </a:xfrm>
            <a:prstGeom prst="rect">
              <a:avLst/>
            </a:prstGeom>
            <a:solidFill>
              <a:srgbClr val="CD9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3" name="Rectangle 629">
              <a:extLst>
                <a:ext uri="{FF2B5EF4-FFF2-40B4-BE49-F238E27FC236}">
                  <a16:creationId xmlns:a16="http://schemas.microsoft.com/office/drawing/2014/main" id="{2BB511F9-6735-42BA-AAF5-61FA6C33ED2D}"/>
                </a:ext>
              </a:extLst>
            </p:cNvPr>
            <p:cNvSpPr>
              <a:spLocks noChangeArrowheads="1"/>
            </p:cNvSpPr>
            <p:nvPr/>
          </p:nvSpPr>
          <p:spPr bwMode="auto">
            <a:xfrm>
              <a:off x="992" y="1278"/>
              <a:ext cx="779" cy="11"/>
            </a:xfrm>
            <a:prstGeom prst="rect">
              <a:avLst/>
            </a:prstGeom>
            <a:solidFill>
              <a:srgbClr val="D5A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5" name="Rectangle 630">
              <a:extLst>
                <a:ext uri="{FF2B5EF4-FFF2-40B4-BE49-F238E27FC236}">
                  <a16:creationId xmlns:a16="http://schemas.microsoft.com/office/drawing/2014/main" id="{A67FEC76-E0A5-4602-A93B-04BB3FE7427B}"/>
                </a:ext>
              </a:extLst>
            </p:cNvPr>
            <p:cNvSpPr>
              <a:spLocks noChangeArrowheads="1"/>
            </p:cNvSpPr>
            <p:nvPr/>
          </p:nvSpPr>
          <p:spPr bwMode="auto">
            <a:xfrm>
              <a:off x="992" y="1289"/>
              <a:ext cx="779" cy="10"/>
            </a:xfrm>
            <a:prstGeom prst="rect">
              <a:avLst/>
            </a:prstGeom>
            <a:solidFill>
              <a:srgbClr val="DD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6" name="Rectangle 631">
              <a:extLst>
                <a:ext uri="{FF2B5EF4-FFF2-40B4-BE49-F238E27FC236}">
                  <a16:creationId xmlns:a16="http://schemas.microsoft.com/office/drawing/2014/main" id="{B6B76052-0BA4-453E-8431-DBE8292F0102}"/>
                </a:ext>
              </a:extLst>
            </p:cNvPr>
            <p:cNvSpPr>
              <a:spLocks noChangeArrowheads="1"/>
            </p:cNvSpPr>
            <p:nvPr/>
          </p:nvSpPr>
          <p:spPr bwMode="auto">
            <a:xfrm>
              <a:off x="992" y="1299"/>
              <a:ext cx="779" cy="11"/>
            </a:xfrm>
            <a:prstGeom prst="rect">
              <a:avLst/>
            </a:prstGeom>
            <a:solidFill>
              <a:srgbClr val="E6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7" name="Rectangle 632">
              <a:extLst>
                <a:ext uri="{FF2B5EF4-FFF2-40B4-BE49-F238E27FC236}">
                  <a16:creationId xmlns:a16="http://schemas.microsoft.com/office/drawing/2014/main" id="{520181F9-E5DB-44E9-877D-4203F2A071E6}"/>
                </a:ext>
              </a:extLst>
            </p:cNvPr>
            <p:cNvSpPr>
              <a:spLocks noChangeArrowheads="1"/>
            </p:cNvSpPr>
            <p:nvPr/>
          </p:nvSpPr>
          <p:spPr bwMode="auto">
            <a:xfrm>
              <a:off x="992" y="1310"/>
              <a:ext cx="779" cy="10"/>
            </a:xfrm>
            <a:prstGeom prst="rect">
              <a:avLst/>
            </a:prstGeom>
            <a:solidFill>
              <a:srgbClr val="EDD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8" name="Rectangle 633">
              <a:extLst>
                <a:ext uri="{FF2B5EF4-FFF2-40B4-BE49-F238E27FC236}">
                  <a16:creationId xmlns:a16="http://schemas.microsoft.com/office/drawing/2014/main" id="{83004265-A238-4772-8A28-F790E6C4A867}"/>
                </a:ext>
              </a:extLst>
            </p:cNvPr>
            <p:cNvSpPr>
              <a:spLocks noChangeArrowheads="1"/>
            </p:cNvSpPr>
            <p:nvPr/>
          </p:nvSpPr>
          <p:spPr bwMode="auto">
            <a:xfrm>
              <a:off x="992" y="1320"/>
              <a:ext cx="779" cy="11"/>
            </a:xfrm>
            <a:prstGeom prst="rect">
              <a:avLst/>
            </a:prstGeom>
            <a:solidFill>
              <a:srgbClr val="F5E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9" name="Rectangle 634">
              <a:extLst>
                <a:ext uri="{FF2B5EF4-FFF2-40B4-BE49-F238E27FC236}">
                  <a16:creationId xmlns:a16="http://schemas.microsoft.com/office/drawing/2014/main" id="{FC65B376-7243-4EEA-8ED4-4F6B1F6737FD}"/>
                </a:ext>
              </a:extLst>
            </p:cNvPr>
            <p:cNvSpPr>
              <a:spLocks noChangeArrowheads="1"/>
            </p:cNvSpPr>
            <p:nvPr/>
          </p:nvSpPr>
          <p:spPr bwMode="auto">
            <a:xfrm>
              <a:off x="992" y="1331"/>
              <a:ext cx="779" cy="10"/>
            </a:xfrm>
            <a:prstGeom prst="rect">
              <a:avLst/>
            </a:prstGeom>
            <a:solidFill>
              <a:srgbClr val="FEF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0" name="Rectangle 635">
              <a:extLst>
                <a:ext uri="{FF2B5EF4-FFF2-40B4-BE49-F238E27FC236}">
                  <a16:creationId xmlns:a16="http://schemas.microsoft.com/office/drawing/2014/main" id="{4426E26E-E5FF-4D3D-BA99-A7AF9ADF89A8}"/>
                </a:ext>
              </a:extLst>
            </p:cNvPr>
            <p:cNvSpPr>
              <a:spLocks noChangeArrowheads="1"/>
            </p:cNvSpPr>
            <p:nvPr/>
          </p:nvSpPr>
          <p:spPr bwMode="auto">
            <a:xfrm>
              <a:off x="992" y="1341"/>
              <a:ext cx="779" cy="11"/>
            </a:xfrm>
            <a:prstGeom prst="rect">
              <a:avLst/>
            </a:prstGeom>
            <a:solidFill>
              <a:srgbClr val="F9F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1" name="Rectangle 636">
              <a:extLst>
                <a:ext uri="{FF2B5EF4-FFF2-40B4-BE49-F238E27FC236}">
                  <a16:creationId xmlns:a16="http://schemas.microsoft.com/office/drawing/2014/main" id="{9EBF17F4-B515-48AF-8B82-64D9035C2E50}"/>
                </a:ext>
              </a:extLst>
            </p:cNvPr>
            <p:cNvSpPr>
              <a:spLocks noChangeArrowheads="1"/>
            </p:cNvSpPr>
            <p:nvPr/>
          </p:nvSpPr>
          <p:spPr bwMode="auto">
            <a:xfrm>
              <a:off x="992" y="1352"/>
              <a:ext cx="779" cy="10"/>
            </a:xfrm>
            <a:prstGeom prst="rect">
              <a:avLst/>
            </a:prstGeom>
            <a:solidFill>
              <a:srgbClr val="F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2" name="Rectangle 637">
              <a:extLst>
                <a:ext uri="{FF2B5EF4-FFF2-40B4-BE49-F238E27FC236}">
                  <a16:creationId xmlns:a16="http://schemas.microsoft.com/office/drawing/2014/main" id="{BD3FF034-293B-4AA4-988F-3CD77B08C60D}"/>
                </a:ext>
              </a:extLst>
            </p:cNvPr>
            <p:cNvSpPr>
              <a:spLocks noChangeArrowheads="1"/>
            </p:cNvSpPr>
            <p:nvPr/>
          </p:nvSpPr>
          <p:spPr bwMode="auto">
            <a:xfrm>
              <a:off x="992" y="1362"/>
              <a:ext cx="779" cy="11"/>
            </a:xfrm>
            <a:prstGeom prst="rect">
              <a:avLst/>
            </a:prstGeom>
            <a:solidFill>
              <a:srgbClr val="E9D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3" name="Rectangle 638">
              <a:extLst>
                <a:ext uri="{FF2B5EF4-FFF2-40B4-BE49-F238E27FC236}">
                  <a16:creationId xmlns:a16="http://schemas.microsoft.com/office/drawing/2014/main" id="{4F11469D-CBEA-44A3-927C-B378C7D672CA}"/>
                </a:ext>
              </a:extLst>
            </p:cNvPr>
            <p:cNvSpPr>
              <a:spLocks noChangeArrowheads="1"/>
            </p:cNvSpPr>
            <p:nvPr/>
          </p:nvSpPr>
          <p:spPr bwMode="auto">
            <a:xfrm>
              <a:off x="992" y="1373"/>
              <a:ext cx="779" cy="10"/>
            </a:xfrm>
            <a:prstGeom prst="rect">
              <a:avLst/>
            </a:prstGeom>
            <a:solidFill>
              <a:srgbClr val="E0C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4" name="Rectangle 639">
              <a:extLst>
                <a:ext uri="{FF2B5EF4-FFF2-40B4-BE49-F238E27FC236}">
                  <a16:creationId xmlns:a16="http://schemas.microsoft.com/office/drawing/2014/main" id="{3EA598EC-09A7-423B-AD5C-080D54191458}"/>
                </a:ext>
              </a:extLst>
            </p:cNvPr>
            <p:cNvSpPr>
              <a:spLocks noChangeArrowheads="1"/>
            </p:cNvSpPr>
            <p:nvPr/>
          </p:nvSpPr>
          <p:spPr bwMode="auto">
            <a:xfrm>
              <a:off x="992" y="1383"/>
              <a:ext cx="779" cy="11"/>
            </a:xfrm>
            <a:prstGeom prst="rect">
              <a:avLst/>
            </a:prstGeom>
            <a:solidFill>
              <a:srgbClr val="D8B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5" name="Rectangle 640">
              <a:extLst>
                <a:ext uri="{FF2B5EF4-FFF2-40B4-BE49-F238E27FC236}">
                  <a16:creationId xmlns:a16="http://schemas.microsoft.com/office/drawing/2014/main" id="{2FBD83A0-EB0E-49BD-B5D3-654F9017E445}"/>
                </a:ext>
              </a:extLst>
            </p:cNvPr>
            <p:cNvSpPr>
              <a:spLocks noChangeArrowheads="1"/>
            </p:cNvSpPr>
            <p:nvPr/>
          </p:nvSpPr>
          <p:spPr bwMode="auto">
            <a:xfrm>
              <a:off x="999" y="1266"/>
              <a:ext cx="770" cy="134"/>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6" name="Rectangle 641">
              <a:extLst>
                <a:ext uri="{FF2B5EF4-FFF2-40B4-BE49-F238E27FC236}">
                  <a16:creationId xmlns:a16="http://schemas.microsoft.com/office/drawing/2014/main" id="{3EB5A935-120C-4D4E-95F9-63AB1E456AE0}"/>
                </a:ext>
              </a:extLst>
            </p:cNvPr>
            <p:cNvSpPr>
              <a:spLocks noChangeArrowheads="1"/>
            </p:cNvSpPr>
            <p:nvPr/>
          </p:nvSpPr>
          <p:spPr bwMode="auto">
            <a:xfrm>
              <a:off x="1316" y="125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SP</a:t>
              </a:r>
              <a:endParaRPr lang="en-US" altLang="zh-CN" sz="1800">
                <a:solidFill>
                  <a:schemeClr val="tx1"/>
                </a:solidFill>
                <a:ea typeface="宋体" panose="02010600030101010101" pitchFamily="2" charset="-122"/>
              </a:endParaRPr>
            </a:p>
          </p:txBody>
        </p:sp>
        <p:sp>
          <p:nvSpPr>
            <p:cNvPr id="77" name="Rectangle 642">
              <a:extLst>
                <a:ext uri="{FF2B5EF4-FFF2-40B4-BE49-F238E27FC236}">
                  <a16:creationId xmlns:a16="http://schemas.microsoft.com/office/drawing/2014/main" id="{31CBCBA4-9B0B-4BF0-92C3-CC1F1DF4BFEF}"/>
                </a:ext>
              </a:extLst>
            </p:cNvPr>
            <p:cNvSpPr>
              <a:spLocks noChangeArrowheads="1"/>
            </p:cNvSpPr>
            <p:nvPr/>
          </p:nvSpPr>
          <p:spPr bwMode="auto">
            <a:xfrm>
              <a:off x="992" y="1394"/>
              <a:ext cx="779" cy="21"/>
            </a:xfrm>
            <a:prstGeom prst="rect">
              <a:avLst/>
            </a:prstGeom>
            <a:solidFill>
              <a:srgbClr val="D0A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8" name="Rectangle 643">
              <a:extLst>
                <a:ext uri="{FF2B5EF4-FFF2-40B4-BE49-F238E27FC236}">
                  <a16:creationId xmlns:a16="http://schemas.microsoft.com/office/drawing/2014/main" id="{F234C8B3-F859-46BF-8CED-AC63DF009201}"/>
                </a:ext>
              </a:extLst>
            </p:cNvPr>
            <p:cNvSpPr>
              <a:spLocks noChangeArrowheads="1"/>
            </p:cNvSpPr>
            <p:nvPr/>
          </p:nvSpPr>
          <p:spPr bwMode="auto">
            <a:xfrm>
              <a:off x="992" y="1415"/>
              <a:ext cx="779" cy="10"/>
            </a:xfrm>
            <a:prstGeom prst="rect">
              <a:avLst/>
            </a:prstGeom>
            <a:solidFill>
              <a:srgbClr val="D8B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9" name="Rectangle 644">
              <a:extLst>
                <a:ext uri="{FF2B5EF4-FFF2-40B4-BE49-F238E27FC236}">
                  <a16:creationId xmlns:a16="http://schemas.microsoft.com/office/drawing/2014/main" id="{33A82483-F174-4247-87A4-59422E6BA0A9}"/>
                </a:ext>
              </a:extLst>
            </p:cNvPr>
            <p:cNvSpPr>
              <a:spLocks noChangeArrowheads="1"/>
            </p:cNvSpPr>
            <p:nvPr/>
          </p:nvSpPr>
          <p:spPr bwMode="auto">
            <a:xfrm>
              <a:off x="992" y="1425"/>
              <a:ext cx="779" cy="11"/>
            </a:xfrm>
            <a:prstGeom prst="rect">
              <a:avLst/>
            </a:prstGeom>
            <a:solidFill>
              <a:srgbClr val="E0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0" name="Rectangle 645">
              <a:extLst>
                <a:ext uri="{FF2B5EF4-FFF2-40B4-BE49-F238E27FC236}">
                  <a16:creationId xmlns:a16="http://schemas.microsoft.com/office/drawing/2014/main" id="{34F16A7F-0E31-4B09-8459-F80732FFE732}"/>
                </a:ext>
              </a:extLst>
            </p:cNvPr>
            <p:cNvSpPr>
              <a:spLocks noChangeArrowheads="1"/>
            </p:cNvSpPr>
            <p:nvPr/>
          </p:nvSpPr>
          <p:spPr bwMode="auto">
            <a:xfrm>
              <a:off x="992" y="1436"/>
              <a:ext cx="779" cy="11"/>
            </a:xfrm>
            <a:prstGeom prst="rect">
              <a:avLst/>
            </a:prstGeom>
            <a:solidFill>
              <a:srgbClr val="E8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1" name="Rectangle 646">
              <a:extLst>
                <a:ext uri="{FF2B5EF4-FFF2-40B4-BE49-F238E27FC236}">
                  <a16:creationId xmlns:a16="http://schemas.microsoft.com/office/drawing/2014/main" id="{533A7A92-32BE-4D6D-977D-918B868D3676}"/>
                </a:ext>
              </a:extLst>
            </p:cNvPr>
            <p:cNvSpPr>
              <a:spLocks noChangeArrowheads="1"/>
            </p:cNvSpPr>
            <p:nvPr/>
          </p:nvSpPr>
          <p:spPr bwMode="auto">
            <a:xfrm>
              <a:off x="992" y="1447"/>
              <a:ext cx="779" cy="10"/>
            </a:xfrm>
            <a:prstGeom prst="rect">
              <a:avLst/>
            </a:prstGeom>
            <a:solidFill>
              <a:srgbClr val="EFE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2" name="Rectangle 647">
              <a:extLst>
                <a:ext uri="{FF2B5EF4-FFF2-40B4-BE49-F238E27FC236}">
                  <a16:creationId xmlns:a16="http://schemas.microsoft.com/office/drawing/2014/main" id="{C859D750-1350-47BB-88BC-E89A1E29B9FB}"/>
                </a:ext>
              </a:extLst>
            </p:cNvPr>
            <p:cNvSpPr>
              <a:spLocks noChangeArrowheads="1"/>
            </p:cNvSpPr>
            <p:nvPr/>
          </p:nvSpPr>
          <p:spPr bwMode="auto">
            <a:xfrm>
              <a:off x="992" y="1457"/>
              <a:ext cx="779" cy="11"/>
            </a:xfrm>
            <a:prstGeom prst="rect">
              <a:avLst/>
            </a:prstGeom>
            <a:solidFill>
              <a:srgbClr val="F8F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3" name="Rectangle 648">
              <a:extLst>
                <a:ext uri="{FF2B5EF4-FFF2-40B4-BE49-F238E27FC236}">
                  <a16:creationId xmlns:a16="http://schemas.microsoft.com/office/drawing/2014/main" id="{50494184-D736-4392-8579-FC41AD567D2D}"/>
                </a:ext>
              </a:extLst>
            </p:cNvPr>
            <p:cNvSpPr>
              <a:spLocks noChangeArrowheads="1"/>
            </p:cNvSpPr>
            <p:nvPr/>
          </p:nvSpPr>
          <p:spPr bwMode="auto">
            <a:xfrm>
              <a:off x="992" y="1468"/>
              <a:ext cx="779" cy="10"/>
            </a:xfrm>
            <a:prstGeom prst="rect">
              <a:avLst/>
            </a:prstGeom>
            <a:solidFill>
              <a:srgbClr val="FFF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4" name="Rectangle 649">
              <a:extLst>
                <a:ext uri="{FF2B5EF4-FFF2-40B4-BE49-F238E27FC236}">
                  <a16:creationId xmlns:a16="http://schemas.microsoft.com/office/drawing/2014/main" id="{6F25FDE3-A77A-4A69-8E3F-EF87A2EAB072}"/>
                </a:ext>
              </a:extLst>
            </p:cNvPr>
            <p:cNvSpPr>
              <a:spLocks noChangeArrowheads="1"/>
            </p:cNvSpPr>
            <p:nvPr/>
          </p:nvSpPr>
          <p:spPr bwMode="auto">
            <a:xfrm>
              <a:off x="992" y="1478"/>
              <a:ext cx="779" cy="11"/>
            </a:xfrm>
            <a:prstGeom prst="rect">
              <a:avLst/>
            </a:prstGeom>
            <a:solidFill>
              <a:srgbClr val="F7E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5" name="Rectangle 650">
              <a:extLst>
                <a:ext uri="{FF2B5EF4-FFF2-40B4-BE49-F238E27FC236}">
                  <a16:creationId xmlns:a16="http://schemas.microsoft.com/office/drawing/2014/main" id="{0B997EEE-5815-4D1F-A41D-3EBAEFFA8C96}"/>
                </a:ext>
              </a:extLst>
            </p:cNvPr>
            <p:cNvSpPr>
              <a:spLocks noChangeArrowheads="1"/>
            </p:cNvSpPr>
            <p:nvPr/>
          </p:nvSpPr>
          <p:spPr bwMode="auto">
            <a:xfrm>
              <a:off x="992" y="1489"/>
              <a:ext cx="779" cy="10"/>
            </a:xfrm>
            <a:prstGeom prst="rect">
              <a:avLst/>
            </a:prstGeom>
            <a:solidFill>
              <a:srgbClr val="EFD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6" name="Rectangle 651">
              <a:extLst>
                <a:ext uri="{FF2B5EF4-FFF2-40B4-BE49-F238E27FC236}">
                  <a16:creationId xmlns:a16="http://schemas.microsoft.com/office/drawing/2014/main" id="{9D847720-BBC8-4B81-AD93-42C972A5F339}"/>
                </a:ext>
              </a:extLst>
            </p:cNvPr>
            <p:cNvSpPr>
              <a:spLocks noChangeArrowheads="1"/>
            </p:cNvSpPr>
            <p:nvPr/>
          </p:nvSpPr>
          <p:spPr bwMode="auto">
            <a:xfrm>
              <a:off x="992" y="1499"/>
              <a:ext cx="779" cy="11"/>
            </a:xfrm>
            <a:prstGeom prst="rect">
              <a:avLst/>
            </a:prstGeom>
            <a:solidFill>
              <a:srgbClr val="E7C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7" name="Rectangle 652">
              <a:extLst>
                <a:ext uri="{FF2B5EF4-FFF2-40B4-BE49-F238E27FC236}">
                  <a16:creationId xmlns:a16="http://schemas.microsoft.com/office/drawing/2014/main" id="{ABFD60B9-D1F1-465F-9B89-78BA5DDF3912}"/>
                </a:ext>
              </a:extLst>
            </p:cNvPr>
            <p:cNvSpPr>
              <a:spLocks noChangeArrowheads="1"/>
            </p:cNvSpPr>
            <p:nvPr/>
          </p:nvSpPr>
          <p:spPr bwMode="auto">
            <a:xfrm>
              <a:off x="992" y="1510"/>
              <a:ext cx="779" cy="10"/>
            </a:xfrm>
            <a:prstGeom prst="rect">
              <a:avLst/>
            </a:prstGeom>
            <a:solidFill>
              <a:srgbClr val="DFB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8" name="Rectangle 653">
              <a:extLst>
                <a:ext uri="{FF2B5EF4-FFF2-40B4-BE49-F238E27FC236}">
                  <a16:creationId xmlns:a16="http://schemas.microsoft.com/office/drawing/2014/main" id="{2628342F-DD41-4213-8ED5-E8F9795BE347}"/>
                </a:ext>
              </a:extLst>
            </p:cNvPr>
            <p:cNvSpPr>
              <a:spLocks noChangeArrowheads="1"/>
            </p:cNvSpPr>
            <p:nvPr/>
          </p:nvSpPr>
          <p:spPr bwMode="auto">
            <a:xfrm>
              <a:off x="992" y="1520"/>
              <a:ext cx="779" cy="11"/>
            </a:xfrm>
            <a:prstGeom prst="rect">
              <a:avLst/>
            </a:prstGeom>
            <a:solidFill>
              <a:srgbClr val="D7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9" name="Rectangle 654">
              <a:extLst>
                <a:ext uri="{FF2B5EF4-FFF2-40B4-BE49-F238E27FC236}">
                  <a16:creationId xmlns:a16="http://schemas.microsoft.com/office/drawing/2014/main" id="{8740CCC9-092E-45CB-BB55-C256F312654A}"/>
                </a:ext>
              </a:extLst>
            </p:cNvPr>
            <p:cNvSpPr>
              <a:spLocks noChangeArrowheads="1"/>
            </p:cNvSpPr>
            <p:nvPr/>
          </p:nvSpPr>
          <p:spPr bwMode="auto">
            <a:xfrm>
              <a:off x="999" y="1400"/>
              <a:ext cx="770" cy="135"/>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0" name="Rectangle 655">
              <a:extLst>
                <a:ext uri="{FF2B5EF4-FFF2-40B4-BE49-F238E27FC236}">
                  <a16:creationId xmlns:a16="http://schemas.microsoft.com/office/drawing/2014/main" id="{235E7651-FDBA-463C-8B7F-7807F0A1D3AD}"/>
                </a:ext>
              </a:extLst>
            </p:cNvPr>
            <p:cNvSpPr>
              <a:spLocks noChangeArrowheads="1"/>
            </p:cNvSpPr>
            <p:nvPr/>
          </p:nvSpPr>
          <p:spPr bwMode="auto">
            <a:xfrm>
              <a:off x="1316" y="138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BP</a:t>
              </a:r>
              <a:endParaRPr lang="en-US" altLang="zh-CN" sz="1800">
                <a:solidFill>
                  <a:schemeClr val="tx1"/>
                </a:solidFill>
                <a:ea typeface="宋体" panose="02010600030101010101" pitchFamily="2" charset="-122"/>
              </a:endParaRPr>
            </a:p>
          </p:txBody>
        </p:sp>
        <p:sp>
          <p:nvSpPr>
            <p:cNvPr id="91" name="Rectangle 656">
              <a:extLst>
                <a:ext uri="{FF2B5EF4-FFF2-40B4-BE49-F238E27FC236}">
                  <a16:creationId xmlns:a16="http://schemas.microsoft.com/office/drawing/2014/main" id="{16C55AA0-8FDC-43C2-9A69-77C2382D615D}"/>
                </a:ext>
              </a:extLst>
            </p:cNvPr>
            <p:cNvSpPr>
              <a:spLocks noChangeArrowheads="1"/>
            </p:cNvSpPr>
            <p:nvPr/>
          </p:nvSpPr>
          <p:spPr bwMode="auto">
            <a:xfrm>
              <a:off x="992" y="1531"/>
              <a:ext cx="779" cy="10"/>
            </a:xfrm>
            <a:prstGeom prst="rect">
              <a:avLst/>
            </a:prstGeom>
            <a:solidFill>
              <a:srgbClr val="CF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2" name="Rectangle 657">
              <a:extLst>
                <a:ext uri="{FF2B5EF4-FFF2-40B4-BE49-F238E27FC236}">
                  <a16:creationId xmlns:a16="http://schemas.microsoft.com/office/drawing/2014/main" id="{1D7A3F79-E05A-43D7-B80B-658A89E02D44}"/>
                </a:ext>
              </a:extLst>
            </p:cNvPr>
            <p:cNvSpPr>
              <a:spLocks noChangeArrowheads="1"/>
            </p:cNvSpPr>
            <p:nvPr/>
          </p:nvSpPr>
          <p:spPr bwMode="auto">
            <a:xfrm>
              <a:off x="992" y="1541"/>
              <a:ext cx="779" cy="11"/>
            </a:xfrm>
            <a:prstGeom prst="rect">
              <a:avLst/>
            </a:prstGeom>
            <a:solidFill>
              <a:srgbClr val="D1A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3" name="Rectangle 658">
              <a:extLst>
                <a:ext uri="{FF2B5EF4-FFF2-40B4-BE49-F238E27FC236}">
                  <a16:creationId xmlns:a16="http://schemas.microsoft.com/office/drawing/2014/main" id="{2E45A51E-FC3F-4B9A-9357-7C02AE89C6B9}"/>
                </a:ext>
              </a:extLst>
            </p:cNvPr>
            <p:cNvSpPr>
              <a:spLocks noChangeArrowheads="1"/>
            </p:cNvSpPr>
            <p:nvPr/>
          </p:nvSpPr>
          <p:spPr bwMode="auto">
            <a:xfrm>
              <a:off x="992" y="1552"/>
              <a:ext cx="779" cy="10"/>
            </a:xfrm>
            <a:prstGeom prst="rect">
              <a:avLst/>
            </a:prstGeom>
            <a:solidFill>
              <a:srgbClr val="D9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4" name="Rectangle 659">
              <a:extLst>
                <a:ext uri="{FF2B5EF4-FFF2-40B4-BE49-F238E27FC236}">
                  <a16:creationId xmlns:a16="http://schemas.microsoft.com/office/drawing/2014/main" id="{4701AC32-66A2-4150-BDF2-B84C4E72B8E4}"/>
                </a:ext>
              </a:extLst>
            </p:cNvPr>
            <p:cNvSpPr>
              <a:spLocks noChangeArrowheads="1"/>
            </p:cNvSpPr>
            <p:nvPr/>
          </p:nvSpPr>
          <p:spPr bwMode="auto">
            <a:xfrm>
              <a:off x="992" y="1562"/>
              <a:ext cx="779" cy="11"/>
            </a:xfrm>
            <a:prstGeom prst="rect">
              <a:avLst/>
            </a:prstGeom>
            <a:solidFill>
              <a:srgbClr val="E1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6" name="Rectangle 660">
              <a:extLst>
                <a:ext uri="{FF2B5EF4-FFF2-40B4-BE49-F238E27FC236}">
                  <a16:creationId xmlns:a16="http://schemas.microsoft.com/office/drawing/2014/main" id="{7F6DADF1-8C67-454B-985C-352B69F7F74E}"/>
                </a:ext>
              </a:extLst>
            </p:cNvPr>
            <p:cNvSpPr>
              <a:spLocks noChangeArrowheads="1"/>
            </p:cNvSpPr>
            <p:nvPr/>
          </p:nvSpPr>
          <p:spPr bwMode="auto">
            <a:xfrm>
              <a:off x="992" y="1573"/>
              <a:ext cx="779" cy="10"/>
            </a:xfrm>
            <a:prstGeom prst="rect">
              <a:avLst/>
            </a:prstGeom>
            <a:solidFill>
              <a:srgbClr val="E9D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7" name="Rectangle 661">
              <a:extLst>
                <a:ext uri="{FF2B5EF4-FFF2-40B4-BE49-F238E27FC236}">
                  <a16:creationId xmlns:a16="http://schemas.microsoft.com/office/drawing/2014/main" id="{BD1BC9EA-90A5-4F4A-B224-80F424CC5AEA}"/>
                </a:ext>
              </a:extLst>
            </p:cNvPr>
            <p:cNvSpPr>
              <a:spLocks noChangeArrowheads="1"/>
            </p:cNvSpPr>
            <p:nvPr/>
          </p:nvSpPr>
          <p:spPr bwMode="auto">
            <a:xfrm>
              <a:off x="992" y="1583"/>
              <a:ext cx="779" cy="11"/>
            </a:xfrm>
            <a:prstGeom prst="rect">
              <a:avLst/>
            </a:prstGeom>
            <a:solidFill>
              <a:srgbClr val="F1E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8" name="Rectangle 662">
              <a:extLst>
                <a:ext uri="{FF2B5EF4-FFF2-40B4-BE49-F238E27FC236}">
                  <a16:creationId xmlns:a16="http://schemas.microsoft.com/office/drawing/2014/main" id="{0AC4EB7C-0EE8-4003-B54E-254CA7338BDB}"/>
                </a:ext>
              </a:extLst>
            </p:cNvPr>
            <p:cNvSpPr>
              <a:spLocks noChangeArrowheads="1"/>
            </p:cNvSpPr>
            <p:nvPr/>
          </p:nvSpPr>
          <p:spPr bwMode="auto">
            <a:xfrm>
              <a:off x="992" y="1594"/>
              <a:ext cx="779" cy="11"/>
            </a:xfrm>
            <a:prstGeom prst="rect">
              <a:avLst/>
            </a:prstGeom>
            <a:solidFill>
              <a:srgbClr val="FAF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9" name="Rectangle 663">
              <a:extLst>
                <a:ext uri="{FF2B5EF4-FFF2-40B4-BE49-F238E27FC236}">
                  <a16:creationId xmlns:a16="http://schemas.microsoft.com/office/drawing/2014/main" id="{A38BF682-E9A8-4A2C-990D-8F9EC3ED15D5}"/>
                </a:ext>
              </a:extLst>
            </p:cNvPr>
            <p:cNvSpPr>
              <a:spLocks noChangeArrowheads="1"/>
            </p:cNvSpPr>
            <p:nvPr/>
          </p:nvSpPr>
          <p:spPr bwMode="auto">
            <a:xfrm>
              <a:off x="992" y="1605"/>
              <a:ext cx="779" cy="10"/>
            </a:xfrm>
            <a:prstGeom prst="rect">
              <a:avLst/>
            </a:prstGeom>
            <a:solidFill>
              <a:srgbClr val="FDF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0" name="Rectangle 664">
              <a:extLst>
                <a:ext uri="{FF2B5EF4-FFF2-40B4-BE49-F238E27FC236}">
                  <a16:creationId xmlns:a16="http://schemas.microsoft.com/office/drawing/2014/main" id="{56A432FC-397C-41A3-AA5D-2B068AF655E7}"/>
                </a:ext>
              </a:extLst>
            </p:cNvPr>
            <p:cNvSpPr>
              <a:spLocks noChangeArrowheads="1"/>
            </p:cNvSpPr>
            <p:nvPr/>
          </p:nvSpPr>
          <p:spPr bwMode="auto">
            <a:xfrm>
              <a:off x="992" y="1615"/>
              <a:ext cx="779" cy="11"/>
            </a:xfrm>
            <a:prstGeom prst="rect">
              <a:avLst/>
            </a:prstGeom>
            <a:solidFill>
              <a:srgbClr val="F4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1" name="Rectangle 665">
              <a:extLst>
                <a:ext uri="{FF2B5EF4-FFF2-40B4-BE49-F238E27FC236}">
                  <a16:creationId xmlns:a16="http://schemas.microsoft.com/office/drawing/2014/main" id="{110FF834-A2C3-41BA-80F7-6E5079C5941E}"/>
                </a:ext>
              </a:extLst>
            </p:cNvPr>
            <p:cNvSpPr>
              <a:spLocks noChangeArrowheads="1"/>
            </p:cNvSpPr>
            <p:nvPr/>
          </p:nvSpPr>
          <p:spPr bwMode="auto">
            <a:xfrm>
              <a:off x="992" y="1626"/>
              <a:ext cx="779" cy="10"/>
            </a:xfrm>
            <a:prstGeom prst="rect">
              <a:avLst/>
            </a:prstGeom>
            <a:solidFill>
              <a:srgbClr val="EDD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2" name="Rectangle 666">
              <a:extLst>
                <a:ext uri="{FF2B5EF4-FFF2-40B4-BE49-F238E27FC236}">
                  <a16:creationId xmlns:a16="http://schemas.microsoft.com/office/drawing/2014/main" id="{BA772EC7-2858-4DDF-A96F-1D3038DB6BA6}"/>
                </a:ext>
              </a:extLst>
            </p:cNvPr>
            <p:cNvSpPr>
              <a:spLocks noChangeArrowheads="1"/>
            </p:cNvSpPr>
            <p:nvPr/>
          </p:nvSpPr>
          <p:spPr bwMode="auto">
            <a:xfrm>
              <a:off x="992" y="1636"/>
              <a:ext cx="779" cy="11"/>
            </a:xfrm>
            <a:prstGeom prst="rect">
              <a:avLst/>
            </a:prstGeom>
            <a:solidFill>
              <a:srgbClr val="E5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3" name="Rectangle 667">
              <a:extLst>
                <a:ext uri="{FF2B5EF4-FFF2-40B4-BE49-F238E27FC236}">
                  <a16:creationId xmlns:a16="http://schemas.microsoft.com/office/drawing/2014/main" id="{062922FB-DA8C-43AC-992C-5640AD96EEC0}"/>
                </a:ext>
              </a:extLst>
            </p:cNvPr>
            <p:cNvSpPr>
              <a:spLocks noChangeArrowheads="1"/>
            </p:cNvSpPr>
            <p:nvPr/>
          </p:nvSpPr>
          <p:spPr bwMode="auto">
            <a:xfrm>
              <a:off x="992" y="1647"/>
              <a:ext cx="779" cy="10"/>
            </a:xfrm>
            <a:prstGeom prst="rect">
              <a:avLst/>
            </a:prstGeom>
            <a:solidFill>
              <a:srgbClr val="DC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4" name="Rectangle 668">
              <a:extLst>
                <a:ext uri="{FF2B5EF4-FFF2-40B4-BE49-F238E27FC236}">
                  <a16:creationId xmlns:a16="http://schemas.microsoft.com/office/drawing/2014/main" id="{05EE7E18-F11D-4A6E-962B-D2FD0482815E}"/>
                </a:ext>
              </a:extLst>
            </p:cNvPr>
            <p:cNvSpPr>
              <a:spLocks noChangeArrowheads="1"/>
            </p:cNvSpPr>
            <p:nvPr/>
          </p:nvSpPr>
          <p:spPr bwMode="auto">
            <a:xfrm>
              <a:off x="992" y="1657"/>
              <a:ext cx="779" cy="11"/>
            </a:xfrm>
            <a:prstGeom prst="rect">
              <a:avLst/>
            </a:prstGeom>
            <a:solidFill>
              <a:srgbClr val="D4A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5" name="Rectangle 669">
              <a:extLst>
                <a:ext uri="{FF2B5EF4-FFF2-40B4-BE49-F238E27FC236}">
                  <a16:creationId xmlns:a16="http://schemas.microsoft.com/office/drawing/2014/main" id="{6A42B331-657E-484B-B706-C5961FE88CA8}"/>
                </a:ext>
              </a:extLst>
            </p:cNvPr>
            <p:cNvSpPr>
              <a:spLocks noChangeArrowheads="1"/>
            </p:cNvSpPr>
            <p:nvPr/>
          </p:nvSpPr>
          <p:spPr bwMode="auto">
            <a:xfrm>
              <a:off x="999" y="1535"/>
              <a:ext cx="770" cy="133"/>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6" name="Rectangle 670">
              <a:extLst>
                <a:ext uri="{FF2B5EF4-FFF2-40B4-BE49-F238E27FC236}">
                  <a16:creationId xmlns:a16="http://schemas.microsoft.com/office/drawing/2014/main" id="{57CD1B75-8A29-4A88-8D69-1C3F936D7413}"/>
                </a:ext>
              </a:extLst>
            </p:cNvPr>
            <p:cNvSpPr>
              <a:spLocks noChangeArrowheads="1"/>
            </p:cNvSpPr>
            <p:nvPr/>
          </p:nvSpPr>
          <p:spPr bwMode="auto">
            <a:xfrm>
              <a:off x="1316" y="152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DI</a:t>
              </a:r>
              <a:endParaRPr lang="en-US" altLang="zh-CN" sz="1800">
                <a:solidFill>
                  <a:schemeClr val="tx1"/>
                </a:solidFill>
                <a:ea typeface="宋体" panose="02010600030101010101" pitchFamily="2" charset="-122"/>
              </a:endParaRPr>
            </a:p>
          </p:txBody>
        </p:sp>
        <p:sp>
          <p:nvSpPr>
            <p:cNvPr id="107" name="Rectangle 671">
              <a:extLst>
                <a:ext uri="{FF2B5EF4-FFF2-40B4-BE49-F238E27FC236}">
                  <a16:creationId xmlns:a16="http://schemas.microsoft.com/office/drawing/2014/main" id="{E782D196-C829-47D5-A5CF-38E717A387F7}"/>
                </a:ext>
              </a:extLst>
            </p:cNvPr>
            <p:cNvSpPr>
              <a:spLocks noChangeArrowheads="1"/>
            </p:cNvSpPr>
            <p:nvPr/>
          </p:nvSpPr>
          <p:spPr bwMode="auto">
            <a:xfrm>
              <a:off x="992" y="1668"/>
              <a:ext cx="779" cy="10"/>
            </a:xfrm>
            <a:prstGeom prst="rect">
              <a:avLst/>
            </a:prstGeom>
            <a:solidFill>
              <a:srgbClr val="CC9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8" name="Rectangle 672">
              <a:extLst>
                <a:ext uri="{FF2B5EF4-FFF2-40B4-BE49-F238E27FC236}">
                  <a16:creationId xmlns:a16="http://schemas.microsoft.com/office/drawing/2014/main" id="{B041E688-4652-4736-AEB3-3D510EE1769F}"/>
                </a:ext>
              </a:extLst>
            </p:cNvPr>
            <p:cNvSpPr>
              <a:spLocks noChangeArrowheads="1"/>
            </p:cNvSpPr>
            <p:nvPr/>
          </p:nvSpPr>
          <p:spPr bwMode="auto">
            <a:xfrm>
              <a:off x="992" y="1678"/>
              <a:ext cx="779" cy="11"/>
            </a:xfrm>
            <a:prstGeom prst="rect">
              <a:avLst/>
            </a:prstGeom>
            <a:solidFill>
              <a:srgbClr val="D4A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9" name="Rectangle 673">
              <a:extLst>
                <a:ext uri="{FF2B5EF4-FFF2-40B4-BE49-F238E27FC236}">
                  <a16:creationId xmlns:a16="http://schemas.microsoft.com/office/drawing/2014/main" id="{F7DA624F-68C6-4C68-B808-CF022001AB63}"/>
                </a:ext>
              </a:extLst>
            </p:cNvPr>
            <p:cNvSpPr>
              <a:spLocks noChangeArrowheads="1"/>
            </p:cNvSpPr>
            <p:nvPr/>
          </p:nvSpPr>
          <p:spPr bwMode="auto">
            <a:xfrm>
              <a:off x="992" y="1689"/>
              <a:ext cx="779" cy="10"/>
            </a:xfrm>
            <a:prstGeom prst="rect">
              <a:avLst/>
            </a:prstGeom>
            <a:solidFill>
              <a:srgbClr val="DCB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0" name="Rectangle 674">
              <a:extLst>
                <a:ext uri="{FF2B5EF4-FFF2-40B4-BE49-F238E27FC236}">
                  <a16:creationId xmlns:a16="http://schemas.microsoft.com/office/drawing/2014/main" id="{E97E6947-4E9E-476E-98AD-B20A472C0E95}"/>
                </a:ext>
              </a:extLst>
            </p:cNvPr>
            <p:cNvSpPr>
              <a:spLocks noChangeArrowheads="1"/>
            </p:cNvSpPr>
            <p:nvPr/>
          </p:nvSpPr>
          <p:spPr bwMode="auto">
            <a:xfrm>
              <a:off x="992" y="1699"/>
              <a:ext cx="779" cy="11"/>
            </a:xfrm>
            <a:prstGeom prst="rect">
              <a:avLst/>
            </a:prstGeom>
            <a:solidFill>
              <a:srgbClr val="E4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1" name="Rectangle 675">
              <a:extLst>
                <a:ext uri="{FF2B5EF4-FFF2-40B4-BE49-F238E27FC236}">
                  <a16:creationId xmlns:a16="http://schemas.microsoft.com/office/drawing/2014/main" id="{4DBFDEBC-CF3E-4395-A0AC-A6B10DF68EC8}"/>
                </a:ext>
              </a:extLst>
            </p:cNvPr>
            <p:cNvSpPr>
              <a:spLocks noChangeArrowheads="1"/>
            </p:cNvSpPr>
            <p:nvPr/>
          </p:nvSpPr>
          <p:spPr bwMode="auto">
            <a:xfrm>
              <a:off x="992" y="1710"/>
              <a:ext cx="779" cy="10"/>
            </a:xfrm>
            <a:prstGeom prst="rect">
              <a:avLst/>
            </a:prstGeom>
            <a:solidFill>
              <a:srgbClr val="ECD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2" name="Rectangle 676">
              <a:extLst>
                <a:ext uri="{FF2B5EF4-FFF2-40B4-BE49-F238E27FC236}">
                  <a16:creationId xmlns:a16="http://schemas.microsoft.com/office/drawing/2014/main" id="{D226B0E3-E578-4A66-99A2-FE113A82E770}"/>
                </a:ext>
              </a:extLst>
            </p:cNvPr>
            <p:cNvSpPr>
              <a:spLocks noChangeArrowheads="1"/>
            </p:cNvSpPr>
            <p:nvPr/>
          </p:nvSpPr>
          <p:spPr bwMode="auto">
            <a:xfrm>
              <a:off x="992" y="1720"/>
              <a:ext cx="779" cy="11"/>
            </a:xfrm>
            <a:prstGeom prst="rect">
              <a:avLst/>
            </a:prstGeom>
            <a:solidFill>
              <a:srgbClr val="F4E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3" name="Rectangle 677">
              <a:extLst>
                <a:ext uri="{FF2B5EF4-FFF2-40B4-BE49-F238E27FC236}">
                  <a16:creationId xmlns:a16="http://schemas.microsoft.com/office/drawing/2014/main" id="{CB88FE02-73D1-47E5-B937-DF614C6BB1E7}"/>
                </a:ext>
              </a:extLst>
            </p:cNvPr>
            <p:cNvSpPr>
              <a:spLocks noChangeArrowheads="1"/>
            </p:cNvSpPr>
            <p:nvPr/>
          </p:nvSpPr>
          <p:spPr bwMode="auto">
            <a:xfrm>
              <a:off x="992" y="1731"/>
              <a:ext cx="779" cy="10"/>
            </a:xfrm>
            <a:prstGeom prst="rect">
              <a:avLst/>
            </a:prstGeom>
            <a:solidFill>
              <a:srgbClr val="FCF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4" name="Rectangle 678">
              <a:extLst>
                <a:ext uri="{FF2B5EF4-FFF2-40B4-BE49-F238E27FC236}">
                  <a16:creationId xmlns:a16="http://schemas.microsoft.com/office/drawing/2014/main" id="{98709F2C-82CB-4FC3-B362-EEC909A88288}"/>
                </a:ext>
              </a:extLst>
            </p:cNvPr>
            <p:cNvSpPr>
              <a:spLocks noChangeArrowheads="1"/>
            </p:cNvSpPr>
            <p:nvPr/>
          </p:nvSpPr>
          <p:spPr bwMode="auto">
            <a:xfrm>
              <a:off x="992" y="1741"/>
              <a:ext cx="779" cy="11"/>
            </a:xfrm>
            <a:prstGeom prst="rect">
              <a:avLst/>
            </a:prstGeom>
            <a:solidFill>
              <a:srgbClr val="FAF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5" name="Rectangle 679">
              <a:extLst>
                <a:ext uri="{FF2B5EF4-FFF2-40B4-BE49-F238E27FC236}">
                  <a16:creationId xmlns:a16="http://schemas.microsoft.com/office/drawing/2014/main" id="{0BE51531-965E-4554-8CD4-3DF0A6521F83}"/>
                </a:ext>
              </a:extLst>
            </p:cNvPr>
            <p:cNvSpPr>
              <a:spLocks noChangeArrowheads="1"/>
            </p:cNvSpPr>
            <p:nvPr/>
          </p:nvSpPr>
          <p:spPr bwMode="auto">
            <a:xfrm>
              <a:off x="992" y="1752"/>
              <a:ext cx="779" cy="11"/>
            </a:xfrm>
            <a:prstGeom prst="rect">
              <a:avLst/>
            </a:prstGeom>
            <a:solidFill>
              <a:srgbClr val="F1E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6" name="Rectangle 680">
              <a:extLst>
                <a:ext uri="{FF2B5EF4-FFF2-40B4-BE49-F238E27FC236}">
                  <a16:creationId xmlns:a16="http://schemas.microsoft.com/office/drawing/2014/main" id="{B495EAB3-E961-4026-9E6E-55E5D9D6CF10}"/>
                </a:ext>
              </a:extLst>
            </p:cNvPr>
            <p:cNvSpPr>
              <a:spLocks noChangeArrowheads="1"/>
            </p:cNvSpPr>
            <p:nvPr/>
          </p:nvSpPr>
          <p:spPr bwMode="auto">
            <a:xfrm>
              <a:off x="992" y="1763"/>
              <a:ext cx="779" cy="10"/>
            </a:xfrm>
            <a:prstGeom prst="rect">
              <a:avLst/>
            </a:prstGeom>
            <a:solidFill>
              <a:srgbClr val="EAD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7" name="Rectangle 681">
              <a:extLst>
                <a:ext uri="{FF2B5EF4-FFF2-40B4-BE49-F238E27FC236}">
                  <a16:creationId xmlns:a16="http://schemas.microsoft.com/office/drawing/2014/main" id="{1CC794DB-6CBB-48CB-A7DF-75F9F8D67361}"/>
                </a:ext>
              </a:extLst>
            </p:cNvPr>
            <p:cNvSpPr>
              <a:spLocks noChangeArrowheads="1"/>
            </p:cNvSpPr>
            <p:nvPr/>
          </p:nvSpPr>
          <p:spPr bwMode="auto">
            <a:xfrm>
              <a:off x="992" y="1773"/>
              <a:ext cx="779" cy="11"/>
            </a:xfrm>
            <a:prstGeom prst="rect">
              <a:avLst/>
            </a:prstGeom>
            <a:solidFill>
              <a:srgbClr val="E2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8" name="Rectangle 682">
              <a:extLst>
                <a:ext uri="{FF2B5EF4-FFF2-40B4-BE49-F238E27FC236}">
                  <a16:creationId xmlns:a16="http://schemas.microsoft.com/office/drawing/2014/main" id="{7738325C-C08D-461C-BADA-11A0D773B89A}"/>
                </a:ext>
              </a:extLst>
            </p:cNvPr>
            <p:cNvSpPr>
              <a:spLocks noChangeArrowheads="1"/>
            </p:cNvSpPr>
            <p:nvPr/>
          </p:nvSpPr>
          <p:spPr bwMode="auto">
            <a:xfrm>
              <a:off x="992" y="1784"/>
              <a:ext cx="779" cy="10"/>
            </a:xfrm>
            <a:prstGeom prst="rect">
              <a:avLst/>
            </a:prstGeom>
            <a:solidFill>
              <a:srgbClr val="DAB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19" name="Rectangle 683">
              <a:extLst>
                <a:ext uri="{FF2B5EF4-FFF2-40B4-BE49-F238E27FC236}">
                  <a16:creationId xmlns:a16="http://schemas.microsoft.com/office/drawing/2014/main" id="{5E1AF159-F32E-4E8A-B3DB-DE44743B6207}"/>
                </a:ext>
              </a:extLst>
            </p:cNvPr>
            <p:cNvSpPr>
              <a:spLocks noChangeArrowheads="1"/>
            </p:cNvSpPr>
            <p:nvPr/>
          </p:nvSpPr>
          <p:spPr bwMode="auto">
            <a:xfrm>
              <a:off x="992" y="1794"/>
              <a:ext cx="779" cy="11"/>
            </a:xfrm>
            <a:prstGeom prst="rect">
              <a:avLst/>
            </a:prstGeom>
            <a:solidFill>
              <a:srgbClr val="D1A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0" name="Rectangle 684">
              <a:extLst>
                <a:ext uri="{FF2B5EF4-FFF2-40B4-BE49-F238E27FC236}">
                  <a16:creationId xmlns:a16="http://schemas.microsoft.com/office/drawing/2014/main" id="{CA5D5A3A-8089-4B90-91E8-0109D1DAD809}"/>
                </a:ext>
              </a:extLst>
            </p:cNvPr>
            <p:cNvSpPr>
              <a:spLocks noChangeArrowheads="1"/>
            </p:cNvSpPr>
            <p:nvPr/>
          </p:nvSpPr>
          <p:spPr bwMode="auto">
            <a:xfrm>
              <a:off x="999" y="1668"/>
              <a:ext cx="770" cy="133"/>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1" name="Rectangle 685">
              <a:extLst>
                <a:ext uri="{FF2B5EF4-FFF2-40B4-BE49-F238E27FC236}">
                  <a16:creationId xmlns:a16="http://schemas.microsoft.com/office/drawing/2014/main" id="{A7E2CAC0-9901-4280-9A1E-5DD781FFCE12}"/>
                </a:ext>
              </a:extLst>
            </p:cNvPr>
            <p:cNvSpPr>
              <a:spLocks noChangeArrowheads="1"/>
            </p:cNvSpPr>
            <p:nvPr/>
          </p:nvSpPr>
          <p:spPr bwMode="auto">
            <a:xfrm>
              <a:off x="1316" y="165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SI</a:t>
              </a:r>
              <a:endParaRPr lang="en-US" altLang="zh-CN" sz="1800">
                <a:solidFill>
                  <a:schemeClr val="tx1"/>
                </a:solidFill>
                <a:ea typeface="宋体" panose="02010600030101010101" pitchFamily="2" charset="-122"/>
              </a:endParaRPr>
            </a:p>
          </p:txBody>
        </p:sp>
        <p:sp>
          <p:nvSpPr>
            <p:cNvPr id="122" name="Rectangle 686">
              <a:extLst>
                <a:ext uri="{FF2B5EF4-FFF2-40B4-BE49-F238E27FC236}">
                  <a16:creationId xmlns:a16="http://schemas.microsoft.com/office/drawing/2014/main" id="{31EACA51-F226-4376-B442-8F555D1D878B}"/>
                </a:ext>
              </a:extLst>
            </p:cNvPr>
            <p:cNvSpPr>
              <a:spLocks noChangeArrowheads="1"/>
            </p:cNvSpPr>
            <p:nvPr/>
          </p:nvSpPr>
          <p:spPr bwMode="auto">
            <a:xfrm>
              <a:off x="992" y="1131"/>
              <a:ext cx="779" cy="10"/>
            </a:xfrm>
            <a:prstGeom prst="rect">
              <a:avLst/>
            </a:prstGeom>
            <a:solidFill>
              <a:srgbClr val="CE9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3" name="Rectangle 687">
              <a:extLst>
                <a:ext uri="{FF2B5EF4-FFF2-40B4-BE49-F238E27FC236}">
                  <a16:creationId xmlns:a16="http://schemas.microsoft.com/office/drawing/2014/main" id="{6594ADF8-07D1-4443-A7B4-F1EC144BB61D}"/>
                </a:ext>
              </a:extLst>
            </p:cNvPr>
            <p:cNvSpPr>
              <a:spLocks noChangeArrowheads="1"/>
            </p:cNvSpPr>
            <p:nvPr/>
          </p:nvSpPr>
          <p:spPr bwMode="auto">
            <a:xfrm>
              <a:off x="992" y="1141"/>
              <a:ext cx="779" cy="11"/>
            </a:xfrm>
            <a:prstGeom prst="rect">
              <a:avLst/>
            </a:prstGeom>
            <a:solidFill>
              <a:srgbClr val="D2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4" name="Rectangle 688">
              <a:extLst>
                <a:ext uri="{FF2B5EF4-FFF2-40B4-BE49-F238E27FC236}">
                  <a16:creationId xmlns:a16="http://schemas.microsoft.com/office/drawing/2014/main" id="{74C9919F-70D7-423E-AE17-54A5F56CFCC2}"/>
                </a:ext>
              </a:extLst>
            </p:cNvPr>
            <p:cNvSpPr>
              <a:spLocks noChangeArrowheads="1"/>
            </p:cNvSpPr>
            <p:nvPr/>
          </p:nvSpPr>
          <p:spPr bwMode="auto">
            <a:xfrm>
              <a:off x="992" y="1152"/>
              <a:ext cx="779" cy="10"/>
            </a:xfrm>
            <a:prstGeom prst="rect">
              <a:avLst/>
            </a:prstGeom>
            <a:solidFill>
              <a:srgbClr val="DA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5" name="Rectangle 689">
              <a:extLst>
                <a:ext uri="{FF2B5EF4-FFF2-40B4-BE49-F238E27FC236}">
                  <a16:creationId xmlns:a16="http://schemas.microsoft.com/office/drawing/2014/main" id="{596FE8CA-7D1D-4944-A996-AACE9AAE24ED}"/>
                </a:ext>
              </a:extLst>
            </p:cNvPr>
            <p:cNvSpPr>
              <a:spLocks noChangeArrowheads="1"/>
            </p:cNvSpPr>
            <p:nvPr/>
          </p:nvSpPr>
          <p:spPr bwMode="auto">
            <a:xfrm>
              <a:off x="992" y="1162"/>
              <a:ext cx="779" cy="11"/>
            </a:xfrm>
            <a:prstGeom prst="rect">
              <a:avLst/>
            </a:prstGeom>
            <a:solidFill>
              <a:srgbClr val="E3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6" name="Rectangle 690">
              <a:extLst>
                <a:ext uri="{FF2B5EF4-FFF2-40B4-BE49-F238E27FC236}">
                  <a16:creationId xmlns:a16="http://schemas.microsoft.com/office/drawing/2014/main" id="{F0A18DA8-1618-4FD5-A711-C0F33BE6DA28}"/>
                </a:ext>
              </a:extLst>
            </p:cNvPr>
            <p:cNvSpPr>
              <a:spLocks noChangeArrowheads="1"/>
            </p:cNvSpPr>
            <p:nvPr/>
          </p:nvSpPr>
          <p:spPr bwMode="auto">
            <a:xfrm>
              <a:off x="992" y="1173"/>
              <a:ext cx="779" cy="10"/>
            </a:xfrm>
            <a:prstGeom prst="rect">
              <a:avLst/>
            </a:prstGeom>
            <a:solidFill>
              <a:srgbClr val="EBD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7" name="Rectangle 691">
              <a:extLst>
                <a:ext uri="{FF2B5EF4-FFF2-40B4-BE49-F238E27FC236}">
                  <a16:creationId xmlns:a16="http://schemas.microsoft.com/office/drawing/2014/main" id="{6E3F7A00-0921-4EC3-BCE6-1C2DA19B2D07}"/>
                </a:ext>
              </a:extLst>
            </p:cNvPr>
            <p:cNvSpPr>
              <a:spLocks noChangeArrowheads="1"/>
            </p:cNvSpPr>
            <p:nvPr/>
          </p:nvSpPr>
          <p:spPr bwMode="auto">
            <a:xfrm>
              <a:off x="992" y="1183"/>
              <a:ext cx="779" cy="11"/>
            </a:xfrm>
            <a:prstGeom prst="rect">
              <a:avLst/>
            </a:prstGeom>
            <a:solidFill>
              <a:srgbClr val="F2E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8" name="Rectangle 692">
              <a:extLst>
                <a:ext uri="{FF2B5EF4-FFF2-40B4-BE49-F238E27FC236}">
                  <a16:creationId xmlns:a16="http://schemas.microsoft.com/office/drawing/2014/main" id="{56A04E80-A0B2-4194-91BF-0AA6521E2D02}"/>
                </a:ext>
              </a:extLst>
            </p:cNvPr>
            <p:cNvSpPr>
              <a:spLocks noChangeArrowheads="1"/>
            </p:cNvSpPr>
            <p:nvPr/>
          </p:nvSpPr>
          <p:spPr bwMode="auto">
            <a:xfrm>
              <a:off x="992" y="1194"/>
              <a:ext cx="779" cy="10"/>
            </a:xfrm>
            <a:prstGeom prst="rect">
              <a:avLst/>
            </a:prstGeom>
            <a:solidFill>
              <a:srgbClr val="FBF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9" name="Rectangle 693">
              <a:extLst>
                <a:ext uri="{FF2B5EF4-FFF2-40B4-BE49-F238E27FC236}">
                  <a16:creationId xmlns:a16="http://schemas.microsoft.com/office/drawing/2014/main" id="{24B6769B-3B8A-4CE9-87B2-13D24E01C00D}"/>
                </a:ext>
              </a:extLst>
            </p:cNvPr>
            <p:cNvSpPr>
              <a:spLocks noChangeArrowheads="1"/>
            </p:cNvSpPr>
            <p:nvPr/>
          </p:nvSpPr>
          <p:spPr bwMode="auto">
            <a:xfrm>
              <a:off x="992" y="1204"/>
              <a:ext cx="779" cy="11"/>
            </a:xfrm>
            <a:prstGeom prst="rect">
              <a:avLst/>
            </a:prstGeom>
            <a:solidFill>
              <a:srgbClr val="FCF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0" name="Rectangle 694">
              <a:extLst>
                <a:ext uri="{FF2B5EF4-FFF2-40B4-BE49-F238E27FC236}">
                  <a16:creationId xmlns:a16="http://schemas.microsoft.com/office/drawing/2014/main" id="{67788D3C-BCB8-495B-96D2-4CC1A176209D}"/>
                </a:ext>
              </a:extLst>
            </p:cNvPr>
            <p:cNvSpPr>
              <a:spLocks noChangeArrowheads="1"/>
            </p:cNvSpPr>
            <p:nvPr/>
          </p:nvSpPr>
          <p:spPr bwMode="auto">
            <a:xfrm>
              <a:off x="992" y="1215"/>
              <a:ext cx="779" cy="10"/>
            </a:xfrm>
            <a:prstGeom prst="rect">
              <a:avLst/>
            </a:prstGeom>
            <a:solidFill>
              <a:srgbClr val="F3E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1" name="Rectangle 695">
              <a:extLst>
                <a:ext uri="{FF2B5EF4-FFF2-40B4-BE49-F238E27FC236}">
                  <a16:creationId xmlns:a16="http://schemas.microsoft.com/office/drawing/2014/main" id="{28E94DC6-4B87-44A2-B259-702FA0A5C009}"/>
                </a:ext>
              </a:extLst>
            </p:cNvPr>
            <p:cNvSpPr>
              <a:spLocks noChangeArrowheads="1"/>
            </p:cNvSpPr>
            <p:nvPr/>
          </p:nvSpPr>
          <p:spPr bwMode="auto">
            <a:xfrm>
              <a:off x="992" y="1225"/>
              <a:ext cx="779" cy="11"/>
            </a:xfrm>
            <a:prstGeom prst="rect">
              <a:avLst/>
            </a:prstGeom>
            <a:solidFill>
              <a:srgbClr val="EB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2" name="Rectangle 696">
              <a:extLst>
                <a:ext uri="{FF2B5EF4-FFF2-40B4-BE49-F238E27FC236}">
                  <a16:creationId xmlns:a16="http://schemas.microsoft.com/office/drawing/2014/main" id="{9BC90484-377F-4C07-A137-E48EBABD0EE5}"/>
                </a:ext>
              </a:extLst>
            </p:cNvPr>
            <p:cNvSpPr>
              <a:spLocks noChangeArrowheads="1"/>
            </p:cNvSpPr>
            <p:nvPr/>
          </p:nvSpPr>
          <p:spPr bwMode="auto">
            <a:xfrm>
              <a:off x="992" y="1236"/>
              <a:ext cx="779" cy="10"/>
            </a:xfrm>
            <a:prstGeom prst="rect">
              <a:avLst/>
            </a:prstGeom>
            <a:solidFill>
              <a:srgbClr val="E3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3" name="Rectangle 697">
              <a:extLst>
                <a:ext uri="{FF2B5EF4-FFF2-40B4-BE49-F238E27FC236}">
                  <a16:creationId xmlns:a16="http://schemas.microsoft.com/office/drawing/2014/main" id="{E7643865-0220-40A5-8115-933DC418A3C8}"/>
                </a:ext>
              </a:extLst>
            </p:cNvPr>
            <p:cNvSpPr>
              <a:spLocks noChangeArrowheads="1"/>
            </p:cNvSpPr>
            <p:nvPr/>
          </p:nvSpPr>
          <p:spPr bwMode="auto">
            <a:xfrm>
              <a:off x="992" y="1246"/>
              <a:ext cx="779" cy="11"/>
            </a:xfrm>
            <a:prstGeom prst="rect">
              <a:avLst/>
            </a:prstGeom>
            <a:solidFill>
              <a:srgbClr val="DBB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4" name="Rectangle 698">
              <a:extLst>
                <a:ext uri="{FF2B5EF4-FFF2-40B4-BE49-F238E27FC236}">
                  <a16:creationId xmlns:a16="http://schemas.microsoft.com/office/drawing/2014/main" id="{91673BEA-B3B0-4672-B4F6-C354F5D0A866}"/>
                </a:ext>
              </a:extLst>
            </p:cNvPr>
            <p:cNvSpPr>
              <a:spLocks noChangeArrowheads="1"/>
            </p:cNvSpPr>
            <p:nvPr/>
          </p:nvSpPr>
          <p:spPr bwMode="auto">
            <a:xfrm>
              <a:off x="992" y="1257"/>
              <a:ext cx="779" cy="10"/>
            </a:xfrm>
            <a:prstGeom prst="rect">
              <a:avLst/>
            </a:prstGeom>
            <a:solidFill>
              <a:srgbClr val="D3A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5" name="Rectangle 699">
              <a:extLst>
                <a:ext uri="{FF2B5EF4-FFF2-40B4-BE49-F238E27FC236}">
                  <a16:creationId xmlns:a16="http://schemas.microsoft.com/office/drawing/2014/main" id="{776D9A5E-FAE9-4672-B43E-6E29CA55EF54}"/>
                </a:ext>
              </a:extLst>
            </p:cNvPr>
            <p:cNvSpPr>
              <a:spLocks noChangeArrowheads="1"/>
            </p:cNvSpPr>
            <p:nvPr/>
          </p:nvSpPr>
          <p:spPr bwMode="auto">
            <a:xfrm>
              <a:off x="999" y="1133"/>
              <a:ext cx="770" cy="133"/>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6" name="Line 700">
              <a:extLst>
                <a:ext uri="{FF2B5EF4-FFF2-40B4-BE49-F238E27FC236}">
                  <a16:creationId xmlns:a16="http://schemas.microsoft.com/office/drawing/2014/main" id="{FB8523C5-B998-4A6E-9056-EAE152981B66}"/>
                </a:ext>
              </a:extLst>
            </p:cNvPr>
            <p:cNvSpPr>
              <a:spLocks noChangeShapeType="1"/>
            </p:cNvSpPr>
            <p:nvPr/>
          </p:nvSpPr>
          <p:spPr bwMode="auto">
            <a:xfrm>
              <a:off x="1383" y="1133"/>
              <a:ext cx="0" cy="133"/>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Rectangle 701">
              <a:extLst>
                <a:ext uri="{FF2B5EF4-FFF2-40B4-BE49-F238E27FC236}">
                  <a16:creationId xmlns:a16="http://schemas.microsoft.com/office/drawing/2014/main" id="{ED114DA7-8140-4D79-AFB0-EFA67761BC4F}"/>
                </a:ext>
              </a:extLst>
            </p:cNvPr>
            <p:cNvSpPr>
              <a:spLocks noChangeArrowheads="1"/>
            </p:cNvSpPr>
            <p:nvPr/>
          </p:nvSpPr>
          <p:spPr bwMode="auto">
            <a:xfrm>
              <a:off x="992" y="994"/>
              <a:ext cx="779" cy="10"/>
            </a:xfrm>
            <a:prstGeom prst="rect">
              <a:avLst/>
            </a:prstGeom>
            <a:solidFill>
              <a:srgbClr val="D0A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8" name="Rectangle 702">
              <a:extLst>
                <a:ext uri="{FF2B5EF4-FFF2-40B4-BE49-F238E27FC236}">
                  <a16:creationId xmlns:a16="http://schemas.microsoft.com/office/drawing/2014/main" id="{00D2B8AA-FA54-432C-9C66-5621A1B8C049}"/>
                </a:ext>
              </a:extLst>
            </p:cNvPr>
            <p:cNvSpPr>
              <a:spLocks noChangeArrowheads="1"/>
            </p:cNvSpPr>
            <p:nvPr/>
          </p:nvSpPr>
          <p:spPr bwMode="auto">
            <a:xfrm>
              <a:off x="992" y="1004"/>
              <a:ext cx="779" cy="11"/>
            </a:xfrm>
            <a:prstGeom prst="rect">
              <a:avLst/>
            </a:prstGeom>
            <a:solidFill>
              <a:srgbClr val="CF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39" name="Rectangle 703">
              <a:extLst>
                <a:ext uri="{FF2B5EF4-FFF2-40B4-BE49-F238E27FC236}">
                  <a16:creationId xmlns:a16="http://schemas.microsoft.com/office/drawing/2014/main" id="{02739DE8-DE04-4504-BB39-298BB1A58DE3}"/>
                </a:ext>
              </a:extLst>
            </p:cNvPr>
            <p:cNvSpPr>
              <a:spLocks noChangeArrowheads="1"/>
            </p:cNvSpPr>
            <p:nvPr/>
          </p:nvSpPr>
          <p:spPr bwMode="auto">
            <a:xfrm>
              <a:off x="992" y="1015"/>
              <a:ext cx="779" cy="10"/>
            </a:xfrm>
            <a:prstGeom prst="rect">
              <a:avLst/>
            </a:prstGeom>
            <a:solidFill>
              <a:srgbClr val="D8B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0" name="Rectangle 704">
              <a:extLst>
                <a:ext uri="{FF2B5EF4-FFF2-40B4-BE49-F238E27FC236}">
                  <a16:creationId xmlns:a16="http://schemas.microsoft.com/office/drawing/2014/main" id="{2D4ED14B-0F1D-497E-A3D8-93F94096F12F}"/>
                </a:ext>
              </a:extLst>
            </p:cNvPr>
            <p:cNvSpPr>
              <a:spLocks noChangeArrowheads="1"/>
            </p:cNvSpPr>
            <p:nvPr/>
          </p:nvSpPr>
          <p:spPr bwMode="auto">
            <a:xfrm>
              <a:off x="992" y="1025"/>
              <a:ext cx="779" cy="11"/>
            </a:xfrm>
            <a:prstGeom prst="rect">
              <a:avLst/>
            </a:prstGeom>
            <a:solidFill>
              <a:srgbClr val="D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1" name="Rectangle 705">
              <a:extLst>
                <a:ext uri="{FF2B5EF4-FFF2-40B4-BE49-F238E27FC236}">
                  <a16:creationId xmlns:a16="http://schemas.microsoft.com/office/drawing/2014/main" id="{BC4FE3CD-CE85-4832-91B2-4446DF004174}"/>
                </a:ext>
              </a:extLst>
            </p:cNvPr>
            <p:cNvSpPr>
              <a:spLocks noChangeArrowheads="1"/>
            </p:cNvSpPr>
            <p:nvPr/>
          </p:nvSpPr>
          <p:spPr bwMode="auto">
            <a:xfrm>
              <a:off x="992" y="1036"/>
              <a:ext cx="779" cy="10"/>
            </a:xfrm>
            <a:prstGeom prst="rect">
              <a:avLst/>
            </a:prstGeom>
            <a:solidFill>
              <a:srgbClr val="E8D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2" name="Rectangle 706">
              <a:extLst>
                <a:ext uri="{FF2B5EF4-FFF2-40B4-BE49-F238E27FC236}">
                  <a16:creationId xmlns:a16="http://schemas.microsoft.com/office/drawing/2014/main" id="{6D15B66A-94BE-44DF-84B4-02F36E2DDEAA}"/>
                </a:ext>
              </a:extLst>
            </p:cNvPr>
            <p:cNvSpPr>
              <a:spLocks noChangeArrowheads="1"/>
            </p:cNvSpPr>
            <p:nvPr/>
          </p:nvSpPr>
          <p:spPr bwMode="auto">
            <a:xfrm>
              <a:off x="992" y="1046"/>
              <a:ext cx="779" cy="11"/>
            </a:xfrm>
            <a:prstGeom prst="rect">
              <a:avLst/>
            </a:prstGeom>
            <a:solidFill>
              <a:srgbClr val="F0E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3" name="Rectangle 707">
              <a:extLst>
                <a:ext uri="{FF2B5EF4-FFF2-40B4-BE49-F238E27FC236}">
                  <a16:creationId xmlns:a16="http://schemas.microsoft.com/office/drawing/2014/main" id="{050A0E72-A692-42E8-9295-8A4DDEAFC651}"/>
                </a:ext>
              </a:extLst>
            </p:cNvPr>
            <p:cNvSpPr>
              <a:spLocks noChangeArrowheads="1"/>
            </p:cNvSpPr>
            <p:nvPr/>
          </p:nvSpPr>
          <p:spPr bwMode="auto">
            <a:xfrm>
              <a:off x="992" y="1057"/>
              <a:ext cx="779" cy="10"/>
            </a:xfrm>
            <a:prstGeom prst="rect">
              <a:avLst/>
            </a:prstGeom>
            <a:solidFill>
              <a:srgbClr val="F8F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4" name="Rectangle 708">
              <a:extLst>
                <a:ext uri="{FF2B5EF4-FFF2-40B4-BE49-F238E27FC236}">
                  <a16:creationId xmlns:a16="http://schemas.microsoft.com/office/drawing/2014/main" id="{B5142966-5433-4C61-86B6-363EA6856186}"/>
                </a:ext>
              </a:extLst>
            </p:cNvPr>
            <p:cNvSpPr>
              <a:spLocks noChangeArrowheads="1"/>
            </p:cNvSpPr>
            <p:nvPr/>
          </p:nvSpPr>
          <p:spPr bwMode="auto">
            <a:xfrm>
              <a:off x="992" y="1067"/>
              <a:ext cx="779" cy="11"/>
            </a:xfrm>
            <a:prstGeom prst="rect">
              <a:avLst/>
            </a:prstGeom>
            <a:solidFill>
              <a:srgbClr val="FEF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5" name="Rectangle 709">
              <a:extLst>
                <a:ext uri="{FF2B5EF4-FFF2-40B4-BE49-F238E27FC236}">
                  <a16:creationId xmlns:a16="http://schemas.microsoft.com/office/drawing/2014/main" id="{43953EA2-DEE2-4881-BD15-0BDFC9C7DD2F}"/>
                </a:ext>
              </a:extLst>
            </p:cNvPr>
            <p:cNvSpPr>
              <a:spLocks noChangeArrowheads="1"/>
            </p:cNvSpPr>
            <p:nvPr/>
          </p:nvSpPr>
          <p:spPr bwMode="auto">
            <a:xfrm>
              <a:off x="992" y="1078"/>
              <a:ext cx="779" cy="10"/>
            </a:xfrm>
            <a:prstGeom prst="rect">
              <a:avLst/>
            </a:prstGeom>
            <a:solidFill>
              <a:srgbClr val="F6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6" name="Rectangle 710">
              <a:extLst>
                <a:ext uri="{FF2B5EF4-FFF2-40B4-BE49-F238E27FC236}">
                  <a16:creationId xmlns:a16="http://schemas.microsoft.com/office/drawing/2014/main" id="{D119FAE8-A9D4-4CC7-A51E-80E9AAA21D90}"/>
                </a:ext>
              </a:extLst>
            </p:cNvPr>
            <p:cNvSpPr>
              <a:spLocks noChangeArrowheads="1"/>
            </p:cNvSpPr>
            <p:nvPr/>
          </p:nvSpPr>
          <p:spPr bwMode="auto">
            <a:xfrm>
              <a:off x="992" y="1088"/>
              <a:ext cx="779" cy="11"/>
            </a:xfrm>
            <a:prstGeom prst="rect">
              <a:avLst/>
            </a:prstGeom>
            <a:solidFill>
              <a:srgbClr val="EED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7" name="Rectangle 711">
              <a:extLst>
                <a:ext uri="{FF2B5EF4-FFF2-40B4-BE49-F238E27FC236}">
                  <a16:creationId xmlns:a16="http://schemas.microsoft.com/office/drawing/2014/main" id="{08D17F9C-3553-4CF9-81F2-DCEA83D9EA04}"/>
                </a:ext>
              </a:extLst>
            </p:cNvPr>
            <p:cNvSpPr>
              <a:spLocks noChangeArrowheads="1"/>
            </p:cNvSpPr>
            <p:nvPr/>
          </p:nvSpPr>
          <p:spPr bwMode="auto">
            <a:xfrm>
              <a:off x="992" y="1099"/>
              <a:ext cx="779" cy="10"/>
            </a:xfrm>
            <a:prstGeom prst="rect">
              <a:avLst/>
            </a:prstGeom>
            <a:solidFill>
              <a:srgbClr val="E6C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8" name="Rectangle 712">
              <a:extLst>
                <a:ext uri="{FF2B5EF4-FFF2-40B4-BE49-F238E27FC236}">
                  <a16:creationId xmlns:a16="http://schemas.microsoft.com/office/drawing/2014/main" id="{669B6EB5-9C91-45FF-A50C-EF0293455E4C}"/>
                </a:ext>
              </a:extLst>
            </p:cNvPr>
            <p:cNvSpPr>
              <a:spLocks noChangeArrowheads="1"/>
            </p:cNvSpPr>
            <p:nvPr/>
          </p:nvSpPr>
          <p:spPr bwMode="auto">
            <a:xfrm>
              <a:off x="992" y="1109"/>
              <a:ext cx="779" cy="11"/>
            </a:xfrm>
            <a:prstGeom prst="rect">
              <a:avLst/>
            </a:prstGeom>
            <a:solidFill>
              <a:srgbClr val="DE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49" name="Rectangle 713">
              <a:extLst>
                <a:ext uri="{FF2B5EF4-FFF2-40B4-BE49-F238E27FC236}">
                  <a16:creationId xmlns:a16="http://schemas.microsoft.com/office/drawing/2014/main" id="{46FDAB91-41C4-4882-B12A-02451949B4A2}"/>
                </a:ext>
              </a:extLst>
            </p:cNvPr>
            <p:cNvSpPr>
              <a:spLocks noChangeArrowheads="1"/>
            </p:cNvSpPr>
            <p:nvPr/>
          </p:nvSpPr>
          <p:spPr bwMode="auto">
            <a:xfrm>
              <a:off x="992" y="1120"/>
              <a:ext cx="779" cy="11"/>
            </a:xfrm>
            <a:prstGeom prst="rect">
              <a:avLst/>
            </a:prstGeom>
            <a:solidFill>
              <a:srgbClr val="D6A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0" name="Rectangle 714">
              <a:extLst>
                <a:ext uri="{FF2B5EF4-FFF2-40B4-BE49-F238E27FC236}">
                  <a16:creationId xmlns:a16="http://schemas.microsoft.com/office/drawing/2014/main" id="{F57BB07A-B0D3-4128-8846-43920E1314A1}"/>
                </a:ext>
              </a:extLst>
            </p:cNvPr>
            <p:cNvSpPr>
              <a:spLocks noChangeArrowheads="1"/>
            </p:cNvSpPr>
            <p:nvPr/>
          </p:nvSpPr>
          <p:spPr bwMode="auto">
            <a:xfrm>
              <a:off x="999" y="1000"/>
              <a:ext cx="770" cy="133"/>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1" name="Line 715">
              <a:extLst>
                <a:ext uri="{FF2B5EF4-FFF2-40B4-BE49-F238E27FC236}">
                  <a16:creationId xmlns:a16="http://schemas.microsoft.com/office/drawing/2014/main" id="{E878ED37-0552-4673-9A86-A2BB056003E3}"/>
                </a:ext>
              </a:extLst>
            </p:cNvPr>
            <p:cNvSpPr>
              <a:spLocks noChangeShapeType="1"/>
            </p:cNvSpPr>
            <p:nvPr/>
          </p:nvSpPr>
          <p:spPr bwMode="auto">
            <a:xfrm>
              <a:off x="1383" y="1000"/>
              <a:ext cx="0" cy="133"/>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Rectangle 716">
              <a:extLst>
                <a:ext uri="{FF2B5EF4-FFF2-40B4-BE49-F238E27FC236}">
                  <a16:creationId xmlns:a16="http://schemas.microsoft.com/office/drawing/2014/main" id="{6124D769-0D9C-43C9-879F-FAB231992102}"/>
                </a:ext>
              </a:extLst>
            </p:cNvPr>
            <p:cNvSpPr>
              <a:spLocks noChangeArrowheads="1"/>
            </p:cNvSpPr>
            <p:nvPr/>
          </p:nvSpPr>
          <p:spPr bwMode="auto">
            <a:xfrm>
              <a:off x="992" y="857"/>
              <a:ext cx="779" cy="10"/>
            </a:xfrm>
            <a:prstGeom prst="rect">
              <a:avLst/>
            </a:prstGeom>
            <a:solidFill>
              <a:srgbClr val="D1A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3" name="Rectangle 717">
              <a:extLst>
                <a:ext uri="{FF2B5EF4-FFF2-40B4-BE49-F238E27FC236}">
                  <a16:creationId xmlns:a16="http://schemas.microsoft.com/office/drawing/2014/main" id="{681C429F-EA08-44AC-8A06-E9E468727290}"/>
                </a:ext>
              </a:extLst>
            </p:cNvPr>
            <p:cNvSpPr>
              <a:spLocks noChangeArrowheads="1"/>
            </p:cNvSpPr>
            <p:nvPr/>
          </p:nvSpPr>
          <p:spPr bwMode="auto">
            <a:xfrm>
              <a:off x="992" y="867"/>
              <a:ext cx="779" cy="11"/>
            </a:xfrm>
            <a:prstGeom prst="rect">
              <a:avLst/>
            </a:prstGeom>
            <a:solidFill>
              <a:srgbClr val="CE9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4" name="Rectangle 718">
              <a:extLst>
                <a:ext uri="{FF2B5EF4-FFF2-40B4-BE49-F238E27FC236}">
                  <a16:creationId xmlns:a16="http://schemas.microsoft.com/office/drawing/2014/main" id="{BF57BB08-2459-47E3-9F60-AF8D7D8079DA}"/>
                </a:ext>
              </a:extLst>
            </p:cNvPr>
            <p:cNvSpPr>
              <a:spLocks noChangeArrowheads="1"/>
            </p:cNvSpPr>
            <p:nvPr/>
          </p:nvSpPr>
          <p:spPr bwMode="auto">
            <a:xfrm>
              <a:off x="992" y="878"/>
              <a:ext cx="779" cy="10"/>
            </a:xfrm>
            <a:prstGeom prst="rect">
              <a:avLst/>
            </a:prstGeom>
            <a:solidFill>
              <a:srgbClr val="D6AE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5" name="Rectangle 719">
              <a:extLst>
                <a:ext uri="{FF2B5EF4-FFF2-40B4-BE49-F238E27FC236}">
                  <a16:creationId xmlns:a16="http://schemas.microsoft.com/office/drawing/2014/main" id="{95AF45F2-214D-4037-BE29-86EB104C1EEF}"/>
                </a:ext>
              </a:extLst>
            </p:cNvPr>
            <p:cNvSpPr>
              <a:spLocks noChangeArrowheads="1"/>
            </p:cNvSpPr>
            <p:nvPr/>
          </p:nvSpPr>
          <p:spPr bwMode="auto">
            <a:xfrm>
              <a:off x="992" y="888"/>
              <a:ext cx="779" cy="11"/>
            </a:xfrm>
            <a:prstGeom prst="rect">
              <a:avLst/>
            </a:prstGeom>
            <a:solidFill>
              <a:srgbClr val="DE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6" name="Rectangle 720">
              <a:extLst>
                <a:ext uri="{FF2B5EF4-FFF2-40B4-BE49-F238E27FC236}">
                  <a16:creationId xmlns:a16="http://schemas.microsoft.com/office/drawing/2014/main" id="{377CD84F-CE28-4FCF-BCF6-7DA6769F3E9F}"/>
                </a:ext>
              </a:extLst>
            </p:cNvPr>
            <p:cNvSpPr>
              <a:spLocks noChangeArrowheads="1"/>
            </p:cNvSpPr>
            <p:nvPr/>
          </p:nvSpPr>
          <p:spPr bwMode="auto">
            <a:xfrm>
              <a:off x="992" y="899"/>
              <a:ext cx="779" cy="10"/>
            </a:xfrm>
            <a:prstGeom prst="rect">
              <a:avLst/>
            </a:prstGeom>
            <a:solidFill>
              <a:srgbClr val="E6C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7" name="Rectangle 721">
              <a:extLst>
                <a:ext uri="{FF2B5EF4-FFF2-40B4-BE49-F238E27FC236}">
                  <a16:creationId xmlns:a16="http://schemas.microsoft.com/office/drawing/2014/main" id="{9DB127BD-7830-438D-8C9E-F2A26E9E25A4}"/>
                </a:ext>
              </a:extLst>
            </p:cNvPr>
            <p:cNvSpPr>
              <a:spLocks noChangeArrowheads="1"/>
            </p:cNvSpPr>
            <p:nvPr/>
          </p:nvSpPr>
          <p:spPr bwMode="auto">
            <a:xfrm>
              <a:off x="992" y="909"/>
              <a:ext cx="779" cy="11"/>
            </a:xfrm>
            <a:prstGeom prst="rect">
              <a:avLst/>
            </a:prstGeom>
            <a:solidFill>
              <a:srgbClr val="EED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8" name="Rectangle 722">
              <a:extLst>
                <a:ext uri="{FF2B5EF4-FFF2-40B4-BE49-F238E27FC236}">
                  <a16:creationId xmlns:a16="http://schemas.microsoft.com/office/drawing/2014/main" id="{9CBA8BC2-D0A5-47A0-93FE-5650B04D62B7}"/>
                </a:ext>
              </a:extLst>
            </p:cNvPr>
            <p:cNvSpPr>
              <a:spLocks noChangeArrowheads="1"/>
            </p:cNvSpPr>
            <p:nvPr/>
          </p:nvSpPr>
          <p:spPr bwMode="auto">
            <a:xfrm>
              <a:off x="992" y="920"/>
              <a:ext cx="779" cy="10"/>
            </a:xfrm>
            <a:prstGeom prst="rect">
              <a:avLst/>
            </a:prstGeom>
            <a:solidFill>
              <a:srgbClr val="F6E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9" name="Rectangle 723">
              <a:extLst>
                <a:ext uri="{FF2B5EF4-FFF2-40B4-BE49-F238E27FC236}">
                  <a16:creationId xmlns:a16="http://schemas.microsoft.com/office/drawing/2014/main" id="{B7D807BB-C5C8-4E9D-B5A1-8C7689BA7922}"/>
                </a:ext>
              </a:extLst>
            </p:cNvPr>
            <p:cNvSpPr>
              <a:spLocks noChangeArrowheads="1"/>
            </p:cNvSpPr>
            <p:nvPr/>
          </p:nvSpPr>
          <p:spPr bwMode="auto">
            <a:xfrm>
              <a:off x="992" y="930"/>
              <a:ext cx="779" cy="11"/>
            </a:xfrm>
            <a:prstGeom prst="rect">
              <a:avLst/>
            </a:prstGeom>
            <a:solidFill>
              <a:srgbClr val="FEF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0" name="Rectangle 724">
              <a:extLst>
                <a:ext uri="{FF2B5EF4-FFF2-40B4-BE49-F238E27FC236}">
                  <a16:creationId xmlns:a16="http://schemas.microsoft.com/office/drawing/2014/main" id="{D2BB593A-AA72-4DC0-8103-C922C869CF94}"/>
                </a:ext>
              </a:extLst>
            </p:cNvPr>
            <p:cNvSpPr>
              <a:spLocks noChangeArrowheads="1"/>
            </p:cNvSpPr>
            <p:nvPr/>
          </p:nvSpPr>
          <p:spPr bwMode="auto">
            <a:xfrm>
              <a:off x="992" y="941"/>
              <a:ext cx="779" cy="10"/>
            </a:xfrm>
            <a:prstGeom prst="rect">
              <a:avLst/>
            </a:prstGeom>
            <a:solidFill>
              <a:srgbClr val="F9F1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1" name="Rectangle 725">
              <a:extLst>
                <a:ext uri="{FF2B5EF4-FFF2-40B4-BE49-F238E27FC236}">
                  <a16:creationId xmlns:a16="http://schemas.microsoft.com/office/drawing/2014/main" id="{AB374404-B722-43C0-96C7-134EF1BC841B}"/>
                </a:ext>
              </a:extLst>
            </p:cNvPr>
            <p:cNvSpPr>
              <a:spLocks noChangeArrowheads="1"/>
            </p:cNvSpPr>
            <p:nvPr/>
          </p:nvSpPr>
          <p:spPr bwMode="auto">
            <a:xfrm>
              <a:off x="992" y="951"/>
              <a:ext cx="779" cy="11"/>
            </a:xfrm>
            <a:prstGeom prst="rect">
              <a:avLst/>
            </a:prstGeom>
            <a:solidFill>
              <a:srgbClr val="F0E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2" name="Rectangle 726">
              <a:extLst>
                <a:ext uri="{FF2B5EF4-FFF2-40B4-BE49-F238E27FC236}">
                  <a16:creationId xmlns:a16="http://schemas.microsoft.com/office/drawing/2014/main" id="{9B17685A-2A57-4AA6-A00C-9FC2E914CCCB}"/>
                </a:ext>
              </a:extLst>
            </p:cNvPr>
            <p:cNvSpPr>
              <a:spLocks noChangeArrowheads="1"/>
            </p:cNvSpPr>
            <p:nvPr/>
          </p:nvSpPr>
          <p:spPr bwMode="auto">
            <a:xfrm>
              <a:off x="992" y="962"/>
              <a:ext cx="779" cy="11"/>
            </a:xfrm>
            <a:prstGeom prst="rect">
              <a:avLst/>
            </a:prstGeom>
            <a:solidFill>
              <a:srgbClr val="E9D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3" name="Rectangle 727">
              <a:extLst>
                <a:ext uri="{FF2B5EF4-FFF2-40B4-BE49-F238E27FC236}">
                  <a16:creationId xmlns:a16="http://schemas.microsoft.com/office/drawing/2014/main" id="{58B2A910-8117-45E0-BB8E-9D365305A929}"/>
                </a:ext>
              </a:extLst>
            </p:cNvPr>
            <p:cNvSpPr>
              <a:spLocks noChangeArrowheads="1"/>
            </p:cNvSpPr>
            <p:nvPr/>
          </p:nvSpPr>
          <p:spPr bwMode="auto">
            <a:xfrm>
              <a:off x="992" y="973"/>
              <a:ext cx="779" cy="10"/>
            </a:xfrm>
            <a:prstGeom prst="rect">
              <a:avLst/>
            </a:prstGeom>
            <a:solidFill>
              <a:srgbClr val="E1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4" name="Rectangle 728">
              <a:extLst>
                <a:ext uri="{FF2B5EF4-FFF2-40B4-BE49-F238E27FC236}">
                  <a16:creationId xmlns:a16="http://schemas.microsoft.com/office/drawing/2014/main" id="{4D1090BC-6F81-48E8-9AB9-1DA76CA0C377}"/>
                </a:ext>
              </a:extLst>
            </p:cNvPr>
            <p:cNvSpPr>
              <a:spLocks noChangeArrowheads="1"/>
            </p:cNvSpPr>
            <p:nvPr/>
          </p:nvSpPr>
          <p:spPr bwMode="auto">
            <a:xfrm>
              <a:off x="992" y="983"/>
              <a:ext cx="779" cy="11"/>
            </a:xfrm>
            <a:prstGeom prst="rect">
              <a:avLst/>
            </a:prstGeom>
            <a:solidFill>
              <a:srgbClr val="D9B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5" name="Rectangle 729">
              <a:extLst>
                <a:ext uri="{FF2B5EF4-FFF2-40B4-BE49-F238E27FC236}">
                  <a16:creationId xmlns:a16="http://schemas.microsoft.com/office/drawing/2014/main" id="{590218FC-93DF-4801-9C31-FC91EF952069}"/>
                </a:ext>
              </a:extLst>
            </p:cNvPr>
            <p:cNvSpPr>
              <a:spLocks noChangeArrowheads="1"/>
            </p:cNvSpPr>
            <p:nvPr/>
          </p:nvSpPr>
          <p:spPr bwMode="auto">
            <a:xfrm>
              <a:off x="999" y="865"/>
              <a:ext cx="770" cy="135"/>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6" name="Line 730">
              <a:extLst>
                <a:ext uri="{FF2B5EF4-FFF2-40B4-BE49-F238E27FC236}">
                  <a16:creationId xmlns:a16="http://schemas.microsoft.com/office/drawing/2014/main" id="{D7AED458-3744-4427-8A04-DB88CE7449DE}"/>
                </a:ext>
              </a:extLst>
            </p:cNvPr>
            <p:cNvSpPr>
              <a:spLocks noChangeShapeType="1"/>
            </p:cNvSpPr>
            <p:nvPr/>
          </p:nvSpPr>
          <p:spPr bwMode="auto">
            <a:xfrm>
              <a:off x="1383" y="865"/>
              <a:ext cx="0" cy="135"/>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Rectangle 731">
              <a:extLst>
                <a:ext uri="{FF2B5EF4-FFF2-40B4-BE49-F238E27FC236}">
                  <a16:creationId xmlns:a16="http://schemas.microsoft.com/office/drawing/2014/main" id="{6770A6DA-391D-4B41-9919-EE283ED89B02}"/>
                </a:ext>
              </a:extLst>
            </p:cNvPr>
            <p:cNvSpPr>
              <a:spLocks noChangeArrowheads="1"/>
            </p:cNvSpPr>
            <p:nvPr/>
          </p:nvSpPr>
          <p:spPr bwMode="auto">
            <a:xfrm>
              <a:off x="992" y="730"/>
              <a:ext cx="779" cy="11"/>
            </a:xfrm>
            <a:prstGeom prst="rect">
              <a:avLst/>
            </a:prstGeom>
            <a:solidFill>
              <a:srgbClr val="CD9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8" name="Rectangle 732">
              <a:extLst>
                <a:ext uri="{FF2B5EF4-FFF2-40B4-BE49-F238E27FC236}">
                  <a16:creationId xmlns:a16="http://schemas.microsoft.com/office/drawing/2014/main" id="{2A811D33-EB24-4837-AF5A-F70E51F7C4BF}"/>
                </a:ext>
              </a:extLst>
            </p:cNvPr>
            <p:cNvSpPr>
              <a:spLocks noChangeArrowheads="1"/>
            </p:cNvSpPr>
            <p:nvPr/>
          </p:nvSpPr>
          <p:spPr bwMode="auto">
            <a:xfrm>
              <a:off x="992" y="741"/>
              <a:ext cx="779" cy="10"/>
            </a:xfrm>
            <a:prstGeom prst="rect">
              <a:avLst/>
            </a:prstGeom>
            <a:solidFill>
              <a:srgbClr val="D3A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9" name="Rectangle 733">
              <a:extLst>
                <a:ext uri="{FF2B5EF4-FFF2-40B4-BE49-F238E27FC236}">
                  <a16:creationId xmlns:a16="http://schemas.microsoft.com/office/drawing/2014/main" id="{064FAA9E-ABF2-4901-8964-EA52523DEFD0}"/>
                </a:ext>
              </a:extLst>
            </p:cNvPr>
            <p:cNvSpPr>
              <a:spLocks noChangeArrowheads="1"/>
            </p:cNvSpPr>
            <p:nvPr/>
          </p:nvSpPr>
          <p:spPr bwMode="auto">
            <a:xfrm>
              <a:off x="992" y="751"/>
              <a:ext cx="779" cy="11"/>
            </a:xfrm>
            <a:prstGeom prst="rect">
              <a:avLst/>
            </a:prstGeom>
            <a:solidFill>
              <a:srgbClr val="DCB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0" name="Rectangle 734">
              <a:extLst>
                <a:ext uri="{FF2B5EF4-FFF2-40B4-BE49-F238E27FC236}">
                  <a16:creationId xmlns:a16="http://schemas.microsoft.com/office/drawing/2014/main" id="{51BD4A7B-B06C-41DB-AEB4-59E941F60F78}"/>
                </a:ext>
              </a:extLst>
            </p:cNvPr>
            <p:cNvSpPr>
              <a:spLocks noChangeArrowheads="1"/>
            </p:cNvSpPr>
            <p:nvPr/>
          </p:nvSpPr>
          <p:spPr bwMode="auto">
            <a:xfrm>
              <a:off x="992" y="762"/>
              <a:ext cx="779" cy="10"/>
            </a:xfrm>
            <a:prstGeom prst="rect">
              <a:avLst/>
            </a:prstGeom>
            <a:solidFill>
              <a:srgbClr val="E4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1" name="Rectangle 735">
              <a:extLst>
                <a:ext uri="{FF2B5EF4-FFF2-40B4-BE49-F238E27FC236}">
                  <a16:creationId xmlns:a16="http://schemas.microsoft.com/office/drawing/2014/main" id="{3E6211ED-37B2-4453-AB67-898BE5EFE71C}"/>
                </a:ext>
              </a:extLst>
            </p:cNvPr>
            <p:cNvSpPr>
              <a:spLocks noChangeArrowheads="1"/>
            </p:cNvSpPr>
            <p:nvPr/>
          </p:nvSpPr>
          <p:spPr bwMode="auto">
            <a:xfrm>
              <a:off x="992" y="772"/>
              <a:ext cx="779" cy="11"/>
            </a:xfrm>
            <a:prstGeom prst="rect">
              <a:avLst/>
            </a:prstGeom>
            <a:solidFill>
              <a:srgbClr val="ECD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2" name="Rectangle 736">
              <a:extLst>
                <a:ext uri="{FF2B5EF4-FFF2-40B4-BE49-F238E27FC236}">
                  <a16:creationId xmlns:a16="http://schemas.microsoft.com/office/drawing/2014/main" id="{3570948B-C56D-4EBE-A6DD-012160E89E02}"/>
                </a:ext>
              </a:extLst>
            </p:cNvPr>
            <p:cNvSpPr>
              <a:spLocks noChangeArrowheads="1"/>
            </p:cNvSpPr>
            <p:nvPr/>
          </p:nvSpPr>
          <p:spPr bwMode="auto">
            <a:xfrm>
              <a:off x="992" y="783"/>
              <a:ext cx="779" cy="10"/>
            </a:xfrm>
            <a:prstGeom prst="rect">
              <a:avLst/>
            </a:prstGeom>
            <a:solidFill>
              <a:srgbClr val="F4E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3" name="Rectangle 737">
              <a:extLst>
                <a:ext uri="{FF2B5EF4-FFF2-40B4-BE49-F238E27FC236}">
                  <a16:creationId xmlns:a16="http://schemas.microsoft.com/office/drawing/2014/main" id="{F52473B3-1E25-41F2-80E4-80F6BFB466C5}"/>
                </a:ext>
              </a:extLst>
            </p:cNvPr>
            <p:cNvSpPr>
              <a:spLocks noChangeArrowheads="1"/>
            </p:cNvSpPr>
            <p:nvPr/>
          </p:nvSpPr>
          <p:spPr bwMode="auto">
            <a:xfrm>
              <a:off x="992" y="793"/>
              <a:ext cx="779" cy="11"/>
            </a:xfrm>
            <a:prstGeom prst="rect">
              <a:avLst/>
            </a:prstGeom>
            <a:solidFill>
              <a:srgbClr val="FCF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4" name="Rectangle 738">
              <a:extLst>
                <a:ext uri="{FF2B5EF4-FFF2-40B4-BE49-F238E27FC236}">
                  <a16:creationId xmlns:a16="http://schemas.microsoft.com/office/drawing/2014/main" id="{68E0566B-9291-44D6-8F2D-C5632557A8B6}"/>
                </a:ext>
              </a:extLst>
            </p:cNvPr>
            <p:cNvSpPr>
              <a:spLocks noChangeArrowheads="1"/>
            </p:cNvSpPr>
            <p:nvPr/>
          </p:nvSpPr>
          <p:spPr bwMode="auto">
            <a:xfrm>
              <a:off x="992" y="804"/>
              <a:ext cx="779" cy="11"/>
            </a:xfrm>
            <a:prstGeom prst="rect">
              <a:avLst/>
            </a:prstGeom>
            <a:solidFill>
              <a:srgbClr val="FAF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5" name="Rectangle 739">
              <a:extLst>
                <a:ext uri="{FF2B5EF4-FFF2-40B4-BE49-F238E27FC236}">
                  <a16:creationId xmlns:a16="http://schemas.microsoft.com/office/drawing/2014/main" id="{141CDCCC-C8A3-453A-8F58-CBF6394EC33D}"/>
                </a:ext>
              </a:extLst>
            </p:cNvPr>
            <p:cNvSpPr>
              <a:spLocks noChangeArrowheads="1"/>
            </p:cNvSpPr>
            <p:nvPr/>
          </p:nvSpPr>
          <p:spPr bwMode="auto">
            <a:xfrm>
              <a:off x="992" y="815"/>
              <a:ext cx="779" cy="10"/>
            </a:xfrm>
            <a:prstGeom prst="rect">
              <a:avLst/>
            </a:prstGeom>
            <a:solidFill>
              <a:srgbClr val="F2E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6" name="Rectangle 740">
              <a:extLst>
                <a:ext uri="{FF2B5EF4-FFF2-40B4-BE49-F238E27FC236}">
                  <a16:creationId xmlns:a16="http://schemas.microsoft.com/office/drawing/2014/main" id="{30751DC8-DBC9-4A00-926F-FBA98694E567}"/>
                </a:ext>
              </a:extLst>
            </p:cNvPr>
            <p:cNvSpPr>
              <a:spLocks noChangeArrowheads="1"/>
            </p:cNvSpPr>
            <p:nvPr/>
          </p:nvSpPr>
          <p:spPr bwMode="auto">
            <a:xfrm>
              <a:off x="992" y="825"/>
              <a:ext cx="779" cy="11"/>
            </a:xfrm>
            <a:prstGeom prst="rect">
              <a:avLst/>
            </a:prstGeom>
            <a:solidFill>
              <a:srgbClr val="EAD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7" name="Rectangle 741">
              <a:extLst>
                <a:ext uri="{FF2B5EF4-FFF2-40B4-BE49-F238E27FC236}">
                  <a16:creationId xmlns:a16="http://schemas.microsoft.com/office/drawing/2014/main" id="{A761B391-BB73-4944-93A5-CF51EF3FC8A5}"/>
                </a:ext>
              </a:extLst>
            </p:cNvPr>
            <p:cNvSpPr>
              <a:spLocks noChangeArrowheads="1"/>
            </p:cNvSpPr>
            <p:nvPr/>
          </p:nvSpPr>
          <p:spPr bwMode="auto">
            <a:xfrm>
              <a:off x="992" y="836"/>
              <a:ext cx="779" cy="10"/>
            </a:xfrm>
            <a:prstGeom prst="rect">
              <a:avLst/>
            </a:prstGeom>
            <a:solidFill>
              <a:srgbClr val="E2C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8" name="Rectangle 742">
              <a:extLst>
                <a:ext uri="{FF2B5EF4-FFF2-40B4-BE49-F238E27FC236}">
                  <a16:creationId xmlns:a16="http://schemas.microsoft.com/office/drawing/2014/main" id="{04C83EBE-CB14-4C9A-9621-A8F110B64BF7}"/>
                </a:ext>
              </a:extLst>
            </p:cNvPr>
            <p:cNvSpPr>
              <a:spLocks noChangeArrowheads="1"/>
            </p:cNvSpPr>
            <p:nvPr/>
          </p:nvSpPr>
          <p:spPr bwMode="auto">
            <a:xfrm>
              <a:off x="992" y="846"/>
              <a:ext cx="779" cy="11"/>
            </a:xfrm>
            <a:prstGeom prst="rect">
              <a:avLst/>
            </a:prstGeom>
            <a:solidFill>
              <a:srgbClr val="DAB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79" name="Rectangle 743">
              <a:extLst>
                <a:ext uri="{FF2B5EF4-FFF2-40B4-BE49-F238E27FC236}">
                  <a16:creationId xmlns:a16="http://schemas.microsoft.com/office/drawing/2014/main" id="{80471B94-EB51-4103-9050-292C2AE31612}"/>
                </a:ext>
              </a:extLst>
            </p:cNvPr>
            <p:cNvSpPr>
              <a:spLocks noChangeArrowheads="1"/>
            </p:cNvSpPr>
            <p:nvPr/>
          </p:nvSpPr>
          <p:spPr bwMode="auto">
            <a:xfrm>
              <a:off x="992" y="857"/>
              <a:ext cx="779" cy="10"/>
            </a:xfrm>
            <a:prstGeom prst="rect">
              <a:avLst/>
            </a:prstGeom>
            <a:solidFill>
              <a:srgbClr val="D1A5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80" name="Rectangle 744">
              <a:extLst>
                <a:ext uri="{FF2B5EF4-FFF2-40B4-BE49-F238E27FC236}">
                  <a16:creationId xmlns:a16="http://schemas.microsoft.com/office/drawing/2014/main" id="{9639FE54-F79D-40E6-BAA3-F4F11173BF83}"/>
                </a:ext>
              </a:extLst>
            </p:cNvPr>
            <p:cNvSpPr>
              <a:spLocks noChangeArrowheads="1"/>
            </p:cNvSpPr>
            <p:nvPr/>
          </p:nvSpPr>
          <p:spPr bwMode="auto">
            <a:xfrm>
              <a:off x="999" y="732"/>
              <a:ext cx="770" cy="133"/>
            </a:xfrm>
            <a:prstGeom prst="rect">
              <a:avLst/>
            </a:prstGeom>
            <a:noFill/>
            <a:ln w="14288" cap="rnd">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81" name="Line 745">
              <a:extLst>
                <a:ext uri="{FF2B5EF4-FFF2-40B4-BE49-F238E27FC236}">
                  <a16:creationId xmlns:a16="http://schemas.microsoft.com/office/drawing/2014/main" id="{B9E7E124-C897-4076-BD56-82F367EFC23A}"/>
                </a:ext>
              </a:extLst>
            </p:cNvPr>
            <p:cNvSpPr>
              <a:spLocks noChangeShapeType="1"/>
            </p:cNvSpPr>
            <p:nvPr/>
          </p:nvSpPr>
          <p:spPr bwMode="auto">
            <a:xfrm>
              <a:off x="1383" y="732"/>
              <a:ext cx="0" cy="133"/>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Rectangle 746">
              <a:extLst>
                <a:ext uri="{FF2B5EF4-FFF2-40B4-BE49-F238E27FC236}">
                  <a16:creationId xmlns:a16="http://schemas.microsoft.com/office/drawing/2014/main" id="{BABE3A1F-0AEF-41A7-8B66-93E80BDC7873}"/>
                </a:ext>
              </a:extLst>
            </p:cNvPr>
            <p:cNvSpPr>
              <a:spLocks noChangeArrowheads="1"/>
            </p:cNvSpPr>
            <p:nvPr/>
          </p:nvSpPr>
          <p:spPr bwMode="auto">
            <a:xfrm>
              <a:off x="1078" y="562"/>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500">
                  <a:solidFill>
                    <a:srgbClr val="003366"/>
                  </a:solidFill>
                  <a:latin typeface="宋体" panose="02010600030101010101" pitchFamily="2" charset="-122"/>
                  <a:ea typeface="宋体" panose="02010600030101010101" pitchFamily="2" charset="-122"/>
                </a:rPr>
                <a:t>通用寄存器</a:t>
              </a:r>
              <a:endParaRPr lang="zh-CN" altLang="en-US" sz="1800">
                <a:solidFill>
                  <a:schemeClr val="tx1"/>
                </a:solidFill>
                <a:ea typeface="宋体" panose="02010600030101010101" pitchFamily="2" charset="-122"/>
              </a:endParaRPr>
            </a:p>
          </p:txBody>
        </p:sp>
        <p:sp>
          <p:nvSpPr>
            <p:cNvPr id="183" name="Rectangle 747">
              <a:extLst>
                <a:ext uri="{FF2B5EF4-FFF2-40B4-BE49-F238E27FC236}">
                  <a16:creationId xmlns:a16="http://schemas.microsoft.com/office/drawing/2014/main" id="{016F59E8-0F42-4854-A870-0A2E49ED56EE}"/>
                </a:ext>
              </a:extLst>
            </p:cNvPr>
            <p:cNvSpPr>
              <a:spLocks noChangeArrowheads="1"/>
            </p:cNvSpPr>
            <p:nvPr/>
          </p:nvSpPr>
          <p:spPr bwMode="auto">
            <a:xfrm>
              <a:off x="3761" y="383"/>
              <a:ext cx="7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地址总线（</a:t>
              </a:r>
              <a:r>
                <a:rPr lang="en-US" altLang="zh-CN" sz="1200">
                  <a:solidFill>
                    <a:srgbClr val="000000"/>
                  </a:solidFill>
                  <a:latin typeface="宋体" panose="02010600030101010101" pitchFamily="2" charset="-122"/>
                  <a:ea typeface="宋体" panose="02010600030101010101" pitchFamily="2" charset="-122"/>
                </a:rPr>
                <a:t>20</a:t>
              </a:r>
              <a:r>
                <a:rPr lang="zh-CN" altLang="en-US" sz="1200">
                  <a:solidFill>
                    <a:srgbClr val="000000"/>
                  </a:solidFill>
                  <a:latin typeface="宋体" panose="02010600030101010101" pitchFamily="2" charset="-122"/>
                  <a:ea typeface="宋体" panose="02010600030101010101" pitchFamily="2" charset="-122"/>
                </a:rPr>
                <a:t>位）</a:t>
              </a:r>
              <a:endParaRPr lang="zh-CN" altLang="en-US" sz="1800">
                <a:solidFill>
                  <a:schemeClr val="tx1"/>
                </a:solidFill>
                <a:ea typeface="宋体" panose="02010600030101010101" pitchFamily="2" charset="-122"/>
              </a:endParaRPr>
            </a:p>
          </p:txBody>
        </p:sp>
        <p:sp>
          <p:nvSpPr>
            <p:cNvPr id="184" name="Rectangle 748">
              <a:extLst>
                <a:ext uri="{FF2B5EF4-FFF2-40B4-BE49-F238E27FC236}">
                  <a16:creationId xmlns:a16="http://schemas.microsoft.com/office/drawing/2014/main" id="{870721CC-4613-407D-A048-51251EB53822}"/>
                </a:ext>
              </a:extLst>
            </p:cNvPr>
            <p:cNvSpPr>
              <a:spLocks noChangeArrowheads="1"/>
            </p:cNvSpPr>
            <p:nvPr/>
          </p:nvSpPr>
          <p:spPr bwMode="auto">
            <a:xfrm>
              <a:off x="4086" y="931"/>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数据总线</a:t>
              </a:r>
              <a:endParaRPr lang="zh-CN" altLang="en-US" sz="1800">
                <a:solidFill>
                  <a:schemeClr val="tx1"/>
                </a:solidFill>
                <a:ea typeface="宋体" panose="02010600030101010101" pitchFamily="2" charset="-122"/>
              </a:endParaRPr>
            </a:p>
          </p:txBody>
        </p:sp>
        <p:sp>
          <p:nvSpPr>
            <p:cNvPr id="185" name="Rectangle 749">
              <a:extLst>
                <a:ext uri="{FF2B5EF4-FFF2-40B4-BE49-F238E27FC236}">
                  <a16:creationId xmlns:a16="http://schemas.microsoft.com/office/drawing/2014/main" id="{72AD2FCC-C89F-409C-9930-1E38FC0E6A4F}"/>
                </a:ext>
              </a:extLst>
            </p:cNvPr>
            <p:cNvSpPr>
              <a:spLocks noChangeArrowheads="1"/>
            </p:cNvSpPr>
            <p:nvPr/>
          </p:nvSpPr>
          <p:spPr bwMode="auto">
            <a:xfrm>
              <a:off x="4107" y="1173"/>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a:t>
              </a:r>
              <a:r>
                <a:rPr lang="en-US" altLang="zh-CN" sz="1200">
                  <a:solidFill>
                    <a:srgbClr val="000000"/>
                  </a:solidFill>
                  <a:latin typeface="宋体" panose="02010600030101010101" pitchFamily="2" charset="-122"/>
                  <a:ea typeface="宋体" panose="02010600030101010101" pitchFamily="2" charset="-122"/>
                </a:rPr>
                <a:t>16</a:t>
              </a:r>
              <a:r>
                <a:rPr lang="zh-CN" altLang="en-US" sz="1200">
                  <a:solidFill>
                    <a:srgbClr val="000000"/>
                  </a:solidFill>
                  <a:latin typeface="宋体" panose="02010600030101010101" pitchFamily="2" charset="-122"/>
                  <a:ea typeface="宋体" panose="02010600030101010101" pitchFamily="2" charset="-122"/>
                </a:rPr>
                <a:t>位）</a:t>
              </a:r>
              <a:endParaRPr lang="zh-CN" altLang="en-US" sz="1800">
                <a:solidFill>
                  <a:schemeClr val="tx1"/>
                </a:solidFill>
                <a:ea typeface="宋体" panose="02010600030101010101" pitchFamily="2" charset="-122"/>
              </a:endParaRPr>
            </a:p>
          </p:txBody>
        </p:sp>
        <p:sp>
          <p:nvSpPr>
            <p:cNvPr id="186" name="Rectangle 750">
              <a:extLst>
                <a:ext uri="{FF2B5EF4-FFF2-40B4-BE49-F238E27FC236}">
                  <a16:creationId xmlns:a16="http://schemas.microsoft.com/office/drawing/2014/main" id="{07705465-2822-4517-AE70-88CD95FC0705}"/>
                </a:ext>
              </a:extLst>
            </p:cNvPr>
            <p:cNvSpPr>
              <a:spLocks noChangeArrowheads="1"/>
            </p:cNvSpPr>
            <p:nvPr/>
          </p:nvSpPr>
          <p:spPr bwMode="auto">
            <a:xfrm>
              <a:off x="4886" y="2121"/>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系统总线</a:t>
              </a:r>
              <a:endParaRPr lang="zh-CN" altLang="en-US" sz="1800">
                <a:solidFill>
                  <a:schemeClr val="tx1"/>
                </a:solidFill>
                <a:ea typeface="宋体" panose="02010600030101010101" pitchFamily="2" charset="-122"/>
              </a:endParaRPr>
            </a:p>
          </p:txBody>
        </p:sp>
        <p:sp>
          <p:nvSpPr>
            <p:cNvPr id="187" name="Rectangle 751">
              <a:extLst>
                <a:ext uri="{FF2B5EF4-FFF2-40B4-BE49-F238E27FC236}">
                  <a16:creationId xmlns:a16="http://schemas.microsoft.com/office/drawing/2014/main" id="{69DFC508-658B-45BA-9798-13357C87B992}"/>
                </a:ext>
              </a:extLst>
            </p:cNvPr>
            <p:cNvSpPr>
              <a:spLocks noChangeArrowheads="1"/>
            </p:cNvSpPr>
            <p:nvPr/>
          </p:nvSpPr>
          <p:spPr bwMode="auto">
            <a:xfrm>
              <a:off x="3804" y="2816"/>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指令缓冲器</a:t>
              </a:r>
              <a:endParaRPr lang="zh-CN" altLang="en-US" sz="1800">
                <a:solidFill>
                  <a:schemeClr val="tx1"/>
                </a:solidFill>
                <a:ea typeface="宋体" panose="02010600030101010101" pitchFamily="2" charset="-122"/>
              </a:endParaRPr>
            </a:p>
          </p:txBody>
        </p:sp>
        <p:sp>
          <p:nvSpPr>
            <p:cNvPr id="188" name="Rectangle 752">
              <a:extLst>
                <a:ext uri="{FF2B5EF4-FFF2-40B4-BE49-F238E27FC236}">
                  <a16:creationId xmlns:a16="http://schemas.microsoft.com/office/drawing/2014/main" id="{97D1079D-E28B-4A4E-98E4-D3BEB8864BBF}"/>
                </a:ext>
              </a:extLst>
            </p:cNvPr>
            <p:cNvSpPr>
              <a:spLocks noChangeArrowheads="1"/>
            </p:cNvSpPr>
            <p:nvPr/>
          </p:nvSpPr>
          <p:spPr bwMode="auto">
            <a:xfrm>
              <a:off x="3015" y="3269"/>
              <a:ext cx="33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a:t>
              </a:r>
              <a:r>
                <a:rPr lang="en-US" altLang="zh-CN" sz="1200">
                  <a:solidFill>
                    <a:srgbClr val="000000"/>
                  </a:solidFill>
                  <a:latin typeface="宋体" panose="02010600030101010101" pitchFamily="2" charset="-122"/>
                  <a:ea typeface="宋体" panose="02010600030101010101" pitchFamily="2" charset="-122"/>
                </a:rPr>
                <a:t>8</a:t>
              </a:r>
              <a:r>
                <a:rPr lang="zh-CN" altLang="en-US" sz="1200">
                  <a:solidFill>
                    <a:srgbClr val="000000"/>
                  </a:solidFill>
                  <a:latin typeface="宋体" panose="02010600030101010101" pitchFamily="2" charset="-122"/>
                  <a:ea typeface="宋体" panose="02010600030101010101" pitchFamily="2" charset="-122"/>
                </a:rPr>
                <a:t>位）</a:t>
              </a:r>
              <a:endParaRPr lang="zh-CN" altLang="en-US" sz="1800">
                <a:solidFill>
                  <a:schemeClr val="tx1"/>
                </a:solidFill>
                <a:ea typeface="宋体" panose="02010600030101010101" pitchFamily="2" charset="-122"/>
              </a:endParaRPr>
            </a:p>
          </p:txBody>
        </p:sp>
        <p:sp>
          <p:nvSpPr>
            <p:cNvPr id="189" name="Rectangle 753">
              <a:extLst>
                <a:ext uri="{FF2B5EF4-FFF2-40B4-BE49-F238E27FC236}">
                  <a16:creationId xmlns:a16="http://schemas.microsoft.com/office/drawing/2014/main" id="{DAB2A264-8C8A-4745-8BFE-6E537CAD44F5}"/>
                </a:ext>
              </a:extLst>
            </p:cNvPr>
            <p:cNvSpPr>
              <a:spLocks noChangeArrowheads="1"/>
            </p:cNvSpPr>
            <p:nvPr/>
          </p:nvSpPr>
          <p:spPr bwMode="auto">
            <a:xfrm>
              <a:off x="1738" y="3795"/>
              <a:ext cx="7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500">
                  <a:solidFill>
                    <a:srgbClr val="000000"/>
                  </a:solidFill>
                  <a:latin typeface="宋体" panose="02010600030101010101" pitchFamily="2" charset="-122"/>
                  <a:ea typeface="宋体" panose="02010600030101010101" pitchFamily="2" charset="-122"/>
                </a:rPr>
                <a:t>执行单元（</a:t>
              </a:r>
              <a:r>
                <a:rPr lang="en-US" altLang="zh-CN" sz="1500">
                  <a:solidFill>
                    <a:srgbClr val="000000"/>
                  </a:solidFill>
                  <a:latin typeface="宋体" panose="02010600030101010101" pitchFamily="2" charset="-122"/>
                  <a:ea typeface="宋体" panose="02010600030101010101" pitchFamily="2" charset="-122"/>
                </a:rPr>
                <a:t>EU)</a:t>
              </a:r>
              <a:endParaRPr lang="en-US" altLang="zh-CN" sz="1800">
                <a:solidFill>
                  <a:schemeClr val="tx1"/>
                </a:solidFill>
                <a:ea typeface="宋体" panose="02010600030101010101" pitchFamily="2" charset="-122"/>
              </a:endParaRPr>
            </a:p>
          </p:txBody>
        </p:sp>
        <p:sp>
          <p:nvSpPr>
            <p:cNvPr id="190" name="Rectangle 754">
              <a:extLst>
                <a:ext uri="{FF2B5EF4-FFF2-40B4-BE49-F238E27FC236}">
                  <a16:creationId xmlns:a16="http://schemas.microsoft.com/office/drawing/2014/main" id="{B9E478C9-5790-4233-BC5A-89E353546E2D}"/>
                </a:ext>
              </a:extLst>
            </p:cNvPr>
            <p:cNvSpPr>
              <a:spLocks noChangeArrowheads="1"/>
            </p:cNvSpPr>
            <p:nvPr/>
          </p:nvSpPr>
          <p:spPr bwMode="auto">
            <a:xfrm>
              <a:off x="3577" y="3795"/>
              <a:ext cx="10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500">
                  <a:solidFill>
                    <a:srgbClr val="000000"/>
                  </a:solidFill>
                  <a:latin typeface="宋体" panose="02010600030101010101" pitchFamily="2" charset="-122"/>
                  <a:ea typeface="宋体" panose="02010600030101010101" pitchFamily="2" charset="-122"/>
                </a:rPr>
                <a:t>总线接口单元（</a:t>
              </a:r>
              <a:r>
                <a:rPr lang="en-US" altLang="zh-CN" sz="1500">
                  <a:solidFill>
                    <a:srgbClr val="000000"/>
                  </a:solidFill>
                  <a:latin typeface="宋体" panose="02010600030101010101" pitchFamily="2" charset="-122"/>
                  <a:ea typeface="宋体" panose="02010600030101010101" pitchFamily="2" charset="-122"/>
                </a:rPr>
                <a:t>BIU)</a:t>
              </a:r>
              <a:endParaRPr lang="en-US" altLang="zh-CN" sz="1800">
                <a:solidFill>
                  <a:schemeClr val="tx1"/>
                </a:solidFill>
                <a:ea typeface="宋体" panose="02010600030101010101" pitchFamily="2" charset="-122"/>
              </a:endParaRPr>
            </a:p>
          </p:txBody>
        </p:sp>
        <p:sp>
          <p:nvSpPr>
            <p:cNvPr id="191" name="Rectangle 755">
              <a:extLst>
                <a:ext uri="{FF2B5EF4-FFF2-40B4-BE49-F238E27FC236}">
                  <a16:creationId xmlns:a16="http://schemas.microsoft.com/office/drawing/2014/main" id="{F9B559D2-C9D8-4CBC-975E-00EA705BEC82}"/>
                </a:ext>
              </a:extLst>
            </p:cNvPr>
            <p:cNvSpPr>
              <a:spLocks noChangeArrowheads="1"/>
            </p:cNvSpPr>
            <p:nvPr/>
          </p:nvSpPr>
          <p:spPr bwMode="auto">
            <a:xfrm>
              <a:off x="2236" y="1968"/>
              <a:ext cx="5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200">
                  <a:solidFill>
                    <a:srgbClr val="000000"/>
                  </a:solidFill>
                  <a:latin typeface="宋体" panose="02010600030101010101" pitchFamily="2" charset="-122"/>
                  <a:ea typeface="宋体" panose="02010600030101010101" pitchFamily="2" charset="-122"/>
                </a:rPr>
                <a:t>ALU</a:t>
              </a:r>
              <a:r>
                <a:rPr lang="zh-CN" altLang="en-US" sz="1200">
                  <a:solidFill>
                    <a:srgbClr val="000000"/>
                  </a:solidFill>
                  <a:latin typeface="宋体" panose="02010600030101010101" pitchFamily="2" charset="-122"/>
                  <a:ea typeface="宋体" panose="02010600030101010101" pitchFamily="2" charset="-122"/>
                </a:rPr>
                <a:t>数据总线</a:t>
              </a:r>
              <a:endParaRPr lang="zh-CN" altLang="en-US" sz="1800">
                <a:solidFill>
                  <a:schemeClr val="tx1"/>
                </a:solidFill>
                <a:ea typeface="宋体" panose="02010600030101010101" pitchFamily="2" charset="-122"/>
              </a:endParaRPr>
            </a:p>
          </p:txBody>
        </p:sp>
        <p:sp>
          <p:nvSpPr>
            <p:cNvPr id="192" name="Rectangle 756">
              <a:extLst>
                <a:ext uri="{FF2B5EF4-FFF2-40B4-BE49-F238E27FC236}">
                  <a16:creationId xmlns:a16="http://schemas.microsoft.com/office/drawing/2014/main" id="{D5E6EE9A-7CDB-4B0E-956D-B8D4B55B4821}"/>
                </a:ext>
              </a:extLst>
            </p:cNvPr>
            <p:cNvSpPr>
              <a:spLocks noChangeArrowheads="1"/>
            </p:cNvSpPr>
            <p:nvPr/>
          </p:nvSpPr>
          <p:spPr bwMode="auto">
            <a:xfrm>
              <a:off x="2301" y="2205"/>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200">
                  <a:solidFill>
                    <a:srgbClr val="000000"/>
                  </a:solidFill>
                  <a:latin typeface="宋体" panose="02010600030101010101" pitchFamily="2" charset="-122"/>
                  <a:ea typeface="宋体" panose="02010600030101010101" pitchFamily="2" charset="-122"/>
                </a:rPr>
                <a:t>（</a:t>
              </a:r>
              <a:r>
                <a:rPr lang="en-US" altLang="zh-CN" sz="1200">
                  <a:solidFill>
                    <a:srgbClr val="000000"/>
                  </a:solidFill>
                  <a:latin typeface="宋体" panose="02010600030101010101" pitchFamily="2" charset="-122"/>
                  <a:ea typeface="宋体" panose="02010600030101010101" pitchFamily="2" charset="-122"/>
                </a:rPr>
                <a:t>16</a:t>
              </a:r>
              <a:r>
                <a:rPr lang="zh-CN" altLang="en-US" sz="1200">
                  <a:solidFill>
                    <a:srgbClr val="000000"/>
                  </a:solidFill>
                  <a:latin typeface="宋体" panose="02010600030101010101" pitchFamily="2" charset="-122"/>
                  <a:ea typeface="宋体" panose="02010600030101010101" pitchFamily="2" charset="-122"/>
                </a:rPr>
                <a:t>位）</a:t>
              </a:r>
              <a:endParaRPr lang="zh-CN" altLang="en-US" sz="1800">
                <a:solidFill>
                  <a:schemeClr val="tx1"/>
                </a:solidFill>
                <a:ea typeface="宋体" panose="02010600030101010101" pitchFamily="2" charset="-122"/>
              </a:endParaRPr>
            </a:p>
          </p:txBody>
        </p:sp>
        <p:sp>
          <p:nvSpPr>
            <p:cNvPr id="193" name="Rectangle 757">
              <a:extLst>
                <a:ext uri="{FF2B5EF4-FFF2-40B4-BE49-F238E27FC236}">
                  <a16:creationId xmlns:a16="http://schemas.microsoft.com/office/drawing/2014/main" id="{27F0A6A6-6A57-42E0-BFE8-5F8EFA7EB296}"/>
                </a:ext>
              </a:extLst>
            </p:cNvPr>
            <p:cNvSpPr>
              <a:spLocks noChangeArrowheads="1"/>
            </p:cNvSpPr>
            <p:nvPr/>
          </p:nvSpPr>
          <p:spPr bwMode="auto">
            <a:xfrm>
              <a:off x="1792" y="72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AX</a:t>
              </a:r>
              <a:endParaRPr lang="en-US" altLang="zh-CN" sz="1800">
                <a:solidFill>
                  <a:schemeClr val="tx1"/>
                </a:solidFill>
                <a:ea typeface="宋体" panose="02010600030101010101" pitchFamily="2" charset="-122"/>
              </a:endParaRPr>
            </a:p>
          </p:txBody>
        </p:sp>
        <p:sp>
          <p:nvSpPr>
            <p:cNvPr id="194" name="Rectangle 758">
              <a:extLst>
                <a:ext uri="{FF2B5EF4-FFF2-40B4-BE49-F238E27FC236}">
                  <a16:creationId xmlns:a16="http://schemas.microsoft.com/office/drawing/2014/main" id="{9150F294-C589-435F-A795-D2C8F3305DC5}"/>
                </a:ext>
              </a:extLst>
            </p:cNvPr>
            <p:cNvSpPr>
              <a:spLocks noChangeArrowheads="1"/>
            </p:cNvSpPr>
            <p:nvPr/>
          </p:nvSpPr>
          <p:spPr bwMode="auto">
            <a:xfrm>
              <a:off x="1792" y="86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BX</a:t>
              </a:r>
              <a:endParaRPr lang="en-US" altLang="zh-CN" sz="1800">
                <a:solidFill>
                  <a:schemeClr val="tx1"/>
                </a:solidFill>
                <a:ea typeface="宋体" panose="02010600030101010101" pitchFamily="2" charset="-122"/>
              </a:endParaRPr>
            </a:p>
          </p:txBody>
        </p:sp>
        <p:sp>
          <p:nvSpPr>
            <p:cNvPr id="195" name="Rectangle 759">
              <a:extLst>
                <a:ext uri="{FF2B5EF4-FFF2-40B4-BE49-F238E27FC236}">
                  <a16:creationId xmlns:a16="http://schemas.microsoft.com/office/drawing/2014/main" id="{D52DA28A-5522-4336-932A-FD43094229E6}"/>
                </a:ext>
              </a:extLst>
            </p:cNvPr>
            <p:cNvSpPr>
              <a:spLocks noChangeArrowheads="1"/>
            </p:cNvSpPr>
            <p:nvPr/>
          </p:nvSpPr>
          <p:spPr bwMode="auto">
            <a:xfrm>
              <a:off x="1792" y="1004"/>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CX</a:t>
              </a:r>
              <a:endParaRPr lang="en-US" altLang="zh-CN" sz="1800">
                <a:solidFill>
                  <a:schemeClr val="tx1"/>
                </a:solidFill>
                <a:ea typeface="宋体" panose="02010600030101010101" pitchFamily="2" charset="-122"/>
              </a:endParaRPr>
            </a:p>
          </p:txBody>
        </p:sp>
        <p:sp>
          <p:nvSpPr>
            <p:cNvPr id="196" name="Rectangle 760">
              <a:extLst>
                <a:ext uri="{FF2B5EF4-FFF2-40B4-BE49-F238E27FC236}">
                  <a16:creationId xmlns:a16="http://schemas.microsoft.com/office/drawing/2014/main" id="{EAC26DE7-8B31-4A27-97F7-3C179B212D9E}"/>
                </a:ext>
              </a:extLst>
            </p:cNvPr>
            <p:cNvSpPr>
              <a:spLocks noChangeArrowheads="1"/>
            </p:cNvSpPr>
            <p:nvPr/>
          </p:nvSpPr>
          <p:spPr bwMode="auto">
            <a:xfrm>
              <a:off x="1792" y="1135"/>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DX</a:t>
              </a:r>
              <a:endParaRPr lang="en-US" altLang="zh-CN" sz="1800">
                <a:solidFill>
                  <a:schemeClr val="tx1"/>
                </a:solidFill>
                <a:ea typeface="宋体" panose="02010600030101010101" pitchFamily="2" charset="-122"/>
              </a:endParaRPr>
            </a:p>
          </p:txBody>
        </p:sp>
        <p:sp>
          <p:nvSpPr>
            <p:cNvPr id="197" name="Freeform 763">
              <a:extLst>
                <a:ext uri="{FF2B5EF4-FFF2-40B4-BE49-F238E27FC236}">
                  <a16:creationId xmlns:a16="http://schemas.microsoft.com/office/drawing/2014/main" id="{6E23D824-5935-48EB-97B6-0DABF8D25F52}"/>
                </a:ext>
              </a:extLst>
            </p:cNvPr>
            <p:cNvSpPr>
              <a:spLocks/>
            </p:cNvSpPr>
            <p:nvPr/>
          </p:nvSpPr>
          <p:spPr bwMode="auto">
            <a:xfrm>
              <a:off x="1109" y="2931"/>
              <a:ext cx="569" cy="214"/>
            </a:xfrm>
            <a:custGeom>
              <a:avLst/>
              <a:gdLst>
                <a:gd name="T0" fmla="*/ 0 w 569"/>
                <a:gd name="T1" fmla="*/ 0 h 214"/>
                <a:gd name="T2" fmla="*/ 142 w 569"/>
                <a:gd name="T3" fmla="*/ 0 h 214"/>
                <a:gd name="T4" fmla="*/ 178 w 569"/>
                <a:gd name="T5" fmla="*/ 107 h 214"/>
                <a:gd name="T6" fmla="*/ 391 w 569"/>
                <a:gd name="T7" fmla="*/ 107 h 214"/>
                <a:gd name="T8" fmla="*/ 427 w 569"/>
                <a:gd name="T9" fmla="*/ 0 h 214"/>
                <a:gd name="T10" fmla="*/ 569 w 569"/>
                <a:gd name="T11" fmla="*/ 0 h 214"/>
                <a:gd name="T12" fmla="*/ 498 w 569"/>
                <a:gd name="T13" fmla="*/ 214 h 214"/>
                <a:gd name="T14" fmla="*/ 71 w 569"/>
                <a:gd name="T15" fmla="*/ 214 h 214"/>
                <a:gd name="T16" fmla="*/ 0 w 569"/>
                <a:gd name="T17" fmla="*/ 0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9" h="214">
                  <a:moveTo>
                    <a:pt x="0" y="0"/>
                  </a:moveTo>
                  <a:lnTo>
                    <a:pt x="142" y="0"/>
                  </a:lnTo>
                  <a:lnTo>
                    <a:pt x="178" y="107"/>
                  </a:lnTo>
                  <a:lnTo>
                    <a:pt x="391" y="107"/>
                  </a:lnTo>
                  <a:lnTo>
                    <a:pt x="427" y="0"/>
                  </a:lnTo>
                  <a:lnTo>
                    <a:pt x="569" y="0"/>
                  </a:lnTo>
                  <a:lnTo>
                    <a:pt x="498" y="214"/>
                  </a:lnTo>
                  <a:lnTo>
                    <a:pt x="71" y="214"/>
                  </a:lnTo>
                  <a:lnTo>
                    <a:pt x="0" y="0"/>
                  </a:lnTo>
                </a:path>
              </a:pathLst>
            </a:custGeom>
            <a:solidFill>
              <a:srgbClr val="003366"/>
            </a:solidFill>
            <a:ln w="14351" cap="rnd">
              <a:solidFill>
                <a:srgbClr val="000066"/>
              </a:solidFill>
              <a:prstDash val="solid"/>
              <a:round/>
              <a:headEnd/>
              <a:tailEnd/>
            </a:ln>
          </p:spPr>
          <p:txBody>
            <a:bodyPr/>
            <a:lstStyle/>
            <a:p>
              <a:endParaRPr lang="zh-CN" altLang="en-US"/>
            </a:p>
          </p:txBody>
        </p:sp>
        <p:sp>
          <p:nvSpPr>
            <p:cNvPr id="198" name="Rectangle 764">
              <a:extLst>
                <a:ext uri="{FF2B5EF4-FFF2-40B4-BE49-F238E27FC236}">
                  <a16:creationId xmlns:a16="http://schemas.microsoft.com/office/drawing/2014/main" id="{80196841-3551-4D21-89AF-45D4223C42F8}"/>
                </a:ext>
              </a:extLst>
            </p:cNvPr>
            <p:cNvSpPr>
              <a:spLocks noChangeArrowheads="1"/>
            </p:cNvSpPr>
            <p:nvPr/>
          </p:nvSpPr>
          <p:spPr bwMode="auto">
            <a:xfrm>
              <a:off x="1305" y="3024"/>
              <a:ext cx="14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200">
                  <a:solidFill>
                    <a:srgbClr val="FF0000"/>
                  </a:solidFill>
                  <a:latin typeface="宋体" panose="02010600030101010101" pitchFamily="2" charset="-122"/>
                  <a:ea typeface="宋体" panose="02010600030101010101" pitchFamily="2" charset="-122"/>
                </a:rPr>
                <a:t>ALU</a:t>
              </a:r>
              <a:endParaRPr lang="en-US" altLang="zh-CN" sz="1800">
                <a:solidFill>
                  <a:schemeClr val="tx1"/>
                </a:solidFill>
                <a:ea typeface="宋体" panose="02010600030101010101" pitchFamily="2" charset="-122"/>
              </a:endParaRPr>
            </a:p>
          </p:txBody>
        </p:sp>
        <p:sp>
          <p:nvSpPr>
            <p:cNvPr id="199" name="Freeform 766">
              <a:extLst>
                <a:ext uri="{FF2B5EF4-FFF2-40B4-BE49-F238E27FC236}">
                  <a16:creationId xmlns:a16="http://schemas.microsoft.com/office/drawing/2014/main" id="{215A0889-930E-4C54-A291-78BAFCE3AC38}"/>
                </a:ext>
              </a:extLst>
            </p:cNvPr>
            <p:cNvSpPr>
              <a:spLocks/>
            </p:cNvSpPr>
            <p:nvPr/>
          </p:nvSpPr>
          <p:spPr bwMode="auto">
            <a:xfrm>
              <a:off x="3422" y="734"/>
              <a:ext cx="591" cy="214"/>
            </a:xfrm>
            <a:custGeom>
              <a:avLst/>
              <a:gdLst>
                <a:gd name="T0" fmla="*/ 591 w 591"/>
                <a:gd name="T1" fmla="*/ 214 h 214"/>
                <a:gd name="T2" fmla="*/ 444 w 591"/>
                <a:gd name="T3" fmla="*/ 214 h 214"/>
                <a:gd name="T4" fmla="*/ 405 w 591"/>
                <a:gd name="T5" fmla="*/ 107 h 214"/>
                <a:gd name="T6" fmla="*/ 186 w 591"/>
                <a:gd name="T7" fmla="*/ 107 h 214"/>
                <a:gd name="T8" fmla="*/ 148 w 591"/>
                <a:gd name="T9" fmla="*/ 214 h 214"/>
                <a:gd name="T10" fmla="*/ 0 w 591"/>
                <a:gd name="T11" fmla="*/ 214 h 214"/>
                <a:gd name="T12" fmla="*/ 73 w 591"/>
                <a:gd name="T13" fmla="*/ 0 h 214"/>
                <a:gd name="T14" fmla="*/ 518 w 591"/>
                <a:gd name="T15" fmla="*/ 0 h 214"/>
                <a:gd name="T16" fmla="*/ 591 w 591"/>
                <a:gd name="T17" fmla="*/ 214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91" h="214">
                  <a:moveTo>
                    <a:pt x="591" y="214"/>
                  </a:moveTo>
                  <a:lnTo>
                    <a:pt x="444" y="214"/>
                  </a:lnTo>
                  <a:lnTo>
                    <a:pt x="405" y="107"/>
                  </a:lnTo>
                  <a:lnTo>
                    <a:pt x="186" y="107"/>
                  </a:lnTo>
                  <a:lnTo>
                    <a:pt x="148" y="214"/>
                  </a:lnTo>
                  <a:lnTo>
                    <a:pt x="0" y="214"/>
                  </a:lnTo>
                  <a:lnTo>
                    <a:pt x="73" y="0"/>
                  </a:lnTo>
                  <a:lnTo>
                    <a:pt x="518" y="0"/>
                  </a:lnTo>
                  <a:lnTo>
                    <a:pt x="591" y="214"/>
                  </a:lnTo>
                </a:path>
              </a:pathLst>
            </a:custGeom>
            <a:solidFill>
              <a:srgbClr val="003366"/>
            </a:solidFill>
            <a:ln w="14351" cap="rnd">
              <a:solidFill>
                <a:srgbClr val="000066"/>
              </a:solidFill>
              <a:prstDash val="solid"/>
              <a:round/>
              <a:headEnd/>
              <a:tailEnd/>
            </a:ln>
          </p:spPr>
          <p:txBody>
            <a:bodyPr/>
            <a:lstStyle/>
            <a:p>
              <a:endParaRPr lang="zh-CN" altLang="en-US"/>
            </a:p>
          </p:txBody>
        </p:sp>
        <p:sp>
          <p:nvSpPr>
            <p:cNvPr id="200" name="Freeform 767">
              <a:extLst>
                <a:ext uri="{FF2B5EF4-FFF2-40B4-BE49-F238E27FC236}">
                  <a16:creationId xmlns:a16="http://schemas.microsoft.com/office/drawing/2014/main" id="{3C69B0EF-ED86-486C-A7A3-81F9A50CCE0F}"/>
                </a:ext>
              </a:extLst>
            </p:cNvPr>
            <p:cNvSpPr>
              <a:spLocks noEditPoints="1"/>
            </p:cNvSpPr>
            <p:nvPr/>
          </p:nvSpPr>
          <p:spPr bwMode="auto">
            <a:xfrm>
              <a:off x="2967" y="440"/>
              <a:ext cx="15" cy="3325"/>
            </a:xfrm>
            <a:custGeom>
              <a:avLst/>
              <a:gdLst>
                <a:gd name="T0" fmla="*/ 0 w 22"/>
                <a:gd name="T1" fmla="*/ 1 h 5051"/>
                <a:gd name="T2" fmla="*/ 1 w 22"/>
                <a:gd name="T3" fmla="*/ 1 h 5051"/>
                <a:gd name="T4" fmla="*/ 0 w 22"/>
                <a:gd name="T5" fmla="*/ 1 h 5051"/>
                <a:gd name="T6" fmla="*/ 1 w 22"/>
                <a:gd name="T7" fmla="*/ 1 h 5051"/>
                <a:gd name="T8" fmla="*/ 1 w 22"/>
                <a:gd name="T9" fmla="*/ 1 h 5051"/>
                <a:gd name="T10" fmla="*/ 1 w 22"/>
                <a:gd name="T11" fmla="*/ 1 h 5051"/>
                <a:gd name="T12" fmla="*/ 1 w 22"/>
                <a:gd name="T13" fmla="*/ 1 h 5051"/>
                <a:gd name="T14" fmla="*/ 0 w 22"/>
                <a:gd name="T15" fmla="*/ 1 h 5051"/>
                <a:gd name="T16" fmla="*/ 1 w 22"/>
                <a:gd name="T17" fmla="*/ 1 h 5051"/>
                <a:gd name="T18" fmla="*/ 0 w 22"/>
                <a:gd name="T19" fmla="*/ 1 h 5051"/>
                <a:gd name="T20" fmla="*/ 1 w 22"/>
                <a:gd name="T21" fmla="*/ 1 h 5051"/>
                <a:gd name="T22" fmla="*/ 1 w 22"/>
                <a:gd name="T23" fmla="*/ 1 h 5051"/>
                <a:gd name="T24" fmla="*/ 1 w 22"/>
                <a:gd name="T25" fmla="*/ 1 h 5051"/>
                <a:gd name="T26" fmla="*/ 1 w 22"/>
                <a:gd name="T27" fmla="*/ 1 h 5051"/>
                <a:gd name="T28" fmla="*/ 0 w 22"/>
                <a:gd name="T29" fmla="*/ 1 h 5051"/>
                <a:gd name="T30" fmla="*/ 1 w 22"/>
                <a:gd name="T31" fmla="*/ 1 h 5051"/>
                <a:gd name="T32" fmla="*/ 0 w 22"/>
                <a:gd name="T33" fmla="*/ 1 h 5051"/>
                <a:gd name="T34" fmla="*/ 1 w 22"/>
                <a:gd name="T35" fmla="*/ 1 h 5051"/>
                <a:gd name="T36" fmla="*/ 1 w 22"/>
                <a:gd name="T37" fmla="*/ 1 h 5051"/>
                <a:gd name="T38" fmla="*/ 1 w 22"/>
                <a:gd name="T39" fmla="*/ 1 h 5051"/>
                <a:gd name="T40" fmla="*/ 1 w 22"/>
                <a:gd name="T41" fmla="*/ 1 h 5051"/>
                <a:gd name="T42" fmla="*/ 0 w 22"/>
                <a:gd name="T43" fmla="*/ 1 h 5051"/>
                <a:gd name="T44" fmla="*/ 1 w 22"/>
                <a:gd name="T45" fmla="*/ 1 h 5051"/>
                <a:gd name="T46" fmla="*/ 0 w 22"/>
                <a:gd name="T47" fmla="*/ 1 h 5051"/>
                <a:gd name="T48" fmla="*/ 1 w 22"/>
                <a:gd name="T49" fmla="*/ 1 h 5051"/>
                <a:gd name="T50" fmla="*/ 1 w 22"/>
                <a:gd name="T51" fmla="*/ 1 h 5051"/>
                <a:gd name="T52" fmla="*/ 1 w 22"/>
                <a:gd name="T53" fmla="*/ 1 h 5051"/>
                <a:gd name="T54" fmla="*/ 1 w 22"/>
                <a:gd name="T55" fmla="*/ 1 h 5051"/>
                <a:gd name="T56" fmla="*/ 0 w 22"/>
                <a:gd name="T57" fmla="*/ 1 h 5051"/>
                <a:gd name="T58" fmla="*/ 1 w 22"/>
                <a:gd name="T59" fmla="*/ 1 h 5051"/>
                <a:gd name="T60" fmla="*/ 0 w 22"/>
                <a:gd name="T61" fmla="*/ 1 h 5051"/>
                <a:gd name="T62" fmla="*/ 1 w 22"/>
                <a:gd name="T63" fmla="*/ 2 h 5051"/>
                <a:gd name="T64" fmla="*/ 1 w 22"/>
                <a:gd name="T65" fmla="*/ 1 h 5051"/>
                <a:gd name="T66" fmla="*/ 1 w 22"/>
                <a:gd name="T67" fmla="*/ 2 h 5051"/>
                <a:gd name="T68" fmla="*/ 1 w 22"/>
                <a:gd name="T69" fmla="*/ 2 h 5051"/>
                <a:gd name="T70" fmla="*/ 0 w 22"/>
                <a:gd name="T71" fmla="*/ 2 h 5051"/>
                <a:gd name="T72" fmla="*/ 1 w 22"/>
                <a:gd name="T73" fmla="*/ 2 h 5051"/>
                <a:gd name="T74" fmla="*/ 0 w 22"/>
                <a:gd name="T75" fmla="*/ 2 h 5051"/>
                <a:gd name="T76" fmla="*/ 1 w 22"/>
                <a:gd name="T77" fmla="*/ 2 h 5051"/>
                <a:gd name="T78" fmla="*/ 1 w 22"/>
                <a:gd name="T79" fmla="*/ 2 h 5051"/>
                <a:gd name="T80" fmla="*/ 1 w 22"/>
                <a:gd name="T81" fmla="*/ 2 h 5051"/>
                <a:gd name="T82" fmla="*/ 1 w 22"/>
                <a:gd name="T83" fmla="*/ 2 h 5051"/>
                <a:gd name="T84" fmla="*/ 0 w 22"/>
                <a:gd name="T85" fmla="*/ 2 h 5051"/>
                <a:gd name="T86" fmla="*/ 1 w 22"/>
                <a:gd name="T87" fmla="*/ 2 h 5051"/>
                <a:gd name="T88" fmla="*/ 0 w 22"/>
                <a:gd name="T89" fmla="*/ 2 h 5051"/>
                <a:gd name="T90" fmla="*/ 1 w 22"/>
                <a:gd name="T91" fmla="*/ 2 h 5051"/>
                <a:gd name="T92" fmla="*/ 1 w 22"/>
                <a:gd name="T93" fmla="*/ 2 h 5051"/>
                <a:gd name="T94" fmla="*/ 1 w 22"/>
                <a:gd name="T95" fmla="*/ 3 h 5051"/>
                <a:gd name="T96" fmla="*/ 1 w 22"/>
                <a:gd name="T97" fmla="*/ 2 h 5051"/>
                <a:gd name="T98" fmla="*/ 0 w 22"/>
                <a:gd name="T99" fmla="*/ 3 h 5051"/>
                <a:gd name="T100" fmla="*/ 1 w 22"/>
                <a:gd name="T101" fmla="*/ 3 h 5051"/>
                <a:gd name="T102" fmla="*/ 0 w 22"/>
                <a:gd name="T103" fmla="*/ 3 h 5051"/>
                <a:gd name="T104" fmla="*/ 1 w 22"/>
                <a:gd name="T105" fmla="*/ 3 h 5051"/>
                <a:gd name="T106" fmla="*/ 1 w 22"/>
                <a:gd name="T107" fmla="*/ 3 h 5051"/>
                <a:gd name="T108" fmla="*/ 1 w 22"/>
                <a:gd name="T109" fmla="*/ 3 h 5051"/>
                <a:gd name="T110" fmla="*/ 1 w 22"/>
                <a:gd name="T111" fmla="*/ 3 h 505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2" h="5051">
                  <a:moveTo>
                    <a:pt x="22" y="11"/>
                  </a:moveTo>
                  <a:lnTo>
                    <a:pt x="22" y="162"/>
                  </a:lnTo>
                  <a:cubicBezTo>
                    <a:pt x="22" y="168"/>
                    <a:pt x="17" y="173"/>
                    <a:pt x="11" y="173"/>
                  </a:cubicBezTo>
                  <a:cubicBezTo>
                    <a:pt x="5" y="173"/>
                    <a:pt x="0" y="168"/>
                    <a:pt x="0" y="162"/>
                  </a:cubicBezTo>
                  <a:lnTo>
                    <a:pt x="0" y="11"/>
                  </a:lnTo>
                  <a:cubicBezTo>
                    <a:pt x="0" y="5"/>
                    <a:pt x="5" y="0"/>
                    <a:pt x="11" y="0"/>
                  </a:cubicBezTo>
                  <a:cubicBezTo>
                    <a:pt x="17" y="0"/>
                    <a:pt x="22" y="5"/>
                    <a:pt x="22" y="11"/>
                  </a:cubicBezTo>
                  <a:close/>
                  <a:moveTo>
                    <a:pt x="22" y="271"/>
                  </a:moveTo>
                  <a:lnTo>
                    <a:pt x="22" y="271"/>
                  </a:lnTo>
                  <a:cubicBezTo>
                    <a:pt x="22" y="277"/>
                    <a:pt x="17" y="282"/>
                    <a:pt x="11" y="282"/>
                  </a:cubicBezTo>
                  <a:cubicBezTo>
                    <a:pt x="5" y="282"/>
                    <a:pt x="0" y="277"/>
                    <a:pt x="0" y="271"/>
                  </a:cubicBezTo>
                  <a:cubicBezTo>
                    <a:pt x="0" y="265"/>
                    <a:pt x="5" y="260"/>
                    <a:pt x="11" y="260"/>
                  </a:cubicBezTo>
                  <a:cubicBezTo>
                    <a:pt x="17" y="260"/>
                    <a:pt x="22" y="265"/>
                    <a:pt x="22" y="271"/>
                  </a:cubicBezTo>
                  <a:close/>
                  <a:moveTo>
                    <a:pt x="22" y="379"/>
                  </a:moveTo>
                  <a:lnTo>
                    <a:pt x="22" y="379"/>
                  </a:lnTo>
                  <a:cubicBezTo>
                    <a:pt x="22" y="385"/>
                    <a:pt x="17" y="390"/>
                    <a:pt x="11" y="390"/>
                  </a:cubicBezTo>
                  <a:cubicBezTo>
                    <a:pt x="5" y="390"/>
                    <a:pt x="0" y="385"/>
                    <a:pt x="0" y="379"/>
                  </a:cubicBezTo>
                  <a:cubicBezTo>
                    <a:pt x="0" y="373"/>
                    <a:pt x="5" y="368"/>
                    <a:pt x="11" y="368"/>
                  </a:cubicBezTo>
                  <a:cubicBezTo>
                    <a:pt x="17" y="368"/>
                    <a:pt x="22" y="373"/>
                    <a:pt x="22" y="379"/>
                  </a:cubicBezTo>
                  <a:close/>
                  <a:moveTo>
                    <a:pt x="22" y="488"/>
                  </a:moveTo>
                  <a:lnTo>
                    <a:pt x="22" y="639"/>
                  </a:lnTo>
                  <a:cubicBezTo>
                    <a:pt x="22" y="645"/>
                    <a:pt x="17" y="650"/>
                    <a:pt x="11" y="650"/>
                  </a:cubicBezTo>
                  <a:cubicBezTo>
                    <a:pt x="5" y="650"/>
                    <a:pt x="0" y="645"/>
                    <a:pt x="0" y="639"/>
                  </a:cubicBezTo>
                  <a:lnTo>
                    <a:pt x="0" y="488"/>
                  </a:lnTo>
                  <a:cubicBezTo>
                    <a:pt x="0" y="482"/>
                    <a:pt x="5" y="477"/>
                    <a:pt x="11" y="477"/>
                  </a:cubicBezTo>
                  <a:cubicBezTo>
                    <a:pt x="17" y="477"/>
                    <a:pt x="22" y="482"/>
                    <a:pt x="22" y="488"/>
                  </a:cubicBezTo>
                  <a:close/>
                  <a:moveTo>
                    <a:pt x="22" y="748"/>
                  </a:moveTo>
                  <a:lnTo>
                    <a:pt x="22" y="748"/>
                  </a:lnTo>
                  <a:cubicBezTo>
                    <a:pt x="22" y="754"/>
                    <a:pt x="17" y="759"/>
                    <a:pt x="11" y="759"/>
                  </a:cubicBezTo>
                  <a:cubicBezTo>
                    <a:pt x="5" y="759"/>
                    <a:pt x="0" y="754"/>
                    <a:pt x="0" y="748"/>
                  </a:cubicBezTo>
                  <a:cubicBezTo>
                    <a:pt x="0" y="742"/>
                    <a:pt x="5" y="737"/>
                    <a:pt x="11" y="737"/>
                  </a:cubicBezTo>
                  <a:cubicBezTo>
                    <a:pt x="17" y="737"/>
                    <a:pt x="22" y="742"/>
                    <a:pt x="22" y="748"/>
                  </a:cubicBezTo>
                  <a:close/>
                  <a:moveTo>
                    <a:pt x="22" y="856"/>
                  </a:moveTo>
                  <a:lnTo>
                    <a:pt x="22" y="856"/>
                  </a:lnTo>
                  <a:cubicBezTo>
                    <a:pt x="22" y="862"/>
                    <a:pt x="17" y="867"/>
                    <a:pt x="11" y="867"/>
                  </a:cubicBezTo>
                  <a:cubicBezTo>
                    <a:pt x="5" y="867"/>
                    <a:pt x="0" y="862"/>
                    <a:pt x="0" y="856"/>
                  </a:cubicBezTo>
                  <a:cubicBezTo>
                    <a:pt x="0" y="850"/>
                    <a:pt x="5" y="845"/>
                    <a:pt x="11" y="845"/>
                  </a:cubicBezTo>
                  <a:cubicBezTo>
                    <a:pt x="17" y="845"/>
                    <a:pt x="22" y="850"/>
                    <a:pt x="22" y="856"/>
                  </a:cubicBezTo>
                  <a:close/>
                  <a:moveTo>
                    <a:pt x="22" y="964"/>
                  </a:moveTo>
                  <a:lnTo>
                    <a:pt x="22" y="1116"/>
                  </a:lnTo>
                  <a:cubicBezTo>
                    <a:pt x="22" y="1122"/>
                    <a:pt x="17" y="1127"/>
                    <a:pt x="11" y="1127"/>
                  </a:cubicBezTo>
                  <a:cubicBezTo>
                    <a:pt x="5" y="1127"/>
                    <a:pt x="0" y="1122"/>
                    <a:pt x="0" y="1116"/>
                  </a:cubicBezTo>
                  <a:lnTo>
                    <a:pt x="0" y="964"/>
                  </a:lnTo>
                  <a:cubicBezTo>
                    <a:pt x="0" y="958"/>
                    <a:pt x="5" y="954"/>
                    <a:pt x="11" y="954"/>
                  </a:cubicBezTo>
                  <a:cubicBezTo>
                    <a:pt x="17" y="954"/>
                    <a:pt x="22" y="958"/>
                    <a:pt x="22" y="964"/>
                  </a:cubicBezTo>
                  <a:close/>
                  <a:moveTo>
                    <a:pt x="22" y="1225"/>
                  </a:moveTo>
                  <a:lnTo>
                    <a:pt x="22" y="1225"/>
                  </a:lnTo>
                  <a:cubicBezTo>
                    <a:pt x="22" y="1231"/>
                    <a:pt x="17" y="1235"/>
                    <a:pt x="11" y="1235"/>
                  </a:cubicBezTo>
                  <a:cubicBezTo>
                    <a:pt x="5" y="1235"/>
                    <a:pt x="0" y="1231"/>
                    <a:pt x="0" y="1225"/>
                  </a:cubicBezTo>
                  <a:cubicBezTo>
                    <a:pt x="0" y="1219"/>
                    <a:pt x="5" y="1214"/>
                    <a:pt x="11" y="1214"/>
                  </a:cubicBezTo>
                  <a:cubicBezTo>
                    <a:pt x="17" y="1214"/>
                    <a:pt x="22" y="1219"/>
                    <a:pt x="22" y="1225"/>
                  </a:cubicBezTo>
                  <a:close/>
                  <a:moveTo>
                    <a:pt x="22" y="1333"/>
                  </a:moveTo>
                  <a:lnTo>
                    <a:pt x="22" y="1333"/>
                  </a:lnTo>
                  <a:cubicBezTo>
                    <a:pt x="22" y="1339"/>
                    <a:pt x="17" y="1344"/>
                    <a:pt x="11" y="1344"/>
                  </a:cubicBezTo>
                  <a:cubicBezTo>
                    <a:pt x="5" y="1344"/>
                    <a:pt x="0" y="1339"/>
                    <a:pt x="0" y="1333"/>
                  </a:cubicBezTo>
                  <a:cubicBezTo>
                    <a:pt x="0" y="1327"/>
                    <a:pt x="5" y="1322"/>
                    <a:pt x="11" y="1322"/>
                  </a:cubicBezTo>
                  <a:cubicBezTo>
                    <a:pt x="17" y="1322"/>
                    <a:pt x="22" y="1327"/>
                    <a:pt x="22" y="1333"/>
                  </a:cubicBezTo>
                  <a:close/>
                  <a:moveTo>
                    <a:pt x="22" y="1441"/>
                  </a:moveTo>
                  <a:lnTo>
                    <a:pt x="22" y="1593"/>
                  </a:lnTo>
                  <a:cubicBezTo>
                    <a:pt x="22" y="1599"/>
                    <a:pt x="17" y="1604"/>
                    <a:pt x="11" y="1604"/>
                  </a:cubicBezTo>
                  <a:cubicBezTo>
                    <a:pt x="5" y="1604"/>
                    <a:pt x="0" y="1599"/>
                    <a:pt x="0" y="1593"/>
                  </a:cubicBezTo>
                  <a:lnTo>
                    <a:pt x="0" y="1441"/>
                  </a:lnTo>
                  <a:cubicBezTo>
                    <a:pt x="0" y="1435"/>
                    <a:pt x="5" y="1431"/>
                    <a:pt x="11" y="1431"/>
                  </a:cubicBezTo>
                  <a:cubicBezTo>
                    <a:pt x="17" y="1431"/>
                    <a:pt x="22" y="1435"/>
                    <a:pt x="22" y="1441"/>
                  </a:cubicBezTo>
                  <a:close/>
                  <a:moveTo>
                    <a:pt x="22" y="1701"/>
                  </a:moveTo>
                  <a:lnTo>
                    <a:pt x="22" y="1701"/>
                  </a:lnTo>
                  <a:cubicBezTo>
                    <a:pt x="22" y="1707"/>
                    <a:pt x="17" y="1712"/>
                    <a:pt x="11" y="1712"/>
                  </a:cubicBezTo>
                  <a:cubicBezTo>
                    <a:pt x="5" y="1712"/>
                    <a:pt x="0" y="1707"/>
                    <a:pt x="0" y="1701"/>
                  </a:cubicBezTo>
                  <a:cubicBezTo>
                    <a:pt x="0" y="1695"/>
                    <a:pt x="5" y="1691"/>
                    <a:pt x="11" y="1691"/>
                  </a:cubicBezTo>
                  <a:cubicBezTo>
                    <a:pt x="17" y="1691"/>
                    <a:pt x="22" y="1695"/>
                    <a:pt x="22" y="1701"/>
                  </a:cubicBezTo>
                  <a:close/>
                  <a:moveTo>
                    <a:pt x="22" y="1810"/>
                  </a:moveTo>
                  <a:lnTo>
                    <a:pt x="22" y="1810"/>
                  </a:lnTo>
                  <a:cubicBezTo>
                    <a:pt x="22" y="1816"/>
                    <a:pt x="17" y="1821"/>
                    <a:pt x="11" y="1821"/>
                  </a:cubicBezTo>
                  <a:cubicBezTo>
                    <a:pt x="5" y="1821"/>
                    <a:pt x="0" y="1816"/>
                    <a:pt x="0" y="1810"/>
                  </a:cubicBezTo>
                  <a:cubicBezTo>
                    <a:pt x="0" y="1804"/>
                    <a:pt x="5" y="1799"/>
                    <a:pt x="11" y="1799"/>
                  </a:cubicBezTo>
                  <a:cubicBezTo>
                    <a:pt x="17" y="1799"/>
                    <a:pt x="22" y="1804"/>
                    <a:pt x="22" y="1810"/>
                  </a:cubicBezTo>
                  <a:close/>
                  <a:moveTo>
                    <a:pt x="22" y="1918"/>
                  </a:moveTo>
                  <a:lnTo>
                    <a:pt x="22" y="2070"/>
                  </a:lnTo>
                  <a:cubicBezTo>
                    <a:pt x="22" y="2076"/>
                    <a:pt x="17" y="2081"/>
                    <a:pt x="11" y="2081"/>
                  </a:cubicBezTo>
                  <a:cubicBezTo>
                    <a:pt x="5" y="2081"/>
                    <a:pt x="0" y="2076"/>
                    <a:pt x="0" y="2070"/>
                  </a:cubicBezTo>
                  <a:lnTo>
                    <a:pt x="0" y="1918"/>
                  </a:lnTo>
                  <a:cubicBezTo>
                    <a:pt x="0" y="1912"/>
                    <a:pt x="5" y="1907"/>
                    <a:pt x="11" y="1907"/>
                  </a:cubicBezTo>
                  <a:cubicBezTo>
                    <a:pt x="17" y="1907"/>
                    <a:pt x="22" y="1912"/>
                    <a:pt x="22" y="1918"/>
                  </a:cubicBezTo>
                  <a:close/>
                  <a:moveTo>
                    <a:pt x="22" y="2178"/>
                  </a:moveTo>
                  <a:lnTo>
                    <a:pt x="22" y="2178"/>
                  </a:lnTo>
                  <a:cubicBezTo>
                    <a:pt x="22" y="2184"/>
                    <a:pt x="17" y="2189"/>
                    <a:pt x="11" y="2189"/>
                  </a:cubicBezTo>
                  <a:cubicBezTo>
                    <a:pt x="5" y="2189"/>
                    <a:pt x="0" y="2184"/>
                    <a:pt x="0" y="2178"/>
                  </a:cubicBezTo>
                  <a:cubicBezTo>
                    <a:pt x="0" y="2172"/>
                    <a:pt x="5" y="2167"/>
                    <a:pt x="11" y="2167"/>
                  </a:cubicBezTo>
                  <a:cubicBezTo>
                    <a:pt x="17" y="2167"/>
                    <a:pt x="22" y="2172"/>
                    <a:pt x="22" y="2178"/>
                  </a:cubicBezTo>
                  <a:close/>
                  <a:moveTo>
                    <a:pt x="22" y="2287"/>
                  </a:moveTo>
                  <a:lnTo>
                    <a:pt x="22" y="2287"/>
                  </a:lnTo>
                  <a:cubicBezTo>
                    <a:pt x="22" y="2293"/>
                    <a:pt x="17" y="2298"/>
                    <a:pt x="11" y="2298"/>
                  </a:cubicBezTo>
                  <a:cubicBezTo>
                    <a:pt x="5" y="2298"/>
                    <a:pt x="0" y="2293"/>
                    <a:pt x="0" y="2287"/>
                  </a:cubicBezTo>
                  <a:cubicBezTo>
                    <a:pt x="0" y="2281"/>
                    <a:pt x="5" y="2276"/>
                    <a:pt x="11" y="2276"/>
                  </a:cubicBezTo>
                  <a:cubicBezTo>
                    <a:pt x="17" y="2276"/>
                    <a:pt x="22" y="2281"/>
                    <a:pt x="22" y="2287"/>
                  </a:cubicBezTo>
                  <a:close/>
                  <a:moveTo>
                    <a:pt x="22" y="2395"/>
                  </a:moveTo>
                  <a:lnTo>
                    <a:pt x="22" y="2547"/>
                  </a:lnTo>
                  <a:cubicBezTo>
                    <a:pt x="22" y="2553"/>
                    <a:pt x="17" y="2558"/>
                    <a:pt x="11" y="2558"/>
                  </a:cubicBezTo>
                  <a:cubicBezTo>
                    <a:pt x="5" y="2558"/>
                    <a:pt x="0" y="2553"/>
                    <a:pt x="0" y="2547"/>
                  </a:cubicBezTo>
                  <a:lnTo>
                    <a:pt x="0" y="2395"/>
                  </a:lnTo>
                  <a:cubicBezTo>
                    <a:pt x="0" y="2389"/>
                    <a:pt x="5" y="2384"/>
                    <a:pt x="11" y="2384"/>
                  </a:cubicBezTo>
                  <a:cubicBezTo>
                    <a:pt x="17" y="2384"/>
                    <a:pt x="22" y="2389"/>
                    <a:pt x="22" y="2395"/>
                  </a:cubicBezTo>
                  <a:close/>
                  <a:moveTo>
                    <a:pt x="22" y="2655"/>
                  </a:moveTo>
                  <a:lnTo>
                    <a:pt x="22" y="2655"/>
                  </a:lnTo>
                  <a:cubicBezTo>
                    <a:pt x="22" y="2661"/>
                    <a:pt x="17" y="2666"/>
                    <a:pt x="11" y="2666"/>
                  </a:cubicBezTo>
                  <a:cubicBezTo>
                    <a:pt x="5" y="2666"/>
                    <a:pt x="0" y="2661"/>
                    <a:pt x="0" y="2655"/>
                  </a:cubicBezTo>
                  <a:cubicBezTo>
                    <a:pt x="0" y="2649"/>
                    <a:pt x="5" y="2644"/>
                    <a:pt x="11" y="2644"/>
                  </a:cubicBezTo>
                  <a:cubicBezTo>
                    <a:pt x="17" y="2644"/>
                    <a:pt x="22" y="2649"/>
                    <a:pt x="22" y="2655"/>
                  </a:cubicBezTo>
                  <a:close/>
                  <a:moveTo>
                    <a:pt x="22" y="2764"/>
                  </a:moveTo>
                  <a:lnTo>
                    <a:pt x="22" y="2764"/>
                  </a:lnTo>
                  <a:cubicBezTo>
                    <a:pt x="22" y="2770"/>
                    <a:pt x="17" y="2774"/>
                    <a:pt x="11" y="2774"/>
                  </a:cubicBezTo>
                  <a:cubicBezTo>
                    <a:pt x="5" y="2774"/>
                    <a:pt x="0" y="2770"/>
                    <a:pt x="0" y="2764"/>
                  </a:cubicBezTo>
                  <a:cubicBezTo>
                    <a:pt x="0" y="2758"/>
                    <a:pt x="5" y="2753"/>
                    <a:pt x="11" y="2753"/>
                  </a:cubicBezTo>
                  <a:cubicBezTo>
                    <a:pt x="17" y="2753"/>
                    <a:pt x="22" y="2758"/>
                    <a:pt x="22" y="2764"/>
                  </a:cubicBezTo>
                  <a:close/>
                  <a:moveTo>
                    <a:pt x="22" y="2872"/>
                  </a:moveTo>
                  <a:lnTo>
                    <a:pt x="22" y="3024"/>
                  </a:lnTo>
                  <a:cubicBezTo>
                    <a:pt x="22" y="3030"/>
                    <a:pt x="17" y="3035"/>
                    <a:pt x="11" y="3035"/>
                  </a:cubicBezTo>
                  <a:cubicBezTo>
                    <a:pt x="5" y="3035"/>
                    <a:pt x="0" y="3030"/>
                    <a:pt x="0" y="3024"/>
                  </a:cubicBezTo>
                  <a:lnTo>
                    <a:pt x="0" y="2872"/>
                  </a:lnTo>
                  <a:cubicBezTo>
                    <a:pt x="0" y="2866"/>
                    <a:pt x="5" y="2861"/>
                    <a:pt x="11" y="2861"/>
                  </a:cubicBezTo>
                  <a:cubicBezTo>
                    <a:pt x="17" y="2861"/>
                    <a:pt x="22" y="2866"/>
                    <a:pt x="22" y="2872"/>
                  </a:cubicBezTo>
                  <a:close/>
                  <a:moveTo>
                    <a:pt x="22" y="3132"/>
                  </a:moveTo>
                  <a:lnTo>
                    <a:pt x="22" y="3132"/>
                  </a:lnTo>
                  <a:cubicBezTo>
                    <a:pt x="22" y="3138"/>
                    <a:pt x="17" y="3143"/>
                    <a:pt x="11" y="3143"/>
                  </a:cubicBezTo>
                  <a:cubicBezTo>
                    <a:pt x="5" y="3143"/>
                    <a:pt x="0" y="3138"/>
                    <a:pt x="0" y="3132"/>
                  </a:cubicBezTo>
                  <a:cubicBezTo>
                    <a:pt x="0" y="3126"/>
                    <a:pt x="5" y="3121"/>
                    <a:pt x="11" y="3121"/>
                  </a:cubicBezTo>
                  <a:cubicBezTo>
                    <a:pt x="17" y="3121"/>
                    <a:pt x="22" y="3126"/>
                    <a:pt x="22" y="3132"/>
                  </a:cubicBezTo>
                  <a:close/>
                  <a:moveTo>
                    <a:pt x="22" y="3240"/>
                  </a:moveTo>
                  <a:lnTo>
                    <a:pt x="22" y="3241"/>
                  </a:lnTo>
                  <a:cubicBezTo>
                    <a:pt x="22" y="3246"/>
                    <a:pt x="17" y="3251"/>
                    <a:pt x="11" y="3251"/>
                  </a:cubicBezTo>
                  <a:cubicBezTo>
                    <a:pt x="5" y="3251"/>
                    <a:pt x="0" y="3246"/>
                    <a:pt x="0" y="3241"/>
                  </a:cubicBezTo>
                  <a:lnTo>
                    <a:pt x="0" y="3240"/>
                  </a:lnTo>
                  <a:cubicBezTo>
                    <a:pt x="0" y="3235"/>
                    <a:pt x="5" y="3230"/>
                    <a:pt x="11" y="3230"/>
                  </a:cubicBezTo>
                  <a:cubicBezTo>
                    <a:pt x="17" y="3230"/>
                    <a:pt x="22" y="3235"/>
                    <a:pt x="22" y="3240"/>
                  </a:cubicBezTo>
                  <a:close/>
                  <a:moveTo>
                    <a:pt x="22" y="3349"/>
                  </a:moveTo>
                  <a:lnTo>
                    <a:pt x="22" y="3501"/>
                  </a:lnTo>
                  <a:cubicBezTo>
                    <a:pt x="22" y="3507"/>
                    <a:pt x="17" y="3511"/>
                    <a:pt x="11" y="3511"/>
                  </a:cubicBezTo>
                  <a:cubicBezTo>
                    <a:pt x="5" y="3511"/>
                    <a:pt x="0" y="3507"/>
                    <a:pt x="0" y="3501"/>
                  </a:cubicBezTo>
                  <a:lnTo>
                    <a:pt x="0" y="3349"/>
                  </a:lnTo>
                  <a:cubicBezTo>
                    <a:pt x="0" y="3343"/>
                    <a:pt x="5" y="3338"/>
                    <a:pt x="11" y="3338"/>
                  </a:cubicBezTo>
                  <a:cubicBezTo>
                    <a:pt x="17" y="3338"/>
                    <a:pt x="22" y="3343"/>
                    <a:pt x="22" y="3349"/>
                  </a:cubicBezTo>
                  <a:close/>
                  <a:moveTo>
                    <a:pt x="22" y="3609"/>
                  </a:moveTo>
                  <a:lnTo>
                    <a:pt x="22" y="3609"/>
                  </a:lnTo>
                  <a:cubicBezTo>
                    <a:pt x="22" y="3615"/>
                    <a:pt x="17" y="3620"/>
                    <a:pt x="11" y="3620"/>
                  </a:cubicBezTo>
                  <a:cubicBezTo>
                    <a:pt x="5" y="3620"/>
                    <a:pt x="0" y="3615"/>
                    <a:pt x="0" y="3609"/>
                  </a:cubicBezTo>
                  <a:cubicBezTo>
                    <a:pt x="0" y="3603"/>
                    <a:pt x="5" y="3598"/>
                    <a:pt x="11" y="3598"/>
                  </a:cubicBezTo>
                  <a:cubicBezTo>
                    <a:pt x="17" y="3598"/>
                    <a:pt x="22" y="3603"/>
                    <a:pt x="22" y="3609"/>
                  </a:cubicBezTo>
                  <a:close/>
                  <a:moveTo>
                    <a:pt x="22" y="3717"/>
                  </a:moveTo>
                  <a:lnTo>
                    <a:pt x="22" y="3717"/>
                  </a:lnTo>
                  <a:cubicBezTo>
                    <a:pt x="22" y="3723"/>
                    <a:pt x="17" y="3728"/>
                    <a:pt x="11" y="3728"/>
                  </a:cubicBezTo>
                  <a:cubicBezTo>
                    <a:pt x="5" y="3728"/>
                    <a:pt x="0" y="3723"/>
                    <a:pt x="0" y="3717"/>
                  </a:cubicBezTo>
                  <a:cubicBezTo>
                    <a:pt x="0" y="3711"/>
                    <a:pt x="5" y="3707"/>
                    <a:pt x="11" y="3707"/>
                  </a:cubicBezTo>
                  <a:cubicBezTo>
                    <a:pt x="17" y="3707"/>
                    <a:pt x="22" y="3711"/>
                    <a:pt x="22" y="3717"/>
                  </a:cubicBezTo>
                  <a:close/>
                  <a:moveTo>
                    <a:pt x="22" y="3826"/>
                  </a:moveTo>
                  <a:lnTo>
                    <a:pt x="22" y="3977"/>
                  </a:lnTo>
                  <a:cubicBezTo>
                    <a:pt x="22" y="3983"/>
                    <a:pt x="17" y="3988"/>
                    <a:pt x="11" y="3988"/>
                  </a:cubicBezTo>
                  <a:cubicBezTo>
                    <a:pt x="5" y="3988"/>
                    <a:pt x="0" y="3983"/>
                    <a:pt x="0" y="3977"/>
                  </a:cubicBezTo>
                  <a:lnTo>
                    <a:pt x="0" y="3826"/>
                  </a:lnTo>
                  <a:cubicBezTo>
                    <a:pt x="0" y="3820"/>
                    <a:pt x="5" y="3815"/>
                    <a:pt x="11" y="3815"/>
                  </a:cubicBezTo>
                  <a:cubicBezTo>
                    <a:pt x="17" y="3815"/>
                    <a:pt x="22" y="3820"/>
                    <a:pt x="22" y="3826"/>
                  </a:cubicBezTo>
                  <a:close/>
                  <a:moveTo>
                    <a:pt x="22" y="4086"/>
                  </a:moveTo>
                  <a:lnTo>
                    <a:pt x="22" y="4086"/>
                  </a:lnTo>
                  <a:cubicBezTo>
                    <a:pt x="22" y="4092"/>
                    <a:pt x="17" y="4097"/>
                    <a:pt x="11" y="4097"/>
                  </a:cubicBezTo>
                  <a:cubicBezTo>
                    <a:pt x="5" y="4097"/>
                    <a:pt x="0" y="4092"/>
                    <a:pt x="0" y="4086"/>
                  </a:cubicBezTo>
                  <a:cubicBezTo>
                    <a:pt x="0" y="4080"/>
                    <a:pt x="5" y="4075"/>
                    <a:pt x="11" y="4075"/>
                  </a:cubicBezTo>
                  <a:cubicBezTo>
                    <a:pt x="17" y="4075"/>
                    <a:pt x="22" y="4080"/>
                    <a:pt x="22" y="4086"/>
                  </a:cubicBezTo>
                  <a:close/>
                  <a:moveTo>
                    <a:pt x="22" y="4194"/>
                  </a:moveTo>
                  <a:lnTo>
                    <a:pt x="22" y="4194"/>
                  </a:lnTo>
                  <a:cubicBezTo>
                    <a:pt x="22" y="4200"/>
                    <a:pt x="17" y="4205"/>
                    <a:pt x="11" y="4205"/>
                  </a:cubicBezTo>
                  <a:cubicBezTo>
                    <a:pt x="5" y="4205"/>
                    <a:pt x="0" y="4200"/>
                    <a:pt x="0" y="4194"/>
                  </a:cubicBezTo>
                  <a:cubicBezTo>
                    <a:pt x="0" y="4188"/>
                    <a:pt x="5" y="4183"/>
                    <a:pt x="11" y="4183"/>
                  </a:cubicBezTo>
                  <a:cubicBezTo>
                    <a:pt x="17" y="4183"/>
                    <a:pt x="22" y="4188"/>
                    <a:pt x="22" y="4194"/>
                  </a:cubicBezTo>
                  <a:close/>
                  <a:moveTo>
                    <a:pt x="22" y="4303"/>
                  </a:moveTo>
                  <a:lnTo>
                    <a:pt x="22" y="4454"/>
                  </a:lnTo>
                  <a:cubicBezTo>
                    <a:pt x="22" y="4460"/>
                    <a:pt x="17" y="4465"/>
                    <a:pt x="11" y="4465"/>
                  </a:cubicBezTo>
                  <a:cubicBezTo>
                    <a:pt x="5" y="4465"/>
                    <a:pt x="0" y="4460"/>
                    <a:pt x="0" y="4454"/>
                  </a:cubicBezTo>
                  <a:lnTo>
                    <a:pt x="0" y="4303"/>
                  </a:lnTo>
                  <a:cubicBezTo>
                    <a:pt x="0" y="4297"/>
                    <a:pt x="5" y="4292"/>
                    <a:pt x="11" y="4292"/>
                  </a:cubicBezTo>
                  <a:cubicBezTo>
                    <a:pt x="17" y="4292"/>
                    <a:pt x="22" y="4297"/>
                    <a:pt x="22" y="4303"/>
                  </a:cubicBezTo>
                  <a:close/>
                  <a:moveTo>
                    <a:pt x="22" y="4563"/>
                  </a:moveTo>
                  <a:lnTo>
                    <a:pt x="22" y="4563"/>
                  </a:lnTo>
                  <a:cubicBezTo>
                    <a:pt x="22" y="4569"/>
                    <a:pt x="17" y="4574"/>
                    <a:pt x="11" y="4574"/>
                  </a:cubicBezTo>
                  <a:cubicBezTo>
                    <a:pt x="5" y="4574"/>
                    <a:pt x="0" y="4569"/>
                    <a:pt x="0" y="4563"/>
                  </a:cubicBezTo>
                  <a:cubicBezTo>
                    <a:pt x="0" y="4557"/>
                    <a:pt x="5" y="4552"/>
                    <a:pt x="11" y="4552"/>
                  </a:cubicBezTo>
                  <a:cubicBezTo>
                    <a:pt x="17" y="4552"/>
                    <a:pt x="22" y="4557"/>
                    <a:pt x="22" y="4563"/>
                  </a:cubicBezTo>
                  <a:close/>
                  <a:moveTo>
                    <a:pt x="22" y="4671"/>
                  </a:moveTo>
                  <a:lnTo>
                    <a:pt x="22" y="4671"/>
                  </a:lnTo>
                  <a:cubicBezTo>
                    <a:pt x="22" y="4677"/>
                    <a:pt x="17" y="4682"/>
                    <a:pt x="11" y="4682"/>
                  </a:cubicBezTo>
                  <a:cubicBezTo>
                    <a:pt x="5" y="4682"/>
                    <a:pt x="0" y="4677"/>
                    <a:pt x="0" y="4671"/>
                  </a:cubicBezTo>
                  <a:cubicBezTo>
                    <a:pt x="0" y="4665"/>
                    <a:pt x="5" y="4660"/>
                    <a:pt x="11" y="4660"/>
                  </a:cubicBezTo>
                  <a:cubicBezTo>
                    <a:pt x="17" y="4660"/>
                    <a:pt x="22" y="4665"/>
                    <a:pt x="22" y="4671"/>
                  </a:cubicBezTo>
                  <a:close/>
                  <a:moveTo>
                    <a:pt x="22" y="4780"/>
                  </a:moveTo>
                  <a:lnTo>
                    <a:pt x="22" y="4931"/>
                  </a:lnTo>
                  <a:cubicBezTo>
                    <a:pt x="22" y="4937"/>
                    <a:pt x="17" y="4942"/>
                    <a:pt x="11" y="4942"/>
                  </a:cubicBezTo>
                  <a:cubicBezTo>
                    <a:pt x="5" y="4942"/>
                    <a:pt x="0" y="4937"/>
                    <a:pt x="0" y="4931"/>
                  </a:cubicBezTo>
                  <a:lnTo>
                    <a:pt x="0" y="4780"/>
                  </a:lnTo>
                  <a:cubicBezTo>
                    <a:pt x="0" y="4774"/>
                    <a:pt x="5" y="4769"/>
                    <a:pt x="11" y="4769"/>
                  </a:cubicBezTo>
                  <a:cubicBezTo>
                    <a:pt x="17" y="4769"/>
                    <a:pt x="22" y="4774"/>
                    <a:pt x="22" y="4780"/>
                  </a:cubicBezTo>
                  <a:close/>
                  <a:moveTo>
                    <a:pt x="22" y="5040"/>
                  </a:moveTo>
                  <a:lnTo>
                    <a:pt x="22" y="5040"/>
                  </a:lnTo>
                  <a:cubicBezTo>
                    <a:pt x="22" y="5046"/>
                    <a:pt x="17" y="5051"/>
                    <a:pt x="11" y="5051"/>
                  </a:cubicBezTo>
                  <a:cubicBezTo>
                    <a:pt x="5" y="5051"/>
                    <a:pt x="0" y="5046"/>
                    <a:pt x="0" y="5040"/>
                  </a:cubicBezTo>
                  <a:cubicBezTo>
                    <a:pt x="0" y="5034"/>
                    <a:pt x="5" y="5029"/>
                    <a:pt x="11" y="5029"/>
                  </a:cubicBezTo>
                  <a:cubicBezTo>
                    <a:pt x="17" y="5029"/>
                    <a:pt x="22" y="5034"/>
                    <a:pt x="22" y="5040"/>
                  </a:cubicBezTo>
                  <a:close/>
                </a:path>
              </a:pathLst>
            </a:custGeom>
            <a:solidFill>
              <a:srgbClr val="000066"/>
            </a:solidFill>
            <a:ln w="17463" cap="flat">
              <a:solidFill>
                <a:srgbClr val="000066"/>
              </a:solidFill>
              <a:prstDash val="solid"/>
              <a:bevel/>
              <a:headEnd/>
              <a:tailEnd/>
            </a:ln>
          </p:spPr>
          <p:txBody>
            <a:bodyPr/>
            <a:lstStyle/>
            <a:p>
              <a:endParaRPr lang="zh-CN" altLang="en-US"/>
            </a:p>
          </p:txBody>
        </p:sp>
        <p:sp>
          <p:nvSpPr>
            <p:cNvPr id="201" name="Line 768">
              <a:extLst>
                <a:ext uri="{FF2B5EF4-FFF2-40B4-BE49-F238E27FC236}">
                  <a16:creationId xmlns:a16="http://schemas.microsoft.com/office/drawing/2014/main" id="{407A75E0-A3EC-4F93-8C49-3A51970C2A47}"/>
                </a:ext>
              </a:extLst>
            </p:cNvPr>
            <p:cNvSpPr>
              <a:spLocks noChangeShapeType="1"/>
            </p:cNvSpPr>
            <p:nvPr/>
          </p:nvSpPr>
          <p:spPr bwMode="auto">
            <a:xfrm>
              <a:off x="3812" y="3069"/>
              <a:ext cx="0" cy="268"/>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Line 769">
              <a:extLst>
                <a:ext uri="{FF2B5EF4-FFF2-40B4-BE49-F238E27FC236}">
                  <a16:creationId xmlns:a16="http://schemas.microsoft.com/office/drawing/2014/main" id="{3EDC8845-95BC-4DE4-97E2-8D94C26CD0CC}"/>
                </a:ext>
              </a:extLst>
            </p:cNvPr>
            <p:cNvSpPr>
              <a:spLocks noChangeShapeType="1"/>
            </p:cNvSpPr>
            <p:nvPr/>
          </p:nvSpPr>
          <p:spPr bwMode="auto">
            <a:xfrm>
              <a:off x="3964" y="3069"/>
              <a:ext cx="0" cy="268"/>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770">
              <a:extLst>
                <a:ext uri="{FF2B5EF4-FFF2-40B4-BE49-F238E27FC236}">
                  <a16:creationId xmlns:a16="http://schemas.microsoft.com/office/drawing/2014/main" id="{247CB9B3-B121-4FAA-9666-41FAD3D1127A}"/>
                </a:ext>
              </a:extLst>
            </p:cNvPr>
            <p:cNvSpPr>
              <a:spLocks noChangeShapeType="1"/>
            </p:cNvSpPr>
            <p:nvPr/>
          </p:nvSpPr>
          <p:spPr bwMode="auto">
            <a:xfrm>
              <a:off x="4266" y="3069"/>
              <a:ext cx="0" cy="268"/>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Line 771">
              <a:extLst>
                <a:ext uri="{FF2B5EF4-FFF2-40B4-BE49-F238E27FC236}">
                  <a16:creationId xmlns:a16="http://schemas.microsoft.com/office/drawing/2014/main" id="{7050EDAB-30A0-4517-9845-23D163EF8567}"/>
                </a:ext>
              </a:extLst>
            </p:cNvPr>
            <p:cNvSpPr>
              <a:spLocks noChangeShapeType="1"/>
            </p:cNvSpPr>
            <p:nvPr/>
          </p:nvSpPr>
          <p:spPr bwMode="auto">
            <a:xfrm>
              <a:off x="4115" y="3069"/>
              <a:ext cx="0" cy="268"/>
            </a:xfrm>
            <a:prstGeom prst="line">
              <a:avLst/>
            </a:prstGeom>
            <a:noFill/>
            <a:ln w="14288" cap="rnd">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 name="Rectangle 772">
              <a:extLst>
                <a:ext uri="{FF2B5EF4-FFF2-40B4-BE49-F238E27FC236}">
                  <a16:creationId xmlns:a16="http://schemas.microsoft.com/office/drawing/2014/main" id="{BA5DA67B-0A20-43E3-BD2A-29A99D258AF1}"/>
                </a:ext>
              </a:extLst>
            </p:cNvPr>
            <p:cNvSpPr>
              <a:spLocks noChangeArrowheads="1"/>
            </p:cNvSpPr>
            <p:nvPr/>
          </p:nvSpPr>
          <p:spPr bwMode="auto">
            <a:xfrm>
              <a:off x="1111" y="720"/>
              <a:ext cx="5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AH     AL</a:t>
              </a:r>
              <a:endParaRPr lang="en-US" altLang="zh-CN" sz="1800">
                <a:solidFill>
                  <a:schemeClr val="tx1"/>
                </a:solidFill>
                <a:ea typeface="宋体" panose="02010600030101010101" pitchFamily="2" charset="-122"/>
              </a:endParaRPr>
            </a:p>
          </p:txBody>
        </p:sp>
        <p:sp>
          <p:nvSpPr>
            <p:cNvPr id="206" name="Rectangle 773">
              <a:extLst>
                <a:ext uri="{FF2B5EF4-FFF2-40B4-BE49-F238E27FC236}">
                  <a16:creationId xmlns:a16="http://schemas.microsoft.com/office/drawing/2014/main" id="{D8FFD444-E1E8-4DDA-A114-A978C691C10E}"/>
                </a:ext>
              </a:extLst>
            </p:cNvPr>
            <p:cNvSpPr>
              <a:spLocks noChangeArrowheads="1"/>
            </p:cNvSpPr>
            <p:nvPr/>
          </p:nvSpPr>
          <p:spPr bwMode="auto">
            <a:xfrm>
              <a:off x="1111" y="857"/>
              <a:ext cx="5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BH     BL</a:t>
              </a:r>
              <a:endParaRPr lang="en-US" altLang="zh-CN" sz="1800">
                <a:solidFill>
                  <a:schemeClr val="tx1"/>
                </a:solidFill>
                <a:ea typeface="宋体" panose="02010600030101010101" pitchFamily="2" charset="-122"/>
              </a:endParaRPr>
            </a:p>
          </p:txBody>
        </p:sp>
        <p:sp>
          <p:nvSpPr>
            <p:cNvPr id="207" name="Rectangle 774">
              <a:extLst>
                <a:ext uri="{FF2B5EF4-FFF2-40B4-BE49-F238E27FC236}">
                  <a16:creationId xmlns:a16="http://schemas.microsoft.com/office/drawing/2014/main" id="{2275FBA5-BDCE-4672-8CCD-54C67559F50F}"/>
                </a:ext>
              </a:extLst>
            </p:cNvPr>
            <p:cNvSpPr>
              <a:spLocks noChangeArrowheads="1"/>
            </p:cNvSpPr>
            <p:nvPr/>
          </p:nvSpPr>
          <p:spPr bwMode="auto">
            <a:xfrm>
              <a:off x="1111" y="1125"/>
              <a:ext cx="5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DH     DL</a:t>
              </a:r>
              <a:endParaRPr lang="en-US" altLang="zh-CN" sz="1800">
                <a:solidFill>
                  <a:schemeClr val="tx1"/>
                </a:solidFill>
                <a:ea typeface="宋体" panose="02010600030101010101" pitchFamily="2" charset="-122"/>
              </a:endParaRPr>
            </a:p>
          </p:txBody>
        </p:sp>
        <p:sp>
          <p:nvSpPr>
            <p:cNvPr id="208" name="Rectangle 775">
              <a:extLst>
                <a:ext uri="{FF2B5EF4-FFF2-40B4-BE49-F238E27FC236}">
                  <a16:creationId xmlns:a16="http://schemas.microsoft.com/office/drawing/2014/main" id="{0A29EA60-315B-402F-97F1-B6459A141F11}"/>
                </a:ext>
              </a:extLst>
            </p:cNvPr>
            <p:cNvSpPr>
              <a:spLocks noChangeArrowheads="1"/>
            </p:cNvSpPr>
            <p:nvPr/>
          </p:nvSpPr>
          <p:spPr bwMode="auto">
            <a:xfrm>
              <a:off x="1111" y="1004"/>
              <a:ext cx="5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1500">
                  <a:solidFill>
                    <a:srgbClr val="003366"/>
                  </a:solidFill>
                  <a:latin typeface="宋体" panose="02010600030101010101" pitchFamily="2" charset="-122"/>
                  <a:ea typeface="宋体" panose="02010600030101010101" pitchFamily="2" charset="-122"/>
                </a:rPr>
                <a:t>CH     CL</a:t>
              </a:r>
              <a:endParaRPr lang="en-US" altLang="zh-CN" sz="1800">
                <a:solidFill>
                  <a:schemeClr val="tx1"/>
                </a:solidFill>
                <a:ea typeface="宋体" panose="02010600030101010101" pitchFamily="2" charset="-122"/>
              </a:endParaRPr>
            </a:p>
          </p:txBody>
        </p:sp>
        <p:sp>
          <p:nvSpPr>
            <p:cNvPr id="209" name="Rectangle 776">
              <a:extLst>
                <a:ext uri="{FF2B5EF4-FFF2-40B4-BE49-F238E27FC236}">
                  <a16:creationId xmlns:a16="http://schemas.microsoft.com/office/drawing/2014/main" id="{664E635A-60DB-4E5C-8C30-FD2785504AC2}"/>
                </a:ext>
              </a:extLst>
            </p:cNvPr>
            <p:cNvSpPr>
              <a:spLocks noChangeArrowheads="1"/>
            </p:cNvSpPr>
            <p:nvPr/>
          </p:nvSpPr>
          <p:spPr bwMode="auto">
            <a:xfrm>
              <a:off x="635" y="2089"/>
              <a:ext cx="2693" cy="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0" name="Rectangle 777">
              <a:extLst>
                <a:ext uri="{FF2B5EF4-FFF2-40B4-BE49-F238E27FC236}">
                  <a16:creationId xmlns:a16="http://schemas.microsoft.com/office/drawing/2014/main" id="{8DF989E6-AD2E-4011-961C-E822D35A7097}"/>
                </a:ext>
              </a:extLst>
            </p:cNvPr>
            <p:cNvSpPr>
              <a:spLocks noChangeArrowheads="1"/>
            </p:cNvSpPr>
            <p:nvPr/>
          </p:nvSpPr>
          <p:spPr bwMode="auto">
            <a:xfrm>
              <a:off x="642" y="2090"/>
              <a:ext cx="2692" cy="80"/>
            </a:xfrm>
            <a:prstGeom prst="rect">
              <a:avLst/>
            </a:prstGeom>
            <a:noFill/>
            <a:ln w="14288"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grpSp>
    </p:spTree>
    <p:extLst>
      <p:ext uri="{BB962C8B-B14F-4D97-AF65-F5344CB8AC3E}">
        <p14:creationId xmlns:p14="http://schemas.microsoft.com/office/powerpoint/2010/main" val="34260406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11</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579826"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b="1" dirty="0">
                <a:solidFill>
                  <a:schemeClr val="bg1"/>
                </a:solidFill>
                <a:latin typeface="Times New Roman" panose="02020603050405020304" pitchFamily="18" charset="0"/>
              </a:rPr>
              <a:t>3.2 80x86</a:t>
            </a:r>
            <a:r>
              <a:rPr lang="zh-CN" altLang="en-US" b="1" dirty="0">
                <a:solidFill>
                  <a:schemeClr val="bg1"/>
                </a:solidFill>
                <a:latin typeface="Times New Roman" panose="02020603050405020304" pitchFamily="18" charset="0"/>
              </a:rPr>
              <a:t>寄存器组</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3246530"/>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2800" b="1" kern="0" dirty="0">
                <a:solidFill>
                  <a:srgbClr val="2D8AE7">
                    <a:lumMod val="50000"/>
                  </a:srgbClr>
                </a:solidFill>
                <a:latin typeface="Times New Roman" panose="02020603050405020304" pitchFamily="18" charset="0"/>
                <a:ea typeface="方正静蕾简体" panose="02000000000000000000"/>
              </a:rPr>
              <a:t>程序可见和程序不可见：</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80x86</a:t>
            </a:r>
            <a:r>
              <a:rPr lang="zh-CN" altLang="en-US" sz="2800" b="1" kern="0" dirty="0">
                <a:solidFill>
                  <a:srgbClr val="2D8AE7">
                    <a:lumMod val="50000"/>
                  </a:srgbClr>
                </a:solidFill>
                <a:latin typeface="Times New Roman" panose="02020603050405020304" pitchFamily="18" charset="0"/>
                <a:ea typeface="方正静蕾简体" panose="02000000000000000000"/>
              </a:rPr>
              <a:t>的程序可见寄存器组</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通用寄存器</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专用寄存器</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段寄存器</a:t>
            </a:r>
            <a:endParaRPr lang="en-US" altLang="zh-CN" sz="2800" b="1" kern="0" dirty="0">
              <a:solidFill>
                <a:srgbClr val="C00000"/>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17794288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
                                            <p:txEl>
                                              <p:pRg st="4" end="4"/>
                                            </p:txEl>
                                          </p:spTgt>
                                        </p:tgtEl>
                                        <p:attrNameLst>
                                          <p:attrName>style.visibility</p:attrName>
                                        </p:attrNameLst>
                                      </p:cBhvr>
                                      <p:to>
                                        <p:strVal val="visible"/>
                                      </p:to>
                                    </p:set>
                                    <p:animEffect transition="in" filter="wipe(left)">
                                      <p:cBhvr>
                                        <p:cTn id="37" dur="500"/>
                                        <p:tgtEl>
                                          <p:spTgt spid="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12</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2244525"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通用寄存器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5186613"/>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AX(accumulator)</a:t>
            </a:r>
            <a:r>
              <a:rPr lang="zh-CN" altLang="en-US" sz="2800" b="1" kern="0" dirty="0">
                <a:solidFill>
                  <a:srgbClr val="2D8AE7">
                    <a:lumMod val="50000"/>
                  </a:srgbClr>
                </a:solidFill>
                <a:latin typeface="Times New Roman" panose="02020603050405020304" pitchFamily="18" charset="0"/>
                <a:ea typeface="方正静蕾简体" panose="02000000000000000000"/>
              </a:rPr>
              <a:t>累加器；</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baseline="0" dirty="0">
                <a:solidFill>
                  <a:srgbClr val="2D8AE7">
                    <a:lumMod val="50000"/>
                  </a:srgbClr>
                </a:solidFill>
                <a:latin typeface="Times New Roman" panose="02020603050405020304" pitchFamily="18" charset="0"/>
                <a:ea typeface="方正静蕾简体" panose="02000000000000000000"/>
              </a:rPr>
              <a:t>BX(base)</a:t>
            </a:r>
            <a:r>
              <a:rPr lang="zh-CN" altLang="en-US" sz="2800" b="1" kern="0" baseline="0" dirty="0">
                <a:solidFill>
                  <a:srgbClr val="2D8AE7">
                    <a:lumMod val="50000"/>
                  </a:srgbClr>
                </a:solidFill>
                <a:latin typeface="Times New Roman" panose="02020603050405020304" pitchFamily="18" charset="0"/>
                <a:ea typeface="方正静蕾简体" panose="02000000000000000000"/>
              </a:rPr>
              <a:t>基址寄存器；</a:t>
            </a:r>
            <a:endParaRPr lang="en-US" altLang="zh-CN" sz="2800" b="1" kern="0" baseline="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CX(count)</a:t>
            </a:r>
            <a:r>
              <a:rPr lang="zh-CN" altLang="en-US" sz="2800" b="1" kern="0" dirty="0">
                <a:solidFill>
                  <a:srgbClr val="2D8AE7">
                    <a:lumMod val="50000"/>
                  </a:srgbClr>
                </a:solidFill>
                <a:latin typeface="Times New Roman" panose="02020603050405020304" pitchFamily="18" charset="0"/>
                <a:ea typeface="方正静蕾简体" panose="02000000000000000000"/>
              </a:rPr>
              <a:t>计数器；</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baseline="0" dirty="0">
                <a:solidFill>
                  <a:srgbClr val="2D8AE7">
                    <a:lumMod val="50000"/>
                  </a:srgbClr>
                </a:solidFill>
                <a:latin typeface="Times New Roman" panose="02020603050405020304" pitchFamily="18" charset="0"/>
                <a:ea typeface="方正静蕾简体" panose="02000000000000000000"/>
              </a:rPr>
              <a:t>DX(data)</a:t>
            </a:r>
            <a:r>
              <a:rPr lang="zh-CN" altLang="en-US" sz="2800" b="1" kern="0" baseline="0" dirty="0">
                <a:solidFill>
                  <a:srgbClr val="2D8AE7">
                    <a:lumMod val="50000"/>
                  </a:srgbClr>
                </a:solidFill>
                <a:latin typeface="Times New Roman" panose="02020603050405020304" pitchFamily="18" charset="0"/>
                <a:ea typeface="方正静蕾简体" panose="02000000000000000000"/>
              </a:rPr>
              <a:t>数据寄存器</a:t>
            </a:r>
            <a:endParaRPr lang="en-US" altLang="zh-CN" sz="2800" b="1" kern="0" baseline="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BP(base pointer)</a:t>
            </a:r>
            <a:r>
              <a:rPr lang="zh-CN" altLang="en-US" sz="2800" b="1" kern="0" dirty="0">
                <a:solidFill>
                  <a:srgbClr val="2D8AE7">
                    <a:lumMod val="50000"/>
                  </a:srgbClr>
                </a:solidFill>
                <a:latin typeface="Times New Roman" panose="02020603050405020304" pitchFamily="18" charset="0"/>
                <a:ea typeface="方正静蕾简体" panose="02000000000000000000"/>
              </a:rPr>
              <a:t>基址指针寄存器</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SP(Stack Pointer)</a:t>
            </a:r>
            <a:r>
              <a:rPr lang="zh-CN" altLang="en-US" sz="2800" b="1" kern="0" dirty="0">
                <a:solidFill>
                  <a:srgbClr val="2D8AE7">
                    <a:lumMod val="50000"/>
                  </a:srgbClr>
                </a:solidFill>
                <a:latin typeface="Times New Roman" panose="02020603050405020304" pitchFamily="18" charset="0"/>
                <a:ea typeface="方正静蕾简体" panose="02000000000000000000"/>
              </a:rPr>
              <a:t>堆栈指针寄存器</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baseline="0" dirty="0">
                <a:solidFill>
                  <a:srgbClr val="2D8AE7">
                    <a:lumMod val="50000"/>
                  </a:srgbClr>
                </a:solidFill>
                <a:latin typeface="Times New Roman" panose="02020603050405020304" pitchFamily="18" charset="0"/>
                <a:ea typeface="方正静蕾简体" panose="02000000000000000000"/>
              </a:rPr>
              <a:t>SI(source index)</a:t>
            </a:r>
            <a:r>
              <a:rPr lang="zh-CN" altLang="en-US" sz="2800" b="1" kern="0" baseline="0" dirty="0">
                <a:solidFill>
                  <a:srgbClr val="2D8AE7">
                    <a:lumMod val="50000"/>
                  </a:srgbClr>
                </a:solidFill>
                <a:latin typeface="Times New Roman" panose="02020603050405020304" pitchFamily="18" charset="0"/>
                <a:ea typeface="方正静蕾简体" panose="02000000000000000000"/>
              </a:rPr>
              <a:t>源变址寄存器</a:t>
            </a:r>
            <a:endParaRPr lang="en-US" altLang="zh-CN" sz="2800" b="1" kern="0" baseline="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DI(destination index)</a:t>
            </a:r>
            <a:r>
              <a:rPr lang="zh-CN" altLang="en-US" sz="2800" b="1" kern="0" dirty="0">
                <a:solidFill>
                  <a:srgbClr val="2D8AE7">
                    <a:lumMod val="50000"/>
                  </a:srgbClr>
                </a:solidFill>
                <a:latin typeface="Times New Roman" panose="02020603050405020304" pitchFamily="18" charset="0"/>
                <a:ea typeface="方正静蕾简体" panose="02000000000000000000"/>
              </a:rPr>
              <a:t>目的变址寄存器</a:t>
            </a:r>
            <a:endParaRPr lang="en-US" altLang="zh-CN" sz="2800" b="1" kern="0" baseline="0" dirty="0">
              <a:solidFill>
                <a:srgbClr val="2D8AE7">
                  <a:lumMod val="50000"/>
                </a:srgbClr>
              </a:solidFill>
              <a:latin typeface="Times New Roman" panose="02020603050405020304" pitchFamily="18" charset="0"/>
              <a:ea typeface="方正静蕾简体" panose="02000000000000000000"/>
            </a:endParaRPr>
          </a:p>
        </p:txBody>
      </p:sp>
      <p:grpSp>
        <p:nvGrpSpPr>
          <p:cNvPr id="5" name="Group 20">
            <a:extLst>
              <a:ext uri="{FF2B5EF4-FFF2-40B4-BE49-F238E27FC236}">
                <a16:creationId xmlns:a16="http://schemas.microsoft.com/office/drawing/2014/main" id="{8BA48D5E-6E51-40D3-B7D9-E0B9C9165CAA}"/>
              </a:ext>
            </a:extLst>
          </p:cNvPr>
          <p:cNvGrpSpPr>
            <a:grpSpLocks/>
          </p:cNvGrpSpPr>
          <p:nvPr/>
        </p:nvGrpSpPr>
        <p:grpSpPr bwMode="auto">
          <a:xfrm>
            <a:off x="3560161" y="1694636"/>
            <a:ext cx="4724400" cy="2201862"/>
            <a:chOff x="1488" y="2693"/>
            <a:chExt cx="2976" cy="1387"/>
          </a:xfrm>
        </p:grpSpPr>
        <p:sp>
          <p:nvSpPr>
            <p:cNvPr id="6" name="Text Box 6">
              <a:extLst>
                <a:ext uri="{FF2B5EF4-FFF2-40B4-BE49-F238E27FC236}">
                  <a16:creationId xmlns:a16="http://schemas.microsoft.com/office/drawing/2014/main" id="{A45B040C-374D-4F67-990C-D61975F8FC7C}"/>
                </a:ext>
              </a:extLst>
            </p:cNvPr>
            <p:cNvSpPr txBox="1">
              <a:spLocks noChangeArrowheads="1"/>
            </p:cNvSpPr>
            <p:nvPr/>
          </p:nvSpPr>
          <p:spPr bwMode="auto">
            <a:xfrm>
              <a:off x="1488" y="2981"/>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AX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7" name="Text Box 7">
              <a:extLst>
                <a:ext uri="{FF2B5EF4-FFF2-40B4-BE49-F238E27FC236}">
                  <a16:creationId xmlns:a16="http://schemas.microsoft.com/office/drawing/2014/main" id="{3ADE437F-EA0B-4E4B-B124-D7EEB0E4AC4E}"/>
                </a:ext>
              </a:extLst>
            </p:cNvPr>
            <p:cNvSpPr txBox="1">
              <a:spLocks noChangeArrowheads="1"/>
            </p:cNvSpPr>
            <p:nvPr/>
          </p:nvSpPr>
          <p:spPr bwMode="auto">
            <a:xfrm>
              <a:off x="1488" y="3269"/>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BX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8" name="Text Box 8">
              <a:extLst>
                <a:ext uri="{FF2B5EF4-FFF2-40B4-BE49-F238E27FC236}">
                  <a16:creationId xmlns:a16="http://schemas.microsoft.com/office/drawing/2014/main" id="{A3CBEEC8-7242-4DB6-9AD6-2097ECBAEEC4}"/>
                </a:ext>
              </a:extLst>
            </p:cNvPr>
            <p:cNvSpPr txBox="1">
              <a:spLocks noChangeArrowheads="1"/>
            </p:cNvSpPr>
            <p:nvPr/>
          </p:nvSpPr>
          <p:spPr bwMode="auto">
            <a:xfrm>
              <a:off x="1536" y="3557"/>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CX</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9" name="Text Box 9">
              <a:extLst>
                <a:ext uri="{FF2B5EF4-FFF2-40B4-BE49-F238E27FC236}">
                  <a16:creationId xmlns:a16="http://schemas.microsoft.com/office/drawing/2014/main" id="{BA63AFBB-0C5E-44B7-B16C-7A76925BD837}"/>
                </a:ext>
              </a:extLst>
            </p:cNvPr>
            <p:cNvSpPr txBox="1">
              <a:spLocks noChangeArrowheads="1"/>
            </p:cNvSpPr>
            <p:nvPr/>
          </p:nvSpPr>
          <p:spPr bwMode="auto">
            <a:xfrm>
              <a:off x="1536" y="3830"/>
              <a:ext cx="1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DX</a:t>
              </a:r>
              <a:endParaRPr kumimoji="1" lang="en-US" altLang="zh-CN" sz="2400">
                <a:solidFill>
                  <a:srgbClr val="000000"/>
                </a:solidFill>
                <a:latin typeface="Times New Roman" panose="02020603050405020304" pitchFamily="18" charset="0"/>
                <a:ea typeface="宋体" panose="02010600030101010101" pitchFamily="2" charset="-122"/>
              </a:endParaRPr>
            </a:p>
          </p:txBody>
        </p:sp>
        <p:grpSp>
          <p:nvGrpSpPr>
            <p:cNvPr id="10" name="Group 10">
              <a:extLst>
                <a:ext uri="{FF2B5EF4-FFF2-40B4-BE49-F238E27FC236}">
                  <a16:creationId xmlns:a16="http://schemas.microsoft.com/office/drawing/2014/main" id="{51497A49-5E1B-4C02-85A6-4069CDD56994}"/>
                </a:ext>
              </a:extLst>
            </p:cNvPr>
            <p:cNvGrpSpPr>
              <a:grpSpLocks/>
            </p:cNvGrpSpPr>
            <p:nvPr/>
          </p:nvGrpSpPr>
          <p:grpSpPr bwMode="auto">
            <a:xfrm>
              <a:off x="2640" y="2944"/>
              <a:ext cx="1728" cy="1127"/>
              <a:chOff x="1968" y="3072"/>
              <a:chExt cx="1728" cy="1127"/>
            </a:xfrm>
          </p:grpSpPr>
          <p:sp>
            <p:nvSpPr>
              <p:cNvPr id="12" name="Text Box 11">
                <a:extLst>
                  <a:ext uri="{FF2B5EF4-FFF2-40B4-BE49-F238E27FC236}">
                    <a16:creationId xmlns:a16="http://schemas.microsoft.com/office/drawing/2014/main" id="{2AF0D535-CBBC-497C-902B-38DB32B01738}"/>
                  </a:ext>
                </a:extLst>
              </p:cNvPr>
              <p:cNvSpPr txBox="1">
                <a:spLocks noChangeArrowheads="1"/>
              </p:cNvSpPr>
              <p:nvPr/>
            </p:nvSpPr>
            <p:spPr bwMode="auto">
              <a:xfrm>
                <a:off x="1968" y="3072"/>
                <a:ext cx="1728" cy="25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AH                AL</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3" name="Line 12">
                <a:extLst>
                  <a:ext uri="{FF2B5EF4-FFF2-40B4-BE49-F238E27FC236}">
                    <a16:creationId xmlns:a16="http://schemas.microsoft.com/office/drawing/2014/main" id="{D86C8487-0874-4A7B-AD94-F87F5F5A5E6F}"/>
                  </a:ext>
                </a:extLst>
              </p:cNvPr>
              <p:cNvSpPr>
                <a:spLocks noChangeShapeType="1"/>
              </p:cNvSpPr>
              <p:nvPr/>
            </p:nvSpPr>
            <p:spPr bwMode="auto">
              <a:xfrm>
                <a:off x="2832" y="3072"/>
                <a:ext cx="0" cy="2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3">
                <a:extLst>
                  <a:ext uri="{FF2B5EF4-FFF2-40B4-BE49-F238E27FC236}">
                    <a16:creationId xmlns:a16="http://schemas.microsoft.com/office/drawing/2014/main" id="{39DAFF6B-9666-473A-9410-7684619ACB44}"/>
                  </a:ext>
                </a:extLst>
              </p:cNvPr>
              <p:cNvSpPr txBox="1">
                <a:spLocks noChangeArrowheads="1"/>
              </p:cNvSpPr>
              <p:nvPr/>
            </p:nvSpPr>
            <p:spPr bwMode="auto">
              <a:xfrm>
                <a:off x="1968" y="3360"/>
                <a:ext cx="1728" cy="25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BH                 BL</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5" name="Text Box 14">
                <a:extLst>
                  <a:ext uri="{FF2B5EF4-FFF2-40B4-BE49-F238E27FC236}">
                    <a16:creationId xmlns:a16="http://schemas.microsoft.com/office/drawing/2014/main" id="{6A4D8D5D-7954-4E8B-8702-DC2D4ECFC484}"/>
                  </a:ext>
                </a:extLst>
              </p:cNvPr>
              <p:cNvSpPr txBox="1">
                <a:spLocks noChangeArrowheads="1"/>
              </p:cNvSpPr>
              <p:nvPr/>
            </p:nvSpPr>
            <p:spPr bwMode="auto">
              <a:xfrm>
                <a:off x="1968" y="3648"/>
                <a:ext cx="1728" cy="25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a:solidFill>
                      <a:srgbClr val="000000"/>
                    </a:solidFill>
                    <a:latin typeface="Times New Roman" panose="02020603050405020304" pitchFamily="18" charset="0"/>
                    <a:ea typeface="宋体" panose="02010600030101010101" pitchFamily="2" charset="-122"/>
                  </a:rPr>
                  <a:t>       CH                 CL</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6" name="Text Box 15">
                <a:extLst>
                  <a:ext uri="{FF2B5EF4-FFF2-40B4-BE49-F238E27FC236}">
                    <a16:creationId xmlns:a16="http://schemas.microsoft.com/office/drawing/2014/main" id="{B88EC618-92D7-43ED-A72A-9F5F955B9794}"/>
                  </a:ext>
                </a:extLst>
              </p:cNvPr>
              <p:cNvSpPr txBox="1">
                <a:spLocks noChangeArrowheads="1"/>
              </p:cNvSpPr>
              <p:nvPr/>
            </p:nvSpPr>
            <p:spPr bwMode="auto">
              <a:xfrm>
                <a:off x="1968" y="3935"/>
                <a:ext cx="1728" cy="256"/>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en-US" sz="2000" dirty="0">
                    <a:solidFill>
                      <a:srgbClr val="000000"/>
                    </a:solidFill>
                    <a:latin typeface="Times New Roman" panose="02020603050405020304" pitchFamily="18" charset="0"/>
                    <a:ea typeface="宋体" panose="02010600030101010101" pitchFamily="2" charset="-122"/>
                  </a:rPr>
                  <a:t>       DH                 DL</a:t>
                </a:r>
                <a:endParaRPr kumimoji="1" lang="en-US" altLang="zh-CN" sz="2400" dirty="0">
                  <a:solidFill>
                    <a:srgbClr val="000000"/>
                  </a:solidFill>
                  <a:latin typeface="Times New Roman" panose="02020603050405020304" pitchFamily="18" charset="0"/>
                  <a:ea typeface="宋体" panose="02010600030101010101" pitchFamily="2" charset="-122"/>
                </a:endParaRPr>
              </a:p>
            </p:txBody>
          </p:sp>
          <p:sp>
            <p:nvSpPr>
              <p:cNvPr id="17" name="Line 16">
                <a:extLst>
                  <a:ext uri="{FF2B5EF4-FFF2-40B4-BE49-F238E27FC236}">
                    <a16:creationId xmlns:a16="http://schemas.microsoft.com/office/drawing/2014/main" id="{30303DDC-F4CD-4F6C-8A2F-E471A4F9094F}"/>
                  </a:ext>
                </a:extLst>
              </p:cNvPr>
              <p:cNvSpPr>
                <a:spLocks noChangeShapeType="1"/>
              </p:cNvSpPr>
              <p:nvPr/>
            </p:nvSpPr>
            <p:spPr bwMode="auto">
              <a:xfrm>
                <a:off x="2832" y="3360"/>
                <a:ext cx="0" cy="2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a:extLst>
                  <a:ext uri="{FF2B5EF4-FFF2-40B4-BE49-F238E27FC236}">
                    <a16:creationId xmlns:a16="http://schemas.microsoft.com/office/drawing/2014/main" id="{03552CA8-7892-4D65-B81F-5C93C062A7EC}"/>
                  </a:ext>
                </a:extLst>
              </p:cNvPr>
              <p:cNvSpPr>
                <a:spLocks noChangeShapeType="1"/>
              </p:cNvSpPr>
              <p:nvPr/>
            </p:nvSpPr>
            <p:spPr bwMode="auto">
              <a:xfrm>
                <a:off x="2832" y="3648"/>
                <a:ext cx="0" cy="2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a:extLst>
                  <a:ext uri="{FF2B5EF4-FFF2-40B4-BE49-F238E27FC236}">
                    <a16:creationId xmlns:a16="http://schemas.microsoft.com/office/drawing/2014/main" id="{45AC8878-2088-4062-B611-D4C3134A9FC9}"/>
                  </a:ext>
                </a:extLst>
              </p:cNvPr>
              <p:cNvSpPr>
                <a:spLocks noChangeShapeType="1"/>
              </p:cNvSpPr>
              <p:nvPr/>
            </p:nvSpPr>
            <p:spPr bwMode="auto">
              <a:xfrm>
                <a:off x="2832" y="3936"/>
                <a:ext cx="0" cy="2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Text Box 19">
              <a:extLst>
                <a:ext uri="{FF2B5EF4-FFF2-40B4-BE49-F238E27FC236}">
                  <a16:creationId xmlns:a16="http://schemas.microsoft.com/office/drawing/2014/main" id="{EC827EF9-F2A0-4FB6-96F4-98E31836E55D}"/>
                </a:ext>
              </a:extLst>
            </p:cNvPr>
            <p:cNvSpPr txBox="1">
              <a:spLocks noChangeArrowheads="1"/>
            </p:cNvSpPr>
            <p:nvPr/>
          </p:nvSpPr>
          <p:spPr bwMode="auto">
            <a:xfrm>
              <a:off x="2688" y="2693"/>
              <a:ext cx="1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r>
                <a:rPr lang="en-US" altLang="zh-CN" sz="2000">
                  <a:solidFill>
                    <a:srgbClr val="000000"/>
                  </a:solidFill>
                  <a:latin typeface="Times New Roman" panose="02020603050405020304" pitchFamily="18" charset="0"/>
                </a:rPr>
                <a:t>    </a:t>
              </a:r>
              <a:r>
                <a:rPr lang="zh-CN" altLang="en-US" sz="2000">
                  <a:solidFill>
                    <a:srgbClr val="000000"/>
                  </a:solidFill>
                  <a:latin typeface="Times New Roman" panose="02020603050405020304" pitchFamily="18" charset="0"/>
                </a:rPr>
                <a:t>高</a:t>
              </a:r>
              <a:r>
                <a:rPr lang="en-US" altLang="zh-CN" sz="2000">
                  <a:solidFill>
                    <a:srgbClr val="000000"/>
                  </a:solidFill>
                  <a:latin typeface="Times New Roman" panose="02020603050405020304" pitchFamily="18" charset="0"/>
                </a:rPr>
                <a:t>8</a:t>
              </a:r>
              <a:r>
                <a:rPr lang="zh-CN" altLang="en-US" sz="2000">
                  <a:solidFill>
                    <a:srgbClr val="000000"/>
                  </a:solidFill>
                  <a:latin typeface="Times New Roman" panose="02020603050405020304" pitchFamily="18" charset="0"/>
                </a:rPr>
                <a:t>位           低</a:t>
              </a:r>
              <a:r>
                <a:rPr lang="en-US" altLang="zh-CN" sz="2000">
                  <a:solidFill>
                    <a:srgbClr val="000000"/>
                  </a:solidFill>
                  <a:latin typeface="Times New Roman" panose="02020603050405020304" pitchFamily="18" charset="0"/>
                </a:rPr>
                <a:t>8</a:t>
              </a:r>
              <a:r>
                <a:rPr lang="zh-CN" altLang="en-US" sz="2000">
                  <a:solidFill>
                    <a:srgbClr val="000000"/>
                  </a:solidFill>
                  <a:latin typeface="Times New Roman" panose="02020603050405020304" pitchFamily="18" charset="0"/>
                </a:rPr>
                <a:t>位</a:t>
              </a:r>
            </a:p>
          </p:txBody>
        </p:sp>
      </p:grpSp>
    </p:spTree>
    <p:extLst>
      <p:ext uri="{BB962C8B-B14F-4D97-AF65-F5344CB8AC3E}">
        <p14:creationId xmlns:p14="http://schemas.microsoft.com/office/powerpoint/2010/main" val="19356360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
                                            <p:txEl>
                                              <p:pRg st="4" end="4"/>
                                            </p:txEl>
                                          </p:spTgt>
                                        </p:tgtEl>
                                        <p:attrNameLst>
                                          <p:attrName>style.visibility</p:attrName>
                                        </p:attrNameLst>
                                      </p:cBhvr>
                                      <p:to>
                                        <p:strVal val="visible"/>
                                      </p:to>
                                    </p:set>
                                    <p:animEffect transition="in" filter="wipe(left)">
                                      <p:cBhvr>
                                        <p:cTn id="37" dur="500"/>
                                        <p:tgtEl>
                                          <p:spTgt spid="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
                                            <p:txEl>
                                              <p:pRg st="5" end="5"/>
                                            </p:txEl>
                                          </p:spTgt>
                                        </p:tgtEl>
                                        <p:attrNameLst>
                                          <p:attrName>style.visibility</p:attrName>
                                        </p:attrNameLst>
                                      </p:cBhvr>
                                      <p:to>
                                        <p:strVal val="visible"/>
                                      </p:to>
                                    </p:set>
                                    <p:animEffect transition="in" filter="wipe(left)">
                                      <p:cBhvr>
                                        <p:cTn id="42" dur="500"/>
                                        <p:tgtEl>
                                          <p:spTgt spid="9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
                                            <p:txEl>
                                              <p:pRg st="6" end="6"/>
                                            </p:txEl>
                                          </p:spTgt>
                                        </p:tgtEl>
                                        <p:attrNameLst>
                                          <p:attrName>style.visibility</p:attrName>
                                        </p:attrNameLst>
                                      </p:cBhvr>
                                      <p:to>
                                        <p:strVal val="visible"/>
                                      </p:to>
                                    </p:set>
                                    <p:animEffect transition="in" filter="wipe(left)">
                                      <p:cBhvr>
                                        <p:cTn id="47" dur="500"/>
                                        <p:tgtEl>
                                          <p:spTgt spid="9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
                                            <p:txEl>
                                              <p:pRg st="7" end="7"/>
                                            </p:txEl>
                                          </p:spTgt>
                                        </p:tgtEl>
                                        <p:attrNameLst>
                                          <p:attrName>style.visibility</p:attrName>
                                        </p:attrNameLst>
                                      </p:cBhvr>
                                      <p:to>
                                        <p:strVal val="visible"/>
                                      </p:to>
                                    </p:set>
                                    <p:animEffect transition="in" filter="wipe(left)">
                                      <p:cBhvr>
                                        <p:cTn id="52" dur="500"/>
                                        <p:tgtEl>
                                          <p:spTgt spid="9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8B25B20-6B41-48DF-9D0B-3D781EFF8020}"/>
              </a:ext>
            </a:extLst>
          </p:cNvPr>
          <p:cNvSpPr>
            <a:spLocks noGrp="1"/>
          </p:cNvSpPr>
          <p:nvPr>
            <p:ph type="sldNum" sz="quarter" idx="12"/>
          </p:nvPr>
        </p:nvSpPr>
        <p:spPr/>
        <p:txBody>
          <a:bodyPr/>
          <a:lstStyle/>
          <a:p>
            <a:fld id="{E93F81B1-D4C0-4CFE-8E4B-8D75BF4F38F2}" type="slidenum">
              <a:rPr lang="zh-CN" altLang="en-US" smtClean="0"/>
              <a:t>13</a:t>
            </a:fld>
            <a:endParaRPr lang="zh-CN" altLang="en-US"/>
          </a:p>
        </p:txBody>
      </p:sp>
      <p:sp>
        <p:nvSpPr>
          <p:cNvPr id="3" name="Rectangle 1027">
            <a:extLst>
              <a:ext uri="{FF2B5EF4-FFF2-40B4-BE49-F238E27FC236}">
                <a16:creationId xmlns:a16="http://schemas.microsoft.com/office/drawing/2014/main" id="{E5D255FF-FA49-47A0-AED1-6A7BCF0D2F17}"/>
              </a:ext>
            </a:extLst>
          </p:cNvPr>
          <p:cNvSpPr>
            <a:spLocks noChangeArrowheads="1"/>
          </p:cNvSpPr>
          <p:nvPr/>
        </p:nvSpPr>
        <p:spPr bwMode="auto">
          <a:xfrm>
            <a:off x="1315636" y="404774"/>
            <a:ext cx="2244525"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专用寄存器</a:t>
            </a:r>
          </a:p>
        </p:txBody>
      </p:sp>
      <p:grpSp>
        <p:nvGrpSpPr>
          <p:cNvPr id="234" name="组合 233">
            <a:extLst>
              <a:ext uri="{FF2B5EF4-FFF2-40B4-BE49-F238E27FC236}">
                <a16:creationId xmlns:a16="http://schemas.microsoft.com/office/drawing/2014/main" id="{441BBB87-942D-4263-9BBD-EA9519F2DBA0}"/>
              </a:ext>
            </a:extLst>
          </p:cNvPr>
          <p:cNvGrpSpPr/>
          <p:nvPr/>
        </p:nvGrpSpPr>
        <p:grpSpPr>
          <a:xfrm>
            <a:off x="-342900" y="3409630"/>
            <a:ext cx="9491659" cy="2721065"/>
            <a:chOff x="387350" y="4029211"/>
            <a:chExt cx="8657135" cy="2448666"/>
          </a:xfrm>
        </p:grpSpPr>
        <p:sp>
          <p:nvSpPr>
            <p:cNvPr id="5" name="Text Box 77">
              <a:extLst>
                <a:ext uri="{FF2B5EF4-FFF2-40B4-BE49-F238E27FC236}">
                  <a16:creationId xmlns:a16="http://schemas.microsoft.com/office/drawing/2014/main" id="{7E8C118B-1F55-4F86-8BA4-FC663A09B5DC}"/>
                </a:ext>
              </a:extLst>
            </p:cNvPr>
            <p:cNvSpPr txBox="1">
              <a:spLocks noChangeArrowheads="1"/>
            </p:cNvSpPr>
            <p:nvPr/>
          </p:nvSpPr>
          <p:spPr bwMode="auto">
            <a:xfrm>
              <a:off x="7745413" y="4029211"/>
              <a:ext cx="1299072" cy="36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000" dirty="0">
                  <a:solidFill>
                    <a:schemeClr val="tx1"/>
                  </a:solidFill>
                  <a:latin typeface="Times New Roman" panose="02020603050405020304" pitchFamily="18" charset="0"/>
                  <a:ea typeface="宋体" panose="02010600030101010101" pitchFamily="2" charset="-122"/>
                </a:rPr>
                <a:t>8086/8088</a:t>
              </a:r>
            </a:p>
          </p:txBody>
        </p:sp>
        <p:sp>
          <p:nvSpPr>
            <p:cNvPr id="6" name="Text Box 129">
              <a:extLst>
                <a:ext uri="{FF2B5EF4-FFF2-40B4-BE49-F238E27FC236}">
                  <a16:creationId xmlns:a16="http://schemas.microsoft.com/office/drawing/2014/main" id="{A41CFB39-7D8F-4A60-A93E-1B180707043D}"/>
                </a:ext>
              </a:extLst>
            </p:cNvPr>
            <p:cNvSpPr txBox="1">
              <a:spLocks noChangeArrowheads="1"/>
            </p:cNvSpPr>
            <p:nvPr/>
          </p:nvSpPr>
          <p:spPr bwMode="auto">
            <a:xfrm>
              <a:off x="8093075" y="4808642"/>
              <a:ext cx="838200" cy="6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000">
                  <a:solidFill>
                    <a:srgbClr val="FF0000"/>
                  </a:solidFill>
                  <a:latin typeface="Times New Roman" panose="02020603050405020304" pitchFamily="18" charset="0"/>
                  <a:ea typeface="宋体" panose="02010600030101010101" pitchFamily="2" charset="-122"/>
                </a:rPr>
                <a:t> 80286</a:t>
              </a:r>
            </a:p>
          </p:txBody>
        </p:sp>
        <p:sp>
          <p:nvSpPr>
            <p:cNvPr id="7" name="Rectangle 233">
              <a:extLst>
                <a:ext uri="{FF2B5EF4-FFF2-40B4-BE49-F238E27FC236}">
                  <a16:creationId xmlns:a16="http://schemas.microsoft.com/office/drawing/2014/main" id="{484710DA-8A02-4844-8490-AC1FA2D9B1A0}"/>
                </a:ext>
              </a:extLst>
            </p:cNvPr>
            <p:cNvSpPr>
              <a:spLocks noChangeArrowheads="1"/>
            </p:cNvSpPr>
            <p:nvPr/>
          </p:nvSpPr>
          <p:spPr bwMode="auto">
            <a:xfrm>
              <a:off x="8093075" y="5570642"/>
              <a:ext cx="866176" cy="36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000">
                  <a:solidFill>
                    <a:srgbClr val="FF0000"/>
                  </a:solidFill>
                  <a:latin typeface="Times New Roman" panose="02020603050405020304" pitchFamily="18" charset="0"/>
                  <a:ea typeface="宋体" panose="02010600030101010101" pitchFamily="2" charset="-122"/>
                </a:rPr>
                <a:t> 80386</a:t>
              </a:r>
            </a:p>
          </p:txBody>
        </p:sp>
        <p:sp>
          <p:nvSpPr>
            <p:cNvPr id="10" name="Rectangle 28">
              <a:extLst>
                <a:ext uri="{FF2B5EF4-FFF2-40B4-BE49-F238E27FC236}">
                  <a16:creationId xmlns:a16="http://schemas.microsoft.com/office/drawing/2014/main" id="{BD0DEB85-3073-4DB0-AF82-752EBCF0AC8F}"/>
                </a:ext>
              </a:extLst>
            </p:cNvPr>
            <p:cNvSpPr>
              <a:spLocks noChangeArrowheads="1"/>
            </p:cNvSpPr>
            <p:nvPr/>
          </p:nvSpPr>
          <p:spPr bwMode="auto">
            <a:xfrm>
              <a:off x="5659438"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1" name="Text Box 29">
              <a:extLst>
                <a:ext uri="{FF2B5EF4-FFF2-40B4-BE49-F238E27FC236}">
                  <a16:creationId xmlns:a16="http://schemas.microsoft.com/office/drawing/2014/main" id="{51A2F0F5-6D1B-4EB9-BAD2-BA40621015E5}"/>
                </a:ext>
              </a:extLst>
            </p:cNvPr>
            <p:cNvSpPr txBox="1">
              <a:spLocks noChangeArrowheads="1"/>
            </p:cNvSpPr>
            <p:nvPr/>
          </p:nvSpPr>
          <p:spPr bwMode="auto">
            <a:xfrm>
              <a:off x="5594350" y="4427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OF</a:t>
              </a:r>
            </a:p>
          </p:txBody>
        </p:sp>
        <p:sp>
          <p:nvSpPr>
            <p:cNvPr id="12" name="Rectangle 34">
              <a:extLst>
                <a:ext uri="{FF2B5EF4-FFF2-40B4-BE49-F238E27FC236}">
                  <a16:creationId xmlns:a16="http://schemas.microsoft.com/office/drawing/2014/main" id="{6E8ACC3B-5394-4CFA-83A7-2219E2A6C50E}"/>
                </a:ext>
              </a:extLst>
            </p:cNvPr>
            <p:cNvSpPr>
              <a:spLocks noChangeArrowheads="1"/>
            </p:cNvSpPr>
            <p:nvPr/>
          </p:nvSpPr>
          <p:spPr bwMode="auto">
            <a:xfrm>
              <a:off x="6186488"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3" name="Text Box 35">
              <a:extLst>
                <a:ext uri="{FF2B5EF4-FFF2-40B4-BE49-F238E27FC236}">
                  <a16:creationId xmlns:a16="http://schemas.microsoft.com/office/drawing/2014/main" id="{E61923E8-1186-40BB-9504-E31F18E29EA8}"/>
                </a:ext>
              </a:extLst>
            </p:cNvPr>
            <p:cNvSpPr txBox="1">
              <a:spLocks noChangeArrowheads="1"/>
            </p:cNvSpPr>
            <p:nvPr/>
          </p:nvSpPr>
          <p:spPr bwMode="auto">
            <a:xfrm>
              <a:off x="6119813" y="4427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IF</a:t>
              </a:r>
            </a:p>
          </p:txBody>
        </p:sp>
        <p:sp>
          <p:nvSpPr>
            <p:cNvPr id="14" name="Rectangle 37">
              <a:extLst>
                <a:ext uri="{FF2B5EF4-FFF2-40B4-BE49-F238E27FC236}">
                  <a16:creationId xmlns:a16="http://schemas.microsoft.com/office/drawing/2014/main" id="{989F316F-9E72-4D9A-B684-21399CCCE57B}"/>
                </a:ext>
              </a:extLst>
            </p:cNvPr>
            <p:cNvSpPr>
              <a:spLocks noChangeArrowheads="1"/>
            </p:cNvSpPr>
            <p:nvPr/>
          </p:nvSpPr>
          <p:spPr bwMode="auto">
            <a:xfrm>
              <a:off x="6448425"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5" name="Text Box 38">
              <a:extLst>
                <a:ext uri="{FF2B5EF4-FFF2-40B4-BE49-F238E27FC236}">
                  <a16:creationId xmlns:a16="http://schemas.microsoft.com/office/drawing/2014/main" id="{536CB63F-7201-4EED-B6BE-3EABC8C0DE43}"/>
                </a:ext>
              </a:extLst>
            </p:cNvPr>
            <p:cNvSpPr txBox="1">
              <a:spLocks noChangeArrowheads="1"/>
            </p:cNvSpPr>
            <p:nvPr/>
          </p:nvSpPr>
          <p:spPr bwMode="auto">
            <a:xfrm>
              <a:off x="6381750" y="4427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TF</a:t>
              </a:r>
            </a:p>
          </p:txBody>
        </p:sp>
        <p:sp>
          <p:nvSpPr>
            <p:cNvPr id="16" name="Rectangle 40">
              <a:extLst>
                <a:ext uri="{FF2B5EF4-FFF2-40B4-BE49-F238E27FC236}">
                  <a16:creationId xmlns:a16="http://schemas.microsoft.com/office/drawing/2014/main" id="{819A3A00-B2C6-4DFE-8232-1E048D0F895C}"/>
                </a:ext>
              </a:extLst>
            </p:cNvPr>
            <p:cNvSpPr>
              <a:spLocks noChangeArrowheads="1"/>
            </p:cNvSpPr>
            <p:nvPr/>
          </p:nvSpPr>
          <p:spPr bwMode="auto">
            <a:xfrm>
              <a:off x="6711950"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7" name="Text Box 41">
              <a:extLst>
                <a:ext uri="{FF2B5EF4-FFF2-40B4-BE49-F238E27FC236}">
                  <a16:creationId xmlns:a16="http://schemas.microsoft.com/office/drawing/2014/main" id="{4370C78D-8B3C-425A-9436-ABB5F63D2656}"/>
                </a:ext>
              </a:extLst>
            </p:cNvPr>
            <p:cNvSpPr txBox="1">
              <a:spLocks noChangeArrowheads="1"/>
            </p:cNvSpPr>
            <p:nvPr/>
          </p:nvSpPr>
          <p:spPr bwMode="auto">
            <a:xfrm>
              <a:off x="6646863" y="4427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SF</a:t>
              </a:r>
            </a:p>
          </p:txBody>
        </p:sp>
        <p:sp>
          <p:nvSpPr>
            <p:cNvPr id="18" name="Rectangle 43">
              <a:extLst>
                <a:ext uri="{FF2B5EF4-FFF2-40B4-BE49-F238E27FC236}">
                  <a16:creationId xmlns:a16="http://schemas.microsoft.com/office/drawing/2014/main" id="{C5AEFA99-2E0C-4DD8-AC3C-BA1121FCAA39}"/>
                </a:ext>
              </a:extLst>
            </p:cNvPr>
            <p:cNvSpPr>
              <a:spLocks noChangeArrowheads="1"/>
            </p:cNvSpPr>
            <p:nvPr/>
          </p:nvSpPr>
          <p:spPr bwMode="auto">
            <a:xfrm>
              <a:off x="6975475"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9" name="Text Box 44">
              <a:extLst>
                <a:ext uri="{FF2B5EF4-FFF2-40B4-BE49-F238E27FC236}">
                  <a16:creationId xmlns:a16="http://schemas.microsoft.com/office/drawing/2014/main" id="{7388A1C5-AED8-4764-923F-283B031577BC}"/>
                </a:ext>
              </a:extLst>
            </p:cNvPr>
            <p:cNvSpPr txBox="1">
              <a:spLocks noChangeArrowheads="1"/>
            </p:cNvSpPr>
            <p:nvPr/>
          </p:nvSpPr>
          <p:spPr bwMode="auto">
            <a:xfrm>
              <a:off x="6908800" y="4427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ZF</a:t>
              </a:r>
            </a:p>
          </p:txBody>
        </p:sp>
        <p:sp>
          <p:nvSpPr>
            <p:cNvPr id="20" name="Rectangle 49">
              <a:extLst>
                <a:ext uri="{FF2B5EF4-FFF2-40B4-BE49-F238E27FC236}">
                  <a16:creationId xmlns:a16="http://schemas.microsoft.com/office/drawing/2014/main" id="{185F49DD-9EE2-4AAD-A231-005CBFEE3339}"/>
                </a:ext>
              </a:extLst>
            </p:cNvPr>
            <p:cNvSpPr>
              <a:spLocks noChangeArrowheads="1"/>
            </p:cNvSpPr>
            <p:nvPr/>
          </p:nvSpPr>
          <p:spPr bwMode="auto">
            <a:xfrm>
              <a:off x="7500938"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1" name="Text Box 50">
              <a:extLst>
                <a:ext uri="{FF2B5EF4-FFF2-40B4-BE49-F238E27FC236}">
                  <a16:creationId xmlns:a16="http://schemas.microsoft.com/office/drawing/2014/main" id="{FA5D79AF-D5BE-4368-B750-B0B0B6B591DC}"/>
                </a:ext>
              </a:extLst>
            </p:cNvPr>
            <p:cNvSpPr txBox="1">
              <a:spLocks noChangeArrowheads="1"/>
            </p:cNvSpPr>
            <p:nvPr/>
          </p:nvSpPr>
          <p:spPr bwMode="auto">
            <a:xfrm>
              <a:off x="7435850" y="4427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AF</a:t>
              </a:r>
            </a:p>
          </p:txBody>
        </p:sp>
        <p:sp>
          <p:nvSpPr>
            <p:cNvPr id="22" name="Rectangle 55">
              <a:extLst>
                <a:ext uri="{FF2B5EF4-FFF2-40B4-BE49-F238E27FC236}">
                  <a16:creationId xmlns:a16="http://schemas.microsoft.com/office/drawing/2014/main" id="{E5E9DF8A-CA71-46DA-BADD-97745B3FDF6D}"/>
                </a:ext>
              </a:extLst>
            </p:cNvPr>
            <p:cNvSpPr>
              <a:spLocks noChangeArrowheads="1"/>
            </p:cNvSpPr>
            <p:nvPr/>
          </p:nvSpPr>
          <p:spPr bwMode="auto">
            <a:xfrm>
              <a:off x="8027988"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3" name="Text Box 56">
              <a:extLst>
                <a:ext uri="{FF2B5EF4-FFF2-40B4-BE49-F238E27FC236}">
                  <a16:creationId xmlns:a16="http://schemas.microsoft.com/office/drawing/2014/main" id="{3290A36C-BC76-4C0D-A0AC-9FF1A8F0DE2C}"/>
                </a:ext>
              </a:extLst>
            </p:cNvPr>
            <p:cNvSpPr txBox="1">
              <a:spLocks noChangeArrowheads="1"/>
            </p:cNvSpPr>
            <p:nvPr/>
          </p:nvSpPr>
          <p:spPr bwMode="auto">
            <a:xfrm>
              <a:off x="7962900" y="4427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PF</a:t>
              </a:r>
            </a:p>
          </p:txBody>
        </p:sp>
        <p:sp>
          <p:nvSpPr>
            <p:cNvPr id="24" name="Rectangle 61">
              <a:extLst>
                <a:ext uri="{FF2B5EF4-FFF2-40B4-BE49-F238E27FC236}">
                  <a16:creationId xmlns:a16="http://schemas.microsoft.com/office/drawing/2014/main" id="{E650392B-2985-4C94-8CD6-7FE3A52E5926}"/>
                </a:ext>
              </a:extLst>
            </p:cNvPr>
            <p:cNvSpPr>
              <a:spLocks noChangeArrowheads="1"/>
            </p:cNvSpPr>
            <p:nvPr/>
          </p:nvSpPr>
          <p:spPr bwMode="auto">
            <a:xfrm>
              <a:off x="8555038" y="4334218"/>
              <a:ext cx="263525" cy="415449"/>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5" name="Text Box 62">
              <a:extLst>
                <a:ext uri="{FF2B5EF4-FFF2-40B4-BE49-F238E27FC236}">
                  <a16:creationId xmlns:a16="http://schemas.microsoft.com/office/drawing/2014/main" id="{C381A358-8198-47FB-B102-8722E61A7828}"/>
                </a:ext>
              </a:extLst>
            </p:cNvPr>
            <p:cNvSpPr txBox="1">
              <a:spLocks noChangeArrowheads="1"/>
            </p:cNvSpPr>
            <p:nvPr/>
          </p:nvSpPr>
          <p:spPr bwMode="auto">
            <a:xfrm>
              <a:off x="8489950" y="4427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CF</a:t>
              </a:r>
            </a:p>
          </p:txBody>
        </p:sp>
        <p:sp>
          <p:nvSpPr>
            <p:cNvPr id="26" name="Rectangle 76">
              <a:extLst>
                <a:ext uri="{FF2B5EF4-FFF2-40B4-BE49-F238E27FC236}">
                  <a16:creationId xmlns:a16="http://schemas.microsoft.com/office/drawing/2014/main" id="{CB3CD61A-FBA0-43AA-9414-5F726363B080}"/>
                </a:ext>
              </a:extLst>
            </p:cNvPr>
            <p:cNvSpPr>
              <a:spLocks noChangeArrowheads="1"/>
            </p:cNvSpPr>
            <p:nvPr/>
          </p:nvSpPr>
          <p:spPr bwMode="auto">
            <a:xfrm>
              <a:off x="4824413" y="4419705"/>
              <a:ext cx="179789" cy="30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kumimoji="1" lang="zh-CN" altLang="zh-CN" sz="1600">
                <a:solidFill>
                  <a:schemeClr val="tx1"/>
                </a:solidFill>
                <a:latin typeface="Lucida Console" panose="020B0609040504020204" pitchFamily="49" charset="0"/>
                <a:ea typeface="宋体" panose="02010600030101010101" pitchFamily="2" charset="-122"/>
              </a:endParaRPr>
            </a:p>
          </p:txBody>
        </p:sp>
        <p:sp>
          <p:nvSpPr>
            <p:cNvPr id="27" name="Rectangle 80">
              <a:extLst>
                <a:ext uri="{FF2B5EF4-FFF2-40B4-BE49-F238E27FC236}">
                  <a16:creationId xmlns:a16="http://schemas.microsoft.com/office/drawing/2014/main" id="{FEF72145-3050-4E0C-B346-940B7BE8947A}"/>
                </a:ext>
              </a:extLst>
            </p:cNvPr>
            <p:cNvSpPr>
              <a:spLocks noChangeArrowheads="1"/>
            </p:cNvSpPr>
            <p:nvPr/>
          </p:nvSpPr>
          <p:spPr bwMode="auto">
            <a:xfrm>
              <a:off x="565943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8" name="Text Box 81">
              <a:extLst>
                <a:ext uri="{FF2B5EF4-FFF2-40B4-BE49-F238E27FC236}">
                  <a16:creationId xmlns:a16="http://schemas.microsoft.com/office/drawing/2014/main" id="{6724DC4C-1C49-49AC-BE74-8330CD07D6B2}"/>
                </a:ext>
              </a:extLst>
            </p:cNvPr>
            <p:cNvSpPr txBox="1">
              <a:spLocks noChangeArrowheads="1"/>
            </p:cNvSpPr>
            <p:nvPr/>
          </p:nvSpPr>
          <p:spPr bwMode="auto">
            <a:xfrm>
              <a:off x="5594350" y="5189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OF</a:t>
              </a:r>
            </a:p>
          </p:txBody>
        </p:sp>
        <p:sp>
          <p:nvSpPr>
            <p:cNvPr id="29" name="Rectangle 83">
              <a:extLst>
                <a:ext uri="{FF2B5EF4-FFF2-40B4-BE49-F238E27FC236}">
                  <a16:creationId xmlns:a16="http://schemas.microsoft.com/office/drawing/2014/main" id="{CFE4EBAC-3C20-4298-AB8F-08C3BF8D40DF}"/>
                </a:ext>
              </a:extLst>
            </p:cNvPr>
            <p:cNvSpPr>
              <a:spLocks noChangeArrowheads="1"/>
            </p:cNvSpPr>
            <p:nvPr/>
          </p:nvSpPr>
          <p:spPr bwMode="auto">
            <a:xfrm>
              <a:off x="5922963"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0" name="Text Box 84">
              <a:extLst>
                <a:ext uri="{FF2B5EF4-FFF2-40B4-BE49-F238E27FC236}">
                  <a16:creationId xmlns:a16="http://schemas.microsoft.com/office/drawing/2014/main" id="{13502779-5465-4354-8057-DB0F6D4D2D00}"/>
                </a:ext>
              </a:extLst>
            </p:cNvPr>
            <p:cNvSpPr txBox="1">
              <a:spLocks noChangeArrowheads="1"/>
            </p:cNvSpPr>
            <p:nvPr/>
          </p:nvSpPr>
          <p:spPr bwMode="auto">
            <a:xfrm>
              <a:off x="5856288" y="5189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DF</a:t>
              </a:r>
            </a:p>
          </p:txBody>
        </p:sp>
        <p:sp>
          <p:nvSpPr>
            <p:cNvPr id="31" name="Rectangle 86">
              <a:extLst>
                <a:ext uri="{FF2B5EF4-FFF2-40B4-BE49-F238E27FC236}">
                  <a16:creationId xmlns:a16="http://schemas.microsoft.com/office/drawing/2014/main" id="{BBA55C04-0C8C-4E28-B6C0-8E855AA70760}"/>
                </a:ext>
              </a:extLst>
            </p:cNvPr>
            <p:cNvSpPr>
              <a:spLocks noChangeArrowheads="1"/>
            </p:cNvSpPr>
            <p:nvPr/>
          </p:nvSpPr>
          <p:spPr bwMode="auto">
            <a:xfrm>
              <a:off x="618648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2" name="Text Box 87">
              <a:extLst>
                <a:ext uri="{FF2B5EF4-FFF2-40B4-BE49-F238E27FC236}">
                  <a16:creationId xmlns:a16="http://schemas.microsoft.com/office/drawing/2014/main" id="{224B7A9F-1DB3-4268-8D77-884FC4977525}"/>
                </a:ext>
              </a:extLst>
            </p:cNvPr>
            <p:cNvSpPr txBox="1">
              <a:spLocks noChangeArrowheads="1"/>
            </p:cNvSpPr>
            <p:nvPr/>
          </p:nvSpPr>
          <p:spPr bwMode="auto">
            <a:xfrm>
              <a:off x="6119813" y="5189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IF</a:t>
              </a:r>
            </a:p>
          </p:txBody>
        </p:sp>
        <p:sp>
          <p:nvSpPr>
            <p:cNvPr id="33" name="Rectangle 89">
              <a:extLst>
                <a:ext uri="{FF2B5EF4-FFF2-40B4-BE49-F238E27FC236}">
                  <a16:creationId xmlns:a16="http://schemas.microsoft.com/office/drawing/2014/main" id="{81E675E3-FBD1-43CF-8B39-A80E991BB1BE}"/>
                </a:ext>
              </a:extLst>
            </p:cNvPr>
            <p:cNvSpPr>
              <a:spLocks noChangeArrowheads="1"/>
            </p:cNvSpPr>
            <p:nvPr/>
          </p:nvSpPr>
          <p:spPr bwMode="auto">
            <a:xfrm>
              <a:off x="6448425"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4" name="Text Box 90">
              <a:extLst>
                <a:ext uri="{FF2B5EF4-FFF2-40B4-BE49-F238E27FC236}">
                  <a16:creationId xmlns:a16="http://schemas.microsoft.com/office/drawing/2014/main" id="{35F3618E-7EA7-4FC4-A11C-F42386FB08C1}"/>
                </a:ext>
              </a:extLst>
            </p:cNvPr>
            <p:cNvSpPr txBox="1">
              <a:spLocks noChangeArrowheads="1"/>
            </p:cNvSpPr>
            <p:nvPr/>
          </p:nvSpPr>
          <p:spPr bwMode="auto">
            <a:xfrm>
              <a:off x="6381750" y="5189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TF</a:t>
              </a:r>
            </a:p>
          </p:txBody>
        </p:sp>
        <p:sp>
          <p:nvSpPr>
            <p:cNvPr id="35" name="Rectangle 92">
              <a:extLst>
                <a:ext uri="{FF2B5EF4-FFF2-40B4-BE49-F238E27FC236}">
                  <a16:creationId xmlns:a16="http://schemas.microsoft.com/office/drawing/2014/main" id="{CE977B78-CF0E-433D-BC09-FCF533187908}"/>
                </a:ext>
              </a:extLst>
            </p:cNvPr>
            <p:cNvSpPr>
              <a:spLocks noChangeArrowheads="1"/>
            </p:cNvSpPr>
            <p:nvPr/>
          </p:nvSpPr>
          <p:spPr bwMode="auto">
            <a:xfrm>
              <a:off x="6711950"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6" name="Text Box 93">
              <a:extLst>
                <a:ext uri="{FF2B5EF4-FFF2-40B4-BE49-F238E27FC236}">
                  <a16:creationId xmlns:a16="http://schemas.microsoft.com/office/drawing/2014/main" id="{C23B5856-369F-48A8-BF4A-20E350B2BDDA}"/>
                </a:ext>
              </a:extLst>
            </p:cNvPr>
            <p:cNvSpPr txBox="1">
              <a:spLocks noChangeArrowheads="1"/>
            </p:cNvSpPr>
            <p:nvPr/>
          </p:nvSpPr>
          <p:spPr bwMode="auto">
            <a:xfrm>
              <a:off x="6646863" y="5189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SF</a:t>
              </a:r>
            </a:p>
          </p:txBody>
        </p:sp>
        <p:sp>
          <p:nvSpPr>
            <p:cNvPr id="37" name="Rectangle 95">
              <a:extLst>
                <a:ext uri="{FF2B5EF4-FFF2-40B4-BE49-F238E27FC236}">
                  <a16:creationId xmlns:a16="http://schemas.microsoft.com/office/drawing/2014/main" id="{C5EE0125-488E-46B0-8E43-26919D9CD53D}"/>
                </a:ext>
              </a:extLst>
            </p:cNvPr>
            <p:cNvSpPr>
              <a:spLocks noChangeArrowheads="1"/>
            </p:cNvSpPr>
            <p:nvPr/>
          </p:nvSpPr>
          <p:spPr bwMode="auto">
            <a:xfrm>
              <a:off x="6975475"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8" name="Text Box 96">
              <a:extLst>
                <a:ext uri="{FF2B5EF4-FFF2-40B4-BE49-F238E27FC236}">
                  <a16:creationId xmlns:a16="http://schemas.microsoft.com/office/drawing/2014/main" id="{7CDB3D62-5C9D-4D2C-BBB6-D02C47427FE6}"/>
                </a:ext>
              </a:extLst>
            </p:cNvPr>
            <p:cNvSpPr txBox="1">
              <a:spLocks noChangeArrowheads="1"/>
            </p:cNvSpPr>
            <p:nvPr/>
          </p:nvSpPr>
          <p:spPr bwMode="auto">
            <a:xfrm>
              <a:off x="6908800" y="5189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ZF</a:t>
              </a:r>
            </a:p>
          </p:txBody>
        </p:sp>
        <p:sp>
          <p:nvSpPr>
            <p:cNvPr id="39" name="Rectangle 98">
              <a:extLst>
                <a:ext uri="{FF2B5EF4-FFF2-40B4-BE49-F238E27FC236}">
                  <a16:creationId xmlns:a16="http://schemas.microsoft.com/office/drawing/2014/main" id="{B511368F-1362-42E7-A688-EFBE0E9D08BA}"/>
                </a:ext>
              </a:extLst>
            </p:cNvPr>
            <p:cNvSpPr>
              <a:spLocks noChangeArrowheads="1"/>
            </p:cNvSpPr>
            <p:nvPr/>
          </p:nvSpPr>
          <p:spPr bwMode="auto">
            <a:xfrm>
              <a:off x="7239000"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0" name="Rectangle 101">
              <a:extLst>
                <a:ext uri="{FF2B5EF4-FFF2-40B4-BE49-F238E27FC236}">
                  <a16:creationId xmlns:a16="http://schemas.microsoft.com/office/drawing/2014/main" id="{142DD2E8-D1F1-499D-95E5-0C5C2B8D66CC}"/>
                </a:ext>
              </a:extLst>
            </p:cNvPr>
            <p:cNvSpPr>
              <a:spLocks noChangeArrowheads="1"/>
            </p:cNvSpPr>
            <p:nvPr/>
          </p:nvSpPr>
          <p:spPr bwMode="auto">
            <a:xfrm>
              <a:off x="750093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1" name="Text Box 102">
              <a:extLst>
                <a:ext uri="{FF2B5EF4-FFF2-40B4-BE49-F238E27FC236}">
                  <a16:creationId xmlns:a16="http://schemas.microsoft.com/office/drawing/2014/main" id="{EE31F56A-B279-455C-B6ED-F0BFA7CA0144}"/>
                </a:ext>
              </a:extLst>
            </p:cNvPr>
            <p:cNvSpPr txBox="1">
              <a:spLocks noChangeArrowheads="1"/>
            </p:cNvSpPr>
            <p:nvPr/>
          </p:nvSpPr>
          <p:spPr bwMode="auto">
            <a:xfrm>
              <a:off x="7435850" y="5189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AF</a:t>
              </a:r>
            </a:p>
          </p:txBody>
        </p:sp>
        <p:sp>
          <p:nvSpPr>
            <p:cNvPr id="42" name="Rectangle 104">
              <a:extLst>
                <a:ext uri="{FF2B5EF4-FFF2-40B4-BE49-F238E27FC236}">
                  <a16:creationId xmlns:a16="http://schemas.microsoft.com/office/drawing/2014/main" id="{2BCE5F32-B171-4F93-982C-CA713C1738BB}"/>
                </a:ext>
              </a:extLst>
            </p:cNvPr>
            <p:cNvSpPr>
              <a:spLocks noChangeArrowheads="1"/>
            </p:cNvSpPr>
            <p:nvPr/>
          </p:nvSpPr>
          <p:spPr bwMode="auto">
            <a:xfrm>
              <a:off x="7766050"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3" name="Rectangle 107">
              <a:extLst>
                <a:ext uri="{FF2B5EF4-FFF2-40B4-BE49-F238E27FC236}">
                  <a16:creationId xmlns:a16="http://schemas.microsoft.com/office/drawing/2014/main" id="{73F02245-1FF0-4BF7-9FAC-EB037ECC958A}"/>
                </a:ext>
              </a:extLst>
            </p:cNvPr>
            <p:cNvSpPr>
              <a:spLocks noChangeArrowheads="1"/>
            </p:cNvSpPr>
            <p:nvPr/>
          </p:nvSpPr>
          <p:spPr bwMode="auto">
            <a:xfrm>
              <a:off x="802798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4" name="Text Box 108">
              <a:extLst>
                <a:ext uri="{FF2B5EF4-FFF2-40B4-BE49-F238E27FC236}">
                  <a16:creationId xmlns:a16="http://schemas.microsoft.com/office/drawing/2014/main" id="{4D997B4D-EE23-4CDD-BEFC-95C04A8D4189}"/>
                </a:ext>
              </a:extLst>
            </p:cNvPr>
            <p:cNvSpPr txBox="1">
              <a:spLocks noChangeArrowheads="1"/>
            </p:cNvSpPr>
            <p:nvPr/>
          </p:nvSpPr>
          <p:spPr bwMode="auto">
            <a:xfrm>
              <a:off x="7962900" y="5189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PF</a:t>
              </a:r>
            </a:p>
          </p:txBody>
        </p:sp>
        <p:sp>
          <p:nvSpPr>
            <p:cNvPr id="45" name="Rectangle 110">
              <a:extLst>
                <a:ext uri="{FF2B5EF4-FFF2-40B4-BE49-F238E27FC236}">
                  <a16:creationId xmlns:a16="http://schemas.microsoft.com/office/drawing/2014/main" id="{5592C332-A40B-410F-AA02-2910A93CFD56}"/>
                </a:ext>
              </a:extLst>
            </p:cNvPr>
            <p:cNvSpPr>
              <a:spLocks noChangeArrowheads="1"/>
            </p:cNvSpPr>
            <p:nvPr/>
          </p:nvSpPr>
          <p:spPr bwMode="auto">
            <a:xfrm>
              <a:off x="8291513"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6" name="Rectangle 113">
              <a:extLst>
                <a:ext uri="{FF2B5EF4-FFF2-40B4-BE49-F238E27FC236}">
                  <a16:creationId xmlns:a16="http://schemas.microsoft.com/office/drawing/2014/main" id="{9FD79C4F-A6EB-452E-8A55-75C1EBB4AFA0}"/>
                </a:ext>
              </a:extLst>
            </p:cNvPr>
            <p:cNvSpPr>
              <a:spLocks noChangeArrowheads="1"/>
            </p:cNvSpPr>
            <p:nvPr/>
          </p:nvSpPr>
          <p:spPr bwMode="auto">
            <a:xfrm>
              <a:off x="855503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7" name="Text Box 114">
              <a:extLst>
                <a:ext uri="{FF2B5EF4-FFF2-40B4-BE49-F238E27FC236}">
                  <a16:creationId xmlns:a16="http://schemas.microsoft.com/office/drawing/2014/main" id="{96968B73-BD81-4DAD-9AF5-531ADB3FD8B9}"/>
                </a:ext>
              </a:extLst>
            </p:cNvPr>
            <p:cNvSpPr txBox="1">
              <a:spLocks noChangeArrowheads="1"/>
            </p:cNvSpPr>
            <p:nvPr/>
          </p:nvSpPr>
          <p:spPr bwMode="auto">
            <a:xfrm>
              <a:off x="8489950" y="5189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CF</a:t>
              </a:r>
            </a:p>
          </p:txBody>
        </p:sp>
        <p:sp>
          <p:nvSpPr>
            <p:cNvPr id="48" name="Rectangle 116">
              <a:extLst>
                <a:ext uri="{FF2B5EF4-FFF2-40B4-BE49-F238E27FC236}">
                  <a16:creationId xmlns:a16="http://schemas.microsoft.com/office/drawing/2014/main" id="{A4D67354-50E6-4E3E-96B2-F9C44EC0EAB5}"/>
                </a:ext>
              </a:extLst>
            </p:cNvPr>
            <p:cNvSpPr>
              <a:spLocks noChangeArrowheads="1"/>
            </p:cNvSpPr>
            <p:nvPr/>
          </p:nvSpPr>
          <p:spPr bwMode="auto">
            <a:xfrm>
              <a:off x="5395913"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49" name="Text Box 117">
              <a:extLst>
                <a:ext uri="{FF2B5EF4-FFF2-40B4-BE49-F238E27FC236}">
                  <a16:creationId xmlns:a16="http://schemas.microsoft.com/office/drawing/2014/main" id="{2147E320-A264-429A-A2CB-E9EC4BCD7CE7}"/>
                </a:ext>
              </a:extLst>
            </p:cNvPr>
            <p:cNvSpPr txBox="1">
              <a:spLocks noChangeArrowheads="1"/>
            </p:cNvSpPr>
            <p:nvPr/>
          </p:nvSpPr>
          <p:spPr bwMode="auto">
            <a:xfrm>
              <a:off x="5329238" y="5189642"/>
              <a:ext cx="395288"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50" name="Rectangle 119">
              <a:extLst>
                <a:ext uri="{FF2B5EF4-FFF2-40B4-BE49-F238E27FC236}">
                  <a16:creationId xmlns:a16="http://schemas.microsoft.com/office/drawing/2014/main" id="{B8D2E0CC-E871-4F20-945A-1B3E970FF9B2}"/>
                </a:ext>
              </a:extLst>
            </p:cNvPr>
            <p:cNvSpPr>
              <a:spLocks noChangeArrowheads="1"/>
            </p:cNvSpPr>
            <p:nvPr/>
          </p:nvSpPr>
          <p:spPr bwMode="auto">
            <a:xfrm>
              <a:off x="5132388"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51" name="Text Box 120">
              <a:extLst>
                <a:ext uri="{FF2B5EF4-FFF2-40B4-BE49-F238E27FC236}">
                  <a16:creationId xmlns:a16="http://schemas.microsoft.com/office/drawing/2014/main" id="{311EA613-4B9D-4F73-85B0-7F2AFBF6536A}"/>
                </a:ext>
              </a:extLst>
            </p:cNvPr>
            <p:cNvSpPr txBox="1">
              <a:spLocks noChangeArrowheads="1"/>
            </p:cNvSpPr>
            <p:nvPr/>
          </p:nvSpPr>
          <p:spPr bwMode="auto">
            <a:xfrm>
              <a:off x="5067300" y="5189642"/>
              <a:ext cx="393700"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52" name="Rectangle 122">
              <a:extLst>
                <a:ext uri="{FF2B5EF4-FFF2-40B4-BE49-F238E27FC236}">
                  <a16:creationId xmlns:a16="http://schemas.microsoft.com/office/drawing/2014/main" id="{BAA85131-4E20-4406-BBF0-973506511A7A}"/>
                </a:ext>
              </a:extLst>
            </p:cNvPr>
            <p:cNvSpPr>
              <a:spLocks noChangeArrowheads="1"/>
            </p:cNvSpPr>
            <p:nvPr/>
          </p:nvSpPr>
          <p:spPr bwMode="auto">
            <a:xfrm>
              <a:off x="4870450"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53" name="Text Box 123">
              <a:extLst>
                <a:ext uri="{FF2B5EF4-FFF2-40B4-BE49-F238E27FC236}">
                  <a16:creationId xmlns:a16="http://schemas.microsoft.com/office/drawing/2014/main" id="{EE49D558-8C70-41E9-8395-3C352DBB3E63}"/>
                </a:ext>
              </a:extLst>
            </p:cNvPr>
            <p:cNvSpPr txBox="1">
              <a:spLocks noChangeArrowheads="1"/>
            </p:cNvSpPr>
            <p:nvPr/>
          </p:nvSpPr>
          <p:spPr bwMode="auto">
            <a:xfrm>
              <a:off x="4803775" y="5189642"/>
              <a:ext cx="395288"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54" name="Rectangle 125">
              <a:extLst>
                <a:ext uri="{FF2B5EF4-FFF2-40B4-BE49-F238E27FC236}">
                  <a16:creationId xmlns:a16="http://schemas.microsoft.com/office/drawing/2014/main" id="{FDF7BBEB-8416-4BE2-8DB5-05331CE16884}"/>
                </a:ext>
              </a:extLst>
            </p:cNvPr>
            <p:cNvSpPr>
              <a:spLocks noChangeArrowheads="1"/>
            </p:cNvSpPr>
            <p:nvPr/>
          </p:nvSpPr>
          <p:spPr bwMode="auto">
            <a:xfrm>
              <a:off x="4606925" y="5096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55" name="Rectangle 127">
              <a:extLst>
                <a:ext uri="{FF2B5EF4-FFF2-40B4-BE49-F238E27FC236}">
                  <a16:creationId xmlns:a16="http://schemas.microsoft.com/office/drawing/2014/main" id="{22A74C3A-7E68-466C-BFE6-0B90774CCB3D}"/>
                </a:ext>
              </a:extLst>
            </p:cNvPr>
            <p:cNvSpPr>
              <a:spLocks noChangeArrowheads="1"/>
            </p:cNvSpPr>
            <p:nvPr/>
          </p:nvSpPr>
          <p:spPr bwMode="auto">
            <a:xfrm>
              <a:off x="5129213" y="5189642"/>
              <a:ext cx="660241" cy="30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1600">
                  <a:solidFill>
                    <a:srgbClr val="FF0000"/>
                  </a:solidFill>
                  <a:latin typeface="Lucida Console" panose="020B0609040504020204" pitchFamily="49" charset="0"/>
                  <a:ea typeface="宋体" panose="02010600030101010101" pitchFamily="2" charset="-122"/>
                </a:rPr>
                <a:t>IOPL</a:t>
              </a:r>
            </a:p>
          </p:txBody>
        </p:sp>
        <p:sp>
          <p:nvSpPr>
            <p:cNvPr id="56" name="Rectangle 128">
              <a:extLst>
                <a:ext uri="{FF2B5EF4-FFF2-40B4-BE49-F238E27FC236}">
                  <a16:creationId xmlns:a16="http://schemas.microsoft.com/office/drawing/2014/main" id="{6BA13C6E-53FB-4096-8728-D589DF733906}"/>
                </a:ext>
              </a:extLst>
            </p:cNvPr>
            <p:cNvSpPr>
              <a:spLocks noChangeArrowheads="1"/>
            </p:cNvSpPr>
            <p:nvPr/>
          </p:nvSpPr>
          <p:spPr bwMode="auto">
            <a:xfrm>
              <a:off x="4824413" y="5189642"/>
              <a:ext cx="419983" cy="30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1600">
                  <a:solidFill>
                    <a:srgbClr val="FF0000"/>
                  </a:solidFill>
                  <a:latin typeface="Lucida Console" panose="020B0609040504020204" pitchFamily="49" charset="0"/>
                  <a:ea typeface="宋体" panose="02010600030101010101" pitchFamily="2" charset="-122"/>
                </a:rPr>
                <a:t>NT</a:t>
              </a:r>
            </a:p>
          </p:txBody>
        </p:sp>
        <p:sp>
          <p:nvSpPr>
            <p:cNvPr id="57" name="Rectangle 133">
              <a:extLst>
                <a:ext uri="{FF2B5EF4-FFF2-40B4-BE49-F238E27FC236}">
                  <a16:creationId xmlns:a16="http://schemas.microsoft.com/office/drawing/2014/main" id="{A16C7BAA-C5E4-4C68-B450-84A524913348}"/>
                </a:ext>
              </a:extLst>
            </p:cNvPr>
            <p:cNvSpPr>
              <a:spLocks noChangeArrowheads="1"/>
            </p:cNvSpPr>
            <p:nvPr/>
          </p:nvSpPr>
          <p:spPr bwMode="auto">
            <a:xfrm>
              <a:off x="143986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58" name="Rectangle 136">
              <a:extLst>
                <a:ext uri="{FF2B5EF4-FFF2-40B4-BE49-F238E27FC236}">
                  <a16:creationId xmlns:a16="http://schemas.microsoft.com/office/drawing/2014/main" id="{3FBDA84A-343A-4967-9221-1D3EF34FE6D2}"/>
                </a:ext>
              </a:extLst>
            </p:cNvPr>
            <p:cNvSpPr>
              <a:spLocks noChangeArrowheads="1"/>
            </p:cNvSpPr>
            <p:nvPr/>
          </p:nvSpPr>
          <p:spPr bwMode="auto">
            <a:xfrm>
              <a:off x="170338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59" name="Rectangle 139">
              <a:extLst>
                <a:ext uri="{FF2B5EF4-FFF2-40B4-BE49-F238E27FC236}">
                  <a16:creationId xmlns:a16="http://schemas.microsoft.com/office/drawing/2014/main" id="{4C89598F-E9BB-4076-AA98-39C0F9A053AE}"/>
                </a:ext>
              </a:extLst>
            </p:cNvPr>
            <p:cNvSpPr>
              <a:spLocks noChangeArrowheads="1"/>
            </p:cNvSpPr>
            <p:nvPr/>
          </p:nvSpPr>
          <p:spPr bwMode="auto">
            <a:xfrm>
              <a:off x="19669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0" name="Rectangle 142">
              <a:extLst>
                <a:ext uri="{FF2B5EF4-FFF2-40B4-BE49-F238E27FC236}">
                  <a16:creationId xmlns:a16="http://schemas.microsoft.com/office/drawing/2014/main" id="{6205E5B1-9E4E-4E7D-85FB-E9BD170F1DBF}"/>
                </a:ext>
              </a:extLst>
            </p:cNvPr>
            <p:cNvSpPr>
              <a:spLocks noChangeArrowheads="1"/>
            </p:cNvSpPr>
            <p:nvPr/>
          </p:nvSpPr>
          <p:spPr bwMode="auto">
            <a:xfrm>
              <a:off x="222885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1" name="Rectangle 145">
              <a:extLst>
                <a:ext uri="{FF2B5EF4-FFF2-40B4-BE49-F238E27FC236}">
                  <a16:creationId xmlns:a16="http://schemas.microsoft.com/office/drawing/2014/main" id="{A09C1DEF-99A5-4A75-A10B-D0AF9A5FFEDC}"/>
                </a:ext>
              </a:extLst>
            </p:cNvPr>
            <p:cNvSpPr>
              <a:spLocks noChangeArrowheads="1"/>
            </p:cNvSpPr>
            <p:nvPr/>
          </p:nvSpPr>
          <p:spPr bwMode="auto">
            <a:xfrm>
              <a:off x="249237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2" name="Rectangle 148">
              <a:extLst>
                <a:ext uri="{FF2B5EF4-FFF2-40B4-BE49-F238E27FC236}">
                  <a16:creationId xmlns:a16="http://schemas.microsoft.com/office/drawing/2014/main" id="{65DC65CD-5280-453F-87CA-337E12B0B744}"/>
                </a:ext>
              </a:extLst>
            </p:cNvPr>
            <p:cNvSpPr>
              <a:spLocks noChangeArrowheads="1"/>
            </p:cNvSpPr>
            <p:nvPr/>
          </p:nvSpPr>
          <p:spPr bwMode="auto">
            <a:xfrm>
              <a:off x="275590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3" name="Rectangle 151">
              <a:extLst>
                <a:ext uri="{FF2B5EF4-FFF2-40B4-BE49-F238E27FC236}">
                  <a16:creationId xmlns:a16="http://schemas.microsoft.com/office/drawing/2014/main" id="{29E2D869-79B5-4AFB-A670-A45FC17EA289}"/>
                </a:ext>
              </a:extLst>
            </p:cNvPr>
            <p:cNvSpPr>
              <a:spLocks noChangeArrowheads="1"/>
            </p:cNvSpPr>
            <p:nvPr/>
          </p:nvSpPr>
          <p:spPr bwMode="auto">
            <a:xfrm>
              <a:off x="301942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4" name="Rectangle 154">
              <a:extLst>
                <a:ext uri="{FF2B5EF4-FFF2-40B4-BE49-F238E27FC236}">
                  <a16:creationId xmlns:a16="http://schemas.microsoft.com/office/drawing/2014/main" id="{A78F50F9-EA5F-481F-859A-728F1CC8607F}"/>
                </a:ext>
              </a:extLst>
            </p:cNvPr>
            <p:cNvSpPr>
              <a:spLocks noChangeArrowheads="1"/>
            </p:cNvSpPr>
            <p:nvPr/>
          </p:nvSpPr>
          <p:spPr bwMode="auto">
            <a:xfrm>
              <a:off x="328136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5" name="Rectangle 157">
              <a:extLst>
                <a:ext uri="{FF2B5EF4-FFF2-40B4-BE49-F238E27FC236}">
                  <a16:creationId xmlns:a16="http://schemas.microsoft.com/office/drawing/2014/main" id="{EECC2CD3-F16A-428C-B5FE-CFA6E699ACCE}"/>
                </a:ext>
              </a:extLst>
            </p:cNvPr>
            <p:cNvSpPr>
              <a:spLocks noChangeArrowheads="1"/>
            </p:cNvSpPr>
            <p:nvPr/>
          </p:nvSpPr>
          <p:spPr bwMode="auto">
            <a:xfrm>
              <a:off x="354647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6" name="Rectangle 160">
              <a:extLst>
                <a:ext uri="{FF2B5EF4-FFF2-40B4-BE49-F238E27FC236}">
                  <a16:creationId xmlns:a16="http://schemas.microsoft.com/office/drawing/2014/main" id="{3C3458FD-DE3C-494A-B593-67E566348E80}"/>
                </a:ext>
              </a:extLst>
            </p:cNvPr>
            <p:cNvSpPr>
              <a:spLocks noChangeArrowheads="1"/>
            </p:cNvSpPr>
            <p:nvPr/>
          </p:nvSpPr>
          <p:spPr bwMode="auto">
            <a:xfrm>
              <a:off x="38084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7" name="Rectangle 163">
              <a:extLst>
                <a:ext uri="{FF2B5EF4-FFF2-40B4-BE49-F238E27FC236}">
                  <a16:creationId xmlns:a16="http://schemas.microsoft.com/office/drawing/2014/main" id="{AE931402-0754-4335-A351-546265601A0E}"/>
                </a:ext>
              </a:extLst>
            </p:cNvPr>
            <p:cNvSpPr>
              <a:spLocks noChangeArrowheads="1"/>
            </p:cNvSpPr>
            <p:nvPr/>
          </p:nvSpPr>
          <p:spPr bwMode="auto">
            <a:xfrm>
              <a:off x="407193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68" name="Text Box 164">
              <a:extLst>
                <a:ext uri="{FF2B5EF4-FFF2-40B4-BE49-F238E27FC236}">
                  <a16:creationId xmlns:a16="http://schemas.microsoft.com/office/drawing/2014/main" id="{CCE9F677-A54E-4FA8-B12F-9C94CDCAC1FA}"/>
                </a:ext>
              </a:extLst>
            </p:cNvPr>
            <p:cNvSpPr txBox="1">
              <a:spLocks noChangeArrowheads="1"/>
            </p:cNvSpPr>
            <p:nvPr/>
          </p:nvSpPr>
          <p:spPr bwMode="auto">
            <a:xfrm>
              <a:off x="4005263" y="5951642"/>
              <a:ext cx="395288"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69" name="Rectangle 166">
              <a:extLst>
                <a:ext uri="{FF2B5EF4-FFF2-40B4-BE49-F238E27FC236}">
                  <a16:creationId xmlns:a16="http://schemas.microsoft.com/office/drawing/2014/main" id="{10F540AA-0236-4912-8E7E-AA6886348842}"/>
                </a:ext>
              </a:extLst>
            </p:cNvPr>
            <p:cNvSpPr>
              <a:spLocks noChangeArrowheads="1"/>
            </p:cNvSpPr>
            <p:nvPr/>
          </p:nvSpPr>
          <p:spPr bwMode="auto">
            <a:xfrm>
              <a:off x="433546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0" name="Text Box 167">
              <a:extLst>
                <a:ext uri="{FF2B5EF4-FFF2-40B4-BE49-F238E27FC236}">
                  <a16:creationId xmlns:a16="http://schemas.microsoft.com/office/drawing/2014/main" id="{D134990C-CB15-4695-931F-2D6BEF45867E}"/>
                </a:ext>
              </a:extLst>
            </p:cNvPr>
            <p:cNvSpPr txBox="1">
              <a:spLocks noChangeArrowheads="1"/>
            </p:cNvSpPr>
            <p:nvPr/>
          </p:nvSpPr>
          <p:spPr bwMode="auto">
            <a:xfrm>
              <a:off x="4270375" y="5951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RF</a:t>
              </a:r>
            </a:p>
          </p:txBody>
        </p:sp>
        <p:sp>
          <p:nvSpPr>
            <p:cNvPr id="71" name="Rectangle 169">
              <a:extLst>
                <a:ext uri="{FF2B5EF4-FFF2-40B4-BE49-F238E27FC236}">
                  <a16:creationId xmlns:a16="http://schemas.microsoft.com/office/drawing/2014/main" id="{4E3B2E8B-883C-4342-BD50-E2C823769971}"/>
                </a:ext>
              </a:extLst>
            </p:cNvPr>
            <p:cNvSpPr>
              <a:spLocks noChangeArrowheads="1"/>
            </p:cNvSpPr>
            <p:nvPr/>
          </p:nvSpPr>
          <p:spPr bwMode="auto">
            <a:xfrm>
              <a:off x="117633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2" name="Rectangle 172">
              <a:extLst>
                <a:ext uri="{FF2B5EF4-FFF2-40B4-BE49-F238E27FC236}">
                  <a16:creationId xmlns:a16="http://schemas.microsoft.com/office/drawing/2014/main" id="{6ED62754-40CE-4337-BD04-612C042513B7}"/>
                </a:ext>
              </a:extLst>
            </p:cNvPr>
            <p:cNvSpPr>
              <a:spLocks noChangeArrowheads="1"/>
            </p:cNvSpPr>
            <p:nvPr/>
          </p:nvSpPr>
          <p:spPr bwMode="auto">
            <a:xfrm>
              <a:off x="9128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3" name="Rectangle 175">
              <a:extLst>
                <a:ext uri="{FF2B5EF4-FFF2-40B4-BE49-F238E27FC236}">
                  <a16:creationId xmlns:a16="http://schemas.microsoft.com/office/drawing/2014/main" id="{8C7F06CF-3BAE-437C-9362-2B837BA2DE88}"/>
                </a:ext>
              </a:extLst>
            </p:cNvPr>
            <p:cNvSpPr>
              <a:spLocks noChangeArrowheads="1"/>
            </p:cNvSpPr>
            <p:nvPr/>
          </p:nvSpPr>
          <p:spPr bwMode="auto">
            <a:xfrm>
              <a:off x="65087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4" name="Rectangle 178">
              <a:extLst>
                <a:ext uri="{FF2B5EF4-FFF2-40B4-BE49-F238E27FC236}">
                  <a16:creationId xmlns:a16="http://schemas.microsoft.com/office/drawing/2014/main" id="{12EAA124-948A-4084-832E-127FD37177E8}"/>
                </a:ext>
              </a:extLst>
            </p:cNvPr>
            <p:cNvSpPr>
              <a:spLocks noChangeArrowheads="1"/>
            </p:cNvSpPr>
            <p:nvPr/>
          </p:nvSpPr>
          <p:spPr bwMode="auto">
            <a:xfrm>
              <a:off x="38735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5" name="Rectangle 183">
              <a:extLst>
                <a:ext uri="{FF2B5EF4-FFF2-40B4-BE49-F238E27FC236}">
                  <a16:creationId xmlns:a16="http://schemas.microsoft.com/office/drawing/2014/main" id="{0C853566-96AC-43FF-8C3B-3010A1C607A9}"/>
                </a:ext>
              </a:extLst>
            </p:cNvPr>
            <p:cNvSpPr>
              <a:spLocks noChangeArrowheads="1"/>
            </p:cNvSpPr>
            <p:nvPr/>
          </p:nvSpPr>
          <p:spPr bwMode="auto">
            <a:xfrm>
              <a:off x="565150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6" name="Text Box 184">
              <a:extLst>
                <a:ext uri="{FF2B5EF4-FFF2-40B4-BE49-F238E27FC236}">
                  <a16:creationId xmlns:a16="http://schemas.microsoft.com/office/drawing/2014/main" id="{1910C3A3-0D72-487C-A792-608B7F69BEAD}"/>
                </a:ext>
              </a:extLst>
            </p:cNvPr>
            <p:cNvSpPr txBox="1">
              <a:spLocks noChangeArrowheads="1"/>
            </p:cNvSpPr>
            <p:nvPr/>
          </p:nvSpPr>
          <p:spPr bwMode="auto">
            <a:xfrm>
              <a:off x="5586413" y="5951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OF</a:t>
              </a:r>
            </a:p>
          </p:txBody>
        </p:sp>
        <p:sp>
          <p:nvSpPr>
            <p:cNvPr id="77" name="Rectangle 186">
              <a:extLst>
                <a:ext uri="{FF2B5EF4-FFF2-40B4-BE49-F238E27FC236}">
                  <a16:creationId xmlns:a16="http://schemas.microsoft.com/office/drawing/2014/main" id="{EE7B7AB5-43E6-4D4E-8B02-ADD44D1AAF75}"/>
                </a:ext>
              </a:extLst>
            </p:cNvPr>
            <p:cNvSpPr>
              <a:spLocks noChangeArrowheads="1"/>
            </p:cNvSpPr>
            <p:nvPr/>
          </p:nvSpPr>
          <p:spPr bwMode="auto">
            <a:xfrm>
              <a:off x="591502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78" name="Text Box 187">
              <a:extLst>
                <a:ext uri="{FF2B5EF4-FFF2-40B4-BE49-F238E27FC236}">
                  <a16:creationId xmlns:a16="http://schemas.microsoft.com/office/drawing/2014/main" id="{A8B6EA52-85F6-4116-9F8B-C3CC2A54AA78}"/>
                </a:ext>
              </a:extLst>
            </p:cNvPr>
            <p:cNvSpPr txBox="1">
              <a:spLocks noChangeArrowheads="1"/>
            </p:cNvSpPr>
            <p:nvPr/>
          </p:nvSpPr>
          <p:spPr bwMode="auto">
            <a:xfrm>
              <a:off x="5848350" y="5951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DF</a:t>
              </a:r>
            </a:p>
          </p:txBody>
        </p:sp>
        <p:sp>
          <p:nvSpPr>
            <p:cNvPr id="79" name="Rectangle 189">
              <a:extLst>
                <a:ext uri="{FF2B5EF4-FFF2-40B4-BE49-F238E27FC236}">
                  <a16:creationId xmlns:a16="http://schemas.microsoft.com/office/drawing/2014/main" id="{C4D963CE-B71B-473E-8DEE-142DCF40A8D3}"/>
                </a:ext>
              </a:extLst>
            </p:cNvPr>
            <p:cNvSpPr>
              <a:spLocks noChangeArrowheads="1"/>
            </p:cNvSpPr>
            <p:nvPr/>
          </p:nvSpPr>
          <p:spPr bwMode="auto">
            <a:xfrm>
              <a:off x="617855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0" name="Text Box 190">
              <a:extLst>
                <a:ext uri="{FF2B5EF4-FFF2-40B4-BE49-F238E27FC236}">
                  <a16:creationId xmlns:a16="http://schemas.microsoft.com/office/drawing/2014/main" id="{957A8A5C-2593-4FF1-AA1A-1E7E4AE5B846}"/>
                </a:ext>
              </a:extLst>
            </p:cNvPr>
            <p:cNvSpPr txBox="1">
              <a:spLocks noChangeArrowheads="1"/>
            </p:cNvSpPr>
            <p:nvPr/>
          </p:nvSpPr>
          <p:spPr bwMode="auto">
            <a:xfrm>
              <a:off x="6111875" y="5951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IF</a:t>
              </a:r>
            </a:p>
          </p:txBody>
        </p:sp>
        <p:sp>
          <p:nvSpPr>
            <p:cNvPr id="81" name="Rectangle 192">
              <a:extLst>
                <a:ext uri="{FF2B5EF4-FFF2-40B4-BE49-F238E27FC236}">
                  <a16:creationId xmlns:a16="http://schemas.microsoft.com/office/drawing/2014/main" id="{3ADD9528-A7F0-4803-854C-4398684551E7}"/>
                </a:ext>
              </a:extLst>
            </p:cNvPr>
            <p:cNvSpPr>
              <a:spLocks noChangeArrowheads="1"/>
            </p:cNvSpPr>
            <p:nvPr/>
          </p:nvSpPr>
          <p:spPr bwMode="auto">
            <a:xfrm>
              <a:off x="644048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2" name="Text Box 193">
              <a:extLst>
                <a:ext uri="{FF2B5EF4-FFF2-40B4-BE49-F238E27FC236}">
                  <a16:creationId xmlns:a16="http://schemas.microsoft.com/office/drawing/2014/main" id="{5B28DC10-487A-468C-BB2F-F877BBA3612F}"/>
                </a:ext>
              </a:extLst>
            </p:cNvPr>
            <p:cNvSpPr txBox="1">
              <a:spLocks noChangeArrowheads="1"/>
            </p:cNvSpPr>
            <p:nvPr/>
          </p:nvSpPr>
          <p:spPr bwMode="auto">
            <a:xfrm>
              <a:off x="6373813" y="5951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TF</a:t>
              </a:r>
            </a:p>
          </p:txBody>
        </p:sp>
        <p:sp>
          <p:nvSpPr>
            <p:cNvPr id="83" name="Rectangle 195">
              <a:extLst>
                <a:ext uri="{FF2B5EF4-FFF2-40B4-BE49-F238E27FC236}">
                  <a16:creationId xmlns:a16="http://schemas.microsoft.com/office/drawing/2014/main" id="{BFF3AF44-204E-4E0A-A53C-06655256B073}"/>
                </a:ext>
              </a:extLst>
            </p:cNvPr>
            <p:cNvSpPr>
              <a:spLocks noChangeArrowheads="1"/>
            </p:cNvSpPr>
            <p:nvPr/>
          </p:nvSpPr>
          <p:spPr bwMode="auto">
            <a:xfrm>
              <a:off x="67040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4" name="Text Box 196">
              <a:extLst>
                <a:ext uri="{FF2B5EF4-FFF2-40B4-BE49-F238E27FC236}">
                  <a16:creationId xmlns:a16="http://schemas.microsoft.com/office/drawing/2014/main" id="{ECFA28B6-BFA9-4820-8802-9557C4BE1205}"/>
                </a:ext>
              </a:extLst>
            </p:cNvPr>
            <p:cNvSpPr txBox="1">
              <a:spLocks noChangeArrowheads="1"/>
            </p:cNvSpPr>
            <p:nvPr/>
          </p:nvSpPr>
          <p:spPr bwMode="auto">
            <a:xfrm>
              <a:off x="6638925" y="5951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SF</a:t>
              </a:r>
            </a:p>
          </p:txBody>
        </p:sp>
        <p:sp>
          <p:nvSpPr>
            <p:cNvPr id="85" name="Rectangle 198">
              <a:extLst>
                <a:ext uri="{FF2B5EF4-FFF2-40B4-BE49-F238E27FC236}">
                  <a16:creationId xmlns:a16="http://schemas.microsoft.com/office/drawing/2014/main" id="{D6337BF0-C9FD-456C-B1DC-0425F777BFE3}"/>
                </a:ext>
              </a:extLst>
            </p:cNvPr>
            <p:cNvSpPr>
              <a:spLocks noChangeArrowheads="1"/>
            </p:cNvSpPr>
            <p:nvPr/>
          </p:nvSpPr>
          <p:spPr bwMode="auto">
            <a:xfrm>
              <a:off x="696753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6" name="Text Box 199">
              <a:extLst>
                <a:ext uri="{FF2B5EF4-FFF2-40B4-BE49-F238E27FC236}">
                  <a16:creationId xmlns:a16="http://schemas.microsoft.com/office/drawing/2014/main" id="{49B52775-4EE3-415E-9416-3D47A3277937}"/>
                </a:ext>
              </a:extLst>
            </p:cNvPr>
            <p:cNvSpPr txBox="1">
              <a:spLocks noChangeArrowheads="1"/>
            </p:cNvSpPr>
            <p:nvPr/>
          </p:nvSpPr>
          <p:spPr bwMode="auto">
            <a:xfrm>
              <a:off x="6900863" y="595164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ZF</a:t>
              </a:r>
            </a:p>
          </p:txBody>
        </p:sp>
        <p:sp>
          <p:nvSpPr>
            <p:cNvPr id="87" name="Rectangle 201">
              <a:extLst>
                <a:ext uri="{FF2B5EF4-FFF2-40B4-BE49-F238E27FC236}">
                  <a16:creationId xmlns:a16="http://schemas.microsoft.com/office/drawing/2014/main" id="{A104AE47-2557-46BB-9969-CCD11595F776}"/>
                </a:ext>
              </a:extLst>
            </p:cNvPr>
            <p:cNvSpPr>
              <a:spLocks noChangeArrowheads="1"/>
            </p:cNvSpPr>
            <p:nvPr/>
          </p:nvSpPr>
          <p:spPr bwMode="auto">
            <a:xfrm>
              <a:off x="723106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8" name="Rectangle 204">
              <a:extLst>
                <a:ext uri="{FF2B5EF4-FFF2-40B4-BE49-F238E27FC236}">
                  <a16:creationId xmlns:a16="http://schemas.microsoft.com/office/drawing/2014/main" id="{4FA905F0-4698-4087-B453-BA92A67BDC88}"/>
                </a:ext>
              </a:extLst>
            </p:cNvPr>
            <p:cNvSpPr>
              <a:spLocks noChangeArrowheads="1"/>
            </p:cNvSpPr>
            <p:nvPr/>
          </p:nvSpPr>
          <p:spPr bwMode="auto">
            <a:xfrm>
              <a:off x="749300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89" name="Text Box 205">
              <a:extLst>
                <a:ext uri="{FF2B5EF4-FFF2-40B4-BE49-F238E27FC236}">
                  <a16:creationId xmlns:a16="http://schemas.microsoft.com/office/drawing/2014/main" id="{C98D63A9-3A6B-4127-B763-DE04FBD32742}"/>
                </a:ext>
              </a:extLst>
            </p:cNvPr>
            <p:cNvSpPr txBox="1">
              <a:spLocks noChangeArrowheads="1"/>
            </p:cNvSpPr>
            <p:nvPr/>
          </p:nvSpPr>
          <p:spPr bwMode="auto">
            <a:xfrm>
              <a:off x="7427913" y="5951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AF</a:t>
              </a:r>
            </a:p>
          </p:txBody>
        </p:sp>
        <p:sp>
          <p:nvSpPr>
            <p:cNvPr id="90" name="Rectangle 207">
              <a:extLst>
                <a:ext uri="{FF2B5EF4-FFF2-40B4-BE49-F238E27FC236}">
                  <a16:creationId xmlns:a16="http://schemas.microsoft.com/office/drawing/2014/main" id="{3566B73D-815D-4DCE-88A1-D582554DF0BC}"/>
                </a:ext>
              </a:extLst>
            </p:cNvPr>
            <p:cNvSpPr>
              <a:spLocks noChangeArrowheads="1"/>
            </p:cNvSpPr>
            <p:nvPr/>
          </p:nvSpPr>
          <p:spPr bwMode="auto">
            <a:xfrm>
              <a:off x="77581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1" name="Rectangle 210">
              <a:extLst>
                <a:ext uri="{FF2B5EF4-FFF2-40B4-BE49-F238E27FC236}">
                  <a16:creationId xmlns:a16="http://schemas.microsoft.com/office/drawing/2014/main" id="{8EBB4A07-8335-4623-AADF-0A0D520E42CA}"/>
                </a:ext>
              </a:extLst>
            </p:cNvPr>
            <p:cNvSpPr>
              <a:spLocks noChangeArrowheads="1"/>
            </p:cNvSpPr>
            <p:nvPr/>
          </p:nvSpPr>
          <p:spPr bwMode="auto">
            <a:xfrm>
              <a:off x="802005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2" name="Text Box 211">
              <a:extLst>
                <a:ext uri="{FF2B5EF4-FFF2-40B4-BE49-F238E27FC236}">
                  <a16:creationId xmlns:a16="http://schemas.microsoft.com/office/drawing/2014/main" id="{AB56EE4A-D2B0-4715-BC33-612C0887EBA3}"/>
                </a:ext>
              </a:extLst>
            </p:cNvPr>
            <p:cNvSpPr txBox="1">
              <a:spLocks noChangeArrowheads="1"/>
            </p:cNvSpPr>
            <p:nvPr/>
          </p:nvSpPr>
          <p:spPr bwMode="auto">
            <a:xfrm>
              <a:off x="7954963" y="5951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PF</a:t>
              </a:r>
            </a:p>
          </p:txBody>
        </p:sp>
        <p:sp>
          <p:nvSpPr>
            <p:cNvPr id="93" name="Rectangle 213">
              <a:extLst>
                <a:ext uri="{FF2B5EF4-FFF2-40B4-BE49-F238E27FC236}">
                  <a16:creationId xmlns:a16="http://schemas.microsoft.com/office/drawing/2014/main" id="{A64FADFF-9892-495F-9EB3-9418843E0A3A}"/>
                </a:ext>
              </a:extLst>
            </p:cNvPr>
            <p:cNvSpPr>
              <a:spLocks noChangeArrowheads="1"/>
            </p:cNvSpPr>
            <p:nvPr/>
          </p:nvSpPr>
          <p:spPr bwMode="auto">
            <a:xfrm>
              <a:off x="828357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4" name="Rectangle 216">
              <a:extLst>
                <a:ext uri="{FF2B5EF4-FFF2-40B4-BE49-F238E27FC236}">
                  <a16:creationId xmlns:a16="http://schemas.microsoft.com/office/drawing/2014/main" id="{C94FECC0-0E17-49E2-803A-784128835EAA}"/>
                </a:ext>
              </a:extLst>
            </p:cNvPr>
            <p:cNvSpPr>
              <a:spLocks noChangeArrowheads="1"/>
            </p:cNvSpPr>
            <p:nvPr/>
          </p:nvSpPr>
          <p:spPr bwMode="auto">
            <a:xfrm>
              <a:off x="854710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5" name="Text Box 217">
              <a:extLst>
                <a:ext uri="{FF2B5EF4-FFF2-40B4-BE49-F238E27FC236}">
                  <a16:creationId xmlns:a16="http://schemas.microsoft.com/office/drawing/2014/main" id="{C13A30F7-F532-4C42-A19D-84F75FAC35BF}"/>
                </a:ext>
              </a:extLst>
            </p:cNvPr>
            <p:cNvSpPr txBox="1">
              <a:spLocks noChangeArrowheads="1"/>
            </p:cNvSpPr>
            <p:nvPr/>
          </p:nvSpPr>
          <p:spPr bwMode="auto">
            <a:xfrm>
              <a:off x="8482013" y="5951642"/>
              <a:ext cx="393700"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Lucida Console" panose="020B0609040504020204" pitchFamily="49" charset="0"/>
                  <a:ea typeface="宋体" panose="02010600030101010101" pitchFamily="2" charset="-122"/>
                </a:rPr>
                <a:t>CF</a:t>
              </a:r>
            </a:p>
          </p:txBody>
        </p:sp>
        <p:sp>
          <p:nvSpPr>
            <p:cNvPr id="96" name="Rectangle 219">
              <a:extLst>
                <a:ext uri="{FF2B5EF4-FFF2-40B4-BE49-F238E27FC236}">
                  <a16:creationId xmlns:a16="http://schemas.microsoft.com/office/drawing/2014/main" id="{E80D40F6-2FA1-4C5C-82FD-1B4FC476D50E}"/>
                </a:ext>
              </a:extLst>
            </p:cNvPr>
            <p:cNvSpPr>
              <a:spLocks noChangeArrowheads="1"/>
            </p:cNvSpPr>
            <p:nvPr/>
          </p:nvSpPr>
          <p:spPr bwMode="auto">
            <a:xfrm>
              <a:off x="5387975"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7" name="Text Box 220">
              <a:extLst>
                <a:ext uri="{FF2B5EF4-FFF2-40B4-BE49-F238E27FC236}">
                  <a16:creationId xmlns:a16="http://schemas.microsoft.com/office/drawing/2014/main" id="{978754F7-B8B4-471B-9662-6F59FED1BA36}"/>
                </a:ext>
              </a:extLst>
            </p:cNvPr>
            <p:cNvSpPr txBox="1">
              <a:spLocks noChangeArrowheads="1"/>
            </p:cNvSpPr>
            <p:nvPr/>
          </p:nvSpPr>
          <p:spPr bwMode="auto">
            <a:xfrm>
              <a:off x="5321300" y="5951642"/>
              <a:ext cx="395288"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98" name="Rectangle 222">
              <a:extLst>
                <a:ext uri="{FF2B5EF4-FFF2-40B4-BE49-F238E27FC236}">
                  <a16:creationId xmlns:a16="http://schemas.microsoft.com/office/drawing/2014/main" id="{9C1DD476-8998-4FF4-B17C-1391FEBAB4BB}"/>
                </a:ext>
              </a:extLst>
            </p:cNvPr>
            <p:cNvSpPr>
              <a:spLocks noChangeArrowheads="1"/>
            </p:cNvSpPr>
            <p:nvPr/>
          </p:nvSpPr>
          <p:spPr bwMode="auto">
            <a:xfrm>
              <a:off x="5124450"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99" name="Text Box 223">
              <a:extLst>
                <a:ext uri="{FF2B5EF4-FFF2-40B4-BE49-F238E27FC236}">
                  <a16:creationId xmlns:a16="http://schemas.microsoft.com/office/drawing/2014/main" id="{265A9208-5E21-4C04-8840-BE2AA07CE486}"/>
                </a:ext>
              </a:extLst>
            </p:cNvPr>
            <p:cNvSpPr txBox="1">
              <a:spLocks noChangeArrowheads="1"/>
            </p:cNvSpPr>
            <p:nvPr/>
          </p:nvSpPr>
          <p:spPr bwMode="auto">
            <a:xfrm>
              <a:off x="5059363" y="5951642"/>
              <a:ext cx="393700"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100" name="Rectangle 225">
              <a:extLst>
                <a:ext uri="{FF2B5EF4-FFF2-40B4-BE49-F238E27FC236}">
                  <a16:creationId xmlns:a16="http://schemas.microsoft.com/office/drawing/2014/main" id="{84A5FF13-5387-4486-92DC-C893604DCA35}"/>
                </a:ext>
              </a:extLst>
            </p:cNvPr>
            <p:cNvSpPr>
              <a:spLocks noChangeArrowheads="1"/>
            </p:cNvSpPr>
            <p:nvPr/>
          </p:nvSpPr>
          <p:spPr bwMode="auto">
            <a:xfrm>
              <a:off x="4862513"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01" name="Text Box 226">
              <a:extLst>
                <a:ext uri="{FF2B5EF4-FFF2-40B4-BE49-F238E27FC236}">
                  <a16:creationId xmlns:a16="http://schemas.microsoft.com/office/drawing/2014/main" id="{3B3B71F5-0C34-4A95-9EC5-9802319DAB0E}"/>
                </a:ext>
              </a:extLst>
            </p:cNvPr>
            <p:cNvSpPr txBox="1">
              <a:spLocks noChangeArrowheads="1"/>
            </p:cNvSpPr>
            <p:nvPr/>
          </p:nvSpPr>
          <p:spPr bwMode="auto">
            <a:xfrm>
              <a:off x="4795838" y="5951642"/>
              <a:ext cx="395288"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rgbClr val="FF0000"/>
                  </a:solidFill>
                  <a:latin typeface="Times New Roman" panose="02020603050405020304" pitchFamily="18" charset="0"/>
                  <a:ea typeface="宋体" panose="02010600030101010101" pitchFamily="2" charset="-122"/>
                </a:rPr>
                <a:t> </a:t>
              </a:r>
            </a:p>
          </p:txBody>
        </p:sp>
        <p:sp>
          <p:nvSpPr>
            <p:cNvPr id="102" name="Rectangle 228">
              <a:extLst>
                <a:ext uri="{FF2B5EF4-FFF2-40B4-BE49-F238E27FC236}">
                  <a16:creationId xmlns:a16="http://schemas.microsoft.com/office/drawing/2014/main" id="{615CEB93-6C41-4BF7-AECA-33EA3E810297}"/>
                </a:ext>
              </a:extLst>
            </p:cNvPr>
            <p:cNvSpPr>
              <a:spLocks noChangeArrowheads="1"/>
            </p:cNvSpPr>
            <p:nvPr/>
          </p:nvSpPr>
          <p:spPr bwMode="auto">
            <a:xfrm>
              <a:off x="4598988" y="5858218"/>
              <a:ext cx="263525" cy="415449"/>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03" name="Rectangle 230">
              <a:extLst>
                <a:ext uri="{FF2B5EF4-FFF2-40B4-BE49-F238E27FC236}">
                  <a16:creationId xmlns:a16="http://schemas.microsoft.com/office/drawing/2014/main" id="{EE50F2A4-A886-4E1A-A02C-3BDF469BB1BE}"/>
                </a:ext>
              </a:extLst>
            </p:cNvPr>
            <p:cNvSpPr>
              <a:spLocks noChangeArrowheads="1"/>
            </p:cNvSpPr>
            <p:nvPr/>
          </p:nvSpPr>
          <p:spPr bwMode="auto">
            <a:xfrm>
              <a:off x="5121275" y="5951642"/>
              <a:ext cx="660241"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1600">
                  <a:solidFill>
                    <a:srgbClr val="FF0000"/>
                  </a:solidFill>
                  <a:latin typeface="Lucida Console" panose="020B0609040504020204" pitchFamily="49" charset="0"/>
                  <a:ea typeface="宋体" panose="02010600030101010101" pitchFamily="2" charset="-122"/>
                </a:rPr>
                <a:t>IOPL</a:t>
              </a:r>
            </a:p>
          </p:txBody>
        </p:sp>
        <p:sp>
          <p:nvSpPr>
            <p:cNvPr id="104" name="Rectangle 231">
              <a:extLst>
                <a:ext uri="{FF2B5EF4-FFF2-40B4-BE49-F238E27FC236}">
                  <a16:creationId xmlns:a16="http://schemas.microsoft.com/office/drawing/2014/main" id="{7E714858-F57A-42E1-BEBD-57CD622AFD4F}"/>
                </a:ext>
              </a:extLst>
            </p:cNvPr>
            <p:cNvSpPr>
              <a:spLocks noChangeArrowheads="1"/>
            </p:cNvSpPr>
            <p:nvPr/>
          </p:nvSpPr>
          <p:spPr bwMode="auto">
            <a:xfrm>
              <a:off x="4816475" y="5951642"/>
              <a:ext cx="419983" cy="304662"/>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1600">
                  <a:solidFill>
                    <a:srgbClr val="FF0000"/>
                  </a:solidFill>
                  <a:latin typeface="Lucida Console" panose="020B0609040504020204" pitchFamily="49" charset="0"/>
                  <a:ea typeface="宋体" panose="02010600030101010101" pitchFamily="2" charset="-122"/>
                </a:rPr>
                <a:t>NT</a:t>
              </a:r>
            </a:p>
          </p:txBody>
        </p:sp>
        <p:sp>
          <p:nvSpPr>
            <p:cNvPr id="105" name="Rectangle 232">
              <a:extLst>
                <a:ext uri="{FF2B5EF4-FFF2-40B4-BE49-F238E27FC236}">
                  <a16:creationId xmlns:a16="http://schemas.microsoft.com/office/drawing/2014/main" id="{90D7A89C-F170-4B9C-9B5D-FC71C68DC32A}"/>
                </a:ext>
              </a:extLst>
            </p:cNvPr>
            <p:cNvSpPr>
              <a:spLocks noChangeArrowheads="1"/>
            </p:cNvSpPr>
            <p:nvPr/>
          </p:nvSpPr>
          <p:spPr bwMode="auto">
            <a:xfrm>
              <a:off x="4010025" y="5951642"/>
              <a:ext cx="419983" cy="30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1600">
                  <a:solidFill>
                    <a:srgbClr val="FF0000"/>
                  </a:solidFill>
                  <a:latin typeface="Lucida Console" panose="020B0609040504020204" pitchFamily="49" charset="0"/>
                  <a:ea typeface="宋体" panose="02010600030101010101" pitchFamily="2" charset="-122"/>
                </a:rPr>
                <a:t>VM</a:t>
              </a:r>
            </a:p>
          </p:txBody>
        </p:sp>
        <p:sp>
          <p:nvSpPr>
            <p:cNvPr id="220" name="Rectangle 454">
              <a:extLst>
                <a:ext uri="{FF2B5EF4-FFF2-40B4-BE49-F238E27FC236}">
                  <a16:creationId xmlns:a16="http://schemas.microsoft.com/office/drawing/2014/main" id="{6D33CA9C-F0EA-4952-9BBC-05DC8B8904A9}"/>
                </a:ext>
              </a:extLst>
            </p:cNvPr>
            <p:cNvSpPr>
              <a:spLocks noChangeArrowheads="1"/>
            </p:cNvSpPr>
            <p:nvPr/>
          </p:nvSpPr>
          <p:spPr bwMode="auto">
            <a:xfrm>
              <a:off x="4540250" y="4367317"/>
              <a:ext cx="426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ct val="0"/>
                </a:spcBef>
                <a:buFontTx/>
                <a:buNone/>
              </a:pPr>
              <a:endParaRPr lang="zh-CN" altLang="zh-CN" sz="2400" b="0">
                <a:solidFill>
                  <a:schemeClr val="tx1"/>
                </a:solidFill>
                <a:ea typeface="宋体" panose="02010600030101010101" pitchFamily="2" charset="-122"/>
              </a:endParaRPr>
            </a:p>
          </p:txBody>
        </p:sp>
        <p:sp>
          <p:nvSpPr>
            <p:cNvPr id="221" name="Rectangle 455">
              <a:extLst>
                <a:ext uri="{FF2B5EF4-FFF2-40B4-BE49-F238E27FC236}">
                  <a16:creationId xmlns:a16="http://schemas.microsoft.com/office/drawing/2014/main" id="{AAB5C254-A8F3-4C66-AD29-4C05475DD55D}"/>
                </a:ext>
              </a:extLst>
            </p:cNvPr>
            <p:cNvSpPr>
              <a:spLocks noChangeArrowheads="1"/>
            </p:cNvSpPr>
            <p:nvPr/>
          </p:nvSpPr>
          <p:spPr bwMode="auto">
            <a:xfrm>
              <a:off x="4845050" y="4367317"/>
              <a:ext cx="3657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2" name="Rectangle 456">
              <a:extLst>
                <a:ext uri="{FF2B5EF4-FFF2-40B4-BE49-F238E27FC236}">
                  <a16:creationId xmlns:a16="http://schemas.microsoft.com/office/drawing/2014/main" id="{F6A83DE7-D75C-4DCE-8005-3147F8E0D18B}"/>
                </a:ext>
              </a:extLst>
            </p:cNvPr>
            <p:cNvSpPr>
              <a:spLocks noChangeArrowheads="1"/>
            </p:cNvSpPr>
            <p:nvPr/>
          </p:nvSpPr>
          <p:spPr bwMode="auto">
            <a:xfrm>
              <a:off x="5073650" y="4367317"/>
              <a:ext cx="3200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3" name="Rectangle 457">
              <a:extLst>
                <a:ext uri="{FF2B5EF4-FFF2-40B4-BE49-F238E27FC236}">
                  <a16:creationId xmlns:a16="http://schemas.microsoft.com/office/drawing/2014/main" id="{8096E8BD-7428-41CB-AF85-2CB9DCAF246A}"/>
                </a:ext>
              </a:extLst>
            </p:cNvPr>
            <p:cNvSpPr>
              <a:spLocks noChangeArrowheads="1"/>
            </p:cNvSpPr>
            <p:nvPr/>
          </p:nvSpPr>
          <p:spPr bwMode="auto">
            <a:xfrm>
              <a:off x="5378450" y="4367317"/>
              <a:ext cx="25908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4" name="Rectangle 458">
              <a:extLst>
                <a:ext uri="{FF2B5EF4-FFF2-40B4-BE49-F238E27FC236}">
                  <a16:creationId xmlns:a16="http://schemas.microsoft.com/office/drawing/2014/main" id="{E4713A0D-F5F3-40E9-A155-69B007C0E4B1}"/>
                </a:ext>
              </a:extLst>
            </p:cNvPr>
            <p:cNvSpPr>
              <a:spLocks noChangeArrowheads="1"/>
            </p:cNvSpPr>
            <p:nvPr/>
          </p:nvSpPr>
          <p:spPr bwMode="auto">
            <a:xfrm>
              <a:off x="5607050" y="4367317"/>
              <a:ext cx="2133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5" name="Rectangle 459">
              <a:extLst>
                <a:ext uri="{FF2B5EF4-FFF2-40B4-BE49-F238E27FC236}">
                  <a16:creationId xmlns:a16="http://schemas.microsoft.com/office/drawing/2014/main" id="{5C89483E-40A1-4C4E-A704-E208555233FB}"/>
                </a:ext>
              </a:extLst>
            </p:cNvPr>
            <p:cNvSpPr>
              <a:spLocks noChangeArrowheads="1"/>
            </p:cNvSpPr>
            <p:nvPr/>
          </p:nvSpPr>
          <p:spPr bwMode="auto">
            <a:xfrm>
              <a:off x="5911850" y="4367317"/>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6" name="Rectangle 460">
              <a:extLst>
                <a:ext uri="{FF2B5EF4-FFF2-40B4-BE49-F238E27FC236}">
                  <a16:creationId xmlns:a16="http://schemas.microsoft.com/office/drawing/2014/main" id="{4638D427-D201-4489-AF99-F43D72CE715C}"/>
                </a:ext>
              </a:extLst>
            </p:cNvPr>
            <p:cNvSpPr>
              <a:spLocks noChangeArrowheads="1"/>
            </p:cNvSpPr>
            <p:nvPr/>
          </p:nvSpPr>
          <p:spPr bwMode="auto">
            <a:xfrm>
              <a:off x="6173788" y="4367317"/>
              <a:ext cx="1033463"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7" name="Rectangle 461">
              <a:extLst>
                <a:ext uri="{FF2B5EF4-FFF2-40B4-BE49-F238E27FC236}">
                  <a16:creationId xmlns:a16="http://schemas.microsoft.com/office/drawing/2014/main" id="{693BBEA5-B963-4FA9-899D-6CBF2C99AAAC}"/>
                </a:ext>
              </a:extLst>
            </p:cNvPr>
            <p:cNvSpPr>
              <a:spLocks noChangeArrowheads="1"/>
            </p:cNvSpPr>
            <p:nvPr/>
          </p:nvSpPr>
          <p:spPr bwMode="auto">
            <a:xfrm>
              <a:off x="6445250" y="4367317"/>
              <a:ext cx="533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8" name="Rectangle 462">
              <a:extLst>
                <a:ext uri="{FF2B5EF4-FFF2-40B4-BE49-F238E27FC236}">
                  <a16:creationId xmlns:a16="http://schemas.microsoft.com/office/drawing/2014/main" id="{02C264AB-FD6D-40E9-9C4E-D376AD423E2A}"/>
                </a:ext>
              </a:extLst>
            </p:cNvPr>
            <p:cNvSpPr>
              <a:spLocks noChangeArrowheads="1"/>
            </p:cNvSpPr>
            <p:nvPr/>
          </p:nvSpPr>
          <p:spPr bwMode="auto">
            <a:xfrm>
              <a:off x="6716713" y="4367317"/>
              <a:ext cx="261938"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29" name="Text Box 464">
              <a:extLst>
                <a:ext uri="{FF2B5EF4-FFF2-40B4-BE49-F238E27FC236}">
                  <a16:creationId xmlns:a16="http://schemas.microsoft.com/office/drawing/2014/main" id="{7B29B2C3-688A-47EA-822A-424DC1C06436}"/>
                </a:ext>
              </a:extLst>
            </p:cNvPr>
            <p:cNvSpPr txBox="1">
              <a:spLocks noChangeArrowheads="1"/>
            </p:cNvSpPr>
            <p:nvPr/>
          </p:nvSpPr>
          <p:spPr bwMode="auto">
            <a:xfrm>
              <a:off x="5835650" y="4421292"/>
              <a:ext cx="395288" cy="52623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a:solidFill>
                    <a:schemeClr val="tx1"/>
                  </a:solidFill>
                  <a:latin typeface="Lucida Console" panose="020B0609040504020204" pitchFamily="49" charset="0"/>
                  <a:ea typeface="宋体" panose="02010600030101010101" pitchFamily="2" charset="-122"/>
                </a:rPr>
                <a:t>DF</a:t>
              </a:r>
            </a:p>
          </p:txBody>
        </p:sp>
      </p:grpSp>
      <p:sp>
        <p:nvSpPr>
          <p:cNvPr id="231" name="Rectangle 4">
            <a:extLst>
              <a:ext uri="{FF2B5EF4-FFF2-40B4-BE49-F238E27FC236}">
                <a16:creationId xmlns:a16="http://schemas.microsoft.com/office/drawing/2014/main" id="{C1B9E6D6-BA34-416F-9008-8829BD8A97E5}"/>
              </a:ext>
            </a:extLst>
          </p:cNvPr>
          <p:cNvSpPr txBox="1">
            <a:spLocks noChangeArrowheads="1"/>
          </p:cNvSpPr>
          <p:nvPr/>
        </p:nvSpPr>
        <p:spPr>
          <a:xfrm>
            <a:off x="336550" y="1305700"/>
            <a:ext cx="8229600" cy="152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TW" sz="3200" b="1" dirty="0">
                <a:solidFill>
                  <a:srgbClr val="FF0000"/>
                </a:solidFill>
              </a:rPr>
              <a:t>IP</a:t>
            </a:r>
            <a:r>
              <a:rPr lang="en-US" altLang="zh-TW" sz="3600" b="1" dirty="0"/>
              <a:t>(</a:t>
            </a:r>
            <a:r>
              <a:rPr lang="en-US" altLang="zh-TW" sz="3200" b="1" dirty="0"/>
              <a:t>instruction pointer</a:t>
            </a:r>
            <a:r>
              <a:rPr lang="en-US" altLang="zh-TW" sz="3600" b="1" dirty="0"/>
              <a:t>) </a:t>
            </a:r>
            <a:r>
              <a:rPr lang="zh-TW" altLang="en-US" sz="3600" b="1" dirty="0"/>
              <a:t>指令指针寄存器</a:t>
            </a:r>
            <a:r>
              <a:rPr lang="zh-CN" altLang="en-US" sz="3600" b="1" dirty="0"/>
              <a:t>；</a:t>
            </a:r>
          </a:p>
          <a:p>
            <a:pPr>
              <a:buFont typeface="Wingdings" panose="05000000000000000000" pitchFamily="2" charset="2"/>
              <a:buNone/>
            </a:pPr>
            <a:r>
              <a:rPr lang="en-US" altLang="zh-TW" sz="3600" b="1" dirty="0">
                <a:cs typeface="Times New Roman" panose="02020603050405020304" pitchFamily="18" charset="0"/>
              </a:rPr>
              <a:t>FLAGS</a:t>
            </a:r>
            <a:r>
              <a:rPr lang="en-US" altLang="zh-TW" sz="3600" b="1" dirty="0">
                <a:latin typeface="宋体" panose="02010600030101010101" pitchFamily="2" charset="-122"/>
                <a:cs typeface="Times New Roman" panose="02020603050405020304" pitchFamily="18" charset="0"/>
              </a:rPr>
              <a:t> </a:t>
            </a:r>
            <a:r>
              <a:rPr lang="zh-TW" altLang="en-US" sz="3600" b="1" dirty="0">
                <a:latin typeface="宋体" panose="02010600030101010101" pitchFamily="2" charset="-122"/>
                <a:cs typeface="Times New Roman" panose="02020603050405020304" pitchFamily="18" charset="0"/>
              </a:rPr>
              <a:t>标志寄存器</a:t>
            </a:r>
            <a:r>
              <a:rPr lang="zh-CN" altLang="en-US" sz="3600" b="1" dirty="0">
                <a:latin typeface="宋体" panose="02010600030101010101" pitchFamily="2" charset="-122"/>
              </a:rPr>
              <a:t>。 </a:t>
            </a:r>
            <a:r>
              <a:rPr lang="zh-CN" altLang="en-US" sz="3600" b="1" dirty="0"/>
              <a:t> </a:t>
            </a:r>
          </a:p>
        </p:txBody>
      </p:sp>
      <p:sp>
        <p:nvSpPr>
          <p:cNvPr id="233" name="矩形 232">
            <a:extLst>
              <a:ext uri="{FF2B5EF4-FFF2-40B4-BE49-F238E27FC236}">
                <a16:creationId xmlns:a16="http://schemas.microsoft.com/office/drawing/2014/main" id="{619D6A9D-DF35-48CA-BB24-FA24C11A03AC}"/>
              </a:ext>
            </a:extLst>
          </p:cNvPr>
          <p:cNvSpPr/>
          <p:nvPr/>
        </p:nvSpPr>
        <p:spPr>
          <a:xfrm>
            <a:off x="314476" y="1305700"/>
            <a:ext cx="8645374" cy="5415776"/>
          </a:xfrm>
          <a:prstGeom prst="rect">
            <a:avLst/>
          </a:prstGeom>
          <a:noFill/>
          <a:ln w="28575">
            <a:solidFill>
              <a:srgbClr val="0E45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23599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
                                            <p:txEl>
                                              <p:pRg st="0" end="0"/>
                                            </p:txEl>
                                          </p:spTgt>
                                        </p:tgtEl>
                                        <p:attrNameLst>
                                          <p:attrName>style.visibility</p:attrName>
                                        </p:attrNameLst>
                                      </p:cBhvr>
                                      <p:to>
                                        <p:strVal val="visible"/>
                                      </p:to>
                                    </p:set>
                                    <p:animEffect transition="in" filter="blinds(horizontal)">
                                      <p:cBhvr>
                                        <p:cTn id="12" dur="500"/>
                                        <p:tgtEl>
                                          <p:spTgt spid="2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
                                            <p:txEl>
                                              <p:pRg st="1" end="1"/>
                                            </p:txEl>
                                          </p:spTgt>
                                        </p:tgtEl>
                                        <p:attrNameLst>
                                          <p:attrName>style.visibility</p:attrName>
                                        </p:attrNameLst>
                                      </p:cBhvr>
                                      <p:to>
                                        <p:strVal val="visible"/>
                                      </p:to>
                                    </p:set>
                                    <p:animEffect transition="in" filter="blinds(horizontal)">
                                      <p:cBhvr>
                                        <p:cTn id="17" dur="500"/>
                                        <p:tgtEl>
                                          <p:spTgt spid="2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14</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892412"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各标志位的符号表示</a:t>
            </a:r>
          </a:p>
        </p:txBody>
      </p:sp>
      <p:sp>
        <p:nvSpPr>
          <p:cNvPr id="41" name="矩形 40">
            <a:extLst>
              <a:ext uri="{FF2B5EF4-FFF2-40B4-BE49-F238E27FC236}">
                <a16:creationId xmlns:a16="http://schemas.microsoft.com/office/drawing/2014/main" id="{22484A18-F1E6-4435-8932-AD0B34EE036E}"/>
              </a:ext>
            </a:extLst>
          </p:cNvPr>
          <p:cNvSpPr/>
          <p:nvPr/>
        </p:nvSpPr>
        <p:spPr>
          <a:xfrm>
            <a:off x="314476" y="1305700"/>
            <a:ext cx="8645374" cy="5415776"/>
          </a:xfrm>
          <a:prstGeom prst="rect">
            <a:avLst/>
          </a:prstGeom>
          <a:noFill/>
          <a:ln w="28575">
            <a:solidFill>
              <a:srgbClr val="0E45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32C7B1AF-9059-451B-A258-9879E411861D}"/>
              </a:ext>
            </a:extLst>
          </p:cNvPr>
          <p:cNvGrpSpPr/>
          <p:nvPr/>
        </p:nvGrpSpPr>
        <p:grpSpPr>
          <a:xfrm>
            <a:off x="314476" y="1270143"/>
            <a:ext cx="8818575" cy="835283"/>
            <a:chOff x="903363" y="1570892"/>
            <a:chExt cx="7529023" cy="791159"/>
          </a:xfrm>
        </p:grpSpPr>
        <p:grpSp>
          <p:nvGrpSpPr>
            <p:cNvPr id="43" name="Group 30">
              <a:extLst>
                <a:ext uri="{FF2B5EF4-FFF2-40B4-BE49-F238E27FC236}">
                  <a16:creationId xmlns:a16="http://schemas.microsoft.com/office/drawing/2014/main" id="{4DA00930-E50E-4C16-902A-6DD7D23E7BE3}"/>
                </a:ext>
              </a:extLst>
            </p:cNvPr>
            <p:cNvGrpSpPr>
              <a:grpSpLocks/>
            </p:cNvGrpSpPr>
            <p:nvPr/>
          </p:nvGrpSpPr>
          <p:grpSpPr bwMode="auto">
            <a:xfrm>
              <a:off x="979563" y="1875696"/>
              <a:ext cx="7315200" cy="461963"/>
              <a:chOff x="192" y="2256"/>
              <a:chExt cx="5376" cy="291"/>
            </a:xfrm>
          </p:grpSpPr>
          <p:sp>
            <p:nvSpPr>
              <p:cNvPr id="46" name="Text Box 31">
                <a:extLst>
                  <a:ext uri="{FF2B5EF4-FFF2-40B4-BE49-F238E27FC236}">
                    <a16:creationId xmlns:a16="http://schemas.microsoft.com/office/drawing/2014/main" id="{D1BB5F3B-999C-4956-B1C6-FCE106C37415}"/>
                  </a:ext>
                </a:extLst>
              </p:cNvPr>
              <p:cNvSpPr txBox="1">
                <a:spLocks noChangeArrowheads="1"/>
              </p:cNvSpPr>
              <p:nvPr/>
            </p:nvSpPr>
            <p:spPr bwMode="auto">
              <a:xfrm>
                <a:off x="192"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7" name="Text Box 32">
                <a:extLst>
                  <a:ext uri="{FF2B5EF4-FFF2-40B4-BE49-F238E27FC236}">
                    <a16:creationId xmlns:a16="http://schemas.microsoft.com/office/drawing/2014/main" id="{80B64ED9-8954-4DA9-BD2F-55681AE68348}"/>
                  </a:ext>
                </a:extLst>
              </p:cNvPr>
              <p:cNvSpPr txBox="1">
                <a:spLocks noChangeArrowheads="1"/>
              </p:cNvSpPr>
              <p:nvPr/>
            </p:nvSpPr>
            <p:spPr bwMode="auto">
              <a:xfrm>
                <a:off x="528"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8" name="Text Box 33">
                <a:extLst>
                  <a:ext uri="{FF2B5EF4-FFF2-40B4-BE49-F238E27FC236}">
                    <a16:creationId xmlns:a16="http://schemas.microsoft.com/office/drawing/2014/main" id="{DA242B95-27E0-4BBE-A4E3-5399734CEFA4}"/>
                  </a:ext>
                </a:extLst>
              </p:cNvPr>
              <p:cNvSpPr txBox="1">
                <a:spLocks noChangeArrowheads="1"/>
              </p:cNvSpPr>
              <p:nvPr/>
            </p:nvSpPr>
            <p:spPr bwMode="auto">
              <a:xfrm>
                <a:off x="864"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49" name="Text Box 34">
                <a:extLst>
                  <a:ext uri="{FF2B5EF4-FFF2-40B4-BE49-F238E27FC236}">
                    <a16:creationId xmlns:a16="http://schemas.microsoft.com/office/drawing/2014/main" id="{74B884C1-91B2-4860-B3AA-DDC2761E1FB5}"/>
                  </a:ext>
                </a:extLst>
              </p:cNvPr>
              <p:cNvSpPr txBox="1">
                <a:spLocks noChangeArrowheads="1"/>
              </p:cNvSpPr>
              <p:nvPr/>
            </p:nvSpPr>
            <p:spPr bwMode="auto">
              <a:xfrm>
                <a:off x="1200"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0" name="Text Box 35">
                <a:extLst>
                  <a:ext uri="{FF2B5EF4-FFF2-40B4-BE49-F238E27FC236}">
                    <a16:creationId xmlns:a16="http://schemas.microsoft.com/office/drawing/2014/main" id="{40566AF3-D668-4717-AD99-97A5C928E9D9}"/>
                  </a:ext>
                </a:extLst>
              </p:cNvPr>
              <p:cNvSpPr txBox="1">
                <a:spLocks noChangeArrowheads="1"/>
              </p:cNvSpPr>
              <p:nvPr/>
            </p:nvSpPr>
            <p:spPr bwMode="auto">
              <a:xfrm>
                <a:off x="1536"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1" name="Text Box 36">
                <a:extLst>
                  <a:ext uri="{FF2B5EF4-FFF2-40B4-BE49-F238E27FC236}">
                    <a16:creationId xmlns:a16="http://schemas.microsoft.com/office/drawing/2014/main" id="{36DE5DCD-CECB-45F0-838A-228F860051F7}"/>
                  </a:ext>
                </a:extLst>
              </p:cNvPr>
              <p:cNvSpPr txBox="1">
                <a:spLocks noChangeArrowheads="1"/>
              </p:cNvSpPr>
              <p:nvPr/>
            </p:nvSpPr>
            <p:spPr bwMode="auto">
              <a:xfrm>
                <a:off x="1872"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2" name="Text Box 37">
                <a:extLst>
                  <a:ext uri="{FF2B5EF4-FFF2-40B4-BE49-F238E27FC236}">
                    <a16:creationId xmlns:a16="http://schemas.microsoft.com/office/drawing/2014/main" id="{C087EFC4-A838-426C-8840-A9B953B571FA}"/>
                  </a:ext>
                </a:extLst>
              </p:cNvPr>
              <p:cNvSpPr txBox="1">
                <a:spLocks noChangeArrowheads="1"/>
              </p:cNvSpPr>
              <p:nvPr/>
            </p:nvSpPr>
            <p:spPr bwMode="auto">
              <a:xfrm>
                <a:off x="2208"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3" name="Text Box 38">
                <a:extLst>
                  <a:ext uri="{FF2B5EF4-FFF2-40B4-BE49-F238E27FC236}">
                    <a16:creationId xmlns:a16="http://schemas.microsoft.com/office/drawing/2014/main" id="{8EF8673B-9E4C-4DE2-A07F-90BBD4CD0622}"/>
                  </a:ext>
                </a:extLst>
              </p:cNvPr>
              <p:cNvSpPr txBox="1">
                <a:spLocks noChangeArrowheads="1"/>
              </p:cNvSpPr>
              <p:nvPr/>
            </p:nvSpPr>
            <p:spPr bwMode="auto">
              <a:xfrm>
                <a:off x="2544" y="2256"/>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grpSp>
            <p:nvGrpSpPr>
              <p:cNvPr id="54" name="Group 39">
                <a:extLst>
                  <a:ext uri="{FF2B5EF4-FFF2-40B4-BE49-F238E27FC236}">
                    <a16:creationId xmlns:a16="http://schemas.microsoft.com/office/drawing/2014/main" id="{2E7864C5-BA42-4230-B138-9D02DCDD6658}"/>
                  </a:ext>
                </a:extLst>
              </p:cNvPr>
              <p:cNvGrpSpPr>
                <a:grpSpLocks/>
              </p:cNvGrpSpPr>
              <p:nvPr/>
            </p:nvGrpSpPr>
            <p:grpSpPr bwMode="auto">
              <a:xfrm>
                <a:off x="2880" y="2256"/>
                <a:ext cx="2688" cy="291"/>
                <a:chOff x="1200" y="2352"/>
                <a:chExt cx="2688" cy="291"/>
              </a:xfrm>
            </p:grpSpPr>
            <p:sp>
              <p:nvSpPr>
                <p:cNvPr id="55" name="Text Box 40">
                  <a:extLst>
                    <a:ext uri="{FF2B5EF4-FFF2-40B4-BE49-F238E27FC236}">
                      <a16:creationId xmlns:a16="http://schemas.microsoft.com/office/drawing/2014/main" id="{05DC8981-66C9-40CB-BD03-6EC5989FF5C4}"/>
                    </a:ext>
                  </a:extLst>
                </p:cNvPr>
                <p:cNvSpPr txBox="1">
                  <a:spLocks noChangeArrowheads="1"/>
                </p:cNvSpPr>
                <p:nvPr/>
              </p:nvSpPr>
              <p:spPr bwMode="auto">
                <a:xfrm>
                  <a:off x="1200"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6" name="Text Box 41">
                  <a:extLst>
                    <a:ext uri="{FF2B5EF4-FFF2-40B4-BE49-F238E27FC236}">
                      <a16:creationId xmlns:a16="http://schemas.microsoft.com/office/drawing/2014/main" id="{F50A27B7-CBF3-47C8-B120-3A4122163E15}"/>
                    </a:ext>
                  </a:extLst>
                </p:cNvPr>
                <p:cNvSpPr txBox="1">
                  <a:spLocks noChangeArrowheads="1"/>
                </p:cNvSpPr>
                <p:nvPr/>
              </p:nvSpPr>
              <p:spPr bwMode="auto">
                <a:xfrm>
                  <a:off x="1536"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7" name="Text Box 42">
                  <a:extLst>
                    <a:ext uri="{FF2B5EF4-FFF2-40B4-BE49-F238E27FC236}">
                      <a16:creationId xmlns:a16="http://schemas.microsoft.com/office/drawing/2014/main" id="{513E24E5-DD37-4511-81C4-E0F2E7928E23}"/>
                    </a:ext>
                  </a:extLst>
                </p:cNvPr>
                <p:cNvSpPr txBox="1">
                  <a:spLocks noChangeArrowheads="1"/>
                </p:cNvSpPr>
                <p:nvPr/>
              </p:nvSpPr>
              <p:spPr bwMode="auto">
                <a:xfrm>
                  <a:off x="1872"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8" name="Text Box 43">
                  <a:extLst>
                    <a:ext uri="{FF2B5EF4-FFF2-40B4-BE49-F238E27FC236}">
                      <a16:creationId xmlns:a16="http://schemas.microsoft.com/office/drawing/2014/main" id="{B8EC8B87-8050-45E1-8926-5F94E8AF87C2}"/>
                    </a:ext>
                  </a:extLst>
                </p:cNvPr>
                <p:cNvSpPr txBox="1">
                  <a:spLocks noChangeArrowheads="1"/>
                </p:cNvSpPr>
                <p:nvPr/>
              </p:nvSpPr>
              <p:spPr bwMode="auto">
                <a:xfrm>
                  <a:off x="2208"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59" name="Text Box 44">
                  <a:extLst>
                    <a:ext uri="{FF2B5EF4-FFF2-40B4-BE49-F238E27FC236}">
                      <a16:creationId xmlns:a16="http://schemas.microsoft.com/office/drawing/2014/main" id="{9E3CF028-89BE-44D4-A33B-982EBE0C7E02}"/>
                    </a:ext>
                  </a:extLst>
                </p:cNvPr>
                <p:cNvSpPr txBox="1">
                  <a:spLocks noChangeArrowheads="1"/>
                </p:cNvSpPr>
                <p:nvPr/>
              </p:nvSpPr>
              <p:spPr bwMode="auto">
                <a:xfrm>
                  <a:off x="2544"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60" name="Text Box 45">
                  <a:extLst>
                    <a:ext uri="{FF2B5EF4-FFF2-40B4-BE49-F238E27FC236}">
                      <a16:creationId xmlns:a16="http://schemas.microsoft.com/office/drawing/2014/main" id="{8BC9BFFA-0C8F-460A-A7EA-681533F3A97C}"/>
                    </a:ext>
                  </a:extLst>
                </p:cNvPr>
                <p:cNvSpPr txBox="1">
                  <a:spLocks noChangeArrowheads="1"/>
                </p:cNvSpPr>
                <p:nvPr/>
              </p:nvSpPr>
              <p:spPr bwMode="auto">
                <a:xfrm>
                  <a:off x="2880"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61" name="Text Box 46">
                  <a:extLst>
                    <a:ext uri="{FF2B5EF4-FFF2-40B4-BE49-F238E27FC236}">
                      <a16:creationId xmlns:a16="http://schemas.microsoft.com/office/drawing/2014/main" id="{093793DA-A6DF-4151-95D8-4C4915E2E594}"/>
                    </a:ext>
                  </a:extLst>
                </p:cNvPr>
                <p:cNvSpPr txBox="1">
                  <a:spLocks noChangeArrowheads="1"/>
                </p:cNvSpPr>
                <p:nvPr/>
              </p:nvSpPr>
              <p:spPr bwMode="auto">
                <a:xfrm>
                  <a:off x="3216"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sp>
              <p:nvSpPr>
                <p:cNvPr id="62" name="Text Box 47">
                  <a:extLst>
                    <a:ext uri="{FF2B5EF4-FFF2-40B4-BE49-F238E27FC236}">
                      <a16:creationId xmlns:a16="http://schemas.microsoft.com/office/drawing/2014/main" id="{FAA26108-A17F-41D3-B72A-0B8F53400DAF}"/>
                    </a:ext>
                  </a:extLst>
                </p:cNvPr>
                <p:cNvSpPr txBox="1">
                  <a:spLocks noChangeArrowheads="1"/>
                </p:cNvSpPr>
                <p:nvPr/>
              </p:nvSpPr>
              <p:spPr bwMode="auto">
                <a:xfrm>
                  <a:off x="3552" y="2352"/>
                  <a:ext cx="336" cy="291"/>
                </a:xfrm>
                <a:prstGeom prst="rect">
                  <a:avLst/>
                </a:prstGeom>
                <a:noFill/>
                <a:ln w="19050" cap="sq">
                  <a:solidFill>
                    <a:schemeClr val="bg2">
                      <a:lumMod val="50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endParaRPr lang="zh-CN" altLang="zh-CN" sz="2400">
                    <a:solidFill>
                      <a:srgbClr val="000000"/>
                    </a:solidFill>
                    <a:latin typeface="Times New Roman" panose="02020603050405020304" pitchFamily="18" charset="0"/>
                    <a:ea typeface="宋体" panose="02010600030101010101" pitchFamily="2" charset="-122"/>
                  </a:endParaRPr>
                </a:p>
              </p:txBody>
            </p:sp>
          </p:grpSp>
        </p:grpSp>
        <p:sp>
          <p:nvSpPr>
            <p:cNvPr id="44" name="Text Box 48">
              <a:extLst>
                <a:ext uri="{FF2B5EF4-FFF2-40B4-BE49-F238E27FC236}">
                  <a16:creationId xmlns:a16="http://schemas.microsoft.com/office/drawing/2014/main" id="{A0E29F61-1765-4945-8B62-8456CE59F512}"/>
                </a:ext>
              </a:extLst>
            </p:cNvPr>
            <p:cNvSpPr txBox="1">
              <a:spLocks noChangeArrowheads="1"/>
            </p:cNvSpPr>
            <p:nvPr/>
          </p:nvSpPr>
          <p:spPr bwMode="auto">
            <a:xfrm>
              <a:off x="903363" y="1570892"/>
              <a:ext cx="7391400" cy="34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50000"/>
                </a:spcBef>
                <a:buFontTx/>
                <a:buNone/>
              </a:pPr>
              <a:r>
                <a:rPr lang="en-US" altLang="zh-CN" sz="1800" dirty="0">
                  <a:solidFill>
                    <a:srgbClr val="000000"/>
                  </a:solidFill>
                  <a:latin typeface="Times New Roman" panose="02020603050405020304" pitchFamily="18" charset="0"/>
                  <a:ea typeface="宋体" panose="02010600030101010101" pitchFamily="2" charset="-122"/>
                </a:rPr>
                <a:t>    15     14     13     12     11      10       9       8        7       6       5       4        3       2       1       0</a:t>
              </a:r>
            </a:p>
          </p:txBody>
        </p:sp>
        <p:sp>
          <p:nvSpPr>
            <p:cNvPr id="45" name="Text Box 49">
              <a:extLst>
                <a:ext uri="{FF2B5EF4-FFF2-40B4-BE49-F238E27FC236}">
                  <a16:creationId xmlns:a16="http://schemas.microsoft.com/office/drawing/2014/main" id="{973C774D-E8D8-4AAA-ACB6-251ACCD21BAB}"/>
                </a:ext>
              </a:extLst>
            </p:cNvPr>
            <p:cNvSpPr txBox="1">
              <a:spLocks noChangeArrowheads="1"/>
            </p:cNvSpPr>
            <p:nvPr/>
          </p:nvSpPr>
          <p:spPr bwMode="auto">
            <a:xfrm>
              <a:off x="2741135" y="1900386"/>
              <a:ext cx="5691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dirty="0">
                  <a:solidFill>
                    <a:srgbClr val="000000"/>
                  </a:solidFill>
                  <a:latin typeface="Times New Roman" panose="02020603050405020304" pitchFamily="18" charset="0"/>
                  <a:ea typeface="宋体" panose="02010600030101010101" pitchFamily="2" charset="-122"/>
                </a:rPr>
                <a:t>OF  DF   IF  TF   SF   ZF         AF         PF         CF</a:t>
              </a:r>
            </a:p>
          </p:txBody>
        </p:sp>
      </p:grpSp>
      <p:graphicFrame>
        <p:nvGraphicFramePr>
          <p:cNvPr id="63" name="Group 56">
            <a:extLst>
              <a:ext uri="{FF2B5EF4-FFF2-40B4-BE49-F238E27FC236}">
                <a16:creationId xmlns:a16="http://schemas.microsoft.com/office/drawing/2014/main" id="{CF4E4F34-75F0-4270-A03C-567EF855A51C}"/>
              </a:ext>
            </a:extLst>
          </p:cNvPr>
          <p:cNvGraphicFramePr>
            <a:graphicFrameLocks noGrp="1"/>
          </p:cNvGraphicFramePr>
          <p:nvPr>
            <p:extLst>
              <p:ext uri="{D42A27DB-BD31-4B8C-83A1-F6EECF244321}">
                <p14:modId xmlns:p14="http://schemas.microsoft.com/office/powerpoint/2010/main" val="1933046247"/>
              </p:ext>
            </p:extLst>
          </p:nvPr>
        </p:nvGraphicFramePr>
        <p:xfrm>
          <a:off x="2733524" y="2352113"/>
          <a:ext cx="6096000" cy="3986460"/>
        </p:xfrm>
        <a:graphic>
          <a:graphicData uri="http://schemas.openxmlformats.org/drawingml/2006/table">
            <a:tbl>
              <a:tblPr/>
              <a:tblGrid>
                <a:gridCol w="2819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5701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TW" altLang="en-US" sz="2400" b="1" i="0" u="none" strike="noStrike" cap="none" normalizeH="0" baseline="0">
                          <a:ln>
                            <a:noFill/>
                          </a:ln>
                          <a:solidFill>
                            <a:srgbClr val="0E457C"/>
                          </a:solidFill>
                          <a:effectLst/>
                          <a:latin typeface="Times New Roman" panose="02020603050405020304" pitchFamily="18" charset="0"/>
                          <a:ea typeface="楷体_GB2312" pitchFamily="49" charset="-122"/>
                        </a:rPr>
                        <a:t>标志名</a:t>
                      </a:r>
                      <a:r>
                        <a:rPr kumimoji="0" lang="zh-CN" altLang="en-US" sz="2400" b="1" i="0" u="none" strike="noStrike" cap="none" normalizeH="0" baseline="0">
                          <a:ln>
                            <a:noFill/>
                          </a:ln>
                          <a:solidFill>
                            <a:srgbClr val="0E457C"/>
                          </a:solidFill>
                          <a:effectLst/>
                          <a:latin typeface="Times New Roman" panose="02020603050405020304" pitchFamily="18" charset="0"/>
                          <a:ea typeface="楷体_GB2312" pitchFamily="49" charset="-122"/>
                        </a:rPr>
                        <a:t> </a:t>
                      </a:r>
                    </a:p>
                  </a:txBody>
                  <a:tcPr marT="45639" marB="456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TW" altLang="en-US" sz="2400" b="1" i="0" u="none" strike="noStrike" cap="none" normalizeH="0" baseline="0">
                          <a:ln>
                            <a:noFill/>
                          </a:ln>
                          <a:solidFill>
                            <a:srgbClr val="0E457C"/>
                          </a:solidFill>
                          <a:effectLst/>
                          <a:latin typeface="Times New Roman" panose="02020603050405020304" pitchFamily="18" charset="0"/>
                          <a:ea typeface="楷体_GB2312" pitchFamily="49" charset="-122"/>
                        </a:rPr>
                        <a:t>标志为</a:t>
                      </a:r>
                      <a:r>
                        <a:rPr kumimoji="0" lang="en-US" altLang="zh-CN" sz="2400" b="1" i="0" u="none" strike="noStrike" cap="none" normalizeH="0" baseline="0">
                          <a:ln>
                            <a:noFill/>
                          </a:ln>
                          <a:solidFill>
                            <a:srgbClr val="0E457C"/>
                          </a:solidFill>
                          <a:effectLst/>
                          <a:latin typeface="Times New Roman" panose="02020603050405020304" pitchFamily="18" charset="0"/>
                          <a:ea typeface="楷体_GB2312" pitchFamily="49" charset="-122"/>
                        </a:rPr>
                        <a:t>1 </a:t>
                      </a:r>
                    </a:p>
                  </a:txBody>
                  <a:tcPr marT="45639" marB="456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TW" altLang="en-US" sz="2400" b="1" i="0" u="none" strike="noStrike" cap="none" normalizeH="0" baseline="0">
                          <a:ln>
                            <a:noFill/>
                          </a:ln>
                          <a:solidFill>
                            <a:srgbClr val="0E457C"/>
                          </a:solidFill>
                          <a:effectLst/>
                          <a:latin typeface="Times New Roman" panose="02020603050405020304" pitchFamily="18" charset="0"/>
                          <a:ea typeface="楷体_GB2312" pitchFamily="49" charset="-122"/>
                        </a:rPr>
                        <a:t>标志为</a:t>
                      </a:r>
                      <a:r>
                        <a:rPr kumimoji="0" lang="en-US" altLang="zh-CN" sz="2400" b="1" i="0" u="none" strike="noStrike" cap="none" normalizeH="0" baseline="0">
                          <a:ln>
                            <a:noFill/>
                          </a:ln>
                          <a:solidFill>
                            <a:srgbClr val="0E457C"/>
                          </a:solidFill>
                          <a:effectLst/>
                          <a:latin typeface="Times New Roman" panose="02020603050405020304" pitchFamily="18" charset="0"/>
                          <a:ea typeface="楷体_GB2312" pitchFamily="49" charset="-122"/>
                        </a:rPr>
                        <a:t>0 </a:t>
                      </a:r>
                    </a:p>
                  </a:txBody>
                  <a:tcPr marT="45639" marB="456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19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OF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溢出(是/否)</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DF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方向(减量/增量)</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IF </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中断(允许/关闭)</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SF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符号</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负</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正</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ZF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零(是/否</a:t>
                      </a:r>
                      <a:r>
                        <a:rPr kumimoji="0" lang="zh-CN"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辅助进位</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是</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否</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PF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奇偶(偶/奇)</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CF  </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进位</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是</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r>
                        <a:rPr kumimoji="0" lang="zh-TW" altLang="en-US" sz="2400" b="1" i="0" u="none" strike="noStrike" cap="none" normalizeH="0" baseline="0" dirty="0">
                          <a:ln>
                            <a:noFill/>
                          </a:ln>
                          <a:solidFill>
                            <a:srgbClr val="0E457C"/>
                          </a:solidFill>
                          <a:effectLst/>
                          <a:latin typeface="Times New Roman" panose="02020603050405020304" pitchFamily="18" charset="0"/>
                          <a:ea typeface="楷体_GB2312" pitchFamily="49" charset="-122"/>
                        </a:rPr>
                        <a:t>否</a:t>
                      </a: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t>
                      </a:r>
                    </a:p>
                  </a:txBody>
                  <a:tcPr marT="45639" marB="4563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OV</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DN</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EI</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NG</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ZR</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AC</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PE</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CY</a:t>
                      </a:r>
                    </a:p>
                  </a:txBody>
                  <a:tcPr marT="45639" marB="456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NV</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UP</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DI</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PL</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NZ</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NA</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TW" sz="2400" b="1" i="0" u="none" strike="noStrike" cap="none" normalizeH="0" baseline="0" dirty="0">
                          <a:ln>
                            <a:noFill/>
                          </a:ln>
                          <a:solidFill>
                            <a:srgbClr val="0E457C"/>
                          </a:solidFill>
                          <a:effectLst/>
                          <a:latin typeface="Times New Roman" panose="02020603050405020304" pitchFamily="18" charset="0"/>
                          <a:ea typeface="楷体_GB2312" pitchFamily="49" charset="-122"/>
                        </a:rPr>
                        <a:t>PO</a:t>
                      </a:r>
                      <a:endPar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rgbClr val="0E457C"/>
                          </a:solidFill>
                          <a:effectLst/>
                          <a:latin typeface="Times New Roman" panose="02020603050405020304" pitchFamily="18" charset="0"/>
                          <a:ea typeface="楷体_GB2312" pitchFamily="49" charset="-122"/>
                        </a:rPr>
                        <a:t>NC</a:t>
                      </a:r>
                    </a:p>
                  </a:txBody>
                  <a:tcPr marT="45639" marB="4563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Rectangle 1027">
            <a:extLst>
              <a:ext uri="{FF2B5EF4-FFF2-40B4-BE49-F238E27FC236}">
                <a16:creationId xmlns:a16="http://schemas.microsoft.com/office/drawing/2014/main" id="{1A5709EB-0807-444F-AD0A-FFA611E4E87B}"/>
              </a:ext>
            </a:extLst>
          </p:cNvPr>
          <p:cNvSpPr>
            <a:spLocks noChangeArrowheads="1"/>
          </p:cNvSpPr>
          <p:nvPr/>
        </p:nvSpPr>
        <p:spPr bwMode="auto">
          <a:xfrm>
            <a:off x="378494" y="2813259"/>
            <a:ext cx="2291012" cy="1200329"/>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2400" b="1" dirty="0">
                <a:solidFill>
                  <a:schemeClr val="bg1"/>
                </a:solidFill>
                <a:latin typeface="Times New Roman" panose="02020603050405020304" pitchFamily="18" charset="0"/>
              </a:rPr>
              <a:t>条件标志位：</a:t>
            </a:r>
            <a:endParaRPr lang="en-US" altLang="zh-CN" sz="2400" b="1" dirty="0">
              <a:solidFill>
                <a:schemeClr val="bg1"/>
              </a:solidFill>
              <a:latin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400" b="1" dirty="0">
                <a:solidFill>
                  <a:schemeClr val="bg1"/>
                </a:solidFill>
                <a:latin typeface="Times New Roman" panose="02020603050405020304" pitchFamily="18" charset="0"/>
              </a:rPr>
              <a:t>OF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SF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ZF</a:t>
            </a:r>
            <a:r>
              <a:rPr lang="zh-CN" altLang="en-US"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400" b="1" dirty="0">
                <a:solidFill>
                  <a:schemeClr val="bg1"/>
                </a:solidFill>
                <a:latin typeface="Times New Roman" panose="02020603050405020304" pitchFamily="18" charset="0"/>
              </a:rPr>
              <a:t>CF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AF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PF</a:t>
            </a:r>
            <a:endParaRPr lang="zh-CN" altLang="en-US" sz="2400" b="1" dirty="0">
              <a:solidFill>
                <a:schemeClr val="bg1"/>
              </a:solidFill>
              <a:latin typeface="Times New Roman" panose="02020603050405020304" pitchFamily="18" charset="0"/>
            </a:endParaRPr>
          </a:p>
        </p:txBody>
      </p:sp>
      <p:sp>
        <p:nvSpPr>
          <p:cNvPr id="29" name="Rectangle 1027">
            <a:extLst>
              <a:ext uri="{FF2B5EF4-FFF2-40B4-BE49-F238E27FC236}">
                <a16:creationId xmlns:a16="http://schemas.microsoft.com/office/drawing/2014/main" id="{2906BC71-5C29-4561-BC49-E0E8CB38749B}"/>
              </a:ext>
            </a:extLst>
          </p:cNvPr>
          <p:cNvSpPr>
            <a:spLocks noChangeArrowheads="1"/>
          </p:cNvSpPr>
          <p:nvPr/>
        </p:nvSpPr>
        <p:spPr bwMode="auto">
          <a:xfrm>
            <a:off x="447813" y="4994374"/>
            <a:ext cx="2040943" cy="830997"/>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2400" b="1" dirty="0">
                <a:solidFill>
                  <a:schemeClr val="bg1"/>
                </a:solidFill>
                <a:latin typeface="Times New Roman" panose="02020603050405020304" pitchFamily="18" charset="0"/>
              </a:rPr>
              <a:t>控制标志位：</a:t>
            </a:r>
            <a:endParaRPr lang="en-US" altLang="zh-CN" sz="2400" b="1" dirty="0">
              <a:solidFill>
                <a:schemeClr val="bg1"/>
              </a:solidFill>
              <a:latin typeface="Times New Roman" panose="02020603050405020304" pitchFamily="18" charset="0"/>
            </a:endParaRPr>
          </a:p>
          <a:p>
            <a:pPr eaLnBrk="1" hangingPunct="1">
              <a:spcBef>
                <a:spcPct val="0"/>
              </a:spcBef>
              <a:buClrTx/>
              <a:buSzTx/>
              <a:buFont typeface="Arial" panose="020B0604020202020204" pitchFamily="34" charset="0"/>
              <a:buNone/>
              <a:defRPr/>
            </a:pPr>
            <a:r>
              <a:rPr lang="en-US" altLang="zh-CN" sz="2400" b="1" dirty="0">
                <a:solidFill>
                  <a:schemeClr val="bg1"/>
                </a:solidFill>
                <a:latin typeface="Times New Roman" panose="02020603050405020304" pitchFamily="18" charset="0"/>
              </a:rPr>
              <a:t>DF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IF</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TF</a:t>
            </a:r>
            <a:endParaRPr lang="zh-CN" altLang="en-US" sz="2400" b="1"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5758582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blinds(horizontal)">
                                      <p:cBhvr>
                                        <p:cTn id="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41" grpId="0" animBg="1"/>
      <p:bldP spid="28"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15</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1832553"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段寄存器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4540282"/>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段寄存器是专用寄存器 </a:t>
            </a:r>
            <a:r>
              <a:rPr lang="en-US" altLang="zh-CN" sz="2800" b="1" kern="0" dirty="0">
                <a:solidFill>
                  <a:srgbClr val="2D8AE7">
                    <a:lumMod val="50000"/>
                  </a:srgbClr>
                </a:solidFill>
                <a:latin typeface="Times New Roman" panose="02020603050405020304" pitchFamily="18" charset="0"/>
                <a:ea typeface="方正静蕾简体" panose="02000000000000000000"/>
              </a:rPr>
              <a:t>, </a:t>
            </a:r>
            <a:r>
              <a:rPr lang="zh-CN" altLang="en-US" sz="2800" b="1" kern="0" dirty="0">
                <a:solidFill>
                  <a:srgbClr val="2D8AE7">
                    <a:lumMod val="50000"/>
                  </a:srgbClr>
                </a:solidFill>
                <a:latin typeface="Times New Roman" panose="02020603050405020304" pitchFamily="18" charset="0"/>
                <a:ea typeface="方正静蕾简体" panose="02000000000000000000"/>
              </a:rPr>
              <a:t>用于存储器寻址，用来直接或间接地存放段地址；</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有</a:t>
            </a:r>
            <a:r>
              <a:rPr lang="en-US" altLang="zh-CN" sz="2800" b="1" kern="0" dirty="0">
                <a:solidFill>
                  <a:srgbClr val="C00000"/>
                </a:solidFill>
                <a:latin typeface="Times New Roman" panose="02020603050405020304" pitchFamily="18" charset="0"/>
                <a:ea typeface="方正静蕾简体" panose="02000000000000000000"/>
              </a:rPr>
              <a:t>4</a:t>
            </a:r>
            <a:r>
              <a:rPr lang="zh-CN" altLang="en-US" sz="2800" b="1" kern="0" dirty="0">
                <a:solidFill>
                  <a:srgbClr val="C00000"/>
                </a:solidFill>
                <a:latin typeface="Times New Roman" panose="02020603050405020304" pitchFamily="18" charset="0"/>
                <a:ea typeface="方正静蕾简体" panose="02000000000000000000"/>
              </a:rPr>
              <a:t>个</a:t>
            </a:r>
            <a:r>
              <a:rPr lang="zh-CN" altLang="en-US" sz="2800" b="1" kern="0" dirty="0">
                <a:solidFill>
                  <a:srgbClr val="2D8AE7">
                    <a:lumMod val="50000"/>
                  </a:srgbClr>
                </a:solidFill>
                <a:latin typeface="Times New Roman" panose="02020603050405020304" pitchFamily="18" charset="0"/>
                <a:ea typeface="方正静蕾简体" panose="02000000000000000000"/>
              </a:rPr>
              <a:t>段寄存器，寄存器为</a:t>
            </a:r>
            <a:r>
              <a:rPr lang="en-US" altLang="zh-CN" sz="2800" b="1" kern="0" dirty="0">
                <a:solidFill>
                  <a:srgbClr val="C00000"/>
                </a:solidFill>
                <a:latin typeface="Times New Roman" panose="02020603050405020304" pitchFamily="18" charset="0"/>
                <a:ea typeface="方正静蕾简体" panose="02000000000000000000"/>
              </a:rPr>
              <a:t>16</a:t>
            </a:r>
            <a:r>
              <a:rPr lang="zh-CN" altLang="en-US" sz="2800" b="1" kern="0" dirty="0">
                <a:solidFill>
                  <a:srgbClr val="C00000"/>
                </a:solidFill>
                <a:latin typeface="Times New Roman" panose="02020603050405020304" pitchFamily="18" charset="0"/>
                <a:ea typeface="方正静蕾简体" panose="02000000000000000000"/>
              </a:rPr>
              <a:t>位</a:t>
            </a:r>
            <a:r>
              <a:rPr lang="zh-CN" altLang="en-US" sz="2800" b="1" kern="0" dirty="0">
                <a:solidFill>
                  <a:srgbClr val="2D8AE7">
                    <a:lumMod val="50000"/>
                  </a:srgbClr>
                </a:solidFill>
                <a:latin typeface="Times New Roman" panose="02020603050405020304" pitchFamily="18" charset="0"/>
                <a:ea typeface="方正静蕾简体" panose="02000000000000000000"/>
              </a:rPr>
              <a:t>：</a:t>
            </a: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C00000"/>
                </a:solidFill>
                <a:latin typeface="Times New Roman" panose="02020603050405020304" pitchFamily="18" charset="0"/>
                <a:ea typeface="方正静蕾简体" panose="02000000000000000000"/>
              </a:rPr>
              <a:t>CS</a:t>
            </a:r>
            <a:r>
              <a:rPr lang="zh-CN" altLang="en-US" sz="2800" b="1" kern="0" dirty="0">
                <a:solidFill>
                  <a:srgbClr val="C00000"/>
                </a:solidFill>
                <a:latin typeface="Times New Roman" panose="02020603050405020304" pitchFamily="18" charset="0"/>
                <a:ea typeface="方正静蕾简体" panose="02000000000000000000"/>
              </a:rPr>
              <a:t>代码段</a:t>
            </a:r>
            <a:r>
              <a:rPr lang="en-US" altLang="zh-CN" sz="2800" b="1" kern="0" dirty="0">
                <a:solidFill>
                  <a:srgbClr val="C00000"/>
                </a:solidFill>
                <a:latin typeface="Times New Roman" panose="02020603050405020304" pitchFamily="18" charset="0"/>
                <a:ea typeface="方正静蕾简体" panose="02000000000000000000"/>
              </a:rPr>
              <a:t>(code segment)</a:t>
            </a:r>
            <a:r>
              <a:rPr lang="zh-CN" altLang="en-US" sz="2800" b="1" kern="0" baseline="0" dirty="0">
                <a:solidFill>
                  <a:srgbClr val="C00000"/>
                </a:solidFill>
                <a:latin typeface="Times New Roman" panose="02020603050405020304" pitchFamily="18" charset="0"/>
                <a:ea typeface="方正静蕾简体" panose="02000000000000000000"/>
              </a:rPr>
              <a:t>；</a:t>
            </a:r>
            <a:endParaRPr lang="en-US" altLang="zh-CN" sz="2800" b="1" kern="0" baseline="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C00000"/>
                </a:solidFill>
                <a:latin typeface="Times New Roman" panose="02020603050405020304" pitchFamily="18" charset="0"/>
                <a:ea typeface="方正静蕾简体" panose="02000000000000000000"/>
              </a:rPr>
              <a:t>DS</a:t>
            </a:r>
            <a:r>
              <a:rPr lang="zh-CN" altLang="en-US" sz="2800" b="1" kern="0" dirty="0">
                <a:solidFill>
                  <a:srgbClr val="C00000"/>
                </a:solidFill>
                <a:latin typeface="Times New Roman" panose="02020603050405020304" pitchFamily="18" charset="0"/>
                <a:ea typeface="方正静蕾简体" panose="02000000000000000000"/>
              </a:rPr>
              <a:t>数据段</a:t>
            </a:r>
            <a:r>
              <a:rPr lang="en-US" altLang="zh-CN" sz="2800" b="1" kern="0" dirty="0">
                <a:solidFill>
                  <a:srgbClr val="C00000"/>
                </a:solidFill>
                <a:latin typeface="Times New Roman" panose="02020603050405020304" pitchFamily="18" charset="0"/>
                <a:ea typeface="方正静蕾简体" panose="02000000000000000000"/>
              </a:rPr>
              <a:t>(data segment)</a:t>
            </a:r>
            <a:r>
              <a:rPr lang="zh-CN" altLang="en-US" sz="2800" b="1" kern="0" dirty="0">
                <a:solidFill>
                  <a:srgbClr val="C00000"/>
                </a:solidFill>
                <a:latin typeface="Times New Roman" panose="02020603050405020304" pitchFamily="18" charset="0"/>
                <a:ea typeface="方正静蕾简体" panose="02000000000000000000"/>
              </a:rPr>
              <a:t>；</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C00000"/>
                </a:solidFill>
                <a:latin typeface="Times New Roman" panose="02020603050405020304" pitchFamily="18" charset="0"/>
                <a:ea typeface="方正静蕾简体" panose="02000000000000000000"/>
              </a:rPr>
              <a:t>SS</a:t>
            </a:r>
            <a:r>
              <a:rPr lang="zh-CN" altLang="en-US" sz="2800" b="1" kern="0" dirty="0">
                <a:solidFill>
                  <a:srgbClr val="C00000"/>
                </a:solidFill>
                <a:latin typeface="Times New Roman" panose="02020603050405020304" pitchFamily="18" charset="0"/>
                <a:ea typeface="方正静蕾简体" panose="02000000000000000000"/>
              </a:rPr>
              <a:t>堆栈段</a:t>
            </a:r>
            <a:r>
              <a:rPr lang="en-US" altLang="zh-CN" sz="2800" b="1" kern="0" baseline="0" dirty="0">
                <a:solidFill>
                  <a:srgbClr val="C00000"/>
                </a:solidFill>
                <a:latin typeface="Times New Roman" panose="02020603050405020304" pitchFamily="18" charset="0"/>
                <a:ea typeface="方正静蕾简体" panose="02000000000000000000"/>
              </a:rPr>
              <a:t>(stack segment)</a:t>
            </a:r>
            <a:r>
              <a:rPr lang="zh-CN" altLang="en-US" sz="2800" b="1" kern="0" baseline="0" dirty="0">
                <a:solidFill>
                  <a:srgbClr val="C00000"/>
                </a:solidFill>
                <a:latin typeface="Times New Roman" panose="02020603050405020304" pitchFamily="18" charset="0"/>
                <a:ea typeface="方正静蕾简体" panose="02000000000000000000"/>
              </a:rPr>
              <a:t>；</a:t>
            </a:r>
            <a:endParaRPr lang="en-US" altLang="zh-CN" sz="2800" b="1" kern="0" baseline="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C00000"/>
                </a:solidFill>
                <a:latin typeface="Times New Roman" panose="02020603050405020304" pitchFamily="18" charset="0"/>
                <a:ea typeface="方正静蕾简体" panose="02000000000000000000"/>
              </a:rPr>
              <a:t>ES</a:t>
            </a:r>
            <a:r>
              <a:rPr lang="zh-CN" altLang="en-US" sz="2800" b="1" kern="0" dirty="0">
                <a:solidFill>
                  <a:srgbClr val="C00000"/>
                </a:solidFill>
                <a:latin typeface="Times New Roman" panose="02020603050405020304" pitchFamily="18" charset="0"/>
                <a:ea typeface="方正静蕾简体" panose="02000000000000000000"/>
              </a:rPr>
              <a:t>附加段</a:t>
            </a:r>
            <a:r>
              <a:rPr lang="en-US" altLang="zh-CN" sz="2800" b="1" kern="0" dirty="0">
                <a:solidFill>
                  <a:srgbClr val="C00000"/>
                </a:solidFill>
                <a:latin typeface="Times New Roman" panose="02020603050405020304" pitchFamily="18" charset="0"/>
                <a:ea typeface="方正静蕾简体" panose="02000000000000000000"/>
              </a:rPr>
              <a:t>(extra segment)</a:t>
            </a:r>
            <a:r>
              <a:rPr lang="zh-CN" altLang="en-US" sz="2800" b="1" kern="0" dirty="0">
                <a:solidFill>
                  <a:srgbClr val="C00000"/>
                </a:solidFill>
                <a:latin typeface="Times New Roman" panose="02020603050405020304" pitchFamily="18" charset="0"/>
                <a:ea typeface="方正静蕾简体" panose="02000000000000000000"/>
              </a:rPr>
              <a:t>；</a:t>
            </a:r>
            <a:endParaRPr lang="en-US" altLang="zh-CN" sz="2800" b="1" kern="0" dirty="0">
              <a:solidFill>
                <a:srgbClr val="C00000"/>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1357815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
                                            <p:txEl>
                                              <p:pRg st="4" end="4"/>
                                            </p:txEl>
                                          </p:spTgt>
                                        </p:tgtEl>
                                        <p:attrNameLst>
                                          <p:attrName>style.visibility</p:attrName>
                                        </p:attrNameLst>
                                      </p:cBhvr>
                                      <p:to>
                                        <p:strVal val="visible"/>
                                      </p:to>
                                    </p:set>
                                    <p:animEffect transition="in" filter="wipe(left)">
                                      <p:cBhvr>
                                        <p:cTn id="37" dur="500"/>
                                        <p:tgtEl>
                                          <p:spTgt spid="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
                                            <p:txEl>
                                              <p:pRg st="5" end="5"/>
                                            </p:txEl>
                                          </p:spTgt>
                                        </p:tgtEl>
                                        <p:attrNameLst>
                                          <p:attrName>style.visibility</p:attrName>
                                        </p:attrNameLst>
                                      </p:cBhvr>
                                      <p:to>
                                        <p:strVal val="visible"/>
                                      </p:to>
                                    </p:set>
                                    <p:animEffect transition="in" filter="wipe(left)">
                                      <p:cBhvr>
                                        <p:cTn id="42" dur="500"/>
                                        <p:tgtEl>
                                          <p:spTgt spid="9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16</a:t>
            </a:fld>
            <a:endParaRPr lang="zh-CN" altLang="en-US" dirty="0"/>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5024132"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b="1" dirty="0">
                <a:solidFill>
                  <a:schemeClr val="bg1"/>
                </a:solidFill>
                <a:latin typeface="Times New Roman" panose="02020603050405020304" pitchFamily="18" charset="0"/>
              </a:rPr>
              <a:t>80x86</a:t>
            </a:r>
            <a:r>
              <a:rPr lang="zh-CN" altLang="en-US" b="1" dirty="0">
                <a:solidFill>
                  <a:schemeClr val="bg1"/>
                </a:solidFill>
                <a:latin typeface="Times New Roman" panose="02020603050405020304" pitchFamily="18" charset="0"/>
              </a:rPr>
              <a:t>的程序可见寄存器组</a:t>
            </a:r>
          </a:p>
        </p:txBody>
      </p:sp>
      <p:sp>
        <p:nvSpPr>
          <p:cNvPr id="41" name="矩形 40">
            <a:extLst>
              <a:ext uri="{FF2B5EF4-FFF2-40B4-BE49-F238E27FC236}">
                <a16:creationId xmlns:a16="http://schemas.microsoft.com/office/drawing/2014/main" id="{22484A18-F1E6-4435-8932-AD0B34EE036E}"/>
              </a:ext>
            </a:extLst>
          </p:cNvPr>
          <p:cNvSpPr/>
          <p:nvPr/>
        </p:nvSpPr>
        <p:spPr>
          <a:xfrm>
            <a:off x="314476" y="1305700"/>
            <a:ext cx="8645374" cy="5415776"/>
          </a:xfrm>
          <a:prstGeom prst="rect">
            <a:avLst/>
          </a:prstGeom>
          <a:noFill/>
          <a:ln w="28575">
            <a:solidFill>
              <a:srgbClr val="0E45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Rectangle 31">
            <a:extLst>
              <a:ext uri="{FF2B5EF4-FFF2-40B4-BE49-F238E27FC236}">
                <a16:creationId xmlns:a16="http://schemas.microsoft.com/office/drawing/2014/main" id="{3CAE65AD-C33C-4273-BA20-69CA04782A58}"/>
              </a:ext>
            </a:extLst>
          </p:cNvPr>
          <p:cNvSpPr>
            <a:spLocks noChangeArrowheads="1"/>
          </p:cNvSpPr>
          <p:nvPr/>
        </p:nvSpPr>
        <p:spPr bwMode="auto">
          <a:xfrm>
            <a:off x="4121241" y="1751977"/>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1" name="Rectangle 32">
            <a:extLst>
              <a:ext uri="{FF2B5EF4-FFF2-40B4-BE49-F238E27FC236}">
                <a16:creationId xmlns:a16="http://schemas.microsoft.com/office/drawing/2014/main" id="{6E99308E-03A8-4C8A-B725-23BC9E25F822}"/>
              </a:ext>
            </a:extLst>
          </p:cNvPr>
          <p:cNvSpPr>
            <a:spLocks noChangeArrowheads="1"/>
          </p:cNvSpPr>
          <p:nvPr/>
        </p:nvSpPr>
        <p:spPr bwMode="auto">
          <a:xfrm>
            <a:off x="4121241" y="1997032"/>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2" name="Rectangle 33">
            <a:extLst>
              <a:ext uri="{FF2B5EF4-FFF2-40B4-BE49-F238E27FC236}">
                <a16:creationId xmlns:a16="http://schemas.microsoft.com/office/drawing/2014/main" id="{C0E407C4-4022-4DBA-AF4A-A490F8F78B16}"/>
              </a:ext>
            </a:extLst>
          </p:cNvPr>
          <p:cNvSpPr>
            <a:spLocks noChangeArrowheads="1"/>
          </p:cNvSpPr>
          <p:nvPr/>
        </p:nvSpPr>
        <p:spPr bwMode="auto">
          <a:xfrm>
            <a:off x="4121241" y="2242087"/>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3" name="Rectangle 34">
            <a:extLst>
              <a:ext uri="{FF2B5EF4-FFF2-40B4-BE49-F238E27FC236}">
                <a16:creationId xmlns:a16="http://schemas.microsoft.com/office/drawing/2014/main" id="{8E82AFD8-48B1-419C-8E01-91EB23801DD9}"/>
              </a:ext>
            </a:extLst>
          </p:cNvPr>
          <p:cNvSpPr>
            <a:spLocks noChangeArrowheads="1"/>
          </p:cNvSpPr>
          <p:nvPr/>
        </p:nvSpPr>
        <p:spPr bwMode="auto">
          <a:xfrm>
            <a:off x="4121241" y="2487142"/>
            <a:ext cx="2411552" cy="251862"/>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4" name="Rectangle 35">
            <a:extLst>
              <a:ext uri="{FF2B5EF4-FFF2-40B4-BE49-F238E27FC236}">
                <a16:creationId xmlns:a16="http://schemas.microsoft.com/office/drawing/2014/main" id="{9B2993AE-9C83-4D51-974B-8F880B642322}"/>
              </a:ext>
            </a:extLst>
          </p:cNvPr>
          <p:cNvSpPr>
            <a:spLocks noChangeArrowheads="1"/>
          </p:cNvSpPr>
          <p:nvPr/>
        </p:nvSpPr>
        <p:spPr bwMode="auto">
          <a:xfrm>
            <a:off x="4121241" y="2739005"/>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5" name="Rectangle 36">
            <a:extLst>
              <a:ext uri="{FF2B5EF4-FFF2-40B4-BE49-F238E27FC236}">
                <a16:creationId xmlns:a16="http://schemas.microsoft.com/office/drawing/2014/main" id="{0F5EF86D-4062-499D-A578-9B45B2BCC92A}"/>
              </a:ext>
            </a:extLst>
          </p:cNvPr>
          <p:cNvSpPr>
            <a:spLocks noChangeArrowheads="1"/>
          </p:cNvSpPr>
          <p:nvPr/>
        </p:nvSpPr>
        <p:spPr bwMode="auto">
          <a:xfrm>
            <a:off x="4121241" y="2980656"/>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6" name="Rectangle 37">
            <a:extLst>
              <a:ext uri="{FF2B5EF4-FFF2-40B4-BE49-F238E27FC236}">
                <a16:creationId xmlns:a16="http://schemas.microsoft.com/office/drawing/2014/main" id="{EEA17C5D-94FF-4459-B896-9EFC93BB0A40}"/>
              </a:ext>
            </a:extLst>
          </p:cNvPr>
          <p:cNvSpPr>
            <a:spLocks noChangeArrowheads="1"/>
          </p:cNvSpPr>
          <p:nvPr/>
        </p:nvSpPr>
        <p:spPr bwMode="auto">
          <a:xfrm>
            <a:off x="4121241" y="3222308"/>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7" name="Rectangle 38">
            <a:extLst>
              <a:ext uri="{FF2B5EF4-FFF2-40B4-BE49-F238E27FC236}">
                <a16:creationId xmlns:a16="http://schemas.microsoft.com/office/drawing/2014/main" id="{ABE88866-9708-438F-9F11-A1171BD77602}"/>
              </a:ext>
            </a:extLst>
          </p:cNvPr>
          <p:cNvSpPr>
            <a:spLocks noChangeArrowheads="1"/>
          </p:cNvSpPr>
          <p:nvPr/>
        </p:nvSpPr>
        <p:spPr bwMode="auto">
          <a:xfrm>
            <a:off x="4121241" y="3467363"/>
            <a:ext cx="2411552" cy="245055"/>
          </a:xfrm>
          <a:prstGeom prst="rect">
            <a:avLst/>
          </a:prstGeom>
          <a:solidFill>
            <a:schemeClr val="accent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78" name="Rectangle 39">
            <a:extLst>
              <a:ext uri="{FF2B5EF4-FFF2-40B4-BE49-F238E27FC236}">
                <a16:creationId xmlns:a16="http://schemas.microsoft.com/office/drawing/2014/main" id="{0EA7253E-F4CF-4277-AD04-6A210613F2D2}"/>
              </a:ext>
            </a:extLst>
          </p:cNvPr>
          <p:cNvSpPr>
            <a:spLocks noChangeArrowheads="1"/>
          </p:cNvSpPr>
          <p:nvPr/>
        </p:nvSpPr>
        <p:spPr bwMode="auto">
          <a:xfrm>
            <a:off x="4121241" y="3957473"/>
            <a:ext cx="2411552" cy="245055"/>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9" name="Rectangle 40">
            <a:extLst>
              <a:ext uri="{FF2B5EF4-FFF2-40B4-BE49-F238E27FC236}">
                <a16:creationId xmlns:a16="http://schemas.microsoft.com/office/drawing/2014/main" id="{F1A7D205-351A-4E43-AA82-767200207AD7}"/>
              </a:ext>
            </a:extLst>
          </p:cNvPr>
          <p:cNvSpPr>
            <a:spLocks noChangeArrowheads="1"/>
          </p:cNvSpPr>
          <p:nvPr/>
        </p:nvSpPr>
        <p:spPr bwMode="auto">
          <a:xfrm>
            <a:off x="4121241" y="4202528"/>
            <a:ext cx="2411552" cy="245055"/>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grpSp>
        <p:nvGrpSpPr>
          <p:cNvPr id="80" name="Group 41">
            <a:extLst>
              <a:ext uri="{FF2B5EF4-FFF2-40B4-BE49-F238E27FC236}">
                <a16:creationId xmlns:a16="http://schemas.microsoft.com/office/drawing/2014/main" id="{F5982C5C-4DD7-420B-837F-D738C2E28543}"/>
              </a:ext>
            </a:extLst>
          </p:cNvPr>
          <p:cNvGrpSpPr>
            <a:grpSpLocks/>
          </p:cNvGrpSpPr>
          <p:nvPr/>
        </p:nvGrpSpPr>
        <p:grpSpPr bwMode="auto">
          <a:xfrm>
            <a:off x="4117308" y="4587813"/>
            <a:ext cx="2411552" cy="980221"/>
            <a:chOff x="3888" y="3552"/>
            <a:chExt cx="1392" cy="576"/>
          </a:xfrm>
        </p:grpSpPr>
        <p:sp>
          <p:nvSpPr>
            <p:cNvPr id="82" name="Rectangle 42">
              <a:extLst>
                <a:ext uri="{FF2B5EF4-FFF2-40B4-BE49-F238E27FC236}">
                  <a16:creationId xmlns:a16="http://schemas.microsoft.com/office/drawing/2014/main" id="{6B38CCB4-6A09-43BC-A5E4-49AC0BE9385B}"/>
                </a:ext>
              </a:extLst>
            </p:cNvPr>
            <p:cNvSpPr>
              <a:spLocks noChangeArrowheads="1"/>
            </p:cNvSpPr>
            <p:nvPr/>
          </p:nvSpPr>
          <p:spPr bwMode="auto">
            <a:xfrm>
              <a:off x="3888" y="3552"/>
              <a:ext cx="1392" cy="144"/>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3" name="Rectangle 43">
              <a:extLst>
                <a:ext uri="{FF2B5EF4-FFF2-40B4-BE49-F238E27FC236}">
                  <a16:creationId xmlns:a16="http://schemas.microsoft.com/office/drawing/2014/main" id="{549F5466-5F67-4DF7-B3C6-527FC34A2D10}"/>
                </a:ext>
              </a:extLst>
            </p:cNvPr>
            <p:cNvSpPr>
              <a:spLocks noChangeArrowheads="1"/>
            </p:cNvSpPr>
            <p:nvPr/>
          </p:nvSpPr>
          <p:spPr bwMode="auto">
            <a:xfrm>
              <a:off x="3888" y="3696"/>
              <a:ext cx="1392" cy="144"/>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4" name="Rectangle 44">
              <a:extLst>
                <a:ext uri="{FF2B5EF4-FFF2-40B4-BE49-F238E27FC236}">
                  <a16:creationId xmlns:a16="http://schemas.microsoft.com/office/drawing/2014/main" id="{76A0FBB9-FC78-4D67-9258-DC275B266AF7}"/>
                </a:ext>
              </a:extLst>
            </p:cNvPr>
            <p:cNvSpPr>
              <a:spLocks noChangeArrowheads="1"/>
            </p:cNvSpPr>
            <p:nvPr/>
          </p:nvSpPr>
          <p:spPr bwMode="auto">
            <a:xfrm>
              <a:off x="3888" y="3840"/>
              <a:ext cx="1392" cy="144"/>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5" name="Rectangle 45">
              <a:extLst>
                <a:ext uri="{FF2B5EF4-FFF2-40B4-BE49-F238E27FC236}">
                  <a16:creationId xmlns:a16="http://schemas.microsoft.com/office/drawing/2014/main" id="{D353A9F1-D36A-4046-9C92-DCE089BE6764}"/>
                </a:ext>
              </a:extLst>
            </p:cNvPr>
            <p:cNvSpPr>
              <a:spLocks noChangeArrowheads="1"/>
            </p:cNvSpPr>
            <p:nvPr/>
          </p:nvSpPr>
          <p:spPr bwMode="auto">
            <a:xfrm>
              <a:off x="3888" y="3984"/>
              <a:ext cx="1392" cy="144"/>
            </a:xfrm>
            <a:prstGeom prst="rect">
              <a:avLst/>
            </a:prstGeom>
            <a:solidFill>
              <a:srgbClr val="FF99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grpSp>
      <p:sp>
        <p:nvSpPr>
          <p:cNvPr id="81" name="Line 46">
            <a:extLst>
              <a:ext uri="{FF2B5EF4-FFF2-40B4-BE49-F238E27FC236}">
                <a16:creationId xmlns:a16="http://schemas.microsoft.com/office/drawing/2014/main" id="{D358184F-6B32-4E5A-A087-FC543DA66C86}"/>
              </a:ext>
            </a:extLst>
          </p:cNvPr>
          <p:cNvSpPr>
            <a:spLocks noChangeShapeType="1"/>
          </p:cNvSpPr>
          <p:nvPr/>
        </p:nvSpPr>
        <p:spPr bwMode="auto">
          <a:xfrm>
            <a:off x="5368595" y="1767293"/>
            <a:ext cx="0" cy="98022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9" name="Text Box 47">
            <a:extLst>
              <a:ext uri="{FF2B5EF4-FFF2-40B4-BE49-F238E27FC236}">
                <a16:creationId xmlns:a16="http://schemas.microsoft.com/office/drawing/2014/main" id="{DCD4AB1B-730D-4CB6-9CF2-05E2C79205B8}"/>
              </a:ext>
            </a:extLst>
          </p:cNvPr>
          <p:cNvSpPr txBox="1">
            <a:spLocks noChangeArrowheads="1"/>
          </p:cNvSpPr>
          <p:nvPr/>
        </p:nvSpPr>
        <p:spPr bwMode="auto">
          <a:xfrm>
            <a:off x="4287555" y="1771439"/>
            <a:ext cx="1995767" cy="386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kumimoji="1" lang="en-US" altLang="zh-CN" sz="1400" dirty="0">
                <a:solidFill>
                  <a:srgbClr val="000000"/>
                </a:solidFill>
                <a:latin typeface="Lucida Console" panose="020B0609040504020204" pitchFamily="49" charset="0"/>
                <a:ea typeface="宋体" panose="02010600030101010101" pitchFamily="2" charset="-122"/>
              </a:rPr>
              <a:t>    </a:t>
            </a: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AH   AX   AL  </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BH   BX   BL</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CH   CX   CL</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DH   DX   DL</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SP</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BP</a:t>
            </a:r>
            <a:b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SI</a:t>
            </a:r>
          </a:p>
          <a:p>
            <a:pPr eaLnBrk="1" hangingPunct="1">
              <a:lnSpc>
                <a:spcPct val="110000"/>
              </a:lnSpc>
              <a:spcBef>
                <a:spcPct val="0"/>
              </a:spcBef>
              <a:buFontTx/>
              <a:buNone/>
            </a:pPr>
            <a:r>
              <a:rPr kumimoji="1"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DI</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IP</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FLAGS</a:t>
            </a:r>
          </a:p>
          <a:p>
            <a:pPr eaLnBrk="1" hangingPunct="1">
              <a:lnSpc>
                <a:spcPct val="110000"/>
              </a:lnSpc>
              <a:spcBef>
                <a:spcPct val="0"/>
              </a:spcBef>
              <a:buFontTx/>
              <a:buNone/>
            </a:pPr>
            <a:endPar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CS</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DS</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SS</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ES</a:t>
            </a:r>
          </a:p>
        </p:txBody>
      </p:sp>
      <p:sp>
        <p:nvSpPr>
          <p:cNvPr id="67" name="Text Box 48">
            <a:extLst>
              <a:ext uri="{FF2B5EF4-FFF2-40B4-BE49-F238E27FC236}">
                <a16:creationId xmlns:a16="http://schemas.microsoft.com/office/drawing/2014/main" id="{F71787DF-35DA-4C64-9BF1-B9F7B3BC7081}"/>
              </a:ext>
            </a:extLst>
          </p:cNvPr>
          <p:cNvSpPr txBox="1">
            <a:spLocks noChangeArrowheads="1"/>
          </p:cNvSpPr>
          <p:nvPr/>
        </p:nvSpPr>
        <p:spPr bwMode="auto">
          <a:xfrm>
            <a:off x="6703040" y="2257403"/>
            <a:ext cx="83157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8086 /</a:t>
            </a:r>
          </a:p>
          <a:p>
            <a:pPr eaLnBrk="1" hangingPunct="1">
              <a:spcBef>
                <a:spcPct val="50000"/>
              </a:spcBef>
              <a:buFontTx/>
              <a:buNone/>
            </a:pP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8088 /</a:t>
            </a:r>
          </a:p>
          <a:p>
            <a:pPr eaLnBrk="1" hangingPunct="1">
              <a:spcBef>
                <a:spcPct val="50000"/>
              </a:spcBef>
              <a:buFontTx/>
              <a:buNone/>
            </a:pPr>
            <a:r>
              <a:rPr kumimoji="1"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80286</a:t>
            </a:r>
          </a:p>
          <a:p>
            <a:pPr eaLnBrk="1" hangingPunct="1">
              <a:spcBef>
                <a:spcPct val="50000"/>
              </a:spcBef>
              <a:buFontTx/>
              <a:buNone/>
            </a:pPr>
            <a:r>
              <a:rPr kumimoji="1" lang="en-US" altLang="zh-CN"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  </a:t>
            </a:r>
            <a:r>
              <a:rPr kumimoji="1" lang="zh-CN" altLang="en-US"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寄</a:t>
            </a:r>
          </a:p>
          <a:p>
            <a:pPr eaLnBrk="1" hangingPunct="1">
              <a:spcBef>
                <a:spcPct val="50000"/>
              </a:spcBef>
              <a:buFontTx/>
              <a:buNone/>
            </a:pPr>
            <a:r>
              <a:rPr kumimoji="1" lang="zh-CN" altLang="en-US"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  存</a:t>
            </a:r>
          </a:p>
          <a:p>
            <a:pPr eaLnBrk="1" hangingPunct="1">
              <a:spcBef>
                <a:spcPct val="50000"/>
              </a:spcBef>
              <a:buFontTx/>
              <a:buNone/>
            </a:pPr>
            <a:r>
              <a:rPr kumimoji="1" lang="zh-CN" altLang="en-US" dirty="0">
                <a:solidFill>
                  <a:srgbClr val="000000"/>
                </a:solidFill>
                <a:latin typeface="Lucida Sans Unicode" panose="020B0602030504020204" pitchFamily="34" charset="0"/>
                <a:ea typeface="宋体" panose="02010600030101010101" pitchFamily="2" charset="-122"/>
                <a:cs typeface="Times New Roman" panose="02020603050405020304" pitchFamily="18" charset="0"/>
              </a:rPr>
              <a:t>  器</a:t>
            </a:r>
          </a:p>
        </p:txBody>
      </p:sp>
      <p:sp>
        <p:nvSpPr>
          <p:cNvPr id="29" name="Rectangle 51">
            <a:extLst>
              <a:ext uri="{FF2B5EF4-FFF2-40B4-BE49-F238E27FC236}">
                <a16:creationId xmlns:a16="http://schemas.microsoft.com/office/drawing/2014/main" id="{C87F53F1-6F7F-41FA-B5EB-DB025D782486}"/>
              </a:ext>
            </a:extLst>
          </p:cNvPr>
          <p:cNvSpPr>
            <a:spLocks noChangeArrowheads="1"/>
          </p:cNvSpPr>
          <p:nvPr/>
        </p:nvSpPr>
        <p:spPr bwMode="auto">
          <a:xfrm>
            <a:off x="1709690" y="1754793"/>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0" name="Rectangle 52">
            <a:extLst>
              <a:ext uri="{FF2B5EF4-FFF2-40B4-BE49-F238E27FC236}">
                <a16:creationId xmlns:a16="http://schemas.microsoft.com/office/drawing/2014/main" id="{D5F0E0AF-646B-45D3-BE0B-17052ABB6CB7}"/>
              </a:ext>
            </a:extLst>
          </p:cNvPr>
          <p:cNvSpPr>
            <a:spLocks noChangeArrowheads="1"/>
          </p:cNvSpPr>
          <p:nvPr/>
        </p:nvSpPr>
        <p:spPr bwMode="auto">
          <a:xfrm>
            <a:off x="1709690" y="1999597"/>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1" name="Rectangle 53">
            <a:extLst>
              <a:ext uri="{FF2B5EF4-FFF2-40B4-BE49-F238E27FC236}">
                <a16:creationId xmlns:a16="http://schemas.microsoft.com/office/drawing/2014/main" id="{5363D509-63FD-4AB3-BB83-D873EB8FD45B}"/>
              </a:ext>
            </a:extLst>
          </p:cNvPr>
          <p:cNvSpPr>
            <a:spLocks noChangeArrowheads="1"/>
          </p:cNvSpPr>
          <p:nvPr/>
        </p:nvSpPr>
        <p:spPr bwMode="auto">
          <a:xfrm>
            <a:off x="1709690" y="2244400"/>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2" name="Rectangle 54">
            <a:extLst>
              <a:ext uri="{FF2B5EF4-FFF2-40B4-BE49-F238E27FC236}">
                <a16:creationId xmlns:a16="http://schemas.microsoft.com/office/drawing/2014/main" id="{786E6898-2C7E-4A46-8A72-753570CA992A}"/>
              </a:ext>
            </a:extLst>
          </p:cNvPr>
          <p:cNvSpPr>
            <a:spLocks noChangeArrowheads="1"/>
          </p:cNvSpPr>
          <p:nvPr/>
        </p:nvSpPr>
        <p:spPr bwMode="auto">
          <a:xfrm>
            <a:off x="1709690" y="2489204"/>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3" name="Rectangle 55">
            <a:extLst>
              <a:ext uri="{FF2B5EF4-FFF2-40B4-BE49-F238E27FC236}">
                <a16:creationId xmlns:a16="http://schemas.microsoft.com/office/drawing/2014/main" id="{3731F2E1-40F8-4820-BC2A-9B87C64BDA54}"/>
              </a:ext>
            </a:extLst>
          </p:cNvPr>
          <p:cNvSpPr>
            <a:spLocks noChangeArrowheads="1"/>
          </p:cNvSpPr>
          <p:nvPr/>
        </p:nvSpPr>
        <p:spPr bwMode="auto">
          <a:xfrm>
            <a:off x="1709690" y="2734007"/>
            <a:ext cx="2411551" cy="246480"/>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4" name="Rectangle 56">
            <a:extLst>
              <a:ext uri="{FF2B5EF4-FFF2-40B4-BE49-F238E27FC236}">
                <a16:creationId xmlns:a16="http://schemas.microsoft.com/office/drawing/2014/main" id="{FB7D4A64-CD4C-46B9-8F69-979943E9F337}"/>
              </a:ext>
            </a:extLst>
          </p:cNvPr>
          <p:cNvSpPr>
            <a:spLocks noChangeArrowheads="1"/>
          </p:cNvSpPr>
          <p:nvPr/>
        </p:nvSpPr>
        <p:spPr bwMode="auto">
          <a:xfrm>
            <a:off x="1709690" y="2980487"/>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5" name="Rectangle 57">
            <a:extLst>
              <a:ext uri="{FF2B5EF4-FFF2-40B4-BE49-F238E27FC236}">
                <a16:creationId xmlns:a16="http://schemas.microsoft.com/office/drawing/2014/main" id="{78C30154-CEEE-441A-B6A3-440043628C41}"/>
              </a:ext>
            </a:extLst>
          </p:cNvPr>
          <p:cNvSpPr>
            <a:spLocks noChangeArrowheads="1"/>
          </p:cNvSpPr>
          <p:nvPr/>
        </p:nvSpPr>
        <p:spPr bwMode="auto">
          <a:xfrm>
            <a:off x="1709690" y="3225291"/>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6" name="Rectangle 58">
            <a:extLst>
              <a:ext uri="{FF2B5EF4-FFF2-40B4-BE49-F238E27FC236}">
                <a16:creationId xmlns:a16="http://schemas.microsoft.com/office/drawing/2014/main" id="{068052F7-F508-426F-BA5F-CBF2692B657F}"/>
              </a:ext>
            </a:extLst>
          </p:cNvPr>
          <p:cNvSpPr>
            <a:spLocks noChangeArrowheads="1"/>
          </p:cNvSpPr>
          <p:nvPr/>
        </p:nvSpPr>
        <p:spPr bwMode="auto">
          <a:xfrm>
            <a:off x="1709690" y="3470094"/>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7" name="Rectangle 59">
            <a:extLst>
              <a:ext uri="{FF2B5EF4-FFF2-40B4-BE49-F238E27FC236}">
                <a16:creationId xmlns:a16="http://schemas.microsoft.com/office/drawing/2014/main" id="{5AE96096-D833-4B9B-A753-30F34FF5802C}"/>
              </a:ext>
            </a:extLst>
          </p:cNvPr>
          <p:cNvSpPr>
            <a:spLocks noChangeArrowheads="1"/>
          </p:cNvSpPr>
          <p:nvPr/>
        </p:nvSpPr>
        <p:spPr bwMode="auto">
          <a:xfrm>
            <a:off x="1709690" y="3960540"/>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8" name="Rectangle 60">
            <a:extLst>
              <a:ext uri="{FF2B5EF4-FFF2-40B4-BE49-F238E27FC236}">
                <a16:creationId xmlns:a16="http://schemas.microsoft.com/office/drawing/2014/main" id="{09EF092A-3657-426E-96FE-12A930DDC17F}"/>
              </a:ext>
            </a:extLst>
          </p:cNvPr>
          <p:cNvSpPr>
            <a:spLocks noChangeArrowheads="1"/>
          </p:cNvSpPr>
          <p:nvPr/>
        </p:nvSpPr>
        <p:spPr bwMode="auto">
          <a:xfrm>
            <a:off x="1709690" y="4205343"/>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39" name="Rectangle 61">
            <a:extLst>
              <a:ext uri="{FF2B5EF4-FFF2-40B4-BE49-F238E27FC236}">
                <a16:creationId xmlns:a16="http://schemas.microsoft.com/office/drawing/2014/main" id="{F463B8FB-BB4D-4AC9-8111-30142618B60A}"/>
              </a:ext>
            </a:extLst>
          </p:cNvPr>
          <p:cNvSpPr>
            <a:spLocks noChangeArrowheads="1"/>
          </p:cNvSpPr>
          <p:nvPr/>
        </p:nvSpPr>
        <p:spPr bwMode="auto">
          <a:xfrm>
            <a:off x="4121241" y="6057892"/>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40" name="Rectangle 62">
            <a:extLst>
              <a:ext uri="{FF2B5EF4-FFF2-40B4-BE49-F238E27FC236}">
                <a16:creationId xmlns:a16="http://schemas.microsoft.com/office/drawing/2014/main" id="{2147B177-6115-4B17-AD45-94B37E056D9E}"/>
              </a:ext>
            </a:extLst>
          </p:cNvPr>
          <p:cNvSpPr>
            <a:spLocks noChangeArrowheads="1"/>
          </p:cNvSpPr>
          <p:nvPr/>
        </p:nvSpPr>
        <p:spPr bwMode="auto">
          <a:xfrm>
            <a:off x="4121241" y="5813089"/>
            <a:ext cx="2411551" cy="244803"/>
          </a:xfrm>
          <a:prstGeom prst="rect">
            <a:avLst/>
          </a:prstGeom>
          <a:solidFill>
            <a:schemeClr val="bg1">
              <a:lumMod val="75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defRPr/>
            </a:pPr>
            <a:endParaRPr lang="zh-CN" altLang="en-US" sz="1800" b="0">
              <a:solidFill>
                <a:schemeClr val="tx1"/>
              </a:solidFill>
              <a:ea typeface="宋体" panose="02010600030101010101" pitchFamily="2" charset="-122"/>
            </a:endParaRPr>
          </a:p>
        </p:txBody>
      </p:sp>
      <p:sp>
        <p:nvSpPr>
          <p:cNvPr id="42" name="Text Box 63">
            <a:extLst>
              <a:ext uri="{FF2B5EF4-FFF2-40B4-BE49-F238E27FC236}">
                <a16:creationId xmlns:a16="http://schemas.microsoft.com/office/drawing/2014/main" id="{FDE5ED48-2A45-403C-B17D-009791BF2C98}"/>
              </a:ext>
            </a:extLst>
          </p:cNvPr>
          <p:cNvSpPr txBox="1">
            <a:spLocks noChangeArrowheads="1"/>
          </p:cNvSpPr>
          <p:nvPr/>
        </p:nvSpPr>
        <p:spPr bwMode="auto">
          <a:xfrm>
            <a:off x="628650" y="1810720"/>
            <a:ext cx="1330511" cy="280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EAX</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EBX</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ECX</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EDX</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ESP</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EBP</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ESI</a:t>
            </a: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EDI</a:t>
            </a:r>
          </a:p>
          <a:p>
            <a:pPr lvl="1" eaLnBrk="1" hangingPunct="1">
              <a:lnSpc>
                <a:spcPct val="110000"/>
              </a:lnSpc>
              <a:spcBef>
                <a:spcPct val="0"/>
              </a:spcBef>
              <a:buFontTx/>
              <a:buNone/>
            </a:pPr>
            <a:endPar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EIP</a:t>
            </a:r>
          </a:p>
          <a:p>
            <a:pPr eaLnBrk="1" hangingPunct="1">
              <a:lnSpc>
                <a:spcPct val="110000"/>
              </a:lnSpc>
              <a:spcBef>
                <a:spcPct val="0"/>
              </a:spcBef>
              <a:buFontTx/>
              <a:buNone/>
            </a:pPr>
            <a:r>
              <a:rPr kumimoji="1"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EFLAGS</a:t>
            </a:r>
            <a:r>
              <a:rPr kumimoji="1" lang="en-US" altLang="zh-CN" sz="1400" dirty="0">
                <a:solidFill>
                  <a:srgbClr val="000000"/>
                </a:solidFill>
                <a:latin typeface="Times New Roman" panose="02020603050405020304" pitchFamily="18" charset="0"/>
                <a:ea typeface="宋体" panose="02010600030101010101" pitchFamily="2" charset="-122"/>
              </a:rPr>
              <a:t> </a:t>
            </a:r>
          </a:p>
        </p:txBody>
      </p:sp>
      <p:sp>
        <p:nvSpPr>
          <p:cNvPr id="64" name="Rectangle 64">
            <a:extLst>
              <a:ext uri="{FF2B5EF4-FFF2-40B4-BE49-F238E27FC236}">
                <a16:creationId xmlns:a16="http://schemas.microsoft.com/office/drawing/2014/main" id="{AA7BFFEB-27A3-4BDE-BA33-809CDB2273CA}"/>
              </a:ext>
            </a:extLst>
          </p:cNvPr>
          <p:cNvSpPr>
            <a:spLocks noChangeArrowheads="1"/>
          </p:cNvSpPr>
          <p:nvPr/>
        </p:nvSpPr>
        <p:spPr bwMode="auto">
          <a:xfrm>
            <a:off x="5119125" y="5766140"/>
            <a:ext cx="498942" cy="59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110000"/>
              </a:lnSpc>
              <a:spcBef>
                <a:spcPct val="0"/>
              </a:spcBef>
              <a:buFontTx/>
              <a:buNone/>
            </a:pPr>
            <a:r>
              <a:rPr kumimoji="1" lang="en-US" altLang="zh-CN" sz="1400">
                <a:solidFill>
                  <a:schemeClr val="bg1"/>
                </a:solidFill>
                <a:latin typeface="Times New Roman" panose="02020603050405020304" pitchFamily="18" charset="0"/>
                <a:ea typeface="宋体" panose="02010600030101010101" pitchFamily="2" charset="-122"/>
                <a:cs typeface="Times New Roman" panose="02020603050405020304" pitchFamily="18" charset="0"/>
              </a:rPr>
              <a:t>FS</a:t>
            </a:r>
          </a:p>
          <a:p>
            <a:pPr eaLnBrk="1" hangingPunct="1">
              <a:lnSpc>
                <a:spcPct val="110000"/>
              </a:lnSpc>
              <a:spcBef>
                <a:spcPct val="0"/>
              </a:spcBef>
              <a:buFontTx/>
              <a:buNone/>
            </a:pPr>
            <a:r>
              <a:rPr kumimoji="1" lang="en-US" altLang="zh-CN" sz="1400">
                <a:solidFill>
                  <a:schemeClr val="bg1"/>
                </a:solidFill>
                <a:latin typeface="Times New Roman" panose="02020603050405020304" pitchFamily="18" charset="0"/>
                <a:ea typeface="宋体" panose="02010600030101010101" pitchFamily="2" charset="-122"/>
                <a:cs typeface="Times New Roman" panose="02020603050405020304" pitchFamily="18" charset="0"/>
              </a:rPr>
              <a:t>GS</a:t>
            </a:r>
          </a:p>
        </p:txBody>
      </p:sp>
      <p:sp>
        <p:nvSpPr>
          <p:cNvPr id="65" name="Text Box 65">
            <a:extLst>
              <a:ext uri="{FF2B5EF4-FFF2-40B4-BE49-F238E27FC236}">
                <a16:creationId xmlns:a16="http://schemas.microsoft.com/office/drawing/2014/main" id="{533CE5C8-F785-444F-8001-AABDFC14E952}"/>
              </a:ext>
            </a:extLst>
          </p:cNvPr>
          <p:cNvSpPr txBox="1">
            <a:spLocks noChangeArrowheads="1"/>
          </p:cNvSpPr>
          <p:nvPr/>
        </p:nvSpPr>
        <p:spPr bwMode="auto">
          <a:xfrm>
            <a:off x="1581021" y="1491639"/>
            <a:ext cx="507257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600" b="0" dirty="0">
                <a:solidFill>
                  <a:srgbClr val="000000"/>
                </a:solidFill>
                <a:latin typeface="Times New Roman" panose="02020603050405020304" pitchFamily="18" charset="0"/>
                <a:ea typeface="宋体" panose="02010600030101010101" pitchFamily="2" charset="-122"/>
              </a:rPr>
              <a:t> 31                                      16  15                 8  7                  0</a:t>
            </a:r>
          </a:p>
        </p:txBody>
      </p:sp>
    </p:spTree>
    <p:extLst>
      <p:ext uri="{BB962C8B-B14F-4D97-AF65-F5344CB8AC3E}">
        <p14:creationId xmlns:p14="http://schemas.microsoft.com/office/powerpoint/2010/main" val="97159989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17</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2241319" cy="707886"/>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4000" b="1" dirty="0">
                <a:solidFill>
                  <a:schemeClr val="bg1"/>
                </a:solidFill>
                <a:latin typeface="Times New Roman" panose="02020603050405020304" pitchFamily="18" charset="0"/>
              </a:rPr>
              <a:t>4. </a:t>
            </a:r>
            <a:r>
              <a:rPr lang="zh-CN" altLang="en-US" sz="4000" b="1" dirty="0">
                <a:solidFill>
                  <a:schemeClr val="bg1"/>
                </a:solidFill>
                <a:latin typeface="Times New Roman" panose="02020603050405020304" pitchFamily="18" charset="0"/>
              </a:rPr>
              <a:t>存储器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2958502"/>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dirty="0">
                <a:solidFill>
                  <a:srgbClr val="2D8AE7">
                    <a:lumMod val="50000"/>
                  </a:srgbClr>
                </a:solidFill>
                <a:latin typeface="Times New Roman" panose="02020603050405020304" pitchFamily="18" charset="0"/>
                <a:ea typeface="方正静蕾简体" panose="02000000000000000000"/>
              </a:rPr>
              <a:t>存储器与寄存器的比较</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dirty="0">
                <a:solidFill>
                  <a:srgbClr val="2D8AE7">
                    <a:lumMod val="50000"/>
                  </a:srgbClr>
                </a:solidFill>
                <a:latin typeface="Times New Roman" panose="02020603050405020304" pitchFamily="18" charset="0"/>
                <a:ea typeface="方正静蕾简体" panose="02000000000000000000"/>
              </a:rPr>
              <a:t>存储单元的地址和内容</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dirty="0">
                <a:solidFill>
                  <a:srgbClr val="2D8AE7">
                    <a:lumMod val="50000"/>
                  </a:srgbClr>
                </a:solidFill>
                <a:latin typeface="Times New Roman" panose="02020603050405020304" pitchFamily="18" charset="0"/>
                <a:ea typeface="方正静蕾简体" panose="02000000000000000000"/>
              </a:rPr>
              <a:t>实模式存储器寻址</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dirty="0">
                <a:solidFill>
                  <a:srgbClr val="2D8AE7">
                    <a:lumMod val="50000"/>
                  </a:srgbClr>
                </a:solidFill>
                <a:latin typeface="Times New Roman" panose="02020603050405020304" pitchFamily="18" charset="0"/>
                <a:ea typeface="方正静蕾简体" panose="02000000000000000000"/>
              </a:rPr>
              <a:t>保护模式存储器寻址</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21696876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18</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817344"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寄存器和存储器的比较</a:t>
            </a:r>
          </a:p>
        </p:txBody>
      </p:sp>
      <p:graphicFrame>
        <p:nvGraphicFramePr>
          <p:cNvPr id="5" name="表格 4">
            <a:extLst>
              <a:ext uri="{FF2B5EF4-FFF2-40B4-BE49-F238E27FC236}">
                <a16:creationId xmlns:a16="http://schemas.microsoft.com/office/drawing/2014/main" id="{9EB79B86-B24E-4D24-B3F6-A85C388E040D}"/>
              </a:ext>
            </a:extLst>
          </p:cNvPr>
          <p:cNvGraphicFramePr>
            <a:graphicFrameLocks noGrp="1"/>
          </p:cNvGraphicFramePr>
          <p:nvPr>
            <p:extLst>
              <p:ext uri="{D42A27DB-BD31-4B8C-83A1-F6EECF244321}">
                <p14:modId xmlns:p14="http://schemas.microsoft.com/office/powerpoint/2010/main" val="1659863954"/>
              </p:ext>
            </p:extLst>
          </p:nvPr>
        </p:nvGraphicFramePr>
        <p:xfrm>
          <a:off x="415180" y="1920530"/>
          <a:ext cx="8313640" cy="3559795"/>
        </p:xfrm>
        <a:graphic>
          <a:graphicData uri="http://schemas.openxmlformats.org/drawingml/2006/table">
            <a:tbl>
              <a:tblPr firstRow="1" bandRow="1">
                <a:tableStyleId>{6E25E649-3F16-4E02-A733-19D2CDBF48F0}</a:tableStyleId>
              </a:tblPr>
              <a:tblGrid>
                <a:gridCol w="4156820">
                  <a:extLst>
                    <a:ext uri="{9D8B030D-6E8A-4147-A177-3AD203B41FA5}">
                      <a16:colId xmlns:a16="http://schemas.microsoft.com/office/drawing/2014/main" val="1248877305"/>
                    </a:ext>
                  </a:extLst>
                </a:gridCol>
                <a:gridCol w="4156820">
                  <a:extLst>
                    <a:ext uri="{9D8B030D-6E8A-4147-A177-3AD203B41FA5}">
                      <a16:colId xmlns:a16="http://schemas.microsoft.com/office/drawing/2014/main" val="1696329392"/>
                    </a:ext>
                  </a:extLst>
                </a:gridCol>
              </a:tblGrid>
              <a:tr h="585485">
                <a:tc>
                  <a:txBody>
                    <a:bodyPr/>
                    <a:lstStyle/>
                    <a:p>
                      <a:pPr algn="ctr"/>
                      <a:r>
                        <a:rPr lang="zh-CN" altLang="en-US" sz="3600" baseline="0" dirty="0"/>
                        <a:t>寄存器</a:t>
                      </a:r>
                      <a:endParaRPr lang="zh-CN" altLang="en-US" sz="3600" baseline="0" dirty="0">
                        <a:solidFill>
                          <a:schemeClr val="bg1"/>
                        </a:solidFill>
                        <a:latin typeface="Times New Roman" panose="02020603050405020304" pitchFamily="18" charset="0"/>
                      </a:endParaRPr>
                    </a:p>
                  </a:txBody>
                  <a:tcPr anchor="ctr"/>
                </a:tc>
                <a:tc>
                  <a:txBody>
                    <a:bodyPr/>
                    <a:lstStyle/>
                    <a:p>
                      <a:pPr algn="ctr"/>
                      <a:r>
                        <a:rPr lang="zh-CN" altLang="en-US" sz="3600" baseline="0" dirty="0"/>
                        <a:t>存储器</a:t>
                      </a:r>
                      <a:endParaRPr lang="zh-CN" altLang="en-US" sz="3600" baseline="0" dirty="0">
                        <a:solidFill>
                          <a:schemeClr val="bg1"/>
                        </a:solidFill>
                        <a:latin typeface="Times New Roman" panose="02020603050405020304" pitchFamily="18" charset="0"/>
                      </a:endParaRPr>
                    </a:p>
                  </a:txBody>
                  <a:tcPr anchor="ctr"/>
                </a:tc>
                <a:extLst>
                  <a:ext uri="{0D108BD9-81ED-4DB2-BD59-A6C34878D82A}">
                    <a16:rowId xmlns:a16="http://schemas.microsoft.com/office/drawing/2014/main" val="3245484199"/>
                  </a:ext>
                </a:extLst>
              </a:tr>
              <a:tr h="585485">
                <a:tc>
                  <a:txBody>
                    <a:bodyPr/>
                    <a:lstStyle/>
                    <a:p>
                      <a:pPr algn="ctr"/>
                      <a:r>
                        <a:rPr lang="zh-CN" altLang="en-US" sz="2800" baseline="0" dirty="0"/>
                        <a:t>在</a:t>
                      </a:r>
                      <a:r>
                        <a:rPr lang="en-US" altLang="zh-CN" sz="2800" baseline="0" dirty="0"/>
                        <a:t>CPU</a:t>
                      </a:r>
                      <a:r>
                        <a:rPr lang="zh-CN" altLang="en-US" sz="2800" baseline="0" dirty="0"/>
                        <a:t>内部</a:t>
                      </a:r>
                      <a:endParaRPr lang="zh-CN" altLang="en-US" sz="2800" baseline="0" dirty="0">
                        <a:solidFill>
                          <a:schemeClr val="accent2">
                            <a:lumMod val="75000"/>
                          </a:schemeClr>
                        </a:solidFill>
                        <a:latin typeface="Times New Roman" panose="02020603050405020304" pitchFamily="18" charset="0"/>
                      </a:endParaRPr>
                    </a:p>
                  </a:txBody>
                  <a:tcPr anchor="ctr"/>
                </a:tc>
                <a:tc>
                  <a:txBody>
                    <a:bodyPr/>
                    <a:lstStyle/>
                    <a:p>
                      <a:pPr algn="ctr"/>
                      <a:r>
                        <a:rPr lang="zh-CN" altLang="en-US" sz="2800" baseline="0" dirty="0"/>
                        <a:t>在</a:t>
                      </a:r>
                      <a:r>
                        <a:rPr lang="en-US" altLang="zh-CN" sz="2800" baseline="0" dirty="0"/>
                        <a:t>CPU</a:t>
                      </a:r>
                      <a:r>
                        <a:rPr lang="zh-CN" altLang="en-US" sz="2800" baseline="0" dirty="0"/>
                        <a:t>外部</a:t>
                      </a:r>
                      <a:endParaRPr lang="zh-CN" altLang="en-US" sz="2800" baseline="0" dirty="0">
                        <a:solidFill>
                          <a:schemeClr val="accent2">
                            <a:lumMod val="75000"/>
                          </a:schemeClr>
                        </a:solidFill>
                        <a:latin typeface="Times New Roman" panose="02020603050405020304" pitchFamily="18" charset="0"/>
                      </a:endParaRPr>
                    </a:p>
                  </a:txBody>
                  <a:tcPr anchor="ctr"/>
                </a:tc>
                <a:extLst>
                  <a:ext uri="{0D108BD9-81ED-4DB2-BD59-A6C34878D82A}">
                    <a16:rowId xmlns:a16="http://schemas.microsoft.com/office/drawing/2014/main" val="4229313486"/>
                  </a:ext>
                </a:extLst>
              </a:tr>
              <a:tr h="585485">
                <a:tc>
                  <a:txBody>
                    <a:bodyPr/>
                    <a:lstStyle/>
                    <a:p>
                      <a:pPr algn="ctr"/>
                      <a:r>
                        <a:rPr lang="zh-CN" altLang="en-US" sz="2800" baseline="0" dirty="0"/>
                        <a:t>访问速度快</a:t>
                      </a:r>
                      <a:endParaRPr lang="zh-CN" altLang="en-US" sz="2800" baseline="0" dirty="0">
                        <a:solidFill>
                          <a:schemeClr val="accent2">
                            <a:lumMod val="60000"/>
                            <a:lumOff val="40000"/>
                          </a:schemeClr>
                        </a:solidFill>
                        <a:latin typeface="Times New Roman" panose="02020603050405020304" pitchFamily="18" charset="0"/>
                      </a:endParaRPr>
                    </a:p>
                  </a:txBody>
                  <a:tcPr anchor="ctr"/>
                </a:tc>
                <a:tc>
                  <a:txBody>
                    <a:bodyPr/>
                    <a:lstStyle/>
                    <a:p>
                      <a:pPr algn="ctr"/>
                      <a:r>
                        <a:rPr lang="zh-CN" altLang="en-US" sz="2800" baseline="0" dirty="0"/>
                        <a:t>访问速度慢</a:t>
                      </a:r>
                      <a:endParaRPr lang="zh-CN" altLang="en-US" sz="2800" baseline="0" dirty="0">
                        <a:solidFill>
                          <a:schemeClr val="accent2">
                            <a:lumMod val="60000"/>
                            <a:lumOff val="40000"/>
                          </a:schemeClr>
                        </a:solidFill>
                        <a:latin typeface="Times New Roman" panose="02020603050405020304" pitchFamily="18" charset="0"/>
                      </a:endParaRPr>
                    </a:p>
                  </a:txBody>
                  <a:tcPr anchor="ctr"/>
                </a:tc>
                <a:extLst>
                  <a:ext uri="{0D108BD9-81ED-4DB2-BD59-A6C34878D82A}">
                    <a16:rowId xmlns:a16="http://schemas.microsoft.com/office/drawing/2014/main" val="2204192542"/>
                  </a:ext>
                </a:extLst>
              </a:tr>
              <a:tr h="585485">
                <a:tc>
                  <a:txBody>
                    <a:bodyPr/>
                    <a:lstStyle/>
                    <a:p>
                      <a:pPr algn="ctr"/>
                      <a:r>
                        <a:rPr lang="zh-CN" altLang="en-US" sz="2800" baseline="0" dirty="0"/>
                        <a:t>容量小，成本高</a:t>
                      </a:r>
                      <a:endParaRPr lang="zh-CN" altLang="en-US" sz="2800" baseline="0" dirty="0">
                        <a:solidFill>
                          <a:srgbClr val="FF5050"/>
                        </a:solidFill>
                        <a:latin typeface="Times New Roman" panose="02020603050405020304" pitchFamily="18" charset="0"/>
                      </a:endParaRPr>
                    </a:p>
                  </a:txBody>
                  <a:tcPr anchor="ctr"/>
                </a:tc>
                <a:tc>
                  <a:txBody>
                    <a:bodyPr/>
                    <a:lstStyle/>
                    <a:p>
                      <a:pPr algn="ctr"/>
                      <a:r>
                        <a:rPr lang="zh-CN" altLang="en-US" sz="2800" baseline="0" dirty="0"/>
                        <a:t>容量大，成本低</a:t>
                      </a:r>
                      <a:endParaRPr lang="zh-CN" altLang="en-US" sz="2800" baseline="0" dirty="0">
                        <a:solidFill>
                          <a:srgbClr val="FF5050"/>
                        </a:solidFill>
                        <a:latin typeface="Times New Roman" panose="02020603050405020304" pitchFamily="18" charset="0"/>
                      </a:endParaRPr>
                    </a:p>
                  </a:txBody>
                  <a:tcPr anchor="ctr"/>
                </a:tc>
                <a:extLst>
                  <a:ext uri="{0D108BD9-81ED-4DB2-BD59-A6C34878D82A}">
                    <a16:rowId xmlns:a16="http://schemas.microsoft.com/office/drawing/2014/main" val="3951677822"/>
                  </a:ext>
                </a:extLst>
              </a:tr>
              <a:tr h="585485">
                <a:tc>
                  <a:txBody>
                    <a:bodyPr/>
                    <a:lstStyle/>
                    <a:p>
                      <a:pPr algn="ctr"/>
                      <a:r>
                        <a:rPr lang="zh-CN" altLang="en-US" sz="2800" baseline="0" dirty="0"/>
                        <a:t>用名字表示</a:t>
                      </a:r>
                      <a:endParaRPr lang="zh-CN" altLang="en-US" sz="2800" baseline="0" dirty="0">
                        <a:solidFill>
                          <a:srgbClr val="800000"/>
                        </a:solidFill>
                        <a:latin typeface="Times New Roman" panose="02020603050405020304" pitchFamily="18" charset="0"/>
                      </a:endParaRPr>
                    </a:p>
                  </a:txBody>
                  <a:tcPr anchor="ctr"/>
                </a:tc>
                <a:tc>
                  <a:txBody>
                    <a:bodyPr/>
                    <a:lstStyle/>
                    <a:p>
                      <a:pPr algn="ctr"/>
                      <a:r>
                        <a:rPr lang="zh-CN" altLang="en-US" sz="2800" baseline="0" dirty="0"/>
                        <a:t>用地址表示</a:t>
                      </a:r>
                      <a:endParaRPr lang="zh-CN" altLang="en-US" sz="2800" baseline="0" dirty="0">
                        <a:solidFill>
                          <a:srgbClr val="800000"/>
                        </a:solidFill>
                        <a:latin typeface="Times New Roman" panose="02020603050405020304" pitchFamily="18" charset="0"/>
                      </a:endParaRPr>
                    </a:p>
                  </a:txBody>
                  <a:tcPr anchor="ctr"/>
                </a:tc>
                <a:extLst>
                  <a:ext uri="{0D108BD9-81ED-4DB2-BD59-A6C34878D82A}">
                    <a16:rowId xmlns:a16="http://schemas.microsoft.com/office/drawing/2014/main" val="582499871"/>
                  </a:ext>
                </a:extLst>
              </a:tr>
              <a:tr h="577775">
                <a:tc>
                  <a:txBody>
                    <a:bodyPr/>
                    <a:lstStyle/>
                    <a:p>
                      <a:pPr algn="ctr"/>
                      <a:r>
                        <a:rPr lang="zh-CN" altLang="en-US" sz="2800" baseline="0" dirty="0"/>
                        <a:t>没有地址</a:t>
                      </a:r>
                      <a:endParaRPr lang="zh-CN" altLang="en-US" sz="2800" baseline="0" dirty="0">
                        <a:solidFill>
                          <a:schemeClr val="accent5">
                            <a:lumMod val="50000"/>
                          </a:schemeClr>
                        </a:solidFill>
                        <a:latin typeface="Times New Roman" panose="02020603050405020304" pitchFamily="18" charset="0"/>
                      </a:endParaRPr>
                    </a:p>
                  </a:txBody>
                  <a:tcPr anchor="ctr"/>
                </a:tc>
                <a:tc>
                  <a:txBody>
                    <a:bodyPr/>
                    <a:lstStyle/>
                    <a:p>
                      <a:pPr algn="ctr"/>
                      <a:r>
                        <a:rPr lang="zh-CN" altLang="en-US" sz="2800" baseline="0" dirty="0"/>
                        <a:t>地址可以用各种方式形成</a:t>
                      </a:r>
                      <a:endParaRPr lang="zh-CN" altLang="en-US" sz="2800" baseline="0" dirty="0">
                        <a:solidFill>
                          <a:schemeClr val="accent5">
                            <a:lumMod val="50000"/>
                          </a:schemeClr>
                        </a:solidFill>
                        <a:latin typeface="Times New Roman" panose="02020603050405020304" pitchFamily="18" charset="0"/>
                      </a:endParaRPr>
                    </a:p>
                  </a:txBody>
                  <a:tcPr anchor="ctr"/>
                </a:tc>
                <a:extLst>
                  <a:ext uri="{0D108BD9-81ED-4DB2-BD59-A6C34878D82A}">
                    <a16:rowId xmlns:a16="http://schemas.microsoft.com/office/drawing/2014/main" val="1635306043"/>
                  </a:ext>
                </a:extLst>
              </a:tr>
            </a:tbl>
          </a:graphicData>
        </a:graphic>
      </p:graphicFrame>
    </p:spTree>
    <p:extLst>
      <p:ext uri="{BB962C8B-B14F-4D97-AF65-F5344CB8AC3E}">
        <p14:creationId xmlns:p14="http://schemas.microsoft.com/office/powerpoint/2010/main" val="32781237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19</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301177"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存储单元的地址和内容</a:t>
            </a:r>
          </a:p>
        </p:txBody>
      </p:sp>
      <p:sp>
        <p:nvSpPr>
          <p:cNvPr id="27" name="矩形 26">
            <a:extLst>
              <a:ext uri="{FF2B5EF4-FFF2-40B4-BE49-F238E27FC236}">
                <a16:creationId xmlns:a16="http://schemas.microsoft.com/office/drawing/2014/main" id="{4302BF0C-B34C-42AE-9194-CDD7BC64F2A0}"/>
              </a:ext>
            </a:extLst>
          </p:cNvPr>
          <p:cNvSpPr/>
          <p:nvPr/>
        </p:nvSpPr>
        <p:spPr>
          <a:xfrm>
            <a:off x="599818" y="1397815"/>
            <a:ext cx="7915532" cy="1482329"/>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dirty="0">
                <a:solidFill>
                  <a:srgbClr val="2D8AE7">
                    <a:lumMod val="50000"/>
                  </a:srgbClr>
                </a:solidFill>
                <a:latin typeface="Times New Roman" panose="02020603050405020304" pitchFamily="18" charset="0"/>
                <a:ea typeface="方正静蕾简体" panose="02000000000000000000"/>
              </a:rPr>
              <a:t>计算机存储信息的基本单位是一个二进制位，每</a:t>
            </a:r>
            <a:r>
              <a:rPr lang="en-US" altLang="zh-CN" sz="3200" b="1" kern="0" dirty="0">
                <a:solidFill>
                  <a:srgbClr val="2D8AE7">
                    <a:lumMod val="50000"/>
                  </a:srgbClr>
                </a:solidFill>
                <a:latin typeface="Times New Roman" panose="02020603050405020304" pitchFamily="18" charset="0"/>
                <a:ea typeface="方正静蕾简体" panose="02000000000000000000"/>
              </a:rPr>
              <a:t>8</a:t>
            </a:r>
            <a:r>
              <a:rPr lang="zh-CN" altLang="en-US" sz="3200" b="1" kern="0" dirty="0">
                <a:solidFill>
                  <a:srgbClr val="2D8AE7">
                    <a:lumMod val="50000"/>
                  </a:srgbClr>
                </a:solidFill>
                <a:latin typeface="Times New Roman" panose="02020603050405020304" pitchFamily="18" charset="0"/>
                <a:ea typeface="方正静蕾简体" panose="02000000000000000000"/>
              </a:rPr>
              <a:t>位组成一个字节；</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p:txBody>
      </p:sp>
      <p:grpSp>
        <p:nvGrpSpPr>
          <p:cNvPr id="29" name="组合 1">
            <a:extLst>
              <a:ext uri="{FF2B5EF4-FFF2-40B4-BE49-F238E27FC236}">
                <a16:creationId xmlns:a16="http://schemas.microsoft.com/office/drawing/2014/main" id="{547C5789-6C00-4ACC-A313-380B8E845DB9}"/>
              </a:ext>
            </a:extLst>
          </p:cNvPr>
          <p:cNvGrpSpPr>
            <a:grpSpLocks/>
          </p:cNvGrpSpPr>
          <p:nvPr/>
        </p:nvGrpSpPr>
        <p:grpSpPr bwMode="auto">
          <a:xfrm>
            <a:off x="159415" y="3429000"/>
            <a:ext cx="8142287" cy="2730500"/>
            <a:chOff x="381000" y="2917825"/>
            <a:chExt cx="8142287" cy="2730500"/>
          </a:xfrm>
        </p:grpSpPr>
        <p:grpSp>
          <p:nvGrpSpPr>
            <p:cNvPr id="34" name="Group 4">
              <a:extLst>
                <a:ext uri="{FF2B5EF4-FFF2-40B4-BE49-F238E27FC236}">
                  <a16:creationId xmlns:a16="http://schemas.microsoft.com/office/drawing/2014/main" id="{744F4DFA-FFE9-4E85-921F-08E55519D5BA}"/>
                </a:ext>
              </a:extLst>
            </p:cNvPr>
            <p:cNvGrpSpPr>
              <a:grpSpLocks noChangeAspect="1"/>
            </p:cNvGrpSpPr>
            <p:nvPr/>
          </p:nvGrpSpPr>
          <p:grpSpPr bwMode="auto">
            <a:xfrm>
              <a:off x="381000" y="3667125"/>
              <a:ext cx="8142287" cy="1981200"/>
              <a:chOff x="288" y="1098"/>
              <a:chExt cx="5129" cy="1248"/>
            </a:xfrm>
          </p:grpSpPr>
          <p:sp>
            <p:nvSpPr>
              <p:cNvPr id="38" name="AutoShape 3">
                <a:extLst>
                  <a:ext uri="{FF2B5EF4-FFF2-40B4-BE49-F238E27FC236}">
                    <a16:creationId xmlns:a16="http://schemas.microsoft.com/office/drawing/2014/main" id="{5DBF9CFE-D9FB-4507-8544-2E689B193C77}"/>
                  </a:ext>
                </a:extLst>
              </p:cNvPr>
              <p:cNvSpPr>
                <a:spLocks noChangeAspect="1" noChangeArrowheads="1" noTextEdit="1"/>
              </p:cNvSpPr>
              <p:nvPr/>
            </p:nvSpPr>
            <p:spPr bwMode="auto">
              <a:xfrm>
                <a:off x="288" y="1098"/>
                <a:ext cx="512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Rectangle 5">
                <a:extLst>
                  <a:ext uri="{FF2B5EF4-FFF2-40B4-BE49-F238E27FC236}">
                    <a16:creationId xmlns:a16="http://schemas.microsoft.com/office/drawing/2014/main" id="{EBB09701-4AF6-460E-A1A8-84B814D3F15E}"/>
                  </a:ext>
                </a:extLst>
              </p:cNvPr>
              <p:cNvSpPr>
                <a:spLocks noChangeArrowheads="1"/>
              </p:cNvSpPr>
              <p:nvPr/>
            </p:nvSpPr>
            <p:spPr bwMode="auto">
              <a:xfrm>
                <a:off x="4096" y="1249"/>
                <a:ext cx="1249" cy="219"/>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b="0">
                  <a:solidFill>
                    <a:schemeClr val="tx1"/>
                  </a:solidFill>
                  <a:ea typeface="宋体" panose="02010600030101010101" pitchFamily="2" charset="-122"/>
                </a:endParaRPr>
              </a:p>
            </p:txBody>
          </p:sp>
          <p:sp>
            <p:nvSpPr>
              <p:cNvPr id="40" name="Rectangle 6">
                <a:extLst>
                  <a:ext uri="{FF2B5EF4-FFF2-40B4-BE49-F238E27FC236}">
                    <a16:creationId xmlns:a16="http://schemas.microsoft.com/office/drawing/2014/main" id="{E60CEAE7-D01D-4189-84FC-B544D153D41A}"/>
                  </a:ext>
                </a:extLst>
              </p:cNvPr>
              <p:cNvSpPr>
                <a:spLocks noChangeArrowheads="1"/>
              </p:cNvSpPr>
              <p:nvPr/>
            </p:nvSpPr>
            <p:spPr bwMode="auto">
              <a:xfrm>
                <a:off x="4096" y="1249"/>
                <a:ext cx="1249" cy="219"/>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sz="1800" b="0">
                  <a:solidFill>
                    <a:schemeClr val="tx1"/>
                  </a:solidFill>
                  <a:ea typeface="宋体" panose="02010600030101010101" pitchFamily="2" charset="-122"/>
                </a:endParaRPr>
              </a:p>
            </p:txBody>
          </p:sp>
          <p:sp>
            <p:nvSpPr>
              <p:cNvPr id="42" name="Rectangle 7">
                <a:extLst>
                  <a:ext uri="{FF2B5EF4-FFF2-40B4-BE49-F238E27FC236}">
                    <a16:creationId xmlns:a16="http://schemas.microsoft.com/office/drawing/2014/main" id="{61D743A2-5D6C-487F-B8E1-E305990CDF4A}"/>
                  </a:ext>
                </a:extLst>
              </p:cNvPr>
              <p:cNvSpPr>
                <a:spLocks noChangeArrowheads="1"/>
              </p:cNvSpPr>
              <p:nvPr/>
            </p:nvSpPr>
            <p:spPr bwMode="auto">
              <a:xfrm>
                <a:off x="4187" y="1302"/>
                <a:ext cx="11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宋体" panose="02010600030101010101" pitchFamily="2" charset="-122"/>
                    <a:ea typeface="宋体" panose="02010600030101010101" pitchFamily="2" charset="-122"/>
                  </a:rPr>
                  <a:t> </a:t>
                </a:r>
                <a:endParaRPr lang="zh-CN" altLang="zh-CN" sz="1800" b="0">
                  <a:solidFill>
                    <a:schemeClr val="tx1"/>
                  </a:solidFill>
                  <a:ea typeface="宋体" panose="02010600030101010101" pitchFamily="2" charset="-122"/>
                </a:endParaRPr>
              </a:p>
            </p:txBody>
          </p:sp>
          <p:sp>
            <p:nvSpPr>
              <p:cNvPr id="64" name="Rectangle 8">
                <a:extLst>
                  <a:ext uri="{FF2B5EF4-FFF2-40B4-BE49-F238E27FC236}">
                    <a16:creationId xmlns:a16="http://schemas.microsoft.com/office/drawing/2014/main" id="{B4E1BFE2-42E7-4B37-8287-5A375652E67F}"/>
                  </a:ext>
                </a:extLst>
              </p:cNvPr>
              <p:cNvSpPr>
                <a:spLocks noChangeArrowheads="1"/>
              </p:cNvSpPr>
              <p:nvPr/>
            </p:nvSpPr>
            <p:spPr bwMode="auto">
              <a:xfrm>
                <a:off x="4240" y="1302"/>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高位字节</a:t>
                </a:r>
                <a:endParaRPr lang="zh-CN" altLang="zh-CN" sz="1800" dirty="0">
                  <a:solidFill>
                    <a:schemeClr val="bg1"/>
                  </a:solidFill>
                  <a:ea typeface="宋体" panose="02010600030101010101" pitchFamily="2" charset="-122"/>
                </a:endParaRPr>
              </a:p>
            </p:txBody>
          </p:sp>
          <p:sp>
            <p:nvSpPr>
              <p:cNvPr id="65" name="Rectangle 9">
                <a:extLst>
                  <a:ext uri="{FF2B5EF4-FFF2-40B4-BE49-F238E27FC236}">
                    <a16:creationId xmlns:a16="http://schemas.microsoft.com/office/drawing/2014/main" id="{A4357210-9A1B-4B22-8744-F2F127FC906C}"/>
                  </a:ext>
                </a:extLst>
              </p:cNvPr>
              <p:cNvSpPr>
                <a:spLocks noChangeArrowheads="1"/>
              </p:cNvSpPr>
              <p:nvPr/>
            </p:nvSpPr>
            <p:spPr bwMode="auto">
              <a:xfrm>
                <a:off x="4670" y="1302"/>
                <a:ext cx="22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宋体" panose="02010600030101010101" pitchFamily="2" charset="-122"/>
                    <a:ea typeface="宋体" panose="02010600030101010101" pitchFamily="2" charset="-122"/>
                  </a:rPr>
                  <a:t>   </a:t>
                </a:r>
                <a:endParaRPr lang="zh-CN" altLang="zh-CN" sz="1800" b="0">
                  <a:solidFill>
                    <a:schemeClr val="tx1"/>
                  </a:solidFill>
                  <a:ea typeface="宋体" panose="02010600030101010101" pitchFamily="2" charset="-122"/>
                </a:endParaRPr>
              </a:p>
            </p:txBody>
          </p:sp>
          <p:sp>
            <p:nvSpPr>
              <p:cNvPr id="66" name="Rectangle 10">
                <a:extLst>
                  <a:ext uri="{FF2B5EF4-FFF2-40B4-BE49-F238E27FC236}">
                    <a16:creationId xmlns:a16="http://schemas.microsoft.com/office/drawing/2014/main" id="{4145E466-C3EA-4B70-A04F-29C9CDC77B53}"/>
                  </a:ext>
                </a:extLst>
              </p:cNvPr>
              <p:cNvSpPr>
                <a:spLocks noChangeArrowheads="1"/>
              </p:cNvSpPr>
              <p:nvPr/>
            </p:nvSpPr>
            <p:spPr bwMode="auto">
              <a:xfrm>
                <a:off x="4831" y="1302"/>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低位字节</a:t>
                </a:r>
                <a:endParaRPr lang="zh-CN" altLang="zh-CN" sz="1800" dirty="0">
                  <a:solidFill>
                    <a:schemeClr val="bg1"/>
                  </a:solidFill>
                  <a:ea typeface="宋体" panose="02010600030101010101" pitchFamily="2" charset="-122"/>
                </a:endParaRPr>
              </a:p>
            </p:txBody>
          </p:sp>
          <p:sp>
            <p:nvSpPr>
              <p:cNvPr id="67" name="Line 11">
                <a:extLst>
                  <a:ext uri="{FF2B5EF4-FFF2-40B4-BE49-F238E27FC236}">
                    <a16:creationId xmlns:a16="http://schemas.microsoft.com/office/drawing/2014/main" id="{CD157A98-BB34-4135-8697-0DA77D825BC3}"/>
                  </a:ext>
                </a:extLst>
              </p:cNvPr>
              <p:cNvSpPr>
                <a:spLocks noChangeShapeType="1"/>
              </p:cNvSpPr>
              <p:nvPr/>
            </p:nvSpPr>
            <p:spPr bwMode="auto">
              <a:xfrm>
                <a:off x="4748" y="1249"/>
                <a:ext cx="0" cy="21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Rectangle 12">
                <a:extLst>
                  <a:ext uri="{FF2B5EF4-FFF2-40B4-BE49-F238E27FC236}">
                    <a16:creationId xmlns:a16="http://schemas.microsoft.com/office/drawing/2014/main" id="{FAAC607D-24AA-439E-BD40-770603AB30B8}"/>
                  </a:ext>
                </a:extLst>
              </p:cNvPr>
              <p:cNvSpPr>
                <a:spLocks noChangeArrowheads="1"/>
              </p:cNvSpPr>
              <p:nvPr/>
            </p:nvSpPr>
            <p:spPr bwMode="auto">
              <a:xfrm>
                <a:off x="4058" y="1132"/>
                <a:ext cx="1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15</a:t>
                </a:r>
                <a:endParaRPr lang="zh-CN" altLang="zh-CN" sz="1800" b="0">
                  <a:solidFill>
                    <a:schemeClr val="tx1"/>
                  </a:solidFill>
                  <a:ea typeface="宋体" panose="02010600030101010101" pitchFamily="2" charset="-122"/>
                </a:endParaRPr>
              </a:p>
            </p:txBody>
          </p:sp>
          <p:sp>
            <p:nvSpPr>
              <p:cNvPr id="69" name="Rectangle 13">
                <a:extLst>
                  <a:ext uri="{FF2B5EF4-FFF2-40B4-BE49-F238E27FC236}">
                    <a16:creationId xmlns:a16="http://schemas.microsoft.com/office/drawing/2014/main" id="{AF279C82-2AB2-4246-83CF-A736D3F2E840}"/>
                  </a:ext>
                </a:extLst>
              </p:cNvPr>
              <p:cNvSpPr>
                <a:spLocks noChangeArrowheads="1"/>
              </p:cNvSpPr>
              <p:nvPr/>
            </p:nvSpPr>
            <p:spPr bwMode="auto">
              <a:xfrm>
                <a:off x="4642" y="1132"/>
                <a:ext cx="10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8</a:t>
                </a:r>
                <a:endParaRPr lang="zh-CN" altLang="zh-CN" sz="1800" b="0">
                  <a:solidFill>
                    <a:schemeClr val="tx1"/>
                  </a:solidFill>
                  <a:ea typeface="宋体" panose="02010600030101010101" pitchFamily="2" charset="-122"/>
                </a:endParaRPr>
              </a:p>
            </p:txBody>
          </p:sp>
          <p:sp>
            <p:nvSpPr>
              <p:cNvPr id="70" name="Rectangle 14">
                <a:extLst>
                  <a:ext uri="{FF2B5EF4-FFF2-40B4-BE49-F238E27FC236}">
                    <a16:creationId xmlns:a16="http://schemas.microsoft.com/office/drawing/2014/main" id="{43776AE1-64D5-4C2F-9C6C-6B52B58FA934}"/>
                  </a:ext>
                </a:extLst>
              </p:cNvPr>
              <p:cNvSpPr>
                <a:spLocks noChangeArrowheads="1"/>
              </p:cNvSpPr>
              <p:nvPr/>
            </p:nvSpPr>
            <p:spPr bwMode="auto">
              <a:xfrm>
                <a:off x="4805" y="1132"/>
                <a:ext cx="10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7</a:t>
                </a:r>
                <a:endParaRPr lang="zh-CN" altLang="zh-CN" sz="1800" b="0">
                  <a:solidFill>
                    <a:schemeClr val="tx1"/>
                  </a:solidFill>
                  <a:ea typeface="宋体" panose="02010600030101010101" pitchFamily="2" charset="-122"/>
                </a:endParaRPr>
              </a:p>
            </p:txBody>
          </p:sp>
          <p:sp>
            <p:nvSpPr>
              <p:cNvPr id="71" name="Rectangle 15">
                <a:extLst>
                  <a:ext uri="{FF2B5EF4-FFF2-40B4-BE49-F238E27FC236}">
                    <a16:creationId xmlns:a16="http://schemas.microsoft.com/office/drawing/2014/main" id="{5BAA686C-6B04-4545-9211-C30B13EC4702}"/>
                  </a:ext>
                </a:extLst>
              </p:cNvPr>
              <p:cNvSpPr>
                <a:spLocks noChangeArrowheads="1"/>
              </p:cNvSpPr>
              <p:nvPr/>
            </p:nvSpPr>
            <p:spPr bwMode="auto">
              <a:xfrm>
                <a:off x="5308" y="1132"/>
                <a:ext cx="10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0</a:t>
                </a:r>
                <a:endParaRPr lang="zh-CN" altLang="zh-CN" sz="1800" b="0">
                  <a:solidFill>
                    <a:schemeClr val="tx1"/>
                  </a:solidFill>
                  <a:ea typeface="宋体" panose="02010600030101010101" pitchFamily="2" charset="-122"/>
                </a:endParaRPr>
              </a:p>
            </p:txBody>
          </p:sp>
          <p:sp>
            <p:nvSpPr>
              <p:cNvPr id="72" name="Rectangle 16">
                <a:extLst>
                  <a:ext uri="{FF2B5EF4-FFF2-40B4-BE49-F238E27FC236}">
                    <a16:creationId xmlns:a16="http://schemas.microsoft.com/office/drawing/2014/main" id="{BD99A7C1-6CA0-4D66-A23A-273AB97424AF}"/>
                  </a:ext>
                </a:extLst>
              </p:cNvPr>
              <p:cNvSpPr>
                <a:spLocks noChangeArrowheads="1"/>
              </p:cNvSpPr>
              <p:nvPr/>
            </p:nvSpPr>
            <p:spPr bwMode="auto">
              <a:xfrm>
                <a:off x="4096" y="1686"/>
                <a:ext cx="1249" cy="218"/>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b="0">
                  <a:solidFill>
                    <a:schemeClr val="tx1"/>
                  </a:solidFill>
                  <a:ea typeface="宋体" panose="02010600030101010101" pitchFamily="2" charset="-122"/>
                </a:endParaRPr>
              </a:p>
            </p:txBody>
          </p:sp>
          <p:sp>
            <p:nvSpPr>
              <p:cNvPr id="73" name="Rectangle 17">
                <a:extLst>
                  <a:ext uri="{FF2B5EF4-FFF2-40B4-BE49-F238E27FC236}">
                    <a16:creationId xmlns:a16="http://schemas.microsoft.com/office/drawing/2014/main" id="{630BD90E-8E8B-4416-A4FF-2CC227FE972C}"/>
                  </a:ext>
                </a:extLst>
              </p:cNvPr>
              <p:cNvSpPr>
                <a:spLocks noChangeArrowheads="1"/>
              </p:cNvSpPr>
              <p:nvPr/>
            </p:nvSpPr>
            <p:spPr bwMode="auto">
              <a:xfrm>
                <a:off x="4096" y="1686"/>
                <a:ext cx="1249" cy="218"/>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sz="1800" b="0">
                  <a:solidFill>
                    <a:schemeClr val="tx1"/>
                  </a:solidFill>
                  <a:ea typeface="宋体" panose="02010600030101010101" pitchFamily="2" charset="-122"/>
                </a:endParaRPr>
              </a:p>
            </p:txBody>
          </p:sp>
          <p:sp>
            <p:nvSpPr>
              <p:cNvPr id="74" name="Rectangle 18">
                <a:extLst>
                  <a:ext uri="{FF2B5EF4-FFF2-40B4-BE49-F238E27FC236}">
                    <a16:creationId xmlns:a16="http://schemas.microsoft.com/office/drawing/2014/main" id="{83DE84AE-F402-4522-9FD2-A4017E7F8031}"/>
                  </a:ext>
                </a:extLst>
              </p:cNvPr>
              <p:cNvSpPr>
                <a:spLocks noChangeArrowheads="1"/>
              </p:cNvSpPr>
              <p:nvPr/>
            </p:nvSpPr>
            <p:spPr bwMode="auto">
              <a:xfrm>
                <a:off x="4562" y="1737"/>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低位字</a:t>
                </a:r>
                <a:endParaRPr lang="zh-CN" altLang="zh-CN" sz="1800" dirty="0">
                  <a:solidFill>
                    <a:schemeClr val="bg1"/>
                  </a:solidFill>
                  <a:ea typeface="宋体" panose="02010600030101010101" pitchFamily="2" charset="-122"/>
                </a:endParaRPr>
              </a:p>
            </p:txBody>
          </p:sp>
          <p:sp>
            <p:nvSpPr>
              <p:cNvPr id="75" name="Rectangle 19">
                <a:extLst>
                  <a:ext uri="{FF2B5EF4-FFF2-40B4-BE49-F238E27FC236}">
                    <a16:creationId xmlns:a16="http://schemas.microsoft.com/office/drawing/2014/main" id="{C7A9BE0D-816A-4F3A-AD4D-7686AD8E3566}"/>
                  </a:ext>
                </a:extLst>
              </p:cNvPr>
              <p:cNvSpPr>
                <a:spLocks noChangeArrowheads="1"/>
              </p:cNvSpPr>
              <p:nvPr/>
            </p:nvSpPr>
            <p:spPr bwMode="auto">
              <a:xfrm>
                <a:off x="2846" y="1686"/>
                <a:ext cx="1250" cy="218"/>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b="0">
                  <a:solidFill>
                    <a:schemeClr val="tx1"/>
                  </a:solidFill>
                  <a:ea typeface="宋体" panose="02010600030101010101" pitchFamily="2" charset="-122"/>
                </a:endParaRPr>
              </a:p>
            </p:txBody>
          </p:sp>
          <p:sp>
            <p:nvSpPr>
              <p:cNvPr id="76" name="Rectangle 20">
                <a:extLst>
                  <a:ext uri="{FF2B5EF4-FFF2-40B4-BE49-F238E27FC236}">
                    <a16:creationId xmlns:a16="http://schemas.microsoft.com/office/drawing/2014/main" id="{F5E7B5E7-15C3-48E0-BD3A-A59852BCDC3E}"/>
                  </a:ext>
                </a:extLst>
              </p:cNvPr>
              <p:cNvSpPr>
                <a:spLocks noChangeArrowheads="1"/>
              </p:cNvSpPr>
              <p:nvPr/>
            </p:nvSpPr>
            <p:spPr bwMode="auto">
              <a:xfrm>
                <a:off x="2846" y="1686"/>
                <a:ext cx="1250" cy="218"/>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sz="1800" b="0">
                  <a:solidFill>
                    <a:schemeClr val="tx1"/>
                  </a:solidFill>
                  <a:ea typeface="宋体" panose="02010600030101010101" pitchFamily="2" charset="-122"/>
                </a:endParaRPr>
              </a:p>
            </p:txBody>
          </p:sp>
          <p:sp>
            <p:nvSpPr>
              <p:cNvPr id="77" name="Rectangle 21">
                <a:extLst>
                  <a:ext uri="{FF2B5EF4-FFF2-40B4-BE49-F238E27FC236}">
                    <a16:creationId xmlns:a16="http://schemas.microsoft.com/office/drawing/2014/main" id="{12C68072-49E7-417C-83C7-1AF4FCCB807B}"/>
                  </a:ext>
                </a:extLst>
              </p:cNvPr>
              <p:cNvSpPr>
                <a:spLocks noChangeArrowheads="1"/>
              </p:cNvSpPr>
              <p:nvPr/>
            </p:nvSpPr>
            <p:spPr bwMode="auto">
              <a:xfrm>
                <a:off x="3313" y="1737"/>
                <a:ext cx="3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高位字</a:t>
                </a:r>
                <a:endParaRPr lang="zh-CN" altLang="zh-CN" sz="1800" dirty="0">
                  <a:solidFill>
                    <a:schemeClr val="bg1"/>
                  </a:solidFill>
                  <a:ea typeface="宋体" panose="02010600030101010101" pitchFamily="2" charset="-122"/>
                </a:endParaRPr>
              </a:p>
            </p:txBody>
          </p:sp>
          <p:sp>
            <p:nvSpPr>
              <p:cNvPr id="78" name="Rectangle 22">
                <a:extLst>
                  <a:ext uri="{FF2B5EF4-FFF2-40B4-BE49-F238E27FC236}">
                    <a16:creationId xmlns:a16="http://schemas.microsoft.com/office/drawing/2014/main" id="{09C28837-ADA5-482C-A163-5011C7F1D62C}"/>
                  </a:ext>
                </a:extLst>
              </p:cNvPr>
              <p:cNvSpPr>
                <a:spLocks noChangeArrowheads="1"/>
              </p:cNvSpPr>
              <p:nvPr/>
            </p:nvSpPr>
            <p:spPr bwMode="auto">
              <a:xfrm>
                <a:off x="4058" y="1567"/>
                <a:ext cx="1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15</a:t>
                </a:r>
                <a:endParaRPr lang="zh-CN" altLang="zh-CN" sz="1800" b="0">
                  <a:solidFill>
                    <a:schemeClr val="tx1"/>
                  </a:solidFill>
                  <a:ea typeface="宋体" panose="02010600030101010101" pitchFamily="2" charset="-122"/>
                </a:endParaRPr>
              </a:p>
            </p:txBody>
          </p:sp>
          <p:sp>
            <p:nvSpPr>
              <p:cNvPr id="79" name="Rectangle 23">
                <a:extLst>
                  <a:ext uri="{FF2B5EF4-FFF2-40B4-BE49-F238E27FC236}">
                    <a16:creationId xmlns:a16="http://schemas.microsoft.com/office/drawing/2014/main" id="{B38A90A5-412B-4956-8130-820DC0BBAF0E}"/>
                  </a:ext>
                </a:extLst>
              </p:cNvPr>
              <p:cNvSpPr>
                <a:spLocks noChangeArrowheads="1"/>
              </p:cNvSpPr>
              <p:nvPr/>
            </p:nvSpPr>
            <p:spPr bwMode="auto">
              <a:xfrm>
                <a:off x="5308" y="1567"/>
                <a:ext cx="10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0</a:t>
                </a:r>
                <a:endParaRPr lang="zh-CN" altLang="zh-CN" sz="1800" b="0">
                  <a:solidFill>
                    <a:schemeClr val="tx1"/>
                  </a:solidFill>
                  <a:ea typeface="宋体" panose="02010600030101010101" pitchFamily="2" charset="-122"/>
                </a:endParaRPr>
              </a:p>
            </p:txBody>
          </p:sp>
          <p:sp>
            <p:nvSpPr>
              <p:cNvPr id="80" name="Rectangle 24">
                <a:extLst>
                  <a:ext uri="{FF2B5EF4-FFF2-40B4-BE49-F238E27FC236}">
                    <a16:creationId xmlns:a16="http://schemas.microsoft.com/office/drawing/2014/main" id="{9C41D57B-EB9C-4731-BE5C-43E2D5D443E6}"/>
                  </a:ext>
                </a:extLst>
              </p:cNvPr>
              <p:cNvSpPr>
                <a:spLocks noChangeArrowheads="1"/>
              </p:cNvSpPr>
              <p:nvPr/>
            </p:nvSpPr>
            <p:spPr bwMode="auto">
              <a:xfrm>
                <a:off x="2850" y="1567"/>
                <a:ext cx="15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31</a:t>
                </a:r>
                <a:endParaRPr lang="zh-CN" altLang="zh-CN" sz="1800" b="0">
                  <a:solidFill>
                    <a:schemeClr val="tx1"/>
                  </a:solidFill>
                  <a:ea typeface="宋体" panose="02010600030101010101" pitchFamily="2" charset="-122"/>
                </a:endParaRPr>
              </a:p>
            </p:txBody>
          </p:sp>
          <p:sp>
            <p:nvSpPr>
              <p:cNvPr id="81" name="Rectangle 25">
                <a:extLst>
                  <a:ext uri="{FF2B5EF4-FFF2-40B4-BE49-F238E27FC236}">
                    <a16:creationId xmlns:a16="http://schemas.microsoft.com/office/drawing/2014/main" id="{3E4F65C3-8FF3-49C3-AF27-85A5138B2076}"/>
                  </a:ext>
                </a:extLst>
              </p:cNvPr>
              <p:cNvSpPr>
                <a:spLocks noChangeArrowheads="1"/>
              </p:cNvSpPr>
              <p:nvPr/>
            </p:nvSpPr>
            <p:spPr bwMode="auto">
              <a:xfrm>
                <a:off x="2846" y="2123"/>
                <a:ext cx="2499" cy="218"/>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b="0">
                  <a:solidFill>
                    <a:schemeClr val="tx1"/>
                  </a:solidFill>
                  <a:ea typeface="宋体" panose="02010600030101010101" pitchFamily="2" charset="-122"/>
                </a:endParaRPr>
              </a:p>
            </p:txBody>
          </p:sp>
          <p:sp>
            <p:nvSpPr>
              <p:cNvPr id="82" name="Rectangle 26">
                <a:extLst>
                  <a:ext uri="{FF2B5EF4-FFF2-40B4-BE49-F238E27FC236}">
                    <a16:creationId xmlns:a16="http://schemas.microsoft.com/office/drawing/2014/main" id="{42BAB13F-354B-485C-B2C2-11715262B5C6}"/>
                  </a:ext>
                </a:extLst>
              </p:cNvPr>
              <p:cNvSpPr>
                <a:spLocks noChangeArrowheads="1"/>
              </p:cNvSpPr>
              <p:nvPr/>
            </p:nvSpPr>
            <p:spPr bwMode="auto">
              <a:xfrm>
                <a:off x="2846" y="2123"/>
                <a:ext cx="2499" cy="218"/>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sz="1800" b="0">
                  <a:solidFill>
                    <a:schemeClr val="tx1"/>
                  </a:solidFill>
                  <a:ea typeface="宋体" panose="02010600030101010101" pitchFamily="2" charset="-122"/>
                </a:endParaRPr>
              </a:p>
            </p:txBody>
          </p:sp>
          <p:sp>
            <p:nvSpPr>
              <p:cNvPr id="83" name="Rectangle 27">
                <a:extLst>
                  <a:ext uri="{FF2B5EF4-FFF2-40B4-BE49-F238E27FC236}">
                    <a16:creationId xmlns:a16="http://schemas.microsoft.com/office/drawing/2014/main" id="{5A3DC940-21CB-400D-BD0C-62CE53F51A65}"/>
                  </a:ext>
                </a:extLst>
              </p:cNvPr>
              <p:cNvSpPr>
                <a:spLocks noChangeArrowheads="1"/>
              </p:cNvSpPr>
              <p:nvPr/>
            </p:nvSpPr>
            <p:spPr bwMode="auto">
              <a:xfrm>
                <a:off x="3884" y="2175"/>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低位双字</a:t>
                </a:r>
                <a:endParaRPr lang="zh-CN" altLang="zh-CN" sz="1800" dirty="0">
                  <a:solidFill>
                    <a:schemeClr val="bg1"/>
                  </a:solidFill>
                  <a:ea typeface="宋体" panose="02010600030101010101" pitchFamily="2" charset="-122"/>
                </a:endParaRPr>
              </a:p>
            </p:txBody>
          </p:sp>
          <p:sp>
            <p:nvSpPr>
              <p:cNvPr id="84" name="Rectangle 28">
                <a:extLst>
                  <a:ext uri="{FF2B5EF4-FFF2-40B4-BE49-F238E27FC236}">
                    <a16:creationId xmlns:a16="http://schemas.microsoft.com/office/drawing/2014/main" id="{947E106E-3F83-4FF3-9BF3-F29E1E2095DD}"/>
                  </a:ext>
                </a:extLst>
              </p:cNvPr>
              <p:cNvSpPr>
                <a:spLocks noChangeArrowheads="1"/>
              </p:cNvSpPr>
              <p:nvPr/>
            </p:nvSpPr>
            <p:spPr bwMode="auto">
              <a:xfrm>
                <a:off x="5308" y="2005"/>
                <a:ext cx="10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0</a:t>
                </a:r>
                <a:endParaRPr lang="zh-CN" altLang="zh-CN" sz="1800" b="0">
                  <a:solidFill>
                    <a:schemeClr val="tx1"/>
                  </a:solidFill>
                  <a:ea typeface="宋体" panose="02010600030101010101" pitchFamily="2" charset="-122"/>
                </a:endParaRPr>
              </a:p>
            </p:txBody>
          </p:sp>
          <p:sp>
            <p:nvSpPr>
              <p:cNvPr id="85" name="Rectangle 29">
                <a:extLst>
                  <a:ext uri="{FF2B5EF4-FFF2-40B4-BE49-F238E27FC236}">
                    <a16:creationId xmlns:a16="http://schemas.microsoft.com/office/drawing/2014/main" id="{55AC5BAC-3C49-4950-9806-3DFD662F2955}"/>
                  </a:ext>
                </a:extLst>
              </p:cNvPr>
              <p:cNvSpPr>
                <a:spLocks noChangeArrowheads="1"/>
              </p:cNvSpPr>
              <p:nvPr/>
            </p:nvSpPr>
            <p:spPr bwMode="auto">
              <a:xfrm>
                <a:off x="2863" y="2005"/>
                <a:ext cx="155"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31</a:t>
                </a:r>
                <a:endParaRPr lang="zh-CN" altLang="zh-CN" sz="1800" b="0">
                  <a:solidFill>
                    <a:schemeClr val="tx1"/>
                  </a:solidFill>
                  <a:ea typeface="宋体" panose="02010600030101010101" pitchFamily="2" charset="-122"/>
                </a:endParaRPr>
              </a:p>
            </p:txBody>
          </p:sp>
          <p:sp>
            <p:nvSpPr>
              <p:cNvPr id="86" name="Rectangle 30">
                <a:extLst>
                  <a:ext uri="{FF2B5EF4-FFF2-40B4-BE49-F238E27FC236}">
                    <a16:creationId xmlns:a16="http://schemas.microsoft.com/office/drawing/2014/main" id="{7B906EC0-C573-4208-86A7-38B8BD0ED7FC}"/>
                  </a:ext>
                </a:extLst>
              </p:cNvPr>
              <p:cNvSpPr>
                <a:spLocks noChangeArrowheads="1"/>
              </p:cNvSpPr>
              <p:nvPr/>
            </p:nvSpPr>
            <p:spPr bwMode="auto">
              <a:xfrm>
                <a:off x="347" y="2123"/>
                <a:ext cx="2499" cy="218"/>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dirty="0">
                  <a:solidFill>
                    <a:schemeClr val="bg1"/>
                  </a:solidFill>
                  <a:ea typeface="宋体" panose="02010600030101010101" pitchFamily="2" charset="-122"/>
                </a:endParaRPr>
              </a:p>
            </p:txBody>
          </p:sp>
          <p:sp>
            <p:nvSpPr>
              <p:cNvPr id="87" name="Rectangle 31">
                <a:extLst>
                  <a:ext uri="{FF2B5EF4-FFF2-40B4-BE49-F238E27FC236}">
                    <a16:creationId xmlns:a16="http://schemas.microsoft.com/office/drawing/2014/main" id="{809A2C2D-A934-46E7-8CAC-E8707C125BB9}"/>
                  </a:ext>
                </a:extLst>
              </p:cNvPr>
              <p:cNvSpPr>
                <a:spLocks noChangeArrowheads="1"/>
              </p:cNvSpPr>
              <p:nvPr/>
            </p:nvSpPr>
            <p:spPr bwMode="auto">
              <a:xfrm>
                <a:off x="347" y="2123"/>
                <a:ext cx="2499" cy="218"/>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sz="1800" b="0">
                  <a:solidFill>
                    <a:schemeClr val="tx1"/>
                  </a:solidFill>
                  <a:ea typeface="宋体" panose="02010600030101010101" pitchFamily="2" charset="-122"/>
                </a:endParaRPr>
              </a:p>
            </p:txBody>
          </p:sp>
          <p:sp>
            <p:nvSpPr>
              <p:cNvPr id="88" name="Rectangle 32">
                <a:extLst>
                  <a:ext uri="{FF2B5EF4-FFF2-40B4-BE49-F238E27FC236}">
                    <a16:creationId xmlns:a16="http://schemas.microsoft.com/office/drawing/2014/main" id="{990EA936-DCAF-436A-AB54-65FA11E60CD7}"/>
                  </a:ext>
                </a:extLst>
              </p:cNvPr>
              <p:cNvSpPr>
                <a:spLocks noChangeArrowheads="1"/>
              </p:cNvSpPr>
              <p:nvPr/>
            </p:nvSpPr>
            <p:spPr bwMode="auto">
              <a:xfrm>
                <a:off x="1385" y="2175"/>
                <a:ext cx="45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dirty="0">
                    <a:solidFill>
                      <a:schemeClr val="bg1"/>
                    </a:solidFill>
                    <a:latin typeface="宋体" panose="02010600030101010101" pitchFamily="2" charset="-122"/>
                    <a:ea typeface="宋体" panose="02010600030101010101" pitchFamily="2" charset="-122"/>
                  </a:rPr>
                  <a:t>高位双字</a:t>
                </a:r>
                <a:endParaRPr lang="zh-CN" altLang="zh-CN" sz="1800" dirty="0">
                  <a:solidFill>
                    <a:schemeClr val="bg1"/>
                  </a:solidFill>
                  <a:ea typeface="宋体" panose="02010600030101010101" pitchFamily="2" charset="-122"/>
                </a:endParaRPr>
              </a:p>
            </p:txBody>
          </p:sp>
          <p:sp>
            <p:nvSpPr>
              <p:cNvPr id="89" name="Rectangle 33">
                <a:extLst>
                  <a:ext uri="{FF2B5EF4-FFF2-40B4-BE49-F238E27FC236}">
                    <a16:creationId xmlns:a16="http://schemas.microsoft.com/office/drawing/2014/main" id="{0F37AE8B-A1C7-4FEC-86A7-5F6CB9C7E5F9}"/>
                  </a:ext>
                </a:extLst>
              </p:cNvPr>
              <p:cNvSpPr>
                <a:spLocks noChangeArrowheads="1"/>
              </p:cNvSpPr>
              <p:nvPr/>
            </p:nvSpPr>
            <p:spPr bwMode="auto">
              <a:xfrm>
                <a:off x="2727" y="2005"/>
                <a:ext cx="1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32</a:t>
                </a:r>
                <a:endParaRPr lang="zh-CN" altLang="zh-CN" sz="1800" b="0">
                  <a:solidFill>
                    <a:schemeClr val="tx1"/>
                  </a:solidFill>
                  <a:ea typeface="宋体" panose="02010600030101010101" pitchFamily="2" charset="-122"/>
                </a:endParaRPr>
              </a:p>
            </p:txBody>
          </p:sp>
          <p:sp>
            <p:nvSpPr>
              <p:cNvPr id="90" name="Rectangle 34">
                <a:extLst>
                  <a:ext uri="{FF2B5EF4-FFF2-40B4-BE49-F238E27FC236}">
                    <a16:creationId xmlns:a16="http://schemas.microsoft.com/office/drawing/2014/main" id="{686FD781-3716-4E93-BBDF-309BC7B6D0BF}"/>
                  </a:ext>
                </a:extLst>
              </p:cNvPr>
              <p:cNvSpPr>
                <a:spLocks noChangeArrowheads="1"/>
              </p:cNvSpPr>
              <p:nvPr/>
            </p:nvSpPr>
            <p:spPr bwMode="auto">
              <a:xfrm>
                <a:off x="350" y="2005"/>
                <a:ext cx="1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63</a:t>
                </a:r>
                <a:endParaRPr lang="zh-CN" altLang="zh-CN" sz="1800" b="0">
                  <a:solidFill>
                    <a:schemeClr val="tx1"/>
                  </a:solidFill>
                  <a:ea typeface="宋体" panose="02010600030101010101" pitchFamily="2" charset="-122"/>
                </a:endParaRPr>
              </a:p>
            </p:txBody>
          </p:sp>
        </p:grpSp>
        <p:sp>
          <p:nvSpPr>
            <p:cNvPr id="35" name="Rectangle 6">
              <a:extLst>
                <a:ext uri="{FF2B5EF4-FFF2-40B4-BE49-F238E27FC236}">
                  <a16:creationId xmlns:a16="http://schemas.microsoft.com/office/drawing/2014/main" id="{484CA8CE-4E41-4995-A0A6-C1335D8D3A03}"/>
                </a:ext>
              </a:extLst>
            </p:cNvPr>
            <p:cNvSpPr>
              <a:spLocks noChangeArrowheads="1"/>
            </p:cNvSpPr>
            <p:nvPr/>
          </p:nvSpPr>
          <p:spPr bwMode="auto">
            <a:xfrm>
              <a:off x="7458075" y="3160713"/>
              <a:ext cx="949325" cy="349250"/>
            </a:xfrm>
            <a:prstGeom prst="rect">
              <a:avLst/>
            </a:prstGeom>
            <a:solidFill>
              <a:schemeClr val="accent1">
                <a:lumMod val="90000"/>
              </a:schemeClr>
            </a:solidFill>
            <a:ln w="9525" cap="sq">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defRPr/>
              </a:pPr>
              <a:endParaRPr lang="zh-CN" altLang="en-US" sz="1800" b="0">
                <a:solidFill>
                  <a:schemeClr val="tx1"/>
                </a:solidFill>
                <a:ea typeface="宋体" panose="02010600030101010101" pitchFamily="2" charset="-122"/>
              </a:endParaRPr>
            </a:p>
          </p:txBody>
        </p:sp>
        <p:sp>
          <p:nvSpPr>
            <p:cNvPr id="36" name="Rectangle 14">
              <a:extLst>
                <a:ext uri="{FF2B5EF4-FFF2-40B4-BE49-F238E27FC236}">
                  <a16:creationId xmlns:a16="http://schemas.microsoft.com/office/drawing/2014/main" id="{617C51DD-905E-466B-8251-3DB5CEA04E7E}"/>
                </a:ext>
              </a:extLst>
            </p:cNvPr>
            <p:cNvSpPr>
              <a:spLocks noChangeArrowheads="1"/>
            </p:cNvSpPr>
            <p:nvPr/>
          </p:nvSpPr>
          <p:spPr bwMode="auto">
            <a:xfrm>
              <a:off x="7417594" y="2933700"/>
              <a:ext cx="1651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7</a:t>
              </a:r>
              <a:endParaRPr lang="zh-CN" altLang="zh-CN" sz="1800" b="0">
                <a:solidFill>
                  <a:schemeClr val="tx1"/>
                </a:solidFill>
                <a:ea typeface="宋体" panose="02010600030101010101" pitchFamily="2" charset="-122"/>
              </a:endParaRPr>
            </a:p>
          </p:txBody>
        </p:sp>
        <p:sp>
          <p:nvSpPr>
            <p:cNvPr id="37" name="Rectangle 15">
              <a:extLst>
                <a:ext uri="{FF2B5EF4-FFF2-40B4-BE49-F238E27FC236}">
                  <a16:creationId xmlns:a16="http://schemas.microsoft.com/office/drawing/2014/main" id="{6A663D9C-5518-482A-9127-D789C7E01ADE}"/>
                </a:ext>
              </a:extLst>
            </p:cNvPr>
            <p:cNvSpPr>
              <a:spLocks noChangeArrowheads="1"/>
            </p:cNvSpPr>
            <p:nvPr/>
          </p:nvSpPr>
          <p:spPr bwMode="auto">
            <a:xfrm>
              <a:off x="8350250" y="2917825"/>
              <a:ext cx="1635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400" b="0">
                  <a:solidFill>
                    <a:srgbClr val="000000"/>
                  </a:solidFill>
                  <a:latin typeface="Times New Roman" panose="02020603050405020304" pitchFamily="18" charset="0"/>
                  <a:ea typeface="宋体" panose="02010600030101010101" pitchFamily="2" charset="-122"/>
                </a:rPr>
                <a:t>0</a:t>
              </a:r>
              <a:endParaRPr lang="zh-CN" altLang="zh-CN" sz="1800" b="0">
                <a:solidFill>
                  <a:schemeClr val="tx1"/>
                </a:solidFill>
                <a:ea typeface="宋体" panose="02010600030101010101" pitchFamily="2" charset="-122"/>
              </a:endParaRPr>
            </a:p>
          </p:txBody>
        </p:sp>
      </p:grpSp>
      <p:sp>
        <p:nvSpPr>
          <p:cNvPr id="30" name="文本框 29">
            <a:extLst>
              <a:ext uri="{FF2B5EF4-FFF2-40B4-BE49-F238E27FC236}">
                <a16:creationId xmlns:a16="http://schemas.microsoft.com/office/drawing/2014/main" id="{EC3FAA57-0102-44B5-AA24-2F3301A9D696}"/>
              </a:ext>
            </a:extLst>
          </p:cNvPr>
          <p:cNvSpPr txBox="1"/>
          <p:nvPr/>
        </p:nvSpPr>
        <p:spPr bwMode="auto">
          <a:xfrm>
            <a:off x="8292178" y="3676650"/>
            <a:ext cx="663575" cy="339725"/>
          </a:xfrm>
          <a:prstGeom prst="rect">
            <a:avLst/>
          </a:prstGeom>
          <a:solidFill>
            <a:srgbClr val="C00000"/>
          </a:solidFill>
          <a:effectLst>
            <a:outerShdw blurRad="50800" dist="38100" dir="2700000" algn="tl" rotWithShape="0">
              <a:prstClr val="black">
                <a:alpha val="40000"/>
              </a:prstClr>
            </a:outerShdw>
          </a:effectLst>
        </p:spPr>
        <p:txBody>
          <a:bodyPr>
            <a:spAutoFit/>
          </a:bodyPr>
          <a:lstStyle/>
          <a:p>
            <a:pPr algn="ctr">
              <a:defRPr/>
            </a:pPr>
            <a:r>
              <a:rPr lang="zh-CN" altLang="en-US" sz="1600" b="1" dirty="0">
                <a:solidFill>
                  <a:schemeClr val="bg1"/>
                </a:solidFill>
              </a:rPr>
              <a:t>字节</a:t>
            </a:r>
          </a:p>
        </p:txBody>
      </p:sp>
      <p:sp>
        <p:nvSpPr>
          <p:cNvPr id="31" name="文本框 30">
            <a:extLst>
              <a:ext uri="{FF2B5EF4-FFF2-40B4-BE49-F238E27FC236}">
                <a16:creationId xmlns:a16="http://schemas.microsoft.com/office/drawing/2014/main" id="{4FA4122D-DA1B-4F3B-BA85-7F7A3F2D745D}"/>
              </a:ext>
            </a:extLst>
          </p:cNvPr>
          <p:cNvSpPr txBox="1"/>
          <p:nvPr/>
        </p:nvSpPr>
        <p:spPr bwMode="auto">
          <a:xfrm>
            <a:off x="8311228" y="4422775"/>
            <a:ext cx="644525" cy="338138"/>
          </a:xfrm>
          <a:prstGeom prst="rect">
            <a:avLst/>
          </a:prstGeom>
          <a:solidFill>
            <a:srgbClr val="C00000"/>
          </a:solidFill>
          <a:effectLst>
            <a:outerShdw blurRad="50800" dist="38100" dir="2700000" algn="tl" rotWithShape="0">
              <a:prstClr val="black">
                <a:alpha val="40000"/>
              </a:prstClr>
            </a:outerShdw>
          </a:effectLst>
        </p:spPr>
        <p:txBody>
          <a:bodyPr>
            <a:spAutoFit/>
          </a:bodyPr>
          <a:lstStyle/>
          <a:p>
            <a:pPr algn="ctr">
              <a:defRPr/>
            </a:pPr>
            <a:r>
              <a:rPr lang="zh-CN" altLang="en-US" sz="1600" b="1" dirty="0">
                <a:solidFill>
                  <a:schemeClr val="bg1"/>
                </a:solidFill>
              </a:rPr>
              <a:t>字</a:t>
            </a:r>
          </a:p>
        </p:txBody>
      </p:sp>
      <p:sp>
        <p:nvSpPr>
          <p:cNvPr id="32" name="文本框 31">
            <a:extLst>
              <a:ext uri="{FF2B5EF4-FFF2-40B4-BE49-F238E27FC236}">
                <a16:creationId xmlns:a16="http://schemas.microsoft.com/office/drawing/2014/main" id="{BC34BBF2-7AF0-4194-A4B2-9217B5D2AAD3}"/>
              </a:ext>
            </a:extLst>
          </p:cNvPr>
          <p:cNvSpPr txBox="1"/>
          <p:nvPr/>
        </p:nvSpPr>
        <p:spPr bwMode="auto">
          <a:xfrm>
            <a:off x="8308053" y="5108575"/>
            <a:ext cx="647700" cy="338138"/>
          </a:xfrm>
          <a:prstGeom prst="rect">
            <a:avLst/>
          </a:prstGeom>
          <a:solidFill>
            <a:srgbClr val="C00000"/>
          </a:solidFill>
          <a:effectLst>
            <a:outerShdw blurRad="50800" dist="38100" dir="2700000" algn="tl" rotWithShape="0">
              <a:prstClr val="black">
                <a:alpha val="40000"/>
              </a:prstClr>
            </a:outerShdw>
          </a:effectLst>
        </p:spPr>
        <p:txBody>
          <a:bodyPr>
            <a:spAutoFit/>
          </a:bodyPr>
          <a:lstStyle/>
          <a:p>
            <a:pPr algn="ctr">
              <a:defRPr/>
            </a:pPr>
            <a:r>
              <a:rPr lang="zh-CN" altLang="en-US" sz="1600" b="1" dirty="0">
                <a:solidFill>
                  <a:schemeClr val="bg1"/>
                </a:solidFill>
              </a:rPr>
              <a:t>双字</a:t>
            </a:r>
          </a:p>
        </p:txBody>
      </p:sp>
      <p:sp>
        <p:nvSpPr>
          <p:cNvPr id="33" name="文本框 32">
            <a:extLst>
              <a:ext uri="{FF2B5EF4-FFF2-40B4-BE49-F238E27FC236}">
                <a16:creationId xmlns:a16="http://schemas.microsoft.com/office/drawing/2014/main" id="{85A9D5E4-CA2F-4604-B28D-02C257235F9A}"/>
              </a:ext>
            </a:extLst>
          </p:cNvPr>
          <p:cNvSpPr txBox="1"/>
          <p:nvPr/>
        </p:nvSpPr>
        <p:spPr bwMode="auto">
          <a:xfrm>
            <a:off x="8320753" y="5805488"/>
            <a:ext cx="635000" cy="338137"/>
          </a:xfrm>
          <a:prstGeom prst="rect">
            <a:avLst/>
          </a:prstGeom>
          <a:solidFill>
            <a:srgbClr val="C00000"/>
          </a:solidFill>
          <a:effectLst>
            <a:outerShdw blurRad="50800" dist="38100" dir="2700000" algn="tl" rotWithShape="0">
              <a:prstClr val="black">
                <a:alpha val="40000"/>
              </a:prstClr>
            </a:outerShdw>
          </a:effectLst>
        </p:spPr>
        <p:txBody>
          <a:bodyPr>
            <a:spAutoFit/>
          </a:bodyPr>
          <a:lstStyle/>
          <a:p>
            <a:pPr algn="ctr">
              <a:defRPr/>
            </a:pPr>
            <a:r>
              <a:rPr lang="en-US" altLang="zh-CN" sz="1600" b="1" dirty="0">
                <a:solidFill>
                  <a:schemeClr val="bg1"/>
                </a:solidFill>
                <a:latin typeface="Times New Roman" panose="02020603050405020304" pitchFamily="18" charset="0"/>
                <a:cs typeface="Times New Roman" panose="02020603050405020304" pitchFamily="18" charset="0"/>
              </a:rPr>
              <a:t>4</a:t>
            </a:r>
            <a:r>
              <a:rPr lang="zh-CN" altLang="en-US" sz="1600" b="1" dirty="0">
                <a:solidFill>
                  <a:schemeClr val="bg1"/>
                </a:solidFill>
              </a:rPr>
              <a:t>字</a:t>
            </a:r>
          </a:p>
        </p:txBody>
      </p:sp>
    </p:spTree>
    <p:extLst>
      <p:ext uri="{BB962C8B-B14F-4D97-AF65-F5344CB8AC3E}">
        <p14:creationId xmlns:p14="http://schemas.microsoft.com/office/powerpoint/2010/main" val="1199885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wipe(left)">
                                      <p:cBhvr>
                                        <p:cTn id="17"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4927965" y="1954838"/>
            <a:ext cx="3832818" cy="584775"/>
          </a:xfrm>
          <a:prstGeom prst="rect">
            <a:avLst/>
          </a:prstGeom>
          <a:noFill/>
        </p:spPr>
        <p:txBody>
          <a:bodyPr wrap="square" rtlCol="0">
            <a:spAutoFit/>
          </a:bodyPr>
          <a:lstStyle/>
          <a:p>
            <a:pPr algn="just"/>
            <a:r>
              <a:rPr lang="en-US" altLang="zh-CN" sz="3200" dirty="0">
                <a:latin typeface="方正静蕾简体" panose="02000000000000000000" pitchFamily="2" charset="-122"/>
                <a:ea typeface="方正静蕾简体" panose="02000000000000000000" pitchFamily="2" charset="-122"/>
              </a:rPr>
              <a:t>1.</a:t>
            </a:r>
            <a:r>
              <a:rPr lang="en-US" altLang="zh-CN" sz="3200" dirty="0">
                <a:solidFill>
                  <a:srgbClr val="9DC3E6"/>
                </a:solidFill>
                <a:latin typeface="方正静蕾简体" panose="02000000000000000000" pitchFamily="2" charset="-122"/>
                <a:ea typeface="方正静蕾简体" panose="02000000000000000000" pitchFamily="2" charset="-122"/>
              </a:rPr>
              <a:t>80x86</a:t>
            </a:r>
            <a:r>
              <a:rPr lang="zh-CN" altLang="en-US" sz="3200" dirty="0">
                <a:solidFill>
                  <a:srgbClr val="9DC3E6"/>
                </a:solidFill>
                <a:latin typeface="方正静蕾简体" panose="02000000000000000000" pitchFamily="2" charset="-122"/>
                <a:ea typeface="方正静蕾简体" panose="02000000000000000000" pitchFamily="2" charset="-122"/>
              </a:rPr>
              <a:t>微处理器</a:t>
            </a:r>
          </a:p>
        </p:txBody>
      </p:sp>
      <p:sp>
        <p:nvSpPr>
          <p:cNvPr id="82" name="文本框 81"/>
          <p:cNvSpPr txBox="1"/>
          <p:nvPr/>
        </p:nvSpPr>
        <p:spPr>
          <a:xfrm>
            <a:off x="4890812" y="2629084"/>
            <a:ext cx="3869971" cy="523220"/>
          </a:xfrm>
          <a:prstGeom prst="rect">
            <a:avLst/>
          </a:prstGeom>
          <a:noFill/>
        </p:spPr>
        <p:txBody>
          <a:bodyPr wrap="square" rtlCol="0">
            <a:spAutoFit/>
          </a:bodyPr>
          <a:lstStyle/>
          <a:p>
            <a:pPr algn="just"/>
            <a:r>
              <a:rPr lang="en-US" altLang="zh-CN" sz="2800" dirty="0">
                <a:latin typeface="方正静蕾简体" panose="02000000000000000000" pitchFamily="2" charset="-122"/>
                <a:ea typeface="方正静蕾简体" panose="02000000000000000000" pitchFamily="2" charset="-122"/>
              </a:rPr>
              <a:t>2.</a:t>
            </a:r>
            <a:r>
              <a:rPr lang="zh-CN" altLang="en-US" sz="2800" dirty="0">
                <a:latin typeface="方正静蕾简体" panose="02000000000000000000" pitchFamily="2" charset="-122"/>
                <a:ea typeface="方正静蕾简体" panose="02000000000000000000" pitchFamily="2" charset="-122"/>
              </a:rPr>
              <a:t>计算机系统构成</a:t>
            </a:r>
            <a:endParaRPr lang="zh-CN" altLang="en-US" sz="28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4902905" y="3329578"/>
            <a:ext cx="3947819" cy="523220"/>
          </a:xfrm>
          <a:prstGeom prst="rect">
            <a:avLst/>
          </a:prstGeom>
          <a:noFill/>
        </p:spPr>
        <p:txBody>
          <a:bodyPr wrap="square" rtlCol="0">
            <a:spAutoFit/>
          </a:bodyPr>
          <a:lstStyle/>
          <a:p>
            <a:pPr algn="just"/>
            <a:r>
              <a:rPr lang="en-US" altLang="zh-CN" sz="2800" dirty="0">
                <a:latin typeface="方正静蕾简体" panose="02000000000000000000" pitchFamily="2" charset="-122"/>
                <a:ea typeface="方正静蕾简体" panose="02000000000000000000" pitchFamily="2" charset="-122"/>
              </a:rPr>
              <a:t>3.</a:t>
            </a:r>
            <a:r>
              <a:rPr lang="zh-CN" altLang="en-US" sz="2800" dirty="0">
                <a:latin typeface="方正静蕾简体" panose="02000000000000000000" pitchFamily="2" charset="-122"/>
                <a:ea typeface="方正静蕾简体" panose="02000000000000000000" pitchFamily="2" charset="-122"/>
              </a:rPr>
              <a:t>中央处理器</a:t>
            </a:r>
            <a:r>
              <a:rPr lang="en-US" altLang="zh-CN" sz="2800" dirty="0">
                <a:latin typeface="方正静蕾简体" panose="02000000000000000000" pitchFamily="2" charset="-122"/>
                <a:ea typeface="方正静蕾简体" panose="02000000000000000000" pitchFamily="2" charset="-122"/>
              </a:rPr>
              <a:t>CPU</a:t>
            </a:r>
            <a:endParaRPr lang="zh-CN" altLang="en-US" sz="2800" dirty="0">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4865751" y="4003824"/>
            <a:ext cx="3490297" cy="523220"/>
          </a:xfrm>
          <a:prstGeom prst="rect">
            <a:avLst/>
          </a:prstGeom>
          <a:noFill/>
        </p:spPr>
        <p:txBody>
          <a:bodyPr wrap="square" rtlCol="0">
            <a:spAutoFit/>
          </a:bodyPr>
          <a:lstStyle/>
          <a:p>
            <a:pPr algn="just"/>
            <a:r>
              <a:rPr lang="en-US" altLang="zh-CN" sz="2800" dirty="0">
                <a:latin typeface="方正静蕾简体" panose="02000000000000000000" pitchFamily="2" charset="-122"/>
                <a:ea typeface="方正静蕾简体" panose="02000000000000000000" pitchFamily="2" charset="-122"/>
              </a:rPr>
              <a:t>4.</a:t>
            </a:r>
            <a:r>
              <a:rPr lang="zh-CN" altLang="en-US" sz="2800" dirty="0">
                <a:latin typeface="方正静蕾简体" panose="02000000000000000000" pitchFamily="2" charset="-122"/>
                <a:ea typeface="方正静蕾简体" panose="02000000000000000000" pitchFamily="2" charset="-122"/>
              </a:rPr>
              <a:t>存储器</a:t>
            </a:r>
            <a:endParaRPr lang="zh-CN" altLang="en-US" sz="28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4890812" y="2356608"/>
            <a:ext cx="3178474" cy="7989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68580" tIns="34290" rIns="68580" bIns="34290" numCol="1" anchor="t" anchorCtr="0" compatLnSpc="1"/>
          <a:lstStyle/>
          <a:p>
            <a:endParaRPr lang="zh-CN" altLang="en-US" sz="1400"/>
          </a:p>
        </p:txBody>
      </p:sp>
      <p:sp>
        <p:nvSpPr>
          <p:cNvPr id="86" name="Freeform 5"/>
          <p:cNvSpPr/>
          <p:nvPr/>
        </p:nvSpPr>
        <p:spPr bwMode="auto">
          <a:xfrm>
            <a:off x="4876056" y="3067487"/>
            <a:ext cx="3178474" cy="7989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68580" tIns="34290" rIns="68580" bIns="34290" numCol="1" anchor="t" anchorCtr="0" compatLnSpc="1"/>
          <a:lstStyle/>
          <a:p>
            <a:endParaRPr lang="zh-CN" altLang="en-US" sz="1400"/>
          </a:p>
        </p:txBody>
      </p:sp>
      <p:sp>
        <p:nvSpPr>
          <p:cNvPr id="87" name="Freeform 5"/>
          <p:cNvSpPr/>
          <p:nvPr/>
        </p:nvSpPr>
        <p:spPr bwMode="auto">
          <a:xfrm>
            <a:off x="4876055" y="3774378"/>
            <a:ext cx="3178474" cy="7989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68580" tIns="34290" rIns="68580" bIns="34290" numCol="1" anchor="t" anchorCtr="0" compatLnSpc="1"/>
          <a:lstStyle/>
          <a:p>
            <a:endParaRPr lang="zh-CN" altLang="en-US" sz="1400"/>
          </a:p>
        </p:txBody>
      </p:sp>
      <p:sp>
        <p:nvSpPr>
          <p:cNvPr id="88" name="Freeform 5"/>
          <p:cNvSpPr/>
          <p:nvPr/>
        </p:nvSpPr>
        <p:spPr bwMode="auto">
          <a:xfrm>
            <a:off x="4850995" y="4448623"/>
            <a:ext cx="3178474" cy="7989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68580" tIns="34290" rIns="68580" bIns="34290" numCol="1" anchor="t" anchorCtr="0" compatLnSpc="1"/>
          <a:lstStyle/>
          <a:p>
            <a:endParaRPr lang="zh-CN" altLang="en-US" sz="1400"/>
          </a:p>
        </p:txBody>
      </p:sp>
      <p:grpSp>
        <p:nvGrpSpPr>
          <p:cNvPr id="91" name="组合 90"/>
          <p:cNvGrpSpPr/>
          <p:nvPr/>
        </p:nvGrpSpPr>
        <p:grpSpPr>
          <a:xfrm>
            <a:off x="3323616" y="3094622"/>
            <a:ext cx="1085772" cy="1704595"/>
            <a:chOff x="3127638" y="3415833"/>
            <a:chExt cx="1380916"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591" y="connsiteY0-592"/>
                </a:cxn>
                <a:cxn ang="0">
                  <a:pos x="connsiteX1-593" y="connsiteY1-594"/>
                </a:cxn>
                <a:cxn ang="0">
                  <a:pos x="connsiteX2-595" y="connsiteY2-596"/>
                </a:cxn>
                <a:cxn ang="0">
                  <a:pos x="connsiteX3-597" y="connsiteY3-598"/>
                </a:cxn>
                <a:cxn ang="0">
                  <a:pos x="connsiteX4-599" y="connsiteY4-60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90" name="文本框 89"/>
            <p:cNvSpPr txBox="1"/>
            <p:nvPr/>
          </p:nvSpPr>
          <p:spPr>
            <a:xfrm>
              <a:off x="3127638" y="3489811"/>
              <a:ext cx="1291749" cy="1665027"/>
            </a:xfrm>
            <a:prstGeom prst="rect">
              <a:avLst/>
            </a:prstGeom>
            <a:noFill/>
          </p:spPr>
          <p:txBody>
            <a:bodyPr vert="eaVert" wrap="square" rtlCol="0">
              <a:spAutoFit/>
            </a:bodyPr>
            <a:lstStyle/>
            <a:p>
              <a:r>
                <a:rPr lang="zh-CN" altLang="en-US" sz="54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603470" y="456864"/>
            <a:ext cx="2694201" cy="4942397"/>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sp>
        <p:nvSpPr>
          <p:cNvPr id="116" name="文本框 115"/>
          <p:cNvSpPr txBox="1"/>
          <p:nvPr/>
        </p:nvSpPr>
        <p:spPr>
          <a:xfrm>
            <a:off x="4880508" y="4675945"/>
            <a:ext cx="3490297" cy="523220"/>
          </a:xfrm>
          <a:prstGeom prst="rect">
            <a:avLst/>
          </a:prstGeom>
          <a:noFill/>
        </p:spPr>
        <p:txBody>
          <a:bodyPr wrap="square" rtlCol="0">
            <a:spAutoFit/>
          </a:bodyPr>
          <a:lstStyle/>
          <a:p>
            <a:pPr algn="just"/>
            <a:r>
              <a:rPr lang="en-US" altLang="zh-CN" sz="2800" dirty="0">
                <a:latin typeface="方正静蕾简体" panose="02000000000000000000" pitchFamily="2" charset="-122"/>
                <a:ea typeface="方正静蕾简体" panose="02000000000000000000" pitchFamily="2" charset="-122"/>
              </a:rPr>
              <a:t>5.</a:t>
            </a:r>
            <a:r>
              <a:rPr lang="zh-CN" altLang="en-US" sz="2800" dirty="0">
                <a:latin typeface="方正静蕾简体" panose="02000000000000000000" pitchFamily="2" charset="-122"/>
                <a:ea typeface="方正静蕾简体" panose="02000000000000000000" pitchFamily="2" charset="-122"/>
              </a:rPr>
              <a:t>外部设备</a:t>
            </a:r>
            <a:endParaRPr lang="zh-CN" altLang="en-US" sz="2800" dirty="0">
              <a:solidFill>
                <a:srgbClr val="9DC3E6"/>
              </a:solidFill>
              <a:latin typeface="方正静蕾简体" panose="02000000000000000000" pitchFamily="2" charset="-122"/>
              <a:ea typeface="方正静蕾简体" panose="02000000000000000000" pitchFamily="2" charset="-122"/>
            </a:endParaRPr>
          </a:p>
        </p:txBody>
      </p:sp>
      <p:sp>
        <p:nvSpPr>
          <p:cNvPr id="117" name="Freeform 5"/>
          <p:cNvSpPr/>
          <p:nvPr/>
        </p:nvSpPr>
        <p:spPr bwMode="auto">
          <a:xfrm>
            <a:off x="4865751" y="5120744"/>
            <a:ext cx="3178474" cy="79897"/>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68580" tIns="34290" rIns="68580" bIns="34290" numCol="1" anchor="t" anchorCtr="0" compatLnSpc="1"/>
          <a:lstStyle/>
          <a:p>
            <a:endParaRPr lang="zh-CN" altLang="en-US" sz="1400"/>
          </a:p>
        </p:txBody>
      </p:sp>
      <p:sp>
        <p:nvSpPr>
          <p:cNvPr id="2" name="灯片编号占位符 1"/>
          <p:cNvSpPr>
            <a:spLocks noGrp="1"/>
          </p:cNvSpPr>
          <p:nvPr>
            <p:ph type="sldNum" sz="quarter" idx="12"/>
          </p:nvPr>
        </p:nvSpPr>
        <p:spPr/>
        <p:txBody>
          <a:bodyPr/>
          <a:lstStyle/>
          <a:p>
            <a:fld id="{E93F81B1-D4C0-4CFE-8E4B-8D75BF4F38F2}" type="slidenum">
              <a:rPr lang="zh-CN" altLang="en-US" sz="1400" smtClean="0"/>
              <a:t>2</a:t>
            </a:fld>
            <a:endParaRPr lang="zh-CN" altLang="en-US" sz="1400"/>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EF-7DD1-4556-B39E-E5D4BD6E8413}"/>
              </a:ext>
            </a:extLst>
          </p:cNvPr>
          <p:cNvSpPr>
            <a:spLocks noGrp="1"/>
          </p:cNvSpPr>
          <p:nvPr>
            <p:ph type="sldNum" sz="quarter" idx="12"/>
          </p:nvPr>
        </p:nvSpPr>
        <p:spPr/>
        <p:txBody>
          <a:bodyPr/>
          <a:lstStyle/>
          <a:p>
            <a:fld id="{E93F81B1-D4C0-4CFE-8E4B-8D75BF4F38F2}" type="slidenum">
              <a:rPr lang="zh-CN" altLang="en-US" smtClean="0"/>
              <a:t>20</a:t>
            </a:fld>
            <a:endParaRPr lang="zh-CN" altLang="en-US"/>
          </a:p>
        </p:txBody>
      </p:sp>
      <p:grpSp>
        <p:nvGrpSpPr>
          <p:cNvPr id="83" name="组合 82">
            <a:extLst>
              <a:ext uri="{FF2B5EF4-FFF2-40B4-BE49-F238E27FC236}">
                <a16:creationId xmlns:a16="http://schemas.microsoft.com/office/drawing/2014/main" id="{8F6410BE-AFD0-4150-8857-5D1A11EE0A9F}"/>
              </a:ext>
            </a:extLst>
          </p:cNvPr>
          <p:cNvGrpSpPr/>
          <p:nvPr/>
        </p:nvGrpSpPr>
        <p:grpSpPr>
          <a:xfrm>
            <a:off x="6489194" y="802736"/>
            <a:ext cx="2407594" cy="5712510"/>
            <a:chOff x="3077047" y="785446"/>
            <a:chExt cx="2402245" cy="5936030"/>
          </a:xfrm>
        </p:grpSpPr>
        <p:sp>
          <p:nvSpPr>
            <p:cNvPr id="4" name="AutoShape 3">
              <a:extLst>
                <a:ext uri="{FF2B5EF4-FFF2-40B4-BE49-F238E27FC236}">
                  <a16:creationId xmlns:a16="http://schemas.microsoft.com/office/drawing/2014/main" id="{BB92661D-96A1-4F70-80D2-4007289E281F}"/>
                </a:ext>
              </a:extLst>
            </p:cNvPr>
            <p:cNvSpPr>
              <a:spLocks noChangeAspect="1" noChangeArrowheads="1" noTextEdit="1"/>
            </p:cNvSpPr>
            <p:nvPr/>
          </p:nvSpPr>
          <p:spPr bwMode="auto">
            <a:xfrm>
              <a:off x="3151558" y="785446"/>
              <a:ext cx="2220041" cy="593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a:p>
          </p:txBody>
        </p:sp>
        <p:sp>
          <p:nvSpPr>
            <p:cNvPr id="5" name="Rectangle 5">
              <a:extLst>
                <a:ext uri="{FF2B5EF4-FFF2-40B4-BE49-F238E27FC236}">
                  <a16:creationId xmlns:a16="http://schemas.microsoft.com/office/drawing/2014/main" id="{08FB5B25-2571-4422-9DC4-C6BB1FA921F4}"/>
                </a:ext>
              </a:extLst>
            </p:cNvPr>
            <p:cNvSpPr>
              <a:spLocks noChangeArrowheads="1"/>
            </p:cNvSpPr>
            <p:nvPr/>
          </p:nvSpPr>
          <p:spPr bwMode="auto">
            <a:xfrm>
              <a:off x="3151558" y="1177106"/>
              <a:ext cx="1297253" cy="338165"/>
            </a:xfrm>
            <a:prstGeom prst="rect">
              <a:avLst/>
            </a:prstGeom>
            <a:solidFill>
              <a:srgbClr val="FFFFFF"/>
            </a:solidFill>
            <a:ln w="9525">
              <a:solidFill>
                <a:srgbClr val="000000"/>
              </a:solidFill>
              <a:miter lim="800000"/>
              <a:headEnd/>
              <a:tailEnd/>
            </a:ln>
          </p:spPr>
          <p:txBody>
            <a:bodyPr/>
            <a:lstStyle/>
            <a:p>
              <a:pPr>
                <a:defRPr/>
              </a:pPr>
              <a:endParaRPr lang="zh-CN" altLang="en-US" sz="2800">
                <a:ln w="12700">
                  <a:solidFill>
                    <a:schemeClr val="tx1"/>
                  </a:solidFill>
                </a:ln>
              </a:endParaRPr>
            </a:p>
          </p:txBody>
        </p:sp>
        <p:sp>
          <p:nvSpPr>
            <p:cNvPr id="6" name="Rectangle 6">
              <a:extLst>
                <a:ext uri="{FF2B5EF4-FFF2-40B4-BE49-F238E27FC236}">
                  <a16:creationId xmlns:a16="http://schemas.microsoft.com/office/drawing/2014/main" id="{253B9CF0-FE84-4AAC-A63F-67E61320AD81}"/>
                </a:ext>
              </a:extLst>
            </p:cNvPr>
            <p:cNvSpPr>
              <a:spLocks noChangeArrowheads="1"/>
            </p:cNvSpPr>
            <p:nvPr/>
          </p:nvSpPr>
          <p:spPr bwMode="auto">
            <a:xfrm>
              <a:off x="3151558" y="1177106"/>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7" name="Rectangle 7">
              <a:extLst>
                <a:ext uri="{FF2B5EF4-FFF2-40B4-BE49-F238E27FC236}">
                  <a16:creationId xmlns:a16="http://schemas.microsoft.com/office/drawing/2014/main" id="{D0A0C87E-CDEB-4C95-A4F4-4EFAC5662C2A}"/>
                </a:ext>
              </a:extLst>
            </p:cNvPr>
            <p:cNvSpPr>
              <a:spLocks noChangeArrowheads="1"/>
            </p:cNvSpPr>
            <p:nvPr/>
          </p:nvSpPr>
          <p:spPr bwMode="auto">
            <a:xfrm>
              <a:off x="3151558" y="1517181"/>
              <a:ext cx="1297253" cy="336254"/>
            </a:xfrm>
            <a:prstGeom prst="rect">
              <a:avLst/>
            </a:prstGeom>
            <a:solidFill>
              <a:srgbClr val="FFFFFF"/>
            </a:solidFill>
            <a:ln>
              <a:noFill/>
            </a:ln>
          </p:spPr>
          <p:txBody>
            <a:bodyPr/>
            <a:lstStyle/>
            <a:p>
              <a:pPr>
                <a:defRPr/>
              </a:pPr>
              <a:endParaRPr lang="zh-CN" altLang="en-US" sz="2800">
                <a:ln w="19050">
                  <a:solidFill>
                    <a:schemeClr val="tx1"/>
                  </a:solidFill>
                </a:ln>
              </a:endParaRPr>
            </a:p>
          </p:txBody>
        </p:sp>
        <p:sp>
          <p:nvSpPr>
            <p:cNvPr id="8" name="Rectangle 8">
              <a:extLst>
                <a:ext uri="{FF2B5EF4-FFF2-40B4-BE49-F238E27FC236}">
                  <a16:creationId xmlns:a16="http://schemas.microsoft.com/office/drawing/2014/main" id="{767AD0C7-E7C2-468C-984A-3F5CFBA09253}"/>
                </a:ext>
              </a:extLst>
            </p:cNvPr>
            <p:cNvSpPr>
              <a:spLocks noChangeArrowheads="1"/>
            </p:cNvSpPr>
            <p:nvPr/>
          </p:nvSpPr>
          <p:spPr bwMode="auto">
            <a:xfrm>
              <a:off x="3151558" y="1517181"/>
              <a:ext cx="1297253" cy="336254"/>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9" name="Rectangle 9">
              <a:extLst>
                <a:ext uri="{FF2B5EF4-FFF2-40B4-BE49-F238E27FC236}">
                  <a16:creationId xmlns:a16="http://schemas.microsoft.com/office/drawing/2014/main" id="{83942812-3563-4EDA-8F52-D89766938544}"/>
                </a:ext>
              </a:extLst>
            </p:cNvPr>
            <p:cNvSpPr>
              <a:spLocks noChangeArrowheads="1"/>
            </p:cNvSpPr>
            <p:nvPr/>
          </p:nvSpPr>
          <p:spPr bwMode="auto">
            <a:xfrm>
              <a:off x="3151558" y="1855345"/>
              <a:ext cx="1297253" cy="338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0" name="Rectangle 10">
              <a:extLst>
                <a:ext uri="{FF2B5EF4-FFF2-40B4-BE49-F238E27FC236}">
                  <a16:creationId xmlns:a16="http://schemas.microsoft.com/office/drawing/2014/main" id="{81630967-49FA-46FC-A869-A34453287D3C}"/>
                </a:ext>
              </a:extLst>
            </p:cNvPr>
            <p:cNvSpPr>
              <a:spLocks noChangeArrowheads="1"/>
            </p:cNvSpPr>
            <p:nvPr/>
          </p:nvSpPr>
          <p:spPr bwMode="auto">
            <a:xfrm>
              <a:off x="3151558" y="1855345"/>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1" name="Rectangle 11">
              <a:extLst>
                <a:ext uri="{FF2B5EF4-FFF2-40B4-BE49-F238E27FC236}">
                  <a16:creationId xmlns:a16="http://schemas.microsoft.com/office/drawing/2014/main" id="{638F9458-BD76-4381-9BCA-9F367787F3BA}"/>
                </a:ext>
              </a:extLst>
            </p:cNvPr>
            <p:cNvSpPr>
              <a:spLocks noChangeArrowheads="1"/>
            </p:cNvSpPr>
            <p:nvPr/>
          </p:nvSpPr>
          <p:spPr bwMode="auto">
            <a:xfrm>
              <a:off x="3151558" y="2199241"/>
              <a:ext cx="1297253" cy="338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2" name="Rectangle 12">
              <a:extLst>
                <a:ext uri="{FF2B5EF4-FFF2-40B4-BE49-F238E27FC236}">
                  <a16:creationId xmlns:a16="http://schemas.microsoft.com/office/drawing/2014/main" id="{E224629F-2819-4224-A9FD-B649FA161044}"/>
                </a:ext>
              </a:extLst>
            </p:cNvPr>
            <p:cNvSpPr>
              <a:spLocks noChangeArrowheads="1"/>
            </p:cNvSpPr>
            <p:nvPr/>
          </p:nvSpPr>
          <p:spPr bwMode="auto">
            <a:xfrm>
              <a:off x="3151558" y="2199241"/>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3" name="Rectangle 13">
              <a:extLst>
                <a:ext uri="{FF2B5EF4-FFF2-40B4-BE49-F238E27FC236}">
                  <a16:creationId xmlns:a16="http://schemas.microsoft.com/office/drawing/2014/main" id="{3DAFD953-2807-4B20-9DD7-F0EAFA72EAC1}"/>
                </a:ext>
              </a:extLst>
            </p:cNvPr>
            <p:cNvSpPr>
              <a:spLocks noChangeArrowheads="1"/>
            </p:cNvSpPr>
            <p:nvPr/>
          </p:nvSpPr>
          <p:spPr bwMode="auto">
            <a:xfrm>
              <a:off x="3151558" y="2535495"/>
              <a:ext cx="1297253" cy="3381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4" name="Rectangle 14">
              <a:extLst>
                <a:ext uri="{FF2B5EF4-FFF2-40B4-BE49-F238E27FC236}">
                  <a16:creationId xmlns:a16="http://schemas.microsoft.com/office/drawing/2014/main" id="{431F3FA1-4065-4D6C-AAE2-6BD1BB845975}"/>
                </a:ext>
              </a:extLst>
            </p:cNvPr>
            <p:cNvSpPr>
              <a:spLocks noChangeArrowheads="1"/>
            </p:cNvSpPr>
            <p:nvPr/>
          </p:nvSpPr>
          <p:spPr bwMode="auto">
            <a:xfrm>
              <a:off x="3151558" y="2535495"/>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5" name="Rectangle 15">
              <a:extLst>
                <a:ext uri="{FF2B5EF4-FFF2-40B4-BE49-F238E27FC236}">
                  <a16:creationId xmlns:a16="http://schemas.microsoft.com/office/drawing/2014/main" id="{3BC8EE9B-8467-4DEA-A79E-E98B50DB4A7C}"/>
                </a:ext>
              </a:extLst>
            </p:cNvPr>
            <p:cNvSpPr>
              <a:spLocks noChangeArrowheads="1"/>
            </p:cNvSpPr>
            <p:nvPr/>
          </p:nvSpPr>
          <p:spPr bwMode="auto">
            <a:xfrm>
              <a:off x="3625371" y="2583259"/>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78</a:t>
              </a:r>
              <a:endParaRPr lang="zh-CN" altLang="zh-CN" b="0">
                <a:solidFill>
                  <a:schemeClr val="tx1"/>
                </a:solidFill>
                <a:ea typeface="宋体" panose="02010600030101010101" pitchFamily="2" charset="-122"/>
              </a:endParaRPr>
            </a:p>
          </p:txBody>
        </p:sp>
        <p:sp>
          <p:nvSpPr>
            <p:cNvPr id="16" name="Rectangle 16">
              <a:extLst>
                <a:ext uri="{FF2B5EF4-FFF2-40B4-BE49-F238E27FC236}">
                  <a16:creationId xmlns:a16="http://schemas.microsoft.com/office/drawing/2014/main" id="{4C8ECD6B-7661-45AE-B932-B079D9D65F2C}"/>
                </a:ext>
              </a:extLst>
            </p:cNvPr>
            <p:cNvSpPr>
              <a:spLocks noChangeArrowheads="1"/>
            </p:cNvSpPr>
            <p:nvPr/>
          </p:nvSpPr>
          <p:spPr bwMode="auto">
            <a:xfrm>
              <a:off x="3833619" y="2583259"/>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H</a:t>
              </a:r>
              <a:endParaRPr lang="zh-CN" altLang="zh-CN" b="0">
                <a:solidFill>
                  <a:schemeClr val="tx1"/>
                </a:solidFill>
                <a:ea typeface="宋体" panose="02010600030101010101" pitchFamily="2" charset="-122"/>
              </a:endParaRPr>
            </a:p>
          </p:txBody>
        </p:sp>
        <p:sp>
          <p:nvSpPr>
            <p:cNvPr id="17" name="Rectangle 17">
              <a:extLst>
                <a:ext uri="{FF2B5EF4-FFF2-40B4-BE49-F238E27FC236}">
                  <a16:creationId xmlns:a16="http://schemas.microsoft.com/office/drawing/2014/main" id="{9D232239-C4C8-465E-A768-FB4F8698C8E5}"/>
                </a:ext>
              </a:extLst>
            </p:cNvPr>
            <p:cNvSpPr>
              <a:spLocks noChangeArrowheads="1"/>
            </p:cNvSpPr>
            <p:nvPr/>
          </p:nvSpPr>
          <p:spPr bwMode="auto">
            <a:xfrm>
              <a:off x="3151558" y="2875570"/>
              <a:ext cx="1297253" cy="33625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8" name="Rectangle 18">
              <a:extLst>
                <a:ext uri="{FF2B5EF4-FFF2-40B4-BE49-F238E27FC236}">
                  <a16:creationId xmlns:a16="http://schemas.microsoft.com/office/drawing/2014/main" id="{D1783D9A-E83D-458D-AD02-B2EB6FF13468}"/>
                </a:ext>
              </a:extLst>
            </p:cNvPr>
            <p:cNvSpPr>
              <a:spLocks noChangeArrowheads="1"/>
            </p:cNvSpPr>
            <p:nvPr/>
          </p:nvSpPr>
          <p:spPr bwMode="auto">
            <a:xfrm>
              <a:off x="3151558" y="2875570"/>
              <a:ext cx="1297253" cy="336254"/>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19" name="Rectangle 19">
              <a:extLst>
                <a:ext uri="{FF2B5EF4-FFF2-40B4-BE49-F238E27FC236}">
                  <a16:creationId xmlns:a16="http://schemas.microsoft.com/office/drawing/2014/main" id="{ED81D082-C051-4C48-8C56-5AB06D70280A}"/>
                </a:ext>
              </a:extLst>
            </p:cNvPr>
            <p:cNvSpPr>
              <a:spLocks noChangeArrowheads="1"/>
            </p:cNvSpPr>
            <p:nvPr/>
          </p:nvSpPr>
          <p:spPr bwMode="auto">
            <a:xfrm>
              <a:off x="3625371" y="2919513"/>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56</a:t>
              </a:r>
              <a:endParaRPr lang="zh-CN" altLang="zh-CN" b="0">
                <a:solidFill>
                  <a:schemeClr val="tx1"/>
                </a:solidFill>
                <a:ea typeface="宋体" panose="02010600030101010101" pitchFamily="2" charset="-122"/>
              </a:endParaRPr>
            </a:p>
          </p:txBody>
        </p:sp>
        <p:sp>
          <p:nvSpPr>
            <p:cNvPr id="20" name="Rectangle 20">
              <a:extLst>
                <a:ext uri="{FF2B5EF4-FFF2-40B4-BE49-F238E27FC236}">
                  <a16:creationId xmlns:a16="http://schemas.microsoft.com/office/drawing/2014/main" id="{FE581908-DD34-4676-9FBD-B2C1AAA86749}"/>
                </a:ext>
              </a:extLst>
            </p:cNvPr>
            <p:cNvSpPr>
              <a:spLocks noChangeArrowheads="1"/>
            </p:cNvSpPr>
            <p:nvPr/>
          </p:nvSpPr>
          <p:spPr bwMode="auto">
            <a:xfrm>
              <a:off x="3833619" y="2919513"/>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H</a:t>
              </a:r>
              <a:endParaRPr lang="zh-CN" altLang="zh-CN" b="0">
                <a:solidFill>
                  <a:schemeClr val="tx1"/>
                </a:solidFill>
                <a:ea typeface="宋体" panose="02010600030101010101" pitchFamily="2" charset="-122"/>
              </a:endParaRPr>
            </a:p>
          </p:txBody>
        </p:sp>
        <p:sp>
          <p:nvSpPr>
            <p:cNvPr id="21" name="Rectangle 21">
              <a:extLst>
                <a:ext uri="{FF2B5EF4-FFF2-40B4-BE49-F238E27FC236}">
                  <a16:creationId xmlns:a16="http://schemas.microsoft.com/office/drawing/2014/main" id="{701A1895-33FC-42E3-BD72-92A05B889A04}"/>
                </a:ext>
              </a:extLst>
            </p:cNvPr>
            <p:cNvSpPr>
              <a:spLocks noChangeArrowheads="1"/>
            </p:cNvSpPr>
            <p:nvPr/>
          </p:nvSpPr>
          <p:spPr bwMode="auto">
            <a:xfrm>
              <a:off x="3151558" y="3213735"/>
              <a:ext cx="1297253" cy="3381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22" name="Rectangle 22">
              <a:extLst>
                <a:ext uri="{FF2B5EF4-FFF2-40B4-BE49-F238E27FC236}">
                  <a16:creationId xmlns:a16="http://schemas.microsoft.com/office/drawing/2014/main" id="{09E1A633-B52A-41A2-B80C-0640B52F97C8}"/>
                </a:ext>
              </a:extLst>
            </p:cNvPr>
            <p:cNvSpPr>
              <a:spLocks noChangeArrowheads="1"/>
            </p:cNvSpPr>
            <p:nvPr/>
          </p:nvSpPr>
          <p:spPr bwMode="auto">
            <a:xfrm>
              <a:off x="3151558" y="3213735"/>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23" name="Rectangle 23">
              <a:extLst>
                <a:ext uri="{FF2B5EF4-FFF2-40B4-BE49-F238E27FC236}">
                  <a16:creationId xmlns:a16="http://schemas.microsoft.com/office/drawing/2014/main" id="{59A36459-3C2C-462B-82C7-66581C4920DB}"/>
                </a:ext>
              </a:extLst>
            </p:cNvPr>
            <p:cNvSpPr>
              <a:spLocks noChangeArrowheads="1"/>
            </p:cNvSpPr>
            <p:nvPr/>
          </p:nvSpPr>
          <p:spPr bwMode="auto">
            <a:xfrm>
              <a:off x="3625371" y="3261498"/>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34</a:t>
              </a:r>
              <a:endParaRPr lang="zh-CN" altLang="zh-CN" b="0">
                <a:solidFill>
                  <a:schemeClr val="tx1"/>
                </a:solidFill>
                <a:ea typeface="宋体" panose="02010600030101010101" pitchFamily="2" charset="-122"/>
              </a:endParaRPr>
            </a:p>
          </p:txBody>
        </p:sp>
        <p:sp>
          <p:nvSpPr>
            <p:cNvPr id="24" name="Rectangle 24">
              <a:extLst>
                <a:ext uri="{FF2B5EF4-FFF2-40B4-BE49-F238E27FC236}">
                  <a16:creationId xmlns:a16="http://schemas.microsoft.com/office/drawing/2014/main" id="{39124467-EFFD-4684-8C61-05489C5879FA}"/>
                </a:ext>
              </a:extLst>
            </p:cNvPr>
            <p:cNvSpPr>
              <a:spLocks noChangeArrowheads="1"/>
            </p:cNvSpPr>
            <p:nvPr/>
          </p:nvSpPr>
          <p:spPr bwMode="auto">
            <a:xfrm>
              <a:off x="3833619" y="3261498"/>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H</a:t>
              </a:r>
              <a:endParaRPr lang="zh-CN" altLang="zh-CN" b="0">
                <a:solidFill>
                  <a:schemeClr val="tx1"/>
                </a:solidFill>
                <a:ea typeface="宋体" panose="02010600030101010101" pitchFamily="2" charset="-122"/>
              </a:endParaRPr>
            </a:p>
          </p:txBody>
        </p:sp>
        <p:sp>
          <p:nvSpPr>
            <p:cNvPr id="25" name="Rectangle 25">
              <a:extLst>
                <a:ext uri="{FF2B5EF4-FFF2-40B4-BE49-F238E27FC236}">
                  <a16:creationId xmlns:a16="http://schemas.microsoft.com/office/drawing/2014/main" id="{EC6568FB-6934-4D80-B525-69FD39D7719B}"/>
                </a:ext>
              </a:extLst>
            </p:cNvPr>
            <p:cNvSpPr>
              <a:spLocks noChangeArrowheads="1"/>
            </p:cNvSpPr>
            <p:nvPr/>
          </p:nvSpPr>
          <p:spPr bwMode="auto">
            <a:xfrm>
              <a:off x="3151558" y="3553810"/>
              <a:ext cx="1297253" cy="33625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26" name="Rectangle 26">
              <a:extLst>
                <a:ext uri="{FF2B5EF4-FFF2-40B4-BE49-F238E27FC236}">
                  <a16:creationId xmlns:a16="http://schemas.microsoft.com/office/drawing/2014/main" id="{BBE10B54-A5E9-4AE7-8E53-3098385E1289}"/>
                </a:ext>
              </a:extLst>
            </p:cNvPr>
            <p:cNvSpPr>
              <a:spLocks noChangeArrowheads="1"/>
            </p:cNvSpPr>
            <p:nvPr/>
          </p:nvSpPr>
          <p:spPr bwMode="auto">
            <a:xfrm>
              <a:off x="3151558" y="3553810"/>
              <a:ext cx="1297253" cy="336254"/>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27" name="Rectangle 27">
              <a:extLst>
                <a:ext uri="{FF2B5EF4-FFF2-40B4-BE49-F238E27FC236}">
                  <a16:creationId xmlns:a16="http://schemas.microsoft.com/office/drawing/2014/main" id="{B2EE052E-CA56-4AC8-AA83-CDAE8610A2AB}"/>
                </a:ext>
              </a:extLst>
            </p:cNvPr>
            <p:cNvSpPr>
              <a:spLocks noChangeArrowheads="1"/>
            </p:cNvSpPr>
            <p:nvPr/>
          </p:nvSpPr>
          <p:spPr bwMode="auto">
            <a:xfrm>
              <a:off x="3625371" y="3599663"/>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12</a:t>
              </a:r>
              <a:endParaRPr lang="zh-CN" altLang="zh-CN" b="0">
                <a:solidFill>
                  <a:schemeClr val="tx1"/>
                </a:solidFill>
                <a:ea typeface="宋体" panose="02010600030101010101" pitchFamily="2" charset="-122"/>
              </a:endParaRPr>
            </a:p>
          </p:txBody>
        </p:sp>
        <p:sp>
          <p:nvSpPr>
            <p:cNvPr id="28" name="Rectangle 28">
              <a:extLst>
                <a:ext uri="{FF2B5EF4-FFF2-40B4-BE49-F238E27FC236}">
                  <a16:creationId xmlns:a16="http://schemas.microsoft.com/office/drawing/2014/main" id="{B9F5030A-FBDD-4FDC-B31B-428658FCBC8C}"/>
                </a:ext>
              </a:extLst>
            </p:cNvPr>
            <p:cNvSpPr>
              <a:spLocks noChangeArrowheads="1"/>
            </p:cNvSpPr>
            <p:nvPr/>
          </p:nvSpPr>
          <p:spPr bwMode="auto">
            <a:xfrm>
              <a:off x="3833619" y="3599663"/>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29" name="Rectangle 29">
              <a:extLst>
                <a:ext uri="{FF2B5EF4-FFF2-40B4-BE49-F238E27FC236}">
                  <a16:creationId xmlns:a16="http://schemas.microsoft.com/office/drawing/2014/main" id="{A8EA1276-183A-40B8-B09A-5E1EDC05AF89}"/>
                </a:ext>
              </a:extLst>
            </p:cNvPr>
            <p:cNvSpPr>
              <a:spLocks noChangeArrowheads="1"/>
            </p:cNvSpPr>
            <p:nvPr/>
          </p:nvSpPr>
          <p:spPr bwMode="auto">
            <a:xfrm>
              <a:off x="3151558" y="4451761"/>
              <a:ext cx="1297253" cy="3381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0" name="Rectangle 30">
              <a:extLst>
                <a:ext uri="{FF2B5EF4-FFF2-40B4-BE49-F238E27FC236}">
                  <a16:creationId xmlns:a16="http://schemas.microsoft.com/office/drawing/2014/main" id="{53C96F83-8331-4BDD-8ECA-873696A52A00}"/>
                </a:ext>
              </a:extLst>
            </p:cNvPr>
            <p:cNvSpPr>
              <a:spLocks noChangeArrowheads="1"/>
            </p:cNvSpPr>
            <p:nvPr/>
          </p:nvSpPr>
          <p:spPr bwMode="auto">
            <a:xfrm>
              <a:off x="3151558" y="4451761"/>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1" name="Rectangle 31">
              <a:extLst>
                <a:ext uri="{FF2B5EF4-FFF2-40B4-BE49-F238E27FC236}">
                  <a16:creationId xmlns:a16="http://schemas.microsoft.com/office/drawing/2014/main" id="{A589B70B-5435-4AE7-AB2E-E49552C69604}"/>
                </a:ext>
              </a:extLst>
            </p:cNvPr>
            <p:cNvSpPr>
              <a:spLocks noChangeArrowheads="1"/>
            </p:cNvSpPr>
            <p:nvPr/>
          </p:nvSpPr>
          <p:spPr bwMode="auto">
            <a:xfrm>
              <a:off x="3613907" y="4499525"/>
              <a:ext cx="118453"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1</a:t>
              </a:r>
              <a:endParaRPr lang="zh-CN" altLang="zh-CN" b="0">
                <a:solidFill>
                  <a:schemeClr val="tx1"/>
                </a:solidFill>
                <a:ea typeface="宋体" panose="02010600030101010101" pitchFamily="2" charset="-122"/>
              </a:endParaRPr>
            </a:p>
          </p:txBody>
        </p:sp>
        <p:sp>
          <p:nvSpPr>
            <p:cNvPr id="32" name="Rectangle 32">
              <a:extLst>
                <a:ext uri="{FF2B5EF4-FFF2-40B4-BE49-F238E27FC236}">
                  <a16:creationId xmlns:a16="http://schemas.microsoft.com/office/drawing/2014/main" id="{D1DB3553-BD3A-4EF7-BD3A-3F60A83C9D48}"/>
                </a:ext>
              </a:extLst>
            </p:cNvPr>
            <p:cNvSpPr>
              <a:spLocks noChangeArrowheads="1"/>
            </p:cNvSpPr>
            <p:nvPr/>
          </p:nvSpPr>
          <p:spPr bwMode="auto">
            <a:xfrm>
              <a:off x="3718987" y="4499525"/>
              <a:ext cx="317149"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EH</a:t>
              </a:r>
              <a:endParaRPr lang="zh-CN" altLang="zh-CN" b="0" dirty="0">
                <a:solidFill>
                  <a:schemeClr val="tx1"/>
                </a:solidFill>
                <a:ea typeface="宋体" panose="02010600030101010101" pitchFamily="2" charset="-122"/>
              </a:endParaRPr>
            </a:p>
          </p:txBody>
        </p:sp>
        <p:sp>
          <p:nvSpPr>
            <p:cNvPr id="33" name="Rectangle 33">
              <a:extLst>
                <a:ext uri="{FF2B5EF4-FFF2-40B4-BE49-F238E27FC236}">
                  <a16:creationId xmlns:a16="http://schemas.microsoft.com/office/drawing/2014/main" id="{71573606-9B5A-4B80-A7A0-F0794B2E6D15}"/>
                </a:ext>
              </a:extLst>
            </p:cNvPr>
            <p:cNvSpPr>
              <a:spLocks noChangeArrowheads="1"/>
            </p:cNvSpPr>
            <p:nvPr/>
          </p:nvSpPr>
          <p:spPr bwMode="auto">
            <a:xfrm>
              <a:off x="3151558" y="4788015"/>
              <a:ext cx="1297253" cy="33816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4" name="Rectangle 34">
              <a:extLst>
                <a:ext uri="{FF2B5EF4-FFF2-40B4-BE49-F238E27FC236}">
                  <a16:creationId xmlns:a16="http://schemas.microsoft.com/office/drawing/2014/main" id="{9E0009CD-3659-4617-86EB-6E6AA730CBE6}"/>
                </a:ext>
              </a:extLst>
            </p:cNvPr>
            <p:cNvSpPr>
              <a:spLocks noChangeArrowheads="1"/>
            </p:cNvSpPr>
            <p:nvPr/>
          </p:nvSpPr>
          <p:spPr bwMode="auto">
            <a:xfrm>
              <a:off x="3151558" y="4788015"/>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5" name="Rectangle 35">
              <a:extLst>
                <a:ext uri="{FF2B5EF4-FFF2-40B4-BE49-F238E27FC236}">
                  <a16:creationId xmlns:a16="http://schemas.microsoft.com/office/drawing/2014/main" id="{B8B75450-29D6-411D-BFAC-35ACBA34FC9F}"/>
                </a:ext>
              </a:extLst>
            </p:cNvPr>
            <p:cNvSpPr>
              <a:spLocks noChangeArrowheads="1"/>
            </p:cNvSpPr>
            <p:nvPr/>
          </p:nvSpPr>
          <p:spPr bwMode="auto">
            <a:xfrm>
              <a:off x="3619639" y="4835779"/>
              <a:ext cx="118453"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2</a:t>
              </a:r>
              <a:endParaRPr lang="zh-CN" altLang="zh-CN" b="0">
                <a:solidFill>
                  <a:schemeClr val="tx1"/>
                </a:solidFill>
                <a:ea typeface="宋体" panose="02010600030101010101" pitchFamily="2" charset="-122"/>
              </a:endParaRPr>
            </a:p>
          </p:txBody>
        </p:sp>
        <p:sp>
          <p:nvSpPr>
            <p:cNvPr id="36" name="Rectangle 36">
              <a:extLst>
                <a:ext uri="{FF2B5EF4-FFF2-40B4-BE49-F238E27FC236}">
                  <a16:creationId xmlns:a16="http://schemas.microsoft.com/office/drawing/2014/main" id="{06E76554-5DDC-4455-8331-88B185D2F05C}"/>
                </a:ext>
              </a:extLst>
            </p:cNvPr>
            <p:cNvSpPr>
              <a:spLocks noChangeArrowheads="1"/>
            </p:cNvSpPr>
            <p:nvPr/>
          </p:nvSpPr>
          <p:spPr bwMode="auto">
            <a:xfrm>
              <a:off x="3724718" y="4835779"/>
              <a:ext cx="303775"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FH</a:t>
              </a:r>
              <a:endParaRPr lang="zh-CN" altLang="zh-CN" b="0">
                <a:solidFill>
                  <a:schemeClr val="tx1"/>
                </a:solidFill>
                <a:ea typeface="宋体" panose="02010600030101010101" pitchFamily="2" charset="-122"/>
              </a:endParaRPr>
            </a:p>
          </p:txBody>
        </p:sp>
        <p:sp>
          <p:nvSpPr>
            <p:cNvPr id="37" name="Rectangle 37">
              <a:extLst>
                <a:ext uri="{FF2B5EF4-FFF2-40B4-BE49-F238E27FC236}">
                  <a16:creationId xmlns:a16="http://schemas.microsoft.com/office/drawing/2014/main" id="{6B7AEBB7-FBA8-4158-AD3F-204F0D44181F}"/>
                </a:ext>
              </a:extLst>
            </p:cNvPr>
            <p:cNvSpPr>
              <a:spLocks noChangeArrowheads="1"/>
            </p:cNvSpPr>
            <p:nvPr/>
          </p:nvSpPr>
          <p:spPr bwMode="auto">
            <a:xfrm>
              <a:off x="3151558" y="5128090"/>
              <a:ext cx="1297253" cy="336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8" name="Rectangle 38">
              <a:extLst>
                <a:ext uri="{FF2B5EF4-FFF2-40B4-BE49-F238E27FC236}">
                  <a16:creationId xmlns:a16="http://schemas.microsoft.com/office/drawing/2014/main" id="{4960483B-77FC-4E7E-AB83-64CD5FD4ECFC}"/>
                </a:ext>
              </a:extLst>
            </p:cNvPr>
            <p:cNvSpPr>
              <a:spLocks noChangeArrowheads="1"/>
            </p:cNvSpPr>
            <p:nvPr/>
          </p:nvSpPr>
          <p:spPr bwMode="auto">
            <a:xfrm>
              <a:off x="3151558" y="5128090"/>
              <a:ext cx="1297253" cy="336254"/>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39" name="Rectangle 39">
              <a:extLst>
                <a:ext uri="{FF2B5EF4-FFF2-40B4-BE49-F238E27FC236}">
                  <a16:creationId xmlns:a16="http://schemas.microsoft.com/office/drawing/2014/main" id="{3DBB2683-4D5E-409B-8FC0-599BF844B298}"/>
                </a:ext>
              </a:extLst>
            </p:cNvPr>
            <p:cNvSpPr>
              <a:spLocks noChangeArrowheads="1"/>
            </p:cNvSpPr>
            <p:nvPr/>
          </p:nvSpPr>
          <p:spPr bwMode="auto">
            <a:xfrm>
              <a:off x="3151558" y="5466255"/>
              <a:ext cx="1297253" cy="3381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40" name="Rectangle 40">
              <a:extLst>
                <a:ext uri="{FF2B5EF4-FFF2-40B4-BE49-F238E27FC236}">
                  <a16:creationId xmlns:a16="http://schemas.microsoft.com/office/drawing/2014/main" id="{32CF136B-8EBD-46BA-9E8A-DDBA3968D09B}"/>
                </a:ext>
              </a:extLst>
            </p:cNvPr>
            <p:cNvSpPr>
              <a:spLocks noChangeArrowheads="1"/>
            </p:cNvSpPr>
            <p:nvPr/>
          </p:nvSpPr>
          <p:spPr bwMode="auto">
            <a:xfrm>
              <a:off x="3151558" y="5466255"/>
              <a:ext cx="1297253" cy="338165"/>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41" name="Rectangle 41">
              <a:extLst>
                <a:ext uri="{FF2B5EF4-FFF2-40B4-BE49-F238E27FC236}">
                  <a16:creationId xmlns:a16="http://schemas.microsoft.com/office/drawing/2014/main" id="{4BAC3254-E0E5-4F48-B88A-B48D2020D88B}"/>
                </a:ext>
              </a:extLst>
            </p:cNvPr>
            <p:cNvSpPr>
              <a:spLocks noChangeArrowheads="1"/>
            </p:cNvSpPr>
            <p:nvPr/>
          </p:nvSpPr>
          <p:spPr bwMode="auto">
            <a:xfrm>
              <a:off x="3151558" y="5806330"/>
              <a:ext cx="1297253" cy="336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42" name="Rectangle 42">
              <a:extLst>
                <a:ext uri="{FF2B5EF4-FFF2-40B4-BE49-F238E27FC236}">
                  <a16:creationId xmlns:a16="http://schemas.microsoft.com/office/drawing/2014/main" id="{20454BBA-77AE-48BB-A1B1-4B8FED4552FE}"/>
                </a:ext>
              </a:extLst>
            </p:cNvPr>
            <p:cNvSpPr>
              <a:spLocks noChangeArrowheads="1"/>
            </p:cNvSpPr>
            <p:nvPr/>
          </p:nvSpPr>
          <p:spPr bwMode="auto">
            <a:xfrm>
              <a:off x="3151558" y="5806330"/>
              <a:ext cx="1297253" cy="336254"/>
            </a:xfrm>
            <a:prstGeom prst="rect">
              <a:avLst/>
            </a:prstGeom>
            <a:noFill/>
            <a:ln w="9525"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endParaRPr lang="zh-CN" altLang="en-US" b="0">
                <a:solidFill>
                  <a:schemeClr val="tx1"/>
                </a:solidFill>
                <a:ea typeface="宋体" panose="02010600030101010101" pitchFamily="2" charset="-122"/>
              </a:endParaRPr>
            </a:p>
          </p:txBody>
        </p:sp>
        <p:sp>
          <p:nvSpPr>
            <p:cNvPr id="43" name="Line 43">
              <a:extLst>
                <a:ext uri="{FF2B5EF4-FFF2-40B4-BE49-F238E27FC236}">
                  <a16:creationId xmlns:a16="http://schemas.microsoft.com/office/drawing/2014/main" id="{B8A7DFC1-4765-41AC-B5F5-4F5F916A4E53}"/>
                </a:ext>
              </a:extLst>
            </p:cNvPr>
            <p:cNvSpPr>
              <a:spLocks noChangeShapeType="1"/>
            </p:cNvSpPr>
            <p:nvPr/>
          </p:nvSpPr>
          <p:spPr bwMode="auto">
            <a:xfrm>
              <a:off x="3151558" y="3890064"/>
              <a:ext cx="0" cy="23308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44" name="Line 44">
              <a:extLst>
                <a:ext uri="{FF2B5EF4-FFF2-40B4-BE49-F238E27FC236}">
                  <a16:creationId xmlns:a16="http://schemas.microsoft.com/office/drawing/2014/main" id="{842FF698-3C04-4151-93DB-CD5FBC1C1419}"/>
                </a:ext>
              </a:extLst>
            </p:cNvPr>
            <p:cNvSpPr>
              <a:spLocks noChangeShapeType="1"/>
            </p:cNvSpPr>
            <p:nvPr/>
          </p:nvSpPr>
          <p:spPr bwMode="auto">
            <a:xfrm>
              <a:off x="4448811" y="3890064"/>
              <a:ext cx="0" cy="23308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45" name="Rectangle 45">
              <a:extLst>
                <a:ext uri="{FF2B5EF4-FFF2-40B4-BE49-F238E27FC236}">
                  <a16:creationId xmlns:a16="http://schemas.microsoft.com/office/drawing/2014/main" id="{44C4CAC7-3161-4110-BE77-DC50A695C69D}"/>
                </a:ext>
              </a:extLst>
            </p:cNvPr>
            <p:cNvSpPr>
              <a:spLocks noChangeArrowheads="1"/>
            </p:cNvSpPr>
            <p:nvPr/>
          </p:nvSpPr>
          <p:spPr bwMode="auto">
            <a:xfrm>
              <a:off x="4393405" y="3943559"/>
              <a:ext cx="103169" cy="22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600" b="0">
                  <a:solidFill>
                    <a:srgbClr val="000000"/>
                  </a:solidFill>
                  <a:latin typeface="Symbol" panose="05050102010706020507" pitchFamily="18" charset="2"/>
                  <a:ea typeface="宋体" panose="02010600030101010101" pitchFamily="2" charset="-122"/>
                </a:rPr>
                <a:t>»</a:t>
              </a:r>
              <a:endParaRPr lang="zh-CN" altLang="zh-CN" b="0">
                <a:solidFill>
                  <a:schemeClr val="tx1"/>
                </a:solidFill>
                <a:ea typeface="宋体" panose="02010600030101010101" pitchFamily="2" charset="-122"/>
              </a:endParaRPr>
            </a:p>
          </p:txBody>
        </p:sp>
        <p:sp>
          <p:nvSpPr>
            <p:cNvPr id="46" name="Rectangle 46">
              <a:extLst>
                <a:ext uri="{FF2B5EF4-FFF2-40B4-BE49-F238E27FC236}">
                  <a16:creationId xmlns:a16="http://schemas.microsoft.com/office/drawing/2014/main" id="{FB8909D8-503A-49E4-8940-AE9AC0E80A6E}"/>
                </a:ext>
              </a:extLst>
            </p:cNvPr>
            <p:cNvSpPr>
              <a:spLocks noChangeArrowheads="1"/>
            </p:cNvSpPr>
            <p:nvPr/>
          </p:nvSpPr>
          <p:spPr bwMode="auto">
            <a:xfrm>
              <a:off x="3077047" y="3943559"/>
              <a:ext cx="103169" cy="22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600" b="0">
                  <a:solidFill>
                    <a:srgbClr val="000000"/>
                  </a:solidFill>
                  <a:latin typeface="Symbol" panose="05050102010706020507" pitchFamily="18" charset="2"/>
                  <a:ea typeface="宋体" panose="02010600030101010101" pitchFamily="2" charset="-122"/>
                </a:rPr>
                <a:t>»</a:t>
              </a:r>
              <a:endParaRPr lang="zh-CN" altLang="zh-CN" b="0">
                <a:solidFill>
                  <a:schemeClr val="tx1"/>
                </a:solidFill>
                <a:ea typeface="宋体" panose="02010600030101010101" pitchFamily="2" charset="-122"/>
              </a:endParaRPr>
            </a:p>
          </p:txBody>
        </p:sp>
        <p:sp>
          <p:nvSpPr>
            <p:cNvPr id="47" name="Line 47">
              <a:extLst>
                <a:ext uri="{FF2B5EF4-FFF2-40B4-BE49-F238E27FC236}">
                  <a16:creationId xmlns:a16="http://schemas.microsoft.com/office/drawing/2014/main" id="{53D0F87D-8C7F-44DA-A642-B7EBE1FC3E7F}"/>
                </a:ext>
              </a:extLst>
            </p:cNvPr>
            <p:cNvSpPr>
              <a:spLocks noChangeShapeType="1"/>
            </p:cNvSpPr>
            <p:nvPr/>
          </p:nvSpPr>
          <p:spPr bwMode="auto">
            <a:xfrm flipV="1">
              <a:off x="3151558" y="4207213"/>
              <a:ext cx="0" cy="24454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48" name="Line 48">
              <a:extLst>
                <a:ext uri="{FF2B5EF4-FFF2-40B4-BE49-F238E27FC236}">
                  <a16:creationId xmlns:a16="http://schemas.microsoft.com/office/drawing/2014/main" id="{3907E9B7-D95A-427A-8AB5-572C5106BD9B}"/>
                </a:ext>
              </a:extLst>
            </p:cNvPr>
            <p:cNvSpPr>
              <a:spLocks noChangeShapeType="1"/>
            </p:cNvSpPr>
            <p:nvPr/>
          </p:nvSpPr>
          <p:spPr bwMode="auto">
            <a:xfrm flipV="1">
              <a:off x="4448811" y="4207213"/>
              <a:ext cx="0" cy="244548"/>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49" name="Line 49">
              <a:extLst>
                <a:ext uri="{FF2B5EF4-FFF2-40B4-BE49-F238E27FC236}">
                  <a16:creationId xmlns:a16="http://schemas.microsoft.com/office/drawing/2014/main" id="{B6A05124-E3F0-4BFF-B5AA-17398BAB69A6}"/>
                </a:ext>
              </a:extLst>
            </p:cNvPr>
            <p:cNvSpPr>
              <a:spLocks noChangeShapeType="1"/>
            </p:cNvSpPr>
            <p:nvPr/>
          </p:nvSpPr>
          <p:spPr bwMode="auto">
            <a:xfrm>
              <a:off x="3151558" y="6152137"/>
              <a:ext cx="0" cy="2311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0" name="Line 50">
              <a:extLst>
                <a:ext uri="{FF2B5EF4-FFF2-40B4-BE49-F238E27FC236}">
                  <a16:creationId xmlns:a16="http://schemas.microsoft.com/office/drawing/2014/main" id="{D320F096-E3BE-4CD1-AE37-863D32521287}"/>
                </a:ext>
              </a:extLst>
            </p:cNvPr>
            <p:cNvSpPr>
              <a:spLocks noChangeShapeType="1"/>
            </p:cNvSpPr>
            <p:nvPr/>
          </p:nvSpPr>
          <p:spPr bwMode="auto">
            <a:xfrm>
              <a:off x="4448811" y="6152137"/>
              <a:ext cx="0" cy="231175"/>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1" name="Rectangle 51">
              <a:extLst>
                <a:ext uri="{FF2B5EF4-FFF2-40B4-BE49-F238E27FC236}">
                  <a16:creationId xmlns:a16="http://schemas.microsoft.com/office/drawing/2014/main" id="{6BF6DEE3-9AEA-4325-A0BB-C2D1D2BA5909}"/>
                </a:ext>
              </a:extLst>
            </p:cNvPr>
            <p:cNvSpPr>
              <a:spLocks noChangeArrowheads="1"/>
            </p:cNvSpPr>
            <p:nvPr/>
          </p:nvSpPr>
          <p:spPr bwMode="auto">
            <a:xfrm>
              <a:off x="4393405" y="6203721"/>
              <a:ext cx="103169" cy="22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600" b="0">
                  <a:solidFill>
                    <a:srgbClr val="000000"/>
                  </a:solidFill>
                  <a:latin typeface="Symbol" panose="05050102010706020507" pitchFamily="18" charset="2"/>
                  <a:ea typeface="宋体" panose="02010600030101010101" pitchFamily="2" charset="-122"/>
                </a:rPr>
                <a:t>»</a:t>
              </a:r>
              <a:endParaRPr lang="zh-CN" altLang="zh-CN" b="0">
                <a:solidFill>
                  <a:schemeClr val="tx1"/>
                </a:solidFill>
                <a:ea typeface="宋体" panose="02010600030101010101" pitchFamily="2" charset="-122"/>
              </a:endParaRPr>
            </a:p>
          </p:txBody>
        </p:sp>
        <p:sp>
          <p:nvSpPr>
            <p:cNvPr id="52" name="Rectangle 52">
              <a:extLst>
                <a:ext uri="{FF2B5EF4-FFF2-40B4-BE49-F238E27FC236}">
                  <a16:creationId xmlns:a16="http://schemas.microsoft.com/office/drawing/2014/main" id="{F222E139-18C1-4310-A7B3-AAD6C97F5563}"/>
                </a:ext>
              </a:extLst>
            </p:cNvPr>
            <p:cNvSpPr>
              <a:spLocks noChangeArrowheads="1"/>
            </p:cNvSpPr>
            <p:nvPr/>
          </p:nvSpPr>
          <p:spPr bwMode="auto">
            <a:xfrm>
              <a:off x="3077047" y="6203721"/>
              <a:ext cx="103169" cy="22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1600" b="0">
                  <a:solidFill>
                    <a:srgbClr val="000000"/>
                  </a:solidFill>
                  <a:latin typeface="Symbol" panose="05050102010706020507" pitchFamily="18" charset="2"/>
                  <a:ea typeface="宋体" panose="02010600030101010101" pitchFamily="2" charset="-122"/>
                </a:rPr>
                <a:t>»</a:t>
              </a:r>
              <a:endParaRPr lang="zh-CN" altLang="zh-CN" b="0">
                <a:solidFill>
                  <a:schemeClr val="tx1"/>
                </a:solidFill>
                <a:ea typeface="宋体" panose="02010600030101010101" pitchFamily="2" charset="-122"/>
              </a:endParaRPr>
            </a:p>
          </p:txBody>
        </p:sp>
        <p:sp>
          <p:nvSpPr>
            <p:cNvPr id="53" name="Line 53">
              <a:extLst>
                <a:ext uri="{FF2B5EF4-FFF2-40B4-BE49-F238E27FC236}">
                  <a16:creationId xmlns:a16="http://schemas.microsoft.com/office/drawing/2014/main" id="{A746050E-06C6-44FB-82BF-7FBF560EFA18}"/>
                </a:ext>
              </a:extLst>
            </p:cNvPr>
            <p:cNvSpPr>
              <a:spLocks noChangeShapeType="1"/>
            </p:cNvSpPr>
            <p:nvPr/>
          </p:nvSpPr>
          <p:spPr bwMode="auto">
            <a:xfrm flipV="1">
              <a:off x="3151558" y="6467375"/>
              <a:ext cx="0" cy="24645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4" name="Line 54">
              <a:extLst>
                <a:ext uri="{FF2B5EF4-FFF2-40B4-BE49-F238E27FC236}">
                  <a16:creationId xmlns:a16="http://schemas.microsoft.com/office/drawing/2014/main" id="{58FDF950-2171-44F3-812A-F9E85111B194}"/>
                </a:ext>
              </a:extLst>
            </p:cNvPr>
            <p:cNvSpPr>
              <a:spLocks noChangeShapeType="1"/>
            </p:cNvSpPr>
            <p:nvPr/>
          </p:nvSpPr>
          <p:spPr bwMode="auto">
            <a:xfrm flipV="1">
              <a:off x="4448811" y="6467375"/>
              <a:ext cx="0" cy="24645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a:p>
          </p:txBody>
        </p:sp>
        <p:sp>
          <p:nvSpPr>
            <p:cNvPr id="55" name="Rectangle 55">
              <a:extLst>
                <a:ext uri="{FF2B5EF4-FFF2-40B4-BE49-F238E27FC236}">
                  <a16:creationId xmlns:a16="http://schemas.microsoft.com/office/drawing/2014/main" id="{0A598A80-A63F-4113-AD6D-2D2CD1C08CE9}"/>
                </a:ext>
              </a:extLst>
            </p:cNvPr>
            <p:cNvSpPr>
              <a:spLocks noChangeArrowheads="1"/>
            </p:cNvSpPr>
            <p:nvPr/>
          </p:nvSpPr>
          <p:spPr bwMode="auto">
            <a:xfrm>
              <a:off x="4448342" y="2529763"/>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0004</a:t>
              </a:r>
              <a:endParaRPr lang="zh-CN" altLang="zh-CN" b="0" dirty="0">
                <a:solidFill>
                  <a:schemeClr val="tx1"/>
                </a:solidFill>
                <a:ea typeface="宋体" panose="02010600030101010101" pitchFamily="2" charset="-122"/>
              </a:endParaRPr>
            </a:p>
          </p:txBody>
        </p:sp>
        <p:sp>
          <p:nvSpPr>
            <p:cNvPr id="56" name="Rectangle 56">
              <a:extLst>
                <a:ext uri="{FF2B5EF4-FFF2-40B4-BE49-F238E27FC236}">
                  <a16:creationId xmlns:a16="http://schemas.microsoft.com/office/drawing/2014/main" id="{2C5C4420-EE06-424F-8B3F-AA859D73C3F3}"/>
                </a:ext>
              </a:extLst>
            </p:cNvPr>
            <p:cNvSpPr>
              <a:spLocks noChangeArrowheads="1"/>
            </p:cNvSpPr>
            <p:nvPr/>
          </p:nvSpPr>
          <p:spPr bwMode="auto">
            <a:xfrm>
              <a:off x="5079884" y="2571385"/>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57" name="Rectangle 57">
              <a:extLst>
                <a:ext uri="{FF2B5EF4-FFF2-40B4-BE49-F238E27FC236}">
                  <a16:creationId xmlns:a16="http://schemas.microsoft.com/office/drawing/2014/main" id="{D5AEF1B1-54FC-4F37-8AE0-C2FE8C2F5D96}"/>
                </a:ext>
              </a:extLst>
            </p:cNvPr>
            <p:cNvSpPr>
              <a:spLocks noChangeArrowheads="1"/>
            </p:cNvSpPr>
            <p:nvPr/>
          </p:nvSpPr>
          <p:spPr bwMode="auto">
            <a:xfrm>
              <a:off x="4448342" y="2866017"/>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0005</a:t>
              </a:r>
              <a:endParaRPr lang="zh-CN" altLang="zh-CN" b="0" dirty="0">
                <a:solidFill>
                  <a:schemeClr val="tx1"/>
                </a:solidFill>
                <a:ea typeface="宋体" panose="02010600030101010101" pitchFamily="2" charset="-122"/>
              </a:endParaRPr>
            </a:p>
          </p:txBody>
        </p:sp>
        <p:sp>
          <p:nvSpPr>
            <p:cNvPr id="58" name="Rectangle 58">
              <a:extLst>
                <a:ext uri="{FF2B5EF4-FFF2-40B4-BE49-F238E27FC236}">
                  <a16:creationId xmlns:a16="http://schemas.microsoft.com/office/drawing/2014/main" id="{CF69977B-50AF-49EE-8AC6-70A3288149C2}"/>
                </a:ext>
              </a:extLst>
            </p:cNvPr>
            <p:cNvSpPr>
              <a:spLocks noChangeArrowheads="1"/>
            </p:cNvSpPr>
            <p:nvPr/>
          </p:nvSpPr>
          <p:spPr bwMode="auto">
            <a:xfrm>
              <a:off x="5048360" y="2919513"/>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59" name="Rectangle 59">
              <a:extLst>
                <a:ext uri="{FF2B5EF4-FFF2-40B4-BE49-F238E27FC236}">
                  <a16:creationId xmlns:a16="http://schemas.microsoft.com/office/drawing/2014/main" id="{A101FEF5-37E2-4E48-8B16-4FBD3FA6E247}"/>
                </a:ext>
              </a:extLst>
            </p:cNvPr>
            <p:cNvSpPr>
              <a:spLocks noChangeArrowheads="1"/>
            </p:cNvSpPr>
            <p:nvPr/>
          </p:nvSpPr>
          <p:spPr bwMode="auto">
            <a:xfrm>
              <a:off x="4448342" y="3208002"/>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0006</a:t>
              </a:r>
              <a:endParaRPr lang="zh-CN" altLang="zh-CN" b="0" dirty="0">
                <a:solidFill>
                  <a:schemeClr val="tx1"/>
                </a:solidFill>
                <a:ea typeface="宋体" panose="02010600030101010101" pitchFamily="2" charset="-122"/>
              </a:endParaRPr>
            </a:p>
          </p:txBody>
        </p:sp>
        <p:sp>
          <p:nvSpPr>
            <p:cNvPr id="60" name="Rectangle 60">
              <a:extLst>
                <a:ext uri="{FF2B5EF4-FFF2-40B4-BE49-F238E27FC236}">
                  <a16:creationId xmlns:a16="http://schemas.microsoft.com/office/drawing/2014/main" id="{2AD2F851-CCA5-42AE-B655-F5A3C95C5A8A}"/>
                </a:ext>
              </a:extLst>
            </p:cNvPr>
            <p:cNvSpPr>
              <a:spLocks noChangeArrowheads="1"/>
            </p:cNvSpPr>
            <p:nvPr/>
          </p:nvSpPr>
          <p:spPr bwMode="auto">
            <a:xfrm>
              <a:off x="5073556" y="3261498"/>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61" name="Rectangle 61">
              <a:extLst>
                <a:ext uri="{FF2B5EF4-FFF2-40B4-BE49-F238E27FC236}">
                  <a16:creationId xmlns:a16="http://schemas.microsoft.com/office/drawing/2014/main" id="{725EDD46-7489-47D0-B747-3302F4AEFE0B}"/>
                </a:ext>
              </a:extLst>
            </p:cNvPr>
            <p:cNvSpPr>
              <a:spLocks noChangeArrowheads="1"/>
            </p:cNvSpPr>
            <p:nvPr/>
          </p:nvSpPr>
          <p:spPr bwMode="auto">
            <a:xfrm>
              <a:off x="4448342" y="3546167"/>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0007</a:t>
              </a:r>
              <a:endParaRPr lang="zh-CN" altLang="zh-CN" b="0" dirty="0">
                <a:solidFill>
                  <a:schemeClr val="tx1"/>
                </a:solidFill>
                <a:ea typeface="宋体" panose="02010600030101010101" pitchFamily="2" charset="-122"/>
              </a:endParaRPr>
            </a:p>
          </p:txBody>
        </p:sp>
        <p:sp>
          <p:nvSpPr>
            <p:cNvPr id="62" name="Rectangle 62">
              <a:extLst>
                <a:ext uri="{FF2B5EF4-FFF2-40B4-BE49-F238E27FC236}">
                  <a16:creationId xmlns:a16="http://schemas.microsoft.com/office/drawing/2014/main" id="{237B9BCA-D4E1-4E9F-88E8-81AE42DD0F4D}"/>
                </a:ext>
              </a:extLst>
            </p:cNvPr>
            <p:cNvSpPr>
              <a:spLocks noChangeArrowheads="1"/>
            </p:cNvSpPr>
            <p:nvPr/>
          </p:nvSpPr>
          <p:spPr bwMode="auto">
            <a:xfrm>
              <a:off x="5056437" y="3599663"/>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63" name="Rectangle 63">
              <a:extLst>
                <a:ext uri="{FF2B5EF4-FFF2-40B4-BE49-F238E27FC236}">
                  <a16:creationId xmlns:a16="http://schemas.microsoft.com/office/drawing/2014/main" id="{15F15D69-486D-4E51-8ADA-744236EA1C4D}"/>
                </a:ext>
              </a:extLst>
            </p:cNvPr>
            <p:cNvSpPr>
              <a:spLocks noChangeArrowheads="1"/>
            </p:cNvSpPr>
            <p:nvPr/>
          </p:nvSpPr>
          <p:spPr bwMode="auto">
            <a:xfrm>
              <a:off x="4448342" y="4446029"/>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5678</a:t>
              </a:r>
              <a:endParaRPr lang="zh-CN" altLang="zh-CN" b="0" dirty="0">
                <a:solidFill>
                  <a:schemeClr val="tx1"/>
                </a:solidFill>
                <a:ea typeface="宋体" panose="02010600030101010101" pitchFamily="2" charset="-122"/>
              </a:endParaRPr>
            </a:p>
          </p:txBody>
        </p:sp>
        <p:sp>
          <p:nvSpPr>
            <p:cNvPr id="64" name="Rectangle 64">
              <a:extLst>
                <a:ext uri="{FF2B5EF4-FFF2-40B4-BE49-F238E27FC236}">
                  <a16:creationId xmlns:a16="http://schemas.microsoft.com/office/drawing/2014/main" id="{C2C50F34-E8AD-41C8-80B5-8BCEE30C44E1}"/>
                </a:ext>
              </a:extLst>
            </p:cNvPr>
            <p:cNvSpPr>
              <a:spLocks noChangeArrowheads="1"/>
            </p:cNvSpPr>
            <p:nvPr/>
          </p:nvSpPr>
          <p:spPr bwMode="auto">
            <a:xfrm>
              <a:off x="5084747" y="4456586"/>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65" name="Rectangle 65">
              <a:extLst>
                <a:ext uri="{FF2B5EF4-FFF2-40B4-BE49-F238E27FC236}">
                  <a16:creationId xmlns:a16="http://schemas.microsoft.com/office/drawing/2014/main" id="{FDA2369D-778D-4629-B254-86987BCCE1E3}"/>
                </a:ext>
              </a:extLst>
            </p:cNvPr>
            <p:cNvSpPr>
              <a:spLocks noChangeArrowheads="1"/>
            </p:cNvSpPr>
            <p:nvPr/>
          </p:nvSpPr>
          <p:spPr bwMode="auto">
            <a:xfrm>
              <a:off x="4444521" y="4782283"/>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5679</a:t>
              </a:r>
              <a:endParaRPr lang="zh-CN" altLang="zh-CN" b="0" dirty="0">
                <a:solidFill>
                  <a:schemeClr val="tx1"/>
                </a:solidFill>
                <a:ea typeface="宋体" panose="02010600030101010101" pitchFamily="2" charset="-122"/>
              </a:endParaRPr>
            </a:p>
          </p:txBody>
        </p:sp>
        <p:sp>
          <p:nvSpPr>
            <p:cNvPr id="66" name="Rectangle 66">
              <a:extLst>
                <a:ext uri="{FF2B5EF4-FFF2-40B4-BE49-F238E27FC236}">
                  <a16:creationId xmlns:a16="http://schemas.microsoft.com/office/drawing/2014/main" id="{14BE6D47-7DF6-4C3E-9636-65A57383F534}"/>
                </a:ext>
              </a:extLst>
            </p:cNvPr>
            <p:cNvSpPr>
              <a:spLocks noChangeArrowheads="1"/>
            </p:cNvSpPr>
            <p:nvPr/>
          </p:nvSpPr>
          <p:spPr bwMode="auto">
            <a:xfrm>
              <a:off x="5089543" y="4780966"/>
              <a:ext cx="3897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67" name="Rectangle 67">
              <a:extLst>
                <a:ext uri="{FF2B5EF4-FFF2-40B4-BE49-F238E27FC236}">
                  <a16:creationId xmlns:a16="http://schemas.microsoft.com/office/drawing/2014/main" id="{E379C4A3-463C-4AAC-8A9F-6C9445D73C16}"/>
                </a:ext>
              </a:extLst>
            </p:cNvPr>
            <p:cNvSpPr>
              <a:spLocks noChangeArrowheads="1"/>
            </p:cNvSpPr>
            <p:nvPr/>
          </p:nvSpPr>
          <p:spPr bwMode="auto">
            <a:xfrm>
              <a:off x="4443855" y="5155089"/>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567</a:t>
              </a:r>
              <a:endParaRPr lang="zh-CN" altLang="zh-CN" b="0" dirty="0">
                <a:solidFill>
                  <a:schemeClr val="tx1"/>
                </a:solidFill>
                <a:ea typeface="宋体" panose="02010600030101010101" pitchFamily="2" charset="-122"/>
              </a:endParaRPr>
            </a:p>
          </p:txBody>
        </p:sp>
        <p:sp>
          <p:nvSpPr>
            <p:cNvPr id="68" name="Rectangle 68">
              <a:extLst>
                <a:ext uri="{FF2B5EF4-FFF2-40B4-BE49-F238E27FC236}">
                  <a16:creationId xmlns:a16="http://schemas.microsoft.com/office/drawing/2014/main" id="{F4135B16-D24C-46B2-846E-A7EC065CD03A}"/>
                </a:ext>
              </a:extLst>
            </p:cNvPr>
            <p:cNvSpPr>
              <a:spLocks noChangeArrowheads="1"/>
            </p:cNvSpPr>
            <p:nvPr/>
          </p:nvSpPr>
          <p:spPr bwMode="auto">
            <a:xfrm>
              <a:off x="4917595" y="5147420"/>
              <a:ext cx="34389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AH</a:t>
              </a:r>
              <a:endParaRPr lang="zh-CN" altLang="zh-CN" b="0" dirty="0">
                <a:solidFill>
                  <a:schemeClr val="tx1"/>
                </a:solidFill>
                <a:ea typeface="宋体" panose="02010600030101010101" pitchFamily="2" charset="-122"/>
              </a:endParaRPr>
            </a:p>
          </p:txBody>
        </p:sp>
        <p:sp>
          <p:nvSpPr>
            <p:cNvPr id="69" name="Rectangle 69">
              <a:extLst>
                <a:ext uri="{FF2B5EF4-FFF2-40B4-BE49-F238E27FC236}">
                  <a16:creationId xmlns:a16="http://schemas.microsoft.com/office/drawing/2014/main" id="{0011153A-8D90-4E35-922F-65AF38928DB3}"/>
                </a:ext>
              </a:extLst>
            </p:cNvPr>
            <p:cNvSpPr>
              <a:spLocks noChangeArrowheads="1"/>
            </p:cNvSpPr>
            <p:nvPr/>
          </p:nvSpPr>
          <p:spPr bwMode="auto">
            <a:xfrm>
              <a:off x="4448342" y="5507240"/>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567</a:t>
              </a:r>
              <a:endParaRPr lang="zh-CN" altLang="zh-CN" b="0" dirty="0">
                <a:solidFill>
                  <a:schemeClr val="tx1"/>
                </a:solidFill>
                <a:ea typeface="宋体" panose="02010600030101010101" pitchFamily="2" charset="-122"/>
              </a:endParaRPr>
            </a:p>
          </p:txBody>
        </p:sp>
        <p:sp>
          <p:nvSpPr>
            <p:cNvPr id="70" name="Rectangle 70">
              <a:extLst>
                <a:ext uri="{FF2B5EF4-FFF2-40B4-BE49-F238E27FC236}">
                  <a16:creationId xmlns:a16="http://schemas.microsoft.com/office/drawing/2014/main" id="{8F0EFDF9-7AAB-47E4-8862-03292C855615}"/>
                </a:ext>
              </a:extLst>
            </p:cNvPr>
            <p:cNvSpPr>
              <a:spLocks noChangeArrowheads="1"/>
            </p:cNvSpPr>
            <p:nvPr/>
          </p:nvSpPr>
          <p:spPr bwMode="auto">
            <a:xfrm>
              <a:off x="4948416" y="5513795"/>
              <a:ext cx="330522"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BH</a:t>
              </a:r>
              <a:endParaRPr lang="zh-CN" altLang="zh-CN" b="0" dirty="0">
                <a:solidFill>
                  <a:schemeClr val="tx1"/>
                </a:solidFill>
                <a:ea typeface="宋体" panose="02010600030101010101" pitchFamily="2" charset="-122"/>
              </a:endParaRPr>
            </a:p>
          </p:txBody>
        </p:sp>
        <p:sp>
          <p:nvSpPr>
            <p:cNvPr id="71" name="Rectangle 71">
              <a:extLst>
                <a:ext uri="{FF2B5EF4-FFF2-40B4-BE49-F238E27FC236}">
                  <a16:creationId xmlns:a16="http://schemas.microsoft.com/office/drawing/2014/main" id="{0E222155-1245-447F-9C41-9A2F5BB68F66}"/>
                </a:ext>
              </a:extLst>
            </p:cNvPr>
            <p:cNvSpPr>
              <a:spLocks noChangeArrowheads="1"/>
            </p:cNvSpPr>
            <p:nvPr/>
          </p:nvSpPr>
          <p:spPr bwMode="auto">
            <a:xfrm>
              <a:off x="4439557" y="1549621"/>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0001</a:t>
              </a:r>
              <a:endParaRPr lang="zh-CN" altLang="zh-CN" b="0" dirty="0">
                <a:solidFill>
                  <a:schemeClr val="tx1"/>
                </a:solidFill>
                <a:ea typeface="宋体" panose="02010600030101010101" pitchFamily="2" charset="-122"/>
              </a:endParaRPr>
            </a:p>
          </p:txBody>
        </p:sp>
        <p:sp>
          <p:nvSpPr>
            <p:cNvPr id="72" name="Rectangle 72">
              <a:extLst>
                <a:ext uri="{FF2B5EF4-FFF2-40B4-BE49-F238E27FC236}">
                  <a16:creationId xmlns:a16="http://schemas.microsoft.com/office/drawing/2014/main" id="{D84B8410-109D-4D11-A161-A9495CA7A299}"/>
                </a:ext>
              </a:extLst>
            </p:cNvPr>
            <p:cNvSpPr>
              <a:spLocks noChangeArrowheads="1"/>
            </p:cNvSpPr>
            <p:nvPr/>
          </p:nvSpPr>
          <p:spPr bwMode="auto">
            <a:xfrm>
              <a:off x="5113677" y="1561123"/>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73" name="Rectangle 73">
              <a:extLst>
                <a:ext uri="{FF2B5EF4-FFF2-40B4-BE49-F238E27FC236}">
                  <a16:creationId xmlns:a16="http://schemas.microsoft.com/office/drawing/2014/main" id="{187546C4-33FD-461D-B106-C049E33182F7}"/>
                </a:ext>
              </a:extLst>
            </p:cNvPr>
            <p:cNvSpPr>
              <a:spLocks noChangeArrowheads="1"/>
            </p:cNvSpPr>
            <p:nvPr/>
          </p:nvSpPr>
          <p:spPr bwMode="auto">
            <a:xfrm>
              <a:off x="4448342" y="1849613"/>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0002</a:t>
              </a:r>
              <a:endParaRPr lang="zh-CN" altLang="zh-CN" b="0" dirty="0">
                <a:solidFill>
                  <a:schemeClr val="tx1"/>
                </a:solidFill>
                <a:ea typeface="宋体" panose="02010600030101010101" pitchFamily="2" charset="-122"/>
              </a:endParaRPr>
            </a:p>
          </p:txBody>
        </p:sp>
        <p:sp>
          <p:nvSpPr>
            <p:cNvPr id="74" name="Rectangle 74">
              <a:extLst>
                <a:ext uri="{FF2B5EF4-FFF2-40B4-BE49-F238E27FC236}">
                  <a16:creationId xmlns:a16="http://schemas.microsoft.com/office/drawing/2014/main" id="{4D3FD804-2BD3-4734-BFA9-C8CAA47EA443}"/>
                </a:ext>
              </a:extLst>
            </p:cNvPr>
            <p:cNvSpPr>
              <a:spLocks noChangeArrowheads="1"/>
            </p:cNvSpPr>
            <p:nvPr/>
          </p:nvSpPr>
          <p:spPr bwMode="auto">
            <a:xfrm>
              <a:off x="5096207" y="1903109"/>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dirty="0">
                  <a:solidFill>
                    <a:srgbClr val="000000"/>
                  </a:solidFill>
                  <a:latin typeface="Times New Roman" panose="02020603050405020304" pitchFamily="18" charset="0"/>
                  <a:ea typeface="宋体" panose="02010600030101010101" pitchFamily="2" charset="-122"/>
                </a:rPr>
                <a:t>H</a:t>
              </a:r>
              <a:endParaRPr lang="zh-CN" altLang="zh-CN" b="0" dirty="0">
                <a:solidFill>
                  <a:schemeClr val="tx1"/>
                </a:solidFill>
                <a:ea typeface="宋体" panose="02010600030101010101" pitchFamily="2" charset="-122"/>
              </a:endParaRPr>
            </a:p>
          </p:txBody>
        </p:sp>
        <p:sp>
          <p:nvSpPr>
            <p:cNvPr id="75" name="Rectangle 75">
              <a:extLst>
                <a:ext uri="{FF2B5EF4-FFF2-40B4-BE49-F238E27FC236}">
                  <a16:creationId xmlns:a16="http://schemas.microsoft.com/office/drawing/2014/main" id="{D0DF7154-5F4E-402E-9192-FFCC94A00B4D}"/>
                </a:ext>
              </a:extLst>
            </p:cNvPr>
            <p:cNvSpPr>
              <a:spLocks noChangeArrowheads="1"/>
            </p:cNvSpPr>
            <p:nvPr/>
          </p:nvSpPr>
          <p:spPr bwMode="auto">
            <a:xfrm>
              <a:off x="4444521" y="2193509"/>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0003</a:t>
              </a:r>
              <a:endParaRPr lang="zh-CN" altLang="zh-CN" b="0" dirty="0">
                <a:solidFill>
                  <a:schemeClr val="tx1"/>
                </a:solidFill>
                <a:ea typeface="宋体" panose="02010600030101010101" pitchFamily="2" charset="-122"/>
              </a:endParaRPr>
            </a:p>
          </p:txBody>
        </p:sp>
        <p:sp>
          <p:nvSpPr>
            <p:cNvPr id="76" name="Rectangle 76">
              <a:extLst>
                <a:ext uri="{FF2B5EF4-FFF2-40B4-BE49-F238E27FC236}">
                  <a16:creationId xmlns:a16="http://schemas.microsoft.com/office/drawing/2014/main" id="{C727D5C0-7B4A-4A59-A319-FCCDE63B3CDC}"/>
                </a:ext>
              </a:extLst>
            </p:cNvPr>
            <p:cNvSpPr>
              <a:spLocks noChangeArrowheads="1"/>
            </p:cNvSpPr>
            <p:nvPr/>
          </p:nvSpPr>
          <p:spPr bwMode="auto">
            <a:xfrm>
              <a:off x="5075466" y="2247005"/>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H</a:t>
              </a:r>
              <a:endParaRPr lang="zh-CN" altLang="zh-CN" b="0">
                <a:solidFill>
                  <a:schemeClr val="tx1"/>
                </a:solidFill>
                <a:ea typeface="宋体" panose="02010600030101010101" pitchFamily="2" charset="-122"/>
              </a:endParaRPr>
            </a:p>
          </p:txBody>
        </p:sp>
        <p:sp>
          <p:nvSpPr>
            <p:cNvPr id="77" name="Rectangle 77">
              <a:extLst>
                <a:ext uri="{FF2B5EF4-FFF2-40B4-BE49-F238E27FC236}">
                  <a16:creationId xmlns:a16="http://schemas.microsoft.com/office/drawing/2014/main" id="{088C5E70-ABCF-47DB-9E06-F67E9AF20DE6}"/>
                </a:ext>
              </a:extLst>
            </p:cNvPr>
            <p:cNvSpPr>
              <a:spLocks noChangeArrowheads="1"/>
            </p:cNvSpPr>
            <p:nvPr/>
          </p:nvSpPr>
          <p:spPr bwMode="auto">
            <a:xfrm>
              <a:off x="4484524" y="1218546"/>
              <a:ext cx="6412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000" b="0" dirty="0">
                  <a:solidFill>
                    <a:srgbClr val="000000"/>
                  </a:solidFill>
                  <a:latin typeface="Times New Roman" panose="02020603050405020304" pitchFamily="18" charset="0"/>
                  <a:ea typeface="宋体" panose="02010600030101010101" pitchFamily="2" charset="-122"/>
                </a:rPr>
                <a:t>1</a:t>
              </a:r>
              <a:r>
                <a:rPr lang="zh-CN" altLang="zh-CN" sz="2000" b="0" dirty="0">
                  <a:solidFill>
                    <a:srgbClr val="000000"/>
                  </a:solidFill>
                  <a:latin typeface="Times New Roman" panose="02020603050405020304" pitchFamily="18" charset="0"/>
                  <a:ea typeface="宋体" panose="02010600030101010101" pitchFamily="2" charset="-122"/>
                </a:rPr>
                <a:t>0000</a:t>
              </a:r>
              <a:endParaRPr lang="zh-CN" altLang="zh-CN" b="0" dirty="0">
                <a:solidFill>
                  <a:schemeClr val="tx1"/>
                </a:solidFill>
                <a:ea typeface="宋体" panose="02010600030101010101" pitchFamily="2" charset="-122"/>
              </a:endParaRPr>
            </a:p>
          </p:txBody>
        </p:sp>
        <p:sp>
          <p:nvSpPr>
            <p:cNvPr id="78" name="Rectangle 78">
              <a:extLst>
                <a:ext uri="{FF2B5EF4-FFF2-40B4-BE49-F238E27FC236}">
                  <a16:creationId xmlns:a16="http://schemas.microsoft.com/office/drawing/2014/main" id="{4A17C827-C1A8-4D08-ADE2-A685F1CDC8B5}"/>
                </a:ext>
              </a:extLst>
            </p:cNvPr>
            <p:cNvSpPr>
              <a:spLocks noChangeArrowheads="1"/>
            </p:cNvSpPr>
            <p:nvPr/>
          </p:nvSpPr>
          <p:spPr bwMode="auto">
            <a:xfrm>
              <a:off x="5113677" y="1224869"/>
              <a:ext cx="171948"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H</a:t>
              </a:r>
              <a:endParaRPr lang="zh-CN" altLang="zh-CN" b="0">
                <a:solidFill>
                  <a:schemeClr val="tx1"/>
                </a:solidFill>
                <a:ea typeface="宋体" panose="02010600030101010101" pitchFamily="2" charset="-122"/>
              </a:endParaRPr>
            </a:p>
          </p:txBody>
        </p:sp>
        <p:sp>
          <p:nvSpPr>
            <p:cNvPr id="79" name="Rectangle 79">
              <a:extLst>
                <a:ext uri="{FF2B5EF4-FFF2-40B4-BE49-F238E27FC236}">
                  <a16:creationId xmlns:a16="http://schemas.microsoft.com/office/drawing/2014/main" id="{49E5330F-A0D2-486E-BCE1-6104131168EA}"/>
                </a:ext>
              </a:extLst>
            </p:cNvPr>
            <p:cNvSpPr>
              <a:spLocks noChangeArrowheads="1"/>
            </p:cNvSpPr>
            <p:nvPr/>
          </p:nvSpPr>
          <p:spPr bwMode="auto">
            <a:xfrm>
              <a:off x="3518381" y="861867"/>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黑体" panose="02010609060101010101" pitchFamily="49" charset="-122"/>
                  <a:ea typeface="宋体" panose="02010600030101010101" pitchFamily="2" charset="-122"/>
                </a:rPr>
                <a:t>字</a:t>
              </a:r>
              <a:endParaRPr lang="zh-CN" altLang="zh-CN" b="0">
                <a:solidFill>
                  <a:schemeClr val="tx1"/>
                </a:solidFill>
                <a:ea typeface="宋体" panose="02010600030101010101" pitchFamily="2" charset="-122"/>
              </a:endParaRPr>
            </a:p>
          </p:txBody>
        </p:sp>
        <p:sp>
          <p:nvSpPr>
            <p:cNvPr id="80" name="Rectangle 80">
              <a:extLst>
                <a:ext uri="{FF2B5EF4-FFF2-40B4-BE49-F238E27FC236}">
                  <a16:creationId xmlns:a16="http://schemas.microsoft.com/office/drawing/2014/main" id="{9B1F4980-BD6B-4770-8C20-96DF6DBEEB34}"/>
                </a:ext>
              </a:extLst>
            </p:cNvPr>
            <p:cNvSpPr>
              <a:spLocks noChangeArrowheads="1"/>
            </p:cNvSpPr>
            <p:nvPr/>
          </p:nvSpPr>
          <p:spPr bwMode="auto">
            <a:xfrm>
              <a:off x="3726629" y="850404"/>
              <a:ext cx="177680"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Times New Roman" panose="02020603050405020304" pitchFamily="18" charset="0"/>
                  <a:ea typeface="宋体" panose="02010600030101010101" pitchFamily="2" charset="-122"/>
                </a:rPr>
                <a:t>   </a:t>
              </a:r>
              <a:endParaRPr lang="zh-CN" altLang="zh-CN" b="0">
                <a:solidFill>
                  <a:schemeClr val="tx1"/>
                </a:solidFill>
                <a:ea typeface="宋体" panose="02010600030101010101" pitchFamily="2" charset="-122"/>
              </a:endParaRPr>
            </a:p>
          </p:txBody>
        </p:sp>
        <p:sp>
          <p:nvSpPr>
            <p:cNvPr id="81" name="Rectangle 81">
              <a:extLst>
                <a:ext uri="{FF2B5EF4-FFF2-40B4-BE49-F238E27FC236}">
                  <a16:creationId xmlns:a16="http://schemas.microsoft.com/office/drawing/2014/main" id="{8729C655-DD20-4EFD-A91E-03999813C599}"/>
                </a:ext>
              </a:extLst>
            </p:cNvPr>
            <p:cNvSpPr>
              <a:spLocks noChangeArrowheads="1"/>
            </p:cNvSpPr>
            <p:nvPr/>
          </p:nvSpPr>
          <p:spPr bwMode="auto">
            <a:xfrm>
              <a:off x="3883293" y="861867"/>
              <a:ext cx="236906" cy="284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zh-CN" altLang="zh-CN" sz="2000" b="0">
                  <a:solidFill>
                    <a:srgbClr val="000000"/>
                  </a:solidFill>
                  <a:latin typeface="黑体" panose="02010609060101010101" pitchFamily="49" charset="-122"/>
                  <a:ea typeface="宋体" panose="02010600030101010101" pitchFamily="2" charset="-122"/>
                </a:rPr>
                <a:t>节</a:t>
              </a:r>
              <a:endParaRPr lang="zh-CN" altLang="zh-CN" b="0">
                <a:solidFill>
                  <a:schemeClr val="tx1"/>
                </a:solidFill>
                <a:ea typeface="宋体" panose="02010600030101010101" pitchFamily="2" charset="-122"/>
              </a:endParaRPr>
            </a:p>
          </p:txBody>
        </p:sp>
      </p:grpSp>
      <p:sp>
        <p:nvSpPr>
          <p:cNvPr id="82" name="Rectangle 1027">
            <a:extLst>
              <a:ext uri="{FF2B5EF4-FFF2-40B4-BE49-F238E27FC236}">
                <a16:creationId xmlns:a16="http://schemas.microsoft.com/office/drawing/2014/main" id="{2426DAB4-5E8A-4AA3-8A78-6BB3DC3ACEEA}"/>
              </a:ext>
            </a:extLst>
          </p:cNvPr>
          <p:cNvSpPr>
            <a:spLocks noChangeArrowheads="1"/>
          </p:cNvSpPr>
          <p:nvPr/>
        </p:nvSpPr>
        <p:spPr bwMode="auto">
          <a:xfrm>
            <a:off x="1315636" y="404774"/>
            <a:ext cx="4817344"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存储单元的地址和内容</a:t>
            </a:r>
          </a:p>
        </p:txBody>
      </p:sp>
      <p:sp>
        <p:nvSpPr>
          <p:cNvPr id="84" name="Rectangle 1027">
            <a:extLst>
              <a:ext uri="{FF2B5EF4-FFF2-40B4-BE49-F238E27FC236}">
                <a16:creationId xmlns:a16="http://schemas.microsoft.com/office/drawing/2014/main" id="{BF4F3FB3-201E-47AE-8A19-BCD78D97664F}"/>
              </a:ext>
            </a:extLst>
          </p:cNvPr>
          <p:cNvSpPr>
            <a:spLocks noChangeArrowheads="1"/>
          </p:cNvSpPr>
          <p:nvPr/>
        </p:nvSpPr>
        <p:spPr bwMode="auto">
          <a:xfrm>
            <a:off x="409880" y="1500103"/>
            <a:ext cx="5691856" cy="954107"/>
          </a:xfrm>
          <a:prstGeom prst="rect">
            <a:avLst/>
          </a:prstGeom>
          <a:noFill/>
          <a:ln w="28575">
            <a:solidFill>
              <a:srgbClr val="0E457C"/>
            </a:solidFill>
            <a:prstDash val="dash"/>
          </a:ln>
          <a:effectLst/>
        </p:spPr>
        <p:txBody>
          <a:bodyPr wrap="squar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2800" b="1" dirty="0">
                <a:solidFill>
                  <a:srgbClr val="0E457C"/>
                </a:solidFill>
                <a:latin typeface="Times New Roman" panose="02020603050405020304" pitchFamily="18" charset="0"/>
              </a:rPr>
              <a:t>问：物理地址为</a:t>
            </a:r>
            <a:r>
              <a:rPr lang="en-US" altLang="zh-CN" sz="2800" b="1" dirty="0">
                <a:solidFill>
                  <a:srgbClr val="0E457C"/>
                </a:solidFill>
                <a:latin typeface="Times New Roman" panose="02020603050405020304" pitchFamily="18" charset="0"/>
              </a:rPr>
              <a:t>10004H</a:t>
            </a:r>
            <a:r>
              <a:rPr lang="zh-CN" altLang="en-US" sz="2800" b="1" dirty="0">
                <a:solidFill>
                  <a:srgbClr val="0E457C"/>
                </a:solidFill>
                <a:latin typeface="Times New Roman" panose="02020603050405020304" pitchFamily="18" charset="0"/>
              </a:rPr>
              <a:t>的一个</a:t>
            </a:r>
            <a:r>
              <a:rPr lang="zh-CN" altLang="en-US" sz="2800" b="1" dirty="0">
                <a:solidFill>
                  <a:srgbClr val="C00000"/>
                </a:solidFill>
                <a:latin typeface="Times New Roman" panose="02020603050405020304" pitchFamily="18" charset="0"/>
              </a:rPr>
              <a:t>字节</a:t>
            </a:r>
            <a:r>
              <a:rPr lang="zh-CN" altLang="en-US" sz="2800" b="1" dirty="0">
                <a:solidFill>
                  <a:srgbClr val="0E457C"/>
                </a:solidFill>
                <a:latin typeface="Times New Roman" panose="02020603050405020304" pitchFamily="18" charset="0"/>
              </a:rPr>
              <a:t>的内容是多少？</a:t>
            </a:r>
          </a:p>
        </p:txBody>
      </p:sp>
      <p:sp>
        <p:nvSpPr>
          <p:cNvPr id="85" name="Rectangle 1027">
            <a:extLst>
              <a:ext uri="{FF2B5EF4-FFF2-40B4-BE49-F238E27FC236}">
                <a16:creationId xmlns:a16="http://schemas.microsoft.com/office/drawing/2014/main" id="{6FBA620C-0596-411A-8E80-A0D1CBE6780F}"/>
              </a:ext>
            </a:extLst>
          </p:cNvPr>
          <p:cNvSpPr>
            <a:spLocks noChangeArrowheads="1"/>
          </p:cNvSpPr>
          <p:nvPr/>
        </p:nvSpPr>
        <p:spPr bwMode="auto">
          <a:xfrm>
            <a:off x="409880" y="2760002"/>
            <a:ext cx="2444900" cy="523220"/>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800" b="1" dirty="0">
                <a:solidFill>
                  <a:schemeClr val="bg1"/>
                </a:solidFill>
                <a:latin typeface="Times New Roman" panose="02020603050405020304" pitchFamily="18" charset="0"/>
              </a:rPr>
              <a:t>(10004H)=78H</a:t>
            </a:r>
            <a:endParaRPr lang="zh-CN" altLang="en-US" sz="2800" b="1" dirty="0">
              <a:solidFill>
                <a:schemeClr val="bg1"/>
              </a:solidFill>
              <a:latin typeface="Times New Roman" panose="02020603050405020304" pitchFamily="18" charset="0"/>
            </a:endParaRPr>
          </a:p>
        </p:txBody>
      </p:sp>
      <p:sp>
        <p:nvSpPr>
          <p:cNvPr id="86" name="Rectangle 1027">
            <a:extLst>
              <a:ext uri="{FF2B5EF4-FFF2-40B4-BE49-F238E27FC236}">
                <a16:creationId xmlns:a16="http://schemas.microsoft.com/office/drawing/2014/main" id="{528F296D-477F-4322-8ABC-621AB02FC7F2}"/>
              </a:ext>
            </a:extLst>
          </p:cNvPr>
          <p:cNvSpPr>
            <a:spLocks noChangeArrowheads="1"/>
          </p:cNvSpPr>
          <p:nvPr/>
        </p:nvSpPr>
        <p:spPr bwMode="auto">
          <a:xfrm>
            <a:off x="413019" y="3545536"/>
            <a:ext cx="5691856" cy="954107"/>
          </a:xfrm>
          <a:prstGeom prst="rect">
            <a:avLst/>
          </a:prstGeom>
          <a:noFill/>
          <a:ln w="28575">
            <a:solidFill>
              <a:srgbClr val="0E457C"/>
            </a:solidFill>
            <a:prstDash val="dash"/>
          </a:ln>
          <a:effectLst/>
        </p:spPr>
        <p:txBody>
          <a:bodyPr wrap="squar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2800" b="1" dirty="0">
                <a:solidFill>
                  <a:srgbClr val="0E457C"/>
                </a:solidFill>
                <a:latin typeface="Times New Roman" panose="02020603050405020304" pitchFamily="18" charset="0"/>
              </a:rPr>
              <a:t>问：物理地址为</a:t>
            </a:r>
            <a:r>
              <a:rPr lang="en-US" altLang="zh-CN" sz="2800" b="1" dirty="0">
                <a:solidFill>
                  <a:srgbClr val="0E457C"/>
                </a:solidFill>
                <a:latin typeface="Times New Roman" panose="02020603050405020304" pitchFamily="18" charset="0"/>
              </a:rPr>
              <a:t>10004H</a:t>
            </a:r>
            <a:r>
              <a:rPr lang="zh-CN" altLang="en-US" sz="2800" b="1" dirty="0">
                <a:solidFill>
                  <a:srgbClr val="0E457C"/>
                </a:solidFill>
                <a:latin typeface="Times New Roman" panose="02020603050405020304" pitchFamily="18" charset="0"/>
              </a:rPr>
              <a:t>的一个</a:t>
            </a:r>
            <a:r>
              <a:rPr lang="zh-CN" altLang="en-US" sz="2800" b="1" dirty="0">
                <a:solidFill>
                  <a:srgbClr val="C00000"/>
                </a:solidFill>
                <a:latin typeface="Times New Roman" panose="02020603050405020304" pitchFamily="18" charset="0"/>
              </a:rPr>
              <a:t>字</a:t>
            </a:r>
            <a:r>
              <a:rPr lang="zh-CN" altLang="en-US" sz="2800" b="1" dirty="0">
                <a:solidFill>
                  <a:srgbClr val="0E457C"/>
                </a:solidFill>
                <a:latin typeface="Times New Roman" panose="02020603050405020304" pitchFamily="18" charset="0"/>
              </a:rPr>
              <a:t>的内容是多少？</a:t>
            </a:r>
          </a:p>
        </p:txBody>
      </p:sp>
      <p:sp>
        <p:nvSpPr>
          <p:cNvPr id="87" name="Rectangle 1027">
            <a:extLst>
              <a:ext uri="{FF2B5EF4-FFF2-40B4-BE49-F238E27FC236}">
                <a16:creationId xmlns:a16="http://schemas.microsoft.com/office/drawing/2014/main" id="{243A237D-062D-4526-AF0A-C39B0DF24AD6}"/>
              </a:ext>
            </a:extLst>
          </p:cNvPr>
          <p:cNvSpPr>
            <a:spLocks noChangeArrowheads="1"/>
          </p:cNvSpPr>
          <p:nvPr/>
        </p:nvSpPr>
        <p:spPr bwMode="auto">
          <a:xfrm>
            <a:off x="409880" y="4806160"/>
            <a:ext cx="2803973" cy="523220"/>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2800" b="1" dirty="0">
                <a:solidFill>
                  <a:schemeClr val="bg1"/>
                </a:solidFill>
                <a:latin typeface="Times New Roman" panose="02020603050405020304" pitchFamily="18" charset="0"/>
              </a:rPr>
              <a:t>(10004H)=5678H</a:t>
            </a:r>
            <a:endParaRPr lang="zh-CN" altLang="en-US" sz="2800" b="1" dirty="0">
              <a:solidFill>
                <a:schemeClr val="bg1"/>
              </a:solidFill>
              <a:latin typeface="Times New Roman" panose="02020603050405020304" pitchFamily="18" charset="0"/>
            </a:endParaRPr>
          </a:p>
        </p:txBody>
      </p:sp>
      <p:sp>
        <p:nvSpPr>
          <p:cNvPr id="89" name="Rectangle 1027">
            <a:extLst>
              <a:ext uri="{FF2B5EF4-FFF2-40B4-BE49-F238E27FC236}">
                <a16:creationId xmlns:a16="http://schemas.microsoft.com/office/drawing/2014/main" id="{80DA3836-7DB7-4B6D-8DDF-07E1C4AFCD3E}"/>
              </a:ext>
            </a:extLst>
          </p:cNvPr>
          <p:cNvSpPr>
            <a:spLocks noChangeArrowheads="1"/>
          </p:cNvSpPr>
          <p:nvPr/>
        </p:nvSpPr>
        <p:spPr bwMode="auto">
          <a:xfrm>
            <a:off x="409880" y="5563668"/>
            <a:ext cx="5691856" cy="954107"/>
          </a:xfrm>
          <a:prstGeom prst="rect">
            <a:avLst/>
          </a:prstGeom>
          <a:solidFill>
            <a:srgbClr val="C00000"/>
          </a:solidFill>
          <a:ln w="28575">
            <a:noFill/>
            <a:prstDash val="dash"/>
          </a:ln>
          <a:effectLst/>
        </p:spPr>
        <p:txBody>
          <a:bodyPr wrap="squar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2800" b="1" dirty="0">
                <a:solidFill>
                  <a:schemeClr val="bg1"/>
                </a:solidFill>
                <a:latin typeface="Times New Roman" panose="02020603050405020304" pitchFamily="18" charset="0"/>
              </a:rPr>
              <a:t>同一个地址可以看作字节单元的地址，又可以看成字单元的地址。</a:t>
            </a:r>
          </a:p>
        </p:txBody>
      </p:sp>
    </p:spTree>
    <p:extLst>
      <p:ext uri="{BB962C8B-B14F-4D97-AF65-F5344CB8AC3E}">
        <p14:creationId xmlns:p14="http://schemas.microsoft.com/office/powerpoint/2010/main" val="381750016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left)">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lef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left)">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left)">
                                      <p:cBhvr>
                                        <p:cTn id="3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4" grpId="0" animBg="1"/>
      <p:bldP spid="85" grpId="0" animBg="1"/>
      <p:bldP spid="86" grpId="0" animBg="1"/>
      <p:bldP spid="87" grpId="0" animBg="1"/>
      <p:bldP spid="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21</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301177"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存储单元的地址和内容</a:t>
            </a:r>
          </a:p>
        </p:txBody>
      </p:sp>
      <p:sp>
        <p:nvSpPr>
          <p:cNvPr id="27" name="矩形 26">
            <a:extLst>
              <a:ext uri="{FF2B5EF4-FFF2-40B4-BE49-F238E27FC236}">
                <a16:creationId xmlns:a16="http://schemas.microsoft.com/office/drawing/2014/main" id="{4302BF0C-B34C-42AE-9194-CDD7BC64F2A0}"/>
              </a:ext>
            </a:extLst>
          </p:cNvPr>
          <p:cNvSpPr/>
          <p:nvPr/>
        </p:nvSpPr>
        <p:spPr>
          <a:xfrm>
            <a:off x="599818" y="1397815"/>
            <a:ext cx="7915532" cy="3247620"/>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在存储器中以字节为单位存储信息。为了正确地存放或取得信息，每一个字节单元给以一个唯一的存储器地址，称为</a:t>
            </a:r>
            <a:r>
              <a:rPr lang="zh-CN" altLang="en-US" sz="2800" b="1" kern="0" dirty="0">
                <a:solidFill>
                  <a:srgbClr val="C00000"/>
                </a:solidFill>
                <a:latin typeface="Times New Roman" panose="02020603050405020304" pitchFamily="18" charset="0"/>
                <a:ea typeface="方正静蕾简体" panose="02000000000000000000"/>
              </a:rPr>
              <a:t>物理地址</a:t>
            </a:r>
            <a:r>
              <a:rPr lang="zh-CN" altLang="en-US" sz="2800" b="1" kern="0" dirty="0">
                <a:solidFill>
                  <a:srgbClr val="2D8AE7">
                    <a:lumMod val="50000"/>
                  </a:srgbClr>
                </a:solidFill>
                <a:latin typeface="Times New Roman" panose="02020603050405020304" pitchFamily="18" charset="0"/>
                <a:ea typeface="方正静蕾简体" panose="02000000000000000000"/>
              </a:rPr>
              <a:t>。</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8086</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8088</a:t>
            </a:r>
            <a:r>
              <a:rPr lang="zh-CN" altLang="en-US" sz="2800" b="1" kern="0" dirty="0">
                <a:solidFill>
                  <a:srgbClr val="2D8AE7">
                    <a:lumMod val="50000"/>
                  </a:srgbClr>
                </a:solidFill>
                <a:latin typeface="Times New Roman" panose="02020603050405020304" pitchFamily="18" charset="0"/>
                <a:ea typeface="方正静蕾简体" panose="02000000000000000000"/>
              </a:rPr>
              <a:t>的地址总线为</a:t>
            </a:r>
            <a:r>
              <a:rPr lang="en-US" altLang="zh-CN" sz="2800" b="1" kern="0" dirty="0">
                <a:solidFill>
                  <a:srgbClr val="2D8AE7">
                    <a:lumMod val="50000"/>
                  </a:srgbClr>
                </a:solidFill>
                <a:latin typeface="Times New Roman" panose="02020603050405020304" pitchFamily="18" charset="0"/>
                <a:ea typeface="方正静蕾简体" panose="02000000000000000000"/>
              </a:rPr>
              <a:t>20</a:t>
            </a:r>
            <a:r>
              <a:rPr lang="zh-CN" altLang="en-US" sz="2800" b="1" kern="0" dirty="0">
                <a:solidFill>
                  <a:srgbClr val="2D8AE7">
                    <a:lumMod val="50000"/>
                  </a:srgbClr>
                </a:solidFill>
                <a:latin typeface="Times New Roman" panose="02020603050405020304" pitchFamily="18" charset="0"/>
                <a:ea typeface="方正静蕾简体" panose="02000000000000000000"/>
              </a:rPr>
              <a:t>位，那么它们可访问的字节单元地址范围为：</a:t>
            </a:r>
            <a:r>
              <a:rPr lang="en-US" altLang="zh-CN" sz="2800" b="1" kern="0" dirty="0">
                <a:solidFill>
                  <a:srgbClr val="2D8AE7">
                    <a:lumMod val="50000"/>
                  </a:srgbClr>
                </a:solidFill>
                <a:latin typeface="Times New Roman" panose="02020603050405020304" pitchFamily="18" charset="0"/>
                <a:ea typeface="方正静蕾简体" panose="02000000000000000000"/>
              </a:rPr>
              <a:t>00000</a:t>
            </a:r>
            <a:r>
              <a:rPr lang="en-US" altLang="zh-CN" sz="2800" b="1" kern="0" dirty="0">
                <a:solidFill>
                  <a:srgbClr val="C00000"/>
                </a:solidFill>
                <a:latin typeface="Times New Roman" panose="02020603050405020304" pitchFamily="18" charset="0"/>
                <a:ea typeface="方正静蕾简体" panose="02000000000000000000"/>
              </a:rPr>
              <a:t>H</a:t>
            </a:r>
            <a:r>
              <a:rPr lang="en-US" altLang="zh-CN"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C00000"/>
                </a:solidFill>
                <a:latin typeface="Times New Roman" panose="02020603050405020304" pitchFamily="18" charset="0"/>
                <a:ea typeface="方正静蕾简体" panose="02000000000000000000"/>
              </a:rPr>
              <a:t>0</a:t>
            </a:r>
            <a:r>
              <a:rPr lang="en-US" altLang="zh-CN" sz="2800" b="1" kern="0" dirty="0">
                <a:solidFill>
                  <a:srgbClr val="2D8AE7">
                    <a:lumMod val="50000"/>
                  </a:srgbClr>
                </a:solidFill>
                <a:latin typeface="Times New Roman" panose="02020603050405020304" pitchFamily="18" charset="0"/>
                <a:ea typeface="方正静蕾简体" panose="02000000000000000000"/>
              </a:rPr>
              <a:t>FFFFF</a:t>
            </a:r>
            <a:r>
              <a:rPr lang="en-US" altLang="zh-CN" sz="2800" b="1" kern="0" dirty="0">
                <a:solidFill>
                  <a:srgbClr val="C00000"/>
                </a:solidFill>
                <a:latin typeface="Times New Roman" panose="02020603050405020304" pitchFamily="18" charset="0"/>
                <a:ea typeface="方正静蕾简体" panose="02000000000000000000"/>
              </a:rPr>
              <a:t>H</a:t>
            </a:r>
            <a:r>
              <a:rPr lang="zh-CN" altLang="en-US" sz="2800" b="1" kern="0" dirty="0">
                <a:solidFill>
                  <a:srgbClr val="2D8AE7">
                    <a:lumMod val="50000"/>
                  </a:srgbClr>
                </a:solidFill>
                <a:latin typeface="Times New Roman" panose="02020603050405020304" pitchFamily="18" charset="0"/>
                <a:ea typeface="方正静蕾简体" panose="02000000000000000000"/>
              </a:rPr>
              <a:t>。</a:t>
            </a:r>
          </a:p>
        </p:txBody>
      </p:sp>
    </p:spTree>
    <p:extLst>
      <p:ext uri="{BB962C8B-B14F-4D97-AF65-F5344CB8AC3E}">
        <p14:creationId xmlns:p14="http://schemas.microsoft.com/office/powerpoint/2010/main" val="11024316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wipe(left)">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xEl>
                                              <p:pRg st="1" end="1"/>
                                            </p:txEl>
                                          </p:spTgt>
                                        </p:tgtEl>
                                        <p:attrNameLst>
                                          <p:attrName>style.visibility</p:attrName>
                                        </p:attrNameLst>
                                      </p:cBhvr>
                                      <p:to>
                                        <p:strVal val="visible"/>
                                      </p:to>
                                    </p:set>
                                    <p:animEffect transition="in" filter="wipe(left)">
                                      <p:cBhvr>
                                        <p:cTn id="2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22</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613490"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实模式存储器寻址</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2601290"/>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80x86</a:t>
            </a:r>
            <a:r>
              <a:rPr lang="zh-CN" altLang="en-US" sz="2800" b="1" kern="0" dirty="0">
                <a:solidFill>
                  <a:srgbClr val="2D8AE7">
                    <a:lumMod val="50000"/>
                  </a:srgbClr>
                </a:solidFill>
                <a:latin typeface="Times New Roman" panose="02020603050405020304" pitchFamily="18" charset="0"/>
                <a:ea typeface="方正静蕾简体" panose="02000000000000000000"/>
              </a:rPr>
              <a:t>中除</a:t>
            </a:r>
            <a:r>
              <a:rPr lang="en-US" altLang="zh-CN" sz="2800" b="1" kern="0" dirty="0">
                <a:solidFill>
                  <a:srgbClr val="2D8AE7">
                    <a:lumMod val="50000"/>
                  </a:srgbClr>
                </a:solidFill>
                <a:latin typeface="Times New Roman" panose="02020603050405020304" pitchFamily="18" charset="0"/>
                <a:ea typeface="方正静蕾简体" panose="02000000000000000000"/>
              </a:rPr>
              <a:t>8086/8088</a:t>
            </a:r>
            <a:r>
              <a:rPr lang="zh-CN" altLang="en-US" sz="2800" b="1" kern="0" dirty="0">
                <a:solidFill>
                  <a:srgbClr val="2D8AE7">
                    <a:lumMod val="50000"/>
                  </a:srgbClr>
                </a:solidFill>
                <a:latin typeface="Times New Roman" panose="02020603050405020304" pitchFamily="18" charset="0"/>
                <a:ea typeface="方正静蕾简体" panose="02000000000000000000"/>
              </a:rPr>
              <a:t>只能在实模式下工作外，其他微处理器均可在实模式或保护模式下工作</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存储器地址的分段</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段寄存器</a:t>
            </a:r>
            <a:endParaRPr lang="en-US" altLang="zh-CN" sz="2800" b="1" kern="0" dirty="0">
              <a:solidFill>
                <a:srgbClr val="C00000"/>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24296527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23</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480440"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存储器地址的分段</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4540282"/>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8086/8088</a:t>
            </a:r>
            <a:r>
              <a:rPr lang="zh-CN" altLang="en-US" sz="2800" b="1" kern="0" dirty="0">
                <a:solidFill>
                  <a:srgbClr val="2D8AE7">
                    <a:lumMod val="50000"/>
                  </a:srgbClr>
                </a:solidFill>
                <a:latin typeface="Times New Roman" panose="02020603050405020304" pitchFamily="18" charset="0"/>
                <a:ea typeface="方正静蕾简体" panose="02000000000000000000"/>
              </a:rPr>
              <a:t>的地址总线宽度为</a:t>
            </a:r>
            <a:r>
              <a:rPr lang="en-US" altLang="zh-CN" sz="2800" b="1" kern="0" dirty="0">
                <a:solidFill>
                  <a:srgbClr val="C00000"/>
                </a:solidFill>
                <a:latin typeface="Times New Roman" panose="02020603050405020304" pitchFamily="18" charset="0"/>
                <a:ea typeface="方正静蕾简体" panose="02000000000000000000"/>
              </a:rPr>
              <a:t>20</a:t>
            </a:r>
            <a:r>
              <a:rPr lang="zh-CN" altLang="en-US" sz="2800" b="1" kern="0" dirty="0">
                <a:solidFill>
                  <a:srgbClr val="C00000"/>
                </a:solidFill>
                <a:latin typeface="Times New Roman" panose="02020603050405020304" pitchFamily="18" charset="0"/>
                <a:ea typeface="方正静蕾简体" panose="02000000000000000000"/>
              </a:rPr>
              <a:t>位</a:t>
            </a:r>
            <a:r>
              <a:rPr lang="zh-CN" altLang="en-US" sz="2800" b="1" kern="0" dirty="0">
                <a:solidFill>
                  <a:srgbClr val="2D8AE7">
                    <a:lumMod val="50000"/>
                  </a:srgbClr>
                </a:solidFill>
                <a:latin typeface="Times New Roman" panose="02020603050405020304" pitchFamily="18" charset="0"/>
                <a:ea typeface="方正静蕾简体" panose="02000000000000000000"/>
              </a:rPr>
              <a:t>，其最大寻址空间恰好是</a:t>
            </a:r>
            <a:r>
              <a:rPr lang="en-US" altLang="zh-CN" sz="2800" b="1" kern="0" dirty="0">
                <a:solidFill>
                  <a:srgbClr val="C00000"/>
                </a:solidFill>
                <a:latin typeface="Times New Roman" panose="02020603050405020304" pitchFamily="18" charset="0"/>
                <a:ea typeface="方正静蕾简体" panose="02000000000000000000"/>
              </a:rPr>
              <a:t>1MB</a:t>
            </a:r>
            <a:r>
              <a:rPr lang="zh-CN" altLang="en-US" sz="2800" b="1" kern="0" dirty="0">
                <a:solidFill>
                  <a:srgbClr val="2D8AE7">
                    <a:lumMod val="50000"/>
                  </a:srgbClr>
                </a:solidFill>
                <a:latin typeface="Times New Roman" panose="02020603050405020304" pitchFamily="18" charset="0"/>
                <a:ea typeface="方正静蕾简体" panose="02000000000000000000"/>
              </a:rPr>
              <a:t>。</a:t>
            </a: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实模式下要解决在</a:t>
            </a:r>
            <a:r>
              <a:rPr lang="en-US" altLang="zh-CN" sz="2800" b="1" kern="0" dirty="0">
                <a:solidFill>
                  <a:srgbClr val="C00000"/>
                </a:solidFill>
                <a:latin typeface="Times New Roman" panose="02020603050405020304" pitchFamily="18" charset="0"/>
                <a:ea typeface="方正静蕾简体" panose="02000000000000000000"/>
              </a:rPr>
              <a:t>16</a:t>
            </a:r>
            <a:r>
              <a:rPr lang="zh-CN" altLang="en-US" sz="2800" b="1" kern="0" dirty="0">
                <a:solidFill>
                  <a:srgbClr val="C00000"/>
                </a:solidFill>
                <a:latin typeface="Times New Roman" panose="02020603050405020304" pitchFamily="18" charset="0"/>
                <a:ea typeface="方正静蕾简体" panose="02000000000000000000"/>
              </a:rPr>
              <a:t>位字长</a:t>
            </a:r>
            <a:r>
              <a:rPr lang="zh-CN" altLang="en-US" sz="2800" b="1" kern="0" dirty="0">
                <a:solidFill>
                  <a:srgbClr val="2D8AE7">
                    <a:lumMod val="50000"/>
                  </a:srgbClr>
                </a:solidFill>
                <a:latin typeface="Times New Roman" panose="02020603050405020304" pitchFamily="18" charset="0"/>
                <a:ea typeface="方正静蕾简体" panose="02000000000000000000"/>
              </a:rPr>
              <a:t>的机器里怎么提供</a:t>
            </a:r>
            <a:r>
              <a:rPr lang="en-US" altLang="zh-CN" sz="2800" b="1" kern="0" dirty="0">
                <a:solidFill>
                  <a:srgbClr val="C00000"/>
                </a:solidFill>
                <a:latin typeface="Times New Roman" panose="02020603050405020304" pitchFamily="18" charset="0"/>
                <a:ea typeface="方正静蕾简体" panose="02000000000000000000"/>
              </a:rPr>
              <a:t>20</a:t>
            </a:r>
            <a:r>
              <a:rPr lang="zh-CN" altLang="en-US" sz="2800" b="1" kern="0" dirty="0">
                <a:solidFill>
                  <a:srgbClr val="C00000"/>
                </a:solidFill>
                <a:latin typeface="Times New Roman" panose="02020603050405020304" pitchFamily="18" charset="0"/>
                <a:ea typeface="方正静蕾简体" panose="02000000000000000000"/>
              </a:rPr>
              <a:t>位地址</a:t>
            </a:r>
            <a:r>
              <a:rPr lang="zh-CN" altLang="en-US" sz="2800" b="1" kern="0" dirty="0">
                <a:solidFill>
                  <a:srgbClr val="2D8AE7">
                    <a:lumMod val="50000"/>
                  </a:srgbClr>
                </a:solidFill>
                <a:latin typeface="Times New Roman" panose="02020603050405020304" pitchFamily="18" charset="0"/>
                <a:ea typeface="方正静蕾简体" panose="02000000000000000000"/>
              </a:rPr>
              <a:t>的问题，而解决的办法是采用</a:t>
            </a:r>
            <a:r>
              <a:rPr lang="zh-CN" altLang="en-US" sz="2800" b="1" kern="0" dirty="0">
                <a:solidFill>
                  <a:srgbClr val="C00000"/>
                </a:solidFill>
                <a:latin typeface="Times New Roman" panose="02020603050405020304" pitchFamily="18" charset="0"/>
                <a:ea typeface="方正静蕾简体" panose="02000000000000000000"/>
              </a:rPr>
              <a:t>存储器地址分段</a:t>
            </a:r>
            <a:r>
              <a:rPr lang="zh-CN" altLang="en-US" sz="2800" b="1" kern="0" dirty="0">
                <a:solidFill>
                  <a:srgbClr val="2D8AE7">
                    <a:lumMod val="50000"/>
                  </a:srgbClr>
                </a:solidFill>
                <a:latin typeface="Times New Roman" panose="02020603050405020304" pitchFamily="18" charset="0"/>
                <a:ea typeface="方正静蕾简体" panose="02000000000000000000"/>
              </a:rPr>
              <a:t>的方法。 </a:t>
            </a: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在每个段内地址空间是线性增长的，每个段的大小可达</a:t>
            </a:r>
            <a:r>
              <a:rPr lang="en-US" altLang="zh-CN" sz="2800" b="1" kern="0" dirty="0">
                <a:solidFill>
                  <a:srgbClr val="C00000"/>
                </a:solidFill>
                <a:latin typeface="Times New Roman" panose="02020603050405020304" pitchFamily="18" charset="0"/>
                <a:ea typeface="方正静蕾简体" panose="02000000000000000000"/>
              </a:rPr>
              <a:t>64KB</a:t>
            </a:r>
            <a:r>
              <a:rPr lang="zh-CN" altLang="en-US" sz="2800" b="1" kern="0" dirty="0">
                <a:solidFill>
                  <a:srgbClr val="2D8AE7">
                    <a:lumMod val="50000"/>
                  </a:srgbClr>
                </a:solidFill>
                <a:latin typeface="Times New Roman" panose="02020603050405020304" pitchFamily="18" charset="0"/>
                <a:ea typeface="方正静蕾简体" panose="02000000000000000000"/>
              </a:rPr>
              <a:t>，这样段内地址可以用</a:t>
            </a:r>
            <a:r>
              <a:rPr lang="en-US" altLang="zh-CN" sz="2800" b="1" kern="0" dirty="0">
                <a:solidFill>
                  <a:srgbClr val="2D8AE7">
                    <a:lumMod val="50000"/>
                  </a:srgbClr>
                </a:solidFill>
                <a:latin typeface="Times New Roman" panose="02020603050405020304" pitchFamily="18" charset="0"/>
                <a:ea typeface="方正静蕾简体" panose="02000000000000000000"/>
              </a:rPr>
              <a:t>16</a:t>
            </a:r>
            <a:r>
              <a:rPr lang="zh-CN" altLang="en-US" sz="2800" b="1" kern="0" dirty="0">
                <a:solidFill>
                  <a:srgbClr val="2D8AE7">
                    <a:lumMod val="50000"/>
                  </a:srgbClr>
                </a:solidFill>
                <a:latin typeface="Times New Roman" panose="02020603050405020304" pitchFamily="18" charset="0"/>
                <a:ea typeface="方正静蕾简体" panose="02000000000000000000"/>
              </a:rPr>
              <a:t>位表示。</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6457914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24</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480440"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存储器地址的分段</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237177"/>
            <a:ext cx="7915532" cy="5402056"/>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段不能起于任意地址，而必须从任一小段的首地址开始，每</a:t>
            </a:r>
            <a:r>
              <a:rPr lang="en-US" altLang="zh-CN" sz="2800" b="1" kern="0" dirty="0">
                <a:solidFill>
                  <a:srgbClr val="2D8AE7">
                    <a:lumMod val="50000"/>
                  </a:srgbClr>
                </a:solidFill>
                <a:latin typeface="Times New Roman" panose="02020603050405020304" pitchFamily="18" charset="0"/>
                <a:ea typeface="方正静蕾简体" panose="02000000000000000000"/>
              </a:rPr>
              <a:t>16</a:t>
            </a:r>
            <a:r>
              <a:rPr lang="zh-CN" altLang="en-US" sz="2800" b="1" kern="0" dirty="0">
                <a:solidFill>
                  <a:srgbClr val="2D8AE7">
                    <a:lumMod val="50000"/>
                  </a:srgbClr>
                </a:solidFill>
                <a:latin typeface="Times New Roman" panose="02020603050405020304" pitchFamily="18" charset="0"/>
                <a:ea typeface="方正静蕾简体" panose="02000000000000000000"/>
              </a:rPr>
              <a:t>个字节为一小段。</a:t>
            </a: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合法段首地址可表示如下：</a:t>
            </a:r>
          </a:p>
          <a:p>
            <a:pPr lvl="0" algn="just" defTabSz="914400" fontAlgn="base">
              <a:spcBef>
                <a:spcPct val="0"/>
              </a:spcBef>
              <a:spcAft>
                <a:spcPct val="0"/>
              </a:spcAft>
              <a:defRPr/>
            </a:pPr>
            <a:r>
              <a:rPr lang="zh-CN" altLang="en-US" sz="2800" b="1" kern="0" dirty="0">
                <a:solidFill>
                  <a:srgbClr val="2D8AE7">
                    <a:lumMod val="50000"/>
                  </a:srgbClr>
                </a:solidFill>
                <a:latin typeface="Times New Roman" panose="02020603050405020304" pitchFamily="18" charset="0"/>
                <a:ea typeface="方正静蕾简体" panose="02000000000000000000"/>
              </a:rPr>
              <a:t>	</a:t>
            </a:r>
            <a:r>
              <a:rPr lang="en-US" altLang="zh-CN" sz="2800" b="1" kern="0" dirty="0">
                <a:solidFill>
                  <a:srgbClr val="2D8AE7">
                    <a:lumMod val="50000"/>
                  </a:srgbClr>
                </a:solidFill>
                <a:latin typeface="Times New Roman" panose="02020603050405020304" pitchFamily="18" charset="0"/>
                <a:ea typeface="方正静蕾简体" panose="02000000000000000000"/>
              </a:rPr>
              <a:t>00000H</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00010H</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 </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41230H, </a:t>
            </a:r>
          </a:p>
          <a:p>
            <a:pPr lvl="0" algn="just" defTabSz="914400" fontAlgn="base">
              <a:spcBef>
                <a:spcPct val="0"/>
              </a:spcBef>
              <a:spcAft>
                <a:spcPct val="0"/>
              </a:spcAf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	41240H</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 </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FFFE0H</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FFFF0H</a:t>
            </a: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1MB</a:t>
            </a:r>
            <a:r>
              <a:rPr lang="zh-CN" altLang="en-US" sz="2800" b="1" kern="0" dirty="0">
                <a:solidFill>
                  <a:srgbClr val="2D8AE7">
                    <a:lumMod val="50000"/>
                  </a:srgbClr>
                </a:solidFill>
                <a:latin typeface="Times New Roman" panose="02020603050405020304" pitchFamily="18" charset="0"/>
                <a:ea typeface="方正静蕾简体" panose="02000000000000000000"/>
              </a:rPr>
              <a:t>的存储器每一个存储单元都有一个唯一的</a:t>
            </a:r>
            <a:r>
              <a:rPr lang="en-US" altLang="zh-CN" sz="2800" b="1" kern="0" dirty="0">
                <a:solidFill>
                  <a:srgbClr val="2D8AE7">
                    <a:lumMod val="50000"/>
                  </a:srgbClr>
                </a:solidFill>
                <a:latin typeface="Times New Roman" panose="02020603050405020304" pitchFamily="18" charset="0"/>
                <a:ea typeface="方正静蕾简体" panose="02000000000000000000"/>
              </a:rPr>
              <a:t>20</a:t>
            </a:r>
            <a:r>
              <a:rPr lang="zh-CN" altLang="en-US" sz="2800" b="1" kern="0" dirty="0">
                <a:solidFill>
                  <a:srgbClr val="2D8AE7">
                    <a:lumMod val="50000"/>
                  </a:srgbClr>
                </a:solidFill>
                <a:latin typeface="Times New Roman" panose="02020603050405020304" pitchFamily="18" charset="0"/>
                <a:ea typeface="方正静蕾简体" panose="02000000000000000000"/>
              </a:rPr>
              <a:t>位地址，称为该存储单元的</a:t>
            </a:r>
            <a:r>
              <a:rPr lang="zh-CN" altLang="en-US" sz="2800" b="1" kern="0" dirty="0">
                <a:solidFill>
                  <a:srgbClr val="C00000"/>
                </a:solidFill>
                <a:latin typeface="Times New Roman" panose="02020603050405020304" pitchFamily="18" charset="0"/>
                <a:ea typeface="方正静蕾简体" panose="02000000000000000000"/>
              </a:rPr>
              <a:t>物理地址</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C00000"/>
                </a:solidFill>
                <a:latin typeface="Times New Roman" panose="02020603050405020304" pitchFamily="18" charset="0"/>
                <a:ea typeface="方正静蕾简体" panose="02000000000000000000"/>
              </a:rPr>
              <a:t>20</a:t>
            </a:r>
            <a:r>
              <a:rPr lang="zh-CN" altLang="en-US" sz="2800" b="1" kern="0" dirty="0">
                <a:solidFill>
                  <a:srgbClr val="C00000"/>
                </a:solidFill>
                <a:latin typeface="Times New Roman" panose="02020603050405020304" pitchFamily="18" charset="0"/>
                <a:ea typeface="方正静蕾简体" panose="02000000000000000000"/>
              </a:rPr>
              <a:t>位物理地址由</a:t>
            </a:r>
            <a:r>
              <a:rPr lang="en-US" altLang="zh-CN" sz="2800" b="1" kern="0" dirty="0">
                <a:solidFill>
                  <a:srgbClr val="C00000"/>
                </a:solidFill>
                <a:latin typeface="Times New Roman" panose="02020603050405020304" pitchFamily="18" charset="0"/>
                <a:ea typeface="方正静蕾简体" panose="02000000000000000000"/>
              </a:rPr>
              <a:t>16</a:t>
            </a:r>
            <a:r>
              <a:rPr lang="zh-CN" altLang="en-US" sz="2800" b="1" kern="0" dirty="0">
                <a:solidFill>
                  <a:srgbClr val="C00000"/>
                </a:solidFill>
                <a:latin typeface="Times New Roman" panose="02020603050405020304" pitchFamily="18" charset="0"/>
                <a:ea typeface="方正静蕾简体" panose="02000000000000000000"/>
              </a:rPr>
              <a:t>位段地址和</a:t>
            </a:r>
            <a:r>
              <a:rPr lang="en-US" altLang="zh-CN" sz="2800" b="1" kern="0" dirty="0">
                <a:solidFill>
                  <a:srgbClr val="C00000"/>
                </a:solidFill>
                <a:latin typeface="Times New Roman" panose="02020603050405020304" pitchFamily="18" charset="0"/>
                <a:ea typeface="方正静蕾简体" panose="02000000000000000000"/>
              </a:rPr>
              <a:t>16</a:t>
            </a:r>
            <a:r>
              <a:rPr lang="zh-CN" altLang="en-US" sz="2800" b="1" kern="0" dirty="0">
                <a:solidFill>
                  <a:srgbClr val="C00000"/>
                </a:solidFill>
                <a:latin typeface="Times New Roman" panose="02020603050405020304" pitchFamily="18" charset="0"/>
                <a:ea typeface="方正静蕾简体" panose="02000000000000000000"/>
              </a:rPr>
              <a:t>位偏移地址组成</a:t>
            </a:r>
            <a:r>
              <a:rPr lang="en-US" altLang="zh-CN" sz="2800" b="1" kern="0" dirty="0">
                <a:solidFill>
                  <a:srgbClr val="C00000"/>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逻辑地址</a:t>
            </a:r>
            <a:r>
              <a:rPr lang="en-US" altLang="zh-CN" sz="2800" b="1" kern="0" dirty="0">
                <a:solidFill>
                  <a:srgbClr val="C00000"/>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 </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34691992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97">
                                            <p:txEl>
                                              <p:pRg st="2" end="2"/>
                                            </p:txEl>
                                          </p:spTgt>
                                        </p:tgtEl>
                                        <p:attrNameLst>
                                          <p:attrName>style.visibility</p:attrName>
                                        </p:attrNameLst>
                                      </p:cBhvr>
                                      <p:to>
                                        <p:strVal val="visible"/>
                                      </p:to>
                                    </p:set>
                                    <p:animEffect transition="in" filter="wipe(left)">
                                      <p:cBhvr>
                                        <p:cTn id="25" dur="500"/>
                                        <p:tgtEl>
                                          <p:spTgt spid="97">
                                            <p:txEl>
                                              <p:pRg st="2" end="2"/>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97">
                                            <p:txEl>
                                              <p:pRg st="3" end="3"/>
                                            </p:txEl>
                                          </p:spTgt>
                                        </p:tgtEl>
                                        <p:attrNameLst>
                                          <p:attrName>style.visibility</p:attrName>
                                        </p:attrNameLst>
                                      </p:cBhvr>
                                      <p:to>
                                        <p:strVal val="visible"/>
                                      </p:to>
                                    </p:set>
                                    <p:animEffect transition="in" filter="wipe(left)">
                                      <p:cBhvr>
                                        <p:cTn id="28" dur="500"/>
                                        <p:tgtEl>
                                          <p:spTgt spid="9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7">
                                            <p:txEl>
                                              <p:pRg st="4" end="4"/>
                                            </p:txEl>
                                          </p:spTgt>
                                        </p:tgtEl>
                                        <p:attrNameLst>
                                          <p:attrName>style.visibility</p:attrName>
                                        </p:attrNameLst>
                                      </p:cBhvr>
                                      <p:to>
                                        <p:strVal val="visible"/>
                                      </p:to>
                                    </p:set>
                                    <p:animEffect transition="in" filter="wipe(left)">
                                      <p:cBhvr>
                                        <p:cTn id="33" dur="500"/>
                                        <p:tgtEl>
                                          <p:spTgt spid="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EF-7DD1-4556-B39E-E5D4BD6E8413}"/>
              </a:ext>
            </a:extLst>
          </p:cNvPr>
          <p:cNvSpPr>
            <a:spLocks noGrp="1"/>
          </p:cNvSpPr>
          <p:nvPr>
            <p:ph type="sldNum" sz="quarter" idx="12"/>
          </p:nvPr>
        </p:nvSpPr>
        <p:spPr/>
        <p:txBody>
          <a:bodyPr/>
          <a:lstStyle/>
          <a:p>
            <a:fld id="{E93F81B1-D4C0-4CFE-8E4B-8D75BF4F38F2}" type="slidenum">
              <a:rPr lang="zh-CN" altLang="en-US" smtClean="0"/>
              <a:t>25</a:t>
            </a:fld>
            <a:endParaRPr lang="zh-CN" altLang="en-US"/>
          </a:p>
        </p:txBody>
      </p:sp>
      <p:sp>
        <p:nvSpPr>
          <p:cNvPr id="82" name="Rectangle 1027">
            <a:extLst>
              <a:ext uri="{FF2B5EF4-FFF2-40B4-BE49-F238E27FC236}">
                <a16:creationId xmlns:a16="http://schemas.microsoft.com/office/drawing/2014/main" id="{2426DAB4-5E8A-4AA3-8A78-6BB3DC3ACEEA}"/>
              </a:ext>
            </a:extLst>
          </p:cNvPr>
          <p:cNvSpPr>
            <a:spLocks noChangeArrowheads="1"/>
          </p:cNvSpPr>
          <p:nvPr/>
        </p:nvSpPr>
        <p:spPr bwMode="auto">
          <a:xfrm>
            <a:off x="1315636" y="404774"/>
            <a:ext cx="4817344"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存储单元的地址和内容</a:t>
            </a:r>
          </a:p>
        </p:txBody>
      </p:sp>
      <p:sp>
        <p:nvSpPr>
          <p:cNvPr id="85" name="AutoShape 4">
            <a:extLst>
              <a:ext uri="{FF2B5EF4-FFF2-40B4-BE49-F238E27FC236}">
                <a16:creationId xmlns:a16="http://schemas.microsoft.com/office/drawing/2014/main" id="{C0844B65-C95A-4626-8036-94B50471DB34}"/>
              </a:ext>
            </a:extLst>
          </p:cNvPr>
          <p:cNvSpPr>
            <a:spLocks noChangeAspect="1" noChangeArrowheads="1" noTextEdit="1"/>
          </p:cNvSpPr>
          <p:nvPr/>
        </p:nvSpPr>
        <p:spPr bwMode="auto">
          <a:xfrm>
            <a:off x="762000" y="1810562"/>
            <a:ext cx="76200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 name="组合 2">
            <a:extLst>
              <a:ext uri="{FF2B5EF4-FFF2-40B4-BE49-F238E27FC236}">
                <a16:creationId xmlns:a16="http://schemas.microsoft.com/office/drawing/2014/main" id="{55D71F3E-A1EA-4666-991D-B44699F27C93}"/>
              </a:ext>
            </a:extLst>
          </p:cNvPr>
          <p:cNvGrpSpPr/>
          <p:nvPr/>
        </p:nvGrpSpPr>
        <p:grpSpPr>
          <a:xfrm>
            <a:off x="842103" y="1924165"/>
            <a:ext cx="3214278" cy="3540823"/>
            <a:chOff x="842103" y="1924165"/>
            <a:chExt cx="3214278" cy="3540823"/>
          </a:xfrm>
        </p:grpSpPr>
        <p:sp>
          <p:nvSpPr>
            <p:cNvPr id="86" name="Rectangle 6">
              <a:extLst>
                <a:ext uri="{FF2B5EF4-FFF2-40B4-BE49-F238E27FC236}">
                  <a16:creationId xmlns:a16="http://schemas.microsoft.com/office/drawing/2014/main" id="{76978AE4-CF5F-4C72-A25F-7F22893B2FE1}"/>
                </a:ext>
              </a:extLst>
            </p:cNvPr>
            <p:cNvSpPr>
              <a:spLocks noChangeArrowheads="1"/>
            </p:cNvSpPr>
            <p:nvPr/>
          </p:nvSpPr>
          <p:spPr bwMode="auto">
            <a:xfrm>
              <a:off x="1660125" y="2277122"/>
              <a:ext cx="1396709"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7" name="Rectangle 7">
              <a:extLst>
                <a:ext uri="{FF2B5EF4-FFF2-40B4-BE49-F238E27FC236}">
                  <a16:creationId xmlns:a16="http://schemas.microsoft.com/office/drawing/2014/main" id="{7168CB74-1DF9-4712-8A41-7EB5F9C6D1E7}"/>
                </a:ext>
              </a:extLst>
            </p:cNvPr>
            <p:cNvSpPr>
              <a:spLocks noChangeArrowheads="1"/>
            </p:cNvSpPr>
            <p:nvPr/>
          </p:nvSpPr>
          <p:spPr bwMode="auto">
            <a:xfrm>
              <a:off x="1849221" y="2345550"/>
              <a:ext cx="98454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2100" dirty="0">
                  <a:solidFill>
                    <a:schemeClr val="tx1"/>
                  </a:solidFill>
                  <a:ea typeface="宋体" panose="02010600030101010101" pitchFamily="2" charset="-122"/>
                </a:rPr>
                <a:t>逻辑地址</a:t>
              </a:r>
            </a:p>
          </p:txBody>
        </p:sp>
        <p:sp>
          <p:nvSpPr>
            <p:cNvPr id="88" name="Rectangle 8">
              <a:extLst>
                <a:ext uri="{FF2B5EF4-FFF2-40B4-BE49-F238E27FC236}">
                  <a16:creationId xmlns:a16="http://schemas.microsoft.com/office/drawing/2014/main" id="{89E771E7-E168-41EE-BC2F-F03F0A53D846}"/>
                </a:ext>
              </a:extLst>
            </p:cNvPr>
            <p:cNvSpPr>
              <a:spLocks noChangeArrowheads="1"/>
            </p:cNvSpPr>
            <p:nvPr/>
          </p:nvSpPr>
          <p:spPr bwMode="auto">
            <a:xfrm>
              <a:off x="842103" y="3188512"/>
              <a:ext cx="1396709"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9" name="Rectangle 9">
              <a:extLst>
                <a:ext uri="{FF2B5EF4-FFF2-40B4-BE49-F238E27FC236}">
                  <a16:creationId xmlns:a16="http://schemas.microsoft.com/office/drawing/2014/main" id="{68A588C6-6C1A-4FB5-92F9-F0DA956EBA7F}"/>
                </a:ext>
              </a:extLst>
            </p:cNvPr>
            <p:cNvSpPr>
              <a:spLocks noChangeArrowheads="1"/>
            </p:cNvSpPr>
            <p:nvPr/>
          </p:nvSpPr>
          <p:spPr bwMode="auto">
            <a:xfrm>
              <a:off x="1028525" y="3255187"/>
              <a:ext cx="98454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2100">
                  <a:solidFill>
                    <a:schemeClr val="tx1"/>
                  </a:solidFill>
                  <a:ea typeface="宋体" panose="02010600030101010101" pitchFamily="2" charset="-122"/>
                </a:rPr>
                <a:t>段寄存器</a:t>
              </a:r>
            </a:p>
          </p:txBody>
        </p:sp>
        <p:sp>
          <p:nvSpPr>
            <p:cNvPr id="90" name="Rectangle 10">
              <a:extLst>
                <a:ext uri="{FF2B5EF4-FFF2-40B4-BE49-F238E27FC236}">
                  <a16:creationId xmlns:a16="http://schemas.microsoft.com/office/drawing/2014/main" id="{AC8DF8C7-2DBF-4D02-933A-B58899AC7B94}"/>
                </a:ext>
              </a:extLst>
            </p:cNvPr>
            <p:cNvSpPr>
              <a:spLocks noChangeArrowheads="1"/>
            </p:cNvSpPr>
            <p:nvPr/>
          </p:nvSpPr>
          <p:spPr bwMode="auto">
            <a:xfrm>
              <a:off x="1874706" y="2732900"/>
              <a:ext cx="168945" cy="455613"/>
            </a:xfrm>
            <a:prstGeom prst="rect">
              <a:avLst/>
            </a:prstGeom>
            <a:solidFill>
              <a:srgbClr val="FFFFFF"/>
            </a:solidFill>
            <a:ln w="14288">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1" name="Rectangle 11">
              <a:extLst>
                <a:ext uri="{FF2B5EF4-FFF2-40B4-BE49-F238E27FC236}">
                  <a16:creationId xmlns:a16="http://schemas.microsoft.com/office/drawing/2014/main" id="{052AB207-3151-4E5C-80D2-055D057D2C41}"/>
                </a:ext>
              </a:extLst>
            </p:cNvPr>
            <p:cNvSpPr>
              <a:spLocks noChangeArrowheads="1"/>
            </p:cNvSpPr>
            <p:nvPr/>
          </p:nvSpPr>
          <p:spPr bwMode="auto">
            <a:xfrm>
              <a:off x="2238812" y="3188512"/>
              <a:ext cx="837443"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92" name="Rectangle 12">
              <a:extLst>
                <a:ext uri="{FF2B5EF4-FFF2-40B4-BE49-F238E27FC236}">
                  <a16:creationId xmlns:a16="http://schemas.microsoft.com/office/drawing/2014/main" id="{2BA739EF-EB8D-4487-AB87-1BD5E78E8177}"/>
                </a:ext>
              </a:extLst>
            </p:cNvPr>
            <p:cNvSpPr>
              <a:spLocks noChangeArrowheads="1"/>
            </p:cNvSpPr>
            <p:nvPr/>
          </p:nvSpPr>
          <p:spPr bwMode="auto">
            <a:xfrm>
              <a:off x="2404844" y="3255187"/>
              <a:ext cx="541789"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dirty="0">
                  <a:solidFill>
                    <a:srgbClr val="000000"/>
                  </a:solidFill>
                  <a:latin typeface="Times" panose="02020603050405020304" pitchFamily="18" charset="0"/>
                  <a:ea typeface="宋体" panose="02010600030101010101" pitchFamily="2" charset="-122"/>
                </a:rPr>
                <a:t>0000</a:t>
              </a:r>
              <a:endParaRPr lang="en-US" altLang="zh-CN" sz="1800" dirty="0">
                <a:solidFill>
                  <a:schemeClr val="tx1"/>
                </a:solidFill>
                <a:ea typeface="宋体" panose="02010600030101010101" pitchFamily="2" charset="-122"/>
              </a:endParaRPr>
            </a:p>
          </p:txBody>
        </p:sp>
        <p:sp>
          <p:nvSpPr>
            <p:cNvPr id="93" name="Freeform 13">
              <a:extLst>
                <a:ext uri="{FF2B5EF4-FFF2-40B4-BE49-F238E27FC236}">
                  <a16:creationId xmlns:a16="http://schemas.microsoft.com/office/drawing/2014/main" id="{386DE42C-C717-4E56-A860-AB632634E104}"/>
                </a:ext>
              </a:extLst>
            </p:cNvPr>
            <p:cNvSpPr>
              <a:spLocks/>
            </p:cNvSpPr>
            <p:nvPr/>
          </p:nvSpPr>
          <p:spPr bwMode="auto">
            <a:xfrm>
              <a:off x="1781495" y="3644125"/>
              <a:ext cx="355367" cy="454025"/>
            </a:xfrm>
            <a:custGeom>
              <a:avLst/>
              <a:gdLst>
                <a:gd name="T0" fmla="*/ 1 w 488"/>
                <a:gd name="T1" fmla="*/ 0 h 573"/>
                <a:gd name="T2" fmla="*/ 1 w 488"/>
                <a:gd name="T3" fmla="*/ 0 h 573"/>
                <a:gd name="T4" fmla="*/ 1 w 488"/>
                <a:gd name="T5" fmla="*/ 0 h 573"/>
                <a:gd name="T6" fmla="*/ 1 w 488"/>
                <a:gd name="T7" fmla="*/ 0 h 573"/>
                <a:gd name="T8" fmla="*/ 1 w 488"/>
                <a:gd name="T9" fmla="*/ 0 h 573"/>
                <a:gd name="T10" fmla="*/ 0 w 488"/>
                <a:gd name="T11" fmla="*/ 0 h 573"/>
                <a:gd name="T12" fmla="*/ 1 w 488"/>
                <a:gd name="T13" fmla="*/ 0 h 573"/>
                <a:gd name="T14" fmla="*/ 1 w 488"/>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8" h="573">
                  <a:moveTo>
                    <a:pt x="98" y="0"/>
                  </a:moveTo>
                  <a:lnTo>
                    <a:pt x="390" y="0"/>
                  </a:lnTo>
                  <a:lnTo>
                    <a:pt x="390" y="330"/>
                  </a:lnTo>
                  <a:lnTo>
                    <a:pt x="488" y="330"/>
                  </a:lnTo>
                  <a:lnTo>
                    <a:pt x="244" y="573"/>
                  </a:lnTo>
                  <a:lnTo>
                    <a:pt x="0" y="330"/>
                  </a:lnTo>
                  <a:lnTo>
                    <a:pt x="98" y="330"/>
                  </a:lnTo>
                  <a:lnTo>
                    <a:pt x="98"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94" name="Line 14">
              <a:extLst>
                <a:ext uri="{FF2B5EF4-FFF2-40B4-BE49-F238E27FC236}">
                  <a16:creationId xmlns:a16="http://schemas.microsoft.com/office/drawing/2014/main" id="{52D9ECBC-3467-45DA-9B66-FDB35A940F99}"/>
                </a:ext>
              </a:extLst>
            </p:cNvPr>
            <p:cNvSpPr>
              <a:spLocks noChangeShapeType="1"/>
            </p:cNvSpPr>
            <p:nvPr/>
          </p:nvSpPr>
          <p:spPr bwMode="auto">
            <a:xfrm flipH="1">
              <a:off x="1852860" y="3644125"/>
              <a:ext cx="21263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Freeform 15">
              <a:extLst>
                <a:ext uri="{FF2B5EF4-FFF2-40B4-BE49-F238E27FC236}">
                  <a16:creationId xmlns:a16="http://schemas.microsoft.com/office/drawing/2014/main" id="{A88BD5C9-C4CA-4C0F-A4C2-9491BE0C2D35}"/>
                </a:ext>
              </a:extLst>
            </p:cNvPr>
            <p:cNvSpPr>
              <a:spLocks/>
            </p:cNvSpPr>
            <p:nvPr/>
          </p:nvSpPr>
          <p:spPr bwMode="auto">
            <a:xfrm>
              <a:off x="944053" y="3644125"/>
              <a:ext cx="355367" cy="454025"/>
            </a:xfrm>
            <a:custGeom>
              <a:avLst/>
              <a:gdLst>
                <a:gd name="T0" fmla="*/ 1 w 487"/>
                <a:gd name="T1" fmla="*/ 0 h 573"/>
                <a:gd name="T2" fmla="*/ 1 w 487"/>
                <a:gd name="T3" fmla="*/ 0 h 573"/>
                <a:gd name="T4" fmla="*/ 1 w 487"/>
                <a:gd name="T5" fmla="*/ 0 h 573"/>
                <a:gd name="T6" fmla="*/ 1 w 487"/>
                <a:gd name="T7" fmla="*/ 0 h 573"/>
                <a:gd name="T8" fmla="*/ 1 w 487"/>
                <a:gd name="T9" fmla="*/ 0 h 573"/>
                <a:gd name="T10" fmla="*/ 0 w 487"/>
                <a:gd name="T11" fmla="*/ 0 h 573"/>
                <a:gd name="T12" fmla="*/ 1 w 487"/>
                <a:gd name="T13" fmla="*/ 0 h 573"/>
                <a:gd name="T14" fmla="*/ 1 w 487"/>
                <a:gd name="T15" fmla="*/ 0 h 5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7" h="573">
                  <a:moveTo>
                    <a:pt x="98" y="0"/>
                  </a:moveTo>
                  <a:lnTo>
                    <a:pt x="389" y="0"/>
                  </a:lnTo>
                  <a:lnTo>
                    <a:pt x="389" y="330"/>
                  </a:lnTo>
                  <a:lnTo>
                    <a:pt x="487" y="330"/>
                  </a:lnTo>
                  <a:lnTo>
                    <a:pt x="243" y="573"/>
                  </a:lnTo>
                  <a:lnTo>
                    <a:pt x="0" y="330"/>
                  </a:lnTo>
                  <a:lnTo>
                    <a:pt x="98" y="330"/>
                  </a:lnTo>
                  <a:lnTo>
                    <a:pt x="98"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96" name="Line 16">
              <a:extLst>
                <a:ext uri="{FF2B5EF4-FFF2-40B4-BE49-F238E27FC236}">
                  <a16:creationId xmlns:a16="http://schemas.microsoft.com/office/drawing/2014/main" id="{84394B83-2B13-44F8-BED0-FEE4FB47BA72}"/>
                </a:ext>
              </a:extLst>
            </p:cNvPr>
            <p:cNvSpPr>
              <a:spLocks noChangeShapeType="1"/>
            </p:cNvSpPr>
            <p:nvPr/>
          </p:nvSpPr>
          <p:spPr bwMode="auto">
            <a:xfrm flipH="1">
              <a:off x="1015417" y="3644125"/>
              <a:ext cx="212638"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Freeform 17">
              <a:extLst>
                <a:ext uri="{FF2B5EF4-FFF2-40B4-BE49-F238E27FC236}">
                  <a16:creationId xmlns:a16="http://schemas.microsoft.com/office/drawing/2014/main" id="{237E18FE-1BFC-415B-9FF4-308F42E6B7CE}"/>
                </a:ext>
              </a:extLst>
            </p:cNvPr>
            <p:cNvSpPr>
              <a:spLocks/>
            </p:cNvSpPr>
            <p:nvPr/>
          </p:nvSpPr>
          <p:spPr bwMode="auto">
            <a:xfrm>
              <a:off x="842103" y="4098150"/>
              <a:ext cx="1396709" cy="457200"/>
            </a:xfrm>
            <a:custGeom>
              <a:avLst/>
              <a:gdLst>
                <a:gd name="T0" fmla="*/ 1 w 1917"/>
                <a:gd name="T1" fmla="*/ 1 h 574"/>
                <a:gd name="T2" fmla="*/ 1 w 1917"/>
                <a:gd name="T3" fmla="*/ 1 h 574"/>
                <a:gd name="T4" fmla="*/ 1 w 1917"/>
                <a:gd name="T5" fmla="*/ 0 h 574"/>
                <a:gd name="T6" fmla="*/ 0 w 1917"/>
                <a:gd name="T7" fmla="*/ 0 h 574"/>
                <a:gd name="T8" fmla="*/ 1 w 1917"/>
                <a:gd name="T9" fmla="*/ 1 h 5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7" h="574">
                  <a:moveTo>
                    <a:pt x="192" y="574"/>
                  </a:moveTo>
                  <a:lnTo>
                    <a:pt x="1726" y="574"/>
                  </a:lnTo>
                  <a:lnTo>
                    <a:pt x="1917" y="0"/>
                  </a:lnTo>
                  <a:lnTo>
                    <a:pt x="0" y="0"/>
                  </a:lnTo>
                  <a:lnTo>
                    <a:pt x="192" y="574"/>
                  </a:lnTo>
                  <a:close/>
                </a:path>
              </a:pathLst>
            </a:custGeom>
            <a:solidFill>
              <a:srgbClr val="FFFFFF"/>
            </a:solidFill>
            <a:ln w="23813">
              <a:solidFill>
                <a:srgbClr val="000000"/>
              </a:solidFill>
              <a:prstDash val="solid"/>
              <a:round/>
              <a:headEnd/>
              <a:tailEnd/>
            </a:ln>
          </p:spPr>
          <p:txBody>
            <a:bodyPr/>
            <a:lstStyle/>
            <a:p>
              <a:endParaRPr lang="zh-CN" altLang="en-US"/>
            </a:p>
          </p:txBody>
        </p:sp>
        <p:sp>
          <p:nvSpPr>
            <p:cNvPr id="98" name="Rectangle 18">
              <a:extLst>
                <a:ext uri="{FF2B5EF4-FFF2-40B4-BE49-F238E27FC236}">
                  <a16:creationId xmlns:a16="http://schemas.microsoft.com/office/drawing/2014/main" id="{95AD733E-BB3E-4D2E-B657-9C5E235CCDB0}"/>
                </a:ext>
              </a:extLst>
            </p:cNvPr>
            <p:cNvSpPr>
              <a:spLocks noChangeArrowheads="1"/>
            </p:cNvSpPr>
            <p:nvPr/>
          </p:nvSpPr>
          <p:spPr bwMode="auto">
            <a:xfrm>
              <a:off x="1156690" y="4166412"/>
              <a:ext cx="738406"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2100">
                  <a:solidFill>
                    <a:schemeClr val="tx1"/>
                  </a:solidFill>
                  <a:ea typeface="宋体" panose="02010600030101010101" pitchFamily="2" charset="-122"/>
                </a:rPr>
                <a:t>加法器</a:t>
              </a:r>
            </a:p>
          </p:txBody>
        </p:sp>
        <p:sp>
          <p:nvSpPr>
            <p:cNvPr id="99" name="Freeform 19">
              <a:extLst>
                <a:ext uri="{FF2B5EF4-FFF2-40B4-BE49-F238E27FC236}">
                  <a16:creationId xmlns:a16="http://schemas.microsoft.com/office/drawing/2014/main" id="{5F7B2293-1944-422C-8841-F82B5FFD1A54}"/>
                </a:ext>
              </a:extLst>
            </p:cNvPr>
            <p:cNvSpPr>
              <a:spLocks/>
            </p:cNvSpPr>
            <p:nvPr/>
          </p:nvSpPr>
          <p:spPr bwMode="auto">
            <a:xfrm>
              <a:off x="1363502" y="4555350"/>
              <a:ext cx="353911" cy="454025"/>
            </a:xfrm>
            <a:custGeom>
              <a:avLst/>
              <a:gdLst>
                <a:gd name="T0" fmla="*/ 1 w 486"/>
                <a:gd name="T1" fmla="*/ 0 h 574"/>
                <a:gd name="T2" fmla="*/ 1 w 486"/>
                <a:gd name="T3" fmla="*/ 0 h 574"/>
                <a:gd name="T4" fmla="*/ 1 w 486"/>
                <a:gd name="T5" fmla="*/ 0 h 574"/>
                <a:gd name="T6" fmla="*/ 1 w 486"/>
                <a:gd name="T7" fmla="*/ 0 h 574"/>
                <a:gd name="T8" fmla="*/ 1 w 486"/>
                <a:gd name="T9" fmla="*/ 0 h 574"/>
                <a:gd name="T10" fmla="*/ 0 w 486"/>
                <a:gd name="T11" fmla="*/ 0 h 574"/>
                <a:gd name="T12" fmla="*/ 1 w 486"/>
                <a:gd name="T13" fmla="*/ 0 h 574"/>
                <a:gd name="T14" fmla="*/ 1 w 486"/>
                <a:gd name="T15" fmla="*/ 0 h 5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6" h="574">
                  <a:moveTo>
                    <a:pt x="96" y="0"/>
                  </a:moveTo>
                  <a:lnTo>
                    <a:pt x="389" y="0"/>
                  </a:lnTo>
                  <a:lnTo>
                    <a:pt x="389" y="331"/>
                  </a:lnTo>
                  <a:lnTo>
                    <a:pt x="486" y="331"/>
                  </a:lnTo>
                  <a:lnTo>
                    <a:pt x="242" y="574"/>
                  </a:lnTo>
                  <a:lnTo>
                    <a:pt x="0" y="331"/>
                  </a:lnTo>
                  <a:lnTo>
                    <a:pt x="96" y="331"/>
                  </a:lnTo>
                  <a:lnTo>
                    <a:pt x="96" y="0"/>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100" name="Line 20">
              <a:extLst>
                <a:ext uri="{FF2B5EF4-FFF2-40B4-BE49-F238E27FC236}">
                  <a16:creationId xmlns:a16="http://schemas.microsoft.com/office/drawing/2014/main" id="{2ADCF317-CB63-4546-990E-DC7A1D2B3715}"/>
                </a:ext>
              </a:extLst>
            </p:cNvPr>
            <p:cNvSpPr>
              <a:spLocks noChangeShapeType="1"/>
            </p:cNvSpPr>
            <p:nvPr/>
          </p:nvSpPr>
          <p:spPr bwMode="auto">
            <a:xfrm flipH="1">
              <a:off x="1433411" y="4555350"/>
              <a:ext cx="21409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Rectangle 21">
              <a:extLst>
                <a:ext uri="{FF2B5EF4-FFF2-40B4-BE49-F238E27FC236}">
                  <a16:creationId xmlns:a16="http://schemas.microsoft.com/office/drawing/2014/main" id="{65A42F69-A851-4F24-8147-CCA4926604C2}"/>
                </a:ext>
              </a:extLst>
            </p:cNvPr>
            <p:cNvSpPr>
              <a:spLocks noChangeArrowheads="1"/>
            </p:cNvSpPr>
            <p:nvPr/>
          </p:nvSpPr>
          <p:spPr bwMode="auto">
            <a:xfrm>
              <a:off x="842103" y="5009375"/>
              <a:ext cx="2234151"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2" name="Rectangle 22">
              <a:extLst>
                <a:ext uri="{FF2B5EF4-FFF2-40B4-BE49-F238E27FC236}">
                  <a16:creationId xmlns:a16="http://schemas.microsoft.com/office/drawing/2014/main" id="{090B4B4D-241A-46FE-AC20-9F4993C6D459}"/>
                </a:ext>
              </a:extLst>
            </p:cNvPr>
            <p:cNvSpPr>
              <a:spLocks noChangeArrowheads="1"/>
            </p:cNvSpPr>
            <p:nvPr/>
          </p:nvSpPr>
          <p:spPr bwMode="auto">
            <a:xfrm>
              <a:off x="1193101" y="5077637"/>
              <a:ext cx="150157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20</a:t>
              </a:r>
              <a:r>
                <a:rPr lang="zh-CN" altLang="en-US" sz="2100">
                  <a:solidFill>
                    <a:srgbClr val="000000"/>
                  </a:solidFill>
                  <a:latin typeface="Times" panose="02020603050405020304" pitchFamily="18" charset="0"/>
                  <a:ea typeface="宋体" panose="02010600030101010101" pitchFamily="2" charset="-122"/>
                </a:rPr>
                <a:t>位物理地址</a:t>
              </a:r>
              <a:endParaRPr lang="zh-CN" altLang="en-US" sz="1800">
                <a:solidFill>
                  <a:schemeClr val="tx1"/>
                </a:solidFill>
                <a:ea typeface="宋体" panose="02010600030101010101" pitchFamily="2" charset="-122"/>
              </a:endParaRPr>
            </a:p>
          </p:txBody>
        </p:sp>
        <p:sp>
          <p:nvSpPr>
            <p:cNvPr id="116" name="Rectangle 36">
              <a:extLst>
                <a:ext uri="{FF2B5EF4-FFF2-40B4-BE49-F238E27FC236}">
                  <a16:creationId xmlns:a16="http://schemas.microsoft.com/office/drawing/2014/main" id="{8D1A6515-DAA8-46DF-B57F-F569B9B05974}"/>
                </a:ext>
              </a:extLst>
            </p:cNvPr>
            <p:cNvSpPr>
              <a:spLocks noChangeArrowheads="1"/>
            </p:cNvSpPr>
            <p:nvPr/>
          </p:nvSpPr>
          <p:spPr bwMode="auto">
            <a:xfrm>
              <a:off x="3211656" y="2345550"/>
              <a:ext cx="8447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800">
                  <a:solidFill>
                    <a:schemeClr val="tx1"/>
                  </a:solidFill>
                  <a:ea typeface="宋体" panose="02010600030101010101" pitchFamily="2" charset="-122"/>
                </a:rPr>
                <a:t>偏移地址</a:t>
              </a:r>
            </a:p>
          </p:txBody>
        </p:sp>
        <p:sp>
          <p:nvSpPr>
            <p:cNvPr id="117" name="Rectangle 37">
              <a:extLst>
                <a:ext uri="{FF2B5EF4-FFF2-40B4-BE49-F238E27FC236}">
                  <a16:creationId xmlns:a16="http://schemas.microsoft.com/office/drawing/2014/main" id="{CA308F88-084A-4C5D-BCE0-86653A93C886}"/>
                </a:ext>
              </a:extLst>
            </p:cNvPr>
            <p:cNvSpPr>
              <a:spLocks noChangeArrowheads="1"/>
            </p:cNvSpPr>
            <p:nvPr/>
          </p:nvSpPr>
          <p:spPr bwMode="auto">
            <a:xfrm>
              <a:off x="3319477" y="3255187"/>
              <a:ext cx="633544"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zh-CN" altLang="en-US" sz="1800">
                  <a:solidFill>
                    <a:schemeClr val="tx1"/>
                  </a:solidFill>
                  <a:ea typeface="宋体" panose="02010600030101010101" pitchFamily="2" charset="-122"/>
                </a:rPr>
                <a:t>段地址</a:t>
              </a:r>
            </a:p>
          </p:txBody>
        </p:sp>
        <p:sp>
          <p:nvSpPr>
            <p:cNvPr id="118" name="Rectangle 38">
              <a:extLst>
                <a:ext uri="{FF2B5EF4-FFF2-40B4-BE49-F238E27FC236}">
                  <a16:creationId xmlns:a16="http://schemas.microsoft.com/office/drawing/2014/main" id="{8C55953B-B632-4036-AED1-A0B4D67659BE}"/>
                </a:ext>
              </a:extLst>
            </p:cNvPr>
            <p:cNvSpPr>
              <a:spLocks noChangeArrowheads="1"/>
            </p:cNvSpPr>
            <p:nvPr/>
          </p:nvSpPr>
          <p:spPr bwMode="auto">
            <a:xfrm>
              <a:off x="2838858" y="4660125"/>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a:t>
              </a:r>
              <a:endParaRPr lang="en-US" altLang="zh-CN" sz="1800">
                <a:solidFill>
                  <a:schemeClr val="tx1"/>
                </a:solidFill>
                <a:ea typeface="宋体" panose="02010600030101010101" pitchFamily="2" charset="-122"/>
              </a:endParaRPr>
            </a:p>
          </p:txBody>
        </p:sp>
        <p:sp>
          <p:nvSpPr>
            <p:cNvPr id="119" name="Rectangle 39">
              <a:extLst>
                <a:ext uri="{FF2B5EF4-FFF2-40B4-BE49-F238E27FC236}">
                  <a16:creationId xmlns:a16="http://schemas.microsoft.com/office/drawing/2014/main" id="{C0661B8A-3F6D-4645-B1B7-01A1519C572D}"/>
                </a:ext>
              </a:extLst>
            </p:cNvPr>
            <p:cNvSpPr>
              <a:spLocks noChangeArrowheads="1"/>
            </p:cNvSpPr>
            <p:nvPr/>
          </p:nvSpPr>
          <p:spPr bwMode="auto">
            <a:xfrm>
              <a:off x="891622" y="4660125"/>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19</a:t>
              </a:r>
              <a:endParaRPr lang="en-US" altLang="zh-CN" sz="1800">
                <a:solidFill>
                  <a:schemeClr val="tx1"/>
                </a:solidFill>
                <a:ea typeface="宋体" panose="02010600030101010101" pitchFamily="2" charset="-122"/>
              </a:endParaRPr>
            </a:p>
          </p:txBody>
        </p:sp>
        <p:sp>
          <p:nvSpPr>
            <p:cNvPr id="120" name="Rectangle 40">
              <a:extLst>
                <a:ext uri="{FF2B5EF4-FFF2-40B4-BE49-F238E27FC236}">
                  <a16:creationId xmlns:a16="http://schemas.microsoft.com/office/drawing/2014/main" id="{EE410486-C070-4065-B7C1-300A51757BE7}"/>
                </a:ext>
              </a:extLst>
            </p:cNvPr>
            <p:cNvSpPr>
              <a:spLocks noChangeArrowheads="1"/>
            </p:cNvSpPr>
            <p:nvPr/>
          </p:nvSpPr>
          <p:spPr bwMode="auto">
            <a:xfrm>
              <a:off x="891622" y="2839262"/>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15</a:t>
              </a:r>
              <a:endParaRPr lang="en-US" altLang="zh-CN" sz="1800">
                <a:solidFill>
                  <a:schemeClr val="tx1"/>
                </a:solidFill>
                <a:ea typeface="宋体" panose="02010600030101010101" pitchFamily="2" charset="-122"/>
              </a:endParaRPr>
            </a:p>
          </p:txBody>
        </p:sp>
        <p:sp>
          <p:nvSpPr>
            <p:cNvPr id="121" name="Rectangle 41">
              <a:extLst>
                <a:ext uri="{FF2B5EF4-FFF2-40B4-BE49-F238E27FC236}">
                  <a16:creationId xmlns:a16="http://schemas.microsoft.com/office/drawing/2014/main" id="{A3EFDFCB-2E80-4759-9C17-E063CC4C950A}"/>
                </a:ext>
              </a:extLst>
            </p:cNvPr>
            <p:cNvSpPr>
              <a:spLocks noChangeArrowheads="1"/>
            </p:cNvSpPr>
            <p:nvPr/>
          </p:nvSpPr>
          <p:spPr bwMode="auto">
            <a:xfrm>
              <a:off x="1603812" y="1924165"/>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dirty="0">
                  <a:solidFill>
                    <a:srgbClr val="000000"/>
                  </a:solidFill>
                  <a:latin typeface="Times" panose="02020603050405020304" pitchFamily="18" charset="0"/>
                  <a:ea typeface="宋体" panose="02010600030101010101" pitchFamily="2" charset="-122"/>
                </a:rPr>
                <a:t>15</a:t>
              </a:r>
              <a:endParaRPr lang="en-US" altLang="zh-CN" sz="1800" dirty="0">
                <a:solidFill>
                  <a:schemeClr val="tx1"/>
                </a:solidFill>
                <a:ea typeface="宋体" panose="02010600030101010101" pitchFamily="2" charset="-122"/>
              </a:endParaRPr>
            </a:p>
          </p:txBody>
        </p:sp>
        <p:sp>
          <p:nvSpPr>
            <p:cNvPr id="122" name="Rectangle 42">
              <a:extLst>
                <a:ext uri="{FF2B5EF4-FFF2-40B4-BE49-F238E27FC236}">
                  <a16:creationId xmlns:a16="http://schemas.microsoft.com/office/drawing/2014/main" id="{F3A5CB76-9FE0-48A8-A4D5-2C516A9F7FEB}"/>
                </a:ext>
              </a:extLst>
            </p:cNvPr>
            <p:cNvSpPr>
              <a:spLocks noChangeArrowheads="1"/>
            </p:cNvSpPr>
            <p:nvPr/>
          </p:nvSpPr>
          <p:spPr bwMode="auto">
            <a:xfrm>
              <a:off x="2170360" y="2839262"/>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a:t>
              </a:r>
              <a:endParaRPr lang="en-US" altLang="zh-CN" sz="1800">
                <a:solidFill>
                  <a:schemeClr val="tx1"/>
                </a:solidFill>
                <a:ea typeface="宋体" panose="02010600030101010101" pitchFamily="2" charset="-122"/>
              </a:endParaRPr>
            </a:p>
          </p:txBody>
        </p:sp>
        <p:sp>
          <p:nvSpPr>
            <p:cNvPr id="123" name="Rectangle 43">
              <a:extLst>
                <a:ext uri="{FF2B5EF4-FFF2-40B4-BE49-F238E27FC236}">
                  <a16:creationId xmlns:a16="http://schemas.microsoft.com/office/drawing/2014/main" id="{1724D3F6-F688-47C9-BBC9-0C3B24727765}"/>
                </a:ext>
              </a:extLst>
            </p:cNvPr>
            <p:cNvSpPr>
              <a:spLocks noChangeArrowheads="1"/>
            </p:cNvSpPr>
            <p:nvPr/>
          </p:nvSpPr>
          <p:spPr bwMode="auto">
            <a:xfrm>
              <a:off x="2974305" y="1942159"/>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dirty="0">
                  <a:solidFill>
                    <a:srgbClr val="000000"/>
                  </a:solidFill>
                  <a:latin typeface="Times" panose="02020603050405020304" pitchFamily="18" charset="0"/>
                  <a:ea typeface="宋体" panose="02010600030101010101" pitchFamily="2" charset="-122"/>
                </a:rPr>
                <a:t>0</a:t>
              </a:r>
              <a:endParaRPr lang="en-US" altLang="zh-CN" sz="1800" dirty="0">
                <a:solidFill>
                  <a:schemeClr val="tx1"/>
                </a:solidFill>
                <a:ea typeface="宋体" panose="02010600030101010101" pitchFamily="2" charset="-122"/>
              </a:endParaRPr>
            </a:p>
          </p:txBody>
        </p:sp>
      </p:grpSp>
      <p:grpSp>
        <p:nvGrpSpPr>
          <p:cNvPr id="127" name="组合 126">
            <a:extLst>
              <a:ext uri="{FF2B5EF4-FFF2-40B4-BE49-F238E27FC236}">
                <a16:creationId xmlns:a16="http://schemas.microsoft.com/office/drawing/2014/main" id="{3B67955B-49BE-4272-BE51-977297C1C814}"/>
              </a:ext>
            </a:extLst>
          </p:cNvPr>
          <p:cNvGrpSpPr/>
          <p:nvPr/>
        </p:nvGrpSpPr>
        <p:grpSpPr>
          <a:xfrm>
            <a:off x="4832700" y="2761475"/>
            <a:ext cx="3489587" cy="2703513"/>
            <a:chOff x="4832700" y="2761475"/>
            <a:chExt cx="3489587" cy="2703513"/>
          </a:xfrm>
        </p:grpSpPr>
        <p:sp>
          <p:nvSpPr>
            <p:cNvPr id="103" name="Rectangle 23">
              <a:extLst>
                <a:ext uri="{FF2B5EF4-FFF2-40B4-BE49-F238E27FC236}">
                  <a16:creationId xmlns:a16="http://schemas.microsoft.com/office/drawing/2014/main" id="{DAEE83CB-39E9-41B2-868F-6425001AC1BC}"/>
                </a:ext>
              </a:extLst>
            </p:cNvPr>
            <p:cNvSpPr>
              <a:spLocks noChangeArrowheads="1"/>
            </p:cNvSpPr>
            <p:nvPr/>
          </p:nvSpPr>
          <p:spPr bwMode="auto">
            <a:xfrm>
              <a:off x="5250693" y="3112312"/>
              <a:ext cx="2094335"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4" name="Rectangle 24">
              <a:extLst>
                <a:ext uri="{FF2B5EF4-FFF2-40B4-BE49-F238E27FC236}">
                  <a16:creationId xmlns:a16="http://schemas.microsoft.com/office/drawing/2014/main" id="{8B759D29-7BA1-454B-9923-4519F973A2D3}"/>
                </a:ext>
              </a:extLst>
            </p:cNvPr>
            <p:cNvSpPr>
              <a:spLocks noChangeArrowheads="1"/>
            </p:cNvSpPr>
            <p:nvPr/>
          </p:nvSpPr>
          <p:spPr bwMode="auto">
            <a:xfrm>
              <a:off x="5659947" y="3180575"/>
              <a:ext cx="1255436"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16</a:t>
              </a:r>
              <a:r>
                <a:rPr lang="zh-CN" altLang="en-US" sz="2100">
                  <a:solidFill>
                    <a:srgbClr val="000000"/>
                  </a:solidFill>
                  <a:latin typeface="Times" panose="02020603050405020304" pitchFamily="18" charset="0"/>
                  <a:ea typeface="宋体" panose="02010600030101010101" pitchFamily="2" charset="-122"/>
                </a:rPr>
                <a:t>位段地址</a:t>
              </a:r>
              <a:endParaRPr lang="zh-CN" altLang="en-US" sz="1800">
                <a:solidFill>
                  <a:schemeClr val="tx1"/>
                </a:solidFill>
                <a:ea typeface="宋体" panose="02010600030101010101" pitchFamily="2" charset="-122"/>
              </a:endParaRPr>
            </a:p>
          </p:txBody>
        </p:sp>
        <p:sp>
          <p:nvSpPr>
            <p:cNvPr id="105" name="Rectangle 25">
              <a:extLst>
                <a:ext uri="{FF2B5EF4-FFF2-40B4-BE49-F238E27FC236}">
                  <a16:creationId xmlns:a16="http://schemas.microsoft.com/office/drawing/2014/main" id="{AAB2982B-0951-4BAE-88B2-374F9B0D1E73}"/>
                </a:ext>
              </a:extLst>
            </p:cNvPr>
            <p:cNvSpPr>
              <a:spLocks noChangeArrowheads="1"/>
            </p:cNvSpPr>
            <p:nvPr/>
          </p:nvSpPr>
          <p:spPr bwMode="auto">
            <a:xfrm>
              <a:off x="6006576" y="4023537"/>
              <a:ext cx="2094335"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6" name="Rectangle 26">
              <a:extLst>
                <a:ext uri="{FF2B5EF4-FFF2-40B4-BE49-F238E27FC236}">
                  <a16:creationId xmlns:a16="http://schemas.microsoft.com/office/drawing/2014/main" id="{384C17A8-CCDF-45F5-8120-00A8F88977D2}"/>
                </a:ext>
              </a:extLst>
            </p:cNvPr>
            <p:cNvSpPr>
              <a:spLocks noChangeArrowheads="1"/>
            </p:cNvSpPr>
            <p:nvPr/>
          </p:nvSpPr>
          <p:spPr bwMode="auto">
            <a:xfrm>
              <a:off x="6289122" y="4091800"/>
              <a:ext cx="150157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16</a:t>
              </a:r>
              <a:r>
                <a:rPr lang="zh-CN" altLang="en-US" sz="2100">
                  <a:solidFill>
                    <a:srgbClr val="000000"/>
                  </a:solidFill>
                  <a:latin typeface="Times" panose="02020603050405020304" pitchFamily="18" charset="0"/>
                  <a:ea typeface="宋体" panose="02010600030101010101" pitchFamily="2" charset="-122"/>
                </a:rPr>
                <a:t>位偏移地址</a:t>
              </a:r>
              <a:endParaRPr lang="zh-CN" altLang="en-US" sz="1800">
                <a:solidFill>
                  <a:schemeClr val="tx1"/>
                </a:solidFill>
                <a:ea typeface="宋体" panose="02010600030101010101" pitchFamily="2" charset="-122"/>
              </a:endParaRPr>
            </a:p>
          </p:txBody>
        </p:sp>
        <p:sp>
          <p:nvSpPr>
            <p:cNvPr id="107" name="Line 27">
              <a:extLst>
                <a:ext uri="{FF2B5EF4-FFF2-40B4-BE49-F238E27FC236}">
                  <a16:creationId xmlns:a16="http://schemas.microsoft.com/office/drawing/2014/main" id="{2BD44633-6486-4B45-ABA7-21AE682CED76}"/>
                </a:ext>
              </a:extLst>
            </p:cNvPr>
            <p:cNvSpPr>
              <a:spLocks noChangeShapeType="1"/>
            </p:cNvSpPr>
            <p:nvPr/>
          </p:nvSpPr>
          <p:spPr bwMode="auto">
            <a:xfrm flipH="1">
              <a:off x="4832700" y="4555350"/>
              <a:ext cx="3489587"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Rectangle 28">
              <a:extLst>
                <a:ext uri="{FF2B5EF4-FFF2-40B4-BE49-F238E27FC236}">
                  <a16:creationId xmlns:a16="http://schemas.microsoft.com/office/drawing/2014/main" id="{E00B81D1-4251-4927-88F9-BB98809CCBB1}"/>
                </a:ext>
              </a:extLst>
            </p:cNvPr>
            <p:cNvSpPr>
              <a:spLocks noChangeArrowheads="1"/>
            </p:cNvSpPr>
            <p:nvPr/>
          </p:nvSpPr>
          <p:spPr bwMode="auto">
            <a:xfrm>
              <a:off x="5320601" y="5009375"/>
              <a:ext cx="2770115" cy="455613"/>
            </a:xfrm>
            <a:prstGeom prst="rect">
              <a:avLst/>
            </a:prstGeom>
            <a:solidFill>
              <a:srgbClr val="FFFFFF"/>
            </a:solidFill>
            <a:ln w="23813">
              <a:solidFill>
                <a:srgbClr val="000000"/>
              </a:solidFill>
              <a:miter lim="800000"/>
              <a:headEnd/>
              <a:tailEnd/>
            </a:ln>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09" name="Rectangle 29">
              <a:extLst>
                <a:ext uri="{FF2B5EF4-FFF2-40B4-BE49-F238E27FC236}">
                  <a16:creationId xmlns:a16="http://schemas.microsoft.com/office/drawing/2014/main" id="{60728F73-DC76-4BD8-92FC-BF69CF516E39}"/>
                </a:ext>
              </a:extLst>
            </p:cNvPr>
            <p:cNvSpPr>
              <a:spLocks noChangeArrowheads="1"/>
            </p:cNvSpPr>
            <p:nvPr/>
          </p:nvSpPr>
          <p:spPr bwMode="auto">
            <a:xfrm>
              <a:off x="5941037" y="5077637"/>
              <a:ext cx="1501571"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20</a:t>
              </a:r>
              <a:r>
                <a:rPr lang="zh-CN" altLang="en-US" sz="2100">
                  <a:solidFill>
                    <a:srgbClr val="000000"/>
                  </a:solidFill>
                  <a:latin typeface="Times" panose="02020603050405020304" pitchFamily="18" charset="0"/>
                  <a:ea typeface="宋体" panose="02010600030101010101" pitchFamily="2" charset="-122"/>
                </a:rPr>
                <a:t>位物理地址</a:t>
              </a:r>
              <a:endParaRPr lang="zh-CN" altLang="en-US" sz="1800">
                <a:solidFill>
                  <a:schemeClr val="tx1"/>
                </a:solidFill>
                <a:ea typeface="宋体" panose="02010600030101010101" pitchFamily="2" charset="-122"/>
              </a:endParaRPr>
            </a:p>
          </p:txBody>
        </p:sp>
        <p:sp>
          <p:nvSpPr>
            <p:cNvPr id="110" name="Rectangle 30">
              <a:extLst>
                <a:ext uri="{FF2B5EF4-FFF2-40B4-BE49-F238E27FC236}">
                  <a16:creationId xmlns:a16="http://schemas.microsoft.com/office/drawing/2014/main" id="{833BFF9F-EC56-48DE-A115-26A8696C17C4}"/>
                </a:ext>
              </a:extLst>
            </p:cNvPr>
            <p:cNvSpPr>
              <a:spLocks noChangeArrowheads="1"/>
            </p:cNvSpPr>
            <p:nvPr/>
          </p:nvSpPr>
          <p:spPr bwMode="auto">
            <a:xfrm>
              <a:off x="6056094" y="3674287"/>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15</a:t>
              </a:r>
              <a:endParaRPr lang="en-US" altLang="zh-CN" sz="1800">
                <a:solidFill>
                  <a:schemeClr val="tx1"/>
                </a:solidFill>
                <a:ea typeface="宋体" panose="02010600030101010101" pitchFamily="2" charset="-122"/>
              </a:endParaRPr>
            </a:p>
          </p:txBody>
        </p:sp>
        <p:sp>
          <p:nvSpPr>
            <p:cNvPr id="111" name="Rectangle 31">
              <a:extLst>
                <a:ext uri="{FF2B5EF4-FFF2-40B4-BE49-F238E27FC236}">
                  <a16:creationId xmlns:a16="http://schemas.microsoft.com/office/drawing/2014/main" id="{E357C5FE-DB71-4BC2-8D8D-6CBE3314A284}"/>
                </a:ext>
              </a:extLst>
            </p:cNvPr>
            <p:cNvSpPr>
              <a:spLocks noChangeArrowheads="1"/>
            </p:cNvSpPr>
            <p:nvPr/>
          </p:nvSpPr>
          <p:spPr bwMode="auto">
            <a:xfrm>
              <a:off x="7914489" y="3674287"/>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a:t>
              </a:r>
              <a:endParaRPr lang="en-US" altLang="zh-CN" sz="1800">
                <a:solidFill>
                  <a:schemeClr val="tx1"/>
                </a:solidFill>
                <a:ea typeface="宋体" panose="02010600030101010101" pitchFamily="2" charset="-122"/>
              </a:endParaRPr>
            </a:p>
          </p:txBody>
        </p:sp>
        <p:sp>
          <p:nvSpPr>
            <p:cNvPr id="112" name="Rectangle 32">
              <a:extLst>
                <a:ext uri="{FF2B5EF4-FFF2-40B4-BE49-F238E27FC236}">
                  <a16:creationId xmlns:a16="http://schemas.microsoft.com/office/drawing/2014/main" id="{AE3E73A2-0288-4948-B237-192B898BCC8C}"/>
                </a:ext>
              </a:extLst>
            </p:cNvPr>
            <p:cNvSpPr>
              <a:spLocks noChangeArrowheads="1"/>
            </p:cNvSpPr>
            <p:nvPr/>
          </p:nvSpPr>
          <p:spPr bwMode="auto">
            <a:xfrm>
              <a:off x="7840211" y="4660125"/>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a:t>
              </a:r>
              <a:endParaRPr lang="en-US" altLang="zh-CN" sz="1800">
                <a:solidFill>
                  <a:schemeClr val="tx1"/>
                </a:solidFill>
                <a:ea typeface="宋体" panose="02010600030101010101" pitchFamily="2" charset="-122"/>
              </a:endParaRPr>
            </a:p>
          </p:txBody>
        </p:sp>
        <p:sp>
          <p:nvSpPr>
            <p:cNvPr id="113" name="Rectangle 33">
              <a:extLst>
                <a:ext uri="{FF2B5EF4-FFF2-40B4-BE49-F238E27FC236}">
                  <a16:creationId xmlns:a16="http://schemas.microsoft.com/office/drawing/2014/main" id="{106DFB95-EBE1-423F-8349-E42793528ECF}"/>
                </a:ext>
              </a:extLst>
            </p:cNvPr>
            <p:cNvSpPr>
              <a:spLocks noChangeArrowheads="1"/>
            </p:cNvSpPr>
            <p:nvPr/>
          </p:nvSpPr>
          <p:spPr bwMode="auto">
            <a:xfrm>
              <a:off x="5370119" y="4660125"/>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19</a:t>
              </a:r>
              <a:endParaRPr lang="en-US" altLang="zh-CN" sz="1800">
                <a:solidFill>
                  <a:schemeClr val="tx1"/>
                </a:solidFill>
                <a:ea typeface="宋体" panose="02010600030101010101" pitchFamily="2" charset="-122"/>
              </a:endParaRPr>
            </a:p>
          </p:txBody>
        </p:sp>
        <p:sp>
          <p:nvSpPr>
            <p:cNvPr id="114" name="Rectangle 34">
              <a:extLst>
                <a:ext uri="{FF2B5EF4-FFF2-40B4-BE49-F238E27FC236}">
                  <a16:creationId xmlns:a16="http://schemas.microsoft.com/office/drawing/2014/main" id="{EB1C3BD4-CB7C-486E-8BD3-4C79DA591468}"/>
                </a:ext>
              </a:extLst>
            </p:cNvPr>
            <p:cNvSpPr>
              <a:spLocks noChangeArrowheads="1"/>
            </p:cNvSpPr>
            <p:nvPr/>
          </p:nvSpPr>
          <p:spPr bwMode="auto">
            <a:xfrm>
              <a:off x="4947757" y="4204512"/>
              <a:ext cx="142729"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a:t>
              </a:r>
              <a:endParaRPr lang="en-US" altLang="zh-CN" sz="1800">
                <a:solidFill>
                  <a:schemeClr val="tx1"/>
                </a:solidFill>
                <a:ea typeface="宋体" panose="02010600030101010101" pitchFamily="2" charset="-122"/>
              </a:endParaRPr>
            </a:p>
          </p:txBody>
        </p:sp>
        <p:sp>
          <p:nvSpPr>
            <p:cNvPr id="115" name="Rectangle 35">
              <a:extLst>
                <a:ext uri="{FF2B5EF4-FFF2-40B4-BE49-F238E27FC236}">
                  <a16:creationId xmlns:a16="http://schemas.microsoft.com/office/drawing/2014/main" id="{2D0905FD-DA57-44F9-8664-3FE88B74718A}"/>
                </a:ext>
              </a:extLst>
            </p:cNvPr>
            <p:cNvSpPr>
              <a:spLocks noChangeArrowheads="1"/>
            </p:cNvSpPr>
            <p:nvPr/>
          </p:nvSpPr>
          <p:spPr bwMode="auto">
            <a:xfrm>
              <a:off x="7512516" y="3180575"/>
              <a:ext cx="541789"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0000</a:t>
              </a:r>
              <a:endParaRPr lang="en-US" altLang="zh-CN" sz="1800">
                <a:solidFill>
                  <a:schemeClr val="tx1"/>
                </a:solidFill>
                <a:ea typeface="宋体" panose="02010600030101010101" pitchFamily="2" charset="-122"/>
              </a:endParaRPr>
            </a:p>
          </p:txBody>
        </p:sp>
        <p:sp>
          <p:nvSpPr>
            <p:cNvPr id="124" name="Rectangle 44">
              <a:extLst>
                <a:ext uri="{FF2B5EF4-FFF2-40B4-BE49-F238E27FC236}">
                  <a16:creationId xmlns:a16="http://schemas.microsoft.com/office/drawing/2014/main" id="{BF224288-25AD-4B18-B1DA-918BF44F0C9C}"/>
                </a:ext>
              </a:extLst>
            </p:cNvPr>
            <p:cNvSpPr>
              <a:spLocks noChangeArrowheads="1"/>
            </p:cNvSpPr>
            <p:nvPr/>
          </p:nvSpPr>
          <p:spPr bwMode="auto">
            <a:xfrm>
              <a:off x="5308950" y="2761475"/>
              <a:ext cx="270894"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15</a:t>
              </a:r>
              <a:endParaRPr lang="en-US" altLang="zh-CN" sz="1800">
                <a:solidFill>
                  <a:schemeClr val="tx1"/>
                </a:solidFill>
                <a:ea typeface="宋体" panose="02010600030101010101" pitchFamily="2" charset="-122"/>
              </a:endParaRPr>
            </a:p>
          </p:txBody>
        </p:sp>
        <p:sp>
          <p:nvSpPr>
            <p:cNvPr id="125" name="Rectangle 45">
              <a:extLst>
                <a:ext uri="{FF2B5EF4-FFF2-40B4-BE49-F238E27FC236}">
                  <a16:creationId xmlns:a16="http://schemas.microsoft.com/office/drawing/2014/main" id="{AAA1CF9D-15C1-4ED5-B396-94E1070D453A}"/>
                </a:ext>
              </a:extLst>
            </p:cNvPr>
            <p:cNvSpPr>
              <a:spLocks noChangeArrowheads="1"/>
            </p:cNvSpPr>
            <p:nvPr/>
          </p:nvSpPr>
          <p:spPr bwMode="auto">
            <a:xfrm>
              <a:off x="7101805" y="2761475"/>
              <a:ext cx="13544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lang="en-US" altLang="zh-CN" sz="2100">
                  <a:solidFill>
                    <a:srgbClr val="000000"/>
                  </a:solidFill>
                  <a:latin typeface="Times" panose="02020603050405020304" pitchFamily="18" charset="0"/>
                  <a:ea typeface="宋体" panose="02010600030101010101" pitchFamily="2" charset="-122"/>
                </a:rPr>
                <a:t>0</a:t>
              </a:r>
              <a:endParaRPr lang="en-US" altLang="zh-CN" sz="1800">
                <a:solidFill>
                  <a:schemeClr val="tx1"/>
                </a:solidFill>
                <a:ea typeface="宋体" panose="02010600030101010101" pitchFamily="2" charset="-122"/>
              </a:endParaRPr>
            </a:p>
          </p:txBody>
        </p:sp>
      </p:grpSp>
      <p:sp>
        <p:nvSpPr>
          <p:cNvPr id="126" name="矩形 125">
            <a:extLst>
              <a:ext uri="{FF2B5EF4-FFF2-40B4-BE49-F238E27FC236}">
                <a16:creationId xmlns:a16="http://schemas.microsoft.com/office/drawing/2014/main" id="{D5964B44-3DA9-46DE-9CB3-A8DA9595B7D2}"/>
              </a:ext>
            </a:extLst>
          </p:cNvPr>
          <p:cNvSpPr/>
          <p:nvPr/>
        </p:nvSpPr>
        <p:spPr>
          <a:xfrm>
            <a:off x="314476" y="1305700"/>
            <a:ext cx="8645374" cy="5415776"/>
          </a:xfrm>
          <a:prstGeom prst="rect">
            <a:avLst/>
          </a:prstGeom>
          <a:noFill/>
          <a:ln w="28575">
            <a:solidFill>
              <a:srgbClr val="0E45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41830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wipe(up)">
                                      <p:cBhvr>
                                        <p:cTn id="1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1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38C929-21D5-4839-8A52-0848A65800FD}"/>
              </a:ext>
            </a:extLst>
          </p:cNvPr>
          <p:cNvSpPr>
            <a:spLocks noGrp="1"/>
          </p:cNvSpPr>
          <p:nvPr>
            <p:ph type="sldNum" sz="quarter" idx="12"/>
          </p:nvPr>
        </p:nvSpPr>
        <p:spPr/>
        <p:txBody>
          <a:bodyPr/>
          <a:lstStyle/>
          <a:p>
            <a:fld id="{E93F81B1-D4C0-4CFE-8E4B-8D75BF4F38F2}" type="slidenum">
              <a:rPr lang="zh-CN" altLang="en-US" smtClean="0"/>
              <a:t>26</a:t>
            </a:fld>
            <a:endParaRPr lang="zh-CN" altLang="en-US"/>
          </a:p>
        </p:txBody>
      </p:sp>
      <p:sp>
        <p:nvSpPr>
          <p:cNvPr id="5" name="文本框 4">
            <a:extLst>
              <a:ext uri="{FF2B5EF4-FFF2-40B4-BE49-F238E27FC236}">
                <a16:creationId xmlns:a16="http://schemas.microsoft.com/office/drawing/2014/main" id="{FDFFE3AD-8F97-4DC5-AECA-9EFFAEC272F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设段地址为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3624H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，偏移地址为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2200H</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，则此存储单元的物理地址为（  ）。</a:t>
            </a:r>
          </a:p>
        </p:txBody>
      </p:sp>
      <p:sp>
        <p:nvSpPr>
          <p:cNvPr id="6" name="文本框 5">
            <a:extLst>
              <a:ext uri="{FF2B5EF4-FFF2-40B4-BE49-F238E27FC236}">
                <a16:creationId xmlns:a16="http://schemas.microsoft.com/office/drawing/2014/main" id="{BCAE03CE-6328-4A58-BCD7-CAC8E9892B0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38440H</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E05C4566-9B81-4DEE-B8D1-EC3BCF670E8F}"/>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5824H</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899048F-3F85-4E84-83ED-EB5912FFF5B8}"/>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25624H</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19749BC8-2F7B-488B-B4A2-CF2E971D16A4}"/>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58240H</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3C6232C-56FA-4D6F-8E22-86986FAFA45E}"/>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64FBEEA-1F51-4B46-A55F-4F55A7D1B9E7}"/>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32F5767-87B7-466F-91C9-91A18A25F712}"/>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AF53A38-73F4-49A8-82DD-1FA4559C0165}"/>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矩形: 圆角 13">
            <a:extLst>
              <a:ext uri="{FF2B5EF4-FFF2-40B4-BE49-F238E27FC236}">
                <a16:creationId xmlns:a16="http://schemas.microsoft.com/office/drawing/2014/main" id="{120A4FCD-1DA8-45AB-BE04-AD2FAC67E786}"/>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a:extLst>
              <a:ext uri="{FF2B5EF4-FFF2-40B4-BE49-F238E27FC236}">
                <a16:creationId xmlns:a16="http://schemas.microsoft.com/office/drawing/2014/main" id="{B2AC88F6-E824-41C5-96AC-DB75B8AAF4D8}"/>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CBBF0C45-AAB4-49C7-A25C-A785126BB526}"/>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a:extLst>
                <a:ext uri="{FF2B5EF4-FFF2-40B4-BE49-F238E27FC236}">
                  <a16:creationId xmlns:a16="http://schemas.microsoft.com/office/drawing/2014/main" id="{66522301-83E5-4BAD-8EA9-47FF69DCFFDA}"/>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a:extLst>
                <a:ext uri="{FF2B5EF4-FFF2-40B4-BE49-F238E27FC236}">
                  <a16:creationId xmlns:a16="http://schemas.microsoft.com/office/drawing/2014/main" id="{A90583B8-C25E-4ED1-97B7-160BEB0DA3B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a:extLst>
                <a:ext uri="{FF2B5EF4-FFF2-40B4-BE49-F238E27FC236}">
                  <a16:creationId xmlns:a16="http://schemas.microsoft.com/office/drawing/2014/main" id="{8532054B-4A71-4E4C-AE0E-986A7DCB080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a:extLst>
              <a:ext uri="{FF2B5EF4-FFF2-40B4-BE49-F238E27FC236}">
                <a16:creationId xmlns:a16="http://schemas.microsoft.com/office/drawing/2014/main" id="{2B960F31-B264-461D-94B3-5D92A7B7534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11681776"/>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EF-7DD1-4556-B39E-E5D4BD6E8413}"/>
              </a:ext>
            </a:extLst>
          </p:cNvPr>
          <p:cNvSpPr>
            <a:spLocks noGrp="1"/>
          </p:cNvSpPr>
          <p:nvPr>
            <p:ph type="sldNum" sz="quarter" idx="12"/>
          </p:nvPr>
        </p:nvSpPr>
        <p:spPr/>
        <p:txBody>
          <a:bodyPr/>
          <a:lstStyle/>
          <a:p>
            <a:fld id="{E93F81B1-D4C0-4CFE-8E4B-8D75BF4F38F2}" type="slidenum">
              <a:rPr lang="zh-CN" altLang="en-US" smtClean="0"/>
              <a:t>27</a:t>
            </a:fld>
            <a:endParaRPr lang="zh-CN" altLang="en-US"/>
          </a:p>
        </p:txBody>
      </p:sp>
      <p:sp>
        <p:nvSpPr>
          <p:cNvPr id="82" name="Rectangle 1027">
            <a:extLst>
              <a:ext uri="{FF2B5EF4-FFF2-40B4-BE49-F238E27FC236}">
                <a16:creationId xmlns:a16="http://schemas.microsoft.com/office/drawing/2014/main" id="{2426DAB4-5E8A-4AA3-8A78-6BB3DC3ACEEA}"/>
              </a:ext>
            </a:extLst>
          </p:cNvPr>
          <p:cNvSpPr>
            <a:spLocks noChangeArrowheads="1"/>
          </p:cNvSpPr>
          <p:nvPr/>
        </p:nvSpPr>
        <p:spPr bwMode="auto">
          <a:xfrm>
            <a:off x="1315636" y="404774"/>
            <a:ext cx="4817344"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存储单元的地址和内容</a:t>
            </a:r>
          </a:p>
        </p:txBody>
      </p:sp>
      <p:sp>
        <p:nvSpPr>
          <p:cNvPr id="48" name="矩形 47">
            <a:extLst>
              <a:ext uri="{FF2B5EF4-FFF2-40B4-BE49-F238E27FC236}">
                <a16:creationId xmlns:a16="http://schemas.microsoft.com/office/drawing/2014/main" id="{856CC8A2-41A3-4231-BE0F-2ED211E13439}"/>
              </a:ext>
            </a:extLst>
          </p:cNvPr>
          <p:cNvSpPr/>
          <p:nvPr/>
        </p:nvSpPr>
        <p:spPr>
          <a:xfrm>
            <a:off x="599818" y="1397815"/>
            <a:ext cx="7915532" cy="1954959"/>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每个存储单元的物理地址是</a:t>
            </a:r>
            <a:r>
              <a:rPr lang="zh-CN" altLang="en-US" sz="2800" b="1" kern="0" dirty="0">
                <a:solidFill>
                  <a:srgbClr val="C00000"/>
                </a:solidFill>
                <a:latin typeface="Times New Roman" panose="02020603050405020304" pitchFamily="18" charset="0"/>
                <a:ea typeface="方正静蕾简体" panose="02000000000000000000"/>
              </a:rPr>
              <a:t>唯一的</a:t>
            </a:r>
            <a:endParaRPr lang="en-US" altLang="zh-CN" sz="2800" b="1" kern="0" dirty="0">
              <a:solidFill>
                <a:srgbClr val="C00000"/>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2800" b="1" kern="0" dirty="0">
                <a:solidFill>
                  <a:srgbClr val="2D8AE7">
                    <a:lumMod val="50000"/>
                  </a:srgbClr>
                </a:solidFill>
                <a:latin typeface="Times New Roman" panose="02020603050405020304" pitchFamily="18" charset="0"/>
                <a:ea typeface="方正静蕾简体" panose="02000000000000000000"/>
              </a:rPr>
              <a:t>物理地址可以</a:t>
            </a:r>
            <a:r>
              <a:rPr lang="zh-CN" altLang="en-US" sz="2800" b="1" kern="0" dirty="0">
                <a:solidFill>
                  <a:srgbClr val="C00000"/>
                </a:solidFill>
                <a:latin typeface="Times New Roman" panose="02020603050405020304" pitchFamily="18" charset="0"/>
                <a:ea typeface="方正静蕾简体" panose="02000000000000000000"/>
              </a:rPr>
              <a:t>由不同的段地址和不同的偏移地址组成</a:t>
            </a:r>
            <a:endParaRPr lang="en-US" altLang="zh-CN" sz="2800" b="1" kern="0" dirty="0">
              <a:solidFill>
                <a:srgbClr val="C00000"/>
              </a:solidFill>
              <a:latin typeface="Times New Roman" panose="02020603050405020304" pitchFamily="18" charset="0"/>
              <a:ea typeface="方正静蕾简体" panose="02000000000000000000"/>
            </a:endParaRPr>
          </a:p>
        </p:txBody>
      </p:sp>
      <p:grpSp>
        <p:nvGrpSpPr>
          <p:cNvPr id="49" name="Group 30">
            <a:extLst>
              <a:ext uri="{FF2B5EF4-FFF2-40B4-BE49-F238E27FC236}">
                <a16:creationId xmlns:a16="http://schemas.microsoft.com/office/drawing/2014/main" id="{2BB652AB-CAB1-465D-914E-B41DCA0112A9}"/>
              </a:ext>
            </a:extLst>
          </p:cNvPr>
          <p:cNvGrpSpPr>
            <a:grpSpLocks/>
          </p:cNvGrpSpPr>
          <p:nvPr/>
        </p:nvGrpSpPr>
        <p:grpSpPr bwMode="auto">
          <a:xfrm>
            <a:off x="961292" y="3429000"/>
            <a:ext cx="6236677" cy="3024226"/>
            <a:chOff x="576" y="1113"/>
            <a:chExt cx="4368" cy="2535"/>
          </a:xfrm>
        </p:grpSpPr>
        <p:sp>
          <p:nvSpPr>
            <p:cNvPr id="50" name="Text Box 8">
              <a:extLst>
                <a:ext uri="{FF2B5EF4-FFF2-40B4-BE49-F238E27FC236}">
                  <a16:creationId xmlns:a16="http://schemas.microsoft.com/office/drawing/2014/main" id="{B00E6E2E-6B49-430F-8554-86B024946301}"/>
                </a:ext>
              </a:extLst>
            </p:cNvPr>
            <p:cNvSpPr txBox="1">
              <a:spLocks noChangeArrowheads="1"/>
            </p:cNvSpPr>
            <p:nvPr/>
          </p:nvSpPr>
          <p:spPr bwMode="auto">
            <a:xfrm>
              <a:off x="624" y="1344"/>
              <a:ext cx="1806" cy="3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1800" dirty="0">
                  <a:solidFill>
                    <a:schemeClr val="tx1"/>
                  </a:solidFill>
                  <a:ea typeface="宋体" panose="02010600030101010101" pitchFamily="2" charset="-122"/>
                </a:rPr>
                <a:t>段地址                </a:t>
              </a:r>
              <a:r>
                <a:rPr lang="en-US" altLang="zh-CN" sz="1800" dirty="0">
                  <a:solidFill>
                    <a:schemeClr val="tx1"/>
                  </a:solidFill>
                  <a:ea typeface="宋体" panose="02010600030101010101" pitchFamily="2" charset="-122"/>
                </a:rPr>
                <a:t>0000</a:t>
              </a:r>
            </a:p>
          </p:txBody>
        </p:sp>
        <p:sp>
          <p:nvSpPr>
            <p:cNvPr id="51" name="Text Box 9">
              <a:extLst>
                <a:ext uri="{FF2B5EF4-FFF2-40B4-BE49-F238E27FC236}">
                  <a16:creationId xmlns:a16="http://schemas.microsoft.com/office/drawing/2014/main" id="{1E7E199A-8DCA-492A-83AF-227F32EDD082}"/>
                </a:ext>
              </a:extLst>
            </p:cNvPr>
            <p:cNvSpPr txBox="1">
              <a:spLocks noChangeArrowheads="1"/>
            </p:cNvSpPr>
            <p:nvPr/>
          </p:nvSpPr>
          <p:spPr bwMode="auto">
            <a:xfrm>
              <a:off x="1104" y="2211"/>
              <a:ext cx="105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ct val="50000"/>
                </a:spcBef>
                <a:buFontTx/>
                <a:buNone/>
              </a:pPr>
              <a:r>
                <a:rPr lang="zh-CN" altLang="en-US" sz="1800" dirty="0">
                  <a:solidFill>
                    <a:schemeClr val="tx1"/>
                  </a:solidFill>
                  <a:ea typeface="宋体" panose="02010600030101010101" pitchFamily="2" charset="-122"/>
                </a:rPr>
                <a:t>偏移地址</a:t>
              </a:r>
            </a:p>
          </p:txBody>
        </p:sp>
        <p:sp>
          <p:nvSpPr>
            <p:cNvPr id="52" name="Line 10">
              <a:extLst>
                <a:ext uri="{FF2B5EF4-FFF2-40B4-BE49-F238E27FC236}">
                  <a16:creationId xmlns:a16="http://schemas.microsoft.com/office/drawing/2014/main" id="{FA51F74E-B790-4E05-B69B-41EB17877249}"/>
                </a:ext>
              </a:extLst>
            </p:cNvPr>
            <p:cNvSpPr>
              <a:spLocks noChangeShapeType="1"/>
            </p:cNvSpPr>
            <p:nvPr/>
          </p:nvSpPr>
          <p:spPr bwMode="auto">
            <a:xfrm flipH="1">
              <a:off x="1662" y="1346"/>
              <a:ext cx="4" cy="3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Oval 12">
              <a:extLst>
                <a:ext uri="{FF2B5EF4-FFF2-40B4-BE49-F238E27FC236}">
                  <a16:creationId xmlns:a16="http://schemas.microsoft.com/office/drawing/2014/main" id="{FB6F091B-4C49-4BC5-9C26-DDBBD704515F}"/>
                </a:ext>
              </a:extLst>
            </p:cNvPr>
            <p:cNvSpPr>
              <a:spLocks noChangeArrowheads="1"/>
            </p:cNvSpPr>
            <p:nvPr/>
          </p:nvSpPr>
          <p:spPr bwMode="auto">
            <a:xfrm>
              <a:off x="1536" y="278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54" name="Line 13">
              <a:extLst>
                <a:ext uri="{FF2B5EF4-FFF2-40B4-BE49-F238E27FC236}">
                  <a16:creationId xmlns:a16="http://schemas.microsoft.com/office/drawing/2014/main" id="{6DB027B2-A9A4-4B6D-8092-A479E0DA6CFB}"/>
                </a:ext>
              </a:extLst>
            </p:cNvPr>
            <p:cNvSpPr>
              <a:spLocks noChangeShapeType="1"/>
            </p:cNvSpPr>
            <p:nvPr/>
          </p:nvSpPr>
          <p:spPr bwMode="auto">
            <a:xfrm>
              <a:off x="1584" y="2910"/>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4">
              <a:extLst>
                <a:ext uri="{FF2B5EF4-FFF2-40B4-BE49-F238E27FC236}">
                  <a16:creationId xmlns:a16="http://schemas.microsoft.com/office/drawing/2014/main" id="{DCB4C180-9CEA-44D7-B973-51471C9AC939}"/>
                </a:ext>
              </a:extLst>
            </p:cNvPr>
            <p:cNvSpPr>
              <a:spLocks noChangeShapeType="1"/>
            </p:cNvSpPr>
            <p:nvPr/>
          </p:nvSpPr>
          <p:spPr bwMode="auto">
            <a:xfrm>
              <a:off x="1662" y="283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5">
              <a:extLst>
                <a:ext uri="{FF2B5EF4-FFF2-40B4-BE49-F238E27FC236}">
                  <a16:creationId xmlns:a16="http://schemas.microsoft.com/office/drawing/2014/main" id="{300174CA-E488-42BE-B384-A6171798DA1F}"/>
                </a:ext>
              </a:extLst>
            </p:cNvPr>
            <p:cNvSpPr>
              <a:spLocks noChangeShapeType="1"/>
            </p:cNvSpPr>
            <p:nvPr/>
          </p:nvSpPr>
          <p:spPr bwMode="auto">
            <a:xfrm>
              <a:off x="1662" y="244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16">
              <a:extLst>
                <a:ext uri="{FF2B5EF4-FFF2-40B4-BE49-F238E27FC236}">
                  <a16:creationId xmlns:a16="http://schemas.microsoft.com/office/drawing/2014/main" id="{7900A44C-F86E-40E0-B4C1-53F1E7A419A4}"/>
                </a:ext>
              </a:extLst>
            </p:cNvPr>
            <p:cNvSpPr>
              <a:spLocks noChangeShapeType="1"/>
            </p:cNvSpPr>
            <p:nvPr/>
          </p:nvSpPr>
          <p:spPr bwMode="auto">
            <a:xfrm>
              <a:off x="864" y="2907"/>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7">
              <a:extLst>
                <a:ext uri="{FF2B5EF4-FFF2-40B4-BE49-F238E27FC236}">
                  <a16:creationId xmlns:a16="http://schemas.microsoft.com/office/drawing/2014/main" id="{D8E6DABC-9ADE-44D3-B247-C7D244E69A2D}"/>
                </a:ext>
              </a:extLst>
            </p:cNvPr>
            <p:cNvSpPr>
              <a:spLocks noChangeShapeType="1"/>
            </p:cNvSpPr>
            <p:nvPr/>
          </p:nvSpPr>
          <p:spPr bwMode="auto">
            <a:xfrm flipV="1">
              <a:off x="855" y="1584"/>
              <a:ext cx="0" cy="13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18">
              <a:extLst>
                <a:ext uri="{FF2B5EF4-FFF2-40B4-BE49-F238E27FC236}">
                  <a16:creationId xmlns:a16="http://schemas.microsoft.com/office/drawing/2014/main" id="{42FD886B-1E30-4489-899E-0EAFCCF1305A}"/>
                </a:ext>
              </a:extLst>
            </p:cNvPr>
            <p:cNvSpPr>
              <a:spLocks noChangeShapeType="1"/>
            </p:cNvSpPr>
            <p:nvPr/>
          </p:nvSpPr>
          <p:spPr bwMode="auto">
            <a:xfrm>
              <a:off x="1797" y="2907"/>
              <a:ext cx="9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19">
              <a:extLst>
                <a:ext uri="{FF2B5EF4-FFF2-40B4-BE49-F238E27FC236}">
                  <a16:creationId xmlns:a16="http://schemas.microsoft.com/office/drawing/2014/main" id="{551766E9-52C7-4FDF-9D47-A38B5227935D}"/>
                </a:ext>
              </a:extLst>
            </p:cNvPr>
            <p:cNvSpPr>
              <a:spLocks noChangeShapeType="1"/>
            </p:cNvSpPr>
            <p:nvPr/>
          </p:nvSpPr>
          <p:spPr bwMode="auto">
            <a:xfrm>
              <a:off x="864" y="1827"/>
              <a:ext cx="1872"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Rectangle 20">
              <a:extLst>
                <a:ext uri="{FF2B5EF4-FFF2-40B4-BE49-F238E27FC236}">
                  <a16:creationId xmlns:a16="http://schemas.microsoft.com/office/drawing/2014/main" id="{550E6B79-3E86-4E38-BBEE-F3B4B9991C05}"/>
                </a:ext>
              </a:extLst>
            </p:cNvPr>
            <p:cNvSpPr>
              <a:spLocks noChangeArrowheads="1"/>
            </p:cNvSpPr>
            <p:nvPr/>
          </p:nvSpPr>
          <p:spPr bwMode="auto">
            <a:xfrm>
              <a:off x="2718" y="1344"/>
              <a:ext cx="1200" cy="2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2" name="Rectangle 21">
              <a:extLst>
                <a:ext uri="{FF2B5EF4-FFF2-40B4-BE49-F238E27FC236}">
                  <a16:creationId xmlns:a16="http://schemas.microsoft.com/office/drawing/2014/main" id="{521D25EB-EF7F-47F1-A9B7-8F1A4920C613}"/>
                </a:ext>
              </a:extLst>
            </p:cNvPr>
            <p:cNvSpPr>
              <a:spLocks noChangeArrowheads="1"/>
            </p:cNvSpPr>
            <p:nvPr/>
          </p:nvSpPr>
          <p:spPr bwMode="auto">
            <a:xfrm>
              <a:off x="2718" y="1824"/>
              <a:ext cx="1200" cy="15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3" name="Text Box 22">
              <a:extLst>
                <a:ext uri="{FF2B5EF4-FFF2-40B4-BE49-F238E27FC236}">
                  <a16:creationId xmlns:a16="http://schemas.microsoft.com/office/drawing/2014/main" id="{7042BBAD-7915-4394-83AF-DEF38A58E7B2}"/>
                </a:ext>
              </a:extLst>
            </p:cNvPr>
            <p:cNvSpPr txBox="1">
              <a:spLocks noChangeArrowheads="1"/>
            </p:cNvSpPr>
            <p:nvPr/>
          </p:nvSpPr>
          <p:spPr bwMode="auto">
            <a:xfrm>
              <a:off x="2718" y="2784"/>
              <a:ext cx="1200"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ct val="50000"/>
                </a:spcBef>
                <a:buFontTx/>
                <a:buNone/>
              </a:pPr>
              <a:r>
                <a:rPr lang="zh-CN" altLang="en-US" sz="1800">
                  <a:solidFill>
                    <a:schemeClr val="tx1"/>
                  </a:solidFill>
                  <a:ea typeface="宋体" panose="02010600030101010101" pitchFamily="2" charset="-122"/>
                </a:rPr>
                <a:t>所选存储单元</a:t>
              </a:r>
            </a:p>
          </p:txBody>
        </p:sp>
        <p:sp>
          <p:nvSpPr>
            <p:cNvPr id="64" name="Text Box 24">
              <a:extLst>
                <a:ext uri="{FF2B5EF4-FFF2-40B4-BE49-F238E27FC236}">
                  <a16:creationId xmlns:a16="http://schemas.microsoft.com/office/drawing/2014/main" id="{F3E2FBD3-BB37-422F-A7C8-2B9A312676C2}"/>
                </a:ext>
              </a:extLst>
            </p:cNvPr>
            <p:cNvSpPr txBox="1">
              <a:spLocks noChangeArrowheads="1"/>
            </p:cNvSpPr>
            <p:nvPr/>
          </p:nvSpPr>
          <p:spPr bwMode="auto">
            <a:xfrm>
              <a:off x="576" y="1152"/>
              <a:ext cx="129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en-US" altLang="zh-CN" sz="1800" dirty="0">
                  <a:solidFill>
                    <a:schemeClr val="tx1"/>
                  </a:solidFill>
                  <a:ea typeface="宋体" panose="02010600030101010101" pitchFamily="2" charset="-122"/>
                </a:rPr>
                <a:t>15                  0</a:t>
              </a:r>
            </a:p>
          </p:txBody>
        </p:sp>
        <p:sp>
          <p:nvSpPr>
            <p:cNvPr id="65" name="Text Box 25">
              <a:extLst>
                <a:ext uri="{FF2B5EF4-FFF2-40B4-BE49-F238E27FC236}">
                  <a16:creationId xmlns:a16="http://schemas.microsoft.com/office/drawing/2014/main" id="{F0606172-7D57-4659-8F88-646EB1C5B358}"/>
                </a:ext>
              </a:extLst>
            </p:cNvPr>
            <p:cNvSpPr txBox="1">
              <a:spLocks noChangeArrowheads="1"/>
            </p:cNvSpPr>
            <p:nvPr/>
          </p:nvSpPr>
          <p:spPr bwMode="auto">
            <a:xfrm>
              <a:off x="957" y="1986"/>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en-US" altLang="zh-CN" sz="1800" dirty="0">
                  <a:solidFill>
                    <a:schemeClr val="tx1"/>
                  </a:solidFill>
                  <a:ea typeface="宋体" panose="02010600030101010101" pitchFamily="2" charset="-122"/>
                </a:rPr>
                <a:t>15                    0</a:t>
              </a:r>
            </a:p>
          </p:txBody>
        </p:sp>
        <p:sp>
          <p:nvSpPr>
            <p:cNvPr id="66" name="Text Box 26">
              <a:extLst>
                <a:ext uri="{FF2B5EF4-FFF2-40B4-BE49-F238E27FC236}">
                  <a16:creationId xmlns:a16="http://schemas.microsoft.com/office/drawing/2014/main" id="{DFAA02F8-60BB-4CCE-AEEE-408B4FE9D147}"/>
                </a:ext>
              </a:extLst>
            </p:cNvPr>
            <p:cNvSpPr txBox="1">
              <a:spLocks noChangeArrowheads="1"/>
            </p:cNvSpPr>
            <p:nvPr/>
          </p:nvSpPr>
          <p:spPr bwMode="auto">
            <a:xfrm>
              <a:off x="2640" y="1113"/>
              <a:ext cx="1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ct val="50000"/>
                </a:spcBef>
                <a:buFontTx/>
                <a:buNone/>
              </a:pPr>
              <a:r>
                <a:rPr lang="zh-CN" altLang="en-US" sz="1800">
                  <a:solidFill>
                    <a:schemeClr val="tx1"/>
                  </a:solidFill>
                  <a:ea typeface="宋体" panose="02010600030101010101" pitchFamily="2" charset="-122"/>
                </a:rPr>
                <a:t>存储器</a:t>
              </a:r>
            </a:p>
          </p:txBody>
        </p:sp>
        <p:sp>
          <p:nvSpPr>
            <p:cNvPr id="67" name="Text Box 27">
              <a:extLst>
                <a:ext uri="{FF2B5EF4-FFF2-40B4-BE49-F238E27FC236}">
                  <a16:creationId xmlns:a16="http://schemas.microsoft.com/office/drawing/2014/main" id="{F6C051B9-3AAC-4697-B725-8F9CF0781B9E}"/>
                </a:ext>
              </a:extLst>
            </p:cNvPr>
            <p:cNvSpPr txBox="1">
              <a:spLocks noChangeArrowheads="1"/>
            </p:cNvSpPr>
            <p:nvPr/>
          </p:nvSpPr>
          <p:spPr bwMode="auto">
            <a:xfrm>
              <a:off x="3984" y="1728"/>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ct val="50000"/>
                </a:spcBef>
                <a:buFontTx/>
                <a:buNone/>
              </a:pPr>
              <a:r>
                <a:rPr lang="zh-CN" altLang="en-US" sz="1800">
                  <a:solidFill>
                    <a:schemeClr val="tx1"/>
                  </a:solidFill>
                  <a:ea typeface="宋体" panose="02010600030101010101" pitchFamily="2" charset="-122"/>
                </a:rPr>
                <a:t>段基地址</a:t>
              </a:r>
            </a:p>
          </p:txBody>
        </p:sp>
        <p:sp>
          <p:nvSpPr>
            <p:cNvPr id="68" name="AutoShape 28">
              <a:extLst>
                <a:ext uri="{FF2B5EF4-FFF2-40B4-BE49-F238E27FC236}">
                  <a16:creationId xmlns:a16="http://schemas.microsoft.com/office/drawing/2014/main" id="{CEA8BEEE-0724-4BE3-86CA-5649AED5CE01}"/>
                </a:ext>
              </a:extLst>
            </p:cNvPr>
            <p:cNvSpPr>
              <a:spLocks/>
            </p:cNvSpPr>
            <p:nvPr/>
          </p:nvSpPr>
          <p:spPr bwMode="auto">
            <a:xfrm>
              <a:off x="3984" y="1824"/>
              <a:ext cx="192" cy="1536"/>
            </a:xfrm>
            <a:prstGeom prst="rightBrace">
              <a:avLst>
                <a:gd name="adj1" fmla="val 6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69" name="Text Box 29">
              <a:extLst>
                <a:ext uri="{FF2B5EF4-FFF2-40B4-BE49-F238E27FC236}">
                  <a16:creationId xmlns:a16="http://schemas.microsoft.com/office/drawing/2014/main" id="{0F0D3935-4D4D-44FF-BF68-0773628BC6C5}"/>
                </a:ext>
              </a:extLst>
            </p:cNvPr>
            <p:cNvSpPr txBox="1">
              <a:spLocks noChangeArrowheads="1"/>
            </p:cNvSpPr>
            <p:nvPr/>
          </p:nvSpPr>
          <p:spPr bwMode="auto">
            <a:xfrm>
              <a:off x="4224" y="2352"/>
              <a:ext cx="67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1800">
                  <a:solidFill>
                    <a:schemeClr val="tx1"/>
                  </a:solidFill>
                  <a:ea typeface="宋体" panose="02010600030101010101" pitchFamily="2" charset="-122"/>
                </a:rPr>
                <a:t>所选段</a:t>
              </a:r>
            </a:p>
            <a:p>
              <a:pPr eaLnBrk="1" hangingPunct="1">
                <a:spcBef>
                  <a:spcPct val="50000"/>
                </a:spcBef>
                <a:buFontTx/>
                <a:buNone/>
              </a:pPr>
              <a:r>
                <a:rPr lang="zh-CN" altLang="en-US" sz="1800">
                  <a:solidFill>
                    <a:schemeClr val="tx1"/>
                  </a:solidFill>
                  <a:ea typeface="宋体" panose="02010600030101010101" pitchFamily="2" charset="-122"/>
                </a:rPr>
                <a:t>最大</a:t>
              </a:r>
              <a:r>
                <a:rPr lang="en-US" altLang="zh-CN" sz="1800">
                  <a:solidFill>
                    <a:schemeClr val="tx1"/>
                  </a:solidFill>
                  <a:ea typeface="宋体" panose="02010600030101010101" pitchFamily="2" charset="-122"/>
                </a:rPr>
                <a:t>64K</a:t>
              </a:r>
            </a:p>
          </p:txBody>
        </p:sp>
      </p:grpSp>
    </p:spTree>
    <p:extLst>
      <p:ext uri="{BB962C8B-B14F-4D97-AF65-F5344CB8AC3E}">
        <p14:creationId xmlns:p14="http://schemas.microsoft.com/office/powerpoint/2010/main" val="14472226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animEffect transition="in" filter="wipe(left)">
                                      <p:cBhvr>
                                        <p:cTn id="17" dur="500"/>
                                        <p:tgtEl>
                                          <p:spTgt spid="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xEl>
                                              <p:pRg st="1" end="1"/>
                                            </p:txEl>
                                          </p:spTgt>
                                        </p:tgtEl>
                                        <p:attrNameLst>
                                          <p:attrName>style.visibility</p:attrName>
                                        </p:attrNameLst>
                                      </p:cBhvr>
                                      <p:to>
                                        <p:strVal val="visible"/>
                                      </p:to>
                                    </p:set>
                                    <p:animEffect transition="in" filter="wipe(left)">
                                      <p:cBhvr>
                                        <p:cTn id="22" dur="500"/>
                                        <p:tgtEl>
                                          <p:spTgt spid="4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linds(horizontal)">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4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EF-7DD1-4556-B39E-E5D4BD6E8413}"/>
              </a:ext>
            </a:extLst>
          </p:cNvPr>
          <p:cNvSpPr>
            <a:spLocks noGrp="1"/>
          </p:cNvSpPr>
          <p:nvPr>
            <p:ph type="sldNum" sz="quarter" idx="12"/>
          </p:nvPr>
        </p:nvSpPr>
        <p:spPr/>
        <p:txBody>
          <a:bodyPr/>
          <a:lstStyle/>
          <a:p>
            <a:fld id="{E93F81B1-D4C0-4CFE-8E4B-8D75BF4F38F2}" type="slidenum">
              <a:rPr lang="zh-CN" altLang="en-US" smtClean="0"/>
              <a:t>28</a:t>
            </a:fld>
            <a:endParaRPr lang="zh-CN" altLang="en-US"/>
          </a:p>
        </p:txBody>
      </p:sp>
      <p:sp>
        <p:nvSpPr>
          <p:cNvPr id="82" name="Rectangle 1027">
            <a:extLst>
              <a:ext uri="{FF2B5EF4-FFF2-40B4-BE49-F238E27FC236}">
                <a16:creationId xmlns:a16="http://schemas.microsoft.com/office/drawing/2014/main" id="{2426DAB4-5E8A-4AA3-8A78-6BB3DC3ACEEA}"/>
              </a:ext>
            </a:extLst>
          </p:cNvPr>
          <p:cNvSpPr>
            <a:spLocks noChangeArrowheads="1"/>
          </p:cNvSpPr>
          <p:nvPr/>
        </p:nvSpPr>
        <p:spPr bwMode="auto">
          <a:xfrm>
            <a:off x="1315636" y="404774"/>
            <a:ext cx="4817344"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存储单元的地址和内容</a:t>
            </a:r>
          </a:p>
        </p:txBody>
      </p:sp>
      <p:sp>
        <p:nvSpPr>
          <p:cNvPr id="48" name="矩形 47">
            <a:extLst>
              <a:ext uri="{FF2B5EF4-FFF2-40B4-BE49-F238E27FC236}">
                <a16:creationId xmlns:a16="http://schemas.microsoft.com/office/drawing/2014/main" id="{856CC8A2-41A3-4231-BE0F-2ED211E13439}"/>
              </a:ext>
            </a:extLst>
          </p:cNvPr>
          <p:cNvSpPr/>
          <p:nvPr/>
        </p:nvSpPr>
        <p:spPr>
          <a:xfrm>
            <a:off x="599818" y="1397815"/>
            <a:ext cx="7915532" cy="5185522"/>
          </a:xfrm>
          <a:prstGeom prst="rect">
            <a:avLst/>
          </a:prstGeom>
          <a:ln w="19050">
            <a:solidFill>
              <a:srgbClr val="2D8AE7">
                <a:lumMod val="75000"/>
              </a:srgbClr>
            </a:solidFill>
            <a:prstDash val="dash"/>
          </a:ln>
        </p:spPr>
        <p:txBody>
          <a:bodyPr wrap="square">
            <a:spAutoFit/>
          </a:bodyPr>
          <a:lstStyle/>
          <a:p>
            <a:pPr marR="0" lvl="0" algn="just" defTabSz="914400" eaLnBrk="1" fontAlgn="base" latinLnBrk="0" hangingPunct="1">
              <a:lnSpc>
                <a:spcPct val="150000"/>
              </a:lnSpc>
              <a:spcBef>
                <a:spcPct val="0"/>
              </a:spcBef>
              <a:spcAft>
                <a:spcPct val="0"/>
              </a:spcAft>
              <a:buClrTx/>
              <a:buSzTx/>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 </a:t>
            </a: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p:txBody>
      </p:sp>
      <p:grpSp>
        <p:nvGrpSpPr>
          <p:cNvPr id="26" name="组合 4">
            <a:extLst>
              <a:ext uri="{FF2B5EF4-FFF2-40B4-BE49-F238E27FC236}">
                <a16:creationId xmlns:a16="http://schemas.microsoft.com/office/drawing/2014/main" id="{33B5C93B-30C4-4635-9367-518FD9A9EC24}"/>
              </a:ext>
            </a:extLst>
          </p:cNvPr>
          <p:cNvGrpSpPr>
            <a:grpSpLocks/>
          </p:cNvGrpSpPr>
          <p:nvPr/>
        </p:nvGrpSpPr>
        <p:grpSpPr bwMode="auto">
          <a:xfrm>
            <a:off x="1975339" y="1984376"/>
            <a:ext cx="4800600" cy="4371975"/>
            <a:chOff x="2286000" y="1371600"/>
            <a:chExt cx="4499598" cy="3838575"/>
          </a:xfrm>
        </p:grpSpPr>
        <p:pic>
          <p:nvPicPr>
            <p:cNvPr id="27" name="图片 1">
              <a:extLst>
                <a:ext uri="{FF2B5EF4-FFF2-40B4-BE49-F238E27FC236}">
                  <a16:creationId xmlns:a16="http://schemas.microsoft.com/office/drawing/2014/main" id="{38EDF373-5083-481A-B47E-C05CDA7433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499598"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
              <a:extLst>
                <a:ext uri="{FF2B5EF4-FFF2-40B4-BE49-F238E27FC236}">
                  <a16:creationId xmlns:a16="http://schemas.microsoft.com/office/drawing/2014/main" id="{B1C27DC3-154C-47D6-B0FC-F9631DEF9E71}"/>
                </a:ext>
              </a:extLst>
            </p:cNvPr>
            <p:cNvSpPr>
              <a:spLocks noChangeArrowheads="1"/>
            </p:cNvSpPr>
            <p:nvPr/>
          </p:nvSpPr>
          <p:spPr bwMode="auto">
            <a:xfrm>
              <a:off x="2286000" y="1371600"/>
              <a:ext cx="1295400" cy="609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9" name="矩形 3">
              <a:extLst>
                <a:ext uri="{FF2B5EF4-FFF2-40B4-BE49-F238E27FC236}">
                  <a16:creationId xmlns:a16="http://schemas.microsoft.com/office/drawing/2014/main" id="{4E82EBA5-965B-4F31-B252-502F00E6076C}"/>
                </a:ext>
              </a:extLst>
            </p:cNvPr>
            <p:cNvSpPr>
              <a:spLocks noChangeArrowheads="1"/>
            </p:cNvSpPr>
            <p:nvPr/>
          </p:nvSpPr>
          <p:spPr bwMode="auto">
            <a:xfrm>
              <a:off x="5413998" y="4721931"/>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grpSp>
    </p:spTree>
    <p:extLst>
      <p:ext uri="{BB962C8B-B14F-4D97-AF65-F5344CB8AC3E}">
        <p14:creationId xmlns:p14="http://schemas.microsoft.com/office/powerpoint/2010/main" val="10777184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animEffect transition="in" filter="wipe(left)">
                                      <p:cBhvr>
                                        <p:cTn id="17"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4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EF-7DD1-4556-B39E-E5D4BD6E8413}"/>
              </a:ext>
            </a:extLst>
          </p:cNvPr>
          <p:cNvSpPr>
            <a:spLocks noGrp="1"/>
          </p:cNvSpPr>
          <p:nvPr>
            <p:ph type="sldNum" sz="quarter" idx="12"/>
          </p:nvPr>
        </p:nvSpPr>
        <p:spPr/>
        <p:txBody>
          <a:bodyPr/>
          <a:lstStyle/>
          <a:p>
            <a:fld id="{E93F81B1-D4C0-4CFE-8E4B-8D75BF4F38F2}" type="slidenum">
              <a:rPr lang="zh-CN" altLang="en-US" smtClean="0"/>
              <a:t>29</a:t>
            </a:fld>
            <a:endParaRPr lang="zh-CN" altLang="en-US"/>
          </a:p>
        </p:txBody>
      </p:sp>
      <p:sp>
        <p:nvSpPr>
          <p:cNvPr id="82" name="Rectangle 1027">
            <a:extLst>
              <a:ext uri="{FF2B5EF4-FFF2-40B4-BE49-F238E27FC236}">
                <a16:creationId xmlns:a16="http://schemas.microsoft.com/office/drawing/2014/main" id="{2426DAB4-5E8A-4AA3-8A78-6BB3DC3ACEEA}"/>
              </a:ext>
            </a:extLst>
          </p:cNvPr>
          <p:cNvSpPr>
            <a:spLocks noChangeArrowheads="1"/>
          </p:cNvSpPr>
          <p:nvPr/>
        </p:nvSpPr>
        <p:spPr bwMode="auto">
          <a:xfrm>
            <a:off x="1315636" y="404774"/>
            <a:ext cx="4402167" cy="646331"/>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3600" b="1" dirty="0">
                <a:solidFill>
                  <a:schemeClr val="bg1"/>
                </a:solidFill>
                <a:latin typeface="Times New Roman" panose="02020603050405020304" pitchFamily="18" charset="0"/>
              </a:rPr>
              <a:t>存储器的地址与数据</a:t>
            </a:r>
          </a:p>
        </p:txBody>
      </p:sp>
      <p:sp>
        <p:nvSpPr>
          <p:cNvPr id="48" name="矩形 47">
            <a:extLst>
              <a:ext uri="{FF2B5EF4-FFF2-40B4-BE49-F238E27FC236}">
                <a16:creationId xmlns:a16="http://schemas.microsoft.com/office/drawing/2014/main" id="{856CC8A2-41A3-4231-BE0F-2ED211E13439}"/>
              </a:ext>
            </a:extLst>
          </p:cNvPr>
          <p:cNvSpPr/>
          <p:nvPr/>
        </p:nvSpPr>
        <p:spPr>
          <a:xfrm>
            <a:off x="599818" y="1397815"/>
            <a:ext cx="7915532" cy="5185522"/>
          </a:xfrm>
          <a:prstGeom prst="rect">
            <a:avLst/>
          </a:prstGeom>
          <a:ln w="19050">
            <a:solidFill>
              <a:srgbClr val="2D8AE7">
                <a:lumMod val="75000"/>
              </a:srgbClr>
            </a:solidFill>
            <a:prstDash val="dash"/>
          </a:ln>
        </p:spPr>
        <p:txBody>
          <a:bodyPr wrap="square">
            <a:spAutoFit/>
          </a:bodyPr>
          <a:lstStyle/>
          <a:p>
            <a:pPr marR="0" lvl="0" algn="just" defTabSz="914400" eaLnBrk="1" fontAlgn="base" latinLnBrk="0" hangingPunct="1">
              <a:lnSpc>
                <a:spcPct val="150000"/>
              </a:lnSpc>
              <a:spcBef>
                <a:spcPct val="0"/>
              </a:spcBef>
              <a:spcAft>
                <a:spcPct val="0"/>
              </a:spcAft>
              <a:buClrTx/>
              <a:buSzTx/>
              <a:tabLst/>
              <a:defRPr/>
            </a:pPr>
            <a:r>
              <a:rPr lang="en-US" altLang="zh-CN" sz="2800" b="1" kern="0" dirty="0">
                <a:solidFill>
                  <a:srgbClr val="2D8AE7">
                    <a:lumMod val="50000"/>
                  </a:srgbClr>
                </a:solidFill>
                <a:latin typeface="Times New Roman" panose="02020603050405020304" pitchFamily="18" charset="0"/>
                <a:ea typeface="方正静蕾简体" panose="02000000000000000000"/>
              </a:rPr>
              <a:t> </a:t>
            </a: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R="0" lvl="0" algn="just" defTabSz="914400" eaLnBrk="1" fontAlgn="base" latinLnBrk="0" hangingPunct="1">
              <a:lnSpc>
                <a:spcPct val="150000"/>
              </a:lnSpc>
              <a:spcBef>
                <a:spcPct val="0"/>
              </a:spcBef>
              <a:spcAft>
                <a:spcPct val="0"/>
              </a:spcAft>
              <a:buClrTx/>
              <a:buSzTx/>
              <a:tabLst/>
              <a:defRPr/>
            </a:pPr>
            <a:endParaRPr lang="en-US" altLang="zh-CN" sz="2800" b="1" kern="0" dirty="0">
              <a:solidFill>
                <a:srgbClr val="2D8AE7">
                  <a:lumMod val="50000"/>
                </a:srgbClr>
              </a:solidFill>
              <a:latin typeface="Times New Roman" panose="02020603050405020304" pitchFamily="18" charset="0"/>
              <a:ea typeface="方正静蕾简体" panose="02000000000000000000"/>
            </a:endParaRPr>
          </a:p>
        </p:txBody>
      </p:sp>
      <p:grpSp>
        <p:nvGrpSpPr>
          <p:cNvPr id="9" name="组合 8">
            <a:extLst>
              <a:ext uri="{FF2B5EF4-FFF2-40B4-BE49-F238E27FC236}">
                <a16:creationId xmlns:a16="http://schemas.microsoft.com/office/drawing/2014/main" id="{B41862EC-30F4-44B4-8661-630533082C7A}"/>
              </a:ext>
            </a:extLst>
          </p:cNvPr>
          <p:cNvGrpSpPr>
            <a:grpSpLocks/>
          </p:cNvGrpSpPr>
          <p:nvPr/>
        </p:nvGrpSpPr>
        <p:grpSpPr bwMode="auto">
          <a:xfrm>
            <a:off x="1524000" y="1699407"/>
            <a:ext cx="2286000" cy="2852737"/>
            <a:chOff x="7324725" y="1431925"/>
            <a:chExt cx="2286000" cy="2852738"/>
          </a:xfrm>
        </p:grpSpPr>
        <p:sp>
          <p:nvSpPr>
            <p:cNvPr id="10" name="Text Box 17">
              <a:extLst>
                <a:ext uri="{FF2B5EF4-FFF2-40B4-BE49-F238E27FC236}">
                  <a16:creationId xmlns:a16="http://schemas.microsoft.com/office/drawing/2014/main" id="{D8B69C13-95CD-4028-B8FC-D1D69090243E}"/>
                </a:ext>
              </a:extLst>
            </p:cNvPr>
            <p:cNvSpPr txBox="1">
              <a:spLocks noChangeArrowheads="1"/>
            </p:cNvSpPr>
            <p:nvPr/>
          </p:nvSpPr>
          <p:spPr bwMode="auto">
            <a:xfrm>
              <a:off x="7324725" y="1431925"/>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2000">
                  <a:solidFill>
                    <a:srgbClr val="800000"/>
                  </a:solidFill>
                </a:rPr>
                <a:t>段地址 </a:t>
              </a:r>
              <a:r>
                <a:rPr kumimoji="1" lang="en-US" altLang="zh-CN" sz="2000">
                  <a:solidFill>
                    <a:srgbClr val="800000"/>
                  </a:solidFill>
                </a:rPr>
                <a:t>: </a:t>
              </a:r>
              <a:r>
                <a:rPr kumimoji="1" lang="zh-CN" altLang="en-US" sz="2000">
                  <a:solidFill>
                    <a:srgbClr val="800000"/>
                  </a:solidFill>
                </a:rPr>
                <a:t>偏移地址</a:t>
              </a:r>
            </a:p>
          </p:txBody>
        </p:sp>
        <p:sp>
          <p:nvSpPr>
            <p:cNvPr id="11" name="Text Box 18">
              <a:extLst>
                <a:ext uri="{FF2B5EF4-FFF2-40B4-BE49-F238E27FC236}">
                  <a16:creationId xmlns:a16="http://schemas.microsoft.com/office/drawing/2014/main" id="{A31A1B95-0B12-4A6C-AC2F-5582DB9F0E11}"/>
                </a:ext>
              </a:extLst>
            </p:cNvPr>
            <p:cNvSpPr txBox="1">
              <a:spLocks noChangeArrowheads="1"/>
            </p:cNvSpPr>
            <p:nvPr/>
          </p:nvSpPr>
          <p:spPr bwMode="auto">
            <a:xfrm>
              <a:off x="7324725" y="190817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800000"/>
                  </a:solidFill>
                </a:rPr>
                <a:t> 1000 : 0000H</a:t>
              </a:r>
            </a:p>
          </p:txBody>
        </p:sp>
        <p:sp>
          <p:nvSpPr>
            <p:cNvPr id="12" name="Text Box 19">
              <a:extLst>
                <a:ext uri="{FF2B5EF4-FFF2-40B4-BE49-F238E27FC236}">
                  <a16:creationId xmlns:a16="http://schemas.microsoft.com/office/drawing/2014/main" id="{A2B6B94C-57EA-4744-8BB6-1B4162209007}"/>
                </a:ext>
              </a:extLst>
            </p:cNvPr>
            <p:cNvSpPr txBox="1">
              <a:spLocks noChangeArrowheads="1"/>
            </p:cNvSpPr>
            <p:nvPr/>
          </p:nvSpPr>
          <p:spPr bwMode="auto">
            <a:xfrm>
              <a:off x="7324725" y="2255838"/>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2400">
                  <a:solidFill>
                    <a:srgbClr val="800000"/>
                  </a:solidFill>
                </a:rPr>
                <a:t> 1000 : 0001H</a:t>
              </a:r>
            </a:p>
          </p:txBody>
        </p:sp>
        <p:sp>
          <p:nvSpPr>
            <p:cNvPr id="13" name="Text Box 20">
              <a:extLst>
                <a:ext uri="{FF2B5EF4-FFF2-40B4-BE49-F238E27FC236}">
                  <a16:creationId xmlns:a16="http://schemas.microsoft.com/office/drawing/2014/main" id="{7DDCDF47-B379-4DB4-B007-9B6D2B9F008A}"/>
                </a:ext>
              </a:extLst>
            </p:cNvPr>
            <p:cNvSpPr txBox="1">
              <a:spLocks noChangeArrowheads="1"/>
            </p:cNvSpPr>
            <p:nvPr/>
          </p:nvSpPr>
          <p:spPr bwMode="auto">
            <a:xfrm>
              <a:off x="7400925" y="26463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800000"/>
                  </a:solidFill>
                </a:rPr>
                <a:t>1000 : 0002H</a:t>
              </a:r>
            </a:p>
          </p:txBody>
        </p:sp>
        <p:sp>
          <p:nvSpPr>
            <p:cNvPr id="14" name="Text Box 21">
              <a:extLst>
                <a:ext uri="{FF2B5EF4-FFF2-40B4-BE49-F238E27FC236}">
                  <a16:creationId xmlns:a16="http://schemas.microsoft.com/office/drawing/2014/main" id="{F5FD791C-0043-4E8C-AF19-8F182ED25AB7}"/>
                </a:ext>
              </a:extLst>
            </p:cNvPr>
            <p:cNvSpPr txBox="1">
              <a:spLocks noChangeArrowheads="1"/>
            </p:cNvSpPr>
            <p:nvPr/>
          </p:nvSpPr>
          <p:spPr bwMode="auto">
            <a:xfrm>
              <a:off x="7400925" y="3027363"/>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800000"/>
                  </a:solidFill>
                </a:rPr>
                <a:t>1000 : 0003H</a:t>
              </a:r>
            </a:p>
          </p:txBody>
        </p:sp>
        <p:sp>
          <p:nvSpPr>
            <p:cNvPr id="15" name="Text Box 22">
              <a:extLst>
                <a:ext uri="{FF2B5EF4-FFF2-40B4-BE49-F238E27FC236}">
                  <a16:creationId xmlns:a16="http://schemas.microsoft.com/office/drawing/2014/main" id="{B0FB7E25-4755-43EA-A7B0-FCE9C41E3830}"/>
                </a:ext>
              </a:extLst>
            </p:cNvPr>
            <p:cNvSpPr txBox="1">
              <a:spLocks noChangeArrowheads="1"/>
            </p:cNvSpPr>
            <p:nvPr/>
          </p:nvSpPr>
          <p:spPr bwMode="auto">
            <a:xfrm>
              <a:off x="7400925" y="3446463"/>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800000"/>
                  </a:solidFill>
                </a:rPr>
                <a:t>1000 : 0004H</a:t>
              </a:r>
            </a:p>
          </p:txBody>
        </p:sp>
        <p:sp>
          <p:nvSpPr>
            <p:cNvPr id="16" name="Text Box 23">
              <a:extLst>
                <a:ext uri="{FF2B5EF4-FFF2-40B4-BE49-F238E27FC236}">
                  <a16:creationId xmlns:a16="http://schemas.microsoft.com/office/drawing/2014/main" id="{38A90BF5-332E-431A-88DB-B1C730FCD97C}"/>
                </a:ext>
              </a:extLst>
            </p:cNvPr>
            <p:cNvSpPr txBox="1">
              <a:spLocks noChangeArrowheads="1"/>
            </p:cNvSpPr>
            <p:nvPr/>
          </p:nvSpPr>
          <p:spPr bwMode="auto">
            <a:xfrm>
              <a:off x="7400925" y="3827463"/>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800000"/>
                  </a:solidFill>
                </a:rPr>
                <a:t>1000 : 0005H</a:t>
              </a:r>
            </a:p>
          </p:txBody>
        </p:sp>
      </p:grpSp>
      <p:grpSp>
        <p:nvGrpSpPr>
          <p:cNvPr id="17" name="组合 3">
            <a:extLst>
              <a:ext uri="{FF2B5EF4-FFF2-40B4-BE49-F238E27FC236}">
                <a16:creationId xmlns:a16="http://schemas.microsoft.com/office/drawing/2014/main" id="{1F57920E-C9CB-4389-A42E-FFCC87D745B1}"/>
              </a:ext>
            </a:extLst>
          </p:cNvPr>
          <p:cNvGrpSpPr>
            <a:grpSpLocks/>
          </p:cNvGrpSpPr>
          <p:nvPr/>
        </p:nvGrpSpPr>
        <p:grpSpPr bwMode="auto">
          <a:xfrm>
            <a:off x="3733800" y="1623207"/>
            <a:ext cx="1752600" cy="3352800"/>
            <a:chOff x="4191000" y="685800"/>
            <a:chExt cx="1752600" cy="3352800"/>
          </a:xfrm>
        </p:grpSpPr>
        <p:sp>
          <p:nvSpPr>
            <p:cNvPr id="18" name="Rectangle 3">
              <a:extLst>
                <a:ext uri="{FF2B5EF4-FFF2-40B4-BE49-F238E27FC236}">
                  <a16:creationId xmlns:a16="http://schemas.microsoft.com/office/drawing/2014/main" id="{9C565C87-351E-4AA4-8DB7-9A59564ECD74}"/>
                </a:ext>
              </a:extLst>
            </p:cNvPr>
            <p:cNvSpPr>
              <a:spLocks noChangeArrowheads="1"/>
            </p:cNvSpPr>
            <p:nvPr/>
          </p:nvSpPr>
          <p:spPr bwMode="auto">
            <a:xfrm>
              <a:off x="4191000" y="1219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9" name="Rectangle 4">
              <a:extLst>
                <a:ext uri="{FF2B5EF4-FFF2-40B4-BE49-F238E27FC236}">
                  <a16:creationId xmlns:a16="http://schemas.microsoft.com/office/drawing/2014/main" id="{7B104844-91A8-4E07-8AD9-063C75BFC7E2}"/>
                </a:ext>
              </a:extLst>
            </p:cNvPr>
            <p:cNvSpPr>
              <a:spLocks noChangeArrowheads="1"/>
            </p:cNvSpPr>
            <p:nvPr/>
          </p:nvSpPr>
          <p:spPr bwMode="auto">
            <a:xfrm>
              <a:off x="4191000" y="1600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0" name="Rectangle 5">
              <a:extLst>
                <a:ext uri="{FF2B5EF4-FFF2-40B4-BE49-F238E27FC236}">
                  <a16:creationId xmlns:a16="http://schemas.microsoft.com/office/drawing/2014/main" id="{83599D77-27E1-4056-8BE4-51F6A773BAC4}"/>
                </a:ext>
              </a:extLst>
            </p:cNvPr>
            <p:cNvSpPr>
              <a:spLocks noChangeArrowheads="1"/>
            </p:cNvSpPr>
            <p:nvPr/>
          </p:nvSpPr>
          <p:spPr bwMode="auto">
            <a:xfrm>
              <a:off x="4191000" y="1981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 name="Rectangle 6">
              <a:extLst>
                <a:ext uri="{FF2B5EF4-FFF2-40B4-BE49-F238E27FC236}">
                  <a16:creationId xmlns:a16="http://schemas.microsoft.com/office/drawing/2014/main" id="{10EB0FDC-515C-48B1-9076-A4552DC98D63}"/>
                </a:ext>
              </a:extLst>
            </p:cNvPr>
            <p:cNvSpPr>
              <a:spLocks noChangeArrowheads="1"/>
            </p:cNvSpPr>
            <p:nvPr/>
          </p:nvSpPr>
          <p:spPr bwMode="auto">
            <a:xfrm>
              <a:off x="4191000" y="2362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2" name="Rectangle 7">
              <a:extLst>
                <a:ext uri="{FF2B5EF4-FFF2-40B4-BE49-F238E27FC236}">
                  <a16:creationId xmlns:a16="http://schemas.microsoft.com/office/drawing/2014/main" id="{BC2C6CBB-23E0-4177-9E05-0730B8A8E2AF}"/>
                </a:ext>
              </a:extLst>
            </p:cNvPr>
            <p:cNvSpPr>
              <a:spLocks noChangeArrowheads="1"/>
            </p:cNvSpPr>
            <p:nvPr/>
          </p:nvSpPr>
          <p:spPr bwMode="auto">
            <a:xfrm>
              <a:off x="4191000" y="2743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3" name="Rectangle 8">
              <a:extLst>
                <a:ext uri="{FF2B5EF4-FFF2-40B4-BE49-F238E27FC236}">
                  <a16:creationId xmlns:a16="http://schemas.microsoft.com/office/drawing/2014/main" id="{A16A4C62-AF24-46E6-9570-3991627061FB}"/>
                </a:ext>
              </a:extLst>
            </p:cNvPr>
            <p:cNvSpPr>
              <a:spLocks noChangeArrowheads="1"/>
            </p:cNvSpPr>
            <p:nvPr/>
          </p:nvSpPr>
          <p:spPr bwMode="auto">
            <a:xfrm>
              <a:off x="4191000" y="3124200"/>
              <a:ext cx="1676400" cy="381000"/>
            </a:xfrm>
            <a:prstGeom prst="rect">
              <a:avLst/>
            </a:prstGeom>
            <a:noFill/>
            <a:ln w="12700" cap="sq">
              <a:solidFill>
                <a:schemeClr val="bg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4" name="Line 9">
              <a:extLst>
                <a:ext uri="{FF2B5EF4-FFF2-40B4-BE49-F238E27FC236}">
                  <a16:creationId xmlns:a16="http://schemas.microsoft.com/office/drawing/2014/main" id="{70A38764-C284-48A1-9101-6CE8EC008259}"/>
                </a:ext>
              </a:extLst>
            </p:cNvPr>
            <p:cNvSpPr>
              <a:spLocks noChangeShapeType="1"/>
            </p:cNvSpPr>
            <p:nvPr/>
          </p:nvSpPr>
          <p:spPr bwMode="auto">
            <a:xfrm>
              <a:off x="4191000" y="35052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a:extLst>
                <a:ext uri="{FF2B5EF4-FFF2-40B4-BE49-F238E27FC236}">
                  <a16:creationId xmlns:a16="http://schemas.microsoft.com/office/drawing/2014/main" id="{CC0843F9-BE9F-41CB-ACCA-25E231B49DAA}"/>
                </a:ext>
              </a:extLst>
            </p:cNvPr>
            <p:cNvSpPr>
              <a:spLocks noChangeShapeType="1"/>
            </p:cNvSpPr>
            <p:nvPr/>
          </p:nvSpPr>
          <p:spPr bwMode="auto">
            <a:xfrm>
              <a:off x="5867400" y="35052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2">
              <a:extLst>
                <a:ext uri="{FF2B5EF4-FFF2-40B4-BE49-F238E27FC236}">
                  <a16:creationId xmlns:a16="http://schemas.microsoft.com/office/drawing/2014/main" id="{50A35E22-337B-44E5-BFF1-FC52D034DA28}"/>
                </a:ext>
              </a:extLst>
            </p:cNvPr>
            <p:cNvSpPr>
              <a:spLocks noChangeShapeType="1"/>
            </p:cNvSpPr>
            <p:nvPr/>
          </p:nvSpPr>
          <p:spPr bwMode="auto">
            <a:xfrm>
              <a:off x="5867400" y="685800"/>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Text Box 13">
              <a:extLst>
                <a:ext uri="{FF2B5EF4-FFF2-40B4-BE49-F238E27FC236}">
                  <a16:creationId xmlns:a16="http://schemas.microsoft.com/office/drawing/2014/main" id="{67D029C2-84F8-4E15-8986-C06C7CCF2002}"/>
                </a:ext>
              </a:extLst>
            </p:cNvPr>
            <p:cNvSpPr txBox="1">
              <a:spLocks noChangeArrowheads="1"/>
            </p:cNvSpPr>
            <p:nvPr/>
          </p:nvSpPr>
          <p:spPr bwMode="auto">
            <a:xfrm>
              <a:off x="4191000" y="1219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dirty="0">
                  <a:solidFill>
                    <a:schemeClr val="tx1"/>
                  </a:solidFill>
                </a:rPr>
                <a:t>10011111</a:t>
              </a:r>
            </a:p>
          </p:txBody>
        </p:sp>
        <p:sp>
          <p:nvSpPr>
            <p:cNvPr id="32" name="Text Box 14">
              <a:extLst>
                <a:ext uri="{FF2B5EF4-FFF2-40B4-BE49-F238E27FC236}">
                  <a16:creationId xmlns:a16="http://schemas.microsoft.com/office/drawing/2014/main" id="{2C27E62D-4F79-4AEA-8758-891B00BB174E}"/>
                </a:ext>
              </a:extLst>
            </p:cNvPr>
            <p:cNvSpPr txBox="1">
              <a:spLocks noChangeArrowheads="1"/>
            </p:cNvSpPr>
            <p:nvPr/>
          </p:nvSpPr>
          <p:spPr bwMode="auto">
            <a:xfrm>
              <a:off x="4191000" y="15716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chemeClr val="tx1"/>
                  </a:solidFill>
                </a:rPr>
                <a:t>00100110</a:t>
              </a:r>
            </a:p>
          </p:txBody>
        </p:sp>
        <p:sp>
          <p:nvSpPr>
            <p:cNvPr id="33" name="Text Box 15">
              <a:extLst>
                <a:ext uri="{FF2B5EF4-FFF2-40B4-BE49-F238E27FC236}">
                  <a16:creationId xmlns:a16="http://schemas.microsoft.com/office/drawing/2014/main" id="{91377BB3-B735-4DC4-835A-95A5BEC06003}"/>
                </a:ext>
              </a:extLst>
            </p:cNvPr>
            <p:cNvSpPr txBox="1">
              <a:spLocks noChangeArrowheads="1"/>
            </p:cNvSpPr>
            <p:nvPr/>
          </p:nvSpPr>
          <p:spPr bwMode="auto">
            <a:xfrm>
              <a:off x="4191000" y="196215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sz="2400">
                  <a:solidFill>
                    <a:schemeClr val="tx1"/>
                  </a:solidFill>
                </a:rPr>
                <a:t>01001000</a:t>
              </a:r>
            </a:p>
          </p:txBody>
        </p:sp>
        <p:sp>
          <p:nvSpPr>
            <p:cNvPr id="34" name="Line 11">
              <a:extLst>
                <a:ext uri="{FF2B5EF4-FFF2-40B4-BE49-F238E27FC236}">
                  <a16:creationId xmlns:a16="http://schemas.microsoft.com/office/drawing/2014/main" id="{481012F3-226D-41C0-B2BA-941CB44EF694}"/>
                </a:ext>
              </a:extLst>
            </p:cNvPr>
            <p:cNvSpPr>
              <a:spLocks noChangeShapeType="1"/>
            </p:cNvSpPr>
            <p:nvPr/>
          </p:nvSpPr>
          <p:spPr bwMode="auto">
            <a:xfrm>
              <a:off x="4191000" y="773112"/>
              <a:ext cx="0" cy="533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Text Box 31">
              <a:extLst>
                <a:ext uri="{FF2B5EF4-FFF2-40B4-BE49-F238E27FC236}">
                  <a16:creationId xmlns:a16="http://schemas.microsoft.com/office/drawing/2014/main" id="{8A00E7FD-C164-4656-A837-3B6CF5B25242}"/>
                </a:ext>
              </a:extLst>
            </p:cNvPr>
            <p:cNvSpPr txBox="1">
              <a:spLocks noChangeArrowheads="1"/>
            </p:cNvSpPr>
            <p:nvPr/>
          </p:nvSpPr>
          <p:spPr bwMode="auto">
            <a:xfrm>
              <a:off x="4191000" y="2362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chemeClr val="tx1"/>
                  </a:solidFill>
                </a:rPr>
                <a:t>10000000</a:t>
              </a:r>
            </a:p>
          </p:txBody>
        </p:sp>
        <p:sp>
          <p:nvSpPr>
            <p:cNvPr id="36" name="Text Box 32">
              <a:extLst>
                <a:ext uri="{FF2B5EF4-FFF2-40B4-BE49-F238E27FC236}">
                  <a16:creationId xmlns:a16="http://schemas.microsoft.com/office/drawing/2014/main" id="{7FF68350-636B-4141-A9E7-C4FB87492C28}"/>
                </a:ext>
              </a:extLst>
            </p:cNvPr>
            <p:cNvSpPr txBox="1">
              <a:spLocks noChangeArrowheads="1"/>
            </p:cNvSpPr>
            <p:nvPr/>
          </p:nvSpPr>
          <p:spPr bwMode="auto">
            <a:xfrm>
              <a:off x="4191000" y="27432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chemeClr val="tx1"/>
                  </a:solidFill>
                </a:rPr>
                <a:t>01011100</a:t>
              </a:r>
            </a:p>
          </p:txBody>
        </p:sp>
        <p:sp>
          <p:nvSpPr>
            <p:cNvPr id="37" name="Text Box 33">
              <a:extLst>
                <a:ext uri="{FF2B5EF4-FFF2-40B4-BE49-F238E27FC236}">
                  <a16:creationId xmlns:a16="http://schemas.microsoft.com/office/drawing/2014/main" id="{8228021B-B8E6-4A5C-9007-C310404BCE50}"/>
                </a:ext>
              </a:extLst>
            </p:cNvPr>
            <p:cNvSpPr txBox="1">
              <a:spLocks noChangeArrowheads="1"/>
            </p:cNvSpPr>
            <p:nvPr/>
          </p:nvSpPr>
          <p:spPr bwMode="auto">
            <a:xfrm>
              <a:off x="4191000" y="3124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chemeClr val="tx1"/>
                  </a:solidFill>
                </a:rPr>
                <a:t>10100010</a:t>
              </a:r>
            </a:p>
          </p:txBody>
        </p:sp>
      </p:grpSp>
      <p:grpSp>
        <p:nvGrpSpPr>
          <p:cNvPr id="38" name="组合 4">
            <a:extLst>
              <a:ext uri="{FF2B5EF4-FFF2-40B4-BE49-F238E27FC236}">
                <a16:creationId xmlns:a16="http://schemas.microsoft.com/office/drawing/2014/main" id="{BDC6879F-2006-4AF7-91D0-F718669ED4E7}"/>
              </a:ext>
            </a:extLst>
          </p:cNvPr>
          <p:cNvGrpSpPr>
            <a:grpSpLocks/>
          </p:cNvGrpSpPr>
          <p:nvPr/>
        </p:nvGrpSpPr>
        <p:grpSpPr bwMode="auto">
          <a:xfrm>
            <a:off x="5410200" y="1623207"/>
            <a:ext cx="1828800" cy="2838450"/>
            <a:chOff x="6324600" y="876301"/>
            <a:chExt cx="1828800" cy="2838450"/>
          </a:xfrm>
        </p:grpSpPr>
        <p:sp>
          <p:nvSpPr>
            <p:cNvPr id="39" name="Text Box 25">
              <a:extLst>
                <a:ext uri="{FF2B5EF4-FFF2-40B4-BE49-F238E27FC236}">
                  <a16:creationId xmlns:a16="http://schemas.microsoft.com/office/drawing/2014/main" id="{ED92FFDF-C990-470B-994A-D86485864A92}"/>
                </a:ext>
              </a:extLst>
            </p:cNvPr>
            <p:cNvSpPr txBox="1">
              <a:spLocks noChangeArrowheads="1"/>
            </p:cNvSpPr>
            <p:nvPr/>
          </p:nvSpPr>
          <p:spPr bwMode="auto">
            <a:xfrm>
              <a:off x="6400800" y="1352551"/>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10000H</a:t>
              </a:r>
            </a:p>
          </p:txBody>
        </p:sp>
        <p:sp>
          <p:nvSpPr>
            <p:cNvPr id="40" name="Text Box 26">
              <a:extLst>
                <a:ext uri="{FF2B5EF4-FFF2-40B4-BE49-F238E27FC236}">
                  <a16:creationId xmlns:a16="http://schemas.microsoft.com/office/drawing/2014/main" id="{0E986265-7246-4A13-A421-598B4915A55D}"/>
                </a:ext>
              </a:extLst>
            </p:cNvPr>
            <p:cNvSpPr txBox="1">
              <a:spLocks noChangeArrowheads="1"/>
            </p:cNvSpPr>
            <p:nvPr/>
          </p:nvSpPr>
          <p:spPr bwMode="auto">
            <a:xfrm>
              <a:off x="6400800" y="1733551"/>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10001H</a:t>
              </a:r>
            </a:p>
          </p:txBody>
        </p:sp>
        <p:sp>
          <p:nvSpPr>
            <p:cNvPr id="41" name="Text Box 27">
              <a:extLst>
                <a:ext uri="{FF2B5EF4-FFF2-40B4-BE49-F238E27FC236}">
                  <a16:creationId xmlns:a16="http://schemas.microsoft.com/office/drawing/2014/main" id="{33F893AE-5F51-4287-A064-CB3FD69ED354}"/>
                </a:ext>
              </a:extLst>
            </p:cNvPr>
            <p:cNvSpPr txBox="1">
              <a:spLocks noChangeArrowheads="1"/>
            </p:cNvSpPr>
            <p:nvPr/>
          </p:nvSpPr>
          <p:spPr bwMode="auto">
            <a:xfrm>
              <a:off x="6400800" y="2114551"/>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10002H</a:t>
              </a:r>
            </a:p>
          </p:txBody>
        </p:sp>
        <p:sp>
          <p:nvSpPr>
            <p:cNvPr id="42" name="Text Box 28">
              <a:extLst>
                <a:ext uri="{FF2B5EF4-FFF2-40B4-BE49-F238E27FC236}">
                  <a16:creationId xmlns:a16="http://schemas.microsoft.com/office/drawing/2014/main" id="{5DA4FAD4-CC69-45F3-9442-83750E90FC53}"/>
                </a:ext>
              </a:extLst>
            </p:cNvPr>
            <p:cNvSpPr txBox="1">
              <a:spLocks noChangeArrowheads="1"/>
            </p:cNvSpPr>
            <p:nvPr/>
          </p:nvSpPr>
          <p:spPr bwMode="auto">
            <a:xfrm>
              <a:off x="6400800" y="249555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10003H</a:t>
              </a:r>
            </a:p>
          </p:txBody>
        </p:sp>
        <p:sp>
          <p:nvSpPr>
            <p:cNvPr id="43" name="Text Box 29">
              <a:extLst>
                <a:ext uri="{FF2B5EF4-FFF2-40B4-BE49-F238E27FC236}">
                  <a16:creationId xmlns:a16="http://schemas.microsoft.com/office/drawing/2014/main" id="{02CC72F7-07A6-4EA0-9CE0-B057D7EE09D4}"/>
                </a:ext>
              </a:extLst>
            </p:cNvPr>
            <p:cNvSpPr txBox="1">
              <a:spLocks noChangeArrowheads="1"/>
            </p:cNvSpPr>
            <p:nvPr/>
          </p:nvSpPr>
          <p:spPr bwMode="auto">
            <a:xfrm>
              <a:off x="6324600" y="2876551"/>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 10004H</a:t>
              </a:r>
            </a:p>
          </p:txBody>
        </p:sp>
        <p:sp>
          <p:nvSpPr>
            <p:cNvPr id="44" name="Text Box 30">
              <a:extLst>
                <a:ext uri="{FF2B5EF4-FFF2-40B4-BE49-F238E27FC236}">
                  <a16:creationId xmlns:a16="http://schemas.microsoft.com/office/drawing/2014/main" id="{00B44E1A-2B55-4BFA-927D-B2E7C0904555}"/>
                </a:ext>
              </a:extLst>
            </p:cNvPr>
            <p:cNvSpPr txBox="1">
              <a:spLocks noChangeArrowheads="1"/>
            </p:cNvSpPr>
            <p:nvPr/>
          </p:nvSpPr>
          <p:spPr bwMode="auto">
            <a:xfrm>
              <a:off x="6400800" y="325755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t>10005H</a:t>
              </a:r>
            </a:p>
          </p:txBody>
        </p:sp>
        <p:sp>
          <p:nvSpPr>
            <p:cNvPr id="45" name="Text Box 17">
              <a:extLst>
                <a:ext uri="{FF2B5EF4-FFF2-40B4-BE49-F238E27FC236}">
                  <a16:creationId xmlns:a16="http://schemas.microsoft.com/office/drawing/2014/main" id="{FB197610-B347-4C26-B9E9-FC1BB6F45A6F}"/>
                </a:ext>
              </a:extLst>
            </p:cNvPr>
            <p:cNvSpPr txBox="1">
              <a:spLocks noChangeArrowheads="1"/>
            </p:cNvSpPr>
            <p:nvPr/>
          </p:nvSpPr>
          <p:spPr bwMode="auto">
            <a:xfrm>
              <a:off x="6515100" y="876301"/>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2000"/>
                <a:t>物理地址</a:t>
              </a:r>
            </a:p>
          </p:txBody>
        </p:sp>
      </p:grpSp>
      <p:sp>
        <p:nvSpPr>
          <p:cNvPr id="46" name="Text Box 34">
            <a:extLst>
              <a:ext uri="{FF2B5EF4-FFF2-40B4-BE49-F238E27FC236}">
                <a16:creationId xmlns:a16="http://schemas.microsoft.com/office/drawing/2014/main" id="{A203D150-C0DE-4525-B315-9FD5C3B72101}"/>
              </a:ext>
            </a:extLst>
          </p:cNvPr>
          <p:cNvSpPr txBox="1">
            <a:spLocks noChangeArrowheads="1"/>
          </p:cNvSpPr>
          <p:nvPr/>
        </p:nvSpPr>
        <p:spPr bwMode="auto">
          <a:xfrm>
            <a:off x="1629037" y="4966872"/>
            <a:ext cx="482891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2400" u="sng"/>
              <a:t>字节</a:t>
            </a:r>
            <a:r>
              <a:rPr kumimoji="1" lang="zh-CN" altLang="en-US" sz="2400"/>
              <a:t>内容</a:t>
            </a:r>
            <a:r>
              <a:rPr kumimoji="1" lang="zh-CN" altLang="en-US" sz="2400">
                <a:solidFill>
                  <a:srgbClr val="FF0000"/>
                </a:solidFill>
              </a:rPr>
              <a:t>（</a:t>
            </a:r>
            <a:r>
              <a:rPr kumimoji="1" lang="en-US" altLang="zh-CN" sz="2400"/>
              <a:t>10000H</a:t>
            </a:r>
            <a:r>
              <a:rPr kumimoji="1" lang="zh-CN" altLang="en-US" sz="2400">
                <a:solidFill>
                  <a:srgbClr val="FF0000"/>
                </a:solidFill>
              </a:rPr>
              <a:t>）</a:t>
            </a:r>
            <a:r>
              <a:rPr kumimoji="1" lang="zh-CN" altLang="en-US" sz="2400"/>
              <a:t>＝</a:t>
            </a:r>
            <a:r>
              <a:rPr kumimoji="1" lang="en-US" altLang="zh-CN" sz="2400"/>
              <a:t>9FH</a:t>
            </a:r>
            <a:r>
              <a:rPr kumimoji="1" lang="zh-CN" altLang="en-US" sz="2400"/>
              <a:t>；</a:t>
            </a:r>
            <a:endParaRPr kumimoji="1" lang="en-US" altLang="zh-CN" sz="2400"/>
          </a:p>
          <a:p>
            <a:pPr eaLnBrk="1" hangingPunct="1">
              <a:spcBef>
                <a:spcPct val="50000"/>
              </a:spcBef>
              <a:buFontTx/>
              <a:buNone/>
            </a:pPr>
            <a:r>
              <a:rPr kumimoji="1" lang="zh-CN" altLang="en-US" sz="2400" u="sng"/>
              <a:t>字</a:t>
            </a:r>
            <a:r>
              <a:rPr kumimoji="1" lang="zh-CN" altLang="en-US" sz="2400"/>
              <a:t>内容    （</a:t>
            </a:r>
            <a:r>
              <a:rPr kumimoji="1" lang="en-US" altLang="zh-CN" sz="2400"/>
              <a:t>10000H</a:t>
            </a:r>
            <a:r>
              <a:rPr kumimoji="1" lang="zh-CN" altLang="en-US" sz="2400"/>
              <a:t>）＝</a:t>
            </a:r>
            <a:r>
              <a:rPr kumimoji="1" lang="en-US" altLang="zh-CN" sz="2400"/>
              <a:t>269FH</a:t>
            </a:r>
            <a:endParaRPr kumimoji="1" lang="en-US" altLang="zh-CN" sz="1800"/>
          </a:p>
        </p:txBody>
      </p:sp>
    </p:spTree>
    <p:extLst>
      <p:ext uri="{BB962C8B-B14F-4D97-AF65-F5344CB8AC3E}">
        <p14:creationId xmlns:p14="http://schemas.microsoft.com/office/powerpoint/2010/main" val="2314813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xEl>
                                              <p:pRg st="0" end="0"/>
                                            </p:txEl>
                                          </p:spTgt>
                                        </p:tgtEl>
                                        <p:attrNameLst>
                                          <p:attrName>style.visibility</p:attrName>
                                        </p:attrNameLst>
                                      </p:cBhvr>
                                      <p:to>
                                        <p:strVal val="visible"/>
                                      </p:to>
                                    </p:set>
                                    <p:animEffect transition="in" filter="wipe(left)">
                                      <p:cBhvr>
                                        <p:cTn id="17" dur="500"/>
                                        <p:tgtEl>
                                          <p:spTgt spid="4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xEl>
                                              <p:pRg st="0" end="0"/>
                                            </p:txEl>
                                          </p:spTgt>
                                        </p:tgtEl>
                                        <p:attrNameLst>
                                          <p:attrName>style.visibility</p:attrName>
                                        </p:attrNameLst>
                                      </p:cBhvr>
                                      <p:to>
                                        <p:strVal val="visible"/>
                                      </p:to>
                                    </p:set>
                                    <p:animEffect transition="in" filter="blinds(horizontal)">
                                      <p:cBhvr>
                                        <p:cTn id="27" dur="500"/>
                                        <p:tgtEl>
                                          <p:spTgt spid="4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
                                            <p:txEl>
                                              <p:pRg st="1" end="1"/>
                                            </p:txEl>
                                          </p:spTgt>
                                        </p:tgtEl>
                                        <p:attrNameLst>
                                          <p:attrName>style.visibility</p:attrName>
                                        </p:attrNameLst>
                                      </p:cBhvr>
                                      <p:to>
                                        <p:strVal val="visible"/>
                                      </p:to>
                                    </p:set>
                                    <p:animEffect transition="in" filter="blinds(horizontal)">
                                      <p:cBhvr>
                                        <p:cTn id="32" dur="500"/>
                                        <p:tgtEl>
                                          <p:spTgt spid="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3114767" y="4646757"/>
            <a:ext cx="3174821" cy="553998"/>
          </a:xfrm>
          <a:prstGeom prst="rect">
            <a:avLst/>
          </a:prstGeom>
          <a:noFill/>
        </p:spPr>
        <p:txBody>
          <a:bodyPr wrap="square" rtlCol="0">
            <a:spAutoFit/>
          </a:bodyPr>
          <a:lstStyle/>
          <a:p>
            <a:pPr algn="dist"/>
            <a:r>
              <a:rPr lang="en-US" altLang="zh-CN" sz="3000" b="1" dirty="0">
                <a:latin typeface="方正静蕾简体" panose="02000000000000000000" pitchFamily="2" charset="-122"/>
                <a:ea typeface="方正静蕾简体" panose="02000000000000000000" pitchFamily="2" charset="-122"/>
              </a:rPr>
              <a:t>80x86</a:t>
            </a:r>
            <a:r>
              <a:rPr lang="zh-CN" altLang="en-US" sz="3000" b="1" dirty="0">
                <a:latin typeface="方正静蕾简体" panose="02000000000000000000" pitchFamily="2" charset="-122"/>
                <a:ea typeface="方正静蕾简体" panose="02000000000000000000" pitchFamily="2" charset="-122"/>
              </a:rPr>
              <a:t>微处理器</a:t>
            </a:r>
          </a:p>
        </p:txBody>
      </p:sp>
      <p:sp>
        <p:nvSpPr>
          <p:cNvPr id="43" name="Freeform 34"/>
          <p:cNvSpPr>
            <a:spLocks noEditPoints="1"/>
          </p:cNvSpPr>
          <p:nvPr/>
        </p:nvSpPr>
        <p:spPr bwMode="auto">
          <a:xfrm flipH="1">
            <a:off x="1866510" y="3401996"/>
            <a:ext cx="438917" cy="28458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68580" tIns="34290" rIns="68580" bIns="34290" numCol="1" anchor="t" anchorCtr="0" compatLnSpc="1"/>
          <a:lstStyle/>
          <a:p>
            <a:endParaRPr lang="zh-CN" altLang="en-US" sz="1350"/>
          </a:p>
        </p:txBody>
      </p:sp>
      <p:grpSp>
        <p:nvGrpSpPr>
          <p:cNvPr id="3" name="组合 2"/>
          <p:cNvGrpSpPr/>
          <p:nvPr/>
        </p:nvGrpSpPr>
        <p:grpSpPr>
          <a:xfrm>
            <a:off x="1840127" y="4893068"/>
            <a:ext cx="5224086" cy="377292"/>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68580" tIns="34290" rIns="68580" bIns="34290" numCol="1" anchor="t" anchorCtr="0" compatLnSpc="1"/>
            <a:lstStyle/>
            <a:p>
              <a:endParaRPr lang="zh-CN" altLang="en-US" sz="1350"/>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53" y="connsiteY0-154"/>
                </a:cxn>
                <a:cxn ang="0">
                  <a:pos x="connsiteX1-155" y="connsiteY1-156"/>
                </a:cxn>
                <a:cxn ang="0">
                  <a:pos x="connsiteX2-157" y="connsiteY2-158"/>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41" y="connsiteY0-142"/>
                </a:cxn>
                <a:cxn ang="0">
                  <a:pos x="connsiteX1-143" y="connsiteY1-144"/>
                </a:cxn>
                <a:cxn ang="0">
                  <a:pos x="connsiteX2-145" y="connsiteY2-146"/>
                </a:cxn>
                <a:cxn ang="0">
                  <a:pos x="connsiteX3-147" y="connsiteY3-14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任意多边形 1"/>
          <p:cNvSpPr/>
          <p:nvPr/>
        </p:nvSpPr>
        <p:spPr>
          <a:xfrm>
            <a:off x="2487702" y="3588652"/>
            <a:ext cx="350231" cy="600395"/>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7" name="组合 36"/>
          <p:cNvGrpSpPr/>
          <p:nvPr/>
        </p:nvGrpSpPr>
        <p:grpSpPr>
          <a:xfrm>
            <a:off x="2903136" y="1401485"/>
            <a:ext cx="2978770" cy="3189058"/>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zh-CN" altLang="en-US" sz="1350"/>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95" name="文本框 94"/>
          <p:cNvSpPr txBox="1"/>
          <p:nvPr/>
        </p:nvSpPr>
        <p:spPr>
          <a:xfrm flipH="1">
            <a:off x="3541444" y="1925528"/>
            <a:ext cx="1698599" cy="1015663"/>
          </a:xfrm>
          <a:prstGeom prst="rect">
            <a:avLst/>
          </a:prstGeom>
          <a:noFill/>
        </p:spPr>
        <p:txBody>
          <a:bodyPr wrap="square" rtlCol="0">
            <a:spAutoFit/>
          </a:bodyPr>
          <a:lstStyle/>
          <a:p>
            <a:pPr algn="ctr"/>
            <a:r>
              <a:rPr lang="en-US" altLang="zh-CN" sz="6000" spc="225" dirty="0">
                <a:latin typeface="新蒂黑板报" panose="03000600000000000000" pitchFamily="66" charset="-122"/>
                <a:ea typeface="新蒂黑板报" panose="03000600000000000000" pitchFamily="66" charset="-122"/>
              </a:rPr>
              <a:t>01</a:t>
            </a:r>
            <a:endParaRPr lang="zh-CN" altLang="en-US" sz="6000" spc="225" dirty="0">
              <a:latin typeface="新蒂黑板报" panose="03000600000000000000" pitchFamily="66" charset="-122"/>
              <a:ea typeface="新蒂黑板报" panose="03000600000000000000" pitchFamily="66" charset="-122"/>
            </a:endParaRPr>
          </a:p>
        </p:txBody>
      </p:sp>
      <p:sp>
        <p:nvSpPr>
          <p:cNvPr id="4" name="灯片编号占位符 3"/>
          <p:cNvSpPr>
            <a:spLocks noGrp="1"/>
          </p:cNvSpPr>
          <p:nvPr>
            <p:ph type="sldNum" sz="quarter" idx="12"/>
          </p:nvPr>
        </p:nvSpPr>
        <p:spPr/>
        <p:txBody>
          <a:bodyPr/>
          <a:lstStyle/>
          <a:p>
            <a:fld id="{E93F81B1-D4C0-4CFE-8E4B-8D75BF4F38F2}" type="slidenum">
              <a:rPr lang="zh-CN" altLang="en-US" smtClean="0"/>
              <a:t>3</a:t>
            </a:fld>
            <a:endParaRPr lang="zh-CN" altLang="en-US"/>
          </a:p>
        </p:txBody>
      </p:sp>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30</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2242922" cy="707886"/>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sz="4000" b="1" dirty="0">
                <a:solidFill>
                  <a:schemeClr val="bg1"/>
                </a:solidFill>
                <a:latin typeface="Times New Roman" panose="02020603050405020304" pitchFamily="18" charset="0"/>
              </a:rPr>
              <a:t>段寄存器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5186613"/>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在</a:t>
            </a:r>
            <a:r>
              <a:rPr lang="en-US" altLang="zh-CN" sz="2800" b="1" kern="0" dirty="0">
                <a:solidFill>
                  <a:srgbClr val="2D8AE7">
                    <a:lumMod val="50000"/>
                  </a:srgbClr>
                </a:solidFill>
                <a:latin typeface="Times New Roman" panose="02020603050405020304" pitchFamily="18" charset="0"/>
                <a:ea typeface="方正静蕾简体" panose="02000000000000000000"/>
              </a:rPr>
              <a:t>8086~80286</a:t>
            </a:r>
            <a:r>
              <a:rPr lang="zh-CN" altLang="en-US" sz="2800" b="1" kern="0" dirty="0">
                <a:solidFill>
                  <a:srgbClr val="2D8AE7">
                    <a:lumMod val="50000"/>
                  </a:srgbClr>
                </a:solidFill>
                <a:latin typeface="Times New Roman" panose="02020603050405020304" pitchFamily="18" charset="0"/>
                <a:ea typeface="方正静蕾简体" panose="02000000000000000000"/>
              </a:rPr>
              <a:t>中，有</a:t>
            </a:r>
            <a:r>
              <a:rPr lang="zh-CN" altLang="en-US" sz="2800" b="1" kern="0" dirty="0">
                <a:solidFill>
                  <a:srgbClr val="C00000"/>
                </a:solidFill>
                <a:latin typeface="Times New Roman" panose="02020603050405020304" pitchFamily="18" charset="0"/>
                <a:ea typeface="方正静蕾简体" panose="02000000000000000000"/>
              </a:rPr>
              <a:t>四个</a:t>
            </a:r>
            <a:r>
              <a:rPr lang="zh-CN" altLang="en-US" sz="2800" b="1" kern="0" dirty="0">
                <a:solidFill>
                  <a:srgbClr val="2D8AE7">
                    <a:lumMod val="50000"/>
                  </a:srgbClr>
                </a:solidFill>
                <a:latin typeface="Times New Roman" panose="02020603050405020304" pitchFamily="18" charset="0"/>
                <a:ea typeface="方正静蕾简体" panose="02000000000000000000"/>
              </a:rPr>
              <a:t>专门存放段地址的寄存器，称为</a:t>
            </a:r>
            <a:r>
              <a:rPr lang="zh-CN" altLang="en-US" sz="2800" b="1" kern="0" dirty="0">
                <a:solidFill>
                  <a:srgbClr val="C00000"/>
                </a:solidFill>
                <a:latin typeface="Times New Roman" panose="02020603050405020304" pitchFamily="18" charset="0"/>
                <a:ea typeface="方正静蕾简体" panose="02000000000000000000"/>
              </a:rPr>
              <a:t>段寄存器</a:t>
            </a:r>
            <a:r>
              <a:rPr lang="zh-CN" altLang="en-US" sz="2800" b="1" kern="0" dirty="0">
                <a:solidFill>
                  <a:srgbClr val="2D8AE7">
                    <a:lumMod val="50000"/>
                  </a:srgbClr>
                </a:solidFill>
                <a:latin typeface="Times New Roman" panose="02020603050405020304" pitchFamily="18" charset="0"/>
                <a:ea typeface="方正静蕾简体" panose="02000000000000000000"/>
              </a:rPr>
              <a:t>。它们是</a:t>
            </a:r>
            <a:r>
              <a:rPr lang="zh-CN" altLang="en-US" sz="2800" b="1" kern="0" dirty="0">
                <a:solidFill>
                  <a:srgbClr val="C00000"/>
                </a:solidFill>
                <a:latin typeface="Times New Roman" panose="02020603050405020304" pitchFamily="18" charset="0"/>
                <a:ea typeface="方正静蕾简体" panose="02000000000000000000"/>
              </a:rPr>
              <a:t>代码段</a:t>
            </a:r>
            <a:r>
              <a:rPr lang="en-US" altLang="zh-CN" sz="2800" b="1" kern="0" dirty="0">
                <a:solidFill>
                  <a:srgbClr val="C00000"/>
                </a:solidFill>
                <a:latin typeface="Times New Roman" panose="02020603050405020304" pitchFamily="18" charset="0"/>
                <a:ea typeface="方正静蕾简体" panose="02000000000000000000"/>
              </a:rPr>
              <a:t>CS</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数据段</a:t>
            </a:r>
            <a:r>
              <a:rPr lang="en-US" altLang="zh-CN" sz="2800" b="1" kern="0" dirty="0">
                <a:solidFill>
                  <a:srgbClr val="C00000"/>
                </a:solidFill>
                <a:latin typeface="Times New Roman" panose="02020603050405020304" pitchFamily="18" charset="0"/>
                <a:ea typeface="方正静蕾简体" panose="02000000000000000000"/>
              </a:rPr>
              <a:t>DS</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堆栈段</a:t>
            </a:r>
            <a:r>
              <a:rPr lang="en-US" altLang="zh-CN" sz="2800" b="1" kern="0" dirty="0">
                <a:solidFill>
                  <a:srgbClr val="C00000"/>
                </a:solidFill>
                <a:latin typeface="Times New Roman" panose="02020603050405020304" pitchFamily="18" charset="0"/>
                <a:ea typeface="方正静蕾简体" panose="02000000000000000000"/>
              </a:rPr>
              <a:t>SS</a:t>
            </a:r>
            <a:r>
              <a:rPr lang="zh-CN" altLang="en-US" sz="2800" b="1" kern="0" dirty="0">
                <a:solidFill>
                  <a:srgbClr val="2D8AE7">
                    <a:lumMod val="50000"/>
                  </a:srgbClr>
                </a:solidFill>
                <a:latin typeface="Times New Roman" panose="02020603050405020304" pitchFamily="18" charset="0"/>
                <a:ea typeface="方正静蕾简体" panose="02000000000000000000"/>
              </a:rPr>
              <a:t>和</a:t>
            </a:r>
            <a:r>
              <a:rPr lang="zh-CN" altLang="en-US" sz="2800" b="1" kern="0" dirty="0">
                <a:solidFill>
                  <a:srgbClr val="C00000"/>
                </a:solidFill>
                <a:latin typeface="Times New Roman" panose="02020603050405020304" pitchFamily="18" charset="0"/>
                <a:ea typeface="方正静蕾简体" panose="02000000000000000000"/>
              </a:rPr>
              <a:t>附加段</a:t>
            </a:r>
            <a:r>
              <a:rPr lang="en-US" altLang="zh-CN" sz="2800" b="1" kern="0" dirty="0">
                <a:solidFill>
                  <a:srgbClr val="C00000"/>
                </a:solidFill>
                <a:latin typeface="Times New Roman" panose="02020603050405020304" pitchFamily="18" charset="0"/>
                <a:ea typeface="方正静蕾简体" panose="02000000000000000000"/>
              </a:rPr>
              <a:t>ES</a:t>
            </a:r>
            <a:r>
              <a:rPr lang="zh-CN" altLang="en-US" sz="2800" b="1" kern="0" dirty="0">
                <a:solidFill>
                  <a:srgbClr val="C00000"/>
                </a:solidFill>
                <a:latin typeface="Times New Roman" panose="02020603050405020304" pitchFamily="18" charset="0"/>
                <a:ea typeface="方正静蕾简体" panose="02000000000000000000"/>
              </a:rPr>
              <a:t>寄存器</a:t>
            </a:r>
            <a:r>
              <a:rPr lang="zh-CN" altLang="en-US" sz="2800" b="1" kern="0" dirty="0">
                <a:solidFill>
                  <a:srgbClr val="2D8AE7">
                    <a:lumMod val="50000"/>
                  </a:srgbClr>
                </a:solidFill>
                <a:latin typeface="Times New Roman" panose="02020603050405020304" pitchFamily="18" charset="0"/>
                <a:ea typeface="方正静蕾简体" panose="02000000000000000000"/>
              </a:rPr>
              <a:t>。</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每个段寄存器可以确定一个段的起始地址，而这些段则各有各的用途。</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在</a:t>
            </a:r>
            <a:r>
              <a:rPr lang="en-US" altLang="zh-CN" sz="2800" b="1" kern="0" dirty="0">
                <a:solidFill>
                  <a:srgbClr val="2D8AE7">
                    <a:lumMod val="50000"/>
                  </a:srgbClr>
                </a:solidFill>
                <a:latin typeface="Times New Roman" panose="02020603050405020304" pitchFamily="18" charset="0"/>
                <a:ea typeface="方正静蕾简体" panose="02000000000000000000"/>
              </a:rPr>
              <a:t>80386</a:t>
            </a:r>
            <a:r>
              <a:rPr lang="zh-CN" altLang="en-US" sz="2800" b="1" kern="0" dirty="0">
                <a:solidFill>
                  <a:srgbClr val="2D8AE7">
                    <a:lumMod val="50000"/>
                  </a:srgbClr>
                </a:solidFill>
                <a:latin typeface="Times New Roman" panose="02020603050405020304" pitchFamily="18" charset="0"/>
                <a:ea typeface="方正静蕾简体" panose="02000000000000000000"/>
              </a:rPr>
              <a:t>及其后继的</a:t>
            </a:r>
            <a:r>
              <a:rPr lang="en-US" altLang="zh-CN" sz="2800" b="1" kern="0" dirty="0">
                <a:solidFill>
                  <a:srgbClr val="2D8AE7">
                    <a:lumMod val="50000"/>
                  </a:srgbClr>
                </a:solidFill>
                <a:latin typeface="Times New Roman" panose="02020603050405020304" pitchFamily="18" charset="0"/>
                <a:ea typeface="方正静蕾简体" panose="02000000000000000000"/>
              </a:rPr>
              <a:t>80x86</a:t>
            </a:r>
            <a:r>
              <a:rPr lang="zh-CN" altLang="en-US" sz="2800" b="1" kern="0" dirty="0">
                <a:solidFill>
                  <a:srgbClr val="2D8AE7">
                    <a:lumMod val="50000"/>
                  </a:srgbClr>
                </a:solidFill>
                <a:latin typeface="Times New Roman" panose="02020603050405020304" pitchFamily="18" charset="0"/>
                <a:ea typeface="方正静蕾简体" panose="02000000000000000000"/>
              </a:rPr>
              <a:t>中，除上述</a:t>
            </a:r>
            <a:r>
              <a:rPr lang="en-US" altLang="zh-CN" sz="2800" b="1" kern="0" dirty="0">
                <a:solidFill>
                  <a:srgbClr val="2D8AE7">
                    <a:lumMod val="50000"/>
                  </a:srgbClr>
                </a:solidFill>
                <a:latin typeface="Times New Roman" panose="02020603050405020304" pitchFamily="18" charset="0"/>
                <a:ea typeface="方正静蕾简体" panose="02000000000000000000"/>
              </a:rPr>
              <a:t>4</a:t>
            </a:r>
            <a:r>
              <a:rPr lang="zh-CN" altLang="en-US" sz="2800" b="1" kern="0" dirty="0">
                <a:solidFill>
                  <a:srgbClr val="2D8AE7">
                    <a:lumMod val="50000"/>
                  </a:srgbClr>
                </a:solidFill>
                <a:latin typeface="Times New Roman" panose="02020603050405020304" pitchFamily="18" charset="0"/>
                <a:ea typeface="方正静蕾简体" panose="02000000000000000000"/>
              </a:rPr>
              <a:t>个段寄存器外，又</a:t>
            </a:r>
            <a:r>
              <a:rPr lang="zh-CN" altLang="en-US" sz="2800" b="1" kern="0" dirty="0">
                <a:solidFill>
                  <a:srgbClr val="C00000"/>
                </a:solidFill>
                <a:latin typeface="Times New Roman" panose="02020603050405020304" pitchFamily="18" charset="0"/>
                <a:ea typeface="方正静蕾简体" panose="02000000000000000000"/>
              </a:rPr>
              <a:t>增加了</a:t>
            </a:r>
            <a:r>
              <a:rPr lang="en-US" altLang="zh-CN" sz="2800" b="1" kern="0" dirty="0">
                <a:solidFill>
                  <a:srgbClr val="C00000"/>
                </a:solidFill>
                <a:latin typeface="Times New Roman" panose="02020603050405020304" pitchFamily="18" charset="0"/>
                <a:ea typeface="方正静蕾简体" panose="02000000000000000000"/>
              </a:rPr>
              <a:t>2</a:t>
            </a:r>
            <a:r>
              <a:rPr lang="zh-CN" altLang="en-US" sz="2800" b="1" kern="0" dirty="0">
                <a:solidFill>
                  <a:srgbClr val="C00000"/>
                </a:solidFill>
                <a:latin typeface="Times New Roman" panose="02020603050405020304" pitchFamily="18" charset="0"/>
                <a:ea typeface="方正静蕾简体" panose="02000000000000000000"/>
              </a:rPr>
              <a:t>个段寄存器</a:t>
            </a:r>
            <a:r>
              <a:rPr lang="en-US" altLang="zh-CN" sz="2800" b="1" kern="0" dirty="0">
                <a:solidFill>
                  <a:srgbClr val="C00000"/>
                </a:solidFill>
                <a:latin typeface="Times New Roman" panose="02020603050405020304" pitchFamily="18" charset="0"/>
                <a:ea typeface="方正静蕾简体" panose="02000000000000000000"/>
              </a:rPr>
              <a:t>FS</a:t>
            </a:r>
            <a:r>
              <a:rPr lang="zh-CN" altLang="en-US" sz="2800" b="1" kern="0" dirty="0">
                <a:solidFill>
                  <a:srgbClr val="C00000"/>
                </a:solidFill>
                <a:latin typeface="Times New Roman" panose="02020603050405020304" pitchFamily="18" charset="0"/>
                <a:ea typeface="方正静蕾简体" panose="02000000000000000000"/>
              </a:rPr>
              <a:t>和</a:t>
            </a:r>
            <a:r>
              <a:rPr lang="en-US" altLang="zh-CN" sz="2800" b="1" kern="0" dirty="0">
                <a:solidFill>
                  <a:srgbClr val="C00000"/>
                </a:solidFill>
                <a:latin typeface="Times New Roman" panose="02020603050405020304" pitchFamily="18" charset="0"/>
                <a:ea typeface="方正静蕾简体" panose="02000000000000000000"/>
              </a:rPr>
              <a:t>GS</a:t>
            </a:r>
            <a:r>
              <a:rPr lang="zh-CN" altLang="en-US" sz="2800" b="1" kern="0" dirty="0">
                <a:solidFill>
                  <a:srgbClr val="2D8AE7">
                    <a:lumMod val="50000"/>
                  </a:srgbClr>
                </a:solidFill>
                <a:latin typeface="Times New Roman" panose="02020603050405020304" pitchFamily="18" charset="0"/>
                <a:ea typeface="方正静蕾简体" panose="02000000000000000000"/>
              </a:rPr>
              <a:t>，它们也是附加的数据段寄存器。 </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19374127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C933E0-3F9D-49D6-80B2-0DB99A6495F6}"/>
              </a:ext>
            </a:extLst>
          </p:cNvPr>
          <p:cNvSpPr>
            <a:spLocks noGrp="1"/>
          </p:cNvSpPr>
          <p:nvPr>
            <p:ph type="sldNum" sz="quarter" idx="12"/>
          </p:nvPr>
        </p:nvSpPr>
        <p:spPr/>
        <p:txBody>
          <a:bodyPr/>
          <a:lstStyle/>
          <a:p>
            <a:fld id="{E93F81B1-D4C0-4CFE-8E4B-8D75BF4F38F2}" type="slidenum">
              <a:rPr lang="zh-CN" altLang="en-US" smtClean="0"/>
              <a:t>31</a:t>
            </a:fld>
            <a:endParaRPr lang="zh-CN" altLang="en-US"/>
          </a:p>
        </p:txBody>
      </p:sp>
      <p:sp>
        <p:nvSpPr>
          <p:cNvPr id="4" name="Line 4">
            <a:extLst>
              <a:ext uri="{FF2B5EF4-FFF2-40B4-BE49-F238E27FC236}">
                <a16:creationId xmlns:a16="http://schemas.microsoft.com/office/drawing/2014/main" id="{3E999330-1E00-435E-8E3C-36CA6126F61E}"/>
              </a:ext>
            </a:extLst>
          </p:cNvPr>
          <p:cNvSpPr>
            <a:spLocks noChangeShapeType="1"/>
          </p:cNvSpPr>
          <p:nvPr/>
        </p:nvSpPr>
        <p:spPr bwMode="auto">
          <a:xfrm>
            <a:off x="5062592" y="1932457"/>
            <a:ext cx="0" cy="433245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5" name="Line 5">
            <a:extLst>
              <a:ext uri="{FF2B5EF4-FFF2-40B4-BE49-F238E27FC236}">
                <a16:creationId xmlns:a16="http://schemas.microsoft.com/office/drawing/2014/main" id="{93D78429-64FA-42BD-958B-0967E3F0E649}"/>
              </a:ext>
            </a:extLst>
          </p:cNvPr>
          <p:cNvSpPr>
            <a:spLocks noChangeShapeType="1"/>
          </p:cNvSpPr>
          <p:nvPr/>
        </p:nvSpPr>
        <p:spPr bwMode="auto">
          <a:xfrm>
            <a:off x="6489713" y="1932457"/>
            <a:ext cx="0" cy="4332453"/>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6" name="Line 6">
            <a:extLst>
              <a:ext uri="{FF2B5EF4-FFF2-40B4-BE49-F238E27FC236}">
                <a16:creationId xmlns:a16="http://schemas.microsoft.com/office/drawing/2014/main" id="{263E610E-B9E5-4140-813A-D61813AF616B}"/>
              </a:ext>
            </a:extLst>
          </p:cNvPr>
          <p:cNvSpPr>
            <a:spLocks noChangeShapeType="1"/>
          </p:cNvSpPr>
          <p:nvPr/>
        </p:nvSpPr>
        <p:spPr bwMode="auto">
          <a:xfrm>
            <a:off x="5062592" y="2265723"/>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7" name="Line 7">
            <a:extLst>
              <a:ext uri="{FF2B5EF4-FFF2-40B4-BE49-F238E27FC236}">
                <a16:creationId xmlns:a16="http://schemas.microsoft.com/office/drawing/2014/main" id="{77443EBA-3584-4A1E-A71D-EF38BB438932}"/>
              </a:ext>
            </a:extLst>
          </p:cNvPr>
          <p:cNvSpPr>
            <a:spLocks noChangeShapeType="1"/>
          </p:cNvSpPr>
          <p:nvPr/>
        </p:nvSpPr>
        <p:spPr bwMode="auto">
          <a:xfrm>
            <a:off x="5062592" y="4265316"/>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8" name="Line 8">
            <a:extLst>
              <a:ext uri="{FF2B5EF4-FFF2-40B4-BE49-F238E27FC236}">
                <a16:creationId xmlns:a16="http://schemas.microsoft.com/office/drawing/2014/main" id="{5EBAEB99-B7A0-43E0-8796-8CE0C2DE040E}"/>
              </a:ext>
            </a:extLst>
          </p:cNvPr>
          <p:cNvSpPr>
            <a:spLocks noChangeShapeType="1"/>
          </p:cNvSpPr>
          <p:nvPr/>
        </p:nvSpPr>
        <p:spPr bwMode="auto">
          <a:xfrm>
            <a:off x="5062592" y="4765215"/>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9" name="Line 9">
            <a:extLst>
              <a:ext uri="{FF2B5EF4-FFF2-40B4-BE49-F238E27FC236}">
                <a16:creationId xmlns:a16="http://schemas.microsoft.com/office/drawing/2014/main" id="{21FC3654-BFED-4CB7-B9AD-22005948398B}"/>
              </a:ext>
            </a:extLst>
          </p:cNvPr>
          <p:cNvSpPr>
            <a:spLocks noChangeShapeType="1"/>
          </p:cNvSpPr>
          <p:nvPr/>
        </p:nvSpPr>
        <p:spPr bwMode="auto">
          <a:xfrm>
            <a:off x="5062592" y="5265113"/>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0" name="Text Box 10">
            <a:extLst>
              <a:ext uri="{FF2B5EF4-FFF2-40B4-BE49-F238E27FC236}">
                <a16:creationId xmlns:a16="http://schemas.microsoft.com/office/drawing/2014/main" id="{4723A047-9C9B-4EDD-A4BE-53B619813328}"/>
              </a:ext>
            </a:extLst>
          </p:cNvPr>
          <p:cNvSpPr txBox="1">
            <a:spLocks noChangeArrowheads="1"/>
          </p:cNvSpPr>
          <p:nvPr/>
        </p:nvSpPr>
        <p:spPr bwMode="auto">
          <a:xfrm>
            <a:off x="5062592" y="1432559"/>
            <a:ext cx="14754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3200">
                <a:solidFill>
                  <a:srgbClr val="000000"/>
                </a:solidFill>
                <a:latin typeface="Times New Roman" panose="02020603050405020304" pitchFamily="18" charset="0"/>
                <a:ea typeface="宋体" panose="02010600030101010101" pitchFamily="2" charset="-122"/>
              </a:rPr>
              <a:t> </a:t>
            </a:r>
            <a:r>
              <a:rPr kumimoji="1" lang="zh-CN" altLang="en-US">
                <a:solidFill>
                  <a:srgbClr val="000000"/>
                </a:solidFill>
                <a:latin typeface="Times New Roman" panose="02020603050405020304" pitchFamily="18" charset="0"/>
                <a:ea typeface="宋体" panose="02010600030101010101" pitchFamily="2" charset="-122"/>
              </a:rPr>
              <a:t>存储器</a:t>
            </a:r>
          </a:p>
        </p:txBody>
      </p:sp>
      <p:sp>
        <p:nvSpPr>
          <p:cNvPr id="11" name="Text Box 11">
            <a:extLst>
              <a:ext uri="{FF2B5EF4-FFF2-40B4-BE49-F238E27FC236}">
                <a16:creationId xmlns:a16="http://schemas.microsoft.com/office/drawing/2014/main" id="{A63BE3ED-CE0A-406F-90D3-C34112EE73A5}"/>
              </a:ext>
            </a:extLst>
          </p:cNvPr>
          <p:cNvSpPr txBox="1">
            <a:spLocks noChangeArrowheads="1"/>
          </p:cNvSpPr>
          <p:nvPr/>
        </p:nvSpPr>
        <p:spPr bwMode="auto">
          <a:xfrm>
            <a:off x="5022692" y="2337992"/>
            <a:ext cx="1555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dirty="0">
                <a:solidFill>
                  <a:srgbClr val="000000"/>
                </a:solidFill>
                <a:latin typeface="Times New Roman" panose="02020603050405020304" pitchFamily="18" charset="0"/>
                <a:ea typeface="宋体" panose="02010600030101010101" pitchFamily="2" charset="-122"/>
              </a:rPr>
              <a:t>64</a:t>
            </a:r>
            <a:r>
              <a:rPr kumimoji="1" lang="en-US" altLang="en-US" sz="2400" dirty="0">
                <a:solidFill>
                  <a:srgbClr val="000000"/>
                </a:solidFill>
                <a:latin typeface="Times New Roman" panose="02020603050405020304" pitchFamily="18" charset="0"/>
                <a:ea typeface="宋体" panose="02010600030101010101" pitchFamily="2" charset="-122"/>
              </a:rPr>
              <a:t>KB</a:t>
            </a:r>
            <a:r>
              <a:rPr kumimoji="1" lang="zh-CN" altLang="en-US" sz="2400" dirty="0">
                <a:solidFill>
                  <a:srgbClr val="000000"/>
                </a:solidFill>
                <a:latin typeface="Times New Roman" panose="02020603050405020304" pitchFamily="18" charset="0"/>
                <a:ea typeface="宋体" panose="02010600030101010101" pitchFamily="2" charset="-122"/>
              </a:rPr>
              <a:t>代码</a:t>
            </a:r>
          </a:p>
        </p:txBody>
      </p:sp>
      <p:sp>
        <p:nvSpPr>
          <p:cNvPr id="12" name="Text Box 12">
            <a:extLst>
              <a:ext uri="{FF2B5EF4-FFF2-40B4-BE49-F238E27FC236}">
                <a16:creationId xmlns:a16="http://schemas.microsoft.com/office/drawing/2014/main" id="{0F4D66C8-CDF4-48AD-B925-15C3D354F6AD}"/>
              </a:ext>
            </a:extLst>
          </p:cNvPr>
          <p:cNvSpPr txBox="1">
            <a:spLocks noChangeArrowheads="1"/>
          </p:cNvSpPr>
          <p:nvPr/>
        </p:nvSpPr>
        <p:spPr bwMode="auto">
          <a:xfrm>
            <a:off x="6489713" y="2099090"/>
            <a:ext cx="1192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宋体" panose="02010600030101010101" pitchFamily="2" charset="-122"/>
              </a:rPr>
              <a:t>0150</a:t>
            </a:r>
            <a:r>
              <a:rPr kumimoji="1" lang="en-US" altLang="zh-CN" sz="2400">
                <a:solidFill>
                  <a:srgbClr val="FF0000"/>
                </a:solidFill>
                <a:latin typeface="Times New Roman" panose="02020603050405020304" pitchFamily="18" charset="0"/>
                <a:ea typeface="宋体" panose="02010600030101010101" pitchFamily="2" charset="-122"/>
              </a:rPr>
              <a:t>0</a:t>
            </a:r>
            <a:r>
              <a:rPr kumimoji="1" lang="en-US" altLang="en-US" sz="2400">
                <a:solidFill>
                  <a:srgbClr val="000000"/>
                </a:solidFill>
                <a:latin typeface="Times New Roman" panose="02020603050405020304" pitchFamily="18" charset="0"/>
                <a:ea typeface="宋体" panose="02010600030101010101" pitchFamily="2" charset="-122"/>
              </a:rPr>
              <a:t>H</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3" name="Text Box 13">
            <a:extLst>
              <a:ext uri="{FF2B5EF4-FFF2-40B4-BE49-F238E27FC236}">
                <a16:creationId xmlns:a16="http://schemas.microsoft.com/office/drawing/2014/main" id="{6EEAB1D2-1829-4E60-879D-E7E4E0AA8482}"/>
              </a:ext>
            </a:extLst>
          </p:cNvPr>
          <p:cNvSpPr txBox="1">
            <a:spLocks noChangeArrowheads="1"/>
          </p:cNvSpPr>
          <p:nvPr/>
        </p:nvSpPr>
        <p:spPr bwMode="auto">
          <a:xfrm>
            <a:off x="6489713" y="4098684"/>
            <a:ext cx="11929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宋体" panose="02010600030101010101" pitchFamily="2" charset="-122"/>
              </a:rPr>
              <a:t>4200</a:t>
            </a:r>
            <a:r>
              <a:rPr kumimoji="1" lang="en-US" altLang="zh-CN" sz="2400">
                <a:solidFill>
                  <a:srgbClr val="FF0000"/>
                </a:solidFill>
                <a:latin typeface="Times New Roman" panose="02020603050405020304" pitchFamily="18" charset="0"/>
                <a:ea typeface="宋体" panose="02010600030101010101" pitchFamily="2" charset="-122"/>
              </a:rPr>
              <a:t>0</a:t>
            </a:r>
            <a:r>
              <a:rPr kumimoji="1" lang="en-US" altLang="en-US" sz="2400">
                <a:solidFill>
                  <a:srgbClr val="000000"/>
                </a:solidFill>
                <a:latin typeface="Times New Roman" panose="02020603050405020304" pitchFamily="18" charset="0"/>
                <a:ea typeface="宋体" panose="02010600030101010101" pitchFamily="2" charset="-122"/>
              </a:rPr>
              <a:t>H</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14" name="Text Box 14">
            <a:extLst>
              <a:ext uri="{FF2B5EF4-FFF2-40B4-BE49-F238E27FC236}">
                <a16:creationId xmlns:a16="http://schemas.microsoft.com/office/drawing/2014/main" id="{69A42C8A-C83E-4464-A9CA-1C0E4498B813}"/>
              </a:ext>
            </a:extLst>
          </p:cNvPr>
          <p:cNvSpPr txBox="1">
            <a:spLocks noChangeArrowheads="1"/>
          </p:cNvSpPr>
          <p:nvPr/>
        </p:nvSpPr>
        <p:spPr bwMode="auto">
          <a:xfrm>
            <a:off x="6489713" y="3098887"/>
            <a:ext cx="13308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宋体" panose="02010600030101010101" pitchFamily="2" charset="-122"/>
              </a:rPr>
              <a:t>1CD0</a:t>
            </a:r>
            <a:r>
              <a:rPr kumimoji="1" lang="en-US" altLang="zh-CN" sz="2400">
                <a:solidFill>
                  <a:srgbClr val="FF0000"/>
                </a:solidFill>
                <a:latin typeface="Times New Roman" panose="02020603050405020304" pitchFamily="18" charset="0"/>
                <a:ea typeface="宋体" panose="02010600030101010101" pitchFamily="2" charset="-122"/>
              </a:rPr>
              <a:t>0</a:t>
            </a:r>
            <a:r>
              <a:rPr kumimoji="1" lang="en-US" altLang="en-US" sz="2400">
                <a:solidFill>
                  <a:srgbClr val="000000"/>
                </a:solidFill>
                <a:latin typeface="Times New Roman" panose="02020603050405020304" pitchFamily="18" charset="0"/>
                <a:ea typeface="宋体" panose="02010600030101010101" pitchFamily="2" charset="-122"/>
              </a:rPr>
              <a:t>H</a:t>
            </a:r>
            <a:endParaRPr kumimoji="1" lang="en-US" altLang="zh-CN" sz="2400">
              <a:solidFill>
                <a:srgbClr val="000000"/>
              </a:solidFill>
              <a:latin typeface="Times New Roman" panose="02020603050405020304" pitchFamily="18" charset="0"/>
              <a:ea typeface="宋体" panose="02010600030101010101" pitchFamily="2" charset="-122"/>
            </a:endParaRPr>
          </a:p>
        </p:txBody>
      </p:sp>
      <p:grpSp>
        <p:nvGrpSpPr>
          <p:cNvPr id="15" name="Group 15">
            <a:extLst>
              <a:ext uri="{FF2B5EF4-FFF2-40B4-BE49-F238E27FC236}">
                <a16:creationId xmlns:a16="http://schemas.microsoft.com/office/drawing/2014/main" id="{CA358523-5445-447C-B44A-D2126B379C5E}"/>
              </a:ext>
            </a:extLst>
          </p:cNvPr>
          <p:cNvGrpSpPr>
            <a:grpSpLocks/>
          </p:cNvGrpSpPr>
          <p:nvPr/>
        </p:nvGrpSpPr>
        <p:grpSpPr bwMode="auto">
          <a:xfrm>
            <a:off x="2108011" y="2989535"/>
            <a:ext cx="1341643" cy="1692365"/>
            <a:chOff x="2442" y="945"/>
            <a:chExt cx="722" cy="975"/>
          </a:xfrm>
        </p:grpSpPr>
        <p:sp>
          <p:nvSpPr>
            <p:cNvPr id="31" name="Rectangle 16">
              <a:extLst>
                <a:ext uri="{FF2B5EF4-FFF2-40B4-BE49-F238E27FC236}">
                  <a16:creationId xmlns:a16="http://schemas.microsoft.com/office/drawing/2014/main" id="{6CF0E9FF-E424-41BE-97B0-4198971C8CAE}"/>
                </a:ext>
              </a:extLst>
            </p:cNvPr>
            <p:cNvSpPr>
              <a:spLocks noChangeArrowheads="1"/>
            </p:cNvSpPr>
            <p:nvPr/>
          </p:nvSpPr>
          <p:spPr bwMode="auto">
            <a:xfrm>
              <a:off x="2448" y="960"/>
              <a:ext cx="67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2" name="Rectangle 17">
              <a:extLst>
                <a:ext uri="{FF2B5EF4-FFF2-40B4-BE49-F238E27FC236}">
                  <a16:creationId xmlns:a16="http://schemas.microsoft.com/office/drawing/2014/main" id="{FE09934C-8E48-4FDA-87B4-094FF2B6EC02}"/>
                </a:ext>
              </a:extLst>
            </p:cNvPr>
            <p:cNvSpPr>
              <a:spLocks noChangeArrowheads="1"/>
            </p:cNvSpPr>
            <p:nvPr/>
          </p:nvSpPr>
          <p:spPr bwMode="auto">
            <a:xfrm>
              <a:off x="2448" y="1200"/>
              <a:ext cx="67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3" name="Rectangle 18">
              <a:extLst>
                <a:ext uri="{FF2B5EF4-FFF2-40B4-BE49-F238E27FC236}">
                  <a16:creationId xmlns:a16="http://schemas.microsoft.com/office/drawing/2014/main" id="{2AD55A8B-A19B-4899-B22B-32EB6B0906B8}"/>
                </a:ext>
              </a:extLst>
            </p:cNvPr>
            <p:cNvSpPr>
              <a:spLocks noChangeArrowheads="1"/>
            </p:cNvSpPr>
            <p:nvPr/>
          </p:nvSpPr>
          <p:spPr bwMode="auto">
            <a:xfrm>
              <a:off x="2448" y="1440"/>
              <a:ext cx="67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4" name="Rectangle 19">
              <a:extLst>
                <a:ext uri="{FF2B5EF4-FFF2-40B4-BE49-F238E27FC236}">
                  <a16:creationId xmlns:a16="http://schemas.microsoft.com/office/drawing/2014/main" id="{4433951F-1E02-4EE2-B1B4-E9C809EBB48F}"/>
                </a:ext>
              </a:extLst>
            </p:cNvPr>
            <p:cNvSpPr>
              <a:spLocks noChangeArrowheads="1"/>
            </p:cNvSpPr>
            <p:nvPr/>
          </p:nvSpPr>
          <p:spPr bwMode="auto">
            <a:xfrm>
              <a:off x="2448" y="1680"/>
              <a:ext cx="672" cy="240"/>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35" name="Text Box 20">
              <a:extLst>
                <a:ext uri="{FF2B5EF4-FFF2-40B4-BE49-F238E27FC236}">
                  <a16:creationId xmlns:a16="http://schemas.microsoft.com/office/drawing/2014/main" id="{4AD65148-DD77-41D4-8A69-F88F6B3E448F}"/>
                </a:ext>
              </a:extLst>
            </p:cNvPr>
            <p:cNvSpPr txBox="1">
              <a:spLocks noChangeArrowheads="1"/>
            </p:cNvSpPr>
            <p:nvPr/>
          </p:nvSpPr>
          <p:spPr bwMode="auto">
            <a:xfrm>
              <a:off x="2468" y="945"/>
              <a:ext cx="63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dirty="0">
                  <a:solidFill>
                    <a:srgbClr val="000000"/>
                  </a:solidFill>
                  <a:latin typeface="Times New Roman" panose="02020603050405020304" pitchFamily="18" charset="0"/>
                  <a:ea typeface="宋体" panose="02010600030101010101" pitchFamily="2" charset="-122"/>
                </a:rPr>
                <a:t>0150</a:t>
              </a:r>
              <a:r>
                <a:rPr kumimoji="1" lang="en-US" altLang="en-US" dirty="0">
                  <a:solidFill>
                    <a:srgbClr val="000000"/>
                  </a:solidFill>
                  <a:latin typeface="Times New Roman" panose="02020603050405020304" pitchFamily="18" charset="0"/>
                  <a:ea typeface="宋体" panose="02010600030101010101" pitchFamily="2" charset="-122"/>
                </a:rPr>
                <a:t>H</a:t>
              </a:r>
              <a:endParaRPr kumimoji="1" lang="en-US" altLang="zh-CN" dirty="0">
                <a:solidFill>
                  <a:srgbClr val="000000"/>
                </a:solidFill>
                <a:latin typeface="Times New Roman" panose="02020603050405020304" pitchFamily="18" charset="0"/>
                <a:ea typeface="宋体" panose="02010600030101010101" pitchFamily="2" charset="-122"/>
              </a:endParaRPr>
            </a:p>
          </p:txBody>
        </p:sp>
        <p:sp>
          <p:nvSpPr>
            <p:cNvPr id="36" name="Text Box 21">
              <a:extLst>
                <a:ext uri="{FF2B5EF4-FFF2-40B4-BE49-F238E27FC236}">
                  <a16:creationId xmlns:a16="http://schemas.microsoft.com/office/drawing/2014/main" id="{29F0511E-311B-41EF-973A-0EE0E8D6673F}"/>
                </a:ext>
              </a:extLst>
            </p:cNvPr>
            <p:cNvSpPr txBox="1">
              <a:spLocks noChangeArrowheads="1"/>
            </p:cNvSpPr>
            <p:nvPr/>
          </p:nvSpPr>
          <p:spPr bwMode="auto">
            <a:xfrm>
              <a:off x="2458" y="1187"/>
              <a:ext cx="63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dirty="0">
                  <a:solidFill>
                    <a:srgbClr val="000000"/>
                  </a:solidFill>
                  <a:latin typeface="Times New Roman" panose="02020603050405020304" pitchFamily="18" charset="0"/>
                  <a:ea typeface="宋体" panose="02010600030101010101" pitchFamily="2" charset="-122"/>
                </a:rPr>
                <a:t>4200</a:t>
              </a:r>
              <a:r>
                <a:rPr kumimoji="1" lang="en-US" altLang="en-US" dirty="0">
                  <a:solidFill>
                    <a:srgbClr val="000000"/>
                  </a:solidFill>
                  <a:latin typeface="Times New Roman" panose="02020603050405020304" pitchFamily="18" charset="0"/>
                  <a:ea typeface="宋体" panose="02010600030101010101" pitchFamily="2" charset="-122"/>
                </a:rPr>
                <a:t>H</a:t>
              </a:r>
              <a:endParaRPr kumimoji="1" lang="en-US" altLang="zh-CN" dirty="0">
                <a:solidFill>
                  <a:srgbClr val="000000"/>
                </a:solidFill>
                <a:latin typeface="Times New Roman" panose="02020603050405020304" pitchFamily="18" charset="0"/>
                <a:ea typeface="宋体" panose="02010600030101010101" pitchFamily="2" charset="-122"/>
              </a:endParaRPr>
            </a:p>
          </p:txBody>
        </p:sp>
        <p:sp>
          <p:nvSpPr>
            <p:cNvPr id="37" name="Text Box 22">
              <a:extLst>
                <a:ext uri="{FF2B5EF4-FFF2-40B4-BE49-F238E27FC236}">
                  <a16:creationId xmlns:a16="http://schemas.microsoft.com/office/drawing/2014/main" id="{8CCA85CF-534B-4B70-97B6-4512BB655D68}"/>
                </a:ext>
              </a:extLst>
            </p:cNvPr>
            <p:cNvSpPr txBox="1">
              <a:spLocks noChangeArrowheads="1"/>
            </p:cNvSpPr>
            <p:nvPr/>
          </p:nvSpPr>
          <p:spPr bwMode="auto">
            <a:xfrm>
              <a:off x="2442" y="1428"/>
              <a:ext cx="722"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1CD0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grpSp>
      <p:sp>
        <p:nvSpPr>
          <p:cNvPr id="16" name="Text Box 23">
            <a:extLst>
              <a:ext uri="{FF2B5EF4-FFF2-40B4-BE49-F238E27FC236}">
                <a16:creationId xmlns:a16="http://schemas.microsoft.com/office/drawing/2014/main" id="{4BF6C5DE-BC0C-4634-A559-A7628614B401}"/>
              </a:ext>
            </a:extLst>
          </p:cNvPr>
          <p:cNvSpPr txBox="1">
            <a:spLocks noChangeArrowheads="1"/>
          </p:cNvSpPr>
          <p:nvPr/>
        </p:nvSpPr>
        <p:spPr bwMode="auto">
          <a:xfrm>
            <a:off x="1940766" y="2432356"/>
            <a:ext cx="16947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a:solidFill>
                  <a:srgbClr val="000000"/>
                </a:solidFill>
                <a:latin typeface="Times New Roman" panose="02020603050405020304" pitchFamily="18" charset="0"/>
              </a:rPr>
              <a:t>段寄存器</a:t>
            </a:r>
          </a:p>
        </p:txBody>
      </p:sp>
      <p:sp>
        <p:nvSpPr>
          <p:cNvPr id="17" name="Text Box 24">
            <a:extLst>
              <a:ext uri="{FF2B5EF4-FFF2-40B4-BE49-F238E27FC236}">
                <a16:creationId xmlns:a16="http://schemas.microsoft.com/office/drawing/2014/main" id="{2854C215-AEDD-4A97-88D0-34020187FFCF}"/>
              </a:ext>
            </a:extLst>
          </p:cNvPr>
          <p:cNvSpPr txBox="1">
            <a:spLocks noChangeArrowheads="1"/>
          </p:cNvSpPr>
          <p:nvPr/>
        </p:nvSpPr>
        <p:spPr bwMode="auto">
          <a:xfrm>
            <a:off x="1450524" y="2955576"/>
            <a:ext cx="71356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CS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DS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SS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ES</a:t>
            </a:r>
          </a:p>
        </p:txBody>
      </p:sp>
      <p:sp>
        <p:nvSpPr>
          <p:cNvPr id="18" name="Line 25">
            <a:extLst>
              <a:ext uri="{FF2B5EF4-FFF2-40B4-BE49-F238E27FC236}">
                <a16:creationId xmlns:a16="http://schemas.microsoft.com/office/drawing/2014/main" id="{64E8728B-9C1C-4EEB-B96F-05BDE6EBE149}"/>
              </a:ext>
            </a:extLst>
          </p:cNvPr>
          <p:cNvSpPr>
            <a:spLocks noChangeShapeType="1"/>
          </p:cNvSpPr>
          <p:nvPr/>
        </p:nvSpPr>
        <p:spPr bwMode="auto">
          <a:xfrm>
            <a:off x="5062592" y="2765621"/>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9" name="Line 26">
            <a:extLst>
              <a:ext uri="{FF2B5EF4-FFF2-40B4-BE49-F238E27FC236}">
                <a16:creationId xmlns:a16="http://schemas.microsoft.com/office/drawing/2014/main" id="{C9D04370-BDDA-4220-B95D-30A94A7A81F1}"/>
              </a:ext>
            </a:extLst>
          </p:cNvPr>
          <p:cNvSpPr>
            <a:spLocks noChangeShapeType="1"/>
          </p:cNvSpPr>
          <p:nvPr/>
        </p:nvSpPr>
        <p:spPr bwMode="auto">
          <a:xfrm>
            <a:off x="5062592" y="3265520"/>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0" name="Text Box 27">
            <a:extLst>
              <a:ext uri="{FF2B5EF4-FFF2-40B4-BE49-F238E27FC236}">
                <a16:creationId xmlns:a16="http://schemas.microsoft.com/office/drawing/2014/main" id="{F884ABEB-090E-4108-BB7C-1EF7A4CC47D1}"/>
              </a:ext>
            </a:extLst>
          </p:cNvPr>
          <p:cNvSpPr txBox="1">
            <a:spLocks noChangeArrowheads="1"/>
          </p:cNvSpPr>
          <p:nvPr/>
        </p:nvSpPr>
        <p:spPr bwMode="auto">
          <a:xfrm>
            <a:off x="5022692" y="3348835"/>
            <a:ext cx="1555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dirty="0">
                <a:solidFill>
                  <a:srgbClr val="000000"/>
                </a:solidFill>
                <a:latin typeface="Times New Roman" panose="02020603050405020304" pitchFamily="18" charset="0"/>
                <a:ea typeface="宋体" panose="02010600030101010101" pitchFamily="2" charset="-122"/>
              </a:rPr>
              <a:t>64</a:t>
            </a:r>
            <a:r>
              <a:rPr kumimoji="1" lang="en-US" altLang="en-US" sz="2400" dirty="0">
                <a:solidFill>
                  <a:srgbClr val="000000"/>
                </a:solidFill>
                <a:latin typeface="Times New Roman" panose="02020603050405020304" pitchFamily="18" charset="0"/>
                <a:ea typeface="宋体" panose="02010600030101010101" pitchFamily="2" charset="-122"/>
              </a:rPr>
              <a:t>KB</a:t>
            </a:r>
            <a:r>
              <a:rPr kumimoji="1" lang="zh-CN" altLang="en-US" sz="2400" dirty="0">
                <a:solidFill>
                  <a:srgbClr val="000000"/>
                </a:solidFill>
                <a:latin typeface="Times New Roman" panose="02020603050405020304" pitchFamily="18" charset="0"/>
                <a:ea typeface="宋体" panose="02010600030101010101" pitchFamily="2" charset="-122"/>
              </a:rPr>
              <a:t>堆栈</a:t>
            </a:r>
          </a:p>
        </p:txBody>
      </p:sp>
      <p:sp>
        <p:nvSpPr>
          <p:cNvPr id="21" name="Line 28">
            <a:extLst>
              <a:ext uri="{FF2B5EF4-FFF2-40B4-BE49-F238E27FC236}">
                <a16:creationId xmlns:a16="http://schemas.microsoft.com/office/drawing/2014/main" id="{BF3C8C2F-2650-4692-AED3-4CB92AE3C365}"/>
              </a:ext>
            </a:extLst>
          </p:cNvPr>
          <p:cNvSpPr>
            <a:spLocks noChangeShapeType="1"/>
          </p:cNvSpPr>
          <p:nvPr/>
        </p:nvSpPr>
        <p:spPr bwMode="auto">
          <a:xfrm>
            <a:off x="5062592" y="3765418"/>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2" name="Text Box 29">
            <a:extLst>
              <a:ext uri="{FF2B5EF4-FFF2-40B4-BE49-F238E27FC236}">
                <a16:creationId xmlns:a16="http://schemas.microsoft.com/office/drawing/2014/main" id="{C69566F2-47A5-41D8-8666-26283FEF8530}"/>
              </a:ext>
            </a:extLst>
          </p:cNvPr>
          <p:cNvSpPr txBox="1">
            <a:spLocks noChangeArrowheads="1"/>
          </p:cNvSpPr>
          <p:nvPr/>
        </p:nvSpPr>
        <p:spPr bwMode="auto">
          <a:xfrm>
            <a:off x="4998535" y="4297595"/>
            <a:ext cx="1555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宋体" panose="02010600030101010101" pitchFamily="2" charset="-122"/>
              </a:rPr>
              <a:t>64</a:t>
            </a:r>
            <a:r>
              <a:rPr kumimoji="1" lang="en-US" altLang="en-US" sz="2400">
                <a:solidFill>
                  <a:srgbClr val="000000"/>
                </a:solidFill>
                <a:latin typeface="Times New Roman" panose="02020603050405020304" pitchFamily="18" charset="0"/>
                <a:ea typeface="宋体" panose="02010600030101010101" pitchFamily="2" charset="-122"/>
              </a:rPr>
              <a:t>KB</a:t>
            </a:r>
            <a:r>
              <a:rPr kumimoji="1" lang="zh-CN" altLang="en-US" sz="2400">
                <a:solidFill>
                  <a:srgbClr val="000000"/>
                </a:solidFill>
                <a:latin typeface="Times New Roman" panose="02020603050405020304" pitchFamily="18" charset="0"/>
                <a:ea typeface="宋体" panose="02010600030101010101" pitchFamily="2" charset="-122"/>
              </a:rPr>
              <a:t>数据</a:t>
            </a:r>
          </a:p>
        </p:txBody>
      </p:sp>
      <p:sp>
        <p:nvSpPr>
          <p:cNvPr id="23" name="Text Box 30">
            <a:extLst>
              <a:ext uri="{FF2B5EF4-FFF2-40B4-BE49-F238E27FC236}">
                <a16:creationId xmlns:a16="http://schemas.microsoft.com/office/drawing/2014/main" id="{6B4A9BD9-4994-483F-8D02-E8B17858AE43}"/>
              </a:ext>
            </a:extLst>
          </p:cNvPr>
          <p:cNvSpPr txBox="1">
            <a:spLocks noChangeArrowheads="1"/>
          </p:cNvSpPr>
          <p:nvPr/>
        </p:nvSpPr>
        <p:spPr bwMode="auto">
          <a:xfrm>
            <a:off x="5193060" y="5151687"/>
            <a:ext cx="13227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lgn="ctr" eaLnBrk="1" hangingPunct="1">
              <a:spcBef>
                <a:spcPts val="0"/>
              </a:spcBef>
              <a:buFontTx/>
              <a:buNone/>
            </a:pPr>
            <a:r>
              <a:rPr kumimoji="1" lang="en-US" altLang="zh-CN" sz="2400" dirty="0">
                <a:solidFill>
                  <a:srgbClr val="000000"/>
                </a:solidFill>
                <a:latin typeface="Times New Roman" panose="02020603050405020304" pitchFamily="18" charset="0"/>
                <a:ea typeface="宋体" panose="02010600030101010101" pitchFamily="2" charset="-122"/>
              </a:rPr>
              <a:t> 64</a:t>
            </a:r>
            <a:r>
              <a:rPr kumimoji="1" lang="en-US" altLang="en-US" sz="2400" dirty="0">
                <a:solidFill>
                  <a:srgbClr val="000000"/>
                </a:solidFill>
                <a:latin typeface="Times New Roman" panose="02020603050405020304" pitchFamily="18" charset="0"/>
                <a:ea typeface="宋体" panose="02010600030101010101" pitchFamily="2" charset="-122"/>
              </a:rPr>
              <a:t>KB</a:t>
            </a:r>
            <a:r>
              <a:rPr kumimoji="1" lang="zh-CN" altLang="en-US" sz="2400" dirty="0">
                <a:solidFill>
                  <a:srgbClr val="000000"/>
                </a:solidFill>
                <a:latin typeface="Times New Roman" panose="02020603050405020304" pitchFamily="18" charset="0"/>
                <a:ea typeface="宋体" panose="02010600030101010101" pitchFamily="2" charset="-122"/>
              </a:rPr>
              <a:t>附</a:t>
            </a:r>
            <a:endParaRPr kumimoji="1" lang="en-US" altLang="zh-CN" sz="2400" dirty="0">
              <a:solidFill>
                <a:srgbClr val="000000"/>
              </a:solidFill>
              <a:latin typeface="Times New Roman" panose="02020603050405020304" pitchFamily="18" charset="0"/>
              <a:ea typeface="宋体" panose="02010600030101010101" pitchFamily="2" charset="-122"/>
            </a:endParaRPr>
          </a:p>
          <a:p>
            <a:pPr algn="ctr" eaLnBrk="1" hangingPunct="1">
              <a:spcBef>
                <a:spcPts val="0"/>
              </a:spcBef>
              <a:buFontTx/>
              <a:buNone/>
            </a:pPr>
            <a:r>
              <a:rPr kumimoji="1" lang="zh-CN" altLang="en-US" sz="2400" dirty="0">
                <a:solidFill>
                  <a:srgbClr val="000000"/>
                </a:solidFill>
                <a:latin typeface="Times New Roman" panose="02020603050405020304" pitchFamily="18" charset="0"/>
                <a:ea typeface="宋体" panose="02010600030101010101" pitchFamily="2" charset="-122"/>
              </a:rPr>
              <a:t>加数据</a:t>
            </a:r>
          </a:p>
        </p:txBody>
      </p:sp>
      <p:sp>
        <p:nvSpPr>
          <p:cNvPr id="24" name="Line 31">
            <a:extLst>
              <a:ext uri="{FF2B5EF4-FFF2-40B4-BE49-F238E27FC236}">
                <a16:creationId xmlns:a16="http://schemas.microsoft.com/office/drawing/2014/main" id="{E2FA407C-6E09-41B7-9BA9-5D3F76BCC3C6}"/>
              </a:ext>
            </a:extLst>
          </p:cNvPr>
          <p:cNvSpPr>
            <a:spLocks noChangeShapeType="1"/>
          </p:cNvSpPr>
          <p:nvPr/>
        </p:nvSpPr>
        <p:spPr bwMode="auto">
          <a:xfrm>
            <a:off x="5062592" y="5765012"/>
            <a:ext cx="142712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5" name="Text Box 32">
            <a:extLst>
              <a:ext uri="{FF2B5EF4-FFF2-40B4-BE49-F238E27FC236}">
                <a16:creationId xmlns:a16="http://schemas.microsoft.com/office/drawing/2014/main" id="{E9A5077D-D9D3-45F1-BD5E-2E5700B7605C}"/>
              </a:ext>
            </a:extLst>
          </p:cNvPr>
          <p:cNvSpPr txBox="1">
            <a:spLocks noChangeArrowheads="1"/>
          </p:cNvSpPr>
          <p:nvPr/>
        </p:nvSpPr>
        <p:spPr bwMode="auto">
          <a:xfrm>
            <a:off x="6489713" y="5098480"/>
            <a:ext cx="12442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宋体" panose="02010600030101010101" pitchFamily="2" charset="-122"/>
              </a:rPr>
              <a:t>B000</a:t>
            </a:r>
            <a:r>
              <a:rPr kumimoji="1" lang="en-US" altLang="zh-CN" sz="2400">
                <a:solidFill>
                  <a:srgbClr val="FF0000"/>
                </a:solidFill>
                <a:latin typeface="Times New Roman" panose="02020603050405020304" pitchFamily="18" charset="0"/>
                <a:ea typeface="宋体" panose="02010600030101010101" pitchFamily="2" charset="-122"/>
              </a:rPr>
              <a:t>0</a:t>
            </a:r>
            <a:r>
              <a:rPr kumimoji="1" lang="en-US" altLang="en-US" sz="2400">
                <a:solidFill>
                  <a:srgbClr val="000000"/>
                </a:solidFill>
                <a:latin typeface="Times New Roman" panose="02020603050405020304" pitchFamily="18" charset="0"/>
                <a:ea typeface="宋体" panose="02010600030101010101" pitchFamily="2" charset="-122"/>
              </a:rPr>
              <a:t>H</a:t>
            </a:r>
            <a:endParaRPr kumimoji="1" lang="en-US" altLang="zh-CN" sz="2400">
              <a:solidFill>
                <a:srgbClr val="000000"/>
              </a:solidFill>
              <a:latin typeface="Times New Roman" panose="02020603050405020304" pitchFamily="18" charset="0"/>
              <a:ea typeface="宋体" panose="02010600030101010101" pitchFamily="2" charset="-122"/>
            </a:endParaRPr>
          </a:p>
        </p:txBody>
      </p:sp>
      <p:sp>
        <p:nvSpPr>
          <p:cNvPr id="26" name="Rectangle 33">
            <a:extLst>
              <a:ext uri="{FF2B5EF4-FFF2-40B4-BE49-F238E27FC236}">
                <a16:creationId xmlns:a16="http://schemas.microsoft.com/office/drawing/2014/main" id="{DEDE015F-AA9E-48EB-9C40-AFF38C36F421}"/>
              </a:ext>
            </a:extLst>
          </p:cNvPr>
          <p:cNvSpPr>
            <a:spLocks noChangeArrowheads="1"/>
          </p:cNvSpPr>
          <p:nvPr/>
        </p:nvSpPr>
        <p:spPr bwMode="auto">
          <a:xfrm>
            <a:off x="2137166" y="4244488"/>
            <a:ext cx="1241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B000</a:t>
            </a:r>
            <a:r>
              <a:rPr kumimoji="1" lang="en-US" altLang="en-US" dirty="0">
                <a:solidFill>
                  <a:srgbClr val="000000"/>
                </a:solidFill>
                <a:latin typeface="Times New Roman" panose="02020603050405020304" pitchFamily="18" charset="0"/>
                <a:ea typeface="宋体" panose="02010600030101010101" pitchFamily="2" charset="-122"/>
              </a:rPr>
              <a:t>H</a:t>
            </a:r>
            <a:endParaRPr kumimoji="1" lang="en-US" altLang="zh-CN" dirty="0">
              <a:solidFill>
                <a:srgbClr val="000000"/>
              </a:solidFill>
              <a:latin typeface="Times New Roman" panose="02020603050405020304" pitchFamily="18" charset="0"/>
              <a:ea typeface="宋体" panose="02010600030101010101" pitchFamily="2" charset="-122"/>
            </a:endParaRPr>
          </a:p>
        </p:txBody>
      </p:sp>
      <p:sp>
        <p:nvSpPr>
          <p:cNvPr id="27" name="Line 34">
            <a:extLst>
              <a:ext uri="{FF2B5EF4-FFF2-40B4-BE49-F238E27FC236}">
                <a16:creationId xmlns:a16="http://schemas.microsoft.com/office/drawing/2014/main" id="{1CBF4653-0A9E-4321-8807-83D409E9EBDC}"/>
              </a:ext>
            </a:extLst>
          </p:cNvPr>
          <p:cNvSpPr>
            <a:spLocks noChangeShapeType="1"/>
          </p:cNvSpPr>
          <p:nvPr/>
        </p:nvSpPr>
        <p:spPr bwMode="auto">
          <a:xfrm flipV="1">
            <a:off x="3367886" y="2265723"/>
            <a:ext cx="1694706" cy="99979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8" name="Line 35">
            <a:extLst>
              <a:ext uri="{FF2B5EF4-FFF2-40B4-BE49-F238E27FC236}">
                <a16:creationId xmlns:a16="http://schemas.microsoft.com/office/drawing/2014/main" id="{FF05C8FB-58B8-42CE-9B30-9F4132E7F9C6}"/>
              </a:ext>
            </a:extLst>
          </p:cNvPr>
          <p:cNvSpPr>
            <a:spLocks noChangeShapeType="1"/>
          </p:cNvSpPr>
          <p:nvPr/>
        </p:nvSpPr>
        <p:spPr bwMode="auto">
          <a:xfrm>
            <a:off x="3367886" y="3598785"/>
            <a:ext cx="1694706" cy="666531"/>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9" name="Line 36">
            <a:extLst>
              <a:ext uri="{FF2B5EF4-FFF2-40B4-BE49-F238E27FC236}">
                <a16:creationId xmlns:a16="http://schemas.microsoft.com/office/drawing/2014/main" id="{231E4ECB-F2A7-4EEA-9F98-095625D35DA2}"/>
              </a:ext>
            </a:extLst>
          </p:cNvPr>
          <p:cNvSpPr>
            <a:spLocks noChangeShapeType="1"/>
          </p:cNvSpPr>
          <p:nvPr/>
        </p:nvSpPr>
        <p:spPr bwMode="auto">
          <a:xfrm flipV="1">
            <a:off x="3367886" y="3265520"/>
            <a:ext cx="1694706" cy="833164"/>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0" name="Line 37">
            <a:extLst>
              <a:ext uri="{FF2B5EF4-FFF2-40B4-BE49-F238E27FC236}">
                <a16:creationId xmlns:a16="http://schemas.microsoft.com/office/drawing/2014/main" id="{DD0F915B-C148-4C50-9888-34BDA4E27778}"/>
              </a:ext>
            </a:extLst>
          </p:cNvPr>
          <p:cNvSpPr>
            <a:spLocks noChangeShapeType="1"/>
          </p:cNvSpPr>
          <p:nvPr/>
        </p:nvSpPr>
        <p:spPr bwMode="auto">
          <a:xfrm>
            <a:off x="3367886" y="4515266"/>
            <a:ext cx="1694706" cy="749848"/>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38" name="Rectangle 1027">
            <a:extLst>
              <a:ext uri="{FF2B5EF4-FFF2-40B4-BE49-F238E27FC236}">
                <a16:creationId xmlns:a16="http://schemas.microsoft.com/office/drawing/2014/main" id="{3E5C93BE-C744-4494-B61E-98F5AF3161A9}"/>
              </a:ext>
            </a:extLst>
          </p:cNvPr>
          <p:cNvSpPr>
            <a:spLocks noChangeArrowheads="1"/>
          </p:cNvSpPr>
          <p:nvPr/>
        </p:nvSpPr>
        <p:spPr bwMode="auto">
          <a:xfrm>
            <a:off x="1253883" y="566138"/>
            <a:ext cx="3068469"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段分配方式之一</a:t>
            </a:r>
          </a:p>
        </p:txBody>
      </p:sp>
    </p:spTree>
    <p:extLst>
      <p:ext uri="{BB962C8B-B14F-4D97-AF65-F5344CB8AC3E}">
        <p14:creationId xmlns:p14="http://schemas.microsoft.com/office/powerpoint/2010/main" val="8901721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25">
            <a:extLst>
              <a:ext uri="{FF2B5EF4-FFF2-40B4-BE49-F238E27FC236}">
                <a16:creationId xmlns:a16="http://schemas.microsoft.com/office/drawing/2014/main" id="{FC1BDAB9-F24E-495F-BE06-9248265883C3}"/>
              </a:ext>
            </a:extLst>
          </p:cNvPr>
          <p:cNvSpPr>
            <a:spLocks noChangeShapeType="1"/>
          </p:cNvSpPr>
          <p:nvPr/>
        </p:nvSpPr>
        <p:spPr bwMode="auto">
          <a:xfrm>
            <a:off x="2855177" y="2232625"/>
            <a:ext cx="1934736" cy="588299"/>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5" name="Line 26">
            <a:extLst>
              <a:ext uri="{FF2B5EF4-FFF2-40B4-BE49-F238E27FC236}">
                <a16:creationId xmlns:a16="http://schemas.microsoft.com/office/drawing/2014/main" id="{CF64D0C8-CE75-420A-BBF1-73A698E1628F}"/>
              </a:ext>
            </a:extLst>
          </p:cNvPr>
          <p:cNvSpPr>
            <a:spLocks noChangeShapeType="1"/>
          </p:cNvSpPr>
          <p:nvPr/>
        </p:nvSpPr>
        <p:spPr bwMode="auto">
          <a:xfrm>
            <a:off x="2855177" y="2568796"/>
            <a:ext cx="1934736" cy="2185111"/>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2" name="灯片编号占位符 1">
            <a:extLst>
              <a:ext uri="{FF2B5EF4-FFF2-40B4-BE49-F238E27FC236}">
                <a16:creationId xmlns:a16="http://schemas.microsoft.com/office/drawing/2014/main" id="{0FF1E32B-DDAA-47F1-8102-E367B924519B}"/>
              </a:ext>
            </a:extLst>
          </p:cNvPr>
          <p:cNvSpPr>
            <a:spLocks noGrp="1"/>
          </p:cNvSpPr>
          <p:nvPr>
            <p:ph type="sldNum" sz="quarter" idx="12"/>
          </p:nvPr>
        </p:nvSpPr>
        <p:spPr/>
        <p:txBody>
          <a:bodyPr/>
          <a:lstStyle/>
          <a:p>
            <a:fld id="{E93F81B1-D4C0-4CFE-8E4B-8D75BF4F38F2}" type="slidenum">
              <a:rPr lang="zh-CN" altLang="en-US" smtClean="0"/>
              <a:t>32</a:t>
            </a:fld>
            <a:endParaRPr lang="zh-CN" altLang="en-US"/>
          </a:p>
        </p:txBody>
      </p:sp>
      <p:sp>
        <p:nvSpPr>
          <p:cNvPr id="4" name="Line 5">
            <a:extLst>
              <a:ext uri="{FF2B5EF4-FFF2-40B4-BE49-F238E27FC236}">
                <a16:creationId xmlns:a16="http://schemas.microsoft.com/office/drawing/2014/main" id="{BB07381B-E39A-4A0C-8F95-9B0F1D0AEA1A}"/>
              </a:ext>
            </a:extLst>
          </p:cNvPr>
          <p:cNvSpPr>
            <a:spLocks noChangeShapeType="1"/>
          </p:cNvSpPr>
          <p:nvPr/>
        </p:nvSpPr>
        <p:spPr bwMode="auto">
          <a:xfrm>
            <a:off x="4789913" y="2484753"/>
            <a:ext cx="0" cy="364710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5" name="Line 6">
            <a:extLst>
              <a:ext uri="{FF2B5EF4-FFF2-40B4-BE49-F238E27FC236}">
                <a16:creationId xmlns:a16="http://schemas.microsoft.com/office/drawing/2014/main" id="{B846A1CC-0FFE-4170-9819-427437D067E7}"/>
              </a:ext>
            </a:extLst>
          </p:cNvPr>
          <p:cNvSpPr>
            <a:spLocks noChangeShapeType="1"/>
          </p:cNvSpPr>
          <p:nvPr/>
        </p:nvSpPr>
        <p:spPr bwMode="auto">
          <a:xfrm>
            <a:off x="6337702" y="2484753"/>
            <a:ext cx="0" cy="364710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6" name="Line 7">
            <a:extLst>
              <a:ext uri="{FF2B5EF4-FFF2-40B4-BE49-F238E27FC236}">
                <a16:creationId xmlns:a16="http://schemas.microsoft.com/office/drawing/2014/main" id="{4D076672-1C01-470C-8086-136E18B9A480}"/>
              </a:ext>
            </a:extLst>
          </p:cNvPr>
          <p:cNvSpPr>
            <a:spLocks noChangeShapeType="1"/>
          </p:cNvSpPr>
          <p:nvPr/>
        </p:nvSpPr>
        <p:spPr bwMode="auto">
          <a:xfrm>
            <a:off x="4789913" y="2820924"/>
            <a:ext cx="154778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7" name="Line 8">
            <a:extLst>
              <a:ext uri="{FF2B5EF4-FFF2-40B4-BE49-F238E27FC236}">
                <a16:creationId xmlns:a16="http://schemas.microsoft.com/office/drawing/2014/main" id="{A8263EC8-6F0D-4A7C-B28A-E83FB8292716}"/>
              </a:ext>
            </a:extLst>
          </p:cNvPr>
          <p:cNvSpPr>
            <a:spLocks noChangeShapeType="1"/>
          </p:cNvSpPr>
          <p:nvPr/>
        </p:nvSpPr>
        <p:spPr bwMode="auto">
          <a:xfrm>
            <a:off x="4789913" y="4753907"/>
            <a:ext cx="154778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8" name="Line 9">
            <a:extLst>
              <a:ext uri="{FF2B5EF4-FFF2-40B4-BE49-F238E27FC236}">
                <a16:creationId xmlns:a16="http://schemas.microsoft.com/office/drawing/2014/main" id="{0AE7C11C-6088-4C84-AA7F-CBFC0F7BF899}"/>
              </a:ext>
            </a:extLst>
          </p:cNvPr>
          <p:cNvSpPr>
            <a:spLocks noChangeShapeType="1"/>
          </p:cNvSpPr>
          <p:nvPr/>
        </p:nvSpPr>
        <p:spPr bwMode="auto">
          <a:xfrm>
            <a:off x="4789913" y="5426249"/>
            <a:ext cx="154778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9" name="Line 10">
            <a:extLst>
              <a:ext uri="{FF2B5EF4-FFF2-40B4-BE49-F238E27FC236}">
                <a16:creationId xmlns:a16="http://schemas.microsoft.com/office/drawing/2014/main" id="{63E0F72D-3235-4280-912C-F54A6997A36D}"/>
              </a:ext>
            </a:extLst>
          </p:cNvPr>
          <p:cNvSpPr>
            <a:spLocks noChangeShapeType="1"/>
          </p:cNvSpPr>
          <p:nvPr/>
        </p:nvSpPr>
        <p:spPr bwMode="auto">
          <a:xfrm>
            <a:off x="4789913" y="5762420"/>
            <a:ext cx="1547789"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0" name="Text Box 11">
            <a:extLst>
              <a:ext uri="{FF2B5EF4-FFF2-40B4-BE49-F238E27FC236}">
                <a16:creationId xmlns:a16="http://schemas.microsoft.com/office/drawing/2014/main" id="{E45FBF3C-167B-45ED-89FE-7955E3A7482B}"/>
              </a:ext>
            </a:extLst>
          </p:cNvPr>
          <p:cNvSpPr txBox="1">
            <a:spLocks noChangeArrowheads="1"/>
          </p:cNvSpPr>
          <p:nvPr/>
        </p:nvSpPr>
        <p:spPr bwMode="auto">
          <a:xfrm>
            <a:off x="4789913" y="1980496"/>
            <a:ext cx="1600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3200">
                <a:solidFill>
                  <a:srgbClr val="000000"/>
                </a:solidFill>
                <a:latin typeface="Times New Roman" panose="02020603050405020304" pitchFamily="18" charset="0"/>
                <a:ea typeface="宋体" panose="02010600030101010101" pitchFamily="2" charset="-122"/>
              </a:rPr>
              <a:t> </a:t>
            </a:r>
            <a:r>
              <a:rPr kumimoji="1" lang="zh-CN" altLang="en-US">
                <a:solidFill>
                  <a:srgbClr val="000000"/>
                </a:solidFill>
                <a:latin typeface="Times New Roman" panose="02020603050405020304" pitchFamily="18" charset="0"/>
                <a:ea typeface="宋体" panose="02010600030101010101" pitchFamily="2" charset="-122"/>
              </a:rPr>
              <a:t>存储器</a:t>
            </a:r>
          </a:p>
        </p:txBody>
      </p:sp>
      <p:sp>
        <p:nvSpPr>
          <p:cNvPr id="11" name="Text Box 12">
            <a:extLst>
              <a:ext uri="{FF2B5EF4-FFF2-40B4-BE49-F238E27FC236}">
                <a16:creationId xmlns:a16="http://schemas.microsoft.com/office/drawing/2014/main" id="{7587B613-2A44-424D-AE11-8F11EE20D69E}"/>
              </a:ext>
            </a:extLst>
          </p:cNvPr>
          <p:cNvSpPr txBox="1">
            <a:spLocks noChangeArrowheads="1"/>
          </p:cNvSpPr>
          <p:nvPr/>
        </p:nvSpPr>
        <p:spPr bwMode="auto">
          <a:xfrm>
            <a:off x="4767745" y="3493266"/>
            <a:ext cx="16930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 8</a:t>
            </a:r>
            <a:r>
              <a:rPr kumimoji="1" lang="en-US" altLang="en-US">
                <a:solidFill>
                  <a:srgbClr val="000000"/>
                </a:solidFill>
                <a:latin typeface="Times New Roman" panose="02020603050405020304" pitchFamily="18" charset="0"/>
                <a:ea typeface="宋体" panose="02010600030101010101" pitchFamily="2" charset="-122"/>
              </a:rPr>
              <a:t>KB</a:t>
            </a:r>
            <a:r>
              <a:rPr kumimoji="1" lang="zh-CN" altLang="en-US">
                <a:solidFill>
                  <a:srgbClr val="000000"/>
                </a:solidFill>
                <a:latin typeface="Times New Roman" panose="02020603050405020304" pitchFamily="18" charset="0"/>
                <a:ea typeface="宋体" panose="02010600030101010101" pitchFamily="2" charset="-122"/>
              </a:rPr>
              <a:t>代码</a:t>
            </a:r>
          </a:p>
        </p:txBody>
      </p:sp>
      <p:sp>
        <p:nvSpPr>
          <p:cNvPr id="12" name="Text Box 13">
            <a:extLst>
              <a:ext uri="{FF2B5EF4-FFF2-40B4-BE49-F238E27FC236}">
                <a16:creationId xmlns:a16="http://schemas.microsoft.com/office/drawing/2014/main" id="{C20D9556-E534-4B8E-A7EE-546F45F384AC}"/>
              </a:ext>
            </a:extLst>
          </p:cNvPr>
          <p:cNvSpPr txBox="1">
            <a:spLocks noChangeArrowheads="1"/>
          </p:cNvSpPr>
          <p:nvPr/>
        </p:nvSpPr>
        <p:spPr bwMode="auto">
          <a:xfrm>
            <a:off x="4693176" y="4921992"/>
            <a:ext cx="16930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 2</a:t>
            </a:r>
            <a:r>
              <a:rPr kumimoji="1" lang="en-US" altLang="en-US">
                <a:solidFill>
                  <a:srgbClr val="000000"/>
                </a:solidFill>
                <a:latin typeface="Times New Roman" panose="02020603050405020304" pitchFamily="18" charset="0"/>
                <a:ea typeface="宋体" panose="02010600030101010101" pitchFamily="2" charset="-122"/>
              </a:rPr>
              <a:t>KB</a:t>
            </a:r>
            <a:r>
              <a:rPr kumimoji="1" lang="zh-CN" altLang="en-US">
                <a:solidFill>
                  <a:srgbClr val="000000"/>
                </a:solidFill>
                <a:latin typeface="Times New Roman" panose="02020603050405020304" pitchFamily="18" charset="0"/>
                <a:ea typeface="宋体" panose="02010600030101010101" pitchFamily="2" charset="-122"/>
              </a:rPr>
              <a:t>数据</a:t>
            </a:r>
          </a:p>
        </p:txBody>
      </p:sp>
      <p:sp>
        <p:nvSpPr>
          <p:cNvPr id="13" name="Text Box 14">
            <a:extLst>
              <a:ext uri="{FF2B5EF4-FFF2-40B4-BE49-F238E27FC236}">
                <a16:creationId xmlns:a16="http://schemas.microsoft.com/office/drawing/2014/main" id="{0C71AE74-C6E4-4BEF-96AD-93D49F809706}"/>
              </a:ext>
            </a:extLst>
          </p:cNvPr>
          <p:cNvSpPr txBox="1">
            <a:spLocks noChangeArrowheads="1"/>
          </p:cNvSpPr>
          <p:nvPr/>
        </p:nvSpPr>
        <p:spPr bwMode="auto">
          <a:xfrm>
            <a:off x="4750909" y="5332725"/>
            <a:ext cx="15343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dirty="0">
                <a:solidFill>
                  <a:srgbClr val="000000"/>
                </a:solidFill>
                <a:latin typeface="Times New Roman" panose="02020603050405020304" pitchFamily="18" charset="0"/>
                <a:ea typeface="宋体" panose="02010600030101010101" pitchFamily="2" charset="-122"/>
              </a:rPr>
              <a:t> 256</a:t>
            </a:r>
            <a:r>
              <a:rPr kumimoji="1" lang="zh-CN" altLang="en-US" dirty="0">
                <a:solidFill>
                  <a:srgbClr val="000000"/>
                </a:solidFill>
                <a:latin typeface="Times New Roman" panose="02020603050405020304" pitchFamily="18" charset="0"/>
                <a:ea typeface="宋体" panose="02010600030101010101" pitchFamily="2" charset="-122"/>
              </a:rPr>
              <a:t>堆栈</a:t>
            </a:r>
          </a:p>
        </p:txBody>
      </p:sp>
      <p:sp>
        <p:nvSpPr>
          <p:cNvPr id="14" name="Text Box 15">
            <a:extLst>
              <a:ext uri="{FF2B5EF4-FFF2-40B4-BE49-F238E27FC236}">
                <a16:creationId xmlns:a16="http://schemas.microsoft.com/office/drawing/2014/main" id="{95156E4A-59A9-4065-97B4-661585ECF9D5}"/>
              </a:ext>
            </a:extLst>
          </p:cNvPr>
          <p:cNvSpPr txBox="1">
            <a:spLocks noChangeArrowheads="1"/>
          </p:cNvSpPr>
          <p:nvPr/>
        </p:nvSpPr>
        <p:spPr bwMode="auto">
          <a:xfrm>
            <a:off x="6337702" y="2652838"/>
            <a:ext cx="13612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02000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5" name="Text Box 16">
            <a:extLst>
              <a:ext uri="{FF2B5EF4-FFF2-40B4-BE49-F238E27FC236}">
                <a16:creationId xmlns:a16="http://schemas.microsoft.com/office/drawing/2014/main" id="{BF222324-7369-4DAA-B4A7-C158192952F4}"/>
              </a:ext>
            </a:extLst>
          </p:cNvPr>
          <p:cNvSpPr txBox="1">
            <a:spLocks noChangeArrowheads="1"/>
          </p:cNvSpPr>
          <p:nvPr/>
        </p:nvSpPr>
        <p:spPr bwMode="auto">
          <a:xfrm>
            <a:off x="6337702" y="5258163"/>
            <a:ext cx="13612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04800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6" name="Text Box 17">
            <a:extLst>
              <a:ext uri="{FF2B5EF4-FFF2-40B4-BE49-F238E27FC236}">
                <a16:creationId xmlns:a16="http://schemas.microsoft.com/office/drawing/2014/main" id="{0B8B7234-39FB-4D28-B1C8-90DBE2B2DAA3}"/>
              </a:ext>
            </a:extLst>
          </p:cNvPr>
          <p:cNvSpPr txBox="1">
            <a:spLocks noChangeArrowheads="1"/>
          </p:cNvSpPr>
          <p:nvPr/>
        </p:nvSpPr>
        <p:spPr bwMode="auto">
          <a:xfrm>
            <a:off x="6337702" y="4501779"/>
            <a:ext cx="13612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04000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17" name="Rectangle 18">
            <a:extLst>
              <a:ext uri="{FF2B5EF4-FFF2-40B4-BE49-F238E27FC236}">
                <a16:creationId xmlns:a16="http://schemas.microsoft.com/office/drawing/2014/main" id="{5AB423C0-5A25-4057-9299-4696758D5B97}"/>
              </a:ext>
            </a:extLst>
          </p:cNvPr>
          <p:cNvSpPr>
            <a:spLocks noChangeArrowheads="1"/>
          </p:cNvSpPr>
          <p:nvPr/>
        </p:nvSpPr>
        <p:spPr bwMode="auto">
          <a:xfrm>
            <a:off x="1694335" y="1980496"/>
            <a:ext cx="1354315" cy="42021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18" name="Rectangle 19">
            <a:extLst>
              <a:ext uri="{FF2B5EF4-FFF2-40B4-BE49-F238E27FC236}">
                <a16:creationId xmlns:a16="http://schemas.microsoft.com/office/drawing/2014/main" id="{6D3CB09A-9E67-454E-BB96-0BE07EF3B4AB}"/>
              </a:ext>
            </a:extLst>
          </p:cNvPr>
          <p:cNvSpPr>
            <a:spLocks noChangeArrowheads="1"/>
          </p:cNvSpPr>
          <p:nvPr/>
        </p:nvSpPr>
        <p:spPr bwMode="auto">
          <a:xfrm>
            <a:off x="1694335" y="2400710"/>
            <a:ext cx="1354315" cy="42021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6" name="Line 27">
            <a:extLst>
              <a:ext uri="{FF2B5EF4-FFF2-40B4-BE49-F238E27FC236}">
                <a16:creationId xmlns:a16="http://schemas.microsoft.com/office/drawing/2014/main" id="{835330E2-0B97-48A2-BEC9-2D0F1B68BF61}"/>
              </a:ext>
            </a:extLst>
          </p:cNvPr>
          <p:cNvSpPr>
            <a:spLocks noChangeShapeType="1"/>
          </p:cNvSpPr>
          <p:nvPr/>
        </p:nvSpPr>
        <p:spPr bwMode="auto">
          <a:xfrm>
            <a:off x="2758440" y="3073052"/>
            <a:ext cx="2031473" cy="235319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9" name="Rectangle 20">
            <a:extLst>
              <a:ext uri="{FF2B5EF4-FFF2-40B4-BE49-F238E27FC236}">
                <a16:creationId xmlns:a16="http://schemas.microsoft.com/office/drawing/2014/main" id="{747FE1F0-A1F7-45BA-9F0C-BF944BED9F35}"/>
              </a:ext>
            </a:extLst>
          </p:cNvPr>
          <p:cNvSpPr>
            <a:spLocks noChangeArrowheads="1"/>
          </p:cNvSpPr>
          <p:nvPr/>
        </p:nvSpPr>
        <p:spPr bwMode="auto">
          <a:xfrm>
            <a:off x="1694335" y="2820924"/>
            <a:ext cx="1354315" cy="42021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0" name="Rectangle 21">
            <a:extLst>
              <a:ext uri="{FF2B5EF4-FFF2-40B4-BE49-F238E27FC236}">
                <a16:creationId xmlns:a16="http://schemas.microsoft.com/office/drawing/2014/main" id="{B951D025-2CEB-495C-B2F6-C45A88890A94}"/>
              </a:ext>
            </a:extLst>
          </p:cNvPr>
          <p:cNvSpPr>
            <a:spLocks noChangeArrowheads="1"/>
          </p:cNvSpPr>
          <p:nvPr/>
        </p:nvSpPr>
        <p:spPr bwMode="auto">
          <a:xfrm>
            <a:off x="1694335" y="3241137"/>
            <a:ext cx="1354315" cy="42021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2400" b="0">
              <a:solidFill>
                <a:schemeClr val="tx1"/>
              </a:solidFill>
              <a:ea typeface="宋体" panose="02010600030101010101" pitchFamily="2" charset="-122"/>
            </a:endParaRPr>
          </a:p>
        </p:txBody>
      </p:sp>
      <p:sp>
        <p:nvSpPr>
          <p:cNvPr id="21" name="Text Box 22">
            <a:extLst>
              <a:ext uri="{FF2B5EF4-FFF2-40B4-BE49-F238E27FC236}">
                <a16:creationId xmlns:a16="http://schemas.microsoft.com/office/drawing/2014/main" id="{4913BF26-908E-4E3C-8C5A-004366C854E8}"/>
              </a:ext>
            </a:extLst>
          </p:cNvPr>
          <p:cNvSpPr txBox="1">
            <a:spLocks noChangeArrowheads="1"/>
          </p:cNvSpPr>
          <p:nvPr/>
        </p:nvSpPr>
        <p:spPr bwMode="auto">
          <a:xfrm>
            <a:off x="1791072" y="1980496"/>
            <a:ext cx="1181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0200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22" name="Text Box 23">
            <a:extLst>
              <a:ext uri="{FF2B5EF4-FFF2-40B4-BE49-F238E27FC236}">
                <a16:creationId xmlns:a16="http://schemas.microsoft.com/office/drawing/2014/main" id="{2420A057-7D72-4AAE-B460-DD13BB8F722B}"/>
              </a:ext>
            </a:extLst>
          </p:cNvPr>
          <p:cNvSpPr txBox="1">
            <a:spLocks noChangeArrowheads="1"/>
          </p:cNvSpPr>
          <p:nvPr/>
        </p:nvSpPr>
        <p:spPr bwMode="auto">
          <a:xfrm>
            <a:off x="1791072" y="2400710"/>
            <a:ext cx="1181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0400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23" name="Text Box 24">
            <a:extLst>
              <a:ext uri="{FF2B5EF4-FFF2-40B4-BE49-F238E27FC236}">
                <a16:creationId xmlns:a16="http://schemas.microsoft.com/office/drawing/2014/main" id="{DF2FAD14-2161-4FF2-B36C-20483AD29646}"/>
              </a:ext>
            </a:extLst>
          </p:cNvPr>
          <p:cNvSpPr txBox="1">
            <a:spLocks noChangeArrowheads="1"/>
          </p:cNvSpPr>
          <p:nvPr/>
        </p:nvSpPr>
        <p:spPr bwMode="auto">
          <a:xfrm>
            <a:off x="1791072" y="2820924"/>
            <a:ext cx="11817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a:solidFill>
                  <a:srgbClr val="000000"/>
                </a:solidFill>
                <a:latin typeface="Times New Roman" panose="02020603050405020304" pitchFamily="18" charset="0"/>
                <a:ea typeface="宋体" panose="02010600030101010101" pitchFamily="2" charset="-122"/>
              </a:rPr>
              <a:t>0480</a:t>
            </a:r>
            <a:r>
              <a:rPr kumimoji="1" lang="en-US" altLang="en-US">
                <a:solidFill>
                  <a:srgbClr val="000000"/>
                </a:solidFill>
                <a:latin typeface="Times New Roman" panose="02020603050405020304" pitchFamily="18" charset="0"/>
                <a:ea typeface="宋体" panose="02010600030101010101" pitchFamily="2" charset="-122"/>
              </a:rPr>
              <a:t>H</a:t>
            </a:r>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27" name="Rectangle 28">
            <a:extLst>
              <a:ext uri="{FF2B5EF4-FFF2-40B4-BE49-F238E27FC236}">
                <a16:creationId xmlns:a16="http://schemas.microsoft.com/office/drawing/2014/main" id="{6FEBBEE1-FECC-4DF5-8EC6-0E375DAA7FDC}"/>
              </a:ext>
            </a:extLst>
          </p:cNvPr>
          <p:cNvSpPr>
            <a:spLocks noChangeArrowheads="1"/>
          </p:cNvSpPr>
          <p:nvPr/>
        </p:nvSpPr>
        <p:spPr bwMode="auto">
          <a:xfrm>
            <a:off x="1017177" y="1843927"/>
            <a:ext cx="77389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CS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DS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SS</a:t>
            </a:r>
          </a:p>
          <a:p>
            <a:pPr eaLnBrk="1" hangingPunct="1">
              <a:spcBef>
                <a:spcPct val="0"/>
              </a:spcBef>
              <a:buFontTx/>
              <a:buNone/>
            </a:pPr>
            <a:r>
              <a:rPr kumimoji="1" lang="en-US" altLang="zh-CN" dirty="0">
                <a:solidFill>
                  <a:srgbClr val="000000"/>
                </a:solidFill>
                <a:latin typeface="Times New Roman" panose="02020603050405020304" pitchFamily="18" charset="0"/>
                <a:ea typeface="宋体" panose="02010600030101010101" pitchFamily="2" charset="-122"/>
              </a:rPr>
              <a:t>ES</a:t>
            </a:r>
          </a:p>
        </p:txBody>
      </p:sp>
      <p:sp>
        <p:nvSpPr>
          <p:cNvPr id="28" name="Rectangle 1027">
            <a:extLst>
              <a:ext uri="{FF2B5EF4-FFF2-40B4-BE49-F238E27FC236}">
                <a16:creationId xmlns:a16="http://schemas.microsoft.com/office/drawing/2014/main" id="{53BBAA18-7C5D-49A9-AFD3-E2DFC7BE3C04}"/>
              </a:ext>
            </a:extLst>
          </p:cNvPr>
          <p:cNvSpPr>
            <a:spLocks noChangeArrowheads="1"/>
          </p:cNvSpPr>
          <p:nvPr/>
        </p:nvSpPr>
        <p:spPr bwMode="auto">
          <a:xfrm>
            <a:off x="1253883" y="566138"/>
            <a:ext cx="3068469"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zh-CN" altLang="en-US" b="1" dirty="0">
                <a:solidFill>
                  <a:schemeClr val="bg1"/>
                </a:solidFill>
                <a:latin typeface="Times New Roman" panose="02020603050405020304" pitchFamily="18" charset="0"/>
              </a:rPr>
              <a:t>段分配方式之二</a:t>
            </a:r>
          </a:p>
        </p:txBody>
      </p:sp>
    </p:spTree>
    <p:extLst>
      <p:ext uri="{BB962C8B-B14F-4D97-AF65-F5344CB8AC3E}">
        <p14:creationId xmlns:p14="http://schemas.microsoft.com/office/powerpoint/2010/main" val="11894321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9A1D0518-80D4-4F73-AD63-72430336FF41}"/>
              </a:ext>
            </a:extLst>
          </p:cNvPr>
          <p:cNvGraphicFramePr>
            <a:graphicFrameLocks noGrp="1"/>
          </p:cNvGraphicFramePr>
          <p:nvPr>
            <p:extLst>
              <p:ext uri="{D42A27DB-BD31-4B8C-83A1-F6EECF244321}">
                <p14:modId xmlns:p14="http://schemas.microsoft.com/office/powerpoint/2010/main" val="2780801601"/>
              </p:ext>
            </p:extLst>
          </p:nvPr>
        </p:nvGraphicFramePr>
        <p:xfrm>
          <a:off x="1444626" y="1041975"/>
          <a:ext cx="6881496" cy="1981200"/>
        </p:xfrm>
        <a:graphic>
          <a:graphicData uri="http://schemas.openxmlformats.org/drawingml/2006/table">
            <a:tbl>
              <a:tblPr firstRow="1" bandRow="1">
                <a:tableStyleId>{5C22544A-7EE6-4342-B048-85BDC9FD1C3A}</a:tableStyleId>
              </a:tblPr>
              <a:tblGrid>
                <a:gridCol w="3440748">
                  <a:extLst>
                    <a:ext uri="{9D8B030D-6E8A-4147-A177-3AD203B41FA5}">
                      <a16:colId xmlns:a16="http://schemas.microsoft.com/office/drawing/2014/main" val="20000"/>
                    </a:ext>
                  </a:extLst>
                </a:gridCol>
                <a:gridCol w="3440748">
                  <a:extLst>
                    <a:ext uri="{9D8B030D-6E8A-4147-A177-3AD203B41FA5}">
                      <a16:colId xmlns:a16="http://schemas.microsoft.com/office/drawing/2014/main" val="20001"/>
                    </a:ext>
                  </a:extLst>
                </a:gridCol>
              </a:tblGrid>
              <a:tr h="370840">
                <a:tc>
                  <a:txBody>
                    <a:bodyPr/>
                    <a:lstStyle/>
                    <a:p>
                      <a:pPr algn="ctr"/>
                      <a:r>
                        <a:rPr lang="zh-CN" altLang="en-US" sz="2000" b="1" u="none" baseline="0" dirty="0">
                          <a:solidFill>
                            <a:schemeClr val="accent1">
                              <a:lumMod val="25000"/>
                            </a:schemeClr>
                          </a:solidFill>
                          <a:effectLst>
                            <a:outerShdw blurRad="38100" dist="38100" dir="2700000" algn="tl">
                              <a:srgbClr val="000000">
                                <a:alpha val="43137"/>
                              </a:srgbClr>
                            </a:outerShdw>
                          </a:effectLst>
                          <a:latin typeface="Times New Roman" panose="02020603050405020304" pitchFamily="18" charset="0"/>
                        </a:rPr>
                        <a:t>段</a:t>
                      </a:r>
                    </a:p>
                  </a:txBody>
                  <a:tcPr/>
                </a:tc>
                <a:tc>
                  <a:txBody>
                    <a:bodyPr/>
                    <a:lstStyle/>
                    <a:p>
                      <a:pPr algn="ctr"/>
                      <a:r>
                        <a:rPr lang="zh-CN" altLang="en-US" sz="2000" b="1" baseline="0" dirty="0">
                          <a:solidFill>
                            <a:schemeClr val="accent1">
                              <a:lumMod val="25000"/>
                            </a:schemeClr>
                          </a:solidFill>
                          <a:effectLst>
                            <a:outerShdw blurRad="38100" dist="38100" dir="2700000" algn="tl">
                              <a:srgbClr val="000000">
                                <a:alpha val="43137"/>
                              </a:srgbClr>
                            </a:outerShdw>
                          </a:effectLst>
                          <a:latin typeface="Times New Roman" panose="02020603050405020304" pitchFamily="18" charset="0"/>
                        </a:rPr>
                        <a:t>偏移</a:t>
                      </a:r>
                    </a:p>
                  </a:txBody>
                  <a:tcPr/>
                </a:tc>
                <a:extLst>
                  <a:ext uri="{0D108BD9-81ED-4DB2-BD59-A6C34878D82A}">
                    <a16:rowId xmlns:a16="http://schemas.microsoft.com/office/drawing/2014/main" val="10000"/>
                  </a:ext>
                </a:extLst>
              </a:tr>
              <a:tr h="370840">
                <a:tc>
                  <a:txBody>
                    <a:bodyPr/>
                    <a:lstStyle/>
                    <a:p>
                      <a:pPr algn="ctr"/>
                      <a:r>
                        <a:rPr lang="en-US" altLang="zh-CN" sz="2000" b="1" baseline="0" dirty="0">
                          <a:latin typeface="Times New Roman" panose="02020603050405020304" pitchFamily="18" charset="0"/>
                        </a:rPr>
                        <a:t>CS</a:t>
                      </a:r>
                      <a:endParaRPr lang="zh-CN" altLang="en-US" sz="2000" b="1" baseline="0" dirty="0">
                        <a:latin typeface="Times New Roman" panose="02020603050405020304" pitchFamily="18" charset="0"/>
                      </a:endParaRPr>
                    </a:p>
                  </a:txBody>
                  <a:tcPr/>
                </a:tc>
                <a:tc>
                  <a:txBody>
                    <a:bodyPr/>
                    <a:lstStyle/>
                    <a:p>
                      <a:pPr algn="ctr"/>
                      <a:r>
                        <a:rPr lang="en-US" altLang="zh-CN" sz="2000" b="1" baseline="0" dirty="0">
                          <a:latin typeface="Times New Roman" panose="02020603050405020304" pitchFamily="18" charset="0"/>
                        </a:rPr>
                        <a:t>IP</a:t>
                      </a:r>
                      <a:endParaRPr lang="zh-CN" altLang="en-US" sz="2000" b="1" baseline="0" dirty="0">
                        <a:latin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baseline="0" dirty="0">
                          <a:latin typeface="Times New Roman" panose="02020603050405020304" pitchFamily="18" charset="0"/>
                        </a:rPr>
                        <a:t>SS</a:t>
                      </a:r>
                      <a:endParaRPr lang="zh-CN" altLang="en-US" sz="2000" b="1" baseline="0" dirty="0">
                        <a:latin typeface="Times New Roman" panose="02020603050405020304" pitchFamily="18" charset="0"/>
                      </a:endParaRPr>
                    </a:p>
                  </a:txBody>
                  <a:tcPr/>
                </a:tc>
                <a:tc>
                  <a:txBody>
                    <a:bodyPr/>
                    <a:lstStyle/>
                    <a:p>
                      <a:pPr algn="ctr"/>
                      <a:r>
                        <a:rPr lang="en-US" altLang="zh-CN" sz="2000" b="1" baseline="0" dirty="0">
                          <a:latin typeface="Times New Roman" panose="02020603050405020304" pitchFamily="18" charset="0"/>
                        </a:rPr>
                        <a:t>SP/BP</a:t>
                      </a:r>
                      <a:endParaRPr lang="zh-CN" altLang="en-US" sz="2000" b="1" baseline="0" dirty="0">
                        <a:latin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altLang="zh-CN" sz="2000" b="1" baseline="0" dirty="0">
                          <a:latin typeface="Times New Roman" panose="02020603050405020304" pitchFamily="18" charset="0"/>
                        </a:rPr>
                        <a:t>DS</a:t>
                      </a:r>
                      <a:endParaRPr lang="zh-CN" altLang="en-US" sz="2000" b="1" baseline="0" dirty="0">
                        <a:latin typeface="Times New Roman" panose="02020603050405020304" pitchFamily="18" charset="0"/>
                      </a:endParaRPr>
                    </a:p>
                  </a:txBody>
                  <a:tcPr/>
                </a:tc>
                <a:tc>
                  <a:txBody>
                    <a:bodyPr/>
                    <a:lstStyle/>
                    <a:p>
                      <a:pPr algn="ctr"/>
                      <a:r>
                        <a:rPr lang="en-US" altLang="zh-CN" sz="2000" b="1" baseline="0" dirty="0">
                          <a:latin typeface="Times New Roman" panose="02020603050405020304" pitchFamily="18" charset="0"/>
                        </a:rPr>
                        <a:t>BX</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DI</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SI</a:t>
                      </a:r>
                      <a:endParaRPr lang="zh-CN" altLang="en-US" sz="2000" b="1" baseline="0" dirty="0">
                        <a:latin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altLang="zh-CN" sz="2000" b="1" baseline="0" dirty="0">
                          <a:latin typeface="Times New Roman" panose="02020603050405020304" pitchFamily="18" charset="0"/>
                        </a:rPr>
                        <a:t>ES</a:t>
                      </a:r>
                      <a:endParaRPr lang="zh-CN" altLang="en-US" sz="2000" b="1" baseline="0" dirty="0">
                        <a:latin typeface="Times New Roman" panose="02020603050405020304" pitchFamily="18" charset="0"/>
                      </a:endParaRPr>
                    </a:p>
                  </a:txBody>
                  <a:tcPr/>
                </a:tc>
                <a:tc>
                  <a:txBody>
                    <a:bodyPr/>
                    <a:lstStyle/>
                    <a:p>
                      <a:pPr algn="ctr"/>
                      <a:r>
                        <a:rPr lang="en-US" altLang="zh-CN" sz="2000" b="1" baseline="0" dirty="0">
                          <a:latin typeface="Times New Roman" panose="02020603050405020304" pitchFamily="18" charset="0"/>
                        </a:rPr>
                        <a:t>DI</a:t>
                      </a:r>
                      <a:endParaRPr lang="zh-CN" altLang="en-US" sz="2000" b="1" baseline="0" dirty="0">
                        <a:latin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4" name="表格 3">
            <a:extLst>
              <a:ext uri="{FF2B5EF4-FFF2-40B4-BE49-F238E27FC236}">
                <a16:creationId xmlns:a16="http://schemas.microsoft.com/office/drawing/2014/main" id="{4BC65387-6843-4DBC-A83D-EAA4761862F1}"/>
              </a:ext>
            </a:extLst>
          </p:cNvPr>
          <p:cNvGraphicFramePr>
            <a:graphicFrameLocks noGrp="1"/>
          </p:cNvGraphicFramePr>
          <p:nvPr>
            <p:extLst>
              <p:ext uri="{D42A27DB-BD31-4B8C-83A1-F6EECF244321}">
                <p14:modId xmlns:p14="http://schemas.microsoft.com/office/powerpoint/2010/main" val="3557126729"/>
              </p:ext>
            </p:extLst>
          </p:nvPr>
        </p:nvGraphicFramePr>
        <p:xfrm>
          <a:off x="1444626" y="3089215"/>
          <a:ext cx="6881494" cy="3383406"/>
        </p:xfrm>
        <a:graphic>
          <a:graphicData uri="http://schemas.openxmlformats.org/drawingml/2006/table">
            <a:tbl>
              <a:tblPr firstRow="1" bandRow="1">
                <a:tableStyleId>{5C22544A-7EE6-4342-B048-85BDC9FD1C3A}</a:tableStyleId>
              </a:tblPr>
              <a:tblGrid>
                <a:gridCol w="3440747">
                  <a:extLst>
                    <a:ext uri="{9D8B030D-6E8A-4147-A177-3AD203B41FA5}">
                      <a16:colId xmlns:a16="http://schemas.microsoft.com/office/drawing/2014/main" val="20000"/>
                    </a:ext>
                  </a:extLst>
                </a:gridCol>
                <a:gridCol w="3440747">
                  <a:extLst>
                    <a:ext uri="{9D8B030D-6E8A-4147-A177-3AD203B41FA5}">
                      <a16:colId xmlns:a16="http://schemas.microsoft.com/office/drawing/2014/main" val="20001"/>
                    </a:ext>
                  </a:extLst>
                </a:gridCol>
              </a:tblGrid>
              <a:tr h="370915">
                <a:tc>
                  <a:txBody>
                    <a:bodyPr/>
                    <a:lstStyle/>
                    <a:p>
                      <a:pPr algn="ctr"/>
                      <a:r>
                        <a:rPr lang="zh-CN" altLang="en-US" sz="2000" b="1" u="none" baseline="0" dirty="0">
                          <a:solidFill>
                            <a:schemeClr val="accent1">
                              <a:lumMod val="25000"/>
                            </a:schemeClr>
                          </a:solidFill>
                          <a:effectLst>
                            <a:outerShdw blurRad="38100" dist="38100" dir="2700000" algn="tl">
                              <a:srgbClr val="000000">
                                <a:alpha val="43137"/>
                              </a:srgbClr>
                            </a:outerShdw>
                          </a:effectLst>
                          <a:latin typeface="Times New Roman" panose="02020603050405020304" pitchFamily="18" charset="0"/>
                        </a:rPr>
                        <a:t>段</a:t>
                      </a:r>
                    </a:p>
                  </a:txBody>
                  <a:tcPr marT="45729" marB="45729" anchor="ctr"/>
                </a:tc>
                <a:tc>
                  <a:txBody>
                    <a:bodyPr/>
                    <a:lstStyle/>
                    <a:p>
                      <a:pPr algn="ctr"/>
                      <a:r>
                        <a:rPr lang="zh-CN" altLang="en-US" sz="2000" b="1" baseline="0" dirty="0">
                          <a:solidFill>
                            <a:schemeClr val="accent1">
                              <a:lumMod val="25000"/>
                            </a:schemeClr>
                          </a:solidFill>
                          <a:effectLst>
                            <a:outerShdw blurRad="38100" dist="38100" dir="2700000" algn="tl">
                              <a:srgbClr val="000000">
                                <a:alpha val="43137"/>
                              </a:srgbClr>
                            </a:outerShdw>
                          </a:effectLst>
                          <a:latin typeface="Times New Roman" panose="02020603050405020304" pitchFamily="18" charset="0"/>
                        </a:rPr>
                        <a:t>偏移</a:t>
                      </a:r>
                    </a:p>
                  </a:txBody>
                  <a:tcPr marT="45729" marB="45729" anchor="ctr"/>
                </a:tc>
                <a:extLst>
                  <a:ext uri="{0D108BD9-81ED-4DB2-BD59-A6C34878D82A}">
                    <a16:rowId xmlns:a16="http://schemas.microsoft.com/office/drawing/2014/main" val="10000"/>
                  </a:ext>
                </a:extLst>
              </a:tr>
              <a:tr h="370915">
                <a:tc>
                  <a:txBody>
                    <a:bodyPr/>
                    <a:lstStyle/>
                    <a:p>
                      <a:pPr algn="ctr"/>
                      <a:r>
                        <a:rPr lang="en-US" altLang="zh-CN" sz="2000" b="1" baseline="0" dirty="0">
                          <a:latin typeface="Times New Roman" panose="02020603050405020304" pitchFamily="18" charset="0"/>
                        </a:rPr>
                        <a:t>CS</a:t>
                      </a:r>
                      <a:endParaRPr lang="zh-CN" altLang="en-US" sz="2000" b="1" baseline="0" dirty="0">
                        <a:latin typeface="Times New Roman" panose="02020603050405020304" pitchFamily="18" charset="0"/>
                      </a:endParaRPr>
                    </a:p>
                  </a:txBody>
                  <a:tcPr marT="45729" marB="45729" anchor="ctr"/>
                </a:tc>
                <a:tc>
                  <a:txBody>
                    <a:bodyPr/>
                    <a:lstStyle/>
                    <a:p>
                      <a:pPr algn="ctr"/>
                      <a:r>
                        <a:rPr lang="en-US" altLang="zh-CN" sz="2000" b="1" baseline="0" dirty="0">
                          <a:latin typeface="Times New Roman" panose="02020603050405020304" pitchFamily="18" charset="0"/>
                        </a:rPr>
                        <a:t>EIP</a:t>
                      </a:r>
                      <a:endParaRPr lang="zh-CN" altLang="en-US" sz="2000" b="1" baseline="0" dirty="0">
                        <a:latin typeface="Times New Roman" panose="02020603050405020304" pitchFamily="18" charset="0"/>
                      </a:endParaRPr>
                    </a:p>
                  </a:txBody>
                  <a:tcPr marT="45729" marB="45729" anchor="ctr"/>
                </a:tc>
                <a:extLst>
                  <a:ext uri="{0D108BD9-81ED-4DB2-BD59-A6C34878D82A}">
                    <a16:rowId xmlns:a16="http://schemas.microsoft.com/office/drawing/2014/main" val="10001"/>
                  </a:ext>
                </a:extLst>
              </a:tr>
              <a:tr h="370915">
                <a:tc>
                  <a:txBody>
                    <a:bodyPr/>
                    <a:lstStyle/>
                    <a:p>
                      <a:pPr algn="ctr"/>
                      <a:r>
                        <a:rPr lang="en-US" altLang="zh-CN" sz="2000" b="1" baseline="0" dirty="0">
                          <a:latin typeface="Times New Roman" panose="02020603050405020304" pitchFamily="18" charset="0"/>
                        </a:rPr>
                        <a:t>SS</a:t>
                      </a:r>
                      <a:endParaRPr lang="zh-CN" altLang="en-US" sz="2000" b="1" baseline="0" dirty="0">
                        <a:latin typeface="Times New Roman" panose="02020603050405020304" pitchFamily="18" charset="0"/>
                      </a:endParaRPr>
                    </a:p>
                  </a:txBody>
                  <a:tcPr marT="45729" marB="45729" anchor="ctr"/>
                </a:tc>
                <a:tc>
                  <a:txBody>
                    <a:bodyPr/>
                    <a:lstStyle/>
                    <a:p>
                      <a:pPr algn="ctr"/>
                      <a:r>
                        <a:rPr lang="en-US" altLang="zh-CN" sz="2000" b="1" baseline="0" dirty="0">
                          <a:latin typeface="Times New Roman" panose="02020603050405020304" pitchFamily="18" charset="0"/>
                        </a:rPr>
                        <a:t>ESP/EBP</a:t>
                      </a:r>
                      <a:endParaRPr lang="zh-CN" altLang="en-US" sz="2000" b="1" baseline="0" dirty="0">
                        <a:latin typeface="Times New Roman" panose="02020603050405020304" pitchFamily="18" charset="0"/>
                      </a:endParaRPr>
                    </a:p>
                  </a:txBody>
                  <a:tcPr marT="45729" marB="45729" anchor="ctr"/>
                </a:tc>
                <a:extLst>
                  <a:ext uri="{0D108BD9-81ED-4DB2-BD59-A6C34878D82A}">
                    <a16:rowId xmlns:a16="http://schemas.microsoft.com/office/drawing/2014/main" val="10002"/>
                  </a:ext>
                </a:extLst>
              </a:tr>
              <a:tr h="914585">
                <a:tc>
                  <a:txBody>
                    <a:bodyPr/>
                    <a:lstStyle/>
                    <a:p>
                      <a:pPr algn="ctr"/>
                      <a:r>
                        <a:rPr lang="en-US" altLang="zh-CN" sz="2000" b="1" baseline="0" dirty="0">
                          <a:latin typeface="Times New Roman" panose="02020603050405020304" pitchFamily="18" charset="0"/>
                        </a:rPr>
                        <a:t>DS</a:t>
                      </a:r>
                      <a:endParaRPr lang="zh-CN" altLang="en-US" sz="2000" b="1" baseline="0" dirty="0">
                        <a:latin typeface="Times New Roman" panose="02020603050405020304" pitchFamily="18" charset="0"/>
                      </a:endParaRPr>
                    </a:p>
                  </a:txBody>
                  <a:tcPr marT="45729" marB="45729" anchor="ctr"/>
                </a:tc>
                <a:tc>
                  <a:txBody>
                    <a:bodyPr/>
                    <a:lstStyle/>
                    <a:p>
                      <a:pPr algn="ctr"/>
                      <a:r>
                        <a:rPr lang="en-US" altLang="zh-CN" sz="2000" b="1" baseline="0" dirty="0">
                          <a:latin typeface="Times New Roman" panose="02020603050405020304" pitchFamily="18" charset="0"/>
                        </a:rPr>
                        <a:t>EAX</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EBX</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ECX</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EDX</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EDI</a:t>
                      </a:r>
                      <a:r>
                        <a:rPr lang="zh-CN" altLang="en-US" sz="2000" b="1" baseline="0" dirty="0">
                          <a:latin typeface="Times New Roman" panose="02020603050405020304" pitchFamily="18" charset="0"/>
                        </a:rPr>
                        <a:t>、</a:t>
                      </a:r>
                      <a:r>
                        <a:rPr lang="en-US" altLang="zh-CN" sz="2000" b="1" baseline="0" dirty="0">
                          <a:latin typeface="Times New Roman" panose="02020603050405020304" pitchFamily="18" charset="0"/>
                        </a:rPr>
                        <a:t>ESI</a:t>
                      </a:r>
                      <a:r>
                        <a:rPr lang="zh-CN" altLang="en-US" sz="2000" b="1" baseline="0" dirty="0">
                          <a:latin typeface="Times New Roman" panose="02020603050405020304" pitchFamily="18" charset="0"/>
                        </a:rPr>
                        <a:t>、一个</a:t>
                      </a:r>
                      <a:r>
                        <a:rPr lang="en-US" altLang="zh-CN" sz="2000" b="1" baseline="0" dirty="0">
                          <a:latin typeface="Times New Roman" panose="02020603050405020304" pitchFamily="18" charset="0"/>
                        </a:rPr>
                        <a:t>8</a:t>
                      </a:r>
                      <a:r>
                        <a:rPr lang="zh-CN" altLang="en-US" sz="2000" b="1" baseline="0" dirty="0">
                          <a:latin typeface="Times New Roman" panose="02020603050405020304" pitchFamily="18" charset="0"/>
                        </a:rPr>
                        <a:t>位数或一个</a:t>
                      </a:r>
                      <a:r>
                        <a:rPr lang="en-US" altLang="zh-CN" sz="2000" b="1" baseline="0" dirty="0">
                          <a:latin typeface="Times New Roman" panose="02020603050405020304" pitchFamily="18" charset="0"/>
                        </a:rPr>
                        <a:t>32</a:t>
                      </a:r>
                      <a:r>
                        <a:rPr lang="zh-CN" altLang="en-US" sz="2000" b="1" baseline="0" dirty="0">
                          <a:latin typeface="Times New Roman" panose="02020603050405020304" pitchFamily="18" charset="0"/>
                        </a:rPr>
                        <a:t>位数</a:t>
                      </a:r>
                    </a:p>
                  </a:txBody>
                  <a:tcPr marT="45729" marB="45729" anchor="ctr"/>
                </a:tc>
                <a:extLst>
                  <a:ext uri="{0D108BD9-81ED-4DB2-BD59-A6C34878D82A}">
                    <a16:rowId xmlns:a16="http://schemas.microsoft.com/office/drawing/2014/main" val="10003"/>
                  </a:ext>
                </a:extLst>
              </a:tr>
              <a:tr h="370915">
                <a:tc>
                  <a:txBody>
                    <a:bodyPr/>
                    <a:lstStyle/>
                    <a:p>
                      <a:pPr algn="ctr"/>
                      <a:r>
                        <a:rPr lang="en-US" altLang="zh-CN" sz="2000" b="1" baseline="0" dirty="0">
                          <a:latin typeface="Times New Roman" panose="02020603050405020304" pitchFamily="18" charset="0"/>
                        </a:rPr>
                        <a:t>ES</a:t>
                      </a:r>
                      <a:endParaRPr lang="zh-CN" altLang="en-US" sz="2000" b="1" baseline="0" dirty="0">
                        <a:latin typeface="Times New Roman" panose="02020603050405020304" pitchFamily="18" charset="0"/>
                      </a:endParaRPr>
                    </a:p>
                  </a:txBody>
                  <a:tcPr marT="45729" marB="45729" anchor="ctr"/>
                </a:tc>
                <a:tc>
                  <a:txBody>
                    <a:bodyPr/>
                    <a:lstStyle/>
                    <a:p>
                      <a:pPr algn="ctr"/>
                      <a:r>
                        <a:rPr lang="en-US" altLang="zh-CN" sz="2000" b="1" baseline="0" dirty="0">
                          <a:latin typeface="Times New Roman" panose="02020603050405020304" pitchFamily="18" charset="0"/>
                        </a:rPr>
                        <a:t>EDI</a:t>
                      </a:r>
                      <a:endParaRPr lang="zh-CN" altLang="en-US" sz="2000" b="1" baseline="0" dirty="0">
                        <a:latin typeface="Times New Roman" panose="02020603050405020304" pitchFamily="18" charset="0"/>
                      </a:endParaRPr>
                    </a:p>
                  </a:txBody>
                  <a:tcPr marT="45729" marB="45729" anchor="ctr"/>
                </a:tc>
                <a:extLst>
                  <a:ext uri="{0D108BD9-81ED-4DB2-BD59-A6C34878D82A}">
                    <a16:rowId xmlns:a16="http://schemas.microsoft.com/office/drawing/2014/main" val="10004"/>
                  </a:ext>
                </a:extLst>
              </a:tr>
              <a:tr h="370915">
                <a:tc>
                  <a:txBody>
                    <a:bodyPr/>
                    <a:lstStyle/>
                    <a:p>
                      <a:pPr algn="ctr"/>
                      <a:r>
                        <a:rPr lang="en-US" altLang="zh-CN" sz="2000" b="1" baseline="0" dirty="0">
                          <a:latin typeface="Times New Roman" panose="02020603050405020304" pitchFamily="18" charset="0"/>
                        </a:rPr>
                        <a:t>FS</a:t>
                      </a:r>
                      <a:endParaRPr lang="zh-CN" altLang="en-US" sz="2000" b="1" baseline="0" dirty="0">
                        <a:latin typeface="Times New Roman" panose="02020603050405020304" pitchFamily="18" charset="0"/>
                      </a:endParaRPr>
                    </a:p>
                  </a:txBody>
                  <a:tcPr marT="45729" marB="45729" anchor="ctr"/>
                </a:tc>
                <a:tc>
                  <a:txBody>
                    <a:bodyPr/>
                    <a:lstStyle/>
                    <a:p>
                      <a:pPr algn="ctr"/>
                      <a:r>
                        <a:rPr lang="zh-CN" altLang="en-US" sz="2000" b="1" baseline="0" dirty="0">
                          <a:latin typeface="Times New Roman" panose="02020603050405020304" pitchFamily="18" charset="0"/>
                        </a:rPr>
                        <a:t>无默认</a:t>
                      </a:r>
                    </a:p>
                  </a:txBody>
                  <a:tcPr marT="45729" marB="45729" anchor="ctr"/>
                </a:tc>
                <a:extLst>
                  <a:ext uri="{0D108BD9-81ED-4DB2-BD59-A6C34878D82A}">
                    <a16:rowId xmlns:a16="http://schemas.microsoft.com/office/drawing/2014/main" val="10005"/>
                  </a:ext>
                </a:extLst>
              </a:tr>
              <a:tr h="370915">
                <a:tc>
                  <a:txBody>
                    <a:bodyPr/>
                    <a:lstStyle/>
                    <a:p>
                      <a:pPr algn="ctr"/>
                      <a:r>
                        <a:rPr lang="en-US" altLang="zh-CN" sz="2000" b="1" baseline="0" dirty="0">
                          <a:latin typeface="Times New Roman" panose="02020603050405020304" pitchFamily="18" charset="0"/>
                        </a:rPr>
                        <a:t>GS</a:t>
                      </a:r>
                      <a:endParaRPr lang="zh-CN" altLang="en-US" sz="2000" b="1" baseline="0" dirty="0">
                        <a:latin typeface="Times New Roman" panose="02020603050405020304" pitchFamily="18" charset="0"/>
                      </a:endParaRPr>
                    </a:p>
                  </a:txBody>
                  <a:tcPr marT="45729" marB="45729" anchor="ctr"/>
                </a:tc>
                <a:tc>
                  <a:txBody>
                    <a:bodyPr/>
                    <a:lstStyle/>
                    <a:p>
                      <a:pPr algn="ctr"/>
                      <a:r>
                        <a:rPr lang="zh-CN" altLang="en-US" sz="2000" b="1" baseline="0" dirty="0">
                          <a:latin typeface="Times New Roman" panose="02020603050405020304" pitchFamily="18" charset="0"/>
                        </a:rPr>
                        <a:t>无默认</a:t>
                      </a:r>
                    </a:p>
                  </a:txBody>
                  <a:tcPr marT="45729" marB="45729" anchor="ctr"/>
                </a:tc>
                <a:extLst>
                  <a:ext uri="{0D108BD9-81ED-4DB2-BD59-A6C34878D82A}">
                    <a16:rowId xmlns:a16="http://schemas.microsoft.com/office/drawing/2014/main" val="10006"/>
                  </a:ext>
                </a:extLst>
              </a:tr>
            </a:tbl>
          </a:graphicData>
        </a:graphic>
      </p:graphicFrame>
      <p:sp>
        <p:nvSpPr>
          <p:cNvPr id="51249" name="文本框 4">
            <a:extLst>
              <a:ext uri="{FF2B5EF4-FFF2-40B4-BE49-F238E27FC236}">
                <a16:creationId xmlns:a16="http://schemas.microsoft.com/office/drawing/2014/main" id="{0849824F-AA8A-4DA7-B303-6117B0F94F62}"/>
              </a:ext>
            </a:extLst>
          </p:cNvPr>
          <p:cNvSpPr txBox="1">
            <a:spLocks noChangeArrowheads="1"/>
          </p:cNvSpPr>
          <p:nvPr/>
        </p:nvSpPr>
        <p:spPr bwMode="auto">
          <a:xfrm>
            <a:off x="228600" y="2057400"/>
            <a:ext cx="121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400">
                <a:solidFill>
                  <a:schemeClr val="tx1"/>
                </a:solidFill>
                <a:latin typeface="Times New Roman" panose="02020603050405020304" pitchFamily="18" charset="0"/>
                <a:ea typeface="宋体" panose="02010600030101010101" pitchFamily="2" charset="-122"/>
              </a:rPr>
              <a:t>8086/8088,80286</a:t>
            </a:r>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51250" name="文本框 5">
            <a:extLst>
              <a:ext uri="{FF2B5EF4-FFF2-40B4-BE49-F238E27FC236}">
                <a16:creationId xmlns:a16="http://schemas.microsoft.com/office/drawing/2014/main" id="{ADD05EB0-3595-4F20-BB9C-E13CA32C6776}"/>
              </a:ext>
            </a:extLst>
          </p:cNvPr>
          <p:cNvSpPr txBox="1">
            <a:spLocks noChangeArrowheads="1"/>
          </p:cNvSpPr>
          <p:nvPr/>
        </p:nvSpPr>
        <p:spPr bwMode="auto">
          <a:xfrm>
            <a:off x="228600" y="4598988"/>
            <a:ext cx="121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a:spcBef>
                <a:spcPct val="0"/>
              </a:spcBef>
              <a:buFontTx/>
              <a:buNone/>
            </a:pPr>
            <a:r>
              <a:rPr lang="en-US" altLang="zh-CN" sz="2400">
                <a:solidFill>
                  <a:schemeClr val="tx1"/>
                </a:solidFill>
                <a:latin typeface="Times New Roman" panose="02020603050405020304" pitchFamily="18" charset="0"/>
                <a:ea typeface="宋体" panose="02010600030101010101" pitchFamily="2" charset="-122"/>
              </a:rPr>
              <a:t>80386</a:t>
            </a:r>
            <a:r>
              <a:rPr lang="zh-CN" altLang="en-US" sz="2400">
                <a:solidFill>
                  <a:schemeClr val="tx1"/>
                </a:solidFill>
                <a:latin typeface="Times New Roman" panose="02020603050405020304" pitchFamily="18" charset="0"/>
                <a:ea typeface="宋体" panose="02010600030101010101" pitchFamily="2" charset="-122"/>
              </a:rPr>
              <a:t>及后继机型</a:t>
            </a:r>
          </a:p>
        </p:txBody>
      </p:sp>
      <p:sp>
        <p:nvSpPr>
          <p:cNvPr id="7" name="Rectangle 1027">
            <a:extLst>
              <a:ext uri="{FF2B5EF4-FFF2-40B4-BE49-F238E27FC236}">
                <a16:creationId xmlns:a16="http://schemas.microsoft.com/office/drawing/2014/main" id="{259E8C4F-DAC6-4227-A325-33DAAAEDCCEB}"/>
              </a:ext>
            </a:extLst>
          </p:cNvPr>
          <p:cNvSpPr>
            <a:spLocks noChangeArrowheads="1"/>
          </p:cNvSpPr>
          <p:nvPr/>
        </p:nvSpPr>
        <p:spPr bwMode="auto">
          <a:xfrm>
            <a:off x="1447800" y="391160"/>
            <a:ext cx="5929828"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None/>
              <a:defRPr/>
            </a:pPr>
            <a:r>
              <a:rPr kumimoji="1" lang="zh-CN" altLang="en-US" b="1" dirty="0">
                <a:solidFill>
                  <a:schemeClr val="bg1"/>
                </a:solidFill>
                <a:latin typeface="+mj-ea"/>
                <a:ea typeface="楷体_GB2312"/>
              </a:rPr>
              <a:t>段寄存器与偏移地址的默认组合</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28E58B-FBE9-495E-88B4-9B9690D22978}"/>
              </a:ext>
            </a:extLst>
          </p:cNvPr>
          <p:cNvSpPr>
            <a:spLocks noGrp="1"/>
          </p:cNvSpPr>
          <p:nvPr>
            <p:ph type="sldNum" sz="quarter" idx="12"/>
          </p:nvPr>
        </p:nvSpPr>
        <p:spPr/>
        <p:txBody>
          <a:bodyPr/>
          <a:lstStyle/>
          <a:p>
            <a:fld id="{E93F81B1-D4C0-4CFE-8E4B-8D75BF4F38F2}" type="slidenum">
              <a:rPr lang="zh-CN" altLang="en-US" smtClean="0"/>
              <a:t>34</a:t>
            </a:fld>
            <a:endParaRPr lang="zh-CN" altLang="en-US"/>
          </a:p>
        </p:txBody>
      </p:sp>
      <p:grpSp>
        <p:nvGrpSpPr>
          <p:cNvPr id="3" name="组合 1">
            <a:extLst>
              <a:ext uri="{FF2B5EF4-FFF2-40B4-BE49-F238E27FC236}">
                <a16:creationId xmlns:a16="http://schemas.microsoft.com/office/drawing/2014/main" id="{8DCBA723-26DE-4F51-A210-313A08940385}"/>
              </a:ext>
            </a:extLst>
          </p:cNvPr>
          <p:cNvGrpSpPr>
            <a:grpSpLocks/>
          </p:cNvGrpSpPr>
          <p:nvPr/>
        </p:nvGrpSpPr>
        <p:grpSpPr bwMode="auto">
          <a:xfrm>
            <a:off x="1590439" y="3164852"/>
            <a:ext cx="6248400" cy="3663950"/>
            <a:chOff x="1371600" y="1981200"/>
            <a:chExt cx="6019800" cy="3352801"/>
          </a:xfrm>
        </p:grpSpPr>
        <p:sp>
          <p:nvSpPr>
            <p:cNvPr id="4" name="Rectangle 6">
              <a:extLst>
                <a:ext uri="{FF2B5EF4-FFF2-40B4-BE49-F238E27FC236}">
                  <a16:creationId xmlns:a16="http://schemas.microsoft.com/office/drawing/2014/main" id="{64AF7AFE-F718-4737-AF6C-3FA72A32F185}"/>
                </a:ext>
              </a:extLst>
            </p:cNvPr>
            <p:cNvSpPr>
              <a:spLocks noChangeArrowheads="1"/>
            </p:cNvSpPr>
            <p:nvPr/>
          </p:nvSpPr>
          <p:spPr bwMode="auto">
            <a:xfrm>
              <a:off x="4800600" y="2362200"/>
              <a:ext cx="1295400" cy="2971801"/>
            </a:xfrm>
            <a:prstGeom prst="rect">
              <a:avLst/>
            </a:prstGeom>
            <a:noFill/>
            <a:ln w="1905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5" name="Line 7">
              <a:extLst>
                <a:ext uri="{FF2B5EF4-FFF2-40B4-BE49-F238E27FC236}">
                  <a16:creationId xmlns:a16="http://schemas.microsoft.com/office/drawing/2014/main" id="{9A880148-8341-4D5C-BDB9-9288EE379C61}"/>
                </a:ext>
              </a:extLst>
            </p:cNvPr>
            <p:cNvSpPr>
              <a:spLocks noChangeShapeType="1"/>
            </p:cNvSpPr>
            <p:nvPr/>
          </p:nvSpPr>
          <p:spPr bwMode="auto">
            <a:xfrm>
              <a:off x="4800600" y="28194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 name="Line 8">
              <a:extLst>
                <a:ext uri="{FF2B5EF4-FFF2-40B4-BE49-F238E27FC236}">
                  <a16:creationId xmlns:a16="http://schemas.microsoft.com/office/drawing/2014/main" id="{89E3369C-F889-4F5C-B779-786FBD364EBA}"/>
                </a:ext>
              </a:extLst>
            </p:cNvPr>
            <p:cNvSpPr>
              <a:spLocks noChangeShapeType="1"/>
            </p:cNvSpPr>
            <p:nvPr/>
          </p:nvSpPr>
          <p:spPr bwMode="auto">
            <a:xfrm>
              <a:off x="4800600" y="32766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 name="Line 9">
              <a:extLst>
                <a:ext uri="{FF2B5EF4-FFF2-40B4-BE49-F238E27FC236}">
                  <a16:creationId xmlns:a16="http://schemas.microsoft.com/office/drawing/2014/main" id="{1192937C-E45F-427F-876A-B355ADBB6C13}"/>
                </a:ext>
              </a:extLst>
            </p:cNvPr>
            <p:cNvSpPr>
              <a:spLocks noChangeShapeType="1"/>
            </p:cNvSpPr>
            <p:nvPr/>
          </p:nvSpPr>
          <p:spPr bwMode="auto">
            <a:xfrm>
              <a:off x="4800600" y="35052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 name="Line 10">
              <a:extLst>
                <a:ext uri="{FF2B5EF4-FFF2-40B4-BE49-F238E27FC236}">
                  <a16:creationId xmlns:a16="http://schemas.microsoft.com/office/drawing/2014/main" id="{291DB37B-B09D-4980-88D3-99139D9435C3}"/>
                </a:ext>
              </a:extLst>
            </p:cNvPr>
            <p:cNvSpPr>
              <a:spLocks noChangeShapeType="1"/>
            </p:cNvSpPr>
            <p:nvPr/>
          </p:nvSpPr>
          <p:spPr bwMode="auto">
            <a:xfrm>
              <a:off x="4800600" y="38862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 name="Line 11">
              <a:extLst>
                <a:ext uri="{FF2B5EF4-FFF2-40B4-BE49-F238E27FC236}">
                  <a16:creationId xmlns:a16="http://schemas.microsoft.com/office/drawing/2014/main" id="{EC7F2145-D5CC-4AA2-A415-15D25896AD80}"/>
                </a:ext>
              </a:extLst>
            </p:cNvPr>
            <p:cNvSpPr>
              <a:spLocks noChangeShapeType="1"/>
            </p:cNvSpPr>
            <p:nvPr/>
          </p:nvSpPr>
          <p:spPr bwMode="auto">
            <a:xfrm>
              <a:off x="4800600" y="41910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 name="Line 12">
              <a:extLst>
                <a:ext uri="{FF2B5EF4-FFF2-40B4-BE49-F238E27FC236}">
                  <a16:creationId xmlns:a16="http://schemas.microsoft.com/office/drawing/2014/main" id="{8866890F-5A32-4984-89B4-E75A839EF1B4}"/>
                </a:ext>
              </a:extLst>
            </p:cNvPr>
            <p:cNvSpPr>
              <a:spLocks noChangeShapeType="1"/>
            </p:cNvSpPr>
            <p:nvPr/>
          </p:nvSpPr>
          <p:spPr bwMode="auto">
            <a:xfrm>
              <a:off x="4800600" y="50292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 name="Line 13">
              <a:extLst>
                <a:ext uri="{FF2B5EF4-FFF2-40B4-BE49-F238E27FC236}">
                  <a16:creationId xmlns:a16="http://schemas.microsoft.com/office/drawing/2014/main" id="{F995628E-8C37-4D3D-9B60-C1C1EEEE247E}"/>
                </a:ext>
              </a:extLst>
            </p:cNvPr>
            <p:cNvSpPr>
              <a:spLocks noChangeShapeType="1"/>
            </p:cNvSpPr>
            <p:nvPr/>
          </p:nvSpPr>
          <p:spPr bwMode="auto">
            <a:xfrm>
              <a:off x="4800600" y="47244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 name="Line 14">
              <a:extLst>
                <a:ext uri="{FF2B5EF4-FFF2-40B4-BE49-F238E27FC236}">
                  <a16:creationId xmlns:a16="http://schemas.microsoft.com/office/drawing/2014/main" id="{6E5886B7-E85C-4822-9476-30CA08EDAF87}"/>
                </a:ext>
              </a:extLst>
            </p:cNvPr>
            <p:cNvSpPr>
              <a:spLocks noChangeShapeType="1"/>
            </p:cNvSpPr>
            <p:nvPr/>
          </p:nvSpPr>
          <p:spPr bwMode="auto">
            <a:xfrm>
              <a:off x="4800600" y="4495800"/>
              <a:ext cx="1295400" cy="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Text Box 15">
              <a:extLst>
                <a:ext uri="{FF2B5EF4-FFF2-40B4-BE49-F238E27FC236}">
                  <a16:creationId xmlns:a16="http://schemas.microsoft.com/office/drawing/2014/main" id="{BA11D1C6-077C-42DF-AE03-F578826CF161}"/>
                </a:ext>
              </a:extLst>
            </p:cNvPr>
            <p:cNvSpPr txBox="1">
              <a:spLocks noChangeArrowheads="1"/>
            </p:cNvSpPr>
            <p:nvPr/>
          </p:nvSpPr>
          <p:spPr bwMode="auto">
            <a:xfrm>
              <a:off x="4876799" y="3276599"/>
              <a:ext cx="1371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200">
                  <a:solidFill>
                    <a:srgbClr val="000000"/>
                  </a:solidFill>
                  <a:latin typeface="Times New Roman" panose="02020603050405020304" pitchFamily="18" charset="0"/>
                  <a:ea typeface="宋体" panose="02010600030101010101" pitchFamily="2" charset="-122"/>
                </a:rPr>
                <a:t> </a:t>
              </a:r>
              <a:r>
                <a:rPr kumimoji="1" lang="zh-CN" altLang="en-US" sz="1200">
                  <a:solidFill>
                    <a:srgbClr val="000000"/>
                  </a:solidFill>
                  <a:latin typeface="Times New Roman" panose="02020603050405020304" pitchFamily="18" charset="0"/>
                  <a:ea typeface="宋体" panose="02010600030101010101" pitchFamily="2" charset="-122"/>
                </a:rPr>
                <a:t>所选存储单元</a:t>
              </a:r>
            </a:p>
          </p:txBody>
        </p:sp>
        <p:sp>
          <p:nvSpPr>
            <p:cNvPr id="14" name="Text Box 16">
              <a:extLst>
                <a:ext uri="{FF2B5EF4-FFF2-40B4-BE49-F238E27FC236}">
                  <a16:creationId xmlns:a16="http://schemas.microsoft.com/office/drawing/2014/main" id="{573FE6B6-596E-44BC-B558-961746909E2A}"/>
                </a:ext>
              </a:extLst>
            </p:cNvPr>
            <p:cNvSpPr txBox="1">
              <a:spLocks noChangeArrowheads="1"/>
            </p:cNvSpPr>
            <p:nvPr/>
          </p:nvSpPr>
          <p:spPr bwMode="auto">
            <a:xfrm>
              <a:off x="4953000" y="44958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en-US" altLang="zh-CN" sz="1200">
                  <a:solidFill>
                    <a:srgbClr val="000000"/>
                  </a:solidFill>
                  <a:latin typeface="Times New Roman" panose="02020603050405020304" pitchFamily="18" charset="0"/>
                  <a:ea typeface="宋体" panose="02010600030101010101" pitchFamily="2" charset="-122"/>
                </a:rPr>
                <a:t> </a:t>
              </a:r>
              <a:r>
                <a:rPr kumimoji="1" lang="zh-CN" altLang="en-US" sz="1200">
                  <a:solidFill>
                    <a:srgbClr val="FF0000"/>
                  </a:solidFill>
                  <a:latin typeface="Times New Roman" panose="02020603050405020304" pitchFamily="18" charset="0"/>
                  <a:ea typeface="宋体" panose="02010600030101010101" pitchFamily="2" charset="-122"/>
                </a:rPr>
                <a:t>描  述  符</a:t>
              </a:r>
              <a:r>
                <a:rPr kumimoji="1" lang="en-US" altLang="zh-CN" sz="1000" baseline="-25000">
                  <a:solidFill>
                    <a:srgbClr val="000000"/>
                  </a:solidFill>
                  <a:latin typeface="Times New Roman" panose="02020603050405020304" pitchFamily="18" charset="0"/>
                  <a:ea typeface="宋体" panose="02010600030101010101" pitchFamily="2" charset="-122"/>
                </a:rPr>
                <a:t>64</a:t>
              </a:r>
            </a:p>
          </p:txBody>
        </p:sp>
        <p:sp>
          <p:nvSpPr>
            <p:cNvPr id="15" name="AutoShape 17">
              <a:extLst>
                <a:ext uri="{FF2B5EF4-FFF2-40B4-BE49-F238E27FC236}">
                  <a16:creationId xmlns:a16="http://schemas.microsoft.com/office/drawing/2014/main" id="{44E2036B-053F-44A9-8393-D52A6B01639E}"/>
                </a:ext>
              </a:extLst>
            </p:cNvPr>
            <p:cNvSpPr>
              <a:spLocks/>
            </p:cNvSpPr>
            <p:nvPr/>
          </p:nvSpPr>
          <p:spPr bwMode="auto">
            <a:xfrm>
              <a:off x="6172200" y="4191000"/>
              <a:ext cx="76200" cy="838200"/>
            </a:xfrm>
            <a:prstGeom prst="rightBrace">
              <a:avLst>
                <a:gd name="adj1" fmla="val 91667"/>
                <a:gd name="adj2" fmla="val 50000"/>
              </a:avLst>
            </a:prstGeom>
            <a:noFill/>
            <a:ln w="12700"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6" name="Text Box 18">
              <a:extLst>
                <a:ext uri="{FF2B5EF4-FFF2-40B4-BE49-F238E27FC236}">
                  <a16:creationId xmlns:a16="http://schemas.microsoft.com/office/drawing/2014/main" id="{5735691F-D281-4E64-97A3-3F55A49EDEC6}"/>
                </a:ext>
              </a:extLst>
            </p:cNvPr>
            <p:cNvSpPr txBox="1">
              <a:spLocks noChangeArrowheads="1"/>
            </p:cNvSpPr>
            <p:nvPr/>
          </p:nvSpPr>
          <p:spPr bwMode="auto">
            <a:xfrm>
              <a:off x="6248400" y="4419600"/>
              <a:ext cx="1143000" cy="3175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400">
                  <a:solidFill>
                    <a:srgbClr val="000000"/>
                  </a:solidFill>
                  <a:latin typeface="Times New Roman" panose="02020603050405020304" pitchFamily="18" charset="0"/>
                  <a:ea typeface="宋体" panose="02010600030101010101" pitchFamily="2" charset="-122"/>
                </a:rPr>
                <a:t>描述符表</a:t>
              </a:r>
            </a:p>
          </p:txBody>
        </p:sp>
        <p:sp>
          <p:nvSpPr>
            <p:cNvPr id="17" name="AutoShape 19">
              <a:extLst>
                <a:ext uri="{FF2B5EF4-FFF2-40B4-BE49-F238E27FC236}">
                  <a16:creationId xmlns:a16="http://schemas.microsoft.com/office/drawing/2014/main" id="{A374CF52-8C53-48FB-8D73-FB232AF8A70F}"/>
                </a:ext>
              </a:extLst>
            </p:cNvPr>
            <p:cNvSpPr>
              <a:spLocks/>
            </p:cNvSpPr>
            <p:nvPr/>
          </p:nvSpPr>
          <p:spPr bwMode="auto">
            <a:xfrm>
              <a:off x="6172200" y="2819400"/>
              <a:ext cx="76200" cy="1066800"/>
            </a:xfrm>
            <a:prstGeom prst="rightBrace">
              <a:avLst>
                <a:gd name="adj1" fmla="val 116667"/>
                <a:gd name="adj2" fmla="val 50000"/>
              </a:avLst>
            </a:prstGeom>
            <a:noFill/>
            <a:ln w="12700" cap="sq">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8" name="Text Box 20">
              <a:extLst>
                <a:ext uri="{FF2B5EF4-FFF2-40B4-BE49-F238E27FC236}">
                  <a16:creationId xmlns:a16="http://schemas.microsoft.com/office/drawing/2014/main" id="{BCD93774-DAAB-484E-8E76-7FD84939EC1B}"/>
                </a:ext>
              </a:extLst>
            </p:cNvPr>
            <p:cNvSpPr txBox="1">
              <a:spLocks noChangeArrowheads="1"/>
            </p:cNvSpPr>
            <p:nvPr/>
          </p:nvSpPr>
          <p:spPr bwMode="auto">
            <a:xfrm>
              <a:off x="6248400" y="3200400"/>
              <a:ext cx="838200" cy="3175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400">
                  <a:solidFill>
                    <a:srgbClr val="000000"/>
                  </a:solidFill>
                  <a:latin typeface="Times New Roman" panose="02020603050405020304" pitchFamily="18" charset="0"/>
                  <a:ea typeface="宋体" panose="02010600030101010101" pitchFamily="2" charset="-122"/>
                </a:rPr>
                <a:t>所选段</a:t>
              </a:r>
            </a:p>
          </p:txBody>
        </p:sp>
        <p:sp>
          <p:nvSpPr>
            <p:cNvPr id="19" name="Text Box 21">
              <a:extLst>
                <a:ext uri="{FF2B5EF4-FFF2-40B4-BE49-F238E27FC236}">
                  <a16:creationId xmlns:a16="http://schemas.microsoft.com/office/drawing/2014/main" id="{DC4DADE4-AA99-4ADF-AA9B-5AEAE205F80C}"/>
                </a:ext>
              </a:extLst>
            </p:cNvPr>
            <p:cNvSpPr txBox="1">
              <a:spLocks noChangeArrowheads="1"/>
            </p:cNvSpPr>
            <p:nvPr/>
          </p:nvSpPr>
          <p:spPr bwMode="auto">
            <a:xfrm>
              <a:off x="4953000" y="19812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600">
                  <a:solidFill>
                    <a:srgbClr val="000000"/>
                  </a:solidFill>
                  <a:latin typeface="Times New Roman" panose="02020603050405020304" pitchFamily="18" charset="0"/>
                </a:rPr>
                <a:t>存  储  器</a:t>
              </a:r>
            </a:p>
          </p:txBody>
        </p:sp>
        <p:sp>
          <p:nvSpPr>
            <p:cNvPr id="20" name="Line 22">
              <a:extLst>
                <a:ext uri="{FF2B5EF4-FFF2-40B4-BE49-F238E27FC236}">
                  <a16:creationId xmlns:a16="http://schemas.microsoft.com/office/drawing/2014/main" id="{EA150047-AFC6-4FE1-B40B-C3654434A2F5}"/>
                </a:ext>
              </a:extLst>
            </p:cNvPr>
            <p:cNvSpPr>
              <a:spLocks noChangeShapeType="1"/>
            </p:cNvSpPr>
            <p:nvPr/>
          </p:nvSpPr>
          <p:spPr bwMode="auto">
            <a:xfrm>
              <a:off x="4038600" y="2819400"/>
              <a:ext cx="762000" cy="0"/>
            </a:xfrm>
            <a:prstGeom prst="line">
              <a:avLst/>
            </a:prstGeom>
            <a:noFill/>
            <a:ln w="12700" cap="sq">
              <a:solidFill>
                <a:schemeClr val="tx2"/>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1" name="Line 23">
              <a:extLst>
                <a:ext uri="{FF2B5EF4-FFF2-40B4-BE49-F238E27FC236}">
                  <a16:creationId xmlns:a16="http://schemas.microsoft.com/office/drawing/2014/main" id="{BF9CCCB8-C41C-44F4-B8F9-D22C4CDE5233}"/>
                </a:ext>
              </a:extLst>
            </p:cNvPr>
            <p:cNvSpPr>
              <a:spLocks noChangeShapeType="1"/>
            </p:cNvSpPr>
            <p:nvPr/>
          </p:nvSpPr>
          <p:spPr bwMode="auto">
            <a:xfrm>
              <a:off x="4038600" y="2819400"/>
              <a:ext cx="0" cy="914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 name="Line 24">
              <a:extLst>
                <a:ext uri="{FF2B5EF4-FFF2-40B4-BE49-F238E27FC236}">
                  <a16:creationId xmlns:a16="http://schemas.microsoft.com/office/drawing/2014/main" id="{F4744361-4F35-4FFC-BA2C-D822EFD89D91}"/>
                </a:ext>
              </a:extLst>
            </p:cNvPr>
            <p:cNvSpPr>
              <a:spLocks noChangeShapeType="1"/>
            </p:cNvSpPr>
            <p:nvPr/>
          </p:nvSpPr>
          <p:spPr bwMode="auto">
            <a:xfrm>
              <a:off x="4038600" y="3733800"/>
              <a:ext cx="914400" cy="9144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 name="Text Box 25">
              <a:extLst>
                <a:ext uri="{FF2B5EF4-FFF2-40B4-BE49-F238E27FC236}">
                  <a16:creationId xmlns:a16="http://schemas.microsoft.com/office/drawing/2014/main" id="{E723D73C-23D0-4871-A74B-E8864A427C1A}"/>
                </a:ext>
              </a:extLst>
            </p:cNvPr>
            <p:cNvSpPr txBox="1">
              <a:spLocks noChangeArrowheads="1"/>
            </p:cNvSpPr>
            <p:nvPr/>
          </p:nvSpPr>
          <p:spPr bwMode="auto">
            <a:xfrm>
              <a:off x="3962400" y="25146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200">
                  <a:solidFill>
                    <a:srgbClr val="000000"/>
                  </a:solidFill>
                  <a:latin typeface="Times New Roman" panose="02020603050405020304" pitchFamily="18" charset="0"/>
                  <a:ea typeface="宋体" panose="02010600030101010101" pitchFamily="2" charset="-122"/>
                </a:rPr>
                <a:t>段基地址</a:t>
              </a:r>
              <a:r>
                <a:rPr kumimoji="1" lang="en-US" altLang="zh-CN" sz="1000" baseline="-25000">
                  <a:solidFill>
                    <a:srgbClr val="000000"/>
                  </a:solidFill>
                  <a:latin typeface="Times New Roman" panose="02020603050405020304" pitchFamily="18" charset="0"/>
                  <a:ea typeface="宋体" panose="02010600030101010101" pitchFamily="2" charset="-122"/>
                </a:rPr>
                <a:t>32</a:t>
              </a:r>
            </a:p>
          </p:txBody>
        </p:sp>
        <p:sp>
          <p:nvSpPr>
            <p:cNvPr id="24" name="Line 26">
              <a:extLst>
                <a:ext uri="{FF2B5EF4-FFF2-40B4-BE49-F238E27FC236}">
                  <a16:creationId xmlns:a16="http://schemas.microsoft.com/office/drawing/2014/main" id="{05401274-33DF-442B-B51E-2C92BA9289C3}"/>
                </a:ext>
              </a:extLst>
            </p:cNvPr>
            <p:cNvSpPr>
              <a:spLocks noChangeShapeType="1"/>
            </p:cNvSpPr>
            <p:nvPr/>
          </p:nvSpPr>
          <p:spPr bwMode="auto">
            <a:xfrm>
              <a:off x="3352800" y="3276600"/>
              <a:ext cx="1447800" cy="0"/>
            </a:xfrm>
            <a:prstGeom prst="line">
              <a:avLst/>
            </a:prstGeom>
            <a:noFill/>
            <a:ln w="12700" cap="sq">
              <a:solidFill>
                <a:schemeClr val="tx2"/>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5" name="Line 27">
              <a:extLst>
                <a:ext uri="{FF2B5EF4-FFF2-40B4-BE49-F238E27FC236}">
                  <a16:creationId xmlns:a16="http://schemas.microsoft.com/office/drawing/2014/main" id="{E9E9B5D3-7486-42EA-AB1E-F4138A8A23CE}"/>
                </a:ext>
              </a:extLst>
            </p:cNvPr>
            <p:cNvSpPr>
              <a:spLocks noChangeShapeType="1"/>
            </p:cNvSpPr>
            <p:nvPr/>
          </p:nvSpPr>
          <p:spPr bwMode="auto">
            <a:xfrm>
              <a:off x="1828800" y="4624388"/>
              <a:ext cx="2971800" cy="0"/>
            </a:xfrm>
            <a:prstGeom prst="line">
              <a:avLst/>
            </a:prstGeom>
            <a:noFill/>
            <a:ln w="12700" cap="sq">
              <a:solidFill>
                <a:schemeClr val="tx2"/>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6" name="Text Box 28">
              <a:extLst>
                <a:ext uri="{FF2B5EF4-FFF2-40B4-BE49-F238E27FC236}">
                  <a16:creationId xmlns:a16="http://schemas.microsoft.com/office/drawing/2014/main" id="{E67D811C-F4AD-4231-B352-61F40390D950}"/>
                </a:ext>
              </a:extLst>
            </p:cNvPr>
            <p:cNvSpPr txBox="1">
              <a:spLocks noChangeArrowheads="1"/>
            </p:cNvSpPr>
            <p:nvPr/>
          </p:nvSpPr>
          <p:spPr bwMode="auto">
            <a:xfrm>
              <a:off x="1371600" y="4038600"/>
              <a:ext cx="838200" cy="3175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400">
                  <a:solidFill>
                    <a:srgbClr val="000000"/>
                  </a:solidFill>
                  <a:latin typeface="Times New Roman" panose="02020603050405020304" pitchFamily="18" charset="0"/>
                  <a:ea typeface="宋体" panose="02010600030101010101" pitchFamily="2" charset="-122"/>
                </a:rPr>
                <a:t>选择器</a:t>
              </a:r>
              <a:r>
                <a:rPr kumimoji="1" lang="en-US" altLang="zh-CN" sz="1000" baseline="-25000">
                  <a:solidFill>
                    <a:srgbClr val="000000"/>
                  </a:solidFill>
                  <a:latin typeface="Times New Roman" panose="02020603050405020304" pitchFamily="18" charset="0"/>
                  <a:ea typeface="宋体" panose="02010600030101010101" pitchFamily="2" charset="-122"/>
                </a:rPr>
                <a:t>16</a:t>
              </a:r>
            </a:p>
          </p:txBody>
        </p:sp>
        <p:sp>
          <p:nvSpPr>
            <p:cNvPr id="27" name="Text Box 29">
              <a:extLst>
                <a:ext uri="{FF2B5EF4-FFF2-40B4-BE49-F238E27FC236}">
                  <a16:creationId xmlns:a16="http://schemas.microsoft.com/office/drawing/2014/main" id="{0F2F9C2A-612B-48A8-8A25-54FF5558BE57}"/>
                </a:ext>
              </a:extLst>
            </p:cNvPr>
            <p:cNvSpPr txBox="1">
              <a:spLocks noChangeArrowheads="1"/>
            </p:cNvSpPr>
            <p:nvPr/>
          </p:nvSpPr>
          <p:spPr bwMode="auto">
            <a:xfrm>
              <a:off x="2819400" y="4038600"/>
              <a:ext cx="1066800" cy="317500"/>
            </a:xfrm>
            <a:prstGeom prst="rect">
              <a:avLst/>
            </a:prstGeom>
            <a:noFill/>
            <a:ln w="12700" cap="sq">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400" dirty="0">
                  <a:solidFill>
                    <a:srgbClr val="000000"/>
                  </a:solidFill>
                  <a:latin typeface="Times New Roman" panose="02020603050405020304" pitchFamily="18" charset="0"/>
                  <a:ea typeface="宋体" panose="02010600030101010101" pitchFamily="2" charset="-122"/>
                </a:rPr>
                <a:t>偏移地址 </a:t>
              </a:r>
              <a:r>
                <a:rPr kumimoji="1" lang="en-US" altLang="zh-CN" sz="1000" baseline="-25000" dirty="0">
                  <a:solidFill>
                    <a:srgbClr val="000000"/>
                  </a:solidFill>
                  <a:latin typeface="Times New Roman" panose="02020603050405020304" pitchFamily="18" charset="0"/>
                  <a:ea typeface="宋体" panose="02010600030101010101" pitchFamily="2" charset="-122"/>
                </a:rPr>
                <a:t>32</a:t>
              </a:r>
            </a:p>
          </p:txBody>
        </p:sp>
        <p:sp>
          <p:nvSpPr>
            <p:cNvPr id="28" name="Line 30">
              <a:extLst>
                <a:ext uri="{FF2B5EF4-FFF2-40B4-BE49-F238E27FC236}">
                  <a16:creationId xmlns:a16="http://schemas.microsoft.com/office/drawing/2014/main" id="{C1222D05-7993-4E36-86E8-493BF72BD7B8}"/>
                </a:ext>
              </a:extLst>
            </p:cNvPr>
            <p:cNvSpPr>
              <a:spLocks noChangeShapeType="1"/>
            </p:cNvSpPr>
            <p:nvPr/>
          </p:nvSpPr>
          <p:spPr bwMode="auto">
            <a:xfrm>
              <a:off x="3352800" y="3276600"/>
              <a:ext cx="0" cy="76200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31">
              <a:extLst>
                <a:ext uri="{FF2B5EF4-FFF2-40B4-BE49-F238E27FC236}">
                  <a16:creationId xmlns:a16="http://schemas.microsoft.com/office/drawing/2014/main" id="{E6260ECA-5BA1-4006-8A66-2D5D6416EF3A}"/>
                </a:ext>
              </a:extLst>
            </p:cNvPr>
            <p:cNvSpPr>
              <a:spLocks noChangeShapeType="1"/>
            </p:cNvSpPr>
            <p:nvPr/>
          </p:nvSpPr>
          <p:spPr bwMode="auto">
            <a:xfrm flipV="1">
              <a:off x="1828800" y="4349750"/>
              <a:ext cx="0" cy="273050"/>
            </a:xfrm>
            <a:prstGeom prst="line">
              <a:avLst/>
            </a:prstGeom>
            <a:noFill/>
            <a:ln w="127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0" name="Text Box 32">
              <a:extLst>
                <a:ext uri="{FF2B5EF4-FFF2-40B4-BE49-F238E27FC236}">
                  <a16:creationId xmlns:a16="http://schemas.microsoft.com/office/drawing/2014/main" id="{ED290A5B-C020-4894-A1DE-B50436C3D129}"/>
                </a:ext>
              </a:extLst>
            </p:cNvPr>
            <p:cNvSpPr txBox="1">
              <a:spLocks noChangeArrowheads="1"/>
            </p:cNvSpPr>
            <p:nvPr/>
          </p:nvSpPr>
          <p:spPr bwMode="auto">
            <a:xfrm>
              <a:off x="2133600" y="3657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kumimoji="1" lang="zh-CN" altLang="en-US" sz="1800">
                  <a:solidFill>
                    <a:srgbClr val="000000"/>
                  </a:solidFill>
                  <a:latin typeface="Times New Roman" panose="02020603050405020304" pitchFamily="18" charset="0"/>
                </a:rPr>
                <a:t>逻辑地址</a:t>
              </a:r>
            </a:p>
          </p:txBody>
        </p:sp>
      </p:grpSp>
      <p:sp>
        <p:nvSpPr>
          <p:cNvPr id="31" name="Rectangle 1027">
            <a:extLst>
              <a:ext uri="{FF2B5EF4-FFF2-40B4-BE49-F238E27FC236}">
                <a16:creationId xmlns:a16="http://schemas.microsoft.com/office/drawing/2014/main" id="{B40C89FD-5FA1-4405-98E8-B08F1BB894D5}"/>
              </a:ext>
            </a:extLst>
          </p:cNvPr>
          <p:cNvSpPr>
            <a:spLocks noChangeArrowheads="1"/>
          </p:cNvSpPr>
          <p:nvPr/>
        </p:nvSpPr>
        <p:spPr bwMode="auto">
          <a:xfrm>
            <a:off x="1134817" y="450389"/>
            <a:ext cx="3877985"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None/>
              <a:defRPr/>
            </a:pPr>
            <a:r>
              <a:rPr kumimoji="1" lang="zh-CN" altLang="en-US" b="1" dirty="0">
                <a:solidFill>
                  <a:schemeClr val="bg1"/>
                </a:solidFill>
                <a:latin typeface="+mj-ea"/>
                <a:ea typeface="楷体_GB2312"/>
              </a:rPr>
              <a:t>保护模式存储器寻址</a:t>
            </a:r>
          </a:p>
        </p:txBody>
      </p:sp>
      <p:sp>
        <p:nvSpPr>
          <p:cNvPr id="32" name="矩形 31">
            <a:extLst>
              <a:ext uri="{FF2B5EF4-FFF2-40B4-BE49-F238E27FC236}">
                <a16:creationId xmlns:a16="http://schemas.microsoft.com/office/drawing/2014/main" id="{169D7A52-065A-408C-9B51-FEA302FD332D}"/>
              </a:ext>
            </a:extLst>
          </p:cNvPr>
          <p:cNvSpPr/>
          <p:nvPr/>
        </p:nvSpPr>
        <p:spPr>
          <a:xfrm>
            <a:off x="686564" y="1255316"/>
            <a:ext cx="8056151" cy="2308324"/>
          </a:xfrm>
          <a:prstGeom prst="rect">
            <a:avLst/>
          </a:prstGeom>
          <a:ln w="28575">
            <a:solidFill>
              <a:srgbClr val="0E457C"/>
            </a:solidFill>
            <a:prstDash val="dash"/>
          </a:ln>
        </p:spPr>
        <p:txBody>
          <a:bodyPr wrap="square">
            <a:spAutoFit/>
          </a:bodyPr>
          <a:lstStyle/>
          <a:p>
            <a:pPr marL="342900" indent="-342900">
              <a:buFont typeface="Wingdings" panose="05000000000000000000" pitchFamily="2" charset="2"/>
              <a:buChar char="Ø"/>
            </a:pPr>
            <a:r>
              <a:rPr kumimoji="1" lang="zh-TW" altLang="en-US" sz="2400" b="1" dirty="0">
                <a:solidFill>
                  <a:srgbClr val="0E457C"/>
                </a:solidFill>
                <a:latin typeface="方正静蕾简体"/>
                <a:ea typeface="宋体" panose="02010600030101010101" pitchFamily="2" charset="-122"/>
              </a:rPr>
              <a:t>在保护模式下</a:t>
            </a:r>
            <a:r>
              <a:rPr kumimoji="1" lang="zh-CN" altLang="en-US" sz="2400" b="1" dirty="0">
                <a:solidFill>
                  <a:srgbClr val="0E457C"/>
                </a:solidFill>
                <a:latin typeface="方正静蕾简体"/>
                <a:ea typeface="宋体" panose="02010600030101010101" pitchFamily="2" charset="-122"/>
              </a:rPr>
              <a:t>，</a:t>
            </a:r>
            <a:r>
              <a:rPr kumimoji="1" lang="zh-TW" altLang="en-US" sz="2400" b="1" dirty="0">
                <a:solidFill>
                  <a:srgbClr val="0E457C"/>
                </a:solidFill>
                <a:latin typeface="方正静蕾简体"/>
                <a:ea typeface="宋体" panose="02010600030101010101" pitchFamily="2" charset="-122"/>
              </a:rPr>
              <a:t>逻辑地址由选择器和偏移地址两部分组成</a:t>
            </a:r>
            <a:r>
              <a:rPr kumimoji="1" lang="zh-CN" altLang="en-US" sz="2400" b="1" dirty="0">
                <a:solidFill>
                  <a:srgbClr val="0E457C"/>
                </a:solidFill>
                <a:latin typeface="方正静蕾简体"/>
                <a:ea typeface="宋体" panose="02010600030101010101" pitchFamily="2" charset="-122"/>
              </a:rPr>
              <a:t>：</a:t>
            </a:r>
            <a:endParaRPr kumimoji="1" lang="en-US" altLang="zh-CN" sz="2400" b="1" dirty="0">
              <a:solidFill>
                <a:srgbClr val="0E457C"/>
              </a:solidFill>
              <a:latin typeface="方正静蕾简体"/>
              <a:ea typeface="宋体" panose="02010600030101010101" pitchFamily="2" charset="-122"/>
            </a:endParaRPr>
          </a:p>
          <a:p>
            <a:pPr marL="800100" lvl="1" indent="-342900">
              <a:buFont typeface="Wingdings" panose="05000000000000000000" pitchFamily="2" charset="2"/>
              <a:buChar char="Ø"/>
            </a:pPr>
            <a:r>
              <a:rPr kumimoji="1" lang="zh-TW" altLang="en-US" sz="2400" b="1" dirty="0">
                <a:solidFill>
                  <a:srgbClr val="0E457C"/>
                </a:solidFill>
                <a:latin typeface="方正静蕾简体"/>
                <a:ea typeface="宋体" panose="02010600030101010101" pitchFamily="2" charset="-122"/>
              </a:rPr>
              <a:t>选择器存放在段寄存器中</a:t>
            </a:r>
            <a:r>
              <a:rPr kumimoji="1" lang="zh-CN" altLang="en-US" sz="2400" b="1" dirty="0">
                <a:solidFill>
                  <a:srgbClr val="0E457C"/>
                </a:solidFill>
                <a:latin typeface="方正静蕾简体"/>
                <a:ea typeface="宋体" panose="02010600030101010101" pitchFamily="2" charset="-122"/>
              </a:rPr>
              <a:t>，</a:t>
            </a:r>
            <a:r>
              <a:rPr kumimoji="1" lang="zh-TW" altLang="en-US" sz="2400" b="1" dirty="0">
                <a:solidFill>
                  <a:srgbClr val="0E457C"/>
                </a:solidFill>
                <a:latin typeface="方正静蕾简体"/>
                <a:ea typeface="宋体" panose="02010600030101010101" pitchFamily="2" charset="-122"/>
              </a:rPr>
              <a:t>但它不能直接表示段基址</a:t>
            </a:r>
            <a:r>
              <a:rPr kumimoji="1" lang="zh-CN" altLang="en-US" sz="2400" b="1" dirty="0">
                <a:solidFill>
                  <a:srgbClr val="0E457C"/>
                </a:solidFill>
                <a:latin typeface="方正静蕾简体"/>
                <a:ea typeface="宋体" panose="02010600030101010101" pitchFamily="2" charset="-122"/>
              </a:rPr>
              <a:t>，</a:t>
            </a:r>
            <a:r>
              <a:rPr kumimoji="1" lang="zh-TW" altLang="en-US" sz="2400" b="1" dirty="0">
                <a:solidFill>
                  <a:srgbClr val="0E457C"/>
                </a:solidFill>
                <a:latin typeface="方正静蕾简体"/>
                <a:ea typeface="宋体" panose="02010600030101010101" pitchFamily="2" charset="-122"/>
              </a:rPr>
              <a:t>而由操作系统通过一定的方法取得段基地址</a:t>
            </a:r>
            <a:r>
              <a:rPr kumimoji="1" lang="zh-CN" altLang="en-US" sz="2400" b="1" dirty="0">
                <a:solidFill>
                  <a:srgbClr val="0E457C"/>
                </a:solidFill>
                <a:latin typeface="方正静蕾简体"/>
                <a:ea typeface="宋体" panose="02010600030101010101" pitchFamily="2" charset="-122"/>
              </a:rPr>
              <a:t>；</a:t>
            </a:r>
            <a:endParaRPr kumimoji="1" lang="en-US" altLang="zh-CN" sz="2400" b="1" dirty="0">
              <a:solidFill>
                <a:srgbClr val="0E457C"/>
              </a:solidFill>
              <a:latin typeface="方正静蕾简体"/>
              <a:ea typeface="宋体" panose="02010600030101010101" pitchFamily="2" charset="-122"/>
            </a:endParaRPr>
          </a:p>
          <a:p>
            <a:pPr marL="800100" lvl="1" indent="-342900">
              <a:buFont typeface="Wingdings" panose="05000000000000000000" pitchFamily="2" charset="2"/>
              <a:buChar char="Ø"/>
            </a:pPr>
            <a:r>
              <a:rPr kumimoji="1" lang="zh-TW" altLang="en-US" sz="2400" b="1" dirty="0">
                <a:solidFill>
                  <a:srgbClr val="0E457C"/>
                </a:solidFill>
                <a:latin typeface="方正静蕾简体"/>
                <a:ea typeface="宋体" panose="02010600030101010101" pitchFamily="2" charset="-122"/>
              </a:rPr>
              <a:t>再和偏移地址相加</a:t>
            </a:r>
            <a:r>
              <a:rPr kumimoji="1" lang="zh-CN" altLang="en-US" sz="2400" b="1" dirty="0">
                <a:solidFill>
                  <a:srgbClr val="0E457C"/>
                </a:solidFill>
                <a:latin typeface="方正静蕾简体"/>
                <a:ea typeface="宋体" panose="02010600030101010101" pitchFamily="2" charset="-122"/>
              </a:rPr>
              <a:t>，</a:t>
            </a:r>
            <a:r>
              <a:rPr kumimoji="1" lang="zh-TW" altLang="en-US" sz="2400" b="1" dirty="0">
                <a:solidFill>
                  <a:srgbClr val="0E457C"/>
                </a:solidFill>
                <a:latin typeface="方正静蕾简体"/>
                <a:ea typeface="宋体" panose="02010600030101010101" pitchFamily="2" charset="-122"/>
              </a:rPr>
              <a:t>从而求得所选存储单元的物理地址。</a:t>
            </a:r>
            <a:endParaRPr lang="zh-CN" altLang="en-US" sz="2400" b="1" dirty="0">
              <a:solidFill>
                <a:srgbClr val="0E457C"/>
              </a:solidFill>
              <a:latin typeface="方正静蕾简体"/>
              <a:ea typeface="宋体" panose="02010600030101010101" pitchFamily="2" charset="-122"/>
            </a:endParaRPr>
          </a:p>
        </p:txBody>
      </p:sp>
    </p:spTree>
    <p:extLst>
      <p:ext uri="{BB962C8B-B14F-4D97-AF65-F5344CB8AC3E}">
        <p14:creationId xmlns:p14="http://schemas.microsoft.com/office/powerpoint/2010/main" val="3922183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wipe(left)">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Effect transition="in" filter="wipe(left)">
                                      <p:cBhvr>
                                        <p:cTn id="22" dur="500"/>
                                        <p:tgtEl>
                                          <p:spTgt spid="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wipe(left)">
                                      <p:cBhvr>
                                        <p:cTn id="27" dur="500"/>
                                        <p:tgtEl>
                                          <p:spTgt spid="3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randombar(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AC9C9B7-621B-41E6-B2DD-9094BFA85FFE}"/>
              </a:ext>
            </a:extLst>
          </p:cNvPr>
          <p:cNvSpPr>
            <a:spLocks noChangeArrowheads="1"/>
          </p:cNvSpPr>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zh-CN" sz="4400" b="0">
              <a:solidFill>
                <a:schemeClr val="tx2"/>
              </a:solidFill>
              <a:ea typeface="宋体" panose="02010600030101010101" pitchFamily="2" charset="-122"/>
            </a:endParaRPr>
          </a:p>
        </p:txBody>
      </p:sp>
      <p:sp>
        <p:nvSpPr>
          <p:cNvPr id="26628" name="Text Box 4">
            <a:extLst>
              <a:ext uri="{FF2B5EF4-FFF2-40B4-BE49-F238E27FC236}">
                <a16:creationId xmlns:a16="http://schemas.microsoft.com/office/drawing/2014/main" id="{E5768215-B483-4442-B454-1E561FC57D22}"/>
              </a:ext>
            </a:extLst>
          </p:cNvPr>
          <p:cNvSpPr txBox="1">
            <a:spLocks noChangeArrowheads="1"/>
          </p:cNvSpPr>
          <p:nvPr/>
        </p:nvSpPr>
        <p:spPr bwMode="auto">
          <a:xfrm>
            <a:off x="381000" y="1447800"/>
            <a:ext cx="8458200" cy="4279900"/>
          </a:xfrm>
          <a:prstGeom prst="rect">
            <a:avLst/>
          </a:prstGeom>
          <a:noFill/>
          <a:ln w="28575" algn="ctr">
            <a:solidFill>
              <a:srgbClr val="0E457C"/>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120000"/>
              </a:lnSpc>
            </a:pPr>
            <a:r>
              <a:rPr kumimoji="1" lang="zh-TW" altLang="en-US" dirty="0">
                <a:solidFill>
                  <a:srgbClr val="0E457C"/>
                </a:solidFill>
              </a:rPr>
              <a:t>描述符用来描述段的大小</a:t>
            </a:r>
            <a:r>
              <a:rPr kumimoji="1" lang="zh-CN" altLang="en-US" dirty="0">
                <a:solidFill>
                  <a:srgbClr val="0E457C"/>
                </a:solidFill>
              </a:rPr>
              <a:t>、</a:t>
            </a:r>
            <a:r>
              <a:rPr kumimoji="1" lang="zh-TW" altLang="en-US" dirty="0">
                <a:solidFill>
                  <a:srgbClr val="0E457C"/>
                </a:solidFill>
              </a:rPr>
              <a:t>段在存储器中的位置及其控制和状态信息</a:t>
            </a:r>
            <a:r>
              <a:rPr kumimoji="1" lang="zh-CN" altLang="en-US" dirty="0">
                <a:solidFill>
                  <a:srgbClr val="0E457C"/>
                </a:solidFill>
              </a:rPr>
              <a:t>，</a:t>
            </a:r>
            <a:r>
              <a:rPr kumimoji="1" lang="zh-TW" altLang="en-US" dirty="0">
                <a:solidFill>
                  <a:srgbClr val="0E457C"/>
                </a:solidFill>
              </a:rPr>
              <a:t>它由</a:t>
            </a:r>
            <a:r>
              <a:rPr kumimoji="1" lang="zh-TW" altLang="en-US" dirty="0">
                <a:solidFill>
                  <a:srgbClr val="C00000"/>
                </a:solidFill>
              </a:rPr>
              <a:t>基地址</a:t>
            </a:r>
            <a:r>
              <a:rPr kumimoji="1" lang="zh-TW" altLang="en-US" dirty="0">
                <a:solidFill>
                  <a:srgbClr val="0E457C"/>
                </a:solidFill>
              </a:rPr>
              <a:t>、</a:t>
            </a:r>
            <a:r>
              <a:rPr kumimoji="1" lang="zh-TW" altLang="en-US" dirty="0">
                <a:solidFill>
                  <a:srgbClr val="C00000"/>
                </a:solidFill>
              </a:rPr>
              <a:t>界限</a:t>
            </a:r>
            <a:r>
              <a:rPr kumimoji="1" lang="zh-TW" altLang="en-US" dirty="0">
                <a:solidFill>
                  <a:srgbClr val="0E457C"/>
                </a:solidFill>
              </a:rPr>
              <a:t>、</a:t>
            </a:r>
            <a:r>
              <a:rPr kumimoji="1" lang="zh-TW" altLang="en-US" dirty="0">
                <a:solidFill>
                  <a:srgbClr val="C00000"/>
                </a:solidFill>
              </a:rPr>
              <a:t>访问权</a:t>
            </a:r>
            <a:r>
              <a:rPr kumimoji="1" lang="zh-TW" altLang="en-US" dirty="0">
                <a:solidFill>
                  <a:srgbClr val="0E457C"/>
                </a:solidFill>
              </a:rPr>
              <a:t>和</a:t>
            </a:r>
            <a:r>
              <a:rPr kumimoji="1" lang="zh-TW" altLang="en-US" dirty="0">
                <a:solidFill>
                  <a:srgbClr val="C00000"/>
                </a:solidFill>
              </a:rPr>
              <a:t>附加字段</a:t>
            </a:r>
            <a:r>
              <a:rPr kumimoji="1" lang="zh-TW" altLang="en-US" dirty="0">
                <a:solidFill>
                  <a:srgbClr val="0E457C"/>
                </a:solidFill>
              </a:rPr>
              <a:t>四部分组成。</a:t>
            </a:r>
            <a:endParaRPr kumimoji="1" lang="zh-TW" altLang="zh-CN" dirty="0">
              <a:solidFill>
                <a:srgbClr val="0E457C"/>
              </a:solidFill>
            </a:endParaRPr>
          </a:p>
          <a:p>
            <a:pPr eaLnBrk="1" hangingPunct="1">
              <a:lnSpc>
                <a:spcPct val="120000"/>
              </a:lnSpc>
            </a:pPr>
            <a:r>
              <a:rPr kumimoji="1" lang="zh-TW" altLang="en-US" dirty="0">
                <a:solidFill>
                  <a:srgbClr val="0E457C"/>
                </a:solidFill>
              </a:rPr>
              <a:t>基地址部分用来指定段的</a:t>
            </a:r>
            <a:r>
              <a:rPr kumimoji="1" lang="zh-TW" altLang="en-US" dirty="0">
                <a:solidFill>
                  <a:srgbClr val="C00000"/>
                </a:solidFill>
              </a:rPr>
              <a:t>起始地址</a:t>
            </a:r>
            <a:r>
              <a:rPr kumimoji="1" lang="zh-CN" altLang="en-US" dirty="0">
                <a:solidFill>
                  <a:srgbClr val="0E457C"/>
                </a:solidFill>
              </a:rPr>
              <a:t>；</a:t>
            </a:r>
            <a:r>
              <a:rPr kumimoji="1" lang="zh-TW" altLang="en-US" dirty="0">
                <a:solidFill>
                  <a:srgbClr val="0E457C"/>
                </a:solidFill>
              </a:rPr>
              <a:t>界限部分存放着该段的</a:t>
            </a:r>
            <a:r>
              <a:rPr kumimoji="1" lang="zh-TW" altLang="en-US" dirty="0">
                <a:solidFill>
                  <a:srgbClr val="C00000"/>
                </a:solidFill>
              </a:rPr>
              <a:t>段长度</a:t>
            </a:r>
            <a:r>
              <a:rPr kumimoji="1" lang="zh-CN" altLang="en-US" dirty="0">
                <a:solidFill>
                  <a:srgbClr val="0E457C"/>
                </a:solidFill>
              </a:rPr>
              <a:t>；</a:t>
            </a:r>
            <a:r>
              <a:rPr kumimoji="1" lang="zh-TW" altLang="en-US" dirty="0">
                <a:solidFill>
                  <a:srgbClr val="0E457C"/>
                </a:solidFill>
              </a:rPr>
              <a:t>访问权部分用来说明该段在系统中的</a:t>
            </a:r>
            <a:r>
              <a:rPr kumimoji="1" lang="zh-TW" altLang="en-US" dirty="0">
                <a:solidFill>
                  <a:srgbClr val="C00000"/>
                </a:solidFill>
              </a:rPr>
              <a:t>功能</a:t>
            </a:r>
            <a:r>
              <a:rPr kumimoji="1" lang="zh-CN" altLang="en-US" dirty="0">
                <a:solidFill>
                  <a:srgbClr val="0E457C"/>
                </a:solidFill>
              </a:rPr>
              <a:t>，</a:t>
            </a:r>
            <a:r>
              <a:rPr kumimoji="1" lang="zh-TW" altLang="en-US" dirty="0">
                <a:solidFill>
                  <a:srgbClr val="0E457C"/>
                </a:solidFill>
              </a:rPr>
              <a:t>并给出访问该段的一些控制信息</a:t>
            </a:r>
            <a:r>
              <a:rPr kumimoji="1" lang="zh-CN" altLang="en-US" dirty="0">
                <a:solidFill>
                  <a:srgbClr val="0E457C"/>
                </a:solidFill>
              </a:rPr>
              <a:t>；</a:t>
            </a:r>
            <a:r>
              <a:rPr kumimoji="1" lang="zh-TW" altLang="en-US" dirty="0">
                <a:solidFill>
                  <a:srgbClr val="0E457C"/>
                </a:solidFill>
              </a:rPr>
              <a:t>附加字段部分在</a:t>
            </a:r>
            <a:r>
              <a:rPr kumimoji="1" lang="en-US" altLang="zh-TW" dirty="0">
                <a:solidFill>
                  <a:srgbClr val="0E457C"/>
                </a:solidFill>
              </a:rPr>
              <a:t>386</a:t>
            </a:r>
            <a:r>
              <a:rPr kumimoji="1" lang="zh-TW" altLang="en-US" dirty="0">
                <a:solidFill>
                  <a:srgbClr val="0E457C"/>
                </a:solidFill>
              </a:rPr>
              <a:t>及其后继机型中存在</a:t>
            </a:r>
            <a:r>
              <a:rPr kumimoji="1" lang="zh-CN" altLang="en-US" dirty="0">
                <a:solidFill>
                  <a:srgbClr val="0E457C"/>
                </a:solidFill>
              </a:rPr>
              <a:t>，</a:t>
            </a:r>
            <a:r>
              <a:rPr kumimoji="1" lang="zh-TW" altLang="en-US" dirty="0">
                <a:solidFill>
                  <a:srgbClr val="0E457C"/>
                </a:solidFill>
              </a:rPr>
              <a:t>它用来表示该段的一些</a:t>
            </a:r>
            <a:r>
              <a:rPr kumimoji="1" lang="zh-TW" altLang="en-US" dirty="0">
                <a:solidFill>
                  <a:srgbClr val="C00000"/>
                </a:solidFill>
              </a:rPr>
              <a:t>属性</a:t>
            </a:r>
            <a:r>
              <a:rPr kumimoji="1" lang="zh-TW" altLang="en-US" dirty="0">
                <a:solidFill>
                  <a:srgbClr val="0E457C"/>
                </a:solidFill>
              </a:rPr>
              <a:t>。</a:t>
            </a:r>
            <a:r>
              <a:rPr kumimoji="1" lang="zh-CN" altLang="en-US" dirty="0">
                <a:solidFill>
                  <a:srgbClr val="0E457C"/>
                </a:solidFill>
              </a:rPr>
              <a:t> </a:t>
            </a:r>
          </a:p>
        </p:txBody>
      </p:sp>
      <p:sp>
        <p:nvSpPr>
          <p:cNvPr id="6" name="Rectangle 1027">
            <a:extLst>
              <a:ext uri="{FF2B5EF4-FFF2-40B4-BE49-F238E27FC236}">
                <a16:creationId xmlns:a16="http://schemas.microsoft.com/office/drawing/2014/main" id="{F1886999-AC35-4DBB-91BC-199ABD045871}"/>
              </a:ext>
            </a:extLst>
          </p:cNvPr>
          <p:cNvSpPr>
            <a:spLocks noChangeArrowheads="1"/>
          </p:cNvSpPr>
          <p:nvPr/>
        </p:nvSpPr>
        <p:spPr bwMode="auto">
          <a:xfrm>
            <a:off x="1370244" y="545525"/>
            <a:ext cx="1415772"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None/>
              <a:defRPr/>
            </a:pPr>
            <a:r>
              <a:rPr kumimoji="1" lang="zh-CN" altLang="en-US" b="1" dirty="0">
                <a:solidFill>
                  <a:schemeClr val="bg1"/>
                </a:solidFill>
                <a:latin typeface="+mj-ea"/>
                <a:ea typeface="楷体_GB2312"/>
              </a:rPr>
              <a:t>描述符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8">
                                            <p:txEl>
                                              <p:pRg st="0" end="0"/>
                                            </p:txEl>
                                          </p:spTgt>
                                        </p:tgtEl>
                                        <p:attrNameLst>
                                          <p:attrName>style.visibility</p:attrName>
                                        </p:attrNameLst>
                                      </p:cBhvr>
                                      <p:to>
                                        <p:strVal val="visible"/>
                                      </p:to>
                                    </p:set>
                                    <p:animEffect transition="in" filter="blinds(horizontal)">
                                      <p:cBhvr>
                                        <p:cTn id="12" dur="500"/>
                                        <p:tgtEl>
                                          <p:spTgt spid="266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8">
                                            <p:txEl>
                                              <p:pRg st="1" end="1"/>
                                            </p:txEl>
                                          </p:spTgt>
                                        </p:tgtEl>
                                        <p:attrNameLst>
                                          <p:attrName>style.visibility</p:attrName>
                                        </p:attrNameLst>
                                      </p:cBhvr>
                                      <p:to>
                                        <p:strVal val="visible"/>
                                      </p:to>
                                    </p:set>
                                    <p:animEffect transition="in" filter="blinds(horizontal)">
                                      <p:cBhvr>
                                        <p:cTn id="17" dur="500"/>
                                        <p:tgtEl>
                                          <p:spTgt spid="266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9F83257-A11A-4A93-8EFD-56B24FBCBBAA}"/>
              </a:ext>
            </a:extLst>
          </p:cNvPr>
          <p:cNvSpPr>
            <a:spLocks noGrp="1" noChangeArrowheads="1"/>
          </p:cNvSpPr>
          <p:nvPr>
            <p:ph type="body" idx="4294967295"/>
          </p:nvPr>
        </p:nvSpPr>
        <p:spPr>
          <a:xfrm>
            <a:off x="416560" y="1290320"/>
            <a:ext cx="8534400" cy="4277360"/>
          </a:xfrm>
          <a:ln w="28575">
            <a:solidFill>
              <a:srgbClr val="0E457C"/>
            </a:solidFill>
            <a:prstDash val="dash"/>
          </a:ln>
        </p:spPr>
        <p:txBody>
          <a:bodyPr/>
          <a:lstStyle/>
          <a:p>
            <a:pPr eaLnBrk="1" hangingPunct="1">
              <a:lnSpc>
                <a:spcPct val="120000"/>
              </a:lnSpc>
              <a:buFont typeface="Wingdings" panose="05000000000000000000" pitchFamily="2" charset="2"/>
              <a:buChar char="Ø"/>
              <a:defRPr/>
            </a:pPr>
            <a:r>
              <a:rPr lang="zh-TW" altLang="en-US" b="1" dirty="0"/>
              <a:t>外部设备与</a:t>
            </a:r>
            <a:r>
              <a:rPr lang="zh-TW" altLang="en-US" b="1" u="sng" dirty="0"/>
              <a:t>主机</a:t>
            </a:r>
            <a:r>
              <a:rPr lang="zh-TW" altLang="en-US" b="1" dirty="0"/>
              <a:t>的通信是通过外设</a:t>
            </a:r>
            <a:r>
              <a:rPr lang="zh-TW" altLang="en-US" b="1" u="sng" dirty="0"/>
              <a:t>接口</a:t>
            </a:r>
            <a:r>
              <a:rPr lang="zh-TW" altLang="en-US" b="1" dirty="0"/>
              <a:t>进行的。每个接口包括一组</a:t>
            </a:r>
            <a:r>
              <a:rPr lang="zh-TW" altLang="en-US" b="1" u="sng" dirty="0"/>
              <a:t>寄存器</a:t>
            </a:r>
            <a:r>
              <a:rPr lang="zh-CN" altLang="en-US" b="1" dirty="0"/>
              <a:t>，通常</a:t>
            </a:r>
            <a:r>
              <a:rPr lang="zh-TW" altLang="en-US" b="1" dirty="0"/>
              <a:t>有三种用途</a:t>
            </a:r>
            <a:r>
              <a:rPr lang="en-US" altLang="zh-TW" b="1" dirty="0"/>
              <a:t>:</a:t>
            </a:r>
          </a:p>
          <a:p>
            <a:pPr lvl="1" eaLnBrk="1" hangingPunct="1">
              <a:lnSpc>
                <a:spcPct val="120000"/>
              </a:lnSpc>
              <a:buFont typeface="Wingdings" panose="05000000000000000000" pitchFamily="2" charset="2"/>
              <a:buChar char="Ø"/>
              <a:defRPr/>
            </a:pPr>
            <a:r>
              <a:rPr lang="en-US" altLang="zh-TW" b="1" dirty="0">
                <a:solidFill>
                  <a:schemeClr val="accent2">
                    <a:lumMod val="75000"/>
                  </a:schemeClr>
                </a:solidFill>
              </a:rPr>
              <a:t>(1)</a:t>
            </a:r>
            <a:r>
              <a:rPr lang="zh-TW" altLang="en-US" b="1" dirty="0">
                <a:solidFill>
                  <a:schemeClr val="accent2">
                    <a:lumMod val="75000"/>
                  </a:schemeClr>
                </a:solidFill>
              </a:rPr>
              <a:t>数据寄存器</a:t>
            </a:r>
            <a:r>
              <a:rPr lang="zh-CN" altLang="en-US" b="1" dirty="0">
                <a:solidFill>
                  <a:schemeClr val="accent2">
                    <a:lumMod val="75000"/>
                  </a:schemeClr>
                </a:solidFill>
              </a:rPr>
              <a:t>：</a:t>
            </a:r>
            <a:r>
              <a:rPr lang="zh-TW" altLang="en-US" b="1" dirty="0">
                <a:solidFill>
                  <a:schemeClr val="accent2">
                    <a:lumMod val="75000"/>
                  </a:schemeClr>
                </a:solidFill>
              </a:rPr>
              <a:t>用来存放要在外设和主机间传送的数据</a:t>
            </a:r>
            <a:r>
              <a:rPr lang="zh-CN" altLang="en-US" b="1" dirty="0">
                <a:solidFill>
                  <a:schemeClr val="accent2">
                    <a:lumMod val="75000"/>
                  </a:schemeClr>
                </a:solidFill>
              </a:rPr>
              <a:t>，</a:t>
            </a:r>
            <a:r>
              <a:rPr lang="zh-TW" altLang="en-US" b="1" dirty="0">
                <a:solidFill>
                  <a:schemeClr val="accent2">
                    <a:lumMod val="75000"/>
                  </a:schemeClr>
                </a:solidFill>
              </a:rPr>
              <a:t>这种寄存器实际上起缓冲器的作用</a:t>
            </a:r>
            <a:r>
              <a:rPr lang="zh-CN" altLang="en-US" b="1" dirty="0">
                <a:solidFill>
                  <a:schemeClr val="accent2">
                    <a:lumMod val="75000"/>
                  </a:schemeClr>
                </a:solidFill>
              </a:rPr>
              <a:t>；</a:t>
            </a:r>
          </a:p>
          <a:p>
            <a:pPr lvl="1" eaLnBrk="1" hangingPunct="1">
              <a:lnSpc>
                <a:spcPct val="120000"/>
              </a:lnSpc>
              <a:buFont typeface="Wingdings" panose="05000000000000000000" pitchFamily="2" charset="2"/>
              <a:buChar char="Ø"/>
              <a:defRPr/>
            </a:pPr>
            <a:r>
              <a:rPr lang="en-US" altLang="zh-TW" b="1" dirty="0">
                <a:solidFill>
                  <a:schemeClr val="accent5">
                    <a:lumMod val="25000"/>
                  </a:schemeClr>
                </a:solidFill>
              </a:rPr>
              <a:t>(2)</a:t>
            </a:r>
            <a:r>
              <a:rPr lang="zh-TW" altLang="en-US" b="1" dirty="0">
                <a:solidFill>
                  <a:schemeClr val="accent5">
                    <a:lumMod val="25000"/>
                  </a:schemeClr>
                </a:solidFill>
              </a:rPr>
              <a:t>状态寄存器</a:t>
            </a:r>
            <a:r>
              <a:rPr lang="zh-CN" altLang="en-US" b="1" dirty="0">
                <a:solidFill>
                  <a:schemeClr val="accent5">
                    <a:lumMod val="25000"/>
                  </a:schemeClr>
                </a:solidFill>
              </a:rPr>
              <a:t>：</a:t>
            </a:r>
            <a:r>
              <a:rPr lang="zh-TW" altLang="en-US" b="1" dirty="0">
                <a:solidFill>
                  <a:schemeClr val="accent5">
                    <a:lumMod val="25000"/>
                  </a:schemeClr>
                </a:solidFill>
              </a:rPr>
              <a:t>保存外部设备或接口的状态信息</a:t>
            </a:r>
            <a:r>
              <a:rPr lang="zh-CN" altLang="en-US" b="1" dirty="0">
                <a:solidFill>
                  <a:schemeClr val="accent5">
                    <a:lumMod val="25000"/>
                  </a:schemeClr>
                </a:solidFill>
              </a:rPr>
              <a:t>，</a:t>
            </a:r>
            <a:r>
              <a:rPr lang="zh-TW" altLang="en-US" b="1" dirty="0">
                <a:solidFill>
                  <a:schemeClr val="accent5">
                    <a:lumMod val="25000"/>
                  </a:schemeClr>
                </a:solidFill>
              </a:rPr>
              <a:t>以便</a:t>
            </a:r>
            <a:r>
              <a:rPr lang="en-US" altLang="zh-TW" b="1" dirty="0">
                <a:solidFill>
                  <a:schemeClr val="accent5">
                    <a:lumMod val="25000"/>
                  </a:schemeClr>
                </a:solidFill>
              </a:rPr>
              <a:t>CPU</a:t>
            </a:r>
            <a:r>
              <a:rPr lang="zh-TW" altLang="en-US" b="1" dirty="0">
                <a:solidFill>
                  <a:schemeClr val="accent5">
                    <a:lumMod val="25000"/>
                  </a:schemeClr>
                </a:solidFill>
              </a:rPr>
              <a:t>必要时测试外设状态</a:t>
            </a:r>
            <a:r>
              <a:rPr lang="zh-CN" altLang="en-US" b="1" dirty="0">
                <a:solidFill>
                  <a:schemeClr val="accent5">
                    <a:lumMod val="25000"/>
                  </a:schemeClr>
                </a:solidFill>
              </a:rPr>
              <a:t>，</a:t>
            </a:r>
            <a:r>
              <a:rPr lang="zh-TW" altLang="en-US" b="1" dirty="0">
                <a:solidFill>
                  <a:schemeClr val="accent5">
                    <a:lumMod val="25000"/>
                  </a:schemeClr>
                </a:solidFill>
              </a:rPr>
              <a:t>了解外设工作情况</a:t>
            </a:r>
            <a:r>
              <a:rPr lang="zh-CN" altLang="en-US" b="1" dirty="0">
                <a:solidFill>
                  <a:schemeClr val="accent5">
                    <a:lumMod val="25000"/>
                  </a:schemeClr>
                </a:solidFill>
              </a:rPr>
              <a:t>；</a:t>
            </a:r>
          </a:p>
          <a:p>
            <a:pPr lvl="1" eaLnBrk="1" hangingPunct="1">
              <a:lnSpc>
                <a:spcPct val="120000"/>
              </a:lnSpc>
              <a:buFont typeface="Wingdings" panose="05000000000000000000" pitchFamily="2" charset="2"/>
              <a:buChar char="Ø"/>
              <a:defRPr/>
            </a:pPr>
            <a:r>
              <a:rPr lang="en-US" altLang="zh-TW" b="1" dirty="0">
                <a:solidFill>
                  <a:schemeClr val="accent2">
                    <a:lumMod val="75000"/>
                  </a:schemeClr>
                </a:solidFill>
              </a:rPr>
              <a:t>(3)</a:t>
            </a:r>
            <a:r>
              <a:rPr lang="zh-TW" altLang="en-US" b="1" dirty="0">
                <a:solidFill>
                  <a:schemeClr val="accent2">
                    <a:lumMod val="75000"/>
                  </a:schemeClr>
                </a:solidFill>
              </a:rPr>
              <a:t>命令寄存器</a:t>
            </a:r>
            <a:r>
              <a:rPr lang="zh-CN" altLang="en-US" b="1" dirty="0">
                <a:solidFill>
                  <a:schemeClr val="accent2">
                    <a:lumMod val="75000"/>
                  </a:schemeClr>
                </a:solidFill>
              </a:rPr>
              <a:t>：</a:t>
            </a:r>
            <a:r>
              <a:rPr lang="en-US" altLang="zh-TW" b="1" dirty="0">
                <a:solidFill>
                  <a:schemeClr val="accent2">
                    <a:lumMod val="75000"/>
                  </a:schemeClr>
                </a:solidFill>
              </a:rPr>
              <a:t>CPU</a:t>
            </a:r>
            <a:r>
              <a:rPr lang="zh-TW" altLang="en-US" b="1" dirty="0">
                <a:solidFill>
                  <a:schemeClr val="accent2">
                    <a:lumMod val="75000"/>
                  </a:schemeClr>
                </a:solidFill>
              </a:rPr>
              <a:t>给外设或接口的控制命令通过此寄存器送给外部设备。</a:t>
            </a:r>
            <a:r>
              <a:rPr lang="zh-CN" altLang="en-US" b="1" dirty="0">
                <a:solidFill>
                  <a:schemeClr val="accent2">
                    <a:lumMod val="75000"/>
                  </a:schemeClr>
                </a:solidFill>
              </a:rPr>
              <a:t> </a:t>
            </a:r>
          </a:p>
        </p:txBody>
      </p:sp>
      <p:sp>
        <p:nvSpPr>
          <p:cNvPr id="5" name="Rectangle 1027">
            <a:extLst>
              <a:ext uri="{FF2B5EF4-FFF2-40B4-BE49-F238E27FC236}">
                <a16:creationId xmlns:a16="http://schemas.microsoft.com/office/drawing/2014/main" id="{22AAB20B-1735-424E-991C-43D372353814}"/>
              </a:ext>
            </a:extLst>
          </p:cNvPr>
          <p:cNvSpPr>
            <a:spLocks noChangeArrowheads="1"/>
          </p:cNvSpPr>
          <p:nvPr/>
        </p:nvSpPr>
        <p:spPr bwMode="auto">
          <a:xfrm>
            <a:off x="1104102" y="443925"/>
            <a:ext cx="1826141"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None/>
              <a:defRPr/>
            </a:pPr>
            <a:r>
              <a:rPr kumimoji="1" lang="zh-CN" altLang="en-US" b="1" dirty="0">
                <a:solidFill>
                  <a:schemeClr val="bg1"/>
                </a:solidFill>
                <a:latin typeface="+mj-ea"/>
                <a:ea typeface="楷体_GB2312"/>
              </a:rPr>
              <a:t>外部设备</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12" dur="500"/>
                                        <p:tgtEl>
                                          <p:spTgt spid="286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7" dur="500"/>
                                        <p:tgtEl>
                                          <p:spTgt spid="286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22" dur="500"/>
                                        <p:tgtEl>
                                          <p:spTgt spid="286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7"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B82D42EB-43B1-4141-88F7-0C86979ED083}"/>
              </a:ext>
            </a:extLst>
          </p:cNvPr>
          <p:cNvSpPr txBox="1">
            <a:spLocks noChangeArrowheads="1"/>
          </p:cNvSpPr>
          <p:nvPr/>
        </p:nvSpPr>
        <p:spPr bwMode="auto">
          <a:xfrm>
            <a:off x="650240" y="1314615"/>
            <a:ext cx="8070850" cy="4787593"/>
          </a:xfrm>
          <a:prstGeom prst="rect">
            <a:avLst/>
          </a:prstGeom>
          <a:noFill/>
          <a:ln w="28575">
            <a:solidFill>
              <a:srgbClr val="0E457C"/>
            </a:solidFill>
            <a:prstDash val="dash"/>
          </a:ln>
          <a:effectLst/>
        </p:spPr>
        <p:txBody>
          <a:bodyPr>
            <a:spAutoFit/>
          </a:bodyPr>
          <a:lstStyle>
            <a:lvl1pPr marL="342900" indent="-342900">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120000"/>
              </a:lnSpc>
              <a:defRPr/>
            </a:pPr>
            <a:r>
              <a:rPr kumimoji="1" lang="zh-TW" altLang="en-US" dirty="0">
                <a:solidFill>
                  <a:schemeClr val="accent1">
                    <a:lumMod val="25000"/>
                  </a:schemeClr>
                </a:solidFill>
              </a:rPr>
              <a:t>每个接口所配备的寄存器数量是根据设备的需要确定的。外设中的每个寄存器给予一个端口地址</a:t>
            </a:r>
            <a:r>
              <a:rPr kumimoji="1" lang="en-US" altLang="zh-TW" dirty="0">
                <a:solidFill>
                  <a:schemeClr val="accent1">
                    <a:lumMod val="25000"/>
                  </a:schemeClr>
                </a:solidFill>
              </a:rPr>
              <a:t>(</a:t>
            </a:r>
            <a:r>
              <a:rPr kumimoji="1" lang="zh-TW" altLang="en-US" dirty="0">
                <a:solidFill>
                  <a:schemeClr val="accent1">
                    <a:lumMod val="25000"/>
                  </a:schemeClr>
                </a:solidFill>
              </a:rPr>
              <a:t>又称</a:t>
            </a:r>
            <a:r>
              <a:rPr kumimoji="1" lang="zh-TW" altLang="en-US" u="sng" dirty="0">
                <a:solidFill>
                  <a:schemeClr val="accent1">
                    <a:lumMod val="25000"/>
                  </a:schemeClr>
                </a:solidFill>
              </a:rPr>
              <a:t>端口号</a:t>
            </a:r>
            <a:r>
              <a:rPr kumimoji="1" lang="en-US" altLang="zh-CN" dirty="0">
                <a:solidFill>
                  <a:schemeClr val="accent1">
                    <a:lumMod val="25000"/>
                  </a:schemeClr>
                </a:solidFill>
              </a:rPr>
              <a:t>)</a:t>
            </a:r>
            <a:r>
              <a:rPr kumimoji="1" lang="zh-CN" altLang="en-US" dirty="0">
                <a:solidFill>
                  <a:schemeClr val="accent1">
                    <a:lumMod val="25000"/>
                  </a:schemeClr>
                </a:solidFill>
              </a:rPr>
              <a:t>，</a:t>
            </a:r>
            <a:r>
              <a:rPr kumimoji="1" lang="zh-TW" altLang="en-US" dirty="0">
                <a:solidFill>
                  <a:schemeClr val="accent1">
                    <a:lumMod val="25000"/>
                  </a:schemeClr>
                </a:solidFill>
              </a:rPr>
              <a:t>这样就组成了一个独立于内存储器的</a:t>
            </a:r>
            <a:r>
              <a:rPr kumimoji="1" lang="en-US" altLang="zh-CN" dirty="0">
                <a:solidFill>
                  <a:schemeClr val="accent1">
                    <a:lumMod val="25000"/>
                  </a:schemeClr>
                </a:solidFill>
              </a:rPr>
              <a:t>I/O</a:t>
            </a:r>
            <a:r>
              <a:rPr kumimoji="1" lang="zh-TW" altLang="en-US" dirty="0">
                <a:solidFill>
                  <a:schemeClr val="accent1">
                    <a:lumMod val="25000"/>
                  </a:schemeClr>
                </a:solidFill>
              </a:rPr>
              <a:t>地址空间。</a:t>
            </a:r>
            <a:r>
              <a:rPr kumimoji="1" lang="zh-CN" altLang="en-US" dirty="0">
                <a:solidFill>
                  <a:schemeClr val="accent1">
                    <a:lumMod val="25000"/>
                  </a:schemeClr>
                </a:solidFill>
              </a:rPr>
              <a:t> </a:t>
            </a:r>
          </a:p>
          <a:p>
            <a:pPr eaLnBrk="1" hangingPunct="1">
              <a:lnSpc>
                <a:spcPct val="120000"/>
              </a:lnSpc>
              <a:defRPr/>
            </a:pPr>
            <a:r>
              <a:rPr kumimoji="1" lang="zh-TW" altLang="en-US" dirty="0">
                <a:solidFill>
                  <a:schemeClr val="accent2">
                    <a:lumMod val="75000"/>
                  </a:schemeClr>
                </a:solidFill>
              </a:rPr>
              <a:t>为了便于用户使用外设</a:t>
            </a:r>
            <a:r>
              <a:rPr kumimoji="1" lang="zh-CN" altLang="en-US" dirty="0">
                <a:solidFill>
                  <a:schemeClr val="accent2">
                    <a:lumMod val="75000"/>
                  </a:schemeClr>
                </a:solidFill>
              </a:rPr>
              <a:t>，</a:t>
            </a:r>
            <a:r>
              <a:rPr kumimoji="1" lang="en-US" altLang="zh-TW" dirty="0">
                <a:solidFill>
                  <a:schemeClr val="accent2">
                    <a:lumMod val="75000"/>
                  </a:schemeClr>
                </a:solidFill>
              </a:rPr>
              <a:t>80x86 </a:t>
            </a:r>
            <a:r>
              <a:rPr kumimoji="1" lang="zh-TW" altLang="en-US" dirty="0">
                <a:solidFill>
                  <a:schemeClr val="accent2">
                    <a:lumMod val="75000"/>
                  </a:schemeClr>
                </a:solidFill>
              </a:rPr>
              <a:t>提供了两种类型的例行程序供用户调用。一种是基本</a:t>
            </a:r>
            <a:r>
              <a:rPr kumimoji="1" lang="zh-CN" altLang="en-US" dirty="0">
                <a:solidFill>
                  <a:schemeClr val="accent2">
                    <a:lumMod val="75000"/>
                  </a:schemeClr>
                </a:solidFill>
              </a:rPr>
              <a:t>的</a:t>
            </a:r>
            <a:r>
              <a:rPr kumimoji="1" lang="zh-TW" altLang="en-US" dirty="0">
                <a:solidFill>
                  <a:schemeClr val="accent2">
                    <a:lumMod val="75000"/>
                  </a:schemeClr>
                </a:solidFill>
              </a:rPr>
              <a:t>输入输出系统</a:t>
            </a:r>
            <a:r>
              <a:rPr kumimoji="1" lang="en-US" altLang="zh-TW" dirty="0">
                <a:solidFill>
                  <a:schemeClr val="accent2">
                    <a:lumMod val="75000"/>
                  </a:schemeClr>
                </a:solidFill>
              </a:rPr>
              <a:t>(</a:t>
            </a:r>
            <a:r>
              <a:rPr kumimoji="1" lang="en-US" altLang="zh-TW" sz="2400" dirty="0">
                <a:solidFill>
                  <a:schemeClr val="accent2">
                    <a:lumMod val="75000"/>
                  </a:schemeClr>
                </a:solidFill>
              </a:rPr>
              <a:t>basic input/output</a:t>
            </a:r>
            <a:r>
              <a:rPr kumimoji="1" lang="en-US" altLang="zh-CN" sz="2400" dirty="0">
                <a:solidFill>
                  <a:schemeClr val="accent2">
                    <a:lumMod val="75000"/>
                  </a:schemeClr>
                </a:solidFill>
              </a:rPr>
              <a:t> system</a:t>
            </a:r>
            <a:r>
              <a:rPr kumimoji="1" lang="zh-CN" altLang="en-US" dirty="0">
                <a:solidFill>
                  <a:schemeClr val="accent2">
                    <a:lumMod val="75000"/>
                  </a:schemeClr>
                </a:solidFill>
              </a:rPr>
              <a:t>，</a:t>
            </a:r>
            <a:r>
              <a:rPr kumimoji="1" lang="en-US" altLang="zh-CN" dirty="0">
                <a:solidFill>
                  <a:schemeClr val="accent2">
                    <a:lumMod val="75000"/>
                  </a:schemeClr>
                </a:solidFill>
              </a:rPr>
              <a:t>BIOS)</a:t>
            </a:r>
            <a:r>
              <a:rPr kumimoji="1" lang="zh-CN" altLang="en-US" dirty="0">
                <a:solidFill>
                  <a:schemeClr val="accent2">
                    <a:lumMod val="75000"/>
                  </a:schemeClr>
                </a:solidFill>
              </a:rPr>
              <a:t>，</a:t>
            </a:r>
            <a:r>
              <a:rPr kumimoji="1" lang="zh-TW" altLang="en-US" dirty="0">
                <a:solidFill>
                  <a:schemeClr val="accent2">
                    <a:lumMod val="75000"/>
                  </a:schemeClr>
                </a:solidFill>
              </a:rPr>
              <a:t>另一种是磁盘操作系统</a:t>
            </a:r>
            <a:r>
              <a:rPr kumimoji="1" lang="en-US" altLang="zh-TW" dirty="0">
                <a:solidFill>
                  <a:schemeClr val="accent2">
                    <a:lumMod val="75000"/>
                  </a:schemeClr>
                </a:solidFill>
              </a:rPr>
              <a:t>(</a:t>
            </a:r>
            <a:r>
              <a:rPr kumimoji="1" lang="en-US" altLang="zh-TW" sz="2400" dirty="0">
                <a:solidFill>
                  <a:schemeClr val="accent2">
                    <a:lumMod val="75000"/>
                  </a:schemeClr>
                </a:solidFill>
              </a:rPr>
              <a:t>disk</a:t>
            </a:r>
            <a:r>
              <a:rPr kumimoji="1" lang="en-US" altLang="zh-CN" sz="2400" dirty="0">
                <a:solidFill>
                  <a:schemeClr val="accent2">
                    <a:lumMod val="75000"/>
                  </a:schemeClr>
                </a:solidFill>
              </a:rPr>
              <a:t> </a:t>
            </a:r>
            <a:r>
              <a:rPr kumimoji="1" lang="en-US" altLang="zh-TW" sz="2400" dirty="0">
                <a:solidFill>
                  <a:schemeClr val="accent2">
                    <a:lumMod val="75000"/>
                  </a:schemeClr>
                </a:solidFill>
              </a:rPr>
              <a:t>operating </a:t>
            </a:r>
            <a:r>
              <a:rPr kumimoji="1" lang="en-US" altLang="zh-CN" sz="2400" dirty="0">
                <a:solidFill>
                  <a:schemeClr val="accent2">
                    <a:lumMod val="75000"/>
                  </a:schemeClr>
                </a:solidFill>
              </a:rPr>
              <a:t>system</a:t>
            </a:r>
            <a:r>
              <a:rPr kumimoji="1" lang="zh-CN" altLang="en-US" dirty="0">
                <a:solidFill>
                  <a:schemeClr val="accent2">
                    <a:lumMod val="75000"/>
                  </a:schemeClr>
                </a:solidFill>
              </a:rPr>
              <a:t>，</a:t>
            </a:r>
            <a:r>
              <a:rPr kumimoji="1" lang="en-US" altLang="zh-CN" dirty="0">
                <a:solidFill>
                  <a:schemeClr val="accent2">
                    <a:lumMod val="75000"/>
                  </a:schemeClr>
                </a:solidFill>
              </a:rPr>
              <a:t>DOS</a:t>
            </a:r>
            <a:r>
              <a:rPr kumimoji="1" lang="en-US" altLang="zh-TW" dirty="0">
                <a:solidFill>
                  <a:schemeClr val="accent2">
                    <a:lumMod val="75000"/>
                  </a:schemeClr>
                </a:solidFill>
              </a:rPr>
              <a:t>)</a:t>
            </a:r>
            <a:r>
              <a:rPr kumimoji="1" lang="zh-TW" altLang="en-US" dirty="0">
                <a:solidFill>
                  <a:schemeClr val="accent2">
                    <a:lumMod val="75000"/>
                  </a:schemeClr>
                </a:solidFill>
              </a:rPr>
              <a:t>功能调用。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7" dur="500"/>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4</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038285" cy="707886"/>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4000" b="1" dirty="0">
                <a:solidFill>
                  <a:schemeClr val="bg1"/>
                </a:solidFill>
                <a:latin typeface="Times New Roman" panose="02020603050405020304" pitchFamily="18" charset="0"/>
              </a:rPr>
              <a:t>1. 80x86</a:t>
            </a:r>
            <a:r>
              <a:rPr lang="zh-CN" altLang="en-US" sz="4000" b="1" dirty="0">
                <a:solidFill>
                  <a:schemeClr val="bg1"/>
                </a:solidFill>
                <a:latin typeface="Times New Roman" panose="02020603050405020304" pitchFamily="18" charset="0"/>
              </a:rPr>
              <a:t>微处理器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2601290"/>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80x86</a:t>
            </a:r>
            <a:r>
              <a:rPr lang="zh-CN" altLang="en-US" sz="2800" b="1" kern="0" dirty="0">
                <a:solidFill>
                  <a:srgbClr val="2D8AE7">
                    <a:lumMod val="50000"/>
                  </a:srgbClr>
                </a:solidFill>
                <a:latin typeface="Times New Roman" panose="02020603050405020304" pitchFamily="18" charset="0"/>
                <a:ea typeface="方正静蕾简体" panose="02000000000000000000"/>
              </a:rPr>
              <a:t>是</a:t>
            </a:r>
            <a:r>
              <a:rPr lang="en-US" altLang="zh-CN" sz="2800" b="1" kern="0" dirty="0">
                <a:solidFill>
                  <a:srgbClr val="2D8AE7">
                    <a:lumMod val="50000"/>
                  </a:srgbClr>
                </a:solidFill>
                <a:latin typeface="Times New Roman" panose="02020603050405020304" pitchFamily="18" charset="0"/>
                <a:ea typeface="方正静蕾简体" panose="02000000000000000000"/>
              </a:rPr>
              <a:t>Intel</a:t>
            </a:r>
            <a:r>
              <a:rPr lang="zh-CN" altLang="en-US" sz="2800" b="1" kern="0" dirty="0">
                <a:solidFill>
                  <a:srgbClr val="2D8AE7">
                    <a:lumMod val="50000"/>
                  </a:srgbClr>
                </a:solidFill>
                <a:latin typeface="Times New Roman" panose="02020603050405020304" pitchFamily="18" charset="0"/>
                <a:ea typeface="方正静蕾简体" panose="02000000000000000000"/>
              </a:rPr>
              <a:t>生产一组微处理器系列，包括</a:t>
            </a:r>
            <a:r>
              <a:rPr lang="en-US" altLang="zh-CN" sz="2800" b="1" kern="0" dirty="0">
                <a:solidFill>
                  <a:srgbClr val="2D8AE7">
                    <a:lumMod val="50000"/>
                  </a:srgbClr>
                </a:solidFill>
                <a:latin typeface="Times New Roman" panose="02020603050405020304" pitchFamily="18" charset="0"/>
                <a:ea typeface="方正静蕾简体" panose="02000000000000000000"/>
              </a:rPr>
              <a:t>8086</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80286</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80386</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en-US" altLang="zh-CN" sz="2800" b="1" kern="0" dirty="0">
                <a:solidFill>
                  <a:srgbClr val="2D8AE7">
                    <a:lumMod val="50000"/>
                  </a:srgbClr>
                </a:solidFill>
                <a:latin typeface="Times New Roman" panose="02020603050405020304" pitchFamily="18" charset="0"/>
                <a:ea typeface="方正静蕾简体" panose="02000000000000000000"/>
              </a:rPr>
              <a:t>80486</a:t>
            </a:r>
            <a:r>
              <a:rPr lang="zh-CN" altLang="en-US" sz="2800" b="1" kern="0" dirty="0">
                <a:solidFill>
                  <a:srgbClr val="2D8AE7">
                    <a:lumMod val="50000"/>
                  </a:srgbClr>
                </a:solidFill>
                <a:latin typeface="Times New Roman" panose="02020603050405020304" pitchFamily="18" charset="0"/>
                <a:ea typeface="方正静蕾简体" panose="02000000000000000000"/>
              </a:rPr>
              <a:t>以及奔腾等一系列计算机</a:t>
            </a:r>
            <a:r>
              <a:rPr lang="en-US" altLang="zh-CN"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本书讲的就是运行在其之上的汇编语言。</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5</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299575" cy="707886"/>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4000" b="1" dirty="0">
                <a:solidFill>
                  <a:schemeClr val="bg1"/>
                </a:solidFill>
                <a:latin typeface="Times New Roman" panose="02020603050405020304" pitchFamily="18" charset="0"/>
              </a:rPr>
              <a:t>2. </a:t>
            </a:r>
            <a:r>
              <a:rPr lang="zh-CN" altLang="en-US" sz="4000" b="1" dirty="0">
                <a:solidFill>
                  <a:schemeClr val="bg1"/>
                </a:solidFill>
                <a:latin typeface="Times New Roman" panose="02020603050405020304" pitchFamily="18" charset="0"/>
              </a:rPr>
              <a:t>计算机系统构成</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3893951"/>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2800" b="1" kern="0" dirty="0">
                <a:solidFill>
                  <a:srgbClr val="2D8AE7">
                    <a:lumMod val="50000"/>
                  </a:srgbClr>
                </a:solidFill>
                <a:latin typeface="Times New Roman" panose="02020603050405020304" pitchFamily="18" charset="0"/>
                <a:ea typeface="方正静蕾简体" panose="02000000000000000000"/>
              </a:rPr>
              <a:t>计算机系统包括</a:t>
            </a:r>
            <a:r>
              <a:rPr lang="zh-CN" altLang="en-US" sz="2800" b="1" kern="0" dirty="0">
                <a:solidFill>
                  <a:srgbClr val="C00000"/>
                </a:solidFill>
                <a:latin typeface="Times New Roman" panose="02020603050405020304" pitchFamily="18" charset="0"/>
                <a:ea typeface="方正静蕾简体" panose="02000000000000000000"/>
              </a:rPr>
              <a:t>硬件</a:t>
            </a:r>
            <a:r>
              <a:rPr lang="zh-CN" altLang="en-US" sz="2800" b="1" kern="0" dirty="0">
                <a:solidFill>
                  <a:srgbClr val="2D8AE7">
                    <a:lumMod val="50000"/>
                  </a:srgbClr>
                </a:solidFill>
                <a:latin typeface="Times New Roman" panose="02020603050405020304" pitchFamily="18" charset="0"/>
                <a:ea typeface="方正静蕾简体" panose="02000000000000000000"/>
              </a:rPr>
              <a:t>和</a:t>
            </a:r>
            <a:r>
              <a:rPr lang="zh-CN" altLang="en-US" sz="2800" b="1" kern="0" dirty="0">
                <a:solidFill>
                  <a:srgbClr val="C00000"/>
                </a:solidFill>
                <a:latin typeface="Times New Roman" panose="02020603050405020304" pitchFamily="18" charset="0"/>
                <a:ea typeface="方正静蕾简体" panose="02000000000000000000"/>
              </a:rPr>
              <a:t>软件</a:t>
            </a:r>
            <a:r>
              <a:rPr lang="zh-CN" altLang="en-US" sz="2800" b="1" kern="0" dirty="0">
                <a:solidFill>
                  <a:srgbClr val="2D8AE7">
                    <a:lumMod val="50000"/>
                  </a:srgbClr>
                </a:solidFill>
                <a:latin typeface="Times New Roman" panose="02020603050405020304" pitchFamily="18" charset="0"/>
                <a:ea typeface="方正静蕾简体" panose="02000000000000000000"/>
              </a:rPr>
              <a:t>两部分</a:t>
            </a:r>
            <a:endParaRPr kumimoji="0" lang="en-US" altLang="zh-CN" sz="2800" b="1" i="0" u="none" strike="noStrike" kern="0" cap="none" spc="0" normalizeH="0" noProof="0" dirty="0">
              <a:ln>
                <a:noFill/>
              </a:ln>
              <a:solidFill>
                <a:srgbClr val="2D8AE7">
                  <a:lumMod val="50000"/>
                </a:srgbClr>
              </a:solidFill>
              <a:effectLst/>
              <a:uLnTx/>
              <a:uFillTx/>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硬件</a:t>
            </a:r>
            <a:r>
              <a:rPr lang="zh-CN" altLang="en-US" sz="2800" b="1" kern="0" dirty="0">
                <a:solidFill>
                  <a:srgbClr val="2D8AE7">
                    <a:lumMod val="50000"/>
                  </a:srgbClr>
                </a:solidFill>
                <a:latin typeface="Times New Roman" panose="02020603050405020304" pitchFamily="18" charset="0"/>
                <a:ea typeface="方正静蕾简体" panose="02000000000000000000"/>
              </a:rPr>
              <a:t>是由电子、机械、磁性材料、光电元件等元部件和设备依照计算机系统结构的要求构成的有机的整体。</a:t>
            </a: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软件</a:t>
            </a:r>
            <a:r>
              <a:rPr lang="zh-CN" altLang="en-US" sz="2800" b="1" kern="0" dirty="0">
                <a:solidFill>
                  <a:srgbClr val="2D8AE7">
                    <a:lumMod val="50000"/>
                  </a:srgbClr>
                </a:solidFill>
                <a:latin typeface="Times New Roman" panose="02020603050405020304" pitchFamily="18" charset="0"/>
                <a:ea typeface="方正静蕾简体" panose="02000000000000000000"/>
              </a:rPr>
              <a:t>则是为了运行、管理和维护计算机而编制的各种程序的集合。</a:t>
            </a:r>
            <a:endParaRPr lang="en-US" altLang="zh-CN" sz="2800" b="1" kern="0" baseline="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12327347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853CD53-84F8-4969-AA06-45C37BFDD6EC}"/>
              </a:ext>
            </a:extLst>
          </p:cNvPr>
          <p:cNvSpPr>
            <a:spLocks noGrp="1"/>
          </p:cNvSpPr>
          <p:nvPr>
            <p:ph type="sldNum" sz="quarter" idx="12"/>
          </p:nvPr>
        </p:nvSpPr>
        <p:spPr/>
        <p:txBody>
          <a:bodyPr/>
          <a:lstStyle/>
          <a:p>
            <a:fld id="{E93F81B1-D4C0-4CFE-8E4B-8D75BF4F38F2}" type="slidenum">
              <a:rPr lang="zh-CN" altLang="en-US" smtClean="0"/>
              <a:t>6</a:t>
            </a:fld>
            <a:endParaRPr lang="zh-CN" altLang="en-US"/>
          </a:p>
        </p:txBody>
      </p:sp>
      <p:grpSp>
        <p:nvGrpSpPr>
          <p:cNvPr id="3" name="组合 1">
            <a:extLst>
              <a:ext uri="{FF2B5EF4-FFF2-40B4-BE49-F238E27FC236}">
                <a16:creationId xmlns:a16="http://schemas.microsoft.com/office/drawing/2014/main" id="{AE04F33D-9665-4538-B59C-2A15242B5E39}"/>
              </a:ext>
            </a:extLst>
          </p:cNvPr>
          <p:cNvGrpSpPr>
            <a:grpSpLocks/>
          </p:cNvGrpSpPr>
          <p:nvPr/>
        </p:nvGrpSpPr>
        <p:grpSpPr bwMode="auto">
          <a:xfrm>
            <a:off x="914400" y="1828800"/>
            <a:ext cx="7086600" cy="3581400"/>
            <a:chOff x="152400" y="4599562"/>
            <a:chExt cx="7086600" cy="3581400"/>
          </a:xfrm>
        </p:grpSpPr>
        <p:sp>
          <p:nvSpPr>
            <p:cNvPr id="4" name="文本框 6147">
              <a:extLst>
                <a:ext uri="{FF2B5EF4-FFF2-40B4-BE49-F238E27FC236}">
                  <a16:creationId xmlns:a16="http://schemas.microsoft.com/office/drawing/2014/main" id="{8D355C99-C654-4C40-87DE-E3A6DEDBDA1E}"/>
                </a:ext>
              </a:extLst>
            </p:cNvPr>
            <p:cNvSpPr txBox="1">
              <a:spLocks noChangeArrowheads="1"/>
            </p:cNvSpPr>
            <p:nvPr/>
          </p:nvSpPr>
          <p:spPr bwMode="auto">
            <a:xfrm>
              <a:off x="152400" y="5285362"/>
              <a:ext cx="1524000" cy="8667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dirty="0">
                  <a:solidFill>
                    <a:srgbClr val="000000"/>
                  </a:solidFill>
                  <a:latin typeface="Times New Roman" panose="02020603050405020304" pitchFamily="18" charset="0"/>
                  <a:ea typeface="宋体" panose="02010600030101010101" pitchFamily="2" charset="-122"/>
                </a:rPr>
                <a:t>中央处理机</a:t>
              </a:r>
            </a:p>
            <a:p>
              <a:pPr eaLnBrk="1" hangingPunct="1">
                <a:spcBef>
                  <a:spcPct val="50000"/>
                </a:spcBef>
                <a:buFontTx/>
                <a:buNone/>
              </a:pPr>
              <a:r>
                <a:rPr lang="zh-CN" altLang="en-US" sz="2000" dirty="0">
                  <a:solidFill>
                    <a:srgbClr val="000000"/>
                  </a:solidFill>
                  <a:latin typeface="Times New Roman" panose="02020603050405020304" pitchFamily="18" charset="0"/>
                  <a:ea typeface="宋体" panose="02010600030101010101" pitchFamily="2" charset="-122"/>
                </a:rPr>
                <a:t>      </a:t>
              </a:r>
              <a:r>
                <a:rPr lang="en-US" altLang="zh-CN" sz="2000" dirty="0">
                  <a:solidFill>
                    <a:srgbClr val="000000"/>
                  </a:solidFill>
                  <a:latin typeface="Times New Roman" panose="02020603050405020304" pitchFamily="18" charset="0"/>
                  <a:ea typeface="宋体" panose="02010600030101010101" pitchFamily="2" charset="-122"/>
                </a:rPr>
                <a:t>CPU</a:t>
              </a:r>
            </a:p>
          </p:txBody>
        </p:sp>
        <p:sp>
          <p:nvSpPr>
            <p:cNvPr id="5" name="文本框 6148">
              <a:extLst>
                <a:ext uri="{FF2B5EF4-FFF2-40B4-BE49-F238E27FC236}">
                  <a16:creationId xmlns:a16="http://schemas.microsoft.com/office/drawing/2014/main" id="{59C1C96C-4CEB-429A-B6A6-8EC94D8272D0}"/>
                </a:ext>
              </a:extLst>
            </p:cNvPr>
            <p:cNvSpPr txBox="1">
              <a:spLocks noChangeArrowheads="1"/>
            </p:cNvSpPr>
            <p:nvPr/>
          </p:nvSpPr>
          <p:spPr bwMode="auto">
            <a:xfrm>
              <a:off x="2209800" y="5285362"/>
              <a:ext cx="1219200" cy="866775"/>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b="0">
                  <a:solidFill>
                    <a:srgbClr val="000000"/>
                  </a:solidFill>
                  <a:latin typeface="楷体_GB2312" pitchFamily="49" charset="-122"/>
                </a:rPr>
                <a:t>总线控制</a:t>
              </a:r>
            </a:p>
            <a:p>
              <a:pPr eaLnBrk="1" hangingPunct="1">
                <a:spcBef>
                  <a:spcPct val="50000"/>
                </a:spcBef>
                <a:buFontTx/>
                <a:buNone/>
              </a:pPr>
              <a:r>
                <a:rPr lang="zh-CN" altLang="en-US" sz="2000" b="0">
                  <a:solidFill>
                    <a:srgbClr val="000000"/>
                  </a:solidFill>
                  <a:latin typeface="楷体_GB2312" pitchFamily="49" charset="-122"/>
                </a:rPr>
                <a:t>  逻辑</a:t>
              </a:r>
            </a:p>
          </p:txBody>
        </p:sp>
        <p:sp>
          <p:nvSpPr>
            <p:cNvPr id="6" name="左右箭头 6149">
              <a:extLst>
                <a:ext uri="{FF2B5EF4-FFF2-40B4-BE49-F238E27FC236}">
                  <a16:creationId xmlns:a16="http://schemas.microsoft.com/office/drawing/2014/main" id="{57B752BD-C897-49FD-A2E0-8B60E126FC72}"/>
                </a:ext>
              </a:extLst>
            </p:cNvPr>
            <p:cNvSpPr>
              <a:spLocks noChangeArrowheads="1"/>
            </p:cNvSpPr>
            <p:nvPr/>
          </p:nvSpPr>
          <p:spPr bwMode="auto">
            <a:xfrm>
              <a:off x="1676400" y="5513962"/>
              <a:ext cx="533400" cy="457200"/>
            </a:xfrm>
            <a:prstGeom prst="leftRightArrow">
              <a:avLst>
                <a:gd name="adj1" fmla="val 50000"/>
                <a:gd name="adj2" fmla="val 23328"/>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7" name="左右箭头 6150">
              <a:extLst>
                <a:ext uri="{FF2B5EF4-FFF2-40B4-BE49-F238E27FC236}">
                  <a16:creationId xmlns:a16="http://schemas.microsoft.com/office/drawing/2014/main" id="{CBD6DB12-C566-4B5A-98C3-24A9757B3705}"/>
                </a:ext>
              </a:extLst>
            </p:cNvPr>
            <p:cNvSpPr>
              <a:spLocks noChangeArrowheads="1"/>
            </p:cNvSpPr>
            <p:nvPr/>
          </p:nvSpPr>
          <p:spPr bwMode="auto">
            <a:xfrm>
              <a:off x="3429000" y="5475862"/>
              <a:ext cx="1066800" cy="457200"/>
            </a:xfrm>
            <a:prstGeom prst="leftRightArrow">
              <a:avLst>
                <a:gd name="adj1" fmla="val 50000"/>
                <a:gd name="adj2" fmla="val 46656"/>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8" name="文本框 6151">
              <a:extLst>
                <a:ext uri="{FF2B5EF4-FFF2-40B4-BE49-F238E27FC236}">
                  <a16:creationId xmlns:a16="http://schemas.microsoft.com/office/drawing/2014/main" id="{DED3CD31-C964-4996-B9A0-F4F3C2E11128}"/>
                </a:ext>
              </a:extLst>
            </p:cNvPr>
            <p:cNvSpPr txBox="1">
              <a:spLocks noChangeArrowheads="1"/>
            </p:cNvSpPr>
            <p:nvPr/>
          </p:nvSpPr>
          <p:spPr bwMode="auto">
            <a:xfrm>
              <a:off x="4495800" y="7037962"/>
              <a:ext cx="831850" cy="409575"/>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b="0">
                  <a:solidFill>
                    <a:srgbClr val="000000"/>
                  </a:solidFill>
                  <a:latin typeface="Times New Roman" panose="02020603050405020304" pitchFamily="18" charset="0"/>
                  <a:ea typeface="宋体" panose="02010600030101010101" pitchFamily="2" charset="-122"/>
                </a:rPr>
                <a:t>接  口</a:t>
              </a: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9" name="文本框 6152">
              <a:extLst>
                <a:ext uri="{FF2B5EF4-FFF2-40B4-BE49-F238E27FC236}">
                  <a16:creationId xmlns:a16="http://schemas.microsoft.com/office/drawing/2014/main" id="{85A552C9-48BD-4D04-BF99-78FE52F753B3}"/>
                </a:ext>
              </a:extLst>
            </p:cNvPr>
            <p:cNvSpPr txBox="1">
              <a:spLocks noChangeArrowheads="1"/>
            </p:cNvSpPr>
            <p:nvPr/>
          </p:nvSpPr>
          <p:spPr bwMode="auto">
            <a:xfrm>
              <a:off x="4495800" y="5475862"/>
              <a:ext cx="831850" cy="409575"/>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b="0">
                  <a:solidFill>
                    <a:srgbClr val="000000"/>
                  </a:solidFill>
                  <a:latin typeface="Times New Roman" panose="02020603050405020304" pitchFamily="18" charset="0"/>
                  <a:ea typeface="宋体" panose="02010600030101010101" pitchFamily="2" charset="-122"/>
                </a:rPr>
                <a:t>接  口</a:t>
              </a: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10" name="文本框 6153">
              <a:extLst>
                <a:ext uri="{FF2B5EF4-FFF2-40B4-BE49-F238E27FC236}">
                  <a16:creationId xmlns:a16="http://schemas.microsoft.com/office/drawing/2014/main" id="{D69A8301-5561-4AB4-BD61-2938C3E4C28E}"/>
                </a:ext>
              </a:extLst>
            </p:cNvPr>
            <p:cNvSpPr txBox="1">
              <a:spLocks noChangeArrowheads="1"/>
            </p:cNvSpPr>
            <p:nvPr/>
          </p:nvSpPr>
          <p:spPr bwMode="auto">
            <a:xfrm>
              <a:off x="4495800" y="4637662"/>
              <a:ext cx="963613" cy="409575"/>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a:solidFill>
                    <a:srgbClr val="000000"/>
                  </a:solidFill>
                  <a:latin typeface="Times New Roman" panose="02020603050405020304" pitchFamily="18" charset="0"/>
                  <a:ea typeface="宋体" panose="02010600030101010101" pitchFamily="2" charset="-122"/>
                </a:rPr>
                <a:t>存储器</a:t>
              </a:r>
            </a:p>
          </p:txBody>
        </p:sp>
        <p:sp>
          <p:nvSpPr>
            <p:cNvPr id="11" name="左右箭头 6154">
              <a:extLst>
                <a:ext uri="{FF2B5EF4-FFF2-40B4-BE49-F238E27FC236}">
                  <a16:creationId xmlns:a16="http://schemas.microsoft.com/office/drawing/2014/main" id="{712AEAB4-E54E-4AE9-AA61-581AB3BB2A46}"/>
                </a:ext>
              </a:extLst>
            </p:cNvPr>
            <p:cNvSpPr>
              <a:spLocks noChangeArrowheads="1"/>
            </p:cNvSpPr>
            <p:nvPr/>
          </p:nvSpPr>
          <p:spPr bwMode="auto">
            <a:xfrm>
              <a:off x="5334000" y="5475862"/>
              <a:ext cx="685800" cy="457200"/>
            </a:xfrm>
            <a:prstGeom prst="leftRightArrow">
              <a:avLst>
                <a:gd name="adj1" fmla="val 50000"/>
                <a:gd name="adj2" fmla="val 3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2" name="任意多边形 6155">
              <a:extLst>
                <a:ext uri="{FF2B5EF4-FFF2-40B4-BE49-F238E27FC236}">
                  <a16:creationId xmlns:a16="http://schemas.microsoft.com/office/drawing/2014/main" id="{581E5336-2EA5-4EC1-8BD6-D615D8FC5137}"/>
                </a:ext>
              </a:extLst>
            </p:cNvPr>
            <p:cNvSpPr>
              <a:spLocks noChangeArrowheads="1"/>
            </p:cNvSpPr>
            <p:nvPr/>
          </p:nvSpPr>
          <p:spPr bwMode="auto">
            <a:xfrm rot="5400000">
              <a:off x="3657600" y="6656962"/>
              <a:ext cx="9906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0 w 21600"/>
                <a:gd name="T11" fmla="*/ 2147483646 h 21600"/>
                <a:gd name="T12" fmla="*/ 2147483646 w 21600"/>
                <a:gd name="T13" fmla="*/ 2147483646 h 21600"/>
                <a:gd name="T14" fmla="*/ 2147483646 w 21600"/>
                <a:gd name="T15" fmla="*/ 2147483646 h 21600"/>
                <a:gd name="T16" fmla="*/ 2147483646 w 21600"/>
                <a:gd name="T17" fmla="*/ 214748364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lnTo>
                    <a:pt x="15428" y="0"/>
                  </a:lnTo>
                  <a:close/>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13" name="任意多边形 6156">
              <a:extLst>
                <a:ext uri="{FF2B5EF4-FFF2-40B4-BE49-F238E27FC236}">
                  <a16:creationId xmlns:a16="http://schemas.microsoft.com/office/drawing/2014/main" id="{191146FC-6C51-4BBC-BBDF-C16F7DE379C7}"/>
                </a:ext>
              </a:extLst>
            </p:cNvPr>
            <p:cNvSpPr>
              <a:spLocks noChangeArrowheads="1"/>
            </p:cNvSpPr>
            <p:nvPr/>
          </p:nvSpPr>
          <p:spPr bwMode="auto">
            <a:xfrm rot="16200000" flipV="1">
              <a:off x="3657600" y="4751962"/>
              <a:ext cx="990600" cy="6858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w 21600"/>
                <a:gd name="T9" fmla="*/ 2147483646 h 21600"/>
                <a:gd name="T10" fmla="*/ 0 w 21600"/>
                <a:gd name="T11" fmla="*/ 2147483646 h 21600"/>
                <a:gd name="T12" fmla="*/ 2147483646 w 21600"/>
                <a:gd name="T13" fmla="*/ 2147483646 h 21600"/>
                <a:gd name="T14" fmla="*/ 2147483646 w 21600"/>
                <a:gd name="T15" fmla="*/ 2147483646 h 21600"/>
                <a:gd name="T16" fmla="*/ 2147483646 w 21600"/>
                <a:gd name="T17" fmla="*/ 2147483646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lnTo>
                    <a:pt x="15428" y="0"/>
                  </a:lnTo>
                  <a:close/>
                </a:path>
              </a:pathLst>
            </a:custGeom>
            <a:solidFill>
              <a:schemeClr val="accent1"/>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a:p>
          </p:txBody>
        </p:sp>
        <p:sp>
          <p:nvSpPr>
            <p:cNvPr id="14" name="左右箭头 6157">
              <a:extLst>
                <a:ext uri="{FF2B5EF4-FFF2-40B4-BE49-F238E27FC236}">
                  <a16:creationId xmlns:a16="http://schemas.microsoft.com/office/drawing/2014/main" id="{366D11BC-B4A3-4427-9062-9A0F436E4E00}"/>
                </a:ext>
              </a:extLst>
            </p:cNvPr>
            <p:cNvSpPr>
              <a:spLocks noChangeArrowheads="1"/>
            </p:cNvSpPr>
            <p:nvPr/>
          </p:nvSpPr>
          <p:spPr bwMode="auto">
            <a:xfrm>
              <a:off x="5334000" y="7037962"/>
              <a:ext cx="685800" cy="457200"/>
            </a:xfrm>
            <a:prstGeom prst="leftRightArrow">
              <a:avLst>
                <a:gd name="adj1" fmla="val 50000"/>
                <a:gd name="adj2" fmla="val 30000"/>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5" name="文本框 6158">
              <a:extLst>
                <a:ext uri="{FF2B5EF4-FFF2-40B4-BE49-F238E27FC236}">
                  <a16:creationId xmlns:a16="http://schemas.microsoft.com/office/drawing/2014/main" id="{FAF18332-3281-4089-A999-2A2E3BB92E49}"/>
                </a:ext>
              </a:extLst>
            </p:cNvPr>
            <p:cNvSpPr txBox="1">
              <a:spLocks noChangeArrowheads="1"/>
            </p:cNvSpPr>
            <p:nvPr/>
          </p:nvSpPr>
          <p:spPr bwMode="auto">
            <a:xfrm>
              <a:off x="6019800" y="5209162"/>
              <a:ext cx="958850" cy="866775"/>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b="0">
                  <a:solidFill>
                    <a:srgbClr val="000000"/>
                  </a:solidFill>
                  <a:latin typeface="Times New Roman" panose="02020603050405020304" pitchFamily="18" charset="0"/>
                  <a:ea typeface="宋体" panose="02010600030101010101" pitchFamily="2" charset="-122"/>
                </a:rPr>
                <a:t>大容量</a:t>
              </a:r>
            </a:p>
            <a:p>
              <a:pPr eaLnBrk="1" hangingPunct="1">
                <a:spcBef>
                  <a:spcPct val="50000"/>
                </a:spcBef>
                <a:buFontTx/>
                <a:buNone/>
              </a:pPr>
              <a:r>
                <a:rPr lang="zh-CN" altLang="en-US" sz="2000" b="0">
                  <a:solidFill>
                    <a:srgbClr val="000000"/>
                  </a:solidFill>
                  <a:latin typeface="Times New Roman" panose="02020603050405020304" pitchFamily="18" charset="0"/>
                  <a:ea typeface="宋体" panose="02010600030101010101" pitchFamily="2" charset="-122"/>
                </a:rPr>
                <a:t>存储器</a:t>
              </a:r>
              <a:endParaRPr lang="zh-CN" altLang="en-US" sz="2400" b="0">
                <a:solidFill>
                  <a:srgbClr val="000000"/>
                </a:solidFill>
                <a:latin typeface="Times New Roman" panose="02020603050405020304" pitchFamily="18" charset="0"/>
                <a:ea typeface="宋体" panose="02010600030101010101" pitchFamily="2" charset="-122"/>
              </a:endParaRPr>
            </a:p>
          </p:txBody>
        </p:sp>
        <p:sp>
          <p:nvSpPr>
            <p:cNvPr id="16" name="文本框 6159">
              <a:extLst>
                <a:ext uri="{FF2B5EF4-FFF2-40B4-BE49-F238E27FC236}">
                  <a16:creationId xmlns:a16="http://schemas.microsoft.com/office/drawing/2014/main" id="{064ABB37-842E-4B38-9F5F-7BA39B83A394}"/>
                </a:ext>
              </a:extLst>
            </p:cNvPr>
            <p:cNvSpPr txBox="1">
              <a:spLocks noChangeArrowheads="1"/>
            </p:cNvSpPr>
            <p:nvPr/>
          </p:nvSpPr>
          <p:spPr bwMode="auto">
            <a:xfrm>
              <a:off x="6019800" y="7037962"/>
              <a:ext cx="1066800" cy="409575"/>
            </a:xfrm>
            <a:prstGeom prst="rect">
              <a:avLst/>
            </a:prstGeom>
            <a:noFill/>
            <a:ln w="12700" cap="sq">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en-US" altLang="en-US" sz="2000" b="0">
                  <a:solidFill>
                    <a:srgbClr val="000000"/>
                  </a:solidFill>
                  <a:latin typeface="Times New Roman" panose="02020603050405020304" pitchFamily="18" charset="0"/>
                  <a:ea typeface="宋体" panose="02010600030101010101" pitchFamily="2" charset="-122"/>
                </a:rPr>
                <a:t>I/O</a:t>
              </a:r>
              <a:r>
                <a:rPr lang="zh-CN" altLang="en-US" sz="2000" b="0">
                  <a:solidFill>
                    <a:srgbClr val="000000"/>
                  </a:solidFill>
                  <a:latin typeface="Times New Roman" panose="02020603050405020304" pitchFamily="18" charset="0"/>
                  <a:ea typeface="宋体" panose="02010600030101010101" pitchFamily="2" charset="-122"/>
                </a:rPr>
                <a:t>设备</a:t>
              </a:r>
            </a:p>
          </p:txBody>
        </p:sp>
        <p:sp>
          <p:nvSpPr>
            <p:cNvPr id="17" name="矩形 6160">
              <a:extLst>
                <a:ext uri="{FF2B5EF4-FFF2-40B4-BE49-F238E27FC236}">
                  <a16:creationId xmlns:a16="http://schemas.microsoft.com/office/drawing/2014/main" id="{644DD3BC-D8EC-436B-82EA-5181F75F081A}"/>
                </a:ext>
              </a:extLst>
            </p:cNvPr>
            <p:cNvSpPr>
              <a:spLocks noChangeArrowheads="1"/>
            </p:cNvSpPr>
            <p:nvPr/>
          </p:nvSpPr>
          <p:spPr bwMode="auto">
            <a:xfrm>
              <a:off x="5715000" y="5056762"/>
              <a:ext cx="1524000" cy="31242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18" name="文本框 6161">
              <a:extLst>
                <a:ext uri="{FF2B5EF4-FFF2-40B4-BE49-F238E27FC236}">
                  <a16:creationId xmlns:a16="http://schemas.microsoft.com/office/drawing/2014/main" id="{207F12DE-BF11-420C-BDA9-C30B600C4C6D}"/>
                </a:ext>
              </a:extLst>
            </p:cNvPr>
            <p:cNvSpPr txBox="1">
              <a:spLocks noChangeArrowheads="1"/>
            </p:cNvSpPr>
            <p:nvPr/>
          </p:nvSpPr>
          <p:spPr bwMode="auto">
            <a:xfrm>
              <a:off x="5791200" y="7647562"/>
              <a:ext cx="1316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en-US" altLang="en-US" sz="2000">
                  <a:solidFill>
                    <a:srgbClr val="000000"/>
                  </a:solidFill>
                  <a:latin typeface="Times New Roman" panose="02020603050405020304" pitchFamily="18" charset="0"/>
                  <a:ea typeface="宋体" panose="02010600030101010101" pitchFamily="2" charset="-122"/>
                </a:rPr>
                <a:t>I/O</a:t>
              </a:r>
              <a:r>
                <a:rPr lang="zh-CN" altLang="en-US" sz="2000">
                  <a:solidFill>
                    <a:srgbClr val="000000"/>
                  </a:solidFill>
                  <a:latin typeface="Times New Roman" panose="02020603050405020304" pitchFamily="18" charset="0"/>
                  <a:ea typeface="宋体" panose="02010600030101010101" pitchFamily="2" charset="-122"/>
                </a:rPr>
                <a:t>子系统</a:t>
              </a:r>
            </a:p>
          </p:txBody>
        </p:sp>
        <p:sp>
          <p:nvSpPr>
            <p:cNvPr id="19" name="文本框 6162">
              <a:extLst>
                <a:ext uri="{FF2B5EF4-FFF2-40B4-BE49-F238E27FC236}">
                  <a16:creationId xmlns:a16="http://schemas.microsoft.com/office/drawing/2014/main" id="{8C433B4B-9B2A-4863-8E39-75DEAF2EF7FF}"/>
                </a:ext>
              </a:extLst>
            </p:cNvPr>
            <p:cNvSpPr txBox="1">
              <a:spLocks noChangeArrowheads="1"/>
            </p:cNvSpPr>
            <p:nvPr/>
          </p:nvSpPr>
          <p:spPr bwMode="auto">
            <a:xfrm>
              <a:off x="3352800" y="6275962"/>
              <a:ext cx="4889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50000"/>
                </a:spcBef>
                <a:buFontTx/>
                <a:buNone/>
              </a:pPr>
              <a:r>
                <a:rPr lang="zh-CN" altLang="en-US" sz="2000">
                  <a:solidFill>
                    <a:srgbClr val="000000"/>
                  </a:solidFill>
                  <a:latin typeface="Times New Roman" panose="02020603050405020304" pitchFamily="18" charset="0"/>
                </a:rPr>
                <a:t>系统总线</a:t>
              </a:r>
              <a:endParaRPr lang="zh-CN" altLang="en-US" sz="2000">
                <a:solidFill>
                  <a:srgbClr val="000000"/>
                </a:solidFill>
                <a:latin typeface="Times New Roman" panose="02020603050405020304" pitchFamily="18" charset="0"/>
                <a:ea typeface="宋体" panose="02010600030101010101" pitchFamily="2" charset="-122"/>
              </a:endParaRPr>
            </a:p>
          </p:txBody>
        </p:sp>
        <p:sp>
          <p:nvSpPr>
            <p:cNvPr id="20" name="矩形 6163">
              <a:extLst>
                <a:ext uri="{FF2B5EF4-FFF2-40B4-BE49-F238E27FC236}">
                  <a16:creationId xmlns:a16="http://schemas.microsoft.com/office/drawing/2014/main" id="{44189166-A3EB-411D-A940-6BB666814CA6}"/>
                </a:ext>
              </a:extLst>
            </p:cNvPr>
            <p:cNvSpPr>
              <a:spLocks noChangeArrowheads="1"/>
            </p:cNvSpPr>
            <p:nvPr/>
          </p:nvSpPr>
          <p:spPr bwMode="auto">
            <a:xfrm>
              <a:off x="3810000" y="5818762"/>
              <a:ext cx="228600" cy="762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sp>
          <p:nvSpPr>
            <p:cNvPr id="21" name="文本框 6164">
              <a:extLst>
                <a:ext uri="{FF2B5EF4-FFF2-40B4-BE49-F238E27FC236}">
                  <a16:creationId xmlns:a16="http://schemas.microsoft.com/office/drawing/2014/main" id="{E595137E-0ED3-4FC4-8CE9-02D2A1F92CF4}"/>
                </a:ext>
              </a:extLst>
            </p:cNvPr>
            <p:cNvSpPr txBox="1">
              <a:spLocks noChangeArrowheads="1"/>
            </p:cNvSpPr>
            <p:nvPr/>
          </p:nvSpPr>
          <p:spPr bwMode="auto">
            <a:xfrm>
              <a:off x="4724400" y="6199762"/>
              <a:ext cx="457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p:txBody>
        </p:sp>
        <p:sp>
          <p:nvSpPr>
            <p:cNvPr id="22" name="文本框 6165">
              <a:extLst>
                <a:ext uri="{FF2B5EF4-FFF2-40B4-BE49-F238E27FC236}">
                  <a16:creationId xmlns:a16="http://schemas.microsoft.com/office/drawing/2014/main" id="{6938EAA8-C6E5-4F32-A2FA-3B130C9D3115}"/>
                </a:ext>
              </a:extLst>
            </p:cNvPr>
            <p:cNvSpPr txBox="1">
              <a:spLocks noChangeArrowheads="1"/>
            </p:cNvSpPr>
            <p:nvPr/>
          </p:nvSpPr>
          <p:spPr bwMode="auto">
            <a:xfrm>
              <a:off x="6248400" y="6199762"/>
              <a:ext cx="4572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a:p>
              <a:pPr eaLnBrk="1" hangingPunct="1">
                <a:lnSpc>
                  <a:spcPct val="50000"/>
                </a:lnSpc>
                <a:spcBef>
                  <a:spcPct val="0"/>
                </a:spcBef>
                <a:buFontTx/>
                <a:buNone/>
              </a:pPr>
              <a:r>
                <a:rPr lang="en-US" altLang="zh-CN" sz="2400">
                  <a:solidFill>
                    <a:srgbClr val="000000"/>
                  </a:solidFill>
                  <a:latin typeface="Times New Roman" panose="02020603050405020304" pitchFamily="18" charset="0"/>
                  <a:ea typeface="宋体" panose="02010600030101010101" pitchFamily="2" charset="-122"/>
                </a:rPr>
                <a:t>.</a:t>
              </a:r>
            </a:p>
          </p:txBody>
        </p:sp>
        <p:sp>
          <p:nvSpPr>
            <p:cNvPr id="23" name="右箭头 6166">
              <a:extLst>
                <a:ext uri="{FF2B5EF4-FFF2-40B4-BE49-F238E27FC236}">
                  <a16:creationId xmlns:a16="http://schemas.microsoft.com/office/drawing/2014/main" id="{8EFE8F04-9D96-40A6-9E51-FD4FA393ACB1}"/>
                </a:ext>
              </a:extLst>
            </p:cNvPr>
            <p:cNvSpPr>
              <a:spLocks noChangeArrowheads="1"/>
            </p:cNvSpPr>
            <p:nvPr/>
          </p:nvSpPr>
          <p:spPr bwMode="auto">
            <a:xfrm>
              <a:off x="3886200" y="6275962"/>
              <a:ext cx="609600" cy="457200"/>
            </a:xfrm>
            <a:prstGeom prst="rightArrow">
              <a:avLst>
                <a:gd name="adj1" fmla="val 50000"/>
                <a:gd name="adj2" fmla="val 33327"/>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Font typeface="Wingdings" panose="05000000000000000000" pitchFamily="2" charset="2"/>
                <a:buChar char="Ø"/>
                <a:defRPr sz="2800" b="1">
                  <a:solidFill>
                    <a:srgbClr val="0000FF"/>
                  </a:solidFill>
                  <a:latin typeface="Arial" panose="020B0604020202020204" pitchFamily="34" charset="0"/>
                  <a:ea typeface="楷体_GB2312" pitchFamily="49" charset="-122"/>
                </a:defRPr>
              </a:lvl1pPr>
              <a:lvl2pPr marL="742950" indent="-285750">
                <a:spcBef>
                  <a:spcPct val="20000"/>
                </a:spcBef>
                <a:buFont typeface="Wingdings" panose="05000000000000000000" pitchFamily="2" charset="2"/>
                <a:buChar char="ü"/>
                <a:defRPr sz="2800" b="1">
                  <a:solidFill>
                    <a:srgbClr val="0000FF"/>
                  </a:solidFill>
                  <a:latin typeface="Arial" panose="020B0604020202020204" pitchFamily="34" charset="0"/>
                  <a:ea typeface="楷体_GB2312" pitchFamily="49" charset="-122"/>
                </a:defRPr>
              </a:lvl2pPr>
              <a:lvl3pPr marL="1143000" indent="-228600">
                <a:spcBef>
                  <a:spcPct val="20000"/>
                </a:spcBef>
                <a:buFont typeface="Wingdings" panose="05000000000000000000" pitchFamily="2" charset="2"/>
                <a:buChar char="p"/>
                <a:defRPr sz="2800" b="1">
                  <a:solidFill>
                    <a:srgbClr val="0000FF"/>
                  </a:solidFill>
                  <a:latin typeface="Arial" panose="020B0604020202020204" pitchFamily="34" charset="0"/>
                  <a:ea typeface="楷体_GB2312" pitchFamily="49" charset="-122"/>
                </a:defRPr>
              </a:lvl3pPr>
              <a:lvl4pPr marL="1600200" indent="-228600">
                <a:spcBef>
                  <a:spcPct val="20000"/>
                </a:spcBef>
                <a:buFont typeface="Wingdings" panose="05000000000000000000" pitchFamily="2" charset="2"/>
                <a:buChar char="u"/>
                <a:defRPr sz="2800" b="1">
                  <a:solidFill>
                    <a:srgbClr val="0000FF"/>
                  </a:solidFill>
                  <a:latin typeface="Arial" panose="020B0604020202020204" pitchFamily="34" charset="0"/>
                  <a:ea typeface="楷体_GB2312" pitchFamily="49" charset="-122"/>
                </a:defRPr>
              </a:lvl4pPr>
              <a:lvl5pPr marL="2057400" indent="-228600">
                <a:spcBef>
                  <a:spcPct val="20000"/>
                </a:spcBef>
                <a:buChar char="»"/>
                <a:defRPr sz="2800" b="1">
                  <a:solidFill>
                    <a:srgbClr val="0000FF"/>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har char="»"/>
                <a:defRPr sz="2800" b="1">
                  <a:solidFill>
                    <a:srgbClr val="0000FF"/>
                  </a:solidFill>
                  <a:latin typeface="Arial" panose="020B0604020202020204" pitchFamily="34" charset="0"/>
                  <a:ea typeface="楷体_GB2312" pitchFamily="49" charset="-122"/>
                </a:defRPr>
              </a:lvl9pPr>
            </a:lstStyle>
            <a:p>
              <a:pPr eaLnBrk="1" hangingPunct="1">
                <a:spcBef>
                  <a:spcPct val="0"/>
                </a:spcBef>
                <a:buFontTx/>
                <a:buNone/>
              </a:pPr>
              <a:endParaRPr lang="zh-CN" altLang="en-US" sz="1800" b="0">
                <a:solidFill>
                  <a:schemeClr val="tx1"/>
                </a:solidFill>
                <a:ea typeface="宋体" panose="02010600030101010101" pitchFamily="2" charset="-122"/>
              </a:endParaRPr>
            </a:p>
          </p:txBody>
        </p:sp>
      </p:grpSp>
    </p:spTree>
    <p:extLst>
      <p:ext uri="{BB962C8B-B14F-4D97-AF65-F5344CB8AC3E}">
        <p14:creationId xmlns:p14="http://schemas.microsoft.com/office/powerpoint/2010/main" val="146196815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7</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1624163"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b="1" dirty="0">
                <a:solidFill>
                  <a:schemeClr val="bg1"/>
                </a:solidFill>
                <a:latin typeface="Times New Roman" panose="02020603050405020304" pitchFamily="18" charset="0"/>
              </a:rPr>
              <a:t>2.1 </a:t>
            </a:r>
            <a:r>
              <a:rPr lang="zh-CN" altLang="en-US" b="1" dirty="0">
                <a:solidFill>
                  <a:schemeClr val="bg1"/>
                </a:solidFill>
                <a:latin typeface="Times New Roman" panose="02020603050405020304" pitchFamily="18" charset="0"/>
              </a:rPr>
              <a:t>硬件</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8185836" cy="4832092"/>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计算机主要由</a:t>
            </a:r>
            <a:r>
              <a:rPr lang="zh-CN" altLang="en-US" sz="2800" b="1" kern="0" dirty="0">
                <a:solidFill>
                  <a:srgbClr val="C00000"/>
                </a:solidFill>
                <a:latin typeface="Times New Roman" panose="02020603050405020304" pitchFamily="18" charset="0"/>
                <a:ea typeface="方正静蕾简体" panose="02000000000000000000"/>
              </a:rPr>
              <a:t>运算器（</a:t>
            </a:r>
            <a:r>
              <a:rPr lang="en-US" altLang="zh-CN" sz="2800" b="1" kern="0" dirty="0">
                <a:solidFill>
                  <a:srgbClr val="C00000"/>
                </a:solidFill>
                <a:latin typeface="Times New Roman" panose="02020603050405020304" pitchFamily="18" charset="0"/>
                <a:ea typeface="方正静蕾简体" panose="02000000000000000000"/>
              </a:rPr>
              <a:t>ALU</a:t>
            </a:r>
            <a:r>
              <a:rPr lang="zh-CN" altLang="en-US" sz="2800" b="1" kern="0" dirty="0">
                <a:solidFill>
                  <a:srgbClr val="C00000"/>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控制器（</a:t>
            </a:r>
            <a:r>
              <a:rPr lang="en-US" altLang="zh-CN" sz="2800" b="1" kern="0" dirty="0">
                <a:solidFill>
                  <a:srgbClr val="C00000"/>
                </a:solidFill>
                <a:latin typeface="Times New Roman" panose="02020603050405020304" pitchFamily="18" charset="0"/>
                <a:ea typeface="方正静蕾简体" panose="02000000000000000000"/>
              </a:rPr>
              <a:t>CU</a:t>
            </a:r>
            <a:r>
              <a:rPr lang="zh-CN" altLang="en-US" sz="2800" b="1" kern="0" dirty="0">
                <a:solidFill>
                  <a:srgbClr val="C00000"/>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存储器</a:t>
            </a:r>
            <a:r>
              <a:rPr lang="zh-CN" altLang="en-US"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C00000"/>
                </a:solidFill>
                <a:latin typeface="Times New Roman" panose="02020603050405020304" pitchFamily="18" charset="0"/>
                <a:ea typeface="方正静蕾简体" panose="02000000000000000000"/>
              </a:rPr>
              <a:t>输入和输出设备（</a:t>
            </a:r>
            <a:r>
              <a:rPr lang="en-US" altLang="zh-CN" sz="2800" b="1" kern="0" dirty="0">
                <a:solidFill>
                  <a:srgbClr val="C00000"/>
                </a:solidFill>
                <a:latin typeface="Times New Roman" panose="02020603050405020304" pitchFamily="18" charset="0"/>
                <a:ea typeface="方正静蕾简体" panose="02000000000000000000"/>
              </a:rPr>
              <a:t>I/O</a:t>
            </a:r>
            <a:r>
              <a:rPr lang="zh-CN" altLang="en-US" sz="2800" b="1" kern="0" dirty="0">
                <a:solidFill>
                  <a:srgbClr val="C00000"/>
                </a:solidFill>
                <a:latin typeface="Times New Roman" panose="02020603050405020304" pitchFamily="18" charset="0"/>
                <a:ea typeface="方正静蕾简体" panose="02000000000000000000"/>
              </a:rPr>
              <a:t>设备）</a:t>
            </a:r>
            <a:r>
              <a:rPr lang="zh-CN" altLang="en-US" sz="2800" b="1" kern="0" dirty="0">
                <a:solidFill>
                  <a:srgbClr val="2D8AE7">
                    <a:lumMod val="50000"/>
                  </a:srgbClr>
                </a:solidFill>
                <a:latin typeface="Times New Roman" panose="02020603050405020304" pitchFamily="18" charset="0"/>
                <a:ea typeface="方正静蕾简体" panose="02000000000000000000"/>
              </a:rPr>
              <a:t>五部分构成。</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系统总线：</a:t>
            </a:r>
          </a:p>
          <a:p>
            <a:pPr marL="914400" lvl="1" indent="-457200" algn="just" defTabSz="914400" fontAlgn="base">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数据总线宽度指数据传送的宽度。</a:t>
            </a:r>
          </a:p>
          <a:p>
            <a:pPr marL="914400" lvl="1" indent="-457200" algn="just" defTabSz="914400" fontAlgn="base">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地址总线宽度指传送地址的总线宽度，它决定访问存储器的最大范围</a:t>
            </a:r>
            <a:r>
              <a:rPr lang="en-US" altLang="zh-CN"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寻址空间</a:t>
            </a:r>
            <a:r>
              <a:rPr lang="en-US" altLang="zh-CN" sz="2800" b="1" kern="0" dirty="0">
                <a:solidFill>
                  <a:srgbClr val="2D8AE7">
                    <a:lumMod val="50000"/>
                  </a:srgbClr>
                </a:solidFill>
                <a:latin typeface="Times New Roman" panose="02020603050405020304" pitchFamily="18" charset="0"/>
                <a:ea typeface="方正静蕾简体" panose="02000000000000000000"/>
              </a:rPr>
              <a:t>)</a:t>
            </a:r>
            <a:r>
              <a:rPr lang="zh-CN" altLang="en-US" sz="2800" b="1" kern="0" dirty="0">
                <a:solidFill>
                  <a:srgbClr val="2D8AE7">
                    <a:lumMod val="50000"/>
                  </a:srgbClr>
                </a:solidFill>
                <a:latin typeface="Times New Roman" panose="02020603050405020304" pitchFamily="18" charset="0"/>
                <a:ea typeface="方正静蕾简体" panose="02000000000000000000"/>
              </a:rPr>
              <a:t>。</a:t>
            </a:r>
          </a:p>
          <a:p>
            <a:pPr marL="914400" lvl="1" indent="-457200" algn="just" defTabSz="914400" fontAlgn="base">
              <a:spcBef>
                <a:spcPct val="0"/>
              </a:spcBef>
              <a:spcAft>
                <a:spcPct val="0"/>
              </a:spcAft>
              <a:buFont typeface="Wingdings" panose="05000000000000000000" pitchFamily="2" charset="2"/>
              <a:buChar char="Ø"/>
              <a:defRPr/>
            </a:pPr>
            <a:r>
              <a:rPr lang="zh-CN" altLang="en-US" sz="2800" b="1" kern="0" dirty="0">
                <a:solidFill>
                  <a:srgbClr val="2D8AE7">
                    <a:lumMod val="50000"/>
                  </a:srgbClr>
                </a:solidFill>
                <a:latin typeface="Times New Roman" panose="02020603050405020304" pitchFamily="18" charset="0"/>
                <a:ea typeface="方正静蕾简体" panose="02000000000000000000"/>
              </a:rPr>
              <a:t>控制总线负责计算机中控制信息在各组成部分之间的传送和产生控制动作。</a:t>
            </a:r>
          </a:p>
        </p:txBody>
      </p:sp>
    </p:spTree>
    <p:extLst>
      <p:ext uri="{BB962C8B-B14F-4D97-AF65-F5344CB8AC3E}">
        <p14:creationId xmlns:p14="http://schemas.microsoft.com/office/powerpoint/2010/main" val="36886109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
                                            <p:txEl>
                                              <p:pRg st="4" end="4"/>
                                            </p:txEl>
                                          </p:spTgt>
                                        </p:tgtEl>
                                        <p:attrNameLst>
                                          <p:attrName>style.visibility</p:attrName>
                                        </p:attrNameLst>
                                      </p:cBhvr>
                                      <p:to>
                                        <p:strVal val="visible"/>
                                      </p:to>
                                    </p:set>
                                    <p:animEffect transition="in" filter="wipe(left)">
                                      <p:cBhvr>
                                        <p:cTn id="37" dur="500"/>
                                        <p:tgtEl>
                                          <p:spTgt spid="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8</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3270447" cy="707886"/>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sz="4000" b="1" dirty="0">
                <a:solidFill>
                  <a:schemeClr val="bg1"/>
                </a:solidFill>
                <a:latin typeface="Times New Roman" panose="02020603050405020304" pitchFamily="18" charset="0"/>
              </a:rPr>
              <a:t>3. </a:t>
            </a:r>
            <a:r>
              <a:rPr lang="zh-CN" altLang="en-US" sz="4000" b="1" dirty="0">
                <a:solidFill>
                  <a:schemeClr val="bg1"/>
                </a:solidFill>
                <a:latin typeface="Times New Roman" panose="02020603050405020304" pitchFamily="18" charset="0"/>
              </a:rPr>
              <a:t>中央处理器</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7915532" cy="1482329"/>
          </a:xfrm>
          <a:prstGeom prst="rect">
            <a:avLst/>
          </a:prstGeom>
          <a:ln w="19050">
            <a:solidFill>
              <a:srgbClr val="2D8AE7">
                <a:lumMod val="75000"/>
              </a:srgbClr>
            </a:solidFill>
            <a:prstDash val="dash"/>
          </a:ln>
        </p:spPr>
        <p:txBody>
          <a:bodyPr wrap="square">
            <a:spAutoFit/>
          </a:bodyPr>
          <a:lstStyle/>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zh-CN" altLang="en-US" sz="3200" b="1" kern="0" baseline="0" dirty="0">
                <a:solidFill>
                  <a:srgbClr val="2D8AE7">
                    <a:lumMod val="50000"/>
                  </a:srgbClr>
                </a:solidFill>
                <a:latin typeface="Times New Roman" panose="02020603050405020304" pitchFamily="18" charset="0"/>
                <a:ea typeface="方正静蕾简体" panose="02000000000000000000"/>
              </a:rPr>
              <a:t>中央处理器</a:t>
            </a:r>
            <a:r>
              <a:rPr lang="en-US" altLang="zh-CN" sz="3200" b="1" kern="0" baseline="0" dirty="0">
                <a:solidFill>
                  <a:srgbClr val="2D8AE7">
                    <a:lumMod val="50000"/>
                  </a:srgbClr>
                </a:solidFill>
                <a:latin typeface="Times New Roman" panose="02020603050405020304" pitchFamily="18" charset="0"/>
                <a:ea typeface="方正静蕾简体" panose="02000000000000000000"/>
              </a:rPr>
              <a:t>CPU</a:t>
            </a:r>
            <a:r>
              <a:rPr lang="zh-CN" altLang="en-US" sz="3200" b="1" kern="0" baseline="0" dirty="0">
                <a:solidFill>
                  <a:srgbClr val="2D8AE7">
                    <a:lumMod val="50000"/>
                  </a:srgbClr>
                </a:solidFill>
                <a:latin typeface="Times New Roman" panose="02020603050405020304" pitchFamily="18" charset="0"/>
                <a:ea typeface="方正静蕾简体" panose="02000000000000000000"/>
              </a:rPr>
              <a:t>的组成</a:t>
            </a:r>
            <a:endParaRPr lang="en-US" altLang="zh-CN" sz="3200" b="1" kern="0" dirty="0">
              <a:solidFill>
                <a:srgbClr val="2D8AE7">
                  <a:lumMod val="50000"/>
                </a:srgbClr>
              </a:solidFill>
              <a:latin typeface="Times New Roman" panose="02020603050405020304" pitchFamily="18" charset="0"/>
              <a:ea typeface="方正静蕾简体" panose="02000000000000000000"/>
            </a:endParaRPr>
          </a:p>
          <a:p>
            <a:pPr marL="457200" marR="0" lvl="0" indent="-457200" algn="just" defTabSz="914400" eaLnBrk="1" fontAlgn="base" latinLnBrk="0" hangingPunct="1">
              <a:lnSpc>
                <a:spcPct val="150000"/>
              </a:lnSpc>
              <a:spcBef>
                <a:spcPct val="0"/>
              </a:spcBef>
              <a:spcAft>
                <a:spcPct val="0"/>
              </a:spcAft>
              <a:buClrTx/>
              <a:buSzTx/>
              <a:buFont typeface="Wingdings" panose="05000000000000000000" pitchFamily="2" charset="2"/>
              <a:buChar char="Ø"/>
              <a:tabLst/>
              <a:defRPr/>
            </a:pPr>
            <a:r>
              <a:rPr lang="en-US" altLang="zh-CN" sz="3200" b="1" kern="0" baseline="0" dirty="0">
                <a:solidFill>
                  <a:srgbClr val="2D8AE7">
                    <a:lumMod val="50000"/>
                  </a:srgbClr>
                </a:solidFill>
                <a:latin typeface="Times New Roman" panose="02020603050405020304" pitchFamily="18" charset="0"/>
                <a:ea typeface="方正静蕾简体" panose="02000000000000000000"/>
              </a:rPr>
              <a:t>80x86</a:t>
            </a:r>
            <a:r>
              <a:rPr lang="zh-CN" altLang="en-US" sz="3200" b="1" kern="0" baseline="0" dirty="0">
                <a:solidFill>
                  <a:srgbClr val="2D8AE7">
                    <a:lumMod val="50000"/>
                  </a:srgbClr>
                </a:solidFill>
                <a:latin typeface="Times New Roman" panose="02020603050405020304" pitchFamily="18" charset="0"/>
                <a:ea typeface="方正静蕾简体" panose="02000000000000000000"/>
              </a:rPr>
              <a:t>寄存器组</a:t>
            </a:r>
            <a:endParaRPr lang="en-US" altLang="zh-CN" sz="3200" b="1" kern="0" baseline="0" dirty="0">
              <a:solidFill>
                <a:srgbClr val="2D8AE7">
                  <a:lumMod val="50000"/>
                </a:srgbClr>
              </a:solidFill>
              <a:latin typeface="Times New Roman" panose="02020603050405020304" pitchFamily="18" charset="0"/>
              <a:ea typeface="方正静蕾简体" panose="02000000000000000000"/>
            </a:endParaRPr>
          </a:p>
        </p:txBody>
      </p:sp>
    </p:spTree>
    <p:extLst>
      <p:ext uri="{BB962C8B-B14F-4D97-AF65-F5344CB8AC3E}">
        <p14:creationId xmlns:p14="http://schemas.microsoft.com/office/powerpoint/2010/main" val="2030516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E93F81B1-D4C0-4CFE-8E4B-8D75BF4F38F2}" type="slidenum">
              <a:rPr lang="zh-CN" altLang="en-US" smtClean="0"/>
              <a:t>9</a:t>
            </a:fld>
            <a:endParaRPr lang="zh-CN" altLang="en-US"/>
          </a:p>
        </p:txBody>
      </p:sp>
      <p:sp>
        <p:nvSpPr>
          <p:cNvPr id="95" name="Rectangle 1027">
            <a:extLst>
              <a:ext uri="{FF2B5EF4-FFF2-40B4-BE49-F238E27FC236}">
                <a16:creationId xmlns:a16="http://schemas.microsoft.com/office/drawing/2014/main" id="{70DF4719-FF16-47C1-98D2-D2A428B92962}"/>
              </a:ext>
            </a:extLst>
          </p:cNvPr>
          <p:cNvSpPr>
            <a:spLocks noChangeArrowheads="1"/>
          </p:cNvSpPr>
          <p:nvPr/>
        </p:nvSpPr>
        <p:spPr bwMode="auto">
          <a:xfrm>
            <a:off x="1315636" y="404774"/>
            <a:ext cx="4095993" cy="584775"/>
          </a:xfrm>
          <a:prstGeom prst="rect">
            <a:avLst/>
          </a:prstGeom>
          <a:solidFill>
            <a:srgbClr val="0E457C"/>
          </a:solidFill>
          <a:ln>
            <a:noFill/>
          </a:ln>
          <a:effectLst>
            <a:outerShdw blurRad="50800" dist="38100" dir="2700000" algn="tl" rotWithShape="0">
              <a:prstClr val="black">
                <a:alpha val="40000"/>
              </a:prstClr>
            </a:outerShdw>
          </a:effectLst>
        </p:spPr>
        <p:txBody>
          <a:bodyPr wrap="none">
            <a:spAutoFit/>
          </a:bodyPr>
          <a:lstStyle>
            <a:lvl1pPr eaLnBrk="0" hangingPunct="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r>
              <a:rPr lang="en-US" altLang="zh-CN" b="1" dirty="0">
                <a:solidFill>
                  <a:schemeClr val="bg1"/>
                </a:solidFill>
                <a:latin typeface="Times New Roman" panose="02020603050405020304" pitchFamily="18" charset="0"/>
              </a:rPr>
              <a:t>3.1 </a:t>
            </a:r>
            <a:r>
              <a:rPr lang="zh-CN" altLang="en-US" b="1" dirty="0">
                <a:solidFill>
                  <a:schemeClr val="bg1"/>
                </a:solidFill>
                <a:latin typeface="Times New Roman" panose="02020603050405020304" pitchFamily="18" charset="0"/>
              </a:rPr>
              <a:t>中央处理器的组成</a:t>
            </a:r>
          </a:p>
        </p:txBody>
      </p:sp>
      <p:sp>
        <p:nvSpPr>
          <p:cNvPr id="97" name="矩形 96">
            <a:extLst>
              <a:ext uri="{FF2B5EF4-FFF2-40B4-BE49-F238E27FC236}">
                <a16:creationId xmlns:a16="http://schemas.microsoft.com/office/drawing/2014/main" id="{9873B49B-55A9-43CA-B8C6-B448ECE8799F}"/>
              </a:ext>
            </a:extLst>
          </p:cNvPr>
          <p:cNvSpPr/>
          <p:nvPr/>
        </p:nvSpPr>
        <p:spPr>
          <a:xfrm>
            <a:off x="599818" y="1397815"/>
            <a:ext cx="8185836" cy="4616648"/>
          </a:xfrm>
          <a:prstGeom prst="rect">
            <a:avLst/>
          </a:prstGeom>
          <a:ln w="19050">
            <a:solidFill>
              <a:srgbClr val="2D8AE7">
                <a:lumMod val="75000"/>
              </a:srgbClr>
            </a:solidFill>
            <a:prstDash val="dash"/>
          </a:ln>
        </p:spPr>
        <p:txBody>
          <a:bodyPr wrap="square">
            <a:spAutoFit/>
          </a:bodyPr>
          <a:lstStyle/>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CPU</a:t>
            </a:r>
            <a:r>
              <a:rPr lang="zh-CN" altLang="en-US" sz="2800" b="1" kern="0" dirty="0">
                <a:solidFill>
                  <a:srgbClr val="2D8AE7">
                    <a:lumMod val="50000"/>
                  </a:srgbClr>
                </a:solidFill>
                <a:latin typeface="Times New Roman" panose="02020603050405020304" pitchFamily="18" charset="0"/>
                <a:ea typeface="方正静蕾简体" panose="02000000000000000000"/>
              </a:rPr>
              <a:t>由以下几部分组成：</a:t>
            </a:r>
            <a:endParaRPr lang="en-US" altLang="zh-CN" sz="2800" b="1" kern="0" dirty="0">
              <a:solidFill>
                <a:srgbClr val="2D8AE7">
                  <a:lumMod val="50000"/>
                </a:srgbClr>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算术逻辑部件</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控制逻辑</a:t>
            </a:r>
            <a:endParaRPr lang="en-US" altLang="zh-CN" sz="2800" b="1" kern="0" dirty="0">
              <a:solidFill>
                <a:srgbClr val="C00000"/>
              </a:solidFill>
              <a:latin typeface="Times New Roman" panose="02020603050405020304" pitchFamily="18" charset="0"/>
              <a:ea typeface="方正静蕾简体" panose="02000000000000000000"/>
            </a:endParaRPr>
          </a:p>
          <a:p>
            <a:pPr marL="914400" lvl="1" indent="-457200" algn="just" defTabSz="914400" fontAlgn="base">
              <a:lnSpc>
                <a:spcPct val="150000"/>
              </a:lnSpc>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工作寄存器</a:t>
            </a:r>
            <a:endParaRPr lang="en-US" altLang="zh-CN" sz="2800" b="1" kern="0" dirty="0">
              <a:solidFill>
                <a:srgbClr val="C00000"/>
              </a:solidFill>
              <a:latin typeface="Times New Roman" panose="02020603050405020304" pitchFamily="18" charset="0"/>
              <a:ea typeface="方正静蕾简体" panose="02000000000000000000"/>
            </a:endParaRPr>
          </a:p>
          <a:p>
            <a:pPr marL="457200" lvl="0" indent="-457200" algn="just" defTabSz="914400" fontAlgn="base">
              <a:lnSpc>
                <a:spcPct val="150000"/>
              </a:lnSpc>
              <a:spcBef>
                <a:spcPct val="0"/>
              </a:spcBef>
              <a:spcAft>
                <a:spcPct val="0"/>
              </a:spcAft>
              <a:buFont typeface="Wingdings" panose="05000000000000000000" pitchFamily="2" charset="2"/>
              <a:buChar char="Ø"/>
              <a:defRPr/>
            </a:pPr>
            <a:r>
              <a:rPr lang="en-US" altLang="zh-CN" sz="2800" b="1" kern="0" dirty="0">
                <a:solidFill>
                  <a:srgbClr val="2D8AE7">
                    <a:lumMod val="50000"/>
                  </a:srgbClr>
                </a:solidFill>
                <a:latin typeface="Times New Roman" panose="02020603050405020304" pitchFamily="18" charset="0"/>
                <a:ea typeface="方正静蕾简体" panose="02000000000000000000"/>
              </a:rPr>
              <a:t>CPU</a:t>
            </a:r>
            <a:r>
              <a:rPr lang="zh-CN" altLang="en-US" sz="2800" b="1" kern="0" dirty="0">
                <a:solidFill>
                  <a:srgbClr val="2D8AE7">
                    <a:lumMod val="50000"/>
                  </a:srgbClr>
                </a:solidFill>
                <a:latin typeface="Times New Roman" panose="02020603050405020304" pitchFamily="18" charset="0"/>
                <a:ea typeface="方正静蕾简体" panose="02000000000000000000"/>
              </a:rPr>
              <a:t>的任务：</a:t>
            </a:r>
          </a:p>
          <a:p>
            <a:pPr marL="914400" lvl="1" indent="-457200" algn="just" defTabSz="914400" fontAlgn="base">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执行存储器里的指令序列。</a:t>
            </a:r>
          </a:p>
          <a:p>
            <a:pPr marL="914400" lvl="1" indent="-457200" algn="just" defTabSz="914400" fontAlgn="base">
              <a:spcBef>
                <a:spcPct val="0"/>
              </a:spcBef>
              <a:spcAft>
                <a:spcPct val="0"/>
              </a:spcAft>
              <a:buFont typeface="Wingdings" panose="05000000000000000000" pitchFamily="2" charset="2"/>
              <a:buChar char="Ø"/>
              <a:defRPr/>
            </a:pPr>
            <a:r>
              <a:rPr lang="zh-CN" altLang="en-US" sz="2800" b="1" kern="0" dirty="0">
                <a:solidFill>
                  <a:srgbClr val="C00000"/>
                </a:solidFill>
                <a:latin typeface="Times New Roman" panose="02020603050405020304" pitchFamily="18" charset="0"/>
                <a:ea typeface="方正静蕾简体" panose="02000000000000000000"/>
              </a:rPr>
              <a:t>完成算术逻辑操作。</a:t>
            </a:r>
          </a:p>
          <a:p>
            <a:pPr marL="914400" lvl="1" indent="-457200" algn="just" defTabSz="914400" fontAlgn="base">
              <a:spcBef>
                <a:spcPct val="0"/>
              </a:spcBef>
              <a:spcAft>
                <a:spcPct val="0"/>
              </a:spcAft>
              <a:buFont typeface="Wingdings" panose="05000000000000000000" pitchFamily="2" charset="2"/>
              <a:buChar char="Ø"/>
              <a:defRPr/>
            </a:pPr>
            <a:r>
              <a:rPr lang="en-US" altLang="zh-CN" sz="2800" b="1" kern="0" dirty="0">
                <a:solidFill>
                  <a:srgbClr val="C00000"/>
                </a:solidFill>
                <a:latin typeface="Times New Roman" panose="02020603050405020304" pitchFamily="18" charset="0"/>
                <a:ea typeface="方正静蕾简体" panose="02000000000000000000"/>
              </a:rPr>
              <a:t>CPU</a:t>
            </a:r>
            <a:r>
              <a:rPr lang="zh-CN" altLang="en-US" sz="2800" b="1" kern="0" dirty="0">
                <a:solidFill>
                  <a:srgbClr val="C00000"/>
                </a:solidFill>
                <a:latin typeface="Times New Roman" panose="02020603050405020304" pitchFamily="18" charset="0"/>
                <a:ea typeface="方正静蕾简体" panose="02000000000000000000"/>
              </a:rPr>
              <a:t>和存储器以及</a:t>
            </a:r>
            <a:r>
              <a:rPr lang="en-US" altLang="zh-CN" sz="2800" b="1" kern="0" dirty="0">
                <a:solidFill>
                  <a:srgbClr val="C00000"/>
                </a:solidFill>
                <a:latin typeface="Times New Roman" panose="02020603050405020304" pitchFamily="18" charset="0"/>
                <a:ea typeface="方正静蕾简体" panose="02000000000000000000"/>
              </a:rPr>
              <a:t>I/O</a:t>
            </a:r>
            <a:r>
              <a:rPr lang="zh-CN" altLang="en-US" sz="2800" b="1" kern="0" dirty="0">
                <a:solidFill>
                  <a:srgbClr val="C00000"/>
                </a:solidFill>
                <a:latin typeface="Times New Roman" panose="02020603050405020304" pitchFamily="18" charset="0"/>
                <a:ea typeface="方正静蕾简体" panose="02000000000000000000"/>
              </a:rPr>
              <a:t>设备之间的数据传送</a:t>
            </a:r>
            <a:r>
              <a:rPr lang="zh-CN" altLang="en-US" sz="2800" b="1" kern="0" dirty="0">
                <a:solidFill>
                  <a:srgbClr val="2D8AE7">
                    <a:lumMod val="50000"/>
                  </a:srgbClr>
                </a:solidFill>
                <a:latin typeface="Times New Roman" panose="02020603050405020304" pitchFamily="18" charset="0"/>
                <a:ea typeface="方正静蕾简体" panose="02000000000000000000"/>
              </a:rPr>
              <a:t>。</a:t>
            </a:r>
          </a:p>
        </p:txBody>
      </p:sp>
    </p:spTree>
    <p:extLst>
      <p:ext uri="{BB962C8B-B14F-4D97-AF65-F5344CB8AC3E}">
        <p14:creationId xmlns:p14="http://schemas.microsoft.com/office/powerpoint/2010/main" val="16880297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left)">
                                      <p:cBhvr>
                                        <p:cTn id="12" dur="500"/>
                                        <p:tgtEl>
                                          <p:spTgt spid="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xEl>
                                              <p:pRg st="0" end="0"/>
                                            </p:txEl>
                                          </p:spTgt>
                                        </p:tgtEl>
                                        <p:attrNameLst>
                                          <p:attrName>style.visibility</p:attrName>
                                        </p:attrNameLst>
                                      </p:cBhvr>
                                      <p:to>
                                        <p:strVal val="visible"/>
                                      </p:to>
                                    </p:set>
                                    <p:animEffect transition="in" filter="wipe(left)">
                                      <p:cBhvr>
                                        <p:cTn id="17" dur="500"/>
                                        <p:tgtEl>
                                          <p:spTgt spid="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xEl>
                                              <p:pRg st="1" end="1"/>
                                            </p:txEl>
                                          </p:spTgt>
                                        </p:tgtEl>
                                        <p:attrNameLst>
                                          <p:attrName>style.visibility</p:attrName>
                                        </p:attrNameLst>
                                      </p:cBhvr>
                                      <p:to>
                                        <p:strVal val="visible"/>
                                      </p:to>
                                    </p:set>
                                    <p:animEffect transition="in" filter="wipe(left)">
                                      <p:cBhvr>
                                        <p:cTn id="22" dur="500"/>
                                        <p:tgtEl>
                                          <p:spTgt spid="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
                                            <p:txEl>
                                              <p:pRg st="2" end="2"/>
                                            </p:txEl>
                                          </p:spTgt>
                                        </p:tgtEl>
                                        <p:attrNameLst>
                                          <p:attrName>style.visibility</p:attrName>
                                        </p:attrNameLst>
                                      </p:cBhvr>
                                      <p:to>
                                        <p:strVal val="visible"/>
                                      </p:to>
                                    </p:set>
                                    <p:animEffect transition="in" filter="wipe(left)">
                                      <p:cBhvr>
                                        <p:cTn id="27" dur="500"/>
                                        <p:tgtEl>
                                          <p:spTgt spid="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
                                            <p:txEl>
                                              <p:pRg st="3" end="3"/>
                                            </p:txEl>
                                          </p:spTgt>
                                        </p:tgtEl>
                                        <p:attrNameLst>
                                          <p:attrName>style.visibility</p:attrName>
                                        </p:attrNameLst>
                                      </p:cBhvr>
                                      <p:to>
                                        <p:strVal val="visible"/>
                                      </p:to>
                                    </p:set>
                                    <p:animEffect transition="in" filter="wipe(left)">
                                      <p:cBhvr>
                                        <p:cTn id="32" dur="500"/>
                                        <p:tgtEl>
                                          <p:spTgt spid="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
                                            <p:txEl>
                                              <p:pRg st="4" end="4"/>
                                            </p:txEl>
                                          </p:spTgt>
                                        </p:tgtEl>
                                        <p:attrNameLst>
                                          <p:attrName>style.visibility</p:attrName>
                                        </p:attrNameLst>
                                      </p:cBhvr>
                                      <p:to>
                                        <p:strVal val="visible"/>
                                      </p:to>
                                    </p:set>
                                    <p:animEffect transition="in" filter="wipe(left)">
                                      <p:cBhvr>
                                        <p:cTn id="37" dur="500"/>
                                        <p:tgtEl>
                                          <p:spTgt spid="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7">
                                            <p:txEl>
                                              <p:pRg st="5" end="5"/>
                                            </p:txEl>
                                          </p:spTgt>
                                        </p:tgtEl>
                                        <p:attrNameLst>
                                          <p:attrName>style.visibility</p:attrName>
                                        </p:attrNameLst>
                                      </p:cBhvr>
                                      <p:to>
                                        <p:strVal val="visible"/>
                                      </p:to>
                                    </p:set>
                                    <p:animEffect transition="in" filter="wipe(left)">
                                      <p:cBhvr>
                                        <p:cTn id="42" dur="500"/>
                                        <p:tgtEl>
                                          <p:spTgt spid="9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7">
                                            <p:txEl>
                                              <p:pRg st="6" end="6"/>
                                            </p:txEl>
                                          </p:spTgt>
                                        </p:tgtEl>
                                        <p:attrNameLst>
                                          <p:attrName>style.visibility</p:attrName>
                                        </p:attrNameLst>
                                      </p:cBhvr>
                                      <p:to>
                                        <p:strVal val="visible"/>
                                      </p:to>
                                    </p:set>
                                    <p:animEffect transition="in" filter="wipe(left)">
                                      <p:cBhvr>
                                        <p:cTn id="47" dur="500"/>
                                        <p:tgtEl>
                                          <p:spTgt spid="9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7">
                                            <p:txEl>
                                              <p:pRg st="7" end="7"/>
                                            </p:txEl>
                                          </p:spTgt>
                                        </p:tgtEl>
                                        <p:attrNameLst>
                                          <p:attrName>style.visibility</p:attrName>
                                        </p:attrNameLst>
                                      </p:cBhvr>
                                      <p:to>
                                        <p:strVal val="visible"/>
                                      </p:to>
                                    </p:set>
                                    <p:animEffect transition="in" filter="wipe(left)">
                                      <p:cBhvr>
                                        <p:cTn id="52" dur="500"/>
                                        <p:tgtEl>
                                          <p:spTgt spid="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10729</TotalTime>
  <Words>2376</Words>
  <Application>Microsoft Office PowerPoint</Application>
  <PresentationFormat>全屏显示(4:3)</PresentationFormat>
  <Paragraphs>595</Paragraphs>
  <Slides>37</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37</vt:i4>
      </vt:variant>
    </vt:vector>
  </HeadingPairs>
  <TitlesOfParts>
    <vt:vector size="53" baseType="lpstr">
      <vt:lpstr>等线 Light</vt:lpstr>
      <vt:lpstr>方正静蕾简体</vt:lpstr>
      <vt:lpstr>黑体</vt:lpstr>
      <vt:lpstr>宋体</vt:lpstr>
      <vt:lpstr>微软雅黑</vt:lpstr>
      <vt:lpstr>新蒂黑板报</vt:lpstr>
      <vt:lpstr>Arial</vt:lpstr>
      <vt:lpstr>Calibri</vt:lpstr>
      <vt:lpstr>Lucida Console</vt:lpstr>
      <vt:lpstr>Lucida Sans Unicode</vt:lpstr>
      <vt:lpstr>Symbol</vt:lpstr>
      <vt:lpstr>Times</vt:lpstr>
      <vt:lpstr>Times New Roman</vt:lpstr>
      <vt:lpstr>Wingdings</vt:lpstr>
      <vt:lpstr>楷体_GB2312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雷 净兰</cp:lastModifiedBy>
  <cp:revision>126</cp:revision>
  <dcterms:created xsi:type="dcterms:W3CDTF">2016-03-09T07:25:00Z</dcterms:created>
  <dcterms:modified xsi:type="dcterms:W3CDTF">2020-03-04T06:49:09Z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