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 id="2147483697" r:id="rId3"/>
    <p:sldMasterId id="2147483709" r:id="rId4"/>
    <p:sldMasterId id="2147483721" r:id="rId5"/>
    <p:sldMasterId id="2147483733" r:id="rId6"/>
    <p:sldMasterId id="2147483745" r:id="rId7"/>
    <p:sldMasterId id="2147483757" r:id="rId8"/>
  </p:sldMasterIdLst>
  <p:notesMasterIdLst>
    <p:notesMasterId r:id="rId79"/>
  </p:notesMasterIdLst>
  <p:sldIdLst>
    <p:sldId id="1298" r:id="rId9"/>
    <p:sldId id="2868" r:id="rId10"/>
    <p:sldId id="3403" r:id="rId11"/>
    <p:sldId id="1306" r:id="rId12"/>
    <p:sldId id="1307" r:id="rId13"/>
    <p:sldId id="260" r:id="rId14"/>
    <p:sldId id="1518" r:id="rId15"/>
    <p:sldId id="1657" r:id="rId16"/>
    <p:sldId id="262" r:id="rId17"/>
    <p:sldId id="3396" r:id="rId18"/>
    <p:sldId id="1664" r:id="rId19"/>
    <p:sldId id="1661" r:id="rId20"/>
    <p:sldId id="3397" r:id="rId21"/>
    <p:sldId id="3398" r:id="rId22"/>
    <p:sldId id="1662" r:id="rId23"/>
    <p:sldId id="278" r:id="rId24"/>
    <p:sldId id="2330" r:id="rId25"/>
    <p:sldId id="1665" r:id="rId26"/>
    <p:sldId id="1667" r:id="rId27"/>
    <p:sldId id="1668" r:id="rId28"/>
    <p:sldId id="1669" r:id="rId29"/>
    <p:sldId id="288" r:id="rId30"/>
    <p:sldId id="521" r:id="rId31"/>
    <p:sldId id="470" r:id="rId32"/>
    <p:sldId id="289" r:id="rId33"/>
    <p:sldId id="290" r:id="rId34"/>
    <p:sldId id="471" r:id="rId35"/>
    <p:sldId id="2338" r:id="rId36"/>
    <p:sldId id="2340" r:id="rId37"/>
    <p:sldId id="2342" r:id="rId38"/>
    <p:sldId id="291" r:id="rId39"/>
    <p:sldId id="518" r:id="rId40"/>
    <p:sldId id="477" r:id="rId41"/>
    <p:sldId id="516" r:id="rId42"/>
    <p:sldId id="519" r:id="rId43"/>
    <p:sldId id="520" r:id="rId44"/>
    <p:sldId id="483" r:id="rId45"/>
    <p:sldId id="285" r:id="rId46"/>
    <p:sldId id="292" r:id="rId47"/>
    <p:sldId id="3399" r:id="rId48"/>
    <p:sldId id="3400" r:id="rId49"/>
    <p:sldId id="3401" r:id="rId50"/>
    <p:sldId id="1519" r:id="rId51"/>
    <p:sldId id="3404" r:id="rId52"/>
    <p:sldId id="1312" r:id="rId53"/>
    <p:sldId id="1522" r:id="rId54"/>
    <p:sldId id="1523" r:id="rId55"/>
    <p:sldId id="3413" r:id="rId56"/>
    <p:sldId id="3414" r:id="rId57"/>
    <p:sldId id="3405" r:id="rId58"/>
    <p:sldId id="3406" r:id="rId59"/>
    <p:sldId id="3407" r:id="rId60"/>
    <p:sldId id="3408" r:id="rId61"/>
    <p:sldId id="3409" r:id="rId62"/>
    <p:sldId id="3410" r:id="rId63"/>
    <p:sldId id="3411" r:id="rId64"/>
    <p:sldId id="3412" r:id="rId65"/>
    <p:sldId id="1660" r:id="rId66"/>
    <p:sldId id="1315" r:id="rId67"/>
    <p:sldId id="1663" r:id="rId68"/>
    <p:sldId id="2328" r:id="rId69"/>
    <p:sldId id="2329" r:id="rId70"/>
    <p:sldId id="3415" r:id="rId71"/>
    <p:sldId id="3416" r:id="rId72"/>
    <p:sldId id="3420" r:id="rId73"/>
    <p:sldId id="515" r:id="rId74"/>
    <p:sldId id="3418" r:id="rId75"/>
    <p:sldId id="3419" r:id="rId76"/>
    <p:sldId id="3417" r:id="rId77"/>
    <p:sldId id="3421" r:id="rId78"/>
  </p:sldIdLst>
  <p:sldSz cx="9144000" cy="6858000" type="screen4x3"/>
  <p:notesSz cx="6858000" cy="9144000"/>
  <p:defaultTex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2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99FFCC"/>
    <a:srgbClr val="66FFCC"/>
    <a:srgbClr val="FF00FF"/>
    <a:srgbClr val="CC00FF"/>
    <a:srgbClr val="3333FF"/>
    <a:srgbClr val="663300"/>
    <a:srgbClr val="003300"/>
    <a:srgbClr val="0E0E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85" autoAdjust="0"/>
  </p:normalViewPr>
  <p:slideViewPr>
    <p:cSldViewPr>
      <p:cViewPr varScale="1">
        <p:scale>
          <a:sx n="63" d="100"/>
          <a:sy n="63" d="100"/>
        </p:scale>
        <p:origin x="1476" y="66"/>
      </p:cViewPr>
      <p:guideLst>
        <p:guide orient="horz" pos="2160"/>
        <p:guide pos="324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3.xml"/><Relationship Id="rId82" Type="http://schemas.openxmlformats.org/officeDocument/2006/relationships/theme" Target="theme/theme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1600AE-DE73-4EBA-AC86-54B7FB9B6182}" type="datetimeFigureOut">
              <a:rPr lang="zh-CN" altLang="en-US" smtClean="0"/>
              <a:pPr/>
              <a:t>2019/12/17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E41C26-601B-46FD-93AA-DF8D1A6DC2D3}" type="slidenum">
              <a:rPr lang="zh-CN" altLang="en-US" smtClean="0"/>
              <a:pPr/>
              <a:t>‹#›</a:t>
            </a:fld>
            <a:endParaRPr lang="zh-CN" altLang="en-US"/>
          </a:p>
        </p:txBody>
      </p:sp>
    </p:spTree>
    <p:extLst>
      <p:ext uri="{BB962C8B-B14F-4D97-AF65-F5344CB8AC3E}">
        <p14:creationId xmlns:p14="http://schemas.microsoft.com/office/powerpoint/2010/main" val="321560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8A1316E-E8B2-4952-991C-F99425CEE124}"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F96C8D9-C1C0-4FC2-85B5-29068AA8C0DD}"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EE14759-6298-4900-86C1-B60A5531F14E}"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3375"/>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noProof="1"/>
              <a:t>单击此处编辑母版副标题样式</a:t>
            </a:r>
          </a:p>
        </p:txBody>
      </p:sp>
      <p:sp>
        <p:nvSpPr>
          <p:cNvPr id="4" name="日期占位符 3">
            <a:extLst>
              <a:ext uri="{FF2B5EF4-FFF2-40B4-BE49-F238E27FC236}">
                <a16:creationId xmlns="" xmlns:a16="http://schemas.microsoft.com/office/drawing/2014/main" id="{1E553345-E101-4821-A655-E1E04F8078B2}"/>
              </a:ext>
            </a:extLst>
          </p:cNvPr>
          <p:cNvSpPr>
            <a:spLocks noGrp="1"/>
          </p:cNvSpPr>
          <p:nvPr>
            <p:ph type="dt" sz="half" idx="10"/>
          </p:nvPr>
        </p:nvSpPr>
        <p:spPr>
          <a:ln/>
        </p:spPr>
        <p:txBody>
          <a:bodyPr/>
          <a:lstStyle>
            <a:lvl1pPr>
              <a:defRPr/>
            </a:lvl1pPr>
          </a:lstStyle>
          <a:p>
            <a:pPr>
              <a:defRPr/>
            </a:pPr>
            <a:fld id="{1BD76B39-661D-49C8-B215-DD8D0099CB60}" type="datetimeFigureOut">
              <a:rPr lang="zh-CN" altLang="en-US"/>
              <a:pPr>
                <a:defRPr/>
              </a:pPr>
              <a:t>2019/12/17</a:t>
            </a:fld>
            <a:endParaRPr lang="zh-CN" altLang="en-US"/>
          </a:p>
        </p:txBody>
      </p:sp>
      <p:sp>
        <p:nvSpPr>
          <p:cNvPr id="5" name="页脚占位符 4">
            <a:extLst>
              <a:ext uri="{FF2B5EF4-FFF2-40B4-BE49-F238E27FC236}">
                <a16:creationId xmlns="" xmlns:a16="http://schemas.microsoft.com/office/drawing/2014/main" id="{145A1667-3DD1-44E5-B145-426378749578}"/>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35CABC2D-112F-41BD-AAEF-B50EA680BD19}"/>
              </a:ext>
            </a:extLst>
          </p:cNvPr>
          <p:cNvSpPr>
            <a:spLocks noGrp="1"/>
          </p:cNvSpPr>
          <p:nvPr>
            <p:ph type="sldNum" sz="quarter" idx="12"/>
          </p:nvPr>
        </p:nvSpPr>
        <p:spPr>
          <a:ln/>
        </p:spPr>
        <p:txBody>
          <a:bodyPr/>
          <a:lstStyle>
            <a:lvl1pPr>
              <a:defRPr/>
            </a:lvl1pPr>
          </a:lstStyle>
          <a:p>
            <a:pPr>
              <a:defRPr/>
            </a:pPr>
            <a:fld id="{C871792A-F422-44C5-80AD-4D46B09FD30D}" type="slidenum">
              <a:rPr altLang="en-US"/>
              <a:pPr>
                <a:defRPr/>
              </a:pPr>
              <a:t>‹#›</a:t>
            </a:fld>
            <a:endParaRPr lang="zh-CN" altLang="en-US"/>
          </a:p>
        </p:txBody>
      </p:sp>
    </p:spTree>
    <p:extLst>
      <p:ext uri="{BB962C8B-B14F-4D97-AF65-F5344CB8AC3E}">
        <p14:creationId xmlns:p14="http://schemas.microsoft.com/office/powerpoint/2010/main" val="3885742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 xmlns:a16="http://schemas.microsoft.com/office/drawing/2014/main" id="{16126544-7B99-42F9-A346-1DFBE816BC59}"/>
              </a:ext>
            </a:extLst>
          </p:cNvPr>
          <p:cNvSpPr>
            <a:spLocks noGrp="1"/>
          </p:cNvSpPr>
          <p:nvPr>
            <p:ph type="dt" sz="half" idx="10"/>
          </p:nvPr>
        </p:nvSpPr>
        <p:spPr>
          <a:ln/>
        </p:spPr>
        <p:txBody>
          <a:bodyPr/>
          <a:lstStyle>
            <a:lvl1pPr>
              <a:defRPr/>
            </a:lvl1pPr>
          </a:lstStyle>
          <a:p>
            <a:pPr>
              <a:defRPr/>
            </a:pPr>
            <a:fld id="{E6D55DAF-F61B-411A-9B6B-F557460EF38E}" type="datetimeFigureOut">
              <a:rPr lang="zh-CN" altLang="en-US"/>
              <a:pPr>
                <a:defRPr/>
              </a:pPr>
              <a:t>2019/12/17</a:t>
            </a:fld>
            <a:endParaRPr lang="zh-CN" altLang="en-US"/>
          </a:p>
        </p:txBody>
      </p:sp>
      <p:sp>
        <p:nvSpPr>
          <p:cNvPr id="5" name="页脚占位符 4">
            <a:extLst>
              <a:ext uri="{FF2B5EF4-FFF2-40B4-BE49-F238E27FC236}">
                <a16:creationId xmlns="" xmlns:a16="http://schemas.microsoft.com/office/drawing/2014/main" id="{1EA69708-4911-4473-B394-F17219AE56CB}"/>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570DA07A-AE88-4EEF-86BD-BE34D29A9CF9}"/>
              </a:ext>
            </a:extLst>
          </p:cNvPr>
          <p:cNvSpPr>
            <a:spLocks noGrp="1"/>
          </p:cNvSpPr>
          <p:nvPr>
            <p:ph type="sldNum" sz="quarter" idx="12"/>
          </p:nvPr>
        </p:nvSpPr>
        <p:spPr>
          <a:ln/>
        </p:spPr>
        <p:txBody>
          <a:bodyPr/>
          <a:lstStyle>
            <a:lvl1pPr>
              <a:defRPr/>
            </a:lvl1pPr>
          </a:lstStyle>
          <a:p>
            <a:pPr>
              <a:defRPr/>
            </a:pPr>
            <a:fld id="{E0FC222F-B401-44EE-865D-27EDE9637C91}" type="slidenum">
              <a:rPr altLang="en-US"/>
              <a:pPr>
                <a:defRPr/>
              </a:pPr>
              <a:t>‹#›</a:t>
            </a:fld>
            <a:endParaRPr lang="zh-CN" altLang="en-US"/>
          </a:p>
        </p:txBody>
      </p:sp>
    </p:spTree>
    <p:extLst>
      <p:ext uri="{BB962C8B-B14F-4D97-AF65-F5344CB8AC3E}">
        <p14:creationId xmlns:p14="http://schemas.microsoft.com/office/powerpoint/2010/main" val="1595030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a:prstGeom prst="rect">
            <a:avLst/>
          </a:prstGeom>
        </p:spPr>
        <p:txBody>
          <a:bodyPr anchor="b"/>
          <a:lstStyle>
            <a:lvl1pPr>
              <a:defRPr sz="3375"/>
            </a:lvl1pPr>
          </a:lstStyle>
          <a:p>
            <a:r>
              <a:rPr lang="zh-CN" altLang="en-US" noProof="1"/>
              <a:t>单击此处编辑母版标题样式</a:t>
            </a:r>
          </a:p>
        </p:txBody>
      </p:sp>
      <p:sp>
        <p:nvSpPr>
          <p:cNvPr id="3" name="文本占位符 2"/>
          <p:cNvSpPr>
            <a:spLocks noGrp="1"/>
          </p:cNvSpPr>
          <p:nvPr>
            <p:ph type="body" idx="1"/>
          </p:nvPr>
        </p:nvSpPr>
        <p:spPr>
          <a:xfrm>
            <a:off x="623888" y="4589465"/>
            <a:ext cx="7886700" cy="1500187"/>
          </a:xfrm>
          <a:prstGeom prst="rect">
            <a:avLst/>
          </a:prstGeo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 xmlns:a16="http://schemas.microsoft.com/office/drawing/2014/main" id="{224FC9B0-50B0-4132-90A3-3ECEAA8D9222}"/>
              </a:ext>
            </a:extLst>
          </p:cNvPr>
          <p:cNvSpPr>
            <a:spLocks noGrp="1"/>
          </p:cNvSpPr>
          <p:nvPr>
            <p:ph type="dt" sz="half" idx="10"/>
          </p:nvPr>
        </p:nvSpPr>
        <p:spPr>
          <a:ln/>
        </p:spPr>
        <p:txBody>
          <a:bodyPr/>
          <a:lstStyle>
            <a:lvl1pPr>
              <a:defRPr/>
            </a:lvl1pPr>
          </a:lstStyle>
          <a:p>
            <a:pPr>
              <a:defRPr/>
            </a:pPr>
            <a:fld id="{A4D3ECEC-C7B9-443B-A580-24ADFDBE805A}" type="datetimeFigureOut">
              <a:rPr lang="zh-CN" altLang="en-US"/>
              <a:pPr>
                <a:defRPr/>
              </a:pPr>
              <a:t>2019/12/17</a:t>
            </a:fld>
            <a:endParaRPr lang="zh-CN" altLang="en-US"/>
          </a:p>
        </p:txBody>
      </p:sp>
      <p:sp>
        <p:nvSpPr>
          <p:cNvPr id="5" name="页脚占位符 4">
            <a:extLst>
              <a:ext uri="{FF2B5EF4-FFF2-40B4-BE49-F238E27FC236}">
                <a16:creationId xmlns="" xmlns:a16="http://schemas.microsoft.com/office/drawing/2014/main" id="{3A5388D2-3B89-4D3A-B12B-0E36E10C5765}"/>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9BF93BBD-6558-4D16-8C5D-CD9A253E8186}"/>
              </a:ext>
            </a:extLst>
          </p:cNvPr>
          <p:cNvSpPr>
            <a:spLocks noGrp="1"/>
          </p:cNvSpPr>
          <p:nvPr>
            <p:ph type="sldNum" sz="quarter" idx="12"/>
          </p:nvPr>
        </p:nvSpPr>
        <p:spPr>
          <a:ln/>
        </p:spPr>
        <p:txBody>
          <a:bodyPr/>
          <a:lstStyle>
            <a:lvl1pPr>
              <a:defRPr/>
            </a:lvl1pPr>
          </a:lstStyle>
          <a:p>
            <a:pPr>
              <a:defRPr/>
            </a:pPr>
            <a:fld id="{07276E94-CC54-42C5-9436-C6CA2B484879}" type="slidenum">
              <a:rPr altLang="en-US"/>
              <a:pPr>
                <a:defRPr/>
              </a:pPr>
              <a:t>‹#›</a:t>
            </a:fld>
            <a:endParaRPr lang="zh-CN" altLang="en-US"/>
          </a:p>
        </p:txBody>
      </p:sp>
    </p:spTree>
    <p:extLst>
      <p:ext uri="{BB962C8B-B14F-4D97-AF65-F5344CB8AC3E}">
        <p14:creationId xmlns:p14="http://schemas.microsoft.com/office/powerpoint/2010/main" val="195981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 xmlns:a16="http://schemas.microsoft.com/office/drawing/2014/main" id="{4667188C-AA22-4A75-B9E4-BB6E829014AA}"/>
              </a:ext>
            </a:extLst>
          </p:cNvPr>
          <p:cNvSpPr>
            <a:spLocks noGrp="1"/>
          </p:cNvSpPr>
          <p:nvPr>
            <p:ph type="dt" sz="half" idx="10"/>
          </p:nvPr>
        </p:nvSpPr>
        <p:spPr>
          <a:ln/>
        </p:spPr>
        <p:txBody>
          <a:bodyPr/>
          <a:lstStyle>
            <a:lvl1pPr>
              <a:defRPr/>
            </a:lvl1pPr>
          </a:lstStyle>
          <a:p>
            <a:pPr>
              <a:defRPr/>
            </a:pPr>
            <a:fld id="{82798FF8-C98D-4D9B-8874-BD35255CB857}" type="datetimeFigureOut">
              <a:rPr lang="zh-CN" altLang="en-US"/>
              <a:pPr>
                <a:defRPr/>
              </a:pPr>
              <a:t>2019/12/17</a:t>
            </a:fld>
            <a:endParaRPr lang="zh-CN" altLang="en-US"/>
          </a:p>
        </p:txBody>
      </p:sp>
      <p:sp>
        <p:nvSpPr>
          <p:cNvPr id="6" name="页脚占位符 4">
            <a:extLst>
              <a:ext uri="{FF2B5EF4-FFF2-40B4-BE49-F238E27FC236}">
                <a16:creationId xmlns="" xmlns:a16="http://schemas.microsoft.com/office/drawing/2014/main" id="{943383D8-E9EA-46F1-B355-A30B117EE4AE}"/>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74E3E3E7-7A45-4839-9F26-A1AD65DD957D}"/>
              </a:ext>
            </a:extLst>
          </p:cNvPr>
          <p:cNvSpPr>
            <a:spLocks noGrp="1"/>
          </p:cNvSpPr>
          <p:nvPr>
            <p:ph type="sldNum" sz="quarter" idx="12"/>
          </p:nvPr>
        </p:nvSpPr>
        <p:spPr>
          <a:ln/>
        </p:spPr>
        <p:txBody>
          <a:bodyPr/>
          <a:lstStyle>
            <a:lvl1pPr>
              <a:defRPr/>
            </a:lvl1pPr>
          </a:lstStyle>
          <a:p>
            <a:pPr>
              <a:defRPr/>
            </a:pPr>
            <a:fld id="{D7350888-CFEF-4943-81D2-8A934FCC4283}" type="slidenum">
              <a:rPr altLang="en-US"/>
              <a:pPr>
                <a:defRPr/>
              </a:pPr>
              <a:t>‹#›</a:t>
            </a:fld>
            <a:endParaRPr lang="zh-CN" altLang="en-US"/>
          </a:p>
        </p:txBody>
      </p:sp>
    </p:spTree>
    <p:extLst>
      <p:ext uri="{BB962C8B-B14F-4D97-AF65-F5344CB8AC3E}">
        <p14:creationId xmlns:p14="http://schemas.microsoft.com/office/powerpoint/2010/main" val="3053131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629842" y="1681163"/>
            <a:ext cx="3868340" cy="82391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noProof="1"/>
              <a:t>单击此处编辑母版文本样式</a:t>
            </a:r>
          </a:p>
        </p:txBody>
      </p:sp>
      <p:sp>
        <p:nvSpPr>
          <p:cNvPr id="4" name="内容占位符 3"/>
          <p:cNvSpPr>
            <a:spLocks noGrp="1"/>
          </p:cNvSpPr>
          <p:nvPr>
            <p:ph sz="half" idx="2"/>
          </p:nvPr>
        </p:nvSpPr>
        <p:spPr>
          <a:xfrm>
            <a:off x="629842" y="2505075"/>
            <a:ext cx="3868340"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1" y="1681163"/>
            <a:ext cx="3887391" cy="82391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noProof="1"/>
              <a:t>单击此处编辑母版文本样式</a:t>
            </a:r>
          </a:p>
        </p:txBody>
      </p:sp>
      <p:sp>
        <p:nvSpPr>
          <p:cNvPr id="6" name="内容占位符 5"/>
          <p:cNvSpPr>
            <a:spLocks noGrp="1"/>
          </p:cNvSpPr>
          <p:nvPr>
            <p:ph sz="quarter" idx="4"/>
          </p:nvPr>
        </p:nvSpPr>
        <p:spPr>
          <a:xfrm>
            <a:off x="4629151" y="2505075"/>
            <a:ext cx="3887391"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 xmlns:a16="http://schemas.microsoft.com/office/drawing/2014/main" id="{A975B217-BA5D-4EAE-B7A4-EC709F739926}"/>
              </a:ext>
            </a:extLst>
          </p:cNvPr>
          <p:cNvSpPr>
            <a:spLocks noGrp="1"/>
          </p:cNvSpPr>
          <p:nvPr>
            <p:ph type="dt" sz="half" idx="10"/>
          </p:nvPr>
        </p:nvSpPr>
        <p:spPr>
          <a:ln/>
        </p:spPr>
        <p:txBody>
          <a:bodyPr/>
          <a:lstStyle>
            <a:lvl1pPr>
              <a:defRPr/>
            </a:lvl1pPr>
          </a:lstStyle>
          <a:p>
            <a:pPr>
              <a:defRPr/>
            </a:pPr>
            <a:fld id="{D4363231-2345-4908-82BC-7D4DE04E519E}" type="datetimeFigureOut">
              <a:rPr lang="zh-CN" altLang="en-US"/>
              <a:pPr>
                <a:defRPr/>
              </a:pPr>
              <a:t>2019/12/17</a:t>
            </a:fld>
            <a:endParaRPr lang="zh-CN" altLang="en-US"/>
          </a:p>
        </p:txBody>
      </p:sp>
      <p:sp>
        <p:nvSpPr>
          <p:cNvPr id="8" name="页脚占位符 4">
            <a:extLst>
              <a:ext uri="{FF2B5EF4-FFF2-40B4-BE49-F238E27FC236}">
                <a16:creationId xmlns="" xmlns:a16="http://schemas.microsoft.com/office/drawing/2014/main" id="{163CE807-1A42-4247-AC18-387D3460061A}"/>
              </a:ext>
            </a:extLst>
          </p:cNvPr>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 xmlns:a16="http://schemas.microsoft.com/office/drawing/2014/main" id="{F84C0981-7D7F-4AD9-990C-D340208E0888}"/>
              </a:ext>
            </a:extLst>
          </p:cNvPr>
          <p:cNvSpPr>
            <a:spLocks noGrp="1"/>
          </p:cNvSpPr>
          <p:nvPr>
            <p:ph type="sldNum" sz="quarter" idx="12"/>
          </p:nvPr>
        </p:nvSpPr>
        <p:spPr>
          <a:ln/>
        </p:spPr>
        <p:txBody>
          <a:bodyPr/>
          <a:lstStyle>
            <a:lvl1pPr>
              <a:defRPr/>
            </a:lvl1pPr>
          </a:lstStyle>
          <a:p>
            <a:pPr>
              <a:defRPr/>
            </a:pPr>
            <a:fld id="{53756E2F-E101-4FDB-A622-61C13B76D320}" type="slidenum">
              <a:rPr altLang="en-US"/>
              <a:pPr>
                <a:defRPr/>
              </a:pPr>
              <a:t>‹#›</a:t>
            </a:fld>
            <a:endParaRPr lang="zh-CN" altLang="en-US"/>
          </a:p>
        </p:txBody>
      </p:sp>
    </p:spTree>
    <p:extLst>
      <p:ext uri="{BB962C8B-B14F-4D97-AF65-F5344CB8AC3E}">
        <p14:creationId xmlns:p14="http://schemas.microsoft.com/office/powerpoint/2010/main" val="52627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日期占位符 3">
            <a:extLst>
              <a:ext uri="{FF2B5EF4-FFF2-40B4-BE49-F238E27FC236}">
                <a16:creationId xmlns="" xmlns:a16="http://schemas.microsoft.com/office/drawing/2014/main" id="{35751B2B-9553-4CF0-AD0E-2E920973F164}"/>
              </a:ext>
            </a:extLst>
          </p:cNvPr>
          <p:cNvSpPr>
            <a:spLocks noGrp="1"/>
          </p:cNvSpPr>
          <p:nvPr>
            <p:ph type="dt" sz="half" idx="10"/>
          </p:nvPr>
        </p:nvSpPr>
        <p:spPr>
          <a:ln/>
        </p:spPr>
        <p:txBody>
          <a:bodyPr/>
          <a:lstStyle>
            <a:lvl1pPr>
              <a:defRPr/>
            </a:lvl1pPr>
          </a:lstStyle>
          <a:p>
            <a:pPr>
              <a:defRPr/>
            </a:pPr>
            <a:fld id="{12FBF826-F20C-4854-9B0A-B3369DDE36B3}" type="datetimeFigureOut">
              <a:rPr lang="zh-CN" altLang="en-US"/>
              <a:pPr>
                <a:defRPr/>
              </a:pPr>
              <a:t>2019/12/17</a:t>
            </a:fld>
            <a:endParaRPr lang="zh-CN" altLang="en-US"/>
          </a:p>
        </p:txBody>
      </p:sp>
      <p:sp>
        <p:nvSpPr>
          <p:cNvPr id="4" name="页脚占位符 4">
            <a:extLst>
              <a:ext uri="{FF2B5EF4-FFF2-40B4-BE49-F238E27FC236}">
                <a16:creationId xmlns="" xmlns:a16="http://schemas.microsoft.com/office/drawing/2014/main" id="{ED15070F-1C5B-490C-A724-5D65015CE0D5}"/>
              </a:ext>
            </a:extLst>
          </p:cNvPr>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 xmlns:a16="http://schemas.microsoft.com/office/drawing/2014/main" id="{2F51C8AB-0A3B-461F-8471-266DD698CE6D}"/>
              </a:ext>
            </a:extLst>
          </p:cNvPr>
          <p:cNvSpPr>
            <a:spLocks noGrp="1"/>
          </p:cNvSpPr>
          <p:nvPr>
            <p:ph type="sldNum" sz="quarter" idx="12"/>
          </p:nvPr>
        </p:nvSpPr>
        <p:spPr>
          <a:ln/>
        </p:spPr>
        <p:txBody>
          <a:bodyPr/>
          <a:lstStyle>
            <a:lvl1pPr>
              <a:defRPr/>
            </a:lvl1pPr>
          </a:lstStyle>
          <a:p>
            <a:pPr>
              <a:defRPr/>
            </a:pPr>
            <a:fld id="{29C0FE85-0291-4CC1-82C2-8446D155B218}" type="slidenum">
              <a:rPr altLang="en-US"/>
              <a:pPr>
                <a:defRPr/>
              </a:pPr>
              <a:t>‹#›</a:t>
            </a:fld>
            <a:endParaRPr lang="zh-CN" altLang="en-US"/>
          </a:p>
        </p:txBody>
      </p:sp>
    </p:spTree>
    <p:extLst>
      <p:ext uri="{BB962C8B-B14F-4D97-AF65-F5344CB8AC3E}">
        <p14:creationId xmlns:p14="http://schemas.microsoft.com/office/powerpoint/2010/main" val="1547754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5683B042-B294-4699-9794-DD17D9E26A27}"/>
              </a:ext>
            </a:extLst>
          </p:cNvPr>
          <p:cNvSpPr>
            <a:spLocks noGrp="1"/>
          </p:cNvSpPr>
          <p:nvPr>
            <p:ph type="dt" sz="half" idx="10"/>
          </p:nvPr>
        </p:nvSpPr>
        <p:spPr>
          <a:ln/>
        </p:spPr>
        <p:txBody>
          <a:bodyPr/>
          <a:lstStyle>
            <a:lvl1pPr>
              <a:defRPr/>
            </a:lvl1pPr>
          </a:lstStyle>
          <a:p>
            <a:pPr>
              <a:defRPr/>
            </a:pPr>
            <a:fld id="{1F61AA54-4594-41A3-B329-EFF73D2DE740}" type="datetimeFigureOut">
              <a:rPr lang="zh-CN" altLang="en-US"/>
              <a:pPr>
                <a:defRPr/>
              </a:pPr>
              <a:t>2019/12/17</a:t>
            </a:fld>
            <a:endParaRPr lang="zh-CN" altLang="en-US"/>
          </a:p>
        </p:txBody>
      </p:sp>
      <p:sp>
        <p:nvSpPr>
          <p:cNvPr id="3" name="页脚占位符 4">
            <a:extLst>
              <a:ext uri="{FF2B5EF4-FFF2-40B4-BE49-F238E27FC236}">
                <a16:creationId xmlns="" xmlns:a16="http://schemas.microsoft.com/office/drawing/2014/main" id="{BAA39D6C-ECEE-48CD-812B-4139F87D8F49}"/>
              </a:ext>
            </a:extLst>
          </p:cNvPr>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F52DEF3C-DAB0-4A1F-BA99-D9642684E127}"/>
              </a:ext>
            </a:extLst>
          </p:cNvPr>
          <p:cNvSpPr>
            <a:spLocks noGrp="1"/>
          </p:cNvSpPr>
          <p:nvPr>
            <p:ph type="sldNum" sz="quarter" idx="12"/>
          </p:nvPr>
        </p:nvSpPr>
        <p:spPr>
          <a:ln/>
        </p:spPr>
        <p:txBody>
          <a:bodyPr/>
          <a:lstStyle>
            <a:lvl1pPr>
              <a:defRPr/>
            </a:lvl1pPr>
          </a:lstStyle>
          <a:p>
            <a:pPr>
              <a:defRPr/>
            </a:pPr>
            <a:fld id="{85F51A6E-C223-4185-A8D3-942D38E2CAB8}" type="slidenum">
              <a:rPr altLang="en-US"/>
              <a:pPr>
                <a:defRPr/>
              </a:pPr>
              <a:t>‹#›</a:t>
            </a:fld>
            <a:endParaRPr lang="zh-CN" altLang="en-US"/>
          </a:p>
        </p:txBody>
      </p:sp>
    </p:spTree>
    <p:extLst>
      <p:ext uri="{BB962C8B-B14F-4D97-AF65-F5344CB8AC3E}">
        <p14:creationId xmlns:p14="http://schemas.microsoft.com/office/powerpoint/2010/main" val="417800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1800"/>
            </a:lvl1pPr>
          </a:lstStyle>
          <a:p>
            <a:r>
              <a:rPr lang="zh-CN" altLang="en-US" noProof="1"/>
              <a:t>单击此处编辑母版标题样式</a:t>
            </a:r>
          </a:p>
        </p:txBody>
      </p:sp>
      <p:sp>
        <p:nvSpPr>
          <p:cNvPr id="3" name="内容占位符 2"/>
          <p:cNvSpPr>
            <a:spLocks noGrp="1"/>
          </p:cNvSpPr>
          <p:nvPr>
            <p:ph idx="1"/>
          </p:nvPr>
        </p:nvSpPr>
        <p:spPr>
          <a:xfrm>
            <a:off x="3887391" y="987427"/>
            <a:ext cx="4629150" cy="4873625"/>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noProof="1"/>
              <a:t>单击此处编辑母版文本样式</a:t>
            </a:r>
          </a:p>
        </p:txBody>
      </p:sp>
      <p:sp>
        <p:nvSpPr>
          <p:cNvPr id="5" name="日期占位符 3">
            <a:extLst>
              <a:ext uri="{FF2B5EF4-FFF2-40B4-BE49-F238E27FC236}">
                <a16:creationId xmlns="" xmlns:a16="http://schemas.microsoft.com/office/drawing/2014/main" id="{330614BA-F5E5-4147-8135-96140A57122C}"/>
              </a:ext>
            </a:extLst>
          </p:cNvPr>
          <p:cNvSpPr>
            <a:spLocks noGrp="1"/>
          </p:cNvSpPr>
          <p:nvPr>
            <p:ph type="dt" sz="half" idx="10"/>
          </p:nvPr>
        </p:nvSpPr>
        <p:spPr>
          <a:ln/>
        </p:spPr>
        <p:txBody>
          <a:bodyPr/>
          <a:lstStyle>
            <a:lvl1pPr>
              <a:defRPr/>
            </a:lvl1pPr>
          </a:lstStyle>
          <a:p>
            <a:pPr>
              <a:defRPr/>
            </a:pPr>
            <a:fld id="{90CAEFF7-398C-4573-9B14-444B893567A1}" type="datetimeFigureOut">
              <a:rPr lang="zh-CN" altLang="en-US"/>
              <a:pPr>
                <a:defRPr/>
              </a:pPr>
              <a:t>2019/12/17</a:t>
            </a:fld>
            <a:endParaRPr lang="zh-CN" altLang="en-US"/>
          </a:p>
        </p:txBody>
      </p:sp>
      <p:sp>
        <p:nvSpPr>
          <p:cNvPr id="6" name="页脚占位符 4">
            <a:extLst>
              <a:ext uri="{FF2B5EF4-FFF2-40B4-BE49-F238E27FC236}">
                <a16:creationId xmlns="" xmlns:a16="http://schemas.microsoft.com/office/drawing/2014/main" id="{2BF028F1-B892-47D0-825F-72C40590F989}"/>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E7E86716-D94E-4A44-8101-16504DB20730}"/>
              </a:ext>
            </a:extLst>
          </p:cNvPr>
          <p:cNvSpPr>
            <a:spLocks noGrp="1"/>
          </p:cNvSpPr>
          <p:nvPr>
            <p:ph type="sldNum" sz="quarter" idx="12"/>
          </p:nvPr>
        </p:nvSpPr>
        <p:spPr>
          <a:ln/>
        </p:spPr>
        <p:txBody>
          <a:bodyPr/>
          <a:lstStyle>
            <a:lvl1pPr>
              <a:defRPr/>
            </a:lvl1pPr>
          </a:lstStyle>
          <a:p>
            <a:pPr>
              <a:defRPr/>
            </a:pPr>
            <a:fld id="{A198E6CF-1831-42B8-B845-86077F330365}" type="slidenum">
              <a:rPr altLang="en-US"/>
              <a:pPr>
                <a:defRPr/>
              </a:pPr>
              <a:t>‹#›</a:t>
            </a:fld>
            <a:endParaRPr lang="zh-CN" altLang="en-US"/>
          </a:p>
        </p:txBody>
      </p:sp>
    </p:spTree>
    <p:extLst>
      <p:ext uri="{BB962C8B-B14F-4D97-AF65-F5344CB8AC3E}">
        <p14:creationId xmlns:p14="http://schemas.microsoft.com/office/powerpoint/2010/main" val="184150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23B863F-772B-40BF-85BA-A0B802DFE197}" type="slidenum">
              <a:rPr lang="en-US" altLang="zh-CN" smtClean="0"/>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1800"/>
            </a:lvl1pPr>
          </a:lstStyle>
          <a:p>
            <a:r>
              <a:rPr lang="zh-CN" altLang="en-US" noProof="1"/>
              <a:t>单击此处编辑母版标题样式</a:t>
            </a:r>
          </a:p>
        </p:txBody>
      </p:sp>
      <p:sp>
        <p:nvSpPr>
          <p:cNvPr id="3" name="图片占位符 2"/>
          <p:cNvSpPr>
            <a:spLocks noGrp="1"/>
          </p:cNvSpPr>
          <p:nvPr>
            <p:ph type="pic" idx="1"/>
          </p:nvPr>
        </p:nvSpPr>
        <p:spPr>
          <a:xfrm>
            <a:off x="3887391" y="987427"/>
            <a:ext cx="4629150" cy="4873625"/>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zh-CN" altLang="en-US"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noProof="1"/>
              <a:t>单击此处编辑母版文本样式</a:t>
            </a:r>
          </a:p>
        </p:txBody>
      </p:sp>
      <p:sp>
        <p:nvSpPr>
          <p:cNvPr id="5" name="日期占位符 3">
            <a:extLst>
              <a:ext uri="{FF2B5EF4-FFF2-40B4-BE49-F238E27FC236}">
                <a16:creationId xmlns="" xmlns:a16="http://schemas.microsoft.com/office/drawing/2014/main" id="{3E76919C-F336-426E-A248-490C95EE1057}"/>
              </a:ext>
            </a:extLst>
          </p:cNvPr>
          <p:cNvSpPr>
            <a:spLocks noGrp="1"/>
          </p:cNvSpPr>
          <p:nvPr>
            <p:ph type="dt" sz="half" idx="10"/>
          </p:nvPr>
        </p:nvSpPr>
        <p:spPr>
          <a:ln/>
        </p:spPr>
        <p:txBody>
          <a:bodyPr/>
          <a:lstStyle>
            <a:lvl1pPr>
              <a:defRPr/>
            </a:lvl1pPr>
          </a:lstStyle>
          <a:p>
            <a:pPr>
              <a:defRPr/>
            </a:pPr>
            <a:fld id="{66A8931E-7091-4356-BF60-3FEBBCD345C0}" type="datetimeFigureOut">
              <a:rPr lang="zh-CN" altLang="en-US"/>
              <a:pPr>
                <a:defRPr/>
              </a:pPr>
              <a:t>2019/12/17</a:t>
            </a:fld>
            <a:endParaRPr lang="zh-CN" altLang="en-US"/>
          </a:p>
        </p:txBody>
      </p:sp>
      <p:sp>
        <p:nvSpPr>
          <p:cNvPr id="6" name="页脚占位符 4">
            <a:extLst>
              <a:ext uri="{FF2B5EF4-FFF2-40B4-BE49-F238E27FC236}">
                <a16:creationId xmlns="" xmlns:a16="http://schemas.microsoft.com/office/drawing/2014/main" id="{A215F734-854E-4610-9011-0F85869A4F03}"/>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D56FD0E9-3F3C-49AC-94A1-A8F881121E1C}"/>
              </a:ext>
            </a:extLst>
          </p:cNvPr>
          <p:cNvSpPr>
            <a:spLocks noGrp="1"/>
          </p:cNvSpPr>
          <p:nvPr>
            <p:ph type="sldNum" sz="quarter" idx="12"/>
          </p:nvPr>
        </p:nvSpPr>
        <p:spPr>
          <a:ln/>
        </p:spPr>
        <p:txBody>
          <a:bodyPr/>
          <a:lstStyle>
            <a:lvl1pPr>
              <a:defRPr/>
            </a:lvl1pPr>
          </a:lstStyle>
          <a:p>
            <a:pPr>
              <a:defRPr/>
            </a:pPr>
            <a:fld id="{369B7C37-C986-4288-96EF-4959215484C1}" type="slidenum">
              <a:rPr altLang="en-US"/>
              <a:pPr>
                <a:defRPr/>
              </a:pPr>
              <a:t>‹#›</a:t>
            </a:fld>
            <a:endParaRPr lang="zh-CN" altLang="en-US"/>
          </a:p>
        </p:txBody>
      </p:sp>
    </p:spTree>
    <p:extLst>
      <p:ext uri="{BB962C8B-B14F-4D97-AF65-F5344CB8AC3E}">
        <p14:creationId xmlns:p14="http://schemas.microsoft.com/office/powerpoint/2010/main" val="23809614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 xmlns:a16="http://schemas.microsoft.com/office/drawing/2014/main" id="{A1DCF928-2A40-4510-AB34-CB62B74149EC}"/>
              </a:ext>
            </a:extLst>
          </p:cNvPr>
          <p:cNvSpPr>
            <a:spLocks noGrp="1"/>
          </p:cNvSpPr>
          <p:nvPr>
            <p:ph type="dt" sz="half" idx="10"/>
          </p:nvPr>
        </p:nvSpPr>
        <p:spPr>
          <a:ln/>
        </p:spPr>
        <p:txBody>
          <a:bodyPr/>
          <a:lstStyle>
            <a:lvl1pPr>
              <a:defRPr/>
            </a:lvl1pPr>
          </a:lstStyle>
          <a:p>
            <a:pPr>
              <a:defRPr/>
            </a:pPr>
            <a:fld id="{C416B172-6732-48E9-AE50-3D765B2D8119}" type="datetimeFigureOut">
              <a:rPr lang="zh-CN" altLang="en-US"/>
              <a:pPr>
                <a:defRPr/>
              </a:pPr>
              <a:t>2019/12/17</a:t>
            </a:fld>
            <a:endParaRPr lang="zh-CN" altLang="en-US"/>
          </a:p>
        </p:txBody>
      </p:sp>
      <p:sp>
        <p:nvSpPr>
          <p:cNvPr id="5" name="页脚占位符 4">
            <a:extLst>
              <a:ext uri="{FF2B5EF4-FFF2-40B4-BE49-F238E27FC236}">
                <a16:creationId xmlns="" xmlns:a16="http://schemas.microsoft.com/office/drawing/2014/main" id="{3E8F4434-3310-451E-9483-2DF243B95633}"/>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E4816D49-5866-4430-9488-7883C06F09B3}"/>
              </a:ext>
            </a:extLst>
          </p:cNvPr>
          <p:cNvSpPr>
            <a:spLocks noGrp="1"/>
          </p:cNvSpPr>
          <p:nvPr>
            <p:ph type="sldNum" sz="quarter" idx="12"/>
          </p:nvPr>
        </p:nvSpPr>
        <p:spPr>
          <a:ln/>
        </p:spPr>
        <p:txBody>
          <a:bodyPr/>
          <a:lstStyle>
            <a:lvl1pPr>
              <a:defRPr/>
            </a:lvl1pPr>
          </a:lstStyle>
          <a:p>
            <a:pPr>
              <a:defRPr/>
            </a:pPr>
            <a:fld id="{E5C1F15C-F104-42C7-8F09-E246440F9B81}" type="slidenum">
              <a:rPr altLang="en-US"/>
              <a:pPr>
                <a:defRPr/>
              </a:pPr>
              <a:t>‹#›</a:t>
            </a:fld>
            <a:endParaRPr lang="zh-CN" altLang="en-US"/>
          </a:p>
        </p:txBody>
      </p:sp>
    </p:spTree>
    <p:extLst>
      <p:ext uri="{BB962C8B-B14F-4D97-AF65-F5344CB8AC3E}">
        <p14:creationId xmlns:p14="http://schemas.microsoft.com/office/powerpoint/2010/main" val="1723131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1" y="365125"/>
            <a:ext cx="5800725" cy="58118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 xmlns:a16="http://schemas.microsoft.com/office/drawing/2014/main" id="{128F27D3-37EF-480F-9C33-9247B42636E6}"/>
              </a:ext>
            </a:extLst>
          </p:cNvPr>
          <p:cNvSpPr>
            <a:spLocks noGrp="1"/>
          </p:cNvSpPr>
          <p:nvPr>
            <p:ph type="dt" sz="half" idx="10"/>
          </p:nvPr>
        </p:nvSpPr>
        <p:spPr>
          <a:ln/>
        </p:spPr>
        <p:txBody>
          <a:bodyPr/>
          <a:lstStyle>
            <a:lvl1pPr>
              <a:defRPr/>
            </a:lvl1pPr>
          </a:lstStyle>
          <a:p>
            <a:pPr>
              <a:defRPr/>
            </a:pPr>
            <a:fld id="{AA9CD8A8-D161-482A-B808-95ABEE850A95}" type="datetimeFigureOut">
              <a:rPr lang="zh-CN" altLang="en-US"/>
              <a:pPr>
                <a:defRPr/>
              </a:pPr>
              <a:t>2019/12/17</a:t>
            </a:fld>
            <a:endParaRPr lang="zh-CN" altLang="en-US"/>
          </a:p>
        </p:txBody>
      </p:sp>
      <p:sp>
        <p:nvSpPr>
          <p:cNvPr id="5" name="页脚占位符 4">
            <a:extLst>
              <a:ext uri="{FF2B5EF4-FFF2-40B4-BE49-F238E27FC236}">
                <a16:creationId xmlns="" xmlns:a16="http://schemas.microsoft.com/office/drawing/2014/main" id="{6FFDD340-41F8-4F7E-8F23-C921E3D173DA}"/>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21685A85-3707-419E-8EB8-838F888B0740}"/>
              </a:ext>
            </a:extLst>
          </p:cNvPr>
          <p:cNvSpPr>
            <a:spLocks noGrp="1"/>
          </p:cNvSpPr>
          <p:nvPr>
            <p:ph type="sldNum" sz="quarter" idx="12"/>
          </p:nvPr>
        </p:nvSpPr>
        <p:spPr>
          <a:ln/>
        </p:spPr>
        <p:txBody>
          <a:bodyPr/>
          <a:lstStyle>
            <a:lvl1pPr>
              <a:defRPr/>
            </a:lvl1pPr>
          </a:lstStyle>
          <a:p>
            <a:pPr>
              <a:defRPr/>
            </a:pPr>
            <a:fld id="{A05E620A-6EE7-47C5-809B-9AEE3F6F7BB2}" type="slidenum">
              <a:rPr altLang="en-US"/>
              <a:pPr>
                <a:defRPr/>
              </a:pPr>
              <a:t>‹#›</a:t>
            </a:fld>
            <a:endParaRPr lang="zh-CN" altLang="en-US"/>
          </a:p>
        </p:txBody>
      </p:sp>
    </p:spTree>
    <p:extLst>
      <p:ext uri="{BB962C8B-B14F-4D97-AF65-F5344CB8AC3E}">
        <p14:creationId xmlns:p14="http://schemas.microsoft.com/office/powerpoint/2010/main" val="2938786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grpSp>
        <p:nvGrpSpPr>
          <p:cNvPr id="4" name="组合 106497">
            <a:extLst>
              <a:ext uri="{FF2B5EF4-FFF2-40B4-BE49-F238E27FC236}">
                <a16:creationId xmlns="" xmlns:a16="http://schemas.microsoft.com/office/drawing/2014/main" id="{625694BF-C0C2-41ED-A0D8-356356942C82}"/>
              </a:ext>
            </a:extLst>
          </p:cNvPr>
          <p:cNvGrpSpPr>
            <a:grpSpLocks/>
          </p:cNvGrpSpPr>
          <p:nvPr/>
        </p:nvGrpSpPr>
        <p:grpSpPr bwMode="auto">
          <a:xfrm>
            <a:off x="0" y="0"/>
            <a:ext cx="9144000" cy="6858000"/>
            <a:chOff x="0" y="0"/>
            <a:chExt cx="5760" cy="4320"/>
          </a:xfrm>
        </p:grpSpPr>
        <p:sp>
          <p:nvSpPr>
            <p:cNvPr id="5" name="矩形 106498">
              <a:extLst>
                <a:ext uri="{FF2B5EF4-FFF2-40B4-BE49-F238E27FC236}">
                  <a16:creationId xmlns="" xmlns:a16="http://schemas.microsoft.com/office/drawing/2014/main" id="{F0D2DF6D-B644-4D90-ABE0-F10C831C7FAD}"/>
                </a:ext>
              </a:extLst>
            </p:cNvPr>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800" b="0">
                <a:latin typeface="Times New Roman" panose="02020603050405020304" pitchFamily="18" charset="0"/>
              </a:endParaRPr>
            </a:p>
          </p:txBody>
        </p:sp>
        <p:sp>
          <p:nvSpPr>
            <p:cNvPr id="6" name="矩形 106499">
              <a:extLst>
                <a:ext uri="{FF2B5EF4-FFF2-40B4-BE49-F238E27FC236}">
                  <a16:creationId xmlns="" xmlns:a16="http://schemas.microsoft.com/office/drawing/2014/main" id="{D7D17C55-D6DE-4B33-8BD3-0C148C0AFA30}"/>
                </a:ext>
              </a:extLst>
            </p:cNvPr>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grpSp>
          <p:nvGrpSpPr>
            <p:cNvPr id="7" name="组合 106500">
              <a:extLst>
                <a:ext uri="{FF2B5EF4-FFF2-40B4-BE49-F238E27FC236}">
                  <a16:creationId xmlns="" xmlns:a16="http://schemas.microsoft.com/office/drawing/2014/main" id="{D4D4B3F5-EFF1-4978-AA41-1EB71F1516D7}"/>
                </a:ext>
              </a:extLst>
            </p:cNvPr>
            <p:cNvGrpSpPr>
              <a:grpSpLocks/>
            </p:cNvGrpSpPr>
            <p:nvPr/>
          </p:nvGrpSpPr>
          <p:grpSpPr bwMode="auto">
            <a:xfrm>
              <a:off x="0" y="672"/>
              <a:ext cx="1806" cy="1989"/>
              <a:chOff x="0" y="672"/>
              <a:chExt cx="1806" cy="1989"/>
            </a:xfrm>
          </p:grpSpPr>
          <p:sp>
            <p:nvSpPr>
              <p:cNvPr id="8" name="矩形 106501">
                <a:extLst>
                  <a:ext uri="{FF2B5EF4-FFF2-40B4-BE49-F238E27FC236}">
                    <a16:creationId xmlns="" xmlns:a16="http://schemas.microsoft.com/office/drawing/2014/main" id="{8F8C97A6-8FE7-4C6B-A41A-146E9AA6933A}"/>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sp>
            <p:nvSpPr>
              <p:cNvPr id="9" name="矩形 106502">
                <a:extLst>
                  <a:ext uri="{FF2B5EF4-FFF2-40B4-BE49-F238E27FC236}">
                    <a16:creationId xmlns="" xmlns:a16="http://schemas.microsoft.com/office/drawing/2014/main" id="{9FC19C5D-C521-41FB-BFB8-FE49E609E630}"/>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sp>
            <p:nvSpPr>
              <p:cNvPr id="10" name="矩形 106503">
                <a:extLst>
                  <a:ext uri="{FF2B5EF4-FFF2-40B4-BE49-F238E27FC236}">
                    <a16:creationId xmlns="" xmlns:a16="http://schemas.microsoft.com/office/drawing/2014/main" id="{9762D693-87FC-4F39-9219-E99BF6649854}"/>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sp>
            <p:nvSpPr>
              <p:cNvPr id="11" name="矩形 106504">
                <a:extLst>
                  <a:ext uri="{FF2B5EF4-FFF2-40B4-BE49-F238E27FC236}">
                    <a16:creationId xmlns="" xmlns:a16="http://schemas.microsoft.com/office/drawing/2014/main" id="{873EBA88-85A6-45E5-B488-1899BA371D9D}"/>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sp>
            <p:nvSpPr>
              <p:cNvPr id="12" name="矩形 106505">
                <a:extLst>
                  <a:ext uri="{FF2B5EF4-FFF2-40B4-BE49-F238E27FC236}">
                    <a16:creationId xmlns="" xmlns:a16="http://schemas.microsoft.com/office/drawing/2014/main" id="{2808CCB6-77A0-4477-B11B-CAB3DA931F3A}"/>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sp>
            <p:nvSpPr>
              <p:cNvPr id="13" name="矩形 106506">
                <a:extLst>
                  <a:ext uri="{FF2B5EF4-FFF2-40B4-BE49-F238E27FC236}">
                    <a16:creationId xmlns="" xmlns:a16="http://schemas.microsoft.com/office/drawing/2014/main" id="{5FB648E6-C6E4-468A-BE88-E36034F47267}"/>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sp>
            <p:nvSpPr>
              <p:cNvPr id="14" name="矩形 106507">
                <a:extLst>
                  <a:ext uri="{FF2B5EF4-FFF2-40B4-BE49-F238E27FC236}">
                    <a16:creationId xmlns="" xmlns:a16="http://schemas.microsoft.com/office/drawing/2014/main" id="{AC370BDA-0C58-40DA-A051-F986920C29C6}"/>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sp>
            <p:nvSpPr>
              <p:cNvPr id="15" name="矩形 106508">
                <a:extLst>
                  <a:ext uri="{FF2B5EF4-FFF2-40B4-BE49-F238E27FC236}">
                    <a16:creationId xmlns="" xmlns:a16="http://schemas.microsoft.com/office/drawing/2014/main" id="{96107312-05D0-498D-A143-E0EF56D0C96B}"/>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sp>
            <p:nvSpPr>
              <p:cNvPr id="16" name="矩形 106509">
                <a:extLst>
                  <a:ext uri="{FF2B5EF4-FFF2-40B4-BE49-F238E27FC236}">
                    <a16:creationId xmlns="" xmlns:a16="http://schemas.microsoft.com/office/drawing/2014/main" id="{2899E05A-47CC-4823-8C29-791CD1805F88}"/>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sp>
            <p:nvSpPr>
              <p:cNvPr id="17" name="矩形 106510">
                <a:extLst>
                  <a:ext uri="{FF2B5EF4-FFF2-40B4-BE49-F238E27FC236}">
                    <a16:creationId xmlns="" xmlns:a16="http://schemas.microsoft.com/office/drawing/2014/main" id="{CA03CF47-9E34-4980-A2F3-9085625116C9}"/>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grpSp>
      </p:grpSp>
      <p:sp>
        <p:nvSpPr>
          <p:cNvPr id="106515" name="标题 106514"/>
          <p:cNvSpPr>
            <a:spLocks noGrp="1"/>
          </p:cNvSpPr>
          <p:nvPr>
            <p:ph type="ctrTitle"/>
          </p:nvPr>
        </p:nvSpPr>
        <p:spPr>
          <a:xfrm>
            <a:off x="2971800" y="1828800"/>
            <a:ext cx="6019800" cy="2209800"/>
          </a:xfrm>
          <a:prstGeom prst="rect">
            <a:avLst/>
          </a:prstGeom>
          <a:noFill/>
          <a:ln w="9525">
            <a:noFill/>
          </a:ln>
        </p:spPr>
        <p:txBody>
          <a:bodyPr/>
          <a:lstStyle>
            <a:lvl1pPr lvl="0">
              <a:defRPr sz="3750">
                <a:solidFill>
                  <a:srgbClr val="FFFFFF"/>
                </a:solidFill>
              </a:defRPr>
            </a:lvl1pPr>
          </a:lstStyle>
          <a:p>
            <a:pPr lvl="0"/>
            <a:r>
              <a:rPr lang="zh-CN" altLang="en-US" noProof="1"/>
              <a:t>单击此处编辑母版标题样式</a:t>
            </a:r>
          </a:p>
        </p:txBody>
      </p:sp>
      <p:sp>
        <p:nvSpPr>
          <p:cNvPr id="106516" name="副标题 106515"/>
          <p:cNvSpPr>
            <a:spLocks noGrp="1"/>
          </p:cNvSpPr>
          <p:nvPr>
            <p:ph type="subTitle" idx="1"/>
          </p:nvPr>
        </p:nvSpPr>
        <p:spPr>
          <a:xfrm>
            <a:off x="2971800" y="4267200"/>
            <a:ext cx="6019800" cy="1752600"/>
          </a:xfrm>
          <a:prstGeom prst="rect">
            <a:avLst/>
          </a:prstGeom>
          <a:noFill/>
          <a:ln w="9525">
            <a:noFill/>
          </a:ln>
        </p:spPr>
        <p:txBody>
          <a:bodyPr/>
          <a:lstStyle>
            <a:lvl1pPr marL="0" lvl="0" indent="0">
              <a:buNone/>
              <a:defRPr sz="2550"/>
            </a:lvl1pPr>
            <a:lvl2pPr marL="342900" lvl="1" indent="0" algn="ctr">
              <a:buNone/>
              <a:defRPr sz="2550"/>
            </a:lvl2pPr>
            <a:lvl3pPr marL="685800" lvl="2" indent="0" algn="ctr">
              <a:buNone/>
              <a:defRPr sz="2550"/>
            </a:lvl3pPr>
            <a:lvl4pPr marL="1028700" lvl="3" indent="0" algn="ctr">
              <a:buNone/>
              <a:defRPr sz="2550"/>
            </a:lvl4pPr>
            <a:lvl5pPr marL="1371600" lvl="4" indent="0" algn="ctr">
              <a:buNone/>
              <a:defRPr sz="2550"/>
            </a:lvl5pPr>
          </a:lstStyle>
          <a:p>
            <a:pPr lvl="0"/>
            <a:r>
              <a:rPr lang="zh-CN" altLang="en-US" noProof="1"/>
              <a:t>单击此处编辑母版副标题样式</a:t>
            </a:r>
          </a:p>
        </p:txBody>
      </p:sp>
      <p:sp>
        <p:nvSpPr>
          <p:cNvPr id="18" name="日期占位符 106511">
            <a:extLst>
              <a:ext uri="{FF2B5EF4-FFF2-40B4-BE49-F238E27FC236}">
                <a16:creationId xmlns="" xmlns:a16="http://schemas.microsoft.com/office/drawing/2014/main" id="{8EA71927-BA13-478F-BE08-19D25367CFF3}"/>
              </a:ext>
            </a:extLst>
          </p:cNvPr>
          <p:cNvSpPr>
            <a:spLocks noGrp="1"/>
          </p:cNvSpPr>
          <p:nvPr>
            <p:ph type="dt" sz="half" idx="10"/>
          </p:nvPr>
        </p:nvSpPr>
        <p:spPr>
          <a:xfrm>
            <a:off x="457200" y="6248400"/>
            <a:ext cx="2133600" cy="457200"/>
          </a:xfrm>
        </p:spPr>
        <p:txBody>
          <a:bodyPr/>
          <a:lstStyle>
            <a:lvl1pPr>
              <a:defRPr sz="900" b="0"/>
            </a:lvl1pPr>
          </a:lstStyle>
          <a:p>
            <a:pPr>
              <a:defRPr/>
            </a:pPr>
            <a:endParaRPr lang="zh-CN" altLang="en-US"/>
          </a:p>
        </p:txBody>
      </p:sp>
      <p:sp>
        <p:nvSpPr>
          <p:cNvPr id="19" name="页脚占位符 106512">
            <a:extLst>
              <a:ext uri="{FF2B5EF4-FFF2-40B4-BE49-F238E27FC236}">
                <a16:creationId xmlns="" xmlns:a16="http://schemas.microsoft.com/office/drawing/2014/main" id="{A78699FE-9899-4174-B9FC-FEEDE1B5E85F}"/>
              </a:ext>
            </a:extLst>
          </p:cNvPr>
          <p:cNvSpPr>
            <a:spLocks noGrp="1"/>
          </p:cNvSpPr>
          <p:nvPr>
            <p:ph type="ftr" sz="quarter" idx="11"/>
          </p:nvPr>
        </p:nvSpPr>
        <p:spPr/>
        <p:txBody>
          <a:bodyPr/>
          <a:lstStyle>
            <a:lvl1pPr algn="ctr">
              <a:defRPr sz="900" b="0"/>
            </a:lvl1pPr>
          </a:lstStyle>
          <a:p>
            <a:pPr>
              <a:defRPr/>
            </a:pPr>
            <a:endParaRPr lang="zh-CN" altLang="en-US"/>
          </a:p>
        </p:txBody>
      </p:sp>
      <p:sp>
        <p:nvSpPr>
          <p:cNvPr id="20" name="灯片编号占位符 106513">
            <a:extLst>
              <a:ext uri="{FF2B5EF4-FFF2-40B4-BE49-F238E27FC236}">
                <a16:creationId xmlns="" xmlns:a16="http://schemas.microsoft.com/office/drawing/2014/main" id="{09604FC8-4371-4CD0-B8D0-8316ED444B9A}"/>
              </a:ext>
            </a:extLst>
          </p:cNvPr>
          <p:cNvSpPr>
            <a:spLocks noGrp="1"/>
          </p:cNvSpPr>
          <p:nvPr>
            <p:ph type="sldNum" sz="quarter" idx="12"/>
          </p:nvPr>
        </p:nvSpPr>
        <p:spPr/>
        <p:txBody>
          <a:bodyPr/>
          <a:lstStyle>
            <a:lvl1pPr>
              <a:defRPr/>
            </a:lvl1pPr>
          </a:lstStyle>
          <a:p>
            <a:fld id="{9B86EA4A-E292-4796-B2AD-AC73BE3B814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1218163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5473">
            <a:extLst>
              <a:ext uri="{FF2B5EF4-FFF2-40B4-BE49-F238E27FC236}">
                <a16:creationId xmlns="" xmlns:a16="http://schemas.microsoft.com/office/drawing/2014/main" id="{6FCDE2C9-E2B6-4DB3-8B3F-0CE873C012A8}"/>
              </a:ext>
            </a:extLst>
          </p:cNvPr>
          <p:cNvSpPr>
            <a:spLocks noGrp="1"/>
          </p:cNvSpPr>
          <p:nvPr>
            <p:ph type="ftr" sz="quarter" idx="10"/>
          </p:nvPr>
        </p:nvSpPr>
        <p:spPr>
          <a:ln/>
        </p:spPr>
        <p:txBody>
          <a:bodyPr/>
          <a:lstStyle>
            <a:lvl1pPr>
              <a:defRPr/>
            </a:lvl1pPr>
          </a:lstStyle>
          <a:p>
            <a:pPr>
              <a:defRPr/>
            </a:pPr>
            <a:endParaRPr lang="zh-CN" altLang="en-US"/>
          </a:p>
        </p:txBody>
      </p:sp>
      <p:sp>
        <p:nvSpPr>
          <p:cNvPr id="5" name="灯片编号占位符 105474">
            <a:extLst>
              <a:ext uri="{FF2B5EF4-FFF2-40B4-BE49-F238E27FC236}">
                <a16:creationId xmlns="" xmlns:a16="http://schemas.microsoft.com/office/drawing/2014/main" id="{520A8AFA-FA5E-4BCF-9F5A-16E697DBCDDE}"/>
              </a:ext>
            </a:extLst>
          </p:cNvPr>
          <p:cNvSpPr>
            <a:spLocks noGrp="1"/>
          </p:cNvSpPr>
          <p:nvPr>
            <p:ph type="sldNum" sz="quarter" idx="11"/>
          </p:nvPr>
        </p:nvSpPr>
        <p:spPr>
          <a:ln/>
        </p:spPr>
        <p:txBody>
          <a:bodyPr/>
          <a:lstStyle>
            <a:lvl1pPr>
              <a:defRPr/>
            </a:lvl1pPr>
          </a:lstStyle>
          <a:p>
            <a:fld id="{68770086-B7A4-4D78-8D71-4F7CD1656DF9}" type="slidenum">
              <a:rPr lang="zh-CN" altLang="en-US"/>
              <a:pPr/>
              <a:t>‹#›</a:t>
            </a:fld>
            <a:endParaRPr lang="zh-CN" altLang="en-US">
              <a:latin typeface="Arial" panose="020B0604020202020204" pitchFamily="34" charset="0"/>
            </a:endParaRPr>
          </a:p>
        </p:txBody>
      </p:sp>
      <p:sp>
        <p:nvSpPr>
          <p:cNvPr id="6" name="日期占位符 105487">
            <a:extLst>
              <a:ext uri="{FF2B5EF4-FFF2-40B4-BE49-F238E27FC236}">
                <a16:creationId xmlns="" xmlns:a16="http://schemas.microsoft.com/office/drawing/2014/main" id="{6879056D-5ACE-41F7-BDF7-F45F9177ECF2}"/>
              </a:ext>
            </a:extLst>
          </p:cNvPr>
          <p:cNvSpPr>
            <a:spLocks noGrp="1"/>
          </p:cNvSpPr>
          <p:nvPr>
            <p:ph type="dt" sz="half"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4256861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3375"/>
            </a:lvl1pPr>
          </a:lstStyle>
          <a:p>
            <a:r>
              <a:rPr lang="zh-CN" altLang="en-US" noProof="1"/>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noProof="1"/>
              <a:t>单击此处编辑母版文本样式</a:t>
            </a:r>
          </a:p>
        </p:txBody>
      </p:sp>
      <p:sp>
        <p:nvSpPr>
          <p:cNvPr id="4" name="页脚占位符 105473">
            <a:extLst>
              <a:ext uri="{FF2B5EF4-FFF2-40B4-BE49-F238E27FC236}">
                <a16:creationId xmlns="" xmlns:a16="http://schemas.microsoft.com/office/drawing/2014/main" id="{9FBC7A4E-6986-4079-A41B-49F6729E4611}"/>
              </a:ext>
            </a:extLst>
          </p:cNvPr>
          <p:cNvSpPr>
            <a:spLocks noGrp="1"/>
          </p:cNvSpPr>
          <p:nvPr>
            <p:ph type="ftr" sz="quarter" idx="10"/>
          </p:nvPr>
        </p:nvSpPr>
        <p:spPr>
          <a:ln/>
        </p:spPr>
        <p:txBody>
          <a:bodyPr/>
          <a:lstStyle>
            <a:lvl1pPr>
              <a:defRPr/>
            </a:lvl1pPr>
          </a:lstStyle>
          <a:p>
            <a:pPr>
              <a:defRPr/>
            </a:pPr>
            <a:endParaRPr lang="zh-CN" altLang="en-US"/>
          </a:p>
        </p:txBody>
      </p:sp>
      <p:sp>
        <p:nvSpPr>
          <p:cNvPr id="5" name="灯片编号占位符 105474">
            <a:extLst>
              <a:ext uri="{FF2B5EF4-FFF2-40B4-BE49-F238E27FC236}">
                <a16:creationId xmlns="" xmlns:a16="http://schemas.microsoft.com/office/drawing/2014/main" id="{E37557A7-A358-4D0F-8D35-A68C4C362B7F}"/>
              </a:ext>
            </a:extLst>
          </p:cNvPr>
          <p:cNvSpPr>
            <a:spLocks noGrp="1"/>
          </p:cNvSpPr>
          <p:nvPr>
            <p:ph type="sldNum" sz="quarter" idx="11"/>
          </p:nvPr>
        </p:nvSpPr>
        <p:spPr>
          <a:ln/>
        </p:spPr>
        <p:txBody>
          <a:bodyPr/>
          <a:lstStyle>
            <a:lvl1pPr>
              <a:defRPr/>
            </a:lvl1pPr>
          </a:lstStyle>
          <a:p>
            <a:fld id="{64210FB3-D238-4279-A56D-2B56FDEF1DF6}" type="slidenum">
              <a:rPr lang="zh-CN" altLang="en-US"/>
              <a:pPr/>
              <a:t>‹#›</a:t>
            </a:fld>
            <a:endParaRPr lang="zh-CN" altLang="en-US">
              <a:latin typeface="Arial" panose="020B0604020202020204" pitchFamily="34" charset="0"/>
            </a:endParaRPr>
          </a:p>
        </p:txBody>
      </p:sp>
      <p:sp>
        <p:nvSpPr>
          <p:cNvPr id="6" name="日期占位符 105487">
            <a:extLst>
              <a:ext uri="{FF2B5EF4-FFF2-40B4-BE49-F238E27FC236}">
                <a16:creationId xmlns="" xmlns:a16="http://schemas.microsoft.com/office/drawing/2014/main" id="{E322CD98-E90B-44E2-A2EE-6366999B4347}"/>
              </a:ext>
            </a:extLst>
          </p:cNvPr>
          <p:cNvSpPr>
            <a:spLocks noGrp="1"/>
          </p:cNvSpPr>
          <p:nvPr>
            <p:ph type="dt" sz="half"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2775831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981200"/>
            <a:ext cx="4032504"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981200"/>
            <a:ext cx="4032504" cy="3886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页脚占位符 105473">
            <a:extLst>
              <a:ext uri="{FF2B5EF4-FFF2-40B4-BE49-F238E27FC236}">
                <a16:creationId xmlns="" xmlns:a16="http://schemas.microsoft.com/office/drawing/2014/main" id="{0601E70C-B462-46CC-9DF7-B001F377B548}"/>
              </a:ext>
            </a:extLst>
          </p:cNvPr>
          <p:cNvSpPr>
            <a:spLocks noGrp="1"/>
          </p:cNvSpPr>
          <p:nvPr>
            <p:ph type="ftr" sz="quarter" idx="10"/>
          </p:nvPr>
        </p:nvSpPr>
        <p:spPr>
          <a:ln/>
        </p:spPr>
        <p:txBody>
          <a:bodyPr/>
          <a:lstStyle>
            <a:lvl1pPr>
              <a:defRPr/>
            </a:lvl1pPr>
          </a:lstStyle>
          <a:p>
            <a:pPr>
              <a:defRPr/>
            </a:pPr>
            <a:endParaRPr lang="zh-CN" altLang="en-US"/>
          </a:p>
        </p:txBody>
      </p:sp>
      <p:sp>
        <p:nvSpPr>
          <p:cNvPr id="6" name="灯片编号占位符 105474">
            <a:extLst>
              <a:ext uri="{FF2B5EF4-FFF2-40B4-BE49-F238E27FC236}">
                <a16:creationId xmlns="" xmlns:a16="http://schemas.microsoft.com/office/drawing/2014/main" id="{9D36AAE2-EBC5-4464-9622-BFCDF1E307C4}"/>
              </a:ext>
            </a:extLst>
          </p:cNvPr>
          <p:cNvSpPr>
            <a:spLocks noGrp="1"/>
          </p:cNvSpPr>
          <p:nvPr>
            <p:ph type="sldNum" sz="quarter" idx="11"/>
          </p:nvPr>
        </p:nvSpPr>
        <p:spPr>
          <a:ln/>
        </p:spPr>
        <p:txBody>
          <a:bodyPr/>
          <a:lstStyle>
            <a:lvl1pPr>
              <a:defRPr/>
            </a:lvl1pPr>
          </a:lstStyle>
          <a:p>
            <a:fld id="{4170CF22-D3C3-41D3-B753-A886ED61A491}" type="slidenum">
              <a:rPr lang="zh-CN" altLang="en-US"/>
              <a:pPr/>
              <a:t>‹#›</a:t>
            </a:fld>
            <a:endParaRPr lang="zh-CN" altLang="en-US">
              <a:latin typeface="Arial" panose="020B0604020202020204" pitchFamily="34" charset="0"/>
            </a:endParaRPr>
          </a:p>
        </p:txBody>
      </p:sp>
      <p:sp>
        <p:nvSpPr>
          <p:cNvPr id="7" name="日期占位符 105487">
            <a:extLst>
              <a:ext uri="{FF2B5EF4-FFF2-40B4-BE49-F238E27FC236}">
                <a16:creationId xmlns="" xmlns:a16="http://schemas.microsoft.com/office/drawing/2014/main" id="{962FA653-6C7A-457D-A484-A8FF02D38935}"/>
              </a:ext>
            </a:extLst>
          </p:cNvPr>
          <p:cNvSpPr>
            <a:spLocks noGrp="1"/>
          </p:cNvSpPr>
          <p:nvPr>
            <p:ph type="dt" sz="half"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6052288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2" y="1778438"/>
            <a:ext cx="3655181" cy="823912"/>
          </a:xfrm>
        </p:spPr>
        <p:txBody>
          <a:bodyPr anchor="ctr"/>
          <a:lstStyle>
            <a:lvl1pPr marL="0" indent="0">
              <a:buNone/>
              <a:defRPr sz="1575"/>
            </a:lvl1pPr>
            <a:lvl2pPr marL="257175" indent="0">
              <a:buNone/>
              <a:defRPr sz="1350"/>
            </a:lvl2pPr>
            <a:lvl3pPr marL="514350" indent="0">
              <a:buNone/>
              <a:defRPr sz="1125"/>
            </a:lvl3pPr>
            <a:lvl4pPr marL="771525" indent="0">
              <a:buNone/>
              <a:defRPr sz="1013"/>
            </a:lvl4pPr>
            <a:lvl5pPr marL="1028700" indent="0">
              <a:buNone/>
              <a:defRPr sz="1013"/>
            </a:lvl5pPr>
            <a:lvl6pPr marL="1285875" indent="0">
              <a:buNone/>
              <a:defRPr sz="1013"/>
            </a:lvl6pPr>
            <a:lvl7pPr marL="1543050" indent="0">
              <a:buNone/>
              <a:defRPr sz="1013"/>
            </a:lvl7pPr>
            <a:lvl8pPr marL="1800225" indent="0">
              <a:buNone/>
              <a:defRPr sz="1013"/>
            </a:lvl8pPr>
            <a:lvl9pPr marL="2057400" indent="0">
              <a:buNone/>
              <a:defRPr sz="1013"/>
            </a:lvl9pPr>
          </a:lstStyle>
          <a:p>
            <a:pPr lvl="0"/>
            <a:r>
              <a:rPr lang="zh-CN" altLang="en-US" noProof="1"/>
              <a:t>单击此处编辑母版文本样式</a:t>
            </a:r>
          </a:p>
        </p:txBody>
      </p:sp>
      <p:sp>
        <p:nvSpPr>
          <p:cNvPr id="4" name="内容占位符 3"/>
          <p:cNvSpPr>
            <a:spLocks noGrp="1"/>
          </p:cNvSpPr>
          <p:nvPr>
            <p:ph sz="half" idx="2"/>
          </p:nvPr>
        </p:nvSpPr>
        <p:spPr>
          <a:xfrm>
            <a:off x="890082"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1575"/>
            </a:lvl1pPr>
            <a:lvl2pPr marL="257175" indent="0">
              <a:buNone/>
              <a:defRPr sz="1350"/>
            </a:lvl2pPr>
            <a:lvl3pPr marL="514350" indent="0">
              <a:buNone/>
              <a:defRPr sz="1125"/>
            </a:lvl3pPr>
            <a:lvl4pPr marL="771525" indent="0">
              <a:buNone/>
              <a:defRPr sz="1013"/>
            </a:lvl4pPr>
            <a:lvl5pPr marL="1028700" indent="0">
              <a:buNone/>
              <a:defRPr sz="1013"/>
            </a:lvl5pPr>
            <a:lvl6pPr marL="1285875" indent="0">
              <a:buNone/>
              <a:defRPr sz="1013"/>
            </a:lvl6pPr>
            <a:lvl7pPr marL="1543050" indent="0">
              <a:buNone/>
              <a:defRPr sz="1013"/>
            </a:lvl7pPr>
            <a:lvl8pPr marL="1800225" indent="0">
              <a:buNone/>
              <a:defRPr sz="1013"/>
            </a:lvl8pPr>
            <a:lvl9pPr marL="2057400" indent="0">
              <a:buNone/>
              <a:defRPr sz="1013"/>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页脚占位符 105473">
            <a:extLst>
              <a:ext uri="{FF2B5EF4-FFF2-40B4-BE49-F238E27FC236}">
                <a16:creationId xmlns="" xmlns:a16="http://schemas.microsoft.com/office/drawing/2014/main" id="{B1226AEE-15C7-4D44-8F94-0E4FBB645275}"/>
              </a:ext>
            </a:extLst>
          </p:cNvPr>
          <p:cNvSpPr>
            <a:spLocks noGrp="1"/>
          </p:cNvSpPr>
          <p:nvPr>
            <p:ph type="ftr" sz="quarter" idx="10"/>
          </p:nvPr>
        </p:nvSpPr>
        <p:spPr>
          <a:ln/>
        </p:spPr>
        <p:txBody>
          <a:bodyPr/>
          <a:lstStyle>
            <a:lvl1pPr>
              <a:defRPr/>
            </a:lvl1pPr>
          </a:lstStyle>
          <a:p>
            <a:pPr>
              <a:defRPr/>
            </a:pPr>
            <a:endParaRPr lang="zh-CN" altLang="en-US"/>
          </a:p>
        </p:txBody>
      </p:sp>
      <p:sp>
        <p:nvSpPr>
          <p:cNvPr id="8" name="灯片编号占位符 105474">
            <a:extLst>
              <a:ext uri="{FF2B5EF4-FFF2-40B4-BE49-F238E27FC236}">
                <a16:creationId xmlns="" xmlns:a16="http://schemas.microsoft.com/office/drawing/2014/main" id="{B3AF5F1F-45B4-4EB0-A4E0-874F4F035EC2}"/>
              </a:ext>
            </a:extLst>
          </p:cNvPr>
          <p:cNvSpPr>
            <a:spLocks noGrp="1"/>
          </p:cNvSpPr>
          <p:nvPr>
            <p:ph type="sldNum" sz="quarter" idx="11"/>
          </p:nvPr>
        </p:nvSpPr>
        <p:spPr>
          <a:ln/>
        </p:spPr>
        <p:txBody>
          <a:bodyPr/>
          <a:lstStyle>
            <a:lvl1pPr>
              <a:defRPr/>
            </a:lvl1pPr>
          </a:lstStyle>
          <a:p>
            <a:fld id="{983C3206-DBD3-4992-A481-7868A53935AE}" type="slidenum">
              <a:rPr lang="zh-CN" altLang="en-US"/>
              <a:pPr/>
              <a:t>‹#›</a:t>
            </a:fld>
            <a:endParaRPr lang="zh-CN" altLang="en-US">
              <a:latin typeface="Arial" panose="020B0604020202020204" pitchFamily="34" charset="0"/>
            </a:endParaRPr>
          </a:p>
        </p:txBody>
      </p:sp>
      <p:sp>
        <p:nvSpPr>
          <p:cNvPr id="9" name="日期占位符 105487">
            <a:extLst>
              <a:ext uri="{FF2B5EF4-FFF2-40B4-BE49-F238E27FC236}">
                <a16:creationId xmlns="" xmlns:a16="http://schemas.microsoft.com/office/drawing/2014/main" id="{ACA2ABF1-6D8C-46A9-B143-BC2CA05CDFAC}"/>
              </a:ext>
            </a:extLst>
          </p:cNvPr>
          <p:cNvSpPr>
            <a:spLocks noGrp="1"/>
          </p:cNvSpPr>
          <p:nvPr>
            <p:ph type="dt" sz="half"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805810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页脚占位符 105473">
            <a:extLst>
              <a:ext uri="{FF2B5EF4-FFF2-40B4-BE49-F238E27FC236}">
                <a16:creationId xmlns="" xmlns:a16="http://schemas.microsoft.com/office/drawing/2014/main" id="{7E12E063-4862-49E2-9C77-5F01614260D8}"/>
              </a:ext>
            </a:extLst>
          </p:cNvPr>
          <p:cNvSpPr>
            <a:spLocks noGrp="1"/>
          </p:cNvSpPr>
          <p:nvPr>
            <p:ph type="ftr" sz="quarter" idx="10"/>
          </p:nvPr>
        </p:nvSpPr>
        <p:spPr>
          <a:ln/>
        </p:spPr>
        <p:txBody>
          <a:bodyPr/>
          <a:lstStyle>
            <a:lvl1pPr>
              <a:defRPr/>
            </a:lvl1pPr>
          </a:lstStyle>
          <a:p>
            <a:pPr>
              <a:defRPr/>
            </a:pPr>
            <a:endParaRPr lang="zh-CN" altLang="en-US"/>
          </a:p>
        </p:txBody>
      </p:sp>
      <p:sp>
        <p:nvSpPr>
          <p:cNvPr id="4" name="灯片编号占位符 105474">
            <a:extLst>
              <a:ext uri="{FF2B5EF4-FFF2-40B4-BE49-F238E27FC236}">
                <a16:creationId xmlns="" xmlns:a16="http://schemas.microsoft.com/office/drawing/2014/main" id="{2BB73FB6-2440-4011-88E3-980F9EB2B18D}"/>
              </a:ext>
            </a:extLst>
          </p:cNvPr>
          <p:cNvSpPr>
            <a:spLocks noGrp="1"/>
          </p:cNvSpPr>
          <p:nvPr>
            <p:ph type="sldNum" sz="quarter" idx="11"/>
          </p:nvPr>
        </p:nvSpPr>
        <p:spPr>
          <a:ln/>
        </p:spPr>
        <p:txBody>
          <a:bodyPr/>
          <a:lstStyle>
            <a:lvl1pPr>
              <a:defRPr/>
            </a:lvl1pPr>
          </a:lstStyle>
          <a:p>
            <a:fld id="{2F0DBF1C-0FA0-4AF8-9ED5-5B905A4FDD12}" type="slidenum">
              <a:rPr lang="zh-CN" altLang="en-US"/>
              <a:pPr/>
              <a:t>‹#›</a:t>
            </a:fld>
            <a:endParaRPr lang="zh-CN" altLang="en-US">
              <a:latin typeface="Arial" panose="020B0604020202020204" pitchFamily="34" charset="0"/>
            </a:endParaRPr>
          </a:p>
        </p:txBody>
      </p:sp>
      <p:sp>
        <p:nvSpPr>
          <p:cNvPr id="5" name="日期占位符 105487">
            <a:extLst>
              <a:ext uri="{FF2B5EF4-FFF2-40B4-BE49-F238E27FC236}">
                <a16:creationId xmlns="" xmlns:a16="http://schemas.microsoft.com/office/drawing/2014/main" id="{579EA17A-7F6C-4E1F-80D5-E08D34B23B5F}"/>
              </a:ext>
            </a:extLst>
          </p:cNvPr>
          <p:cNvSpPr>
            <a:spLocks noGrp="1"/>
          </p:cNvSpPr>
          <p:nvPr>
            <p:ph type="dt" sz="half"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4632579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05473">
            <a:extLst>
              <a:ext uri="{FF2B5EF4-FFF2-40B4-BE49-F238E27FC236}">
                <a16:creationId xmlns="" xmlns:a16="http://schemas.microsoft.com/office/drawing/2014/main" id="{A0A7BA0A-0A7B-4503-8E67-FFEA445A5EA3}"/>
              </a:ext>
            </a:extLst>
          </p:cNvPr>
          <p:cNvSpPr>
            <a:spLocks noGrp="1"/>
          </p:cNvSpPr>
          <p:nvPr>
            <p:ph type="ftr" sz="quarter" idx="10"/>
          </p:nvPr>
        </p:nvSpPr>
        <p:spPr>
          <a:ln/>
        </p:spPr>
        <p:txBody>
          <a:bodyPr/>
          <a:lstStyle>
            <a:lvl1pPr>
              <a:defRPr/>
            </a:lvl1pPr>
          </a:lstStyle>
          <a:p>
            <a:pPr>
              <a:defRPr/>
            </a:pPr>
            <a:endParaRPr lang="zh-CN" altLang="en-US"/>
          </a:p>
        </p:txBody>
      </p:sp>
      <p:sp>
        <p:nvSpPr>
          <p:cNvPr id="3" name="灯片编号占位符 105474">
            <a:extLst>
              <a:ext uri="{FF2B5EF4-FFF2-40B4-BE49-F238E27FC236}">
                <a16:creationId xmlns="" xmlns:a16="http://schemas.microsoft.com/office/drawing/2014/main" id="{A098657B-4502-4306-B028-A371A1B93929}"/>
              </a:ext>
            </a:extLst>
          </p:cNvPr>
          <p:cNvSpPr>
            <a:spLocks noGrp="1"/>
          </p:cNvSpPr>
          <p:nvPr>
            <p:ph type="sldNum" sz="quarter" idx="11"/>
          </p:nvPr>
        </p:nvSpPr>
        <p:spPr>
          <a:ln/>
        </p:spPr>
        <p:txBody>
          <a:bodyPr/>
          <a:lstStyle>
            <a:lvl1pPr>
              <a:defRPr/>
            </a:lvl1pPr>
          </a:lstStyle>
          <a:p>
            <a:fld id="{95471F78-D248-4508-B312-E0EE39D4B56C}" type="slidenum">
              <a:rPr lang="zh-CN" altLang="en-US"/>
              <a:pPr/>
              <a:t>‹#›</a:t>
            </a:fld>
            <a:endParaRPr lang="zh-CN" altLang="en-US">
              <a:latin typeface="Arial" panose="020B0604020202020204" pitchFamily="34" charset="0"/>
            </a:endParaRPr>
          </a:p>
        </p:txBody>
      </p:sp>
      <p:sp>
        <p:nvSpPr>
          <p:cNvPr id="4" name="日期占位符 105487">
            <a:extLst>
              <a:ext uri="{FF2B5EF4-FFF2-40B4-BE49-F238E27FC236}">
                <a16:creationId xmlns="" xmlns:a16="http://schemas.microsoft.com/office/drawing/2014/main" id="{24F7D142-6175-4609-AA4B-A2CFEBFC7CC1}"/>
              </a:ext>
            </a:extLst>
          </p:cNvPr>
          <p:cNvSpPr>
            <a:spLocks noGrp="1"/>
          </p:cNvSpPr>
          <p:nvPr>
            <p:ph type="dt" sz="half"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159741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D4C4515-2922-4322-824E-0DB0442BA6F8}" type="slidenum">
              <a:rPr lang="en-US" altLang="zh-CN" smtClean="0"/>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1800"/>
            </a:lvl1pPr>
          </a:lstStyle>
          <a:p>
            <a:r>
              <a:rPr lang="zh-CN" altLang="en-US" noProof="1"/>
              <a:t>单击此处编辑母版标题样式</a:t>
            </a:r>
          </a:p>
        </p:txBody>
      </p:sp>
      <p:sp>
        <p:nvSpPr>
          <p:cNvPr id="3" name="内容占位符 2"/>
          <p:cNvSpPr>
            <a:spLocks noGrp="1"/>
          </p:cNvSpPr>
          <p:nvPr>
            <p:ph idx="1"/>
          </p:nvPr>
        </p:nvSpPr>
        <p:spPr>
          <a:xfrm>
            <a:off x="3887391" y="987427"/>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noProof="1"/>
              <a:t>单击此处编辑母版文本样式</a:t>
            </a:r>
          </a:p>
        </p:txBody>
      </p:sp>
      <p:sp>
        <p:nvSpPr>
          <p:cNvPr id="5" name="页脚占位符 105473">
            <a:extLst>
              <a:ext uri="{FF2B5EF4-FFF2-40B4-BE49-F238E27FC236}">
                <a16:creationId xmlns="" xmlns:a16="http://schemas.microsoft.com/office/drawing/2014/main" id="{5B54E4F3-95F1-427E-A199-B5F4E9B6F211}"/>
              </a:ext>
            </a:extLst>
          </p:cNvPr>
          <p:cNvSpPr>
            <a:spLocks noGrp="1"/>
          </p:cNvSpPr>
          <p:nvPr>
            <p:ph type="ftr" sz="quarter" idx="10"/>
          </p:nvPr>
        </p:nvSpPr>
        <p:spPr>
          <a:ln/>
        </p:spPr>
        <p:txBody>
          <a:bodyPr/>
          <a:lstStyle>
            <a:lvl1pPr>
              <a:defRPr/>
            </a:lvl1pPr>
          </a:lstStyle>
          <a:p>
            <a:pPr>
              <a:defRPr/>
            </a:pPr>
            <a:endParaRPr lang="zh-CN" altLang="en-US"/>
          </a:p>
        </p:txBody>
      </p:sp>
      <p:sp>
        <p:nvSpPr>
          <p:cNvPr id="6" name="灯片编号占位符 105474">
            <a:extLst>
              <a:ext uri="{FF2B5EF4-FFF2-40B4-BE49-F238E27FC236}">
                <a16:creationId xmlns="" xmlns:a16="http://schemas.microsoft.com/office/drawing/2014/main" id="{C7431F0E-5977-4451-A50E-F90069A67470}"/>
              </a:ext>
            </a:extLst>
          </p:cNvPr>
          <p:cNvSpPr>
            <a:spLocks noGrp="1"/>
          </p:cNvSpPr>
          <p:nvPr>
            <p:ph type="sldNum" sz="quarter" idx="11"/>
          </p:nvPr>
        </p:nvSpPr>
        <p:spPr>
          <a:ln/>
        </p:spPr>
        <p:txBody>
          <a:bodyPr/>
          <a:lstStyle>
            <a:lvl1pPr>
              <a:defRPr/>
            </a:lvl1pPr>
          </a:lstStyle>
          <a:p>
            <a:fld id="{E8D050AD-9C8C-48C1-A11D-7674E21B5315}" type="slidenum">
              <a:rPr lang="zh-CN" altLang="en-US"/>
              <a:pPr/>
              <a:t>‹#›</a:t>
            </a:fld>
            <a:endParaRPr lang="zh-CN" altLang="en-US">
              <a:latin typeface="Arial" panose="020B0604020202020204" pitchFamily="34" charset="0"/>
            </a:endParaRPr>
          </a:p>
        </p:txBody>
      </p:sp>
      <p:sp>
        <p:nvSpPr>
          <p:cNvPr id="7" name="日期占位符 105487">
            <a:extLst>
              <a:ext uri="{FF2B5EF4-FFF2-40B4-BE49-F238E27FC236}">
                <a16:creationId xmlns="" xmlns:a16="http://schemas.microsoft.com/office/drawing/2014/main" id="{7EA7A7A2-54F9-4A95-BF43-553DC633D2A7}"/>
              </a:ext>
            </a:extLst>
          </p:cNvPr>
          <p:cNvSpPr>
            <a:spLocks noGrp="1"/>
          </p:cNvSpPr>
          <p:nvPr>
            <p:ph type="dt" sz="half"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4639058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18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zh-CN" altLang="en-US" noProof="1"/>
              <a:t>单击此处编辑母版文本样式</a:t>
            </a:r>
          </a:p>
        </p:txBody>
      </p:sp>
      <p:sp>
        <p:nvSpPr>
          <p:cNvPr id="5" name="页脚占位符 105473">
            <a:extLst>
              <a:ext uri="{FF2B5EF4-FFF2-40B4-BE49-F238E27FC236}">
                <a16:creationId xmlns="" xmlns:a16="http://schemas.microsoft.com/office/drawing/2014/main" id="{95D5D3C8-C254-45C9-A6FE-C91BE9C53DAD}"/>
              </a:ext>
            </a:extLst>
          </p:cNvPr>
          <p:cNvSpPr>
            <a:spLocks noGrp="1"/>
          </p:cNvSpPr>
          <p:nvPr>
            <p:ph type="ftr" sz="quarter" idx="10"/>
          </p:nvPr>
        </p:nvSpPr>
        <p:spPr>
          <a:ln/>
        </p:spPr>
        <p:txBody>
          <a:bodyPr/>
          <a:lstStyle>
            <a:lvl1pPr>
              <a:defRPr/>
            </a:lvl1pPr>
          </a:lstStyle>
          <a:p>
            <a:pPr>
              <a:defRPr/>
            </a:pPr>
            <a:endParaRPr lang="zh-CN" altLang="en-US"/>
          </a:p>
        </p:txBody>
      </p:sp>
      <p:sp>
        <p:nvSpPr>
          <p:cNvPr id="6" name="灯片编号占位符 105474">
            <a:extLst>
              <a:ext uri="{FF2B5EF4-FFF2-40B4-BE49-F238E27FC236}">
                <a16:creationId xmlns="" xmlns:a16="http://schemas.microsoft.com/office/drawing/2014/main" id="{DFDB5B5B-D656-4843-B579-757BBC92066B}"/>
              </a:ext>
            </a:extLst>
          </p:cNvPr>
          <p:cNvSpPr>
            <a:spLocks noGrp="1"/>
          </p:cNvSpPr>
          <p:nvPr>
            <p:ph type="sldNum" sz="quarter" idx="11"/>
          </p:nvPr>
        </p:nvSpPr>
        <p:spPr>
          <a:ln/>
        </p:spPr>
        <p:txBody>
          <a:bodyPr/>
          <a:lstStyle>
            <a:lvl1pPr>
              <a:defRPr/>
            </a:lvl1pPr>
          </a:lstStyle>
          <a:p>
            <a:fld id="{B7BED838-7593-468C-9C9C-73FFA277E2EC}" type="slidenum">
              <a:rPr lang="zh-CN" altLang="en-US"/>
              <a:pPr/>
              <a:t>‹#›</a:t>
            </a:fld>
            <a:endParaRPr lang="zh-CN" altLang="en-US">
              <a:latin typeface="Arial" panose="020B0604020202020204" pitchFamily="34" charset="0"/>
            </a:endParaRPr>
          </a:p>
        </p:txBody>
      </p:sp>
      <p:sp>
        <p:nvSpPr>
          <p:cNvPr id="7" name="日期占位符 105487">
            <a:extLst>
              <a:ext uri="{FF2B5EF4-FFF2-40B4-BE49-F238E27FC236}">
                <a16:creationId xmlns="" xmlns:a16="http://schemas.microsoft.com/office/drawing/2014/main" id="{AF65E157-2D53-42D6-9DD3-E70EC02B7A0F}"/>
              </a:ext>
            </a:extLst>
          </p:cNvPr>
          <p:cNvSpPr>
            <a:spLocks noGrp="1"/>
          </p:cNvSpPr>
          <p:nvPr>
            <p:ph type="dt" sz="half"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25847699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5473">
            <a:extLst>
              <a:ext uri="{FF2B5EF4-FFF2-40B4-BE49-F238E27FC236}">
                <a16:creationId xmlns="" xmlns:a16="http://schemas.microsoft.com/office/drawing/2014/main" id="{94D07067-45BD-47F2-95F0-5D55E20DF2CC}"/>
              </a:ext>
            </a:extLst>
          </p:cNvPr>
          <p:cNvSpPr>
            <a:spLocks noGrp="1"/>
          </p:cNvSpPr>
          <p:nvPr>
            <p:ph type="ftr" sz="quarter" idx="10"/>
          </p:nvPr>
        </p:nvSpPr>
        <p:spPr>
          <a:ln/>
        </p:spPr>
        <p:txBody>
          <a:bodyPr/>
          <a:lstStyle>
            <a:lvl1pPr>
              <a:defRPr/>
            </a:lvl1pPr>
          </a:lstStyle>
          <a:p>
            <a:pPr>
              <a:defRPr/>
            </a:pPr>
            <a:endParaRPr lang="zh-CN" altLang="en-US"/>
          </a:p>
        </p:txBody>
      </p:sp>
      <p:sp>
        <p:nvSpPr>
          <p:cNvPr id="5" name="灯片编号占位符 105474">
            <a:extLst>
              <a:ext uri="{FF2B5EF4-FFF2-40B4-BE49-F238E27FC236}">
                <a16:creationId xmlns="" xmlns:a16="http://schemas.microsoft.com/office/drawing/2014/main" id="{C768648D-C9BF-4017-8E0D-F0792D082247}"/>
              </a:ext>
            </a:extLst>
          </p:cNvPr>
          <p:cNvSpPr>
            <a:spLocks noGrp="1"/>
          </p:cNvSpPr>
          <p:nvPr>
            <p:ph type="sldNum" sz="quarter" idx="11"/>
          </p:nvPr>
        </p:nvSpPr>
        <p:spPr>
          <a:ln/>
        </p:spPr>
        <p:txBody>
          <a:bodyPr/>
          <a:lstStyle>
            <a:lvl1pPr>
              <a:defRPr/>
            </a:lvl1pPr>
          </a:lstStyle>
          <a:p>
            <a:fld id="{0CC0ABC9-2FB4-4D9D-B6BE-F1D01BDC7C2F}" type="slidenum">
              <a:rPr lang="zh-CN" altLang="en-US"/>
              <a:pPr/>
              <a:t>‹#›</a:t>
            </a:fld>
            <a:endParaRPr lang="zh-CN" altLang="en-US">
              <a:latin typeface="Arial" panose="020B0604020202020204" pitchFamily="34" charset="0"/>
            </a:endParaRPr>
          </a:p>
        </p:txBody>
      </p:sp>
      <p:sp>
        <p:nvSpPr>
          <p:cNvPr id="6" name="日期占位符 105487">
            <a:extLst>
              <a:ext uri="{FF2B5EF4-FFF2-40B4-BE49-F238E27FC236}">
                <a16:creationId xmlns="" xmlns:a16="http://schemas.microsoft.com/office/drawing/2014/main" id="{BC4B2691-9C7C-4B9B-9EFA-929C2743F6AE}"/>
              </a:ext>
            </a:extLst>
          </p:cNvPr>
          <p:cNvSpPr>
            <a:spLocks noGrp="1"/>
          </p:cNvSpPr>
          <p:nvPr>
            <p:ph type="dt" sz="half"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3494040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457200"/>
            <a:ext cx="6052930" cy="5410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页脚占位符 105473">
            <a:extLst>
              <a:ext uri="{FF2B5EF4-FFF2-40B4-BE49-F238E27FC236}">
                <a16:creationId xmlns="" xmlns:a16="http://schemas.microsoft.com/office/drawing/2014/main" id="{A872A6F7-1105-464D-8180-C476A522BC91}"/>
              </a:ext>
            </a:extLst>
          </p:cNvPr>
          <p:cNvSpPr>
            <a:spLocks noGrp="1"/>
          </p:cNvSpPr>
          <p:nvPr>
            <p:ph type="ftr" sz="quarter" idx="10"/>
          </p:nvPr>
        </p:nvSpPr>
        <p:spPr>
          <a:ln/>
        </p:spPr>
        <p:txBody>
          <a:bodyPr/>
          <a:lstStyle>
            <a:lvl1pPr>
              <a:defRPr/>
            </a:lvl1pPr>
          </a:lstStyle>
          <a:p>
            <a:pPr>
              <a:defRPr/>
            </a:pPr>
            <a:endParaRPr lang="zh-CN" altLang="en-US"/>
          </a:p>
        </p:txBody>
      </p:sp>
      <p:sp>
        <p:nvSpPr>
          <p:cNvPr id="5" name="灯片编号占位符 105474">
            <a:extLst>
              <a:ext uri="{FF2B5EF4-FFF2-40B4-BE49-F238E27FC236}">
                <a16:creationId xmlns="" xmlns:a16="http://schemas.microsoft.com/office/drawing/2014/main" id="{E1781842-030F-4EEF-931E-64546E70D34A}"/>
              </a:ext>
            </a:extLst>
          </p:cNvPr>
          <p:cNvSpPr>
            <a:spLocks noGrp="1"/>
          </p:cNvSpPr>
          <p:nvPr>
            <p:ph type="sldNum" sz="quarter" idx="11"/>
          </p:nvPr>
        </p:nvSpPr>
        <p:spPr>
          <a:ln/>
        </p:spPr>
        <p:txBody>
          <a:bodyPr/>
          <a:lstStyle>
            <a:lvl1pPr>
              <a:defRPr/>
            </a:lvl1pPr>
          </a:lstStyle>
          <a:p>
            <a:fld id="{C2174170-7540-4585-9B57-1C8D5BA03A6F}" type="slidenum">
              <a:rPr lang="zh-CN" altLang="en-US"/>
              <a:pPr/>
              <a:t>‹#›</a:t>
            </a:fld>
            <a:endParaRPr lang="zh-CN" altLang="en-US">
              <a:latin typeface="Arial" panose="020B0604020202020204" pitchFamily="34" charset="0"/>
            </a:endParaRPr>
          </a:p>
        </p:txBody>
      </p:sp>
      <p:sp>
        <p:nvSpPr>
          <p:cNvPr id="6" name="日期占位符 105487">
            <a:extLst>
              <a:ext uri="{FF2B5EF4-FFF2-40B4-BE49-F238E27FC236}">
                <a16:creationId xmlns="" xmlns:a16="http://schemas.microsoft.com/office/drawing/2014/main" id="{65B2F3E4-F825-49F6-830A-5B4EB3289657}"/>
              </a:ext>
            </a:extLst>
          </p:cNvPr>
          <p:cNvSpPr>
            <a:spLocks noGrp="1"/>
          </p:cNvSpPr>
          <p:nvPr>
            <p:ph type="dt" sz="half" idx="12"/>
          </p:nvPr>
        </p:nvSpPr>
        <p:spPr>
          <a:ln/>
        </p:spPr>
        <p:txBody>
          <a:bodyPr/>
          <a:lstStyle>
            <a:lvl1pPr>
              <a:defRPr/>
            </a:lvl1pPr>
          </a:lstStyle>
          <a:p>
            <a:pPr>
              <a:defRPr/>
            </a:pPr>
            <a:endParaRPr lang="zh-CN" altLang="en-US"/>
          </a:p>
        </p:txBody>
      </p:sp>
    </p:spTree>
    <p:extLst>
      <p:ext uri="{BB962C8B-B14F-4D97-AF65-F5344CB8AC3E}">
        <p14:creationId xmlns:p14="http://schemas.microsoft.com/office/powerpoint/2010/main" val="21377372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 xmlns:a16="http://schemas.microsoft.com/office/drawing/2014/main" id="{FF9DAC93-6266-4BE9-9366-67005CFD5100}"/>
              </a:ext>
            </a:extLst>
          </p:cNvPr>
          <p:cNvSpPr>
            <a:spLocks noGrp="1"/>
          </p:cNvSpPr>
          <p:nvPr>
            <p:ph type="dt" sz="half" idx="10"/>
          </p:nvPr>
        </p:nvSpPr>
        <p:spPr>
          <a:ln/>
        </p:spPr>
        <p:txBody>
          <a:bodyPr/>
          <a:lstStyle>
            <a:lvl1pPr>
              <a:defRPr/>
            </a:lvl1pPr>
          </a:lstStyle>
          <a:p>
            <a:pPr>
              <a:defRPr/>
            </a:pPr>
            <a:fld id="{367918B6-2F42-4C0D-9346-F60762F1D9F8}" type="datetimeFigureOut">
              <a:rPr lang="zh-CN" altLang="en-US"/>
              <a:pPr>
                <a:defRPr/>
              </a:pPr>
              <a:t>2019/12/17</a:t>
            </a:fld>
            <a:endParaRPr lang="zh-CN" altLang="en-US"/>
          </a:p>
        </p:txBody>
      </p:sp>
      <p:sp>
        <p:nvSpPr>
          <p:cNvPr id="5" name="页脚占位符 4">
            <a:extLst>
              <a:ext uri="{FF2B5EF4-FFF2-40B4-BE49-F238E27FC236}">
                <a16:creationId xmlns="" xmlns:a16="http://schemas.microsoft.com/office/drawing/2014/main" id="{CF731525-0CE5-406E-88CF-F70DD0EAD05F}"/>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CDBDF274-254B-4ABB-9870-05EE9A65D9DC}"/>
              </a:ext>
            </a:extLst>
          </p:cNvPr>
          <p:cNvSpPr>
            <a:spLocks noGrp="1"/>
          </p:cNvSpPr>
          <p:nvPr>
            <p:ph type="sldNum" sz="quarter" idx="12"/>
          </p:nvPr>
        </p:nvSpPr>
        <p:spPr>
          <a:ln/>
        </p:spPr>
        <p:txBody>
          <a:bodyPr/>
          <a:lstStyle>
            <a:lvl1pPr>
              <a:defRPr/>
            </a:lvl1pPr>
          </a:lstStyle>
          <a:p>
            <a:pPr>
              <a:defRPr/>
            </a:pPr>
            <a:fld id="{5C970F10-5CB9-4F30-96F2-574726A2D59B}" type="slidenum">
              <a:rPr altLang="en-US"/>
              <a:pPr>
                <a:defRPr/>
              </a:pPr>
              <a:t>‹#›</a:t>
            </a:fld>
            <a:endParaRPr lang="zh-CN" altLang="en-US"/>
          </a:p>
        </p:txBody>
      </p:sp>
    </p:spTree>
    <p:extLst>
      <p:ext uri="{BB962C8B-B14F-4D97-AF65-F5344CB8AC3E}">
        <p14:creationId xmlns:p14="http://schemas.microsoft.com/office/powerpoint/2010/main" val="33309230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 xmlns:a16="http://schemas.microsoft.com/office/drawing/2014/main" id="{35074761-AD81-45C6-B1EA-4A0B5B83C2BB}"/>
              </a:ext>
            </a:extLst>
          </p:cNvPr>
          <p:cNvSpPr>
            <a:spLocks noGrp="1"/>
          </p:cNvSpPr>
          <p:nvPr>
            <p:ph type="dt" sz="half" idx="10"/>
          </p:nvPr>
        </p:nvSpPr>
        <p:spPr>
          <a:ln/>
        </p:spPr>
        <p:txBody>
          <a:bodyPr/>
          <a:lstStyle>
            <a:lvl1pPr>
              <a:defRPr/>
            </a:lvl1pPr>
          </a:lstStyle>
          <a:p>
            <a:pPr>
              <a:defRPr/>
            </a:pPr>
            <a:fld id="{5097B5D2-73E5-4FB7-9BF6-854F0069C6CA}" type="datetimeFigureOut">
              <a:rPr lang="zh-CN" altLang="en-US"/>
              <a:pPr>
                <a:defRPr/>
              </a:pPr>
              <a:t>2019/12/17</a:t>
            </a:fld>
            <a:endParaRPr lang="zh-CN" altLang="en-US"/>
          </a:p>
        </p:txBody>
      </p:sp>
      <p:sp>
        <p:nvSpPr>
          <p:cNvPr id="5" name="页脚占位符 4">
            <a:extLst>
              <a:ext uri="{FF2B5EF4-FFF2-40B4-BE49-F238E27FC236}">
                <a16:creationId xmlns="" xmlns:a16="http://schemas.microsoft.com/office/drawing/2014/main" id="{1D01D371-7135-48F5-8FD6-CF9D034D09B7}"/>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95ED3019-1784-4049-93A7-4BE55AA68C50}"/>
              </a:ext>
            </a:extLst>
          </p:cNvPr>
          <p:cNvSpPr>
            <a:spLocks noGrp="1"/>
          </p:cNvSpPr>
          <p:nvPr>
            <p:ph type="sldNum" sz="quarter" idx="12"/>
          </p:nvPr>
        </p:nvSpPr>
        <p:spPr>
          <a:ln/>
        </p:spPr>
        <p:txBody>
          <a:bodyPr/>
          <a:lstStyle>
            <a:lvl1pPr>
              <a:defRPr/>
            </a:lvl1pPr>
          </a:lstStyle>
          <a:p>
            <a:pPr>
              <a:defRPr/>
            </a:pPr>
            <a:fld id="{54FD1FF3-22D4-4E75-A8AE-0ADC7FB1F196}" type="slidenum">
              <a:rPr altLang="en-US"/>
              <a:pPr>
                <a:defRPr/>
              </a:pPr>
              <a:t>‹#›</a:t>
            </a:fld>
            <a:endParaRPr lang="zh-CN" altLang="en-US"/>
          </a:p>
        </p:txBody>
      </p:sp>
    </p:spTree>
    <p:extLst>
      <p:ext uri="{BB962C8B-B14F-4D97-AF65-F5344CB8AC3E}">
        <p14:creationId xmlns:p14="http://schemas.microsoft.com/office/powerpoint/2010/main" val="16584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 xmlns:a16="http://schemas.microsoft.com/office/drawing/2014/main" id="{88F70B83-31AD-4EB0-9ACC-93F2BE188ABB}"/>
              </a:ext>
            </a:extLst>
          </p:cNvPr>
          <p:cNvSpPr>
            <a:spLocks noGrp="1"/>
          </p:cNvSpPr>
          <p:nvPr>
            <p:ph type="dt" sz="half" idx="10"/>
          </p:nvPr>
        </p:nvSpPr>
        <p:spPr>
          <a:ln/>
        </p:spPr>
        <p:txBody>
          <a:bodyPr/>
          <a:lstStyle>
            <a:lvl1pPr>
              <a:defRPr/>
            </a:lvl1pPr>
          </a:lstStyle>
          <a:p>
            <a:pPr>
              <a:defRPr/>
            </a:pPr>
            <a:fld id="{087483F5-1C6F-4FAB-81D5-FE13C98E2CFE}" type="datetimeFigureOut">
              <a:rPr lang="zh-CN" altLang="en-US"/>
              <a:pPr>
                <a:defRPr/>
              </a:pPr>
              <a:t>2019/12/17</a:t>
            </a:fld>
            <a:endParaRPr lang="zh-CN" altLang="en-US"/>
          </a:p>
        </p:txBody>
      </p:sp>
      <p:sp>
        <p:nvSpPr>
          <p:cNvPr id="5" name="页脚占位符 4">
            <a:extLst>
              <a:ext uri="{FF2B5EF4-FFF2-40B4-BE49-F238E27FC236}">
                <a16:creationId xmlns="" xmlns:a16="http://schemas.microsoft.com/office/drawing/2014/main" id="{1A5B0C2F-A8D3-4575-A549-65F4353CF00A}"/>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452DD45A-CE16-4ACA-B0D1-0D386F3DDF2A}"/>
              </a:ext>
            </a:extLst>
          </p:cNvPr>
          <p:cNvSpPr>
            <a:spLocks noGrp="1"/>
          </p:cNvSpPr>
          <p:nvPr>
            <p:ph type="sldNum" sz="quarter" idx="12"/>
          </p:nvPr>
        </p:nvSpPr>
        <p:spPr>
          <a:ln/>
        </p:spPr>
        <p:txBody>
          <a:bodyPr/>
          <a:lstStyle>
            <a:lvl1pPr>
              <a:defRPr/>
            </a:lvl1pPr>
          </a:lstStyle>
          <a:p>
            <a:pPr>
              <a:defRPr/>
            </a:pPr>
            <a:fld id="{20D45578-328A-440A-95A6-8DFC83764153}" type="slidenum">
              <a:rPr altLang="en-US"/>
              <a:pPr>
                <a:defRPr/>
              </a:pPr>
              <a:t>‹#›</a:t>
            </a:fld>
            <a:endParaRPr lang="zh-CN" altLang="en-US"/>
          </a:p>
        </p:txBody>
      </p:sp>
    </p:spTree>
    <p:extLst>
      <p:ext uri="{BB962C8B-B14F-4D97-AF65-F5344CB8AC3E}">
        <p14:creationId xmlns:p14="http://schemas.microsoft.com/office/powerpoint/2010/main" val="10362366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 xmlns:a16="http://schemas.microsoft.com/office/drawing/2014/main" id="{E63ED144-204A-4BC4-9B86-EB4C2AE51C72}"/>
              </a:ext>
            </a:extLst>
          </p:cNvPr>
          <p:cNvSpPr>
            <a:spLocks noGrp="1"/>
          </p:cNvSpPr>
          <p:nvPr>
            <p:ph type="dt" sz="half" idx="10"/>
          </p:nvPr>
        </p:nvSpPr>
        <p:spPr>
          <a:ln/>
        </p:spPr>
        <p:txBody>
          <a:bodyPr/>
          <a:lstStyle>
            <a:lvl1pPr>
              <a:defRPr/>
            </a:lvl1pPr>
          </a:lstStyle>
          <a:p>
            <a:pPr>
              <a:defRPr/>
            </a:pPr>
            <a:fld id="{BBCBEBF5-8B15-4337-9E32-14C788236DB4}" type="datetimeFigureOut">
              <a:rPr lang="zh-CN" altLang="en-US"/>
              <a:pPr>
                <a:defRPr/>
              </a:pPr>
              <a:t>2019/12/17</a:t>
            </a:fld>
            <a:endParaRPr lang="zh-CN" altLang="en-US"/>
          </a:p>
        </p:txBody>
      </p:sp>
      <p:sp>
        <p:nvSpPr>
          <p:cNvPr id="6" name="页脚占位符 4">
            <a:extLst>
              <a:ext uri="{FF2B5EF4-FFF2-40B4-BE49-F238E27FC236}">
                <a16:creationId xmlns="" xmlns:a16="http://schemas.microsoft.com/office/drawing/2014/main" id="{8F0C9AEB-D633-467D-B10C-37203E3EDB34}"/>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5FDE47C0-7EE3-4A18-8D13-93127299B9B4}"/>
              </a:ext>
            </a:extLst>
          </p:cNvPr>
          <p:cNvSpPr>
            <a:spLocks noGrp="1"/>
          </p:cNvSpPr>
          <p:nvPr>
            <p:ph type="sldNum" sz="quarter" idx="12"/>
          </p:nvPr>
        </p:nvSpPr>
        <p:spPr>
          <a:ln/>
        </p:spPr>
        <p:txBody>
          <a:bodyPr/>
          <a:lstStyle>
            <a:lvl1pPr>
              <a:defRPr/>
            </a:lvl1pPr>
          </a:lstStyle>
          <a:p>
            <a:pPr>
              <a:defRPr/>
            </a:pPr>
            <a:fld id="{1D55B453-6494-43FD-B081-591CC925BBF5}" type="slidenum">
              <a:rPr altLang="en-US"/>
              <a:pPr>
                <a:defRPr/>
              </a:pPr>
              <a:t>‹#›</a:t>
            </a:fld>
            <a:endParaRPr lang="zh-CN" altLang="en-US"/>
          </a:p>
        </p:txBody>
      </p:sp>
    </p:spTree>
    <p:extLst>
      <p:ext uri="{BB962C8B-B14F-4D97-AF65-F5344CB8AC3E}">
        <p14:creationId xmlns:p14="http://schemas.microsoft.com/office/powerpoint/2010/main" val="39726327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 xmlns:a16="http://schemas.microsoft.com/office/drawing/2014/main" id="{4943F592-BD0D-4778-8FEF-E024C97D5F81}"/>
              </a:ext>
            </a:extLst>
          </p:cNvPr>
          <p:cNvSpPr>
            <a:spLocks noGrp="1"/>
          </p:cNvSpPr>
          <p:nvPr>
            <p:ph type="dt" sz="half" idx="10"/>
          </p:nvPr>
        </p:nvSpPr>
        <p:spPr>
          <a:ln/>
        </p:spPr>
        <p:txBody>
          <a:bodyPr/>
          <a:lstStyle>
            <a:lvl1pPr>
              <a:defRPr/>
            </a:lvl1pPr>
          </a:lstStyle>
          <a:p>
            <a:pPr>
              <a:defRPr/>
            </a:pPr>
            <a:fld id="{AA7D0ECC-398D-4957-AB4B-517D052DE789}" type="datetimeFigureOut">
              <a:rPr lang="zh-CN" altLang="en-US"/>
              <a:pPr>
                <a:defRPr/>
              </a:pPr>
              <a:t>2019/12/17</a:t>
            </a:fld>
            <a:endParaRPr lang="zh-CN" altLang="en-US"/>
          </a:p>
        </p:txBody>
      </p:sp>
      <p:sp>
        <p:nvSpPr>
          <p:cNvPr id="8" name="页脚占位符 4">
            <a:extLst>
              <a:ext uri="{FF2B5EF4-FFF2-40B4-BE49-F238E27FC236}">
                <a16:creationId xmlns="" xmlns:a16="http://schemas.microsoft.com/office/drawing/2014/main" id="{0565CDBD-17AA-4D3E-B327-1A98AE6B690C}"/>
              </a:ext>
            </a:extLst>
          </p:cNvPr>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 xmlns:a16="http://schemas.microsoft.com/office/drawing/2014/main" id="{09D463B9-AFB6-4C42-BA1B-43A03463DDA5}"/>
              </a:ext>
            </a:extLst>
          </p:cNvPr>
          <p:cNvSpPr>
            <a:spLocks noGrp="1"/>
          </p:cNvSpPr>
          <p:nvPr>
            <p:ph type="sldNum" sz="quarter" idx="12"/>
          </p:nvPr>
        </p:nvSpPr>
        <p:spPr>
          <a:ln/>
        </p:spPr>
        <p:txBody>
          <a:bodyPr/>
          <a:lstStyle>
            <a:lvl1pPr>
              <a:defRPr/>
            </a:lvl1pPr>
          </a:lstStyle>
          <a:p>
            <a:pPr>
              <a:defRPr/>
            </a:pPr>
            <a:fld id="{1BC3BE0C-FEB7-4D9E-91C2-93D0F509A0B1}" type="slidenum">
              <a:rPr altLang="en-US"/>
              <a:pPr>
                <a:defRPr/>
              </a:pPr>
              <a:t>‹#›</a:t>
            </a:fld>
            <a:endParaRPr lang="zh-CN" altLang="en-US"/>
          </a:p>
        </p:txBody>
      </p:sp>
    </p:spTree>
    <p:extLst>
      <p:ext uri="{BB962C8B-B14F-4D97-AF65-F5344CB8AC3E}">
        <p14:creationId xmlns:p14="http://schemas.microsoft.com/office/powerpoint/2010/main" val="28186547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日期占位符 3">
            <a:extLst>
              <a:ext uri="{FF2B5EF4-FFF2-40B4-BE49-F238E27FC236}">
                <a16:creationId xmlns="" xmlns:a16="http://schemas.microsoft.com/office/drawing/2014/main" id="{7E8003B5-6E77-424B-8400-68013D076E5B}"/>
              </a:ext>
            </a:extLst>
          </p:cNvPr>
          <p:cNvSpPr>
            <a:spLocks noGrp="1"/>
          </p:cNvSpPr>
          <p:nvPr>
            <p:ph type="dt" sz="half" idx="10"/>
          </p:nvPr>
        </p:nvSpPr>
        <p:spPr>
          <a:ln/>
        </p:spPr>
        <p:txBody>
          <a:bodyPr/>
          <a:lstStyle>
            <a:lvl1pPr>
              <a:defRPr/>
            </a:lvl1pPr>
          </a:lstStyle>
          <a:p>
            <a:pPr>
              <a:defRPr/>
            </a:pPr>
            <a:fld id="{1D49CDED-125D-4AFA-B9A4-23F475CF1DE1}" type="datetimeFigureOut">
              <a:rPr lang="zh-CN" altLang="en-US"/>
              <a:pPr>
                <a:defRPr/>
              </a:pPr>
              <a:t>2019/12/17</a:t>
            </a:fld>
            <a:endParaRPr lang="zh-CN" altLang="en-US"/>
          </a:p>
        </p:txBody>
      </p:sp>
      <p:sp>
        <p:nvSpPr>
          <p:cNvPr id="4" name="页脚占位符 4">
            <a:extLst>
              <a:ext uri="{FF2B5EF4-FFF2-40B4-BE49-F238E27FC236}">
                <a16:creationId xmlns="" xmlns:a16="http://schemas.microsoft.com/office/drawing/2014/main" id="{275FD253-E62A-4D3D-94D3-FEE95D09BF15}"/>
              </a:ext>
            </a:extLst>
          </p:cNvPr>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 xmlns:a16="http://schemas.microsoft.com/office/drawing/2014/main" id="{6500F69E-11EF-42D4-92E5-9B8935D964D3}"/>
              </a:ext>
            </a:extLst>
          </p:cNvPr>
          <p:cNvSpPr>
            <a:spLocks noGrp="1"/>
          </p:cNvSpPr>
          <p:nvPr>
            <p:ph type="sldNum" sz="quarter" idx="12"/>
          </p:nvPr>
        </p:nvSpPr>
        <p:spPr>
          <a:ln/>
        </p:spPr>
        <p:txBody>
          <a:bodyPr/>
          <a:lstStyle>
            <a:lvl1pPr>
              <a:defRPr/>
            </a:lvl1pPr>
          </a:lstStyle>
          <a:p>
            <a:pPr>
              <a:defRPr/>
            </a:pPr>
            <a:fld id="{4FA74D0E-B9FE-45D8-8C02-A4ED4CEE70AC}" type="slidenum">
              <a:rPr altLang="en-US"/>
              <a:pPr>
                <a:defRPr/>
              </a:pPr>
              <a:t>‹#›</a:t>
            </a:fld>
            <a:endParaRPr lang="zh-CN" altLang="en-US"/>
          </a:p>
        </p:txBody>
      </p:sp>
    </p:spTree>
    <p:extLst>
      <p:ext uri="{BB962C8B-B14F-4D97-AF65-F5344CB8AC3E}">
        <p14:creationId xmlns:p14="http://schemas.microsoft.com/office/powerpoint/2010/main" val="344690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85B2CE9-8E60-4807-9C38-CB550249DA19}" type="slidenum">
              <a:rPr lang="en-US" altLang="zh-CN" smtClean="0"/>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B97C82C9-CB40-4CFA-82C8-97FBCBEE4299}"/>
              </a:ext>
            </a:extLst>
          </p:cNvPr>
          <p:cNvSpPr>
            <a:spLocks noGrp="1"/>
          </p:cNvSpPr>
          <p:nvPr>
            <p:ph type="dt" sz="half" idx="10"/>
          </p:nvPr>
        </p:nvSpPr>
        <p:spPr>
          <a:ln/>
        </p:spPr>
        <p:txBody>
          <a:bodyPr/>
          <a:lstStyle>
            <a:lvl1pPr>
              <a:defRPr/>
            </a:lvl1pPr>
          </a:lstStyle>
          <a:p>
            <a:pPr>
              <a:defRPr/>
            </a:pPr>
            <a:fld id="{AC3D593D-EB04-41D1-A9E5-3A77B94437C0}" type="datetimeFigureOut">
              <a:rPr lang="zh-CN" altLang="en-US"/>
              <a:pPr>
                <a:defRPr/>
              </a:pPr>
              <a:t>2019/12/17</a:t>
            </a:fld>
            <a:endParaRPr lang="zh-CN" altLang="en-US"/>
          </a:p>
        </p:txBody>
      </p:sp>
      <p:sp>
        <p:nvSpPr>
          <p:cNvPr id="3" name="页脚占位符 4">
            <a:extLst>
              <a:ext uri="{FF2B5EF4-FFF2-40B4-BE49-F238E27FC236}">
                <a16:creationId xmlns="" xmlns:a16="http://schemas.microsoft.com/office/drawing/2014/main" id="{CA063F3C-8C2A-40A4-B595-A41305D2AFFB}"/>
              </a:ext>
            </a:extLst>
          </p:cNvPr>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2F0DDCB5-830D-42C1-93B7-EAC4A3FE0748}"/>
              </a:ext>
            </a:extLst>
          </p:cNvPr>
          <p:cNvSpPr>
            <a:spLocks noGrp="1"/>
          </p:cNvSpPr>
          <p:nvPr>
            <p:ph type="sldNum" sz="quarter" idx="12"/>
          </p:nvPr>
        </p:nvSpPr>
        <p:spPr>
          <a:ln/>
        </p:spPr>
        <p:txBody>
          <a:bodyPr/>
          <a:lstStyle>
            <a:lvl1pPr>
              <a:defRPr/>
            </a:lvl1pPr>
          </a:lstStyle>
          <a:p>
            <a:pPr>
              <a:defRPr/>
            </a:pPr>
            <a:fld id="{EF1CB5FD-723F-402B-9EA2-08983F21CA66}" type="slidenum">
              <a:rPr altLang="en-US"/>
              <a:pPr>
                <a:defRPr/>
              </a:pPr>
              <a:t>‹#›</a:t>
            </a:fld>
            <a:endParaRPr lang="zh-CN" altLang="en-US"/>
          </a:p>
        </p:txBody>
      </p:sp>
    </p:spTree>
    <p:extLst>
      <p:ext uri="{BB962C8B-B14F-4D97-AF65-F5344CB8AC3E}">
        <p14:creationId xmlns:p14="http://schemas.microsoft.com/office/powerpoint/2010/main" val="15558903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3">
            <a:extLst>
              <a:ext uri="{FF2B5EF4-FFF2-40B4-BE49-F238E27FC236}">
                <a16:creationId xmlns="" xmlns:a16="http://schemas.microsoft.com/office/drawing/2014/main" id="{037A4C07-4F1C-44D5-88CB-F3AB61418D80}"/>
              </a:ext>
            </a:extLst>
          </p:cNvPr>
          <p:cNvSpPr>
            <a:spLocks noGrp="1"/>
          </p:cNvSpPr>
          <p:nvPr>
            <p:ph type="dt" sz="half" idx="10"/>
          </p:nvPr>
        </p:nvSpPr>
        <p:spPr>
          <a:ln/>
        </p:spPr>
        <p:txBody>
          <a:bodyPr/>
          <a:lstStyle>
            <a:lvl1pPr>
              <a:defRPr/>
            </a:lvl1pPr>
          </a:lstStyle>
          <a:p>
            <a:pPr>
              <a:defRPr/>
            </a:pPr>
            <a:fld id="{C59B84C1-8326-4305-9517-56E784371703}" type="datetimeFigureOut">
              <a:rPr lang="zh-CN" altLang="en-US"/>
              <a:pPr>
                <a:defRPr/>
              </a:pPr>
              <a:t>2019/12/17</a:t>
            </a:fld>
            <a:endParaRPr lang="zh-CN" altLang="en-US"/>
          </a:p>
        </p:txBody>
      </p:sp>
      <p:sp>
        <p:nvSpPr>
          <p:cNvPr id="6" name="页脚占位符 4">
            <a:extLst>
              <a:ext uri="{FF2B5EF4-FFF2-40B4-BE49-F238E27FC236}">
                <a16:creationId xmlns="" xmlns:a16="http://schemas.microsoft.com/office/drawing/2014/main" id="{C44D2A8A-2DC0-4A7F-9617-91321AC24C95}"/>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606435A2-C5C6-41DC-A00A-CBA90522B950}"/>
              </a:ext>
            </a:extLst>
          </p:cNvPr>
          <p:cNvSpPr>
            <a:spLocks noGrp="1"/>
          </p:cNvSpPr>
          <p:nvPr>
            <p:ph type="sldNum" sz="quarter" idx="12"/>
          </p:nvPr>
        </p:nvSpPr>
        <p:spPr>
          <a:ln/>
        </p:spPr>
        <p:txBody>
          <a:bodyPr/>
          <a:lstStyle>
            <a:lvl1pPr>
              <a:defRPr/>
            </a:lvl1pPr>
          </a:lstStyle>
          <a:p>
            <a:pPr>
              <a:defRPr/>
            </a:pPr>
            <a:fld id="{C2E8AB8C-54C9-4E11-8B03-BB95EA7BCC2F}" type="slidenum">
              <a:rPr altLang="en-US"/>
              <a:pPr>
                <a:defRPr/>
              </a:pPr>
              <a:t>‹#›</a:t>
            </a:fld>
            <a:endParaRPr lang="zh-CN" altLang="en-US"/>
          </a:p>
        </p:txBody>
      </p:sp>
    </p:spTree>
    <p:extLst>
      <p:ext uri="{BB962C8B-B14F-4D97-AF65-F5344CB8AC3E}">
        <p14:creationId xmlns:p14="http://schemas.microsoft.com/office/powerpoint/2010/main" val="39168850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3">
            <a:extLst>
              <a:ext uri="{FF2B5EF4-FFF2-40B4-BE49-F238E27FC236}">
                <a16:creationId xmlns="" xmlns:a16="http://schemas.microsoft.com/office/drawing/2014/main" id="{3513D674-B517-4CE4-BAB9-0F866E387DE8}"/>
              </a:ext>
            </a:extLst>
          </p:cNvPr>
          <p:cNvSpPr>
            <a:spLocks noGrp="1"/>
          </p:cNvSpPr>
          <p:nvPr>
            <p:ph type="dt" sz="half" idx="10"/>
          </p:nvPr>
        </p:nvSpPr>
        <p:spPr>
          <a:ln/>
        </p:spPr>
        <p:txBody>
          <a:bodyPr/>
          <a:lstStyle>
            <a:lvl1pPr>
              <a:defRPr/>
            </a:lvl1pPr>
          </a:lstStyle>
          <a:p>
            <a:pPr>
              <a:defRPr/>
            </a:pPr>
            <a:fld id="{E1E673CE-6407-4F5C-A290-57BC4CB1FFF6}" type="datetimeFigureOut">
              <a:rPr lang="zh-CN" altLang="en-US"/>
              <a:pPr>
                <a:defRPr/>
              </a:pPr>
              <a:t>2019/12/17</a:t>
            </a:fld>
            <a:endParaRPr lang="zh-CN" altLang="en-US"/>
          </a:p>
        </p:txBody>
      </p:sp>
      <p:sp>
        <p:nvSpPr>
          <p:cNvPr id="6" name="页脚占位符 4">
            <a:extLst>
              <a:ext uri="{FF2B5EF4-FFF2-40B4-BE49-F238E27FC236}">
                <a16:creationId xmlns="" xmlns:a16="http://schemas.microsoft.com/office/drawing/2014/main" id="{2AFFE434-0EBF-4F27-B439-C537B09EE486}"/>
              </a:ext>
            </a:extLst>
          </p:cNvPr>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E33F5D8B-EA70-4228-86FB-6CA5A4A3471D}"/>
              </a:ext>
            </a:extLst>
          </p:cNvPr>
          <p:cNvSpPr>
            <a:spLocks noGrp="1"/>
          </p:cNvSpPr>
          <p:nvPr>
            <p:ph type="sldNum" sz="quarter" idx="12"/>
          </p:nvPr>
        </p:nvSpPr>
        <p:spPr>
          <a:ln/>
        </p:spPr>
        <p:txBody>
          <a:bodyPr/>
          <a:lstStyle>
            <a:lvl1pPr>
              <a:defRPr/>
            </a:lvl1pPr>
          </a:lstStyle>
          <a:p>
            <a:pPr>
              <a:defRPr/>
            </a:pPr>
            <a:fld id="{882EFA9C-35C3-490B-B7B3-D1F471F33F16}" type="slidenum">
              <a:rPr altLang="en-US"/>
              <a:pPr>
                <a:defRPr/>
              </a:pPr>
              <a:t>‹#›</a:t>
            </a:fld>
            <a:endParaRPr lang="zh-CN" altLang="en-US"/>
          </a:p>
        </p:txBody>
      </p:sp>
    </p:spTree>
    <p:extLst>
      <p:ext uri="{BB962C8B-B14F-4D97-AF65-F5344CB8AC3E}">
        <p14:creationId xmlns:p14="http://schemas.microsoft.com/office/powerpoint/2010/main" val="23537750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 xmlns:a16="http://schemas.microsoft.com/office/drawing/2014/main" id="{8CDC4E4E-C23F-4278-B6C3-782EFF9C14CD}"/>
              </a:ext>
            </a:extLst>
          </p:cNvPr>
          <p:cNvSpPr>
            <a:spLocks noGrp="1"/>
          </p:cNvSpPr>
          <p:nvPr>
            <p:ph type="dt" sz="half" idx="10"/>
          </p:nvPr>
        </p:nvSpPr>
        <p:spPr>
          <a:ln/>
        </p:spPr>
        <p:txBody>
          <a:bodyPr/>
          <a:lstStyle>
            <a:lvl1pPr>
              <a:defRPr/>
            </a:lvl1pPr>
          </a:lstStyle>
          <a:p>
            <a:pPr>
              <a:defRPr/>
            </a:pPr>
            <a:fld id="{D9D1CF7D-277E-4ECB-B83C-3BD75913F02E}" type="datetimeFigureOut">
              <a:rPr lang="zh-CN" altLang="en-US"/>
              <a:pPr>
                <a:defRPr/>
              </a:pPr>
              <a:t>2019/12/17</a:t>
            </a:fld>
            <a:endParaRPr lang="zh-CN" altLang="en-US"/>
          </a:p>
        </p:txBody>
      </p:sp>
      <p:sp>
        <p:nvSpPr>
          <p:cNvPr id="5" name="页脚占位符 4">
            <a:extLst>
              <a:ext uri="{FF2B5EF4-FFF2-40B4-BE49-F238E27FC236}">
                <a16:creationId xmlns="" xmlns:a16="http://schemas.microsoft.com/office/drawing/2014/main" id="{1BDE89D0-0A62-4495-811B-4202671A4E86}"/>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EE81A387-96F7-4285-8D57-3D6827C35370}"/>
              </a:ext>
            </a:extLst>
          </p:cNvPr>
          <p:cNvSpPr>
            <a:spLocks noGrp="1"/>
          </p:cNvSpPr>
          <p:nvPr>
            <p:ph type="sldNum" sz="quarter" idx="12"/>
          </p:nvPr>
        </p:nvSpPr>
        <p:spPr>
          <a:ln/>
        </p:spPr>
        <p:txBody>
          <a:bodyPr/>
          <a:lstStyle>
            <a:lvl1pPr>
              <a:defRPr/>
            </a:lvl1pPr>
          </a:lstStyle>
          <a:p>
            <a:pPr>
              <a:defRPr/>
            </a:pPr>
            <a:fld id="{13CC0688-19F0-44B8-8E50-A7D1A32A9D68}" type="slidenum">
              <a:rPr altLang="en-US"/>
              <a:pPr>
                <a:defRPr/>
              </a:pPr>
              <a:t>‹#›</a:t>
            </a:fld>
            <a:endParaRPr lang="zh-CN" altLang="en-US"/>
          </a:p>
        </p:txBody>
      </p:sp>
    </p:spTree>
    <p:extLst>
      <p:ext uri="{BB962C8B-B14F-4D97-AF65-F5344CB8AC3E}">
        <p14:creationId xmlns:p14="http://schemas.microsoft.com/office/powerpoint/2010/main" val="3551965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 xmlns:a16="http://schemas.microsoft.com/office/drawing/2014/main" id="{87E698A4-6A47-4CAD-A7FD-99367D3E157C}"/>
              </a:ext>
            </a:extLst>
          </p:cNvPr>
          <p:cNvSpPr>
            <a:spLocks noGrp="1"/>
          </p:cNvSpPr>
          <p:nvPr>
            <p:ph type="dt" sz="half" idx="10"/>
          </p:nvPr>
        </p:nvSpPr>
        <p:spPr>
          <a:ln/>
        </p:spPr>
        <p:txBody>
          <a:bodyPr/>
          <a:lstStyle>
            <a:lvl1pPr>
              <a:defRPr/>
            </a:lvl1pPr>
          </a:lstStyle>
          <a:p>
            <a:pPr>
              <a:defRPr/>
            </a:pPr>
            <a:fld id="{B7D7D3C9-B727-4944-A0C0-20ACC0C9FC5F}" type="datetimeFigureOut">
              <a:rPr lang="zh-CN" altLang="en-US"/>
              <a:pPr>
                <a:defRPr/>
              </a:pPr>
              <a:t>2019/12/17</a:t>
            </a:fld>
            <a:endParaRPr lang="zh-CN" altLang="en-US"/>
          </a:p>
        </p:txBody>
      </p:sp>
      <p:sp>
        <p:nvSpPr>
          <p:cNvPr id="5" name="页脚占位符 4">
            <a:extLst>
              <a:ext uri="{FF2B5EF4-FFF2-40B4-BE49-F238E27FC236}">
                <a16:creationId xmlns="" xmlns:a16="http://schemas.microsoft.com/office/drawing/2014/main" id="{9CC5B218-66C0-4045-BF37-22E145786B03}"/>
              </a:ext>
            </a:extLst>
          </p:cNvPr>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74F7714A-6E8B-4C25-95CA-BB2EEED8FF83}"/>
              </a:ext>
            </a:extLst>
          </p:cNvPr>
          <p:cNvSpPr>
            <a:spLocks noGrp="1"/>
          </p:cNvSpPr>
          <p:nvPr>
            <p:ph type="sldNum" sz="quarter" idx="12"/>
          </p:nvPr>
        </p:nvSpPr>
        <p:spPr>
          <a:ln/>
        </p:spPr>
        <p:txBody>
          <a:bodyPr/>
          <a:lstStyle>
            <a:lvl1pPr>
              <a:defRPr/>
            </a:lvl1pPr>
          </a:lstStyle>
          <a:p>
            <a:pPr>
              <a:defRPr/>
            </a:pPr>
            <a:fld id="{73DC189B-9842-4663-8F8F-FFA6FE236E5B}" type="slidenum">
              <a:rPr altLang="en-US"/>
              <a:pPr>
                <a:defRPr/>
              </a:pPr>
              <a:t>‹#›</a:t>
            </a:fld>
            <a:endParaRPr lang="zh-CN" altLang="en-US"/>
          </a:p>
        </p:txBody>
      </p:sp>
    </p:spTree>
    <p:extLst>
      <p:ext uri="{BB962C8B-B14F-4D97-AF65-F5344CB8AC3E}">
        <p14:creationId xmlns:p14="http://schemas.microsoft.com/office/powerpoint/2010/main" val="7238233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B6C472EF-7394-4B77-88D3-009CECB8E85A}"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0163663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CCC27DF4-45B5-4C69-AFB9-82AC2D050E5F}"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2402267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7C88F9AB-EE95-4CF2-894E-55554836738B}"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9170765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57FC75D6-D7B3-4EA4-8525-5D2AB18C805D}"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1648490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solidFill>
                <a:prstClr val="black">
                  <a:tint val="75000"/>
                </a:prstClr>
              </a:solidFill>
            </a:endParaRPr>
          </a:p>
        </p:txBody>
      </p:sp>
      <p:sp>
        <p:nvSpPr>
          <p:cNvPr id="8" name="页脚占位符 7"/>
          <p:cNvSpPr>
            <a:spLocks noGrp="1"/>
          </p:cNvSpPr>
          <p:nvPr>
            <p:ph type="ftr" sz="quarter" idx="11"/>
          </p:nvPr>
        </p:nvSpPr>
        <p:spPr/>
        <p:txBody>
          <a:bodyPr/>
          <a:lstStyle/>
          <a:p>
            <a:endParaRPr lang="en-US" altLang="zh-CN">
              <a:solidFill>
                <a:prstClr val="black">
                  <a:tint val="75000"/>
                </a:prstClr>
              </a:solidFill>
            </a:endParaRPr>
          </a:p>
        </p:txBody>
      </p:sp>
      <p:sp>
        <p:nvSpPr>
          <p:cNvPr id="9" name="灯片编号占位符 8"/>
          <p:cNvSpPr>
            <a:spLocks noGrp="1"/>
          </p:cNvSpPr>
          <p:nvPr>
            <p:ph type="sldNum" sz="quarter" idx="12"/>
          </p:nvPr>
        </p:nvSpPr>
        <p:spPr/>
        <p:txBody>
          <a:bodyPr/>
          <a:lstStyle/>
          <a:p>
            <a:fld id="{C33C0756-5202-4322-8AA6-3E7E37D3C631}"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82278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62C3B668-467C-4FC7-A094-8342FE5BD44B}" type="slidenum">
              <a:rPr lang="en-US" altLang="zh-CN" smtClean="0"/>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solidFill>
                <a:prstClr val="black">
                  <a:tint val="75000"/>
                </a:prstClr>
              </a:solidFill>
            </a:endParaRPr>
          </a:p>
        </p:txBody>
      </p:sp>
      <p:sp>
        <p:nvSpPr>
          <p:cNvPr id="4" name="页脚占位符 3"/>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p:cNvSpPr>
            <a:spLocks noGrp="1"/>
          </p:cNvSpPr>
          <p:nvPr>
            <p:ph type="sldNum" sz="quarter" idx="12"/>
          </p:nvPr>
        </p:nvSpPr>
        <p:spPr/>
        <p:txBody>
          <a:bodyPr/>
          <a:lstStyle/>
          <a:p>
            <a:fld id="{A90DC8BE-DFD6-4426-970C-9C524201853F}"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9490010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50590163-6BCD-44DC-87CD-722996653960}" type="slidenum">
              <a:rPr lang="en-US" altLang="zh-CN" smtClean="0"/>
              <a:pPr/>
              <a:t>‹#›</a:t>
            </a:fld>
            <a:r>
              <a:rPr lang="en-US" altLang="zh-CN" smtClean="0"/>
              <a:t>/19</a:t>
            </a:r>
            <a:endParaRPr lang="en-US" altLang="zh-CN"/>
          </a:p>
        </p:txBody>
      </p:sp>
    </p:spTree>
    <p:extLst>
      <p:ext uri="{BB962C8B-B14F-4D97-AF65-F5344CB8AC3E}">
        <p14:creationId xmlns:p14="http://schemas.microsoft.com/office/powerpoint/2010/main" val="85162159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259919FC-71DD-4588-9C24-CFB96D77A147}"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2362141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9CB58E31-3D61-428B-8F1D-094A50F221F0}"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3979190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469A455F-A528-4DCC-B6FF-864EB8EDD21C}"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9738984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F53B8135-9E9E-44AC-82BE-4AF01DDE96BA}"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2774428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B6C472EF-7394-4B77-88D3-009CECB8E85A}"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7514480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CCC27DF4-45B5-4C69-AFB9-82AC2D050E5F}"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139080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7C88F9AB-EE95-4CF2-894E-55554836738B}"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8042677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57FC75D6-D7B3-4EA4-8525-5D2AB18C805D}"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19666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B61A8680-87F6-4AB0-9B7E-2AABAB786067}" type="slidenum">
              <a:rPr lang="en-US" altLang="zh-CN" smtClean="0"/>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solidFill>
                <a:prstClr val="black">
                  <a:tint val="75000"/>
                </a:prstClr>
              </a:solidFill>
            </a:endParaRPr>
          </a:p>
        </p:txBody>
      </p:sp>
      <p:sp>
        <p:nvSpPr>
          <p:cNvPr id="8" name="页脚占位符 7"/>
          <p:cNvSpPr>
            <a:spLocks noGrp="1"/>
          </p:cNvSpPr>
          <p:nvPr>
            <p:ph type="ftr" sz="quarter" idx="11"/>
          </p:nvPr>
        </p:nvSpPr>
        <p:spPr/>
        <p:txBody>
          <a:bodyPr/>
          <a:lstStyle/>
          <a:p>
            <a:endParaRPr lang="en-US" altLang="zh-CN">
              <a:solidFill>
                <a:prstClr val="black">
                  <a:tint val="75000"/>
                </a:prstClr>
              </a:solidFill>
            </a:endParaRPr>
          </a:p>
        </p:txBody>
      </p:sp>
      <p:sp>
        <p:nvSpPr>
          <p:cNvPr id="9" name="灯片编号占位符 8"/>
          <p:cNvSpPr>
            <a:spLocks noGrp="1"/>
          </p:cNvSpPr>
          <p:nvPr>
            <p:ph type="sldNum" sz="quarter" idx="12"/>
          </p:nvPr>
        </p:nvSpPr>
        <p:spPr/>
        <p:txBody>
          <a:bodyPr/>
          <a:lstStyle/>
          <a:p>
            <a:fld id="{C33C0756-5202-4322-8AA6-3E7E37D3C631}"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0780005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solidFill>
                <a:prstClr val="black">
                  <a:tint val="75000"/>
                </a:prstClr>
              </a:solidFill>
            </a:endParaRPr>
          </a:p>
        </p:txBody>
      </p:sp>
      <p:sp>
        <p:nvSpPr>
          <p:cNvPr id="4" name="页脚占位符 3"/>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p:cNvSpPr>
            <a:spLocks noGrp="1"/>
          </p:cNvSpPr>
          <p:nvPr>
            <p:ph type="sldNum" sz="quarter" idx="12"/>
          </p:nvPr>
        </p:nvSpPr>
        <p:spPr/>
        <p:txBody>
          <a:bodyPr/>
          <a:lstStyle/>
          <a:p>
            <a:fld id="{A90DC8BE-DFD6-4426-970C-9C524201853F}"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5466595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50590163-6BCD-44DC-87CD-722996653960}" type="slidenum">
              <a:rPr lang="en-US" altLang="zh-CN" smtClean="0"/>
              <a:pPr/>
              <a:t>‹#›</a:t>
            </a:fld>
            <a:r>
              <a:rPr lang="en-US" altLang="zh-CN" smtClean="0"/>
              <a:t>/19</a:t>
            </a:r>
            <a:endParaRPr lang="en-US" altLang="zh-CN"/>
          </a:p>
        </p:txBody>
      </p:sp>
    </p:spTree>
    <p:extLst>
      <p:ext uri="{BB962C8B-B14F-4D97-AF65-F5344CB8AC3E}">
        <p14:creationId xmlns:p14="http://schemas.microsoft.com/office/powerpoint/2010/main" val="410306074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259919FC-71DD-4588-9C24-CFB96D77A147}"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3007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9CB58E31-3D61-428B-8F1D-094A50F221F0}"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06918808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469A455F-A528-4DCC-B6FF-864EB8EDD21C}"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2387666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F53B8135-9E9E-44AC-82BE-4AF01DDE96BA}"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8377432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B6C472EF-7394-4B77-88D3-009CECB8E85A}"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8752247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CCC27DF4-45B5-4C69-AFB9-82AC2D050E5F}"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8311738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7C88F9AB-EE95-4CF2-894E-55554836738B}"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423649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EEE4F7E5-DD09-4BA6-9AE1-47735B52AA37}" type="slidenum">
              <a:rPr lang="en-US" altLang="zh-CN" smtClean="0"/>
              <a:pPr/>
              <a:t>‹#›</a:t>
            </a:fld>
            <a:r>
              <a:rPr lang="en-US" altLang="zh-CN"/>
              <a:t>/15</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57FC75D6-D7B3-4EA4-8525-5D2AB18C805D}"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6194159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solidFill>
                <a:prstClr val="black">
                  <a:tint val="75000"/>
                </a:prstClr>
              </a:solidFill>
            </a:endParaRPr>
          </a:p>
        </p:txBody>
      </p:sp>
      <p:sp>
        <p:nvSpPr>
          <p:cNvPr id="8" name="页脚占位符 7"/>
          <p:cNvSpPr>
            <a:spLocks noGrp="1"/>
          </p:cNvSpPr>
          <p:nvPr>
            <p:ph type="ftr" sz="quarter" idx="11"/>
          </p:nvPr>
        </p:nvSpPr>
        <p:spPr/>
        <p:txBody>
          <a:bodyPr/>
          <a:lstStyle/>
          <a:p>
            <a:endParaRPr lang="en-US" altLang="zh-CN">
              <a:solidFill>
                <a:prstClr val="black">
                  <a:tint val="75000"/>
                </a:prstClr>
              </a:solidFill>
            </a:endParaRPr>
          </a:p>
        </p:txBody>
      </p:sp>
      <p:sp>
        <p:nvSpPr>
          <p:cNvPr id="9" name="灯片编号占位符 8"/>
          <p:cNvSpPr>
            <a:spLocks noGrp="1"/>
          </p:cNvSpPr>
          <p:nvPr>
            <p:ph type="sldNum" sz="quarter" idx="12"/>
          </p:nvPr>
        </p:nvSpPr>
        <p:spPr/>
        <p:txBody>
          <a:bodyPr/>
          <a:lstStyle/>
          <a:p>
            <a:fld id="{C33C0756-5202-4322-8AA6-3E7E37D3C631}"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610208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solidFill>
                <a:prstClr val="black">
                  <a:tint val="75000"/>
                </a:prstClr>
              </a:solidFill>
            </a:endParaRPr>
          </a:p>
        </p:txBody>
      </p:sp>
      <p:sp>
        <p:nvSpPr>
          <p:cNvPr id="4" name="页脚占位符 3"/>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p:cNvSpPr>
            <a:spLocks noGrp="1"/>
          </p:cNvSpPr>
          <p:nvPr>
            <p:ph type="sldNum" sz="quarter" idx="12"/>
          </p:nvPr>
        </p:nvSpPr>
        <p:spPr/>
        <p:txBody>
          <a:bodyPr/>
          <a:lstStyle/>
          <a:p>
            <a:fld id="{A90DC8BE-DFD6-4426-970C-9C524201853F}"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4636270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50590163-6BCD-44DC-87CD-722996653960}" type="slidenum">
              <a:rPr lang="en-US" altLang="zh-CN" smtClean="0"/>
              <a:pPr/>
              <a:t>‹#›</a:t>
            </a:fld>
            <a:r>
              <a:rPr lang="en-US" altLang="zh-CN" smtClean="0"/>
              <a:t>/19</a:t>
            </a:r>
            <a:endParaRPr lang="en-US" altLang="zh-CN"/>
          </a:p>
        </p:txBody>
      </p:sp>
    </p:spTree>
    <p:extLst>
      <p:ext uri="{BB962C8B-B14F-4D97-AF65-F5344CB8AC3E}">
        <p14:creationId xmlns:p14="http://schemas.microsoft.com/office/powerpoint/2010/main" val="260318200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259919FC-71DD-4588-9C24-CFB96D77A147}"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3990796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9CB58E31-3D61-428B-8F1D-094A50F221F0}"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62590007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469A455F-A528-4DCC-B6FF-864EB8EDD21C}"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6628074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F53B8135-9E9E-44AC-82BE-4AF01DDE96BA}"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5329245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 xmlns:a16="http://schemas.microsoft.com/office/drawing/2014/main" id="{FE8179F5-6E2E-41D9-BD5B-128E14A9FD24}"/>
              </a:ext>
            </a:extLst>
          </p:cNvPr>
          <p:cNvSpPr>
            <a:spLocks noGrp="1"/>
          </p:cNvSpPr>
          <p:nvPr>
            <p:ph type="dt" sz="half" idx="10"/>
          </p:nvPr>
        </p:nvSpPr>
        <p:spPr>
          <a:ln/>
        </p:spPr>
        <p:txBody>
          <a:bodyPr/>
          <a:lstStyle>
            <a:lvl1pPr>
              <a:defRPr/>
            </a:lvl1pPr>
          </a:lstStyle>
          <a:p>
            <a:pPr>
              <a:defRPr/>
            </a:pPr>
            <a:fld id="{8B56FFFD-7674-4585-86EA-17A829391CD7}" type="datetimeFigureOut">
              <a:rPr lang="zh-CN" altLang="en-US">
                <a:solidFill>
                  <a:srgbClr val="000000"/>
                </a:solidFill>
              </a:rPr>
              <a:pPr>
                <a:defRPr/>
              </a:pPr>
              <a:t>2019/12/17</a:t>
            </a:fld>
            <a:endParaRPr lang="zh-CN" altLang="en-US">
              <a:solidFill>
                <a:srgbClr val="000000"/>
              </a:solidFill>
            </a:endParaRPr>
          </a:p>
        </p:txBody>
      </p:sp>
      <p:sp>
        <p:nvSpPr>
          <p:cNvPr id="5" name="页脚占位符 4">
            <a:extLst>
              <a:ext uri="{FF2B5EF4-FFF2-40B4-BE49-F238E27FC236}">
                <a16:creationId xmlns="" xmlns:a16="http://schemas.microsoft.com/office/drawing/2014/main" id="{50FC7BEE-02E2-4052-B91C-F2131468EF4C}"/>
              </a:ext>
            </a:extLst>
          </p:cNvPr>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5">
            <a:extLst>
              <a:ext uri="{FF2B5EF4-FFF2-40B4-BE49-F238E27FC236}">
                <a16:creationId xmlns="" xmlns:a16="http://schemas.microsoft.com/office/drawing/2014/main" id="{E870D2C5-4805-4CD3-A3FC-CFEBD9872CB5}"/>
              </a:ext>
            </a:extLst>
          </p:cNvPr>
          <p:cNvSpPr>
            <a:spLocks noGrp="1"/>
          </p:cNvSpPr>
          <p:nvPr>
            <p:ph type="sldNum" sz="quarter" idx="12"/>
          </p:nvPr>
        </p:nvSpPr>
        <p:spPr>
          <a:ln/>
        </p:spPr>
        <p:txBody>
          <a:bodyPr/>
          <a:lstStyle>
            <a:lvl1pPr>
              <a:defRPr/>
            </a:lvl1pPr>
          </a:lstStyle>
          <a:p>
            <a:pPr>
              <a:defRPr/>
            </a:pPr>
            <a:fld id="{47AAFEA7-4C9B-4801-B536-676DE6AF4242}" type="slidenum">
              <a:rPr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7227240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 xmlns:a16="http://schemas.microsoft.com/office/drawing/2014/main" id="{FE8179F5-6E2E-41D9-BD5B-128E14A9FD24}"/>
              </a:ext>
            </a:extLst>
          </p:cNvPr>
          <p:cNvSpPr>
            <a:spLocks noGrp="1"/>
          </p:cNvSpPr>
          <p:nvPr>
            <p:ph type="dt" sz="half" idx="10"/>
          </p:nvPr>
        </p:nvSpPr>
        <p:spPr>
          <a:ln/>
        </p:spPr>
        <p:txBody>
          <a:bodyPr/>
          <a:lstStyle>
            <a:lvl1pPr>
              <a:defRPr/>
            </a:lvl1pPr>
          </a:lstStyle>
          <a:p>
            <a:pPr>
              <a:defRPr/>
            </a:pPr>
            <a:fld id="{7CCCF220-22F1-4ED5-8004-27FC0058C17B}" type="datetimeFigureOut">
              <a:rPr lang="zh-CN" altLang="en-US">
                <a:solidFill>
                  <a:srgbClr val="000000"/>
                </a:solidFill>
              </a:rPr>
              <a:pPr>
                <a:defRPr/>
              </a:pPr>
              <a:t>2019/12/17</a:t>
            </a:fld>
            <a:endParaRPr lang="zh-CN" altLang="en-US">
              <a:solidFill>
                <a:srgbClr val="000000"/>
              </a:solidFill>
            </a:endParaRPr>
          </a:p>
        </p:txBody>
      </p:sp>
      <p:sp>
        <p:nvSpPr>
          <p:cNvPr id="5" name="页脚占位符 4">
            <a:extLst>
              <a:ext uri="{FF2B5EF4-FFF2-40B4-BE49-F238E27FC236}">
                <a16:creationId xmlns="" xmlns:a16="http://schemas.microsoft.com/office/drawing/2014/main" id="{50FC7BEE-02E2-4052-B91C-F2131468EF4C}"/>
              </a:ext>
            </a:extLst>
          </p:cNvPr>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5">
            <a:extLst>
              <a:ext uri="{FF2B5EF4-FFF2-40B4-BE49-F238E27FC236}">
                <a16:creationId xmlns="" xmlns:a16="http://schemas.microsoft.com/office/drawing/2014/main" id="{E870D2C5-4805-4CD3-A3FC-CFEBD9872CB5}"/>
              </a:ext>
            </a:extLst>
          </p:cNvPr>
          <p:cNvSpPr>
            <a:spLocks noGrp="1"/>
          </p:cNvSpPr>
          <p:nvPr>
            <p:ph type="sldNum" sz="quarter" idx="12"/>
          </p:nvPr>
        </p:nvSpPr>
        <p:spPr>
          <a:ln/>
        </p:spPr>
        <p:txBody>
          <a:bodyPr/>
          <a:lstStyle>
            <a:lvl1pPr>
              <a:defRPr/>
            </a:lvl1pPr>
          </a:lstStyle>
          <a:p>
            <a:pPr>
              <a:defRPr/>
            </a:pPr>
            <a:fld id="{F39BE0BF-C347-4880-8FF1-2BEC644E857A}" type="slidenum">
              <a:rPr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28682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5D0D92F-963B-4E9F-9AB6-B186923E7E0E}" type="slidenum">
              <a:rPr lang="en-US" altLang="zh-CN" smtClean="0"/>
              <a:pPr/>
              <a:t>‹#›</a:t>
            </a:fld>
            <a:endParaRPr lang="en-US"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 xmlns:a16="http://schemas.microsoft.com/office/drawing/2014/main" id="{FE8179F5-6E2E-41D9-BD5B-128E14A9FD24}"/>
              </a:ext>
            </a:extLst>
          </p:cNvPr>
          <p:cNvSpPr>
            <a:spLocks noGrp="1"/>
          </p:cNvSpPr>
          <p:nvPr>
            <p:ph type="dt" sz="half" idx="10"/>
          </p:nvPr>
        </p:nvSpPr>
        <p:spPr>
          <a:ln/>
        </p:spPr>
        <p:txBody>
          <a:bodyPr/>
          <a:lstStyle>
            <a:lvl1pPr>
              <a:defRPr/>
            </a:lvl1pPr>
          </a:lstStyle>
          <a:p>
            <a:pPr>
              <a:defRPr/>
            </a:pPr>
            <a:fld id="{6F7A285A-7DAA-45AA-AB20-1369F09EB1AA}" type="datetimeFigureOut">
              <a:rPr lang="zh-CN" altLang="en-US">
                <a:solidFill>
                  <a:srgbClr val="000000"/>
                </a:solidFill>
              </a:rPr>
              <a:pPr>
                <a:defRPr/>
              </a:pPr>
              <a:t>2019/12/17</a:t>
            </a:fld>
            <a:endParaRPr lang="zh-CN" altLang="en-US">
              <a:solidFill>
                <a:srgbClr val="000000"/>
              </a:solidFill>
            </a:endParaRPr>
          </a:p>
        </p:txBody>
      </p:sp>
      <p:sp>
        <p:nvSpPr>
          <p:cNvPr id="5" name="页脚占位符 4">
            <a:extLst>
              <a:ext uri="{FF2B5EF4-FFF2-40B4-BE49-F238E27FC236}">
                <a16:creationId xmlns="" xmlns:a16="http://schemas.microsoft.com/office/drawing/2014/main" id="{50FC7BEE-02E2-4052-B91C-F2131468EF4C}"/>
              </a:ext>
            </a:extLst>
          </p:cNvPr>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5">
            <a:extLst>
              <a:ext uri="{FF2B5EF4-FFF2-40B4-BE49-F238E27FC236}">
                <a16:creationId xmlns="" xmlns:a16="http://schemas.microsoft.com/office/drawing/2014/main" id="{E870D2C5-4805-4CD3-A3FC-CFEBD9872CB5}"/>
              </a:ext>
            </a:extLst>
          </p:cNvPr>
          <p:cNvSpPr>
            <a:spLocks noGrp="1"/>
          </p:cNvSpPr>
          <p:nvPr>
            <p:ph type="sldNum" sz="quarter" idx="12"/>
          </p:nvPr>
        </p:nvSpPr>
        <p:spPr>
          <a:ln/>
        </p:spPr>
        <p:txBody>
          <a:bodyPr/>
          <a:lstStyle>
            <a:lvl1pPr>
              <a:defRPr/>
            </a:lvl1pPr>
          </a:lstStyle>
          <a:p>
            <a:pPr>
              <a:defRPr/>
            </a:pPr>
            <a:fld id="{0ED2A758-0602-4A67-A67E-CF2A07614AC2}" type="slidenum">
              <a:rPr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92196114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 xmlns:a16="http://schemas.microsoft.com/office/drawing/2014/main" id="{FE8179F5-6E2E-41D9-BD5B-128E14A9FD24}"/>
              </a:ext>
            </a:extLst>
          </p:cNvPr>
          <p:cNvSpPr>
            <a:spLocks noGrp="1"/>
          </p:cNvSpPr>
          <p:nvPr>
            <p:ph type="dt" sz="half" idx="10"/>
          </p:nvPr>
        </p:nvSpPr>
        <p:spPr>
          <a:ln/>
        </p:spPr>
        <p:txBody>
          <a:bodyPr/>
          <a:lstStyle>
            <a:lvl1pPr>
              <a:defRPr/>
            </a:lvl1pPr>
          </a:lstStyle>
          <a:p>
            <a:pPr>
              <a:defRPr/>
            </a:pPr>
            <a:fld id="{DE9B21FC-D659-4094-A66A-5D3CF2CA8948}" type="datetimeFigureOut">
              <a:rPr lang="zh-CN" altLang="en-US">
                <a:solidFill>
                  <a:srgbClr val="000000"/>
                </a:solidFill>
              </a:rPr>
              <a:pPr>
                <a:defRPr/>
              </a:pPr>
              <a:t>2019/12/17</a:t>
            </a:fld>
            <a:endParaRPr lang="zh-CN" altLang="en-US">
              <a:solidFill>
                <a:srgbClr val="000000"/>
              </a:solidFill>
            </a:endParaRPr>
          </a:p>
        </p:txBody>
      </p:sp>
      <p:sp>
        <p:nvSpPr>
          <p:cNvPr id="6" name="页脚占位符 4">
            <a:extLst>
              <a:ext uri="{FF2B5EF4-FFF2-40B4-BE49-F238E27FC236}">
                <a16:creationId xmlns="" xmlns:a16="http://schemas.microsoft.com/office/drawing/2014/main" id="{50FC7BEE-02E2-4052-B91C-F2131468EF4C}"/>
              </a:ext>
            </a:extLst>
          </p:cNvPr>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5">
            <a:extLst>
              <a:ext uri="{FF2B5EF4-FFF2-40B4-BE49-F238E27FC236}">
                <a16:creationId xmlns="" xmlns:a16="http://schemas.microsoft.com/office/drawing/2014/main" id="{E870D2C5-4805-4CD3-A3FC-CFEBD9872CB5}"/>
              </a:ext>
            </a:extLst>
          </p:cNvPr>
          <p:cNvSpPr>
            <a:spLocks noGrp="1"/>
          </p:cNvSpPr>
          <p:nvPr>
            <p:ph type="sldNum" sz="quarter" idx="12"/>
          </p:nvPr>
        </p:nvSpPr>
        <p:spPr>
          <a:ln/>
        </p:spPr>
        <p:txBody>
          <a:bodyPr/>
          <a:lstStyle>
            <a:lvl1pPr>
              <a:defRPr/>
            </a:lvl1pPr>
          </a:lstStyle>
          <a:p>
            <a:pPr>
              <a:defRPr/>
            </a:pPr>
            <a:fld id="{9950CD3A-48F8-4D25-97E0-589818301F5F}" type="slidenum">
              <a:rPr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6316746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 xmlns:a16="http://schemas.microsoft.com/office/drawing/2014/main" id="{FE8179F5-6E2E-41D9-BD5B-128E14A9FD24}"/>
              </a:ext>
            </a:extLst>
          </p:cNvPr>
          <p:cNvSpPr>
            <a:spLocks noGrp="1"/>
          </p:cNvSpPr>
          <p:nvPr>
            <p:ph type="dt" sz="half" idx="10"/>
          </p:nvPr>
        </p:nvSpPr>
        <p:spPr>
          <a:ln/>
        </p:spPr>
        <p:txBody>
          <a:bodyPr/>
          <a:lstStyle>
            <a:lvl1pPr>
              <a:defRPr/>
            </a:lvl1pPr>
          </a:lstStyle>
          <a:p>
            <a:pPr>
              <a:defRPr/>
            </a:pPr>
            <a:fld id="{BAFBF2E5-418C-49A2-801D-BC97224E9D95}" type="datetimeFigureOut">
              <a:rPr lang="zh-CN" altLang="en-US">
                <a:solidFill>
                  <a:srgbClr val="000000"/>
                </a:solidFill>
              </a:rPr>
              <a:pPr>
                <a:defRPr/>
              </a:pPr>
              <a:t>2019/12/17</a:t>
            </a:fld>
            <a:endParaRPr lang="zh-CN" altLang="en-US">
              <a:solidFill>
                <a:srgbClr val="000000"/>
              </a:solidFill>
            </a:endParaRPr>
          </a:p>
        </p:txBody>
      </p:sp>
      <p:sp>
        <p:nvSpPr>
          <p:cNvPr id="8" name="页脚占位符 4">
            <a:extLst>
              <a:ext uri="{FF2B5EF4-FFF2-40B4-BE49-F238E27FC236}">
                <a16:creationId xmlns="" xmlns:a16="http://schemas.microsoft.com/office/drawing/2014/main" id="{50FC7BEE-02E2-4052-B91C-F2131468EF4C}"/>
              </a:ext>
            </a:extLst>
          </p:cNvPr>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9" name="灯片编号占位符 5">
            <a:extLst>
              <a:ext uri="{FF2B5EF4-FFF2-40B4-BE49-F238E27FC236}">
                <a16:creationId xmlns="" xmlns:a16="http://schemas.microsoft.com/office/drawing/2014/main" id="{E870D2C5-4805-4CD3-A3FC-CFEBD9872CB5}"/>
              </a:ext>
            </a:extLst>
          </p:cNvPr>
          <p:cNvSpPr>
            <a:spLocks noGrp="1"/>
          </p:cNvSpPr>
          <p:nvPr>
            <p:ph type="sldNum" sz="quarter" idx="12"/>
          </p:nvPr>
        </p:nvSpPr>
        <p:spPr>
          <a:ln/>
        </p:spPr>
        <p:txBody>
          <a:bodyPr/>
          <a:lstStyle>
            <a:lvl1pPr>
              <a:defRPr/>
            </a:lvl1pPr>
          </a:lstStyle>
          <a:p>
            <a:pPr>
              <a:defRPr/>
            </a:pPr>
            <a:fld id="{0588F1D8-169A-4A82-8779-3DB85A2C7890}" type="slidenum">
              <a:rPr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69037558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日期占位符 3">
            <a:extLst>
              <a:ext uri="{FF2B5EF4-FFF2-40B4-BE49-F238E27FC236}">
                <a16:creationId xmlns="" xmlns:a16="http://schemas.microsoft.com/office/drawing/2014/main" id="{FE8179F5-6E2E-41D9-BD5B-128E14A9FD24}"/>
              </a:ext>
            </a:extLst>
          </p:cNvPr>
          <p:cNvSpPr>
            <a:spLocks noGrp="1"/>
          </p:cNvSpPr>
          <p:nvPr>
            <p:ph type="dt" sz="half" idx="10"/>
          </p:nvPr>
        </p:nvSpPr>
        <p:spPr>
          <a:ln/>
        </p:spPr>
        <p:txBody>
          <a:bodyPr/>
          <a:lstStyle>
            <a:lvl1pPr>
              <a:defRPr/>
            </a:lvl1pPr>
          </a:lstStyle>
          <a:p>
            <a:pPr>
              <a:defRPr/>
            </a:pPr>
            <a:fld id="{12F3E752-5087-4CB9-B57D-F182950C658B}" type="datetimeFigureOut">
              <a:rPr lang="zh-CN" altLang="en-US">
                <a:solidFill>
                  <a:srgbClr val="000000"/>
                </a:solidFill>
              </a:rPr>
              <a:pPr>
                <a:defRPr/>
              </a:pPr>
              <a:t>2019/12/17</a:t>
            </a:fld>
            <a:endParaRPr lang="zh-CN" altLang="en-US">
              <a:solidFill>
                <a:srgbClr val="000000"/>
              </a:solidFill>
            </a:endParaRPr>
          </a:p>
        </p:txBody>
      </p:sp>
      <p:sp>
        <p:nvSpPr>
          <p:cNvPr id="4" name="页脚占位符 4">
            <a:extLst>
              <a:ext uri="{FF2B5EF4-FFF2-40B4-BE49-F238E27FC236}">
                <a16:creationId xmlns="" xmlns:a16="http://schemas.microsoft.com/office/drawing/2014/main" id="{50FC7BEE-02E2-4052-B91C-F2131468EF4C}"/>
              </a:ext>
            </a:extLst>
          </p:cNvPr>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5" name="灯片编号占位符 5">
            <a:extLst>
              <a:ext uri="{FF2B5EF4-FFF2-40B4-BE49-F238E27FC236}">
                <a16:creationId xmlns="" xmlns:a16="http://schemas.microsoft.com/office/drawing/2014/main" id="{E870D2C5-4805-4CD3-A3FC-CFEBD9872CB5}"/>
              </a:ext>
            </a:extLst>
          </p:cNvPr>
          <p:cNvSpPr>
            <a:spLocks noGrp="1"/>
          </p:cNvSpPr>
          <p:nvPr>
            <p:ph type="sldNum" sz="quarter" idx="12"/>
          </p:nvPr>
        </p:nvSpPr>
        <p:spPr>
          <a:ln/>
        </p:spPr>
        <p:txBody>
          <a:bodyPr/>
          <a:lstStyle>
            <a:lvl1pPr>
              <a:defRPr/>
            </a:lvl1pPr>
          </a:lstStyle>
          <a:p>
            <a:pPr>
              <a:defRPr/>
            </a:pPr>
            <a:fld id="{DF6C9F3C-492B-44F2-AA41-F3BBB308800A}" type="slidenum">
              <a:rPr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49218494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FE8179F5-6E2E-41D9-BD5B-128E14A9FD24}"/>
              </a:ext>
            </a:extLst>
          </p:cNvPr>
          <p:cNvSpPr>
            <a:spLocks noGrp="1"/>
          </p:cNvSpPr>
          <p:nvPr>
            <p:ph type="dt" sz="half" idx="10"/>
          </p:nvPr>
        </p:nvSpPr>
        <p:spPr>
          <a:ln/>
        </p:spPr>
        <p:txBody>
          <a:bodyPr/>
          <a:lstStyle>
            <a:lvl1pPr>
              <a:defRPr/>
            </a:lvl1pPr>
          </a:lstStyle>
          <a:p>
            <a:pPr>
              <a:defRPr/>
            </a:pPr>
            <a:fld id="{A9212C0C-691B-4093-9608-E1A54F29073B}" type="datetimeFigureOut">
              <a:rPr lang="zh-CN" altLang="en-US">
                <a:solidFill>
                  <a:srgbClr val="000000"/>
                </a:solidFill>
              </a:rPr>
              <a:pPr>
                <a:defRPr/>
              </a:pPr>
              <a:t>2019/12/17</a:t>
            </a:fld>
            <a:endParaRPr lang="zh-CN" altLang="en-US">
              <a:solidFill>
                <a:srgbClr val="000000"/>
              </a:solidFill>
            </a:endParaRPr>
          </a:p>
        </p:txBody>
      </p:sp>
      <p:sp>
        <p:nvSpPr>
          <p:cNvPr id="3" name="页脚占位符 4">
            <a:extLst>
              <a:ext uri="{FF2B5EF4-FFF2-40B4-BE49-F238E27FC236}">
                <a16:creationId xmlns="" xmlns:a16="http://schemas.microsoft.com/office/drawing/2014/main" id="{50FC7BEE-02E2-4052-B91C-F2131468EF4C}"/>
              </a:ext>
            </a:extLst>
          </p:cNvPr>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4" name="灯片编号占位符 5">
            <a:extLst>
              <a:ext uri="{FF2B5EF4-FFF2-40B4-BE49-F238E27FC236}">
                <a16:creationId xmlns="" xmlns:a16="http://schemas.microsoft.com/office/drawing/2014/main" id="{E870D2C5-4805-4CD3-A3FC-CFEBD9872CB5}"/>
              </a:ext>
            </a:extLst>
          </p:cNvPr>
          <p:cNvSpPr>
            <a:spLocks noGrp="1"/>
          </p:cNvSpPr>
          <p:nvPr>
            <p:ph type="sldNum" sz="quarter" idx="12"/>
          </p:nvPr>
        </p:nvSpPr>
        <p:spPr>
          <a:ln/>
        </p:spPr>
        <p:txBody>
          <a:bodyPr/>
          <a:lstStyle>
            <a:lvl1pPr>
              <a:defRPr/>
            </a:lvl1pPr>
          </a:lstStyle>
          <a:p>
            <a:pPr>
              <a:defRPr/>
            </a:pPr>
            <a:fld id="{7C9F7E53-1094-48F2-B85F-49307ABD46B9}" type="slidenum">
              <a:rPr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6326459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3">
            <a:extLst>
              <a:ext uri="{FF2B5EF4-FFF2-40B4-BE49-F238E27FC236}">
                <a16:creationId xmlns="" xmlns:a16="http://schemas.microsoft.com/office/drawing/2014/main" id="{FE8179F5-6E2E-41D9-BD5B-128E14A9FD24}"/>
              </a:ext>
            </a:extLst>
          </p:cNvPr>
          <p:cNvSpPr>
            <a:spLocks noGrp="1"/>
          </p:cNvSpPr>
          <p:nvPr>
            <p:ph type="dt" sz="half" idx="10"/>
          </p:nvPr>
        </p:nvSpPr>
        <p:spPr>
          <a:ln/>
        </p:spPr>
        <p:txBody>
          <a:bodyPr/>
          <a:lstStyle>
            <a:lvl1pPr>
              <a:defRPr/>
            </a:lvl1pPr>
          </a:lstStyle>
          <a:p>
            <a:pPr>
              <a:defRPr/>
            </a:pPr>
            <a:fld id="{E97436CE-869F-4FBB-8CA4-87B3FA789A2D}" type="datetimeFigureOut">
              <a:rPr lang="zh-CN" altLang="en-US">
                <a:solidFill>
                  <a:srgbClr val="000000"/>
                </a:solidFill>
              </a:rPr>
              <a:pPr>
                <a:defRPr/>
              </a:pPr>
              <a:t>2019/12/17</a:t>
            </a:fld>
            <a:endParaRPr lang="zh-CN" altLang="en-US">
              <a:solidFill>
                <a:srgbClr val="000000"/>
              </a:solidFill>
            </a:endParaRPr>
          </a:p>
        </p:txBody>
      </p:sp>
      <p:sp>
        <p:nvSpPr>
          <p:cNvPr id="6" name="页脚占位符 4">
            <a:extLst>
              <a:ext uri="{FF2B5EF4-FFF2-40B4-BE49-F238E27FC236}">
                <a16:creationId xmlns="" xmlns:a16="http://schemas.microsoft.com/office/drawing/2014/main" id="{50FC7BEE-02E2-4052-B91C-F2131468EF4C}"/>
              </a:ext>
            </a:extLst>
          </p:cNvPr>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5">
            <a:extLst>
              <a:ext uri="{FF2B5EF4-FFF2-40B4-BE49-F238E27FC236}">
                <a16:creationId xmlns="" xmlns:a16="http://schemas.microsoft.com/office/drawing/2014/main" id="{E870D2C5-4805-4CD3-A3FC-CFEBD9872CB5}"/>
              </a:ext>
            </a:extLst>
          </p:cNvPr>
          <p:cNvSpPr>
            <a:spLocks noGrp="1"/>
          </p:cNvSpPr>
          <p:nvPr>
            <p:ph type="sldNum" sz="quarter" idx="12"/>
          </p:nvPr>
        </p:nvSpPr>
        <p:spPr>
          <a:ln/>
        </p:spPr>
        <p:txBody>
          <a:bodyPr/>
          <a:lstStyle>
            <a:lvl1pPr>
              <a:defRPr/>
            </a:lvl1pPr>
          </a:lstStyle>
          <a:p>
            <a:pPr>
              <a:defRPr/>
            </a:pPr>
            <a:fld id="{BF568866-0FA4-420D-BBF6-F965C12EAEA2}" type="slidenum">
              <a:rPr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17838065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3">
            <a:extLst>
              <a:ext uri="{FF2B5EF4-FFF2-40B4-BE49-F238E27FC236}">
                <a16:creationId xmlns="" xmlns:a16="http://schemas.microsoft.com/office/drawing/2014/main" id="{FE8179F5-6E2E-41D9-BD5B-128E14A9FD24}"/>
              </a:ext>
            </a:extLst>
          </p:cNvPr>
          <p:cNvSpPr>
            <a:spLocks noGrp="1"/>
          </p:cNvSpPr>
          <p:nvPr>
            <p:ph type="dt" sz="half" idx="10"/>
          </p:nvPr>
        </p:nvSpPr>
        <p:spPr>
          <a:ln/>
        </p:spPr>
        <p:txBody>
          <a:bodyPr/>
          <a:lstStyle>
            <a:lvl1pPr>
              <a:defRPr/>
            </a:lvl1pPr>
          </a:lstStyle>
          <a:p>
            <a:pPr>
              <a:defRPr/>
            </a:pPr>
            <a:fld id="{4D7A3DA1-4BBF-4C8C-B43A-C60C99332E56}" type="datetimeFigureOut">
              <a:rPr lang="zh-CN" altLang="en-US">
                <a:solidFill>
                  <a:srgbClr val="000000"/>
                </a:solidFill>
              </a:rPr>
              <a:pPr>
                <a:defRPr/>
              </a:pPr>
              <a:t>2019/12/17</a:t>
            </a:fld>
            <a:endParaRPr lang="zh-CN" altLang="en-US">
              <a:solidFill>
                <a:srgbClr val="000000"/>
              </a:solidFill>
            </a:endParaRPr>
          </a:p>
        </p:txBody>
      </p:sp>
      <p:sp>
        <p:nvSpPr>
          <p:cNvPr id="6" name="页脚占位符 4">
            <a:extLst>
              <a:ext uri="{FF2B5EF4-FFF2-40B4-BE49-F238E27FC236}">
                <a16:creationId xmlns="" xmlns:a16="http://schemas.microsoft.com/office/drawing/2014/main" id="{50FC7BEE-02E2-4052-B91C-F2131468EF4C}"/>
              </a:ext>
            </a:extLst>
          </p:cNvPr>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7" name="灯片编号占位符 5">
            <a:extLst>
              <a:ext uri="{FF2B5EF4-FFF2-40B4-BE49-F238E27FC236}">
                <a16:creationId xmlns="" xmlns:a16="http://schemas.microsoft.com/office/drawing/2014/main" id="{E870D2C5-4805-4CD3-A3FC-CFEBD9872CB5}"/>
              </a:ext>
            </a:extLst>
          </p:cNvPr>
          <p:cNvSpPr>
            <a:spLocks noGrp="1"/>
          </p:cNvSpPr>
          <p:nvPr>
            <p:ph type="sldNum" sz="quarter" idx="12"/>
          </p:nvPr>
        </p:nvSpPr>
        <p:spPr>
          <a:ln/>
        </p:spPr>
        <p:txBody>
          <a:bodyPr/>
          <a:lstStyle>
            <a:lvl1pPr>
              <a:defRPr/>
            </a:lvl1pPr>
          </a:lstStyle>
          <a:p>
            <a:pPr>
              <a:defRPr/>
            </a:pPr>
            <a:fld id="{808788C4-C025-4E93-A043-DB04CE6994BC}" type="slidenum">
              <a:rPr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247109081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 xmlns:a16="http://schemas.microsoft.com/office/drawing/2014/main" id="{FE8179F5-6E2E-41D9-BD5B-128E14A9FD24}"/>
              </a:ext>
            </a:extLst>
          </p:cNvPr>
          <p:cNvSpPr>
            <a:spLocks noGrp="1"/>
          </p:cNvSpPr>
          <p:nvPr>
            <p:ph type="dt" sz="half" idx="10"/>
          </p:nvPr>
        </p:nvSpPr>
        <p:spPr>
          <a:ln/>
        </p:spPr>
        <p:txBody>
          <a:bodyPr/>
          <a:lstStyle>
            <a:lvl1pPr>
              <a:defRPr/>
            </a:lvl1pPr>
          </a:lstStyle>
          <a:p>
            <a:pPr>
              <a:defRPr/>
            </a:pPr>
            <a:fld id="{6A6E5C2E-754C-4CF0-87A6-B21D87D72C9F}" type="datetimeFigureOut">
              <a:rPr lang="zh-CN" altLang="en-US">
                <a:solidFill>
                  <a:srgbClr val="000000"/>
                </a:solidFill>
              </a:rPr>
              <a:pPr>
                <a:defRPr/>
              </a:pPr>
              <a:t>2019/12/17</a:t>
            </a:fld>
            <a:endParaRPr lang="zh-CN" altLang="en-US">
              <a:solidFill>
                <a:srgbClr val="000000"/>
              </a:solidFill>
            </a:endParaRPr>
          </a:p>
        </p:txBody>
      </p:sp>
      <p:sp>
        <p:nvSpPr>
          <p:cNvPr id="5" name="页脚占位符 4">
            <a:extLst>
              <a:ext uri="{FF2B5EF4-FFF2-40B4-BE49-F238E27FC236}">
                <a16:creationId xmlns="" xmlns:a16="http://schemas.microsoft.com/office/drawing/2014/main" id="{50FC7BEE-02E2-4052-B91C-F2131468EF4C}"/>
              </a:ext>
            </a:extLst>
          </p:cNvPr>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5">
            <a:extLst>
              <a:ext uri="{FF2B5EF4-FFF2-40B4-BE49-F238E27FC236}">
                <a16:creationId xmlns="" xmlns:a16="http://schemas.microsoft.com/office/drawing/2014/main" id="{E870D2C5-4805-4CD3-A3FC-CFEBD9872CB5}"/>
              </a:ext>
            </a:extLst>
          </p:cNvPr>
          <p:cNvSpPr>
            <a:spLocks noGrp="1"/>
          </p:cNvSpPr>
          <p:nvPr>
            <p:ph type="sldNum" sz="quarter" idx="12"/>
          </p:nvPr>
        </p:nvSpPr>
        <p:spPr>
          <a:ln/>
        </p:spPr>
        <p:txBody>
          <a:bodyPr/>
          <a:lstStyle>
            <a:lvl1pPr>
              <a:defRPr/>
            </a:lvl1pPr>
          </a:lstStyle>
          <a:p>
            <a:pPr>
              <a:defRPr/>
            </a:pPr>
            <a:fld id="{161F34D0-323B-4F04-B1E4-75C5A0C31C35}" type="slidenum">
              <a:rPr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78783082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 xmlns:a16="http://schemas.microsoft.com/office/drawing/2014/main" id="{FE8179F5-6E2E-41D9-BD5B-128E14A9FD24}"/>
              </a:ext>
            </a:extLst>
          </p:cNvPr>
          <p:cNvSpPr>
            <a:spLocks noGrp="1"/>
          </p:cNvSpPr>
          <p:nvPr>
            <p:ph type="dt" sz="half" idx="10"/>
          </p:nvPr>
        </p:nvSpPr>
        <p:spPr>
          <a:ln/>
        </p:spPr>
        <p:txBody>
          <a:bodyPr/>
          <a:lstStyle>
            <a:lvl1pPr>
              <a:defRPr/>
            </a:lvl1pPr>
          </a:lstStyle>
          <a:p>
            <a:pPr>
              <a:defRPr/>
            </a:pPr>
            <a:fld id="{BB35C864-0A0C-4E34-8638-A06212770417}" type="datetimeFigureOut">
              <a:rPr lang="zh-CN" altLang="en-US">
                <a:solidFill>
                  <a:srgbClr val="000000"/>
                </a:solidFill>
              </a:rPr>
              <a:pPr>
                <a:defRPr/>
              </a:pPr>
              <a:t>2019/12/17</a:t>
            </a:fld>
            <a:endParaRPr lang="zh-CN" altLang="en-US">
              <a:solidFill>
                <a:srgbClr val="000000"/>
              </a:solidFill>
            </a:endParaRPr>
          </a:p>
        </p:txBody>
      </p:sp>
      <p:sp>
        <p:nvSpPr>
          <p:cNvPr id="5" name="页脚占位符 4">
            <a:extLst>
              <a:ext uri="{FF2B5EF4-FFF2-40B4-BE49-F238E27FC236}">
                <a16:creationId xmlns="" xmlns:a16="http://schemas.microsoft.com/office/drawing/2014/main" id="{50FC7BEE-02E2-4052-B91C-F2131468EF4C}"/>
              </a:ext>
            </a:extLst>
          </p:cNvPr>
          <p:cNvSpPr>
            <a:spLocks noGrp="1"/>
          </p:cNvSpPr>
          <p:nvPr>
            <p:ph type="ftr" sz="quarter" idx="11"/>
          </p:nvPr>
        </p:nvSpPr>
        <p:spPr>
          <a:ln/>
        </p:spPr>
        <p:txBody>
          <a:bodyPr/>
          <a:lstStyle>
            <a:lvl1pPr>
              <a:defRPr/>
            </a:lvl1pPr>
          </a:lstStyle>
          <a:p>
            <a:pPr>
              <a:defRPr/>
            </a:pPr>
            <a:endParaRPr lang="zh-CN" altLang="en-US">
              <a:solidFill>
                <a:srgbClr val="000000"/>
              </a:solidFill>
            </a:endParaRPr>
          </a:p>
        </p:txBody>
      </p:sp>
      <p:sp>
        <p:nvSpPr>
          <p:cNvPr id="6" name="灯片编号占位符 5">
            <a:extLst>
              <a:ext uri="{FF2B5EF4-FFF2-40B4-BE49-F238E27FC236}">
                <a16:creationId xmlns="" xmlns:a16="http://schemas.microsoft.com/office/drawing/2014/main" id="{E870D2C5-4805-4CD3-A3FC-CFEBD9872CB5}"/>
              </a:ext>
            </a:extLst>
          </p:cNvPr>
          <p:cNvSpPr>
            <a:spLocks noGrp="1"/>
          </p:cNvSpPr>
          <p:nvPr>
            <p:ph type="sldNum" sz="quarter" idx="12"/>
          </p:nvPr>
        </p:nvSpPr>
        <p:spPr>
          <a:ln/>
        </p:spPr>
        <p:txBody>
          <a:bodyPr/>
          <a:lstStyle>
            <a:lvl1pPr>
              <a:defRPr/>
            </a:lvl1pPr>
          </a:lstStyle>
          <a:p>
            <a:pPr>
              <a:defRPr/>
            </a:pPr>
            <a:fld id="{A6E9EA03-E29F-45FF-8631-E5A6D4EBCCFE}" type="slidenum">
              <a:rPr altLang="en-US">
                <a:solidFill>
                  <a:srgbClr val="000000"/>
                </a:solidFill>
              </a:rPr>
              <a:pPr>
                <a:defRPr/>
              </a:pPr>
              <a:t>‹#›</a:t>
            </a:fld>
            <a:endParaRPr lang="zh-CN" altLang="en-US">
              <a:solidFill>
                <a:srgbClr val="000000"/>
              </a:solidFill>
            </a:endParaRPr>
          </a:p>
        </p:txBody>
      </p:sp>
    </p:spTree>
    <p:extLst>
      <p:ext uri="{BB962C8B-B14F-4D97-AF65-F5344CB8AC3E}">
        <p14:creationId xmlns:p14="http://schemas.microsoft.com/office/powerpoint/2010/main" val="300527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2D28C7AB-CBB2-49A8-97DD-CC8D83439D28}"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e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emf"/><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C2BD4-2D62-4262-8D0C-FD175DDBA2D2}"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19">
            <a:extLst>
              <a:ext uri="{FF2B5EF4-FFF2-40B4-BE49-F238E27FC236}">
                <a16:creationId xmlns="" xmlns:a16="http://schemas.microsoft.com/office/drawing/2014/main" id="{462F5B78-C82B-431F-B670-7FCA79A3D406}"/>
              </a:ext>
            </a:extLst>
          </p:cNvPr>
          <p:cNvSpPr>
            <a:spLocks noChangeArrowheads="1"/>
          </p:cNvSpPr>
          <p:nvPr userDrawn="1"/>
        </p:nvSpPr>
        <p:spPr bwMode="auto">
          <a:xfrm>
            <a:off x="6428590" y="6494506"/>
            <a:ext cx="193514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defRPr/>
            </a:pPr>
            <a:r>
              <a:rPr lang="zh-CN" altLang="en-US" sz="1050" b="1">
                <a:solidFill>
                  <a:schemeClr val="bg1"/>
                </a:solidFill>
                <a:latin typeface="Calibri" panose="020F0502020204030204" pitchFamily="34" charset="0"/>
                <a:ea typeface="微软雅黑" panose="020B0503020204020204" pitchFamily="34" charset="-122"/>
              </a:rPr>
              <a:t>陕西师范大学计算机科学学院</a:t>
            </a:r>
          </a:p>
        </p:txBody>
      </p:sp>
      <p:pic>
        <p:nvPicPr>
          <p:cNvPr id="3075" name="Picture 17" descr="图片1">
            <a:extLst>
              <a:ext uri="{FF2B5EF4-FFF2-40B4-BE49-F238E27FC236}">
                <a16:creationId xmlns="" xmlns:a16="http://schemas.microsoft.com/office/drawing/2014/main" id="{CCA4705F-2FD3-406C-8012-11DF6AABEFFA}"/>
              </a:ext>
            </a:extLst>
          </p:cNvPr>
          <p:cNvPicPr>
            <a:picLocks noChangeArrowheads="1"/>
          </p:cNvPicPr>
          <p:nvPr userDrawn="1"/>
        </p:nvPicPr>
        <p:blipFill>
          <a:blip r:embed="rId13">
            <a:extLst>
              <a:ext uri="{28A0092B-C50C-407E-A947-70E740481C1C}">
                <a14:useLocalDpi xmlns:a14="http://schemas.microsoft.com/office/drawing/2010/main" val="0"/>
              </a:ext>
            </a:extLst>
          </a:blip>
          <a:srcRect l="41777"/>
          <a:stretch>
            <a:fillRect/>
          </a:stretch>
        </p:blipFill>
        <p:spPr bwMode="auto">
          <a:xfrm>
            <a:off x="5575301" y="6365877"/>
            <a:ext cx="3590925" cy="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9" descr="图片1">
            <a:extLst>
              <a:ext uri="{FF2B5EF4-FFF2-40B4-BE49-F238E27FC236}">
                <a16:creationId xmlns="" xmlns:a16="http://schemas.microsoft.com/office/drawing/2014/main" id="{46DD5185-516D-4267-8275-838D30CB3F43}"/>
              </a:ext>
            </a:extLst>
          </p:cNvPr>
          <p:cNvPicPr>
            <a:picLocks noChangeArrowheads="1"/>
          </p:cNvPicPr>
          <p:nvPr userDrawn="1"/>
        </p:nvPicPr>
        <p:blipFill>
          <a:blip r:embed="rId13">
            <a:extLst>
              <a:ext uri="{28A0092B-C50C-407E-A947-70E740481C1C}">
                <a14:useLocalDpi xmlns:a14="http://schemas.microsoft.com/office/drawing/2010/main" val="0"/>
              </a:ext>
            </a:extLst>
          </a:blip>
          <a:srcRect r="59169" b="16805"/>
          <a:stretch>
            <a:fillRect/>
          </a:stretch>
        </p:blipFill>
        <p:spPr bwMode="auto">
          <a:xfrm>
            <a:off x="1979614" y="6369050"/>
            <a:ext cx="366395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18" descr="图片1">
            <a:extLst>
              <a:ext uri="{FF2B5EF4-FFF2-40B4-BE49-F238E27FC236}">
                <a16:creationId xmlns="" xmlns:a16="http://schemas.microsoft.com/office/drawing/2014/main" id="{9D645A44-9939-4F02-B8D4-D282D3A6BBA7}"/>
              </a:ext>
            </a:extLst>
          </p:cNvPr>
          <p:cNvPicPr>
            <a:picLocks noChangeArrowheads="1"/>
          </p:cNvPicPr>
          <p:nvPr userDrawn="1"/>
        </p:nvPicPr>
        <p:blipFill>
          <a:blip r:embed="rId13">
            <a:extLst>
              <a:ext uri="{28A0092B-C50C-407E-A947-70E740481C1C}">
                <a14:useLocalDpi xmlns:a14="http://schemas.microsoft.com/office/drawing/2010/main" val="0"/>
              </a:ext>
            </a:extLst>
          </a:blip>
          <a:srcRect l="41777"/>
          <a:stretch>
            <a:fillRect/>
          </a:stretch>
        </p:blipFill>
        <p:spPr bwMode="auto">
          <a:xfrm>
            <a:off x="0" y="681038"/>
            <a:ext cx="2908300"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20" descr="图片1">
            <a:extLst>
              <a:ext uri="{FF2B5EF4-FFF2-40B4-BE49-F238E27FC236}">
                <a16:creationId xmlns="" xmlns:a16="http://schemas.microsoft.com/office/drawing/2014/main" id="{7FF5AA2C-0EDB-4FB1-9BDC-31E35E34A87F}"/>
              </a:ext>
            </a:extLst>
          </p:cNvPr>
          <p:cNvPicPr>
            <a:picLocks noChangeArrowheads="1"/>
          </p:cNvPicPr>
          <p:nvPr userDrawn="1"/>
        </p:nvPicPr>
        <p:blipFill>
          <a:blip r:embed="rId13">
            <a:extLst>
              <a:ext uri="{28A0092B-C50C-407E-A947-70E740481C1C}">
                <a14:useLocalDpi xmlns:a14="http://schemas.microsoft.com/office/drawing/2010/main" val="0"/>
              </a:ext>
            </a:extLst>
          </a:blip>
          <a:srcRect r="59169" b="16805"/>
          <a:stretch>
            <a:fillRect/>
          </a:stretch>
        </p:blipFill>
        <p:spPr bwMode="auto">
          <a:xfrm>
            <a:off x="827088" y="641352"/>
            <a:ext cx="3600450"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日期占位符 3">
            <a:extLst>
              <a:ext uri="{FF2B5EF4-FFF2-40B4-BE49-F238E27FC236}">
                <a16:creationId xmlns="" xmlns:a16="http://schemas.microsoft.com/office/drawing/2014/main" id="{F2A25E51-9EF9-4B39-AF10-277F085DA438}"/>
              </a:ext>
            </a:extLst>
          </p:cNvPr>
          <p:cNvSpPr>
            <a:spLocks noGrp="1"/>
          </p:cNvSpPr>
          <p:nvPr>
            <p:ph type="dt" sz="half" idx="2"/>
          </p:nvPr>
        </p:nvSpPr>
        <p:spPr>
          <a:xfrm>
            <a:off x="457200" y="6356352"/>
            <a:ext cx="2133600" cy="365125"/>
          </a:xfrm>
          <a:prstGeom prst="rect">
            <a:avLst/>
          </a:prstGeom>
          <a:noFill/>
          <a:ln w="9525">
            <a:noFill/>
            <a:miter/>
          </a:ln>
        </p:spPr>
        <p:txBody>
          <a:bodyPr/>
          <a:lstStyle>
            <a:lvl1pPr eaLnBrk="1" hangingPunct="1">
              <a:buFont typeface="Arial" panose="020B0604020202020204" pitchFamily="34" charset="0"/>
              <a:buNone/>
              <a:defRPr noProof="1">
                <a:latin typeface="Calibri" pitchFamily="2" charset="0"/>
                <a:ea typeface="宋体" charset="-122"/>
                <a:cs typeface="+mn-ea"/>
              </a:defRPr>
            </a:lvl1pPr>
          </a:lstStyle>
          <a:p>
            <a:pPr>
              <a:defRPr/>
            </a:pPr>
            <a:fld id="{5D4C26E2-25B1-4668-8621-318863F9EB05}" type="datetimeFigureOut">
              <a:rPr lang="zh-CN" altLang="en-US"/>
              <a:pPr>
                <a:defRPr/>
              </a:pPr>
              <a:t>2019/12/17</a:t>
            </a:fld>
            <a:endParaRPr lang="zh-CN" altLang="en-US"/>
          </a:p>
        </p:txBody>
      </p:sp>
      <p:sp>
        <p:nvSpPr>
          <p:cNvPr id="3083" name="页脚占位符 4">
            <a:extLst>
              <a:ext uri="{FF2B5EF4-FFF2-40B4-BE49-F238E27FC236}">
                <a16:creationId xmlns="" xmlns:a16="http://schemas.microsoft.com/office/drawing/2014/main" id="{EC3DA446-2700-4267-A1D6-CADB24983A99}"/>
              </a:ext>
            </a:extLst>
          </p:cNvPr>
          <p:cNvSpPr>
            <a:spLocks noGrp="1"/>
          </p:cNvSpPr>
          <p:nvPr>
            <p:ph type="ftr" sz="quarter" idx="3"/>
          </p:nvPr>
        </p:nvSpPr>
        <p:spPr>
          <a:xfrm>
            <a:off x="3124200" y="6356352"/>
            <a:ext cx="2895600" cy="365125"/>
          </a:xfrm>
          <a:prstGeom prst="rect">
            <a:avLst/>
          </a:prstGeom>
          <a:noFill/>
          <a:ln w="9525">
            <a:noFill/>
            <a:miter/>
          </a:ln>
        </p:spPr>
        <p:txBody>
          <a:bodyPr/>
          <a:lstStyle>
            <a:lvl1pPr eaLnBrk="1" hangingPunct="1">
              <a:buFont typeface="Arial" panose="020B0604020202020204" pitchFamily="34" charset="0"/>
              <a:buNone/>
              <a:defRPr noProof="1">
                <a:latin typeface="Arial" panose="020B0604020202020204" pitchFamily="34" charset="0"/>
                <a:ea typeface="宋体" charset="-122"/>
              </a:defRPr>
            </a:lvl1pPr>
          </a:lstStyle>
          <a:p>
            <a:pPr>
              <a:defRPr/>
            </a:pPr>
            <a:endParaRPr lang="zh-CN" altLang="en-US"/>
          </a:p>
        </p:txBody>
      </p:sp>
      <p:sp>
        <p:nvSpPr>
          <p:cNvPr id="3084" name="灯片编号占位符 5">
            <a:extLst>
              <a:ext uri="{FF2B5EF4-FFF2-40B4-BE49-F238E27FC236}">
                <a16:creationId xmlns="" xmlns:a16="http://schemas.microsoft.com/office/drawing/2014/main" id="{1AFF13BA-2043-4D64-A9E5-051BE1BE142F}"/>
              </a:ext>
            </a:extLst>
          </p:cNvPr>
          <p:cNvSpPr>
            <a:spLocks noGrp="1"/>
          </p:cNvSpPr>
          <p:nvPr>
            <p:ph type="sldNum" sz="quarter" idx="4"/>
          </p:nvPr>
        </p:nvSpPr>
        <p:spPr>
          <a:xfrm>
            <a:off x="6553200" y="6356352"/>
            <a:ext cx="2133600" cy="365125"/>
          </a:xfrm>
          <a:prstGeom prst="rect">
            <a:avLst/>
          </a:prstGeom>
          <a:noFill/>
          <a:ln w="9525">
            <a:noFill/>
            <a:miter/>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noProof="1">
                <a:latin typeface="Calibri" panose="020F0502020204030204" pitchFamily="34" charset="0"/>
              </a:defRPr>
            </a:lvl1pPr>
          </a:lstStyle>
          <a:p>
            <a:pPr>
              <a:defRPr/>
            </a:pPr>
            <a:fld id="{DEF891D1-2766-4690-94A7-1D2AB4461A8F}" type="slidenum">
              <a:rPr altLang="en-US"/>
              <a:pPr>
                <a:defRPr/>
              </a:pPr>
              <a:t>‹#›</a:t>
            </a:fld>
            <a:endParaRPr lang="zh-CN" altLang="en-US"/>
          </a:p>
        </p:txBody>
      </p:sp>
      <p:sp>
        <p:nvSpPr>
          <p:cNvPr id="2" name="矩形 12">
            <a:extLst>
              <a:ext uri="{FF2B5EF4-FFF2-40B4-BE49-F238E27FC236}">
                <a16:creationId xmlns="" xmlns:a16="http://schemas.microsoft.com/office/drawing/2014/main" id="{32DAED69-520A-43BB-96AF-D5744D1B225F}"/>
              </a:ext>
            </a:extLst>
          </p:cNvPr>
          <p:cNvSpPr>
            <a:spLocks noChangeArrowheads="1"/>
          </p:cNvSpPr>
          <p:nvPr userDrawn="1"/>
        </p:nvSpPr>
        <p:spPr bwMode="auto">
          <a:xfrm>
            <a:off x="357885" y="114302"/>
            <a:ext cx="1300356" cy="377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buFont typeface="Arial" panose="020B0604020202020204" pitchFamily="34" charset="0"/>
              <a:buNone/>
              <a:defRPr/>
            </a:pPr>
            <a:r>
              <a:rPr lang="zh-CN" altLang="en-US" sz="1350" b="1">
                <a:solidFill>
                  <a:srgbClr val="FF0000"/>
                </a:solidFill>
                <a:latin typeface="华文行楷" panose="02010800040101010101" pitchFamily="2" charset="-122"/>
                <a:ea typeface="华文行楷" panose="02010800040101010101" pitchFamily="2" charset="-122"/>
              </a:rPr>
              <a:t>第十四章      图</a:t>
            </a:r>
          </a:p>
        </p:txBody>
      </p:sp>
    </p:spTree>
    <p:extLst>
      <p:ext uri="{BB962C8B-B14F-4D97-AF65-F5344CB8AC3E}">
        <p14:creationId xmlns:p14="http://schemas.microsoft.com/office/powerpoint/2010/main" val="84197427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5pPr>
      <a:lvl6pPr marL="342900"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6pPr>
      <a:lvl7pPr marL="685800"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7pPr>
      <a:lvl8pPr marL="1028700"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8pPr>
      <a:lvl9pPr marL="1371600" algn="ctr" rtl="0" eaLnBrk="0" fontAlgn="base" hangingPunct="0">
        <a:spcBef>
          <a:spcPct val="0"/>
        </a:spcBef>
        <a:spcAft>
          <a:spcPct val="0"/>
        </a:spcAft>
        <a:defRPr sz="3300">
          <a:solidFill>
            <a:schemeClr val="tx1"/>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lvl="1"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lvl="2"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lvl="3"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lvl="4"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lvl="5" indent="-171450" algn="l" defTabSz="685800" eaLnBrk="0" fontAlgn="base" latinLnBrk="0" hangingPunct="0">
        <a:spcBef>
          <a:spcPct val="20000"/>
        </a:spcBef>
        <a:spcAft>
          <a:spcPct val="0"/>
        </a:spcAft>
        <a:buFont typeface="Arial" charset="0"/>
        <a:buChar char="»"/>
        <a:defRPr sz="1500" u="none" kern="1200" baseline="0">
          <a:solidFill>
            <a:schemeClr val="tx1"/>
          </a:solidFill>
          <a:latin typeface="+mn-lt"/>
          <a:ea typeface="+mn-ea"/>
          <a:cs typeface="+mn-cs"/>
        </a:defRPr>
      </a:lvl6pPr>
      <a:lvl7pPr marL="2228850" lvl="6" indent="-171450" algn="l" defTabSz="685800" eaLnBrk="0" fontAlgn="base" latinLnBrk="0" hangingPunct="0">
        <a:spcBef>
          <a:spcPct val="20000"/>
        </a:spcBef>
        <a:spcAft>
          <a:spcPct val="0"/>
        </a:spcAft>
        <a:buFont typeface="Arial" charset="0"/>
        <a:buChar char="»"/>
        <a:defRPr sz="1500" u="none" kern="1200" baseline="0">
          <a:solidFill>
            <a:schemeClr val="tx1"/>
          </a:solidFill>
          <a:latin typeface="+mn-lt"/>
          <a:ea typeface="+mn-ea"/>
          <a:cs typeface="+mn-cs"/>
        </a:defRPr>
      </a:lvl7pPr>
      <a:lvl8pPr marL="2571750" lvl="7" indent="-171450" algn="l" defTabSz="685800" eaLnBrk="0" fontAlgn="base" latinLnBrk="0" hangingPunct="0">
        <a:spcBef>
          <a:spcPct val="20000"/>
        </a:spcBef>
        <a:spcAft>
          <a:spcPct val="0"/>
        </a:spcAft>
        <a:buFont typeface="Arial" charset="0"/>
        <a:buChar char="»"/>
        <a:defRPr sz="1500" u="none" kern="1200" baseline="0">
          <a:solidFill>
            <a:schemeClr val="tx1"/>
          </a:solidFill>
          <a:latin typeface="+mn-lt"/>
          <a:ea typeface="+mn-ea"/>
          <a:cs typeface="+mn-cs"/>
        </a:defRPr>
      </a:lvl8pPr>
      <a:lvl9pPr marL="2914650" lvl="8" indent="-171450" algn="l" defTabSz="685800" eaLnBrk="0" fontAlgn="base" latinLnBrk="0" hangingPunct="0">
        <a:spcBef>
          <a:spcPct val="20000"/>
        </a:spcBef>
        <a:spcAft>
          <a:spcPct val="0"/>
        </a:spcAft>
        <a:buFont typeface="Arial" charset="0"/>
        <a:buChar char="»"/>
        <a:defRPr sz="1500" u="none" kern="1200" baseline="0">
          <a:solidFill>
            <a:schemeClr val="tx1"/>
          </a:solidFill>
          <a:latin typeface="+mn-lt"/>
          <a:ea typeface="+mn-ea"/>
          <a:cs typeface="+mn-cs"/>
        </a:defRPr>
      </a:lvl9pPr>
    </p:bodyStyle>
    <p:otherStyle>
      <a:lvl1pPr marL="0" lvl="0" indent="0" algn="l" defTabSz="685800" eaLnBrk="0" fontAlgn="base" latinLnBrk="0" hangingPunct="0">
        <a:spcBef>
          <a:spcPct val="0"/>
        </a:spcBef>
        <a:spcAft>
          <a:spcPct val="0"/>
        </a:spcAft>
        <a:buFont typeface="Arial" charset="0"/>
        <a:buNone/>
        <a:defRPr sz="135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charset="0"/>
        <a:buNone/>
        <a:defRPr sz="135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charset="0"/>
        <a:buNone/>
        <a:defRPr sz="135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charset="0"/>
        <a:buNone/>
        <a:defRPr sz="135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charset="0"/>
        <a:buNone/>
        <a:defRPr sz="135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charset="0"/>
        <a:buNone/>
        <a:defRPr sz="1350" u="none" kern="1200" baseline="0">
          <a:solidFill>
            <a:schemeClr val="tx1"/>
          </a:solidFill>
          <a:latin typeface="+mn-lt"/>
          <a:ea typeface="+mn-ea"/>
          <a:cs typeface="+mn-cs"/>
        </a:defRPr>
      </a:lvl6pPr>
      <a:lvl7pPr marL="2057400" lvl="6" indent="0" algn="l" defTabSz="685800" eaLnBrk="1" fontAlgn="base" latinLnBrk="0" hangingPunct="1">
        <a:spcBef>
          <a:spcPct val="0"/>
        </a:spcBef>
        <a:spcAft>
          <a:spcPct val="0"/>
        </a:spcAft>
        <a:buFont typeface="Arial" charset="0"/>
        <a:buNone/>
        <a:defRPr sz="1350" u="none" kern="1200" baseline="0">
          <a:solidFill>
            <a:schemeClr val="tx1"/>
          </a:solidFill>
          <a:latin typeface="+mn-lt"/>
          <a:ea typeface="+mn-ea"/>
          <a:cs typeface="+mn-cs"/>
        </a:defRPr>
      </a:lvl7pPr>
      <a:lvl8pPr marL="2400300" lvl="7" indent="0" algn="l" defTabSz="685800" eaLnBrk="1" fontAlgn="base" latinLnBrk="0" hangingPunct="1">
        <a:spcBef>
          <a:spcPct val="0"/>
        </a:spcBef>
        <a:spcAft>
          <a:spcPct val="0"/>
        </a:spcAft>
        <a:buFont typeface="Arial" charset="0"/>
        <a:buNone/>
        <a:defRPr sz="1350" u="none" kern="1200" baseline="0">
          <a:solidFill>
            <a:schemeClr val="tx1"/>
          </a:solidFill>
          <a:latin typeface="+mn-lt"/>
          <a:ea typeface="+mn-ea"/>
          <a:cs typeface="+mn-cs"/>
        </a:defRPr>
      </a:lvl8pPr>
      <a:lvl9pPr marL="2743200" lvl="8" indent="0" algn="l" defTabSz="685800" eaLnBrk="1" fontAlgn="base" latinLnBrk="0" hangingPunct="1">
        <a:spcBef>
          <a:spcPct val="0"/>
        </a:spcBef>
        <a:spcAft>
          <a:spcPct val="0"/>
        </a:spcAft>
        <a:buFont typeface="Arial" charset="0"/>
        <a:buNone/>
        <a:defRPr sz="135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5474" name="页脚占位符 105473">
            <a:extLst>
              <a:ext uri="{FF2B5EF4-FFF2-40B4-BE49-F238E27FC236}">
                <a16:creationId xmlns="" xmlns:a16="http://schemas.microsoft.com/office/drawing/2014/main" id="{EB66294E-B5E6-4400-95FB-1928462440CD}"/>
              </a:ext>
            </a:extLst>
          </p:cNvPr>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900" b="0" noProof="1"/>
            </a:lvl1pPr>
          </a:lstStyle>
          <a:p>
            <a:pPr>
              <a:defRPr/>
            </a:pPr>
            <a:endParaRPr lang="zh-CN" altLang="en-US"/>
          </a:p>
        </p:txBody>
      </p:sp>
      <p:sp>
        <p:nvSpPr>
          <p:cNvPr id="105475" name="灯片编号占位符 105474">
            <a:extLst>
              <a:ext uri="{FF2B5EF4-FFF2-40B4-BE49-F238E27FC236}">
                <a16:creationId xmlns="" xmlns:a16="http://schemas.microsoft.com/office/drawing/2014/main" id="{BF17EB8F-B034-4BDD-8153-049C89BD5EFC}"/>
              </a:ext>
            </a:extLst>
          </p:cNvPr>
          <p:cNvSpPr>
            <a:spLocks noGrp="1"/>
          </p:cNvSpPr>
          <p:nvPr>
            <p:ph type="sldNum" sz="quarter" idx="4"/>
          </p:nvPr>
        </p:nvSpPr>
        <p:spPr>
          <a:xfrm>
            <a:off x="6553200" y="6248400"/>
            <a:ext cx="21336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900" b="0">
                <a:latin typeface="Arial Black" panose="020B0A04020102020204" pitchFamily="34" charset="0"/>
              </a:defRPr>
            </a:lvl1pPr>
          </a:lstStyle>
          <a:p>
            <a:fld id="{8531E6AC-6BFF-40A9-BCB5-B9F44F7377C2}" type="slidenum">
              <a:rPr lang="zh-CN" altLang="en-US"/>
              <a:pPr/>
              <a:t>‹#›</a:t>
            </a:fld>
            <a:endParaRPr lang="zh-CN" altLang="en-US">
              <a:latin typeface="Arial" panose="020B0604020202020204" pitchFamily="34" charset="0"/>
            </a:endParaRPr>
          </a:p>
        </p:txBody>
      </p:sp>
      <p:grpSp>
        <p:nvGrpSpPr>
          <p:cNvPr id="1028" name="组合 105475">
            <a:extLst>
              <a:ext uri="{FF2B5EF4-FFF2-40B4-BE49-F238E27FC236}">
                <a16:creationId xmlns="" xmlns:a16="http://schemas.microsoft.com/office/drawing/2014/main" id="{20F19041-2C05-4007-8A27-5B207D6CD62D}"/>
              </a:ext>
            </a:extLst>
          </p:cNvPr>
          <p:cNvGrpSpPr>
            <a:grpSpLocks/>
          </p:cNvGrpSpPr>
          <p:nvPr/>
        </p:nvGrpSpPr>
        <p:grpSpPr bwMode="auto">
          <a:xfrm>
            <a:off x="0" y="0"/>
            <a:ext cx="9144000" cy="546100"/>
            <a:chOff x="0" y="0"/>
            <a:chExt cx="5760" cy="344"/>
          </a:xfrm>
        </p:grpSpPr>
        <p:sp>
          <p:nvSpPr>
            <p:cNvPr id="1032" name="矩形 105476">
              <a:extLst>
                <a:ext uri="{FF2B5EF4-FFF2-40B4-BE49-F238E27FC236}">
                  <a16:creationId xmlns="" xmlns:a16="http://schemas.microsoft.com/office/drawing/2014/main" id="{1BE1C624-EAF2-4B6D-B799-932A06DAD3FE}"/>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800" b="0">
                <a:latin typeface="Times New Roman" panose="02020603050405020304" pitchFamily="18" charset="0"/>
              </a:endParaRPr>
            </a:p>
          </p:txBody>
        </p:sp>
        <p:sp>
          <p:nvSpPr>
            <p:cNvPr id="1033" name="矩形 105477">
              <a:extLst>
                <a:ext uri="{FF2B5EF4-FFF2-40B4-BE49-F238E27FC236}">
                  <a16:creationId xmlns="" xmlns:a16="http://schemas.microsoft.com/office/drawing/2014/main" id="{1960F9A3-E48E-4DE8-8170-5D3E448E4B86}"/>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sp>
          <p:nvSpPr>
            <p:cNvPr id="1034" name="矩形 105478">
              <a:extLst>
                <a:ext uri="{FF2B5EF4-FFF2-40B4-BE49-F238E27FC236}">
                  <a16:creationId xmlns="" xmlns:a16="http://schemas.microsoft.com/office/drawing/2014/main" id="{0325496B-C9DC-447A-A3D9-E5D1865C8549}"/>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0">
                <a:solidFill>
                  <a:schemeClr val="hlink"/>
                </a:solidFill>
              </a:endParaRPr>
            </a:p>
          </p:txBody>
        </p:sp>
        <p:sp>
          <p:nvSpPr>
            <p:cNvPr id="1035" name="矩形 105479">
              <a:extLst>
                <a:ext uri="{FF2B5EF4-FFF2-40B4-BE49-F238E27FC236}">
                  <a16:creationId xmlns="" xmlns:a16="http://schemas.microsoft.com/office/drawing/2014/main" id="{4562A8AF-071B-41DF-BF7A-D4AD813FAF89}"/>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0">
                <a:solidFill>
                  <a:schemeClr val="hlink"/>
                </a:solidFill>
              </a:endParaRPr>
            </a:p>
          </p:txBody>
        </p:sp>
        <p:sp>
          <p:nvSpPr>
            <p:cNvPr id="1036" name="矩形 105480">
              <a:extLst>
                <a:ext uri="{FF2B5EF4-FFF2-40B4-BE49-F238E27FC236}">
                  <a16:creationId xmlns="" xmlns:a16="http://schemas.microsoft.com/office/drawing/2014/main" id="{28C28618-2B51-4705-AE52-925A159055DF}"/>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0">
                <a:solidFill>
                  <a:schemeClr val="accent2"/>
                </a:solidFill>
              </a:endParaRPr>
            </a:p>
          </p:txBody>
        </p:sp>
        <p:sp>
          <p:nvSpPr>
            <p:cNvPr id="1037" name="矩形 105481">
              <a:extLst>
                <a:ext uri="{FF2B5EF4-FFF2-40B4-BE49-F238E27FC236}">
                  <a16:creationId xmlns="" xmlns:a16="http://schemas.microsoft.com/office/drawing/2014/main" id="{D9B1E79B-F980-43CB-8925-16177A882C4C}"/>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0">
                <a:solidFill>
                  <a:schemeClr val="hlink"/>
                </a:solidFill>
              </a:endParaRPr>
            </a:p>
          </p:txBody>
        </p:sp>
        <p:sp>
          <p:nvSpPr>
            <p:cNvPr id="1038" name="矩形 105482">
              <a:extLst>
                <a:ext uri="{FF2B5EF4-FFF2-40B4-BE49-F238E27FC236}">
                  <a16:creationId xmlns="" xmlns:a16="http://schemas.microsoft.com/office/drawing/2014/main" id="{76356468-B15E-4C73-A12B-C896A8973DCD}"/>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800" b="0">
                <a:latin typeface="Times New Roman" panose="02020603050405020304" pitchFamily="18" charset="0"/>
              </a:endParaRPr>
            </a:p>
          </p:txBody>
        </p:sp>
        <p:sp>
          <p:nvSpPr>
            <p:cNvPr id="1039" name="矩形 105483">
              <a:extLst>
                <a:ext uri="{FF2B5EF4-FFF2-40B4-BE49-F238E27FC236}">
                  <a16:creationId xmlns="" xmlns:a16="http://schemas.microsoft.com/office/drawing/2014/main" id="{8D5EFAE1-4558-4966-9C04-35D2775E7C35}"/>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0">
                <a:solidFill>
                  <a:schemeClr val="accent2"/>
                </a:solidFill>
              </a:endParaRPr>
            </a:p>
          </p:txBody>
        </p:sp>
        <p:sp>
          <p:nvSpPr>
            <p:cNvPr id="1040" name="矩形 105484">
              <a:extLst>
                <a:ext uri="{FF2B5EF4-FFF2-40B4-BE49-F238E27FC236}">
                  <a16:creationId xmlns="" xmlns:a16="http://schemas.microsoft.com/office/drawing/2014/main" id="{80848F77-7CEF-4A8E-98ED-8D9769CDC4C1}"/>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sz="1350" b="0">
                <a:solidFill>
                  <a:schemeClr val="accent2"/>
                </a:solidFill>
              </a:endParaRPr>
            </a:p>
          </p:txBody>
        </p:sp>
      </p:grpSp>
      <p:sp>
        <p:nvSpPr>
          <p:cNvPr id="1029" name="标题 105485">
            <a:extLst>
              <a:ext uri="{FF2B5EF4-FFF2-40B4-BE49-F238E27FC236}">
                <a16:creationId xmlns="" xmlns:a16="http://schemas.microsoft.com/office/drawing/2014/main" id="{903E9690-6DBE-4C78-B8C2-228C6DA40400}"/>
              </a:ext>
            </a:extLst>
          </p:cNvPr>
          <p:cNvSpPr>
            <a:spLocks noGrp="1" noChangeArrowheads="1"/>
          </p:cNvSpPr>
          <p:nvPr>
            <p:ph type="title" idx="4294967295"/>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105486">
            <a:extLst>
              <a:ext uri="{FF2B5EF4-FFF2-40B4-BE49-F238E27FC236}">
                <a16:creationId xmlns="" xmlns:a16="http://schemas.microsoft.com/office/drawing/2014/main" id="{3532AE6C-81C6-4A16-9BCC-D635CA2C4480}"/>
              </a:ext>
            </a:extLst>
          </p:cNvPr>
          <p:cNvSpPr>
            <a:spLocks noGrp="1" noChangeArrowheads="1"/>
          </p:cNvSpPr>
          <p:nvPr>
            <p:ph type="body" idx="4294967295"/>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日期占位符 105487">
            <a:extLst>
              <a:ext uri="{FF2B5EF4-FFF2-40B4-BE49-F238E27FC236}">
                <a16:creationId xmlns="" xmlns:a16="http://schemas.microsoft.com/office/drawing/2014/main" id="{1307CEA0-9716-4EF0-83E7-82D180DDEA3C}"/>
              </a:ext>
            </a:extLst>
          </p:cNvPr>
          <p:cNvSpPr>
            <a:spLocks noGrp="1"/>
          </p:cNvSpPr>
          <p:nvPr>
            <p:ph type="dt" sz="half" idx="2"/>
          </p:nvPr>
        </p:nvSpPr>
        <p:spPr>
          <a:xfrm>
            <a:off x="457200" y="6245225"/>
            <a:ext cx="2133600" cy="476250"/>
          </a:xfrm>
          <a:prstGeom prst="rect">
            <a:avLst/>
          </a:prstGeom>
          <a:noFill/>
          <a:ln w="9525">
            <a:noFill/>
          </a:ln>
        </p:spPr>
        <p:txBody>
          <a:bodyPr anchor="b"/>
          <a:lstStyle>
            <a:lvl1pPr>
              <a:defRPr sz="900" b="0" noProof="1"/>
            </a:lvl1pPr>
          </a:lstStyle>
          <a:p>
            <a:pPr>
              <a:defRPr/>
            </a:pPr>
            <a:endParaRPr lang="zh-CN" altLang="en-US"/>
          </a:p>
        </p:txBody>
      </p:sp>
    </p:spTree>
    <p:extLst>
      <p:ext uri="{BB962C8B-B14F-4D97-AF65-F5344CB8AC3E}">
        <p14:creationId xmlns:p14="http://schemas.microsoft.com/office/powerpoint/2010/main" val="421866798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defRPr>
      </a:lvl1pPr>
      <a:lvl2pPr algn="l" rtl="0" eaLnBrk="0" fontAlgn="base" hangingPunct="0">
        <a:spcBef>
          <a:spcPct val="0"/>
        </a:spcBef>
        <a:spcAft>
          <a:spcPct val="0"/>
        </a:spcAft>
        <a:buFont typeface="Arial" panose="020B0604020202020204" pitchFamily="34" charset="0"/>
        <a:defRPr sz="3300">
          <a:solidFill>
            <a:schemeClr val="tx1"/>
          </a:solidFill>
          <a:latin typeface="Arial" pitchFamily="34" charset="0"/>
          <a:ea typeface="宋体" pitchFamily="2" charset="-122"/>
        </a:defRPr>
      </a:lvl2pPr>
      <a:lvl3pPr algn="l" rtl="0" eaLnBrk="0" fontAlgn="base" hangingPunct="0">
        <a:spcBef>
          <a:spcPct val="0"/>
        </a:spcBef>
        <a:spcAft>
          <a:spcPct val="0"/>
        </a:spcAft>
        <a:buFont typeface="Arial" panose="020B0604020202020204" pitchFamily="34" charset="0"/>
        <a:defRPr sz="3300">
          <a:solidFill>
            <a:schemeClr val="tx1"/>
          </a:solidFill>
          <a:latin typeface="Arial" pitchFamily="34" charset="0"/>
          <a:ea typeface="宋体" pitchFamily="2" charset="-122"/>
        </a:defRPr>
      </a:lvl3pPr>
      <a:lvl4pPr algn="l" rtl="0" eaLnBrk="0" fontAlgn="base" hangingPunct="0">
        <a:spcBef>
          <a:spcPct val="0"/>
        </a:spcBef>
        <a:spcAft>
          <a:spcPct val="0"/>
        </a:spcAft>
        <a:buFont typeface="Arial" panose="020B0604020202020204" pitchFamily="34" charset="0"/>
        <a:defRPr sz="3300">
          <a:solidFill>
            <a:schemeClr val="tx1"/>
          </a:solidFill>
          <a:latin typeface="Arial" pitchFamily="34" charset="0"/>
          <a:ea typeface="宋体" pitchFamily="2" charset="-122"/>
        </a:defRPr>
      </a:lvl4pPr>
      <a:lvl5pPr algn="l" rtl="0" eaLnBrk="0" fontAlgn="base" hangingPunct="0">
        <a:spcBef>
          <a:spcPct val="0"/>
        </a:spcBef>
        <a:spcAft>
          <a:spcPct val="0"/>
        </a:spcAft>
        <a:buFont typeface="Arial" panose="020B0604020202020204" pitchFamily="34" charset="0"/>
        <a:defRPr sz="3300">
          <a:solidFill>
            <a:schemeClr val="tx1"/>
          </a:solidFill>
          <a:latin typeface="Arial" pitchFamily="34" charset="0"/>
          <a:ea typeface="宋体" pitchFamily="2" charset="-122"/>
        </a:defRPr>
      </a:lvl5pPr>
      <a:lvl6pPr marL="342900" algn="l" rtl="0" fontAlgn="base">
        <a:spcBef>
          <a:spcPct val="0"/>
        </a:spcBef>
        <a:spcAft>
          <a:spcPct val="0"/>
        </a:spcAft>
        <a:buFont typeface="Arial" pitchFamily="34" charset="0"/>
        <a:defRPr sz="3300">
          <a:solidFill>
            <a:schemeClr val="tx1"/>
          </a:solidFill>
          <a:latin typeface="Arial" pitchFamily="34" charset="0"/>
          <a:ea typeface="宋体" pitchFamily="2" charset="-122"/>
        </a:defRPr>
      </a:lvl6pPr>
      <a:lvl7pPr marL="685800" algn="l" rtl="0" fontAlgn="base">
        <a:spcBef>
          <a:spcPct val="0"/>
        </a:spcBef>
        <a:spcAft>
          <a:spcPct val="0"/>
        </a:spcAft>
        <a:buFont typeface="Arial" pitchFamily="34" charset="0"/>
        <a:defRPr sz="3300">
          <a:solidFill>
            <a:schemeClr val="tx1"/>
          </a:solidFill>
          <a:latin typeface="Arial" pitchFamily="34" charset="0"/>
          <a:ea typeface="宋体" pitchFamily="2" charset="-122"/>
        </a:defRPr>
      </a:lvl7pPr>
      <a:lvl8pPr marL="1028700" algn="l" rtl="0" fontAlgn="base">
        <a:spcBef>
          <a:spcPct val="0"/>
        </a:spcBef>
        <a:spcAft>
          <a:spcPct val="0"/>
        </a:spcAft>
        <a:buFont typeface="Arial" pitchFamily="34" charset="0"/>
        <a:defRPr sz="3300">
          <a:solidFill>
            <a:schemeClr val="tx1"/>
          </a:solidFill>
          <a:latin typeface="Arial" pitchFamily="34" charset="0"/>
          <a:ea typeface="宋体" pitchFamily="2" charset="-122"/>
        </a:defRPr>
      </a:lvl8pPr>
      <a:lvl9pPr marL="1371600" algn="l" rtl="0" fontAlgn="base">
        <a:spcBef>
          <a:spcPct val="0"/>
        </a:spcBef>
        <a:spcAft>
          <a:spcPct val="0"/>
        </a:spcAft>
        <a:buFont typeface="Arial" pitchFamily="34" charset="0"/>
        <a:defRPr sz="3300">
          <a:solidFill>
            <a:schemeClr val="tx1"/>
          </a:solidFill>
          <a:latin typeface="Arial" pitchFamily="34" charset="0"/>
          <a:ea typeface="宋体" pitchFamily="2" charset="-122"/>
        </a:defRPr>
      </a:lvl9pPr>
    </p:titleStyle>
    <p:bodyStyle>
      <a:lvl1pPr marL="257175" indent="-257175" algn="l" rtl="0" eaLnBrk="0" fontAlgn="base" hangingPunct="0">
        <a:spcBef>
          <a:spcPct val="20000"/>
        </a:spcBef>
        <a:spcAft>
          <a:spcPct val="0"/>
        </a:spcAft>
        <a:buClr>
          <a:schemeClr val="bg2"/>
        </a:buClr>
        <a:buSzPct val="75000"/>
        <a:buFont typeface="Wingdings" panose="05000000000000000000" pitchFamily="2" charset="2"/>
        <a:buChar char="n"/>
        <a:defRPr sz="2400" kern="1200">
          <a:solidFill>
            <a:schemeClr val="tx1"/>
          </a:solidFill>
          <a:latin typeface="+mn-lt"/>
          <a:ea typeface="+mn-ea"/>
          <a:cs typeface="+mn-cs"/>
        </a:defRPr>
      </a:lvl1pPr>
      <a:lvl2pPr marL="557213" lvl="1" indent="-214313" algn="l" rtl="0" eaLnBrk="0" fontAlgn="base" hangingPunct="0">
        <a:spcBef>
          <a:spcPct val="20000"/>
        </a:spcBef>
        <a:spcAft>
          <a:spcPct val="0"/>
        </a:spcAft>
        <a:buClr>
          <a:schemeClr val="accent2"/>
        </a:buClr>
        <a:buSzPct val="80000"/>
        <a:buFont typeface="Wingdings" panose="05000000000000000000" pitchFamily="2" charset="2"/>
        <a:buChar char="¨"/>
        <a:defRPr sz="2100" kern="1200">
          <a:solidFill>
            <a:schemeClr val="tx1"/>
          </a:solidFill>
          <a:latin typeface="+mn-lt"/>
          <a:ea typeface="+mn-ea"/>
          <a:cs typeface="+mn-cs"/>
        </a:defRPr>
      </a:lvl2pPr>
      <a:lvl3pPr marL="857250" lvl="2" indent="-171450" algn="l" rtl="0" eaLnBrk="0" fontAlgn="base" hangingPunct="0">
        <a:spcBef>
          <a:spcPct val="20000"/>
        </a:spcBef>
        <a:spcAft>
          <a:spcPct val="0"/>
        </a:spcAft>
        <a:buClr>
          <a:schemeClr val="bg2"/>
        </a:buClr>
        <a:buSzPct val="65000"/>
        <a:buFont typeface="Wingdings" panose="05000000000000000000" pitchFamily="2" charset="2"/>
        <a:buChar char="n"/>
        <a:defRPr sz="1800" kern="1200">
          <a:solidFill>
            <a:schemeClr val="tx1"/>
          </a:solidFill>
          <a:latin typeface="+mn-lt"/>
          <a:ea typeface="+mn-ea"/>
          <a:cs typeface="+mn-cs"/>
        </a:defRPr>
      </a:lvl3pPr>
      <a:lvl4pPr marL="1200150" lvl="3" indent="-171450" algn="l" rtl="0" eaLnBrk="0" fontAlgn="base" hangingPunct="0">
        <a:spcBef>
          <a:spcPct val="20000"/>
        </a:spcBef>
        <a:spcAft>
          <a:spcPct val="0"/>
        </a:spcAft>
        <a:buClr>
          <a:schemeClr val="accent2"/>
        </a:buClr>
        <a:buSzPct val="70000"/>
        <a:buFont typeface="Wingdings" panose="05000000000000000000" pitchFamily="2" charset="2"/>
        <a:buChar char="¨"/>
        <a:defRPr sz="1500" kern="1200">
          <a:solidFill>
            <a:schemeClr val="tx1"/>
          </a:solidFill>
          <a:latin typeface="+mn-lt"/>
          <a:ea typeface="+mn-ea"/>
          <a:cs typeface="+mn-cs"/>
        </a:defRPr>
      </a:lvl4pPr>
      <a:lvl5pPr marL="1543050" lvl="4" indent="-171450" algn="l" rtl="0" eaLnBrk="0" fontAlgn="base" hangingPunct="0">
        <a:spcBef>
          <a:spcPct val="20000"/>
        </a:spcBef>
        <a:spcAft>
          <a:spcPct val="0"/>
        </a:spcAft>
        <a:buClr>
          <a:schemeClr val="bg2"/>
        </a:buClr>
        <a:buFont typeface="Wingdings" panose="05000000000000000000" pitchFamily="2" charset="2"/>
        <a:buChar char="§"/>
        <a:defRPr sz="1500" kern="1200">
          <a:solidFill>
            <a:schemeClr val="tx1"/>
          </a:solidFill>
          <a:latin typeface="+mn-lt"/>
          <a:ea typeface="+mn-ea"/>
          <a:cs typeface="+mn-cs"/>
        </a:defRPr>
      </a:lvl5pPr>
      <a:lvl6pPr marL="1885950" lvl="5" indent="-171450" algn="l" defTabSz="6858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500" b="0" i="0" u="none" kern="1200" baseline="0">
          <a:solidFill>
            <a:schemeClr val="tx1"/>
          </a:solidFill>
          <a:latin typeface="+mn-lt"/>
          <a:ea typeface="+mn-ea"/>
          <a:cs typeface="+mn-cs"/>
        </a:defRPr>
      </a:lvl6pPr>
      <a:lvl7pPr marL="2228850" lvl="6" indent="-171450" algn="l" defTabSz="6858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500" b="0" i="0" u="none" kern="1200" baseline="0">
          <a:solidFill>
            <a:schemeClr val="tx1"/>
          </a:solidFill>
          <a:latin typeface="+mn-lt"/>
          <a:ea typeface="+mn-ea"/>
          <a:cs typeface="+mn-cs"/>
        </a:defRPr>
      </a:lvl7pPr>
      <a:lvl8pPr marL="2571750" lvl="7" indent="-171450" algn="l" defTabSz="6858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500" b="0" i="0" u="none" kern="1200" baseline="0">
          <a:solidFill>
            <a:schemeClr val="tx1"/>
          </a:solidFill>
          <a:latin typeface="+mn-lt"/>
          <a:ea typeface="+mn-ea"/>
          <a:cs typeface="+mn-cs"/>
        </a:defRPr>
      </a:lvl8pPr>
      <a:lvl9pPr marL="2914650" lvl="8" indent="-171450" algn="l" defTabSz="6858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500" b="0" i="0" u="none" kern="1200" baseline="0">
          <a:solidFill>
            <a:schemeClr val="tx1"/>
          </a:solidFill>
          <a:latin typeface="+mn-lt"/>
          <a:ea typeface="+mn-ea"/>
          <a:cs typeface="+mn-cs"/>
        </a:defRPr>
      </a:lvl9pPr>
    </p:bodyStyle>
    <p:otherStyle>
      <a:lvl1pPr marL="0" lvl="0" indent="0" algn="l" defTabSz="685800" rtl="0" eaLnBrk="1" fontAlgn="base" latinLnBrk="0" hangingPunct="1">
        <a:lnSpc>
          <a:spcPct val="100000"/>
        </a:lnSpc>
        <a:spcBef>
          <a:spcPct val="0"/>
        </a:spcBef>
        <a:spcAft>
          <a:spcPct val="0"/>
        </a:spcAft>
        <a:buNone/>
        <a:defRPr sz="1350" b="0" i="0" u="none" kern="1200" baseline="0">
          <a:solidFill>
            <a:schemeClr val="tx1"/>
          </a:solidFill>
          <a:latin typeface="+mn-lt"/>
          <a:ea typeface="+mn-ea"/>
          <a:cs typeface="+mn-cs"/>
        </a:defRPr>
      </a:lvl1pPr>
      <a:lvl2pPr marL="342900" lvl="1" indent="0" algn="l" defTabSz="6858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6858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6858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6858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1714500" lvl="5" indent="0" algn="l" defTabSz="6858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057400" lvl="6" indent="0" algn="l" defTabSz="6858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2400300" lvl="7" indent="0" algn="l" defTabSz="6858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2743200" lvl="8" indent="0" algn="l" defTabSz="6858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19">
            <a:extLst>
              <a:ext uri="{FF2B5EF4-FFF2-40B4-BE49-F238E27FC236}">
                <a16:creationId xmlns="" xmlns:a16="http://schemas.microsoft.com/office/drawing/2014/main" id="{1DE9BD4E-4CC7-4668-A565-A120859A8F89}"/>
              </a:ext>
            </a:extLst>
          </p:cNvPr>
          <p:cNvSpPr>
            <a:spLocks noChangeArrowheads="1"/>
          </p:cNvSpPr>
          <p:nvPr userDrawn="1"/>
        </p:nvSpPr>
        <p:spPr bwMode="auto">
          <a:xfrm>
            <a:off x="6149975" y="6469063"/>
            <a:ext cx="2492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defRPr/>
            </a:pPr>
            <a:r>
              <a:rPr lang="zh-CN" altLang="en-US" sz="1400" b="1">
                <a:solidFill>
                  <a:schemeClr val="bg1"/>
                </a:solidFill>
                <a:latin typeface="Calibri" panose="020F0502020204030204" pitchFamily="34" charset="0"/>
                <a:ea typeface="微软雅黑" panose="020B0503020204020204" pitchFamily="34" charset="-122"/>
              </a:rPr>
              <a:t>陕西师范大学计算机科学学院</a:t>
            </a:r>
          </a:p>
        </p:txBody>
      </p:sp>
      <p:pic>
        <p:nvPicPr>
          <p:cNvPr id="3075" name="Picture 17" descr="图片1">
            <a:extLst>
              <a:ext uri="{FF2B5EF4-FFF2-40B4-BE49-F238E27FC236}">
                <a16:creationId xmlns="" xmlns:a16="http://schemas.microsoft.com/office/drawing/2014/main" id="{42154E33-567D-4E17-BCA0-43DC7333196F}"/>
              </a:ext>
            </a:extLst>
          </p:cNvPr>
          <p:cNvPicPr>
            <a:picLocks noChangeArrowheads="1"/>
          </p:cNvPicPr>
          <p:nvPr userDrawn="1"/>
        </p:nvPicPr>
        <p:blipFill>
          <a:blip r:embed="rId13">
            <a:extLst>
              <a:ext uri="{28A0092B-C50C-407E-A947-70E740481C1C}">
                <a14:useLocalDpi xmlns:a14="http://schemas.microsoft.com/office/drawing/2010/main" val="0"/>
              </a:ext>
            </a:extLst>
          </a:blip>
          <a:srcRect l="41777"/>
          <a:stretch>
            <a:fillRect/>
          </a:stretch>
        </p:blipFill>
        <p:spPr bwMode="auto">
          <a:xfrm>
            <a:off x="5575300" y="6365875"/>
            <a:ext cx="3590925" cy="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9" descr="图片1">
            <a:extLst>
              <a:ext uri="{FF2B5EF4-FFF2-40B4-BE49-F238E27FC236}">
                <a16:creationId xmlns="" xmlns:a16="http://schemas.microsoft.com/office/drawing/2014/main" id="{F13F65F7-16F8-4EE1-AD43-B606698ED262}"/>
              </a:ext>
            </a:extLst>
          </p:cNvPr>
          <p:cNvPicPr>
            <a:picLocks noChangeArrowheads="1"/>
          </p:cNvPicPr>
          <p:nvPr userDrawn="1"/>
        </p:nvPicPr>
        <p:blipFill>
          <a:blip r:embed="rId13">
            <a:extLst>
              <a:ext uri="{28A0092B-C50C-407E-A947-70E740481C1C}">
                <a14:useLocalDpi xmlns:a14="http://schemas.microsoft.com/office/drawing/2010/main" val="0"/>
              </a:ext>
            </a:extLst>
          </a:blip>
          <a:srcRect r="59169" b="16805"/>
          <a:stretch>
            <a:fillRect/>
          </a:stretch>
        </p:blipFill>
        <p:spPr bwMode="auto">
          <a:xfrm>
            <a:off x="1979613" y="6369050"/>
            <a:ext cx="366395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18" descr="图片1">
            <a:extLst>
              <a:ext uri="{FF2B5EF4-FFF2-40B4-BE49-F238E27FC236}">
                <a16:creationId xmlns="" xmlns:a16="http://schemas.microsoft.com/office/drawing/2014/main" id="{930E9F3D-BD00-4546-B721-33EF558DAD18}"/>
              </a:ext>
            </a:extLst>
          </p:cNvPr>
          <p:cNvPicPr>
            <a:picLocks noChangeArrowheads="1"/>
          </p:cNvPicPr>
          <p:nvPr userDrawn="1"/>
        </p:nvPicPr>
        <p:blipFill>
          <a:blip r:embed="rId13">
            <a:extLst>
              <a:ext uri="{28A0092B-C50C-407E-A947-70E740481C1C}">
                <a14:useLocalDpi xmlns:a14="http://schemas.microsoft.com/office/drawing/2010/main" val="0"/>
              </a:ext>
            </a:extLst>
          </a:blip>
          <a:srcRect l="41777"/>
          <a:stretch>
            <a:fillRect/>
          </a:stretch>
        </p:blipFill>
        <p:spPr bwMode="auto">
          <a:xfrm>
            <a:off x="0" y="681038"/>
            <a:ext cx="2908300"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20" descr="图片1">
            <a:extLst>
              <a:ext uri="{FF2B5EF4-FFF2-40B4-BE49-F238E27FC236}">
                <a16:creationId xmlns="" xmlns:a16="http://schemas.microsoft.com/office/drawing/2014/main" id="{549DB475-E92B-4D66-ADCC-F9520781072C}"/>
              </a:ext>
            </a:extLst>
          </p:cNvPr>
          <p:cNvPicPr>
            <a:picLocks noChangeArrowheads="1"/>
          </p:cNvPicPr>
          <p:nvPr userDrawn="1"/>
        </p:nvPicPr>
        <p:blipFill>
          <a:blip r:embed="rId13">
            <a:extLst>
              <a:ext uri="{28A0092B-C50C-407E-A947-70E740481C1C}">
                <a14:useLocalDpi xmlns:a14="http://schemas.microsoft.com/office/drawing/2010/main" val="0"/>
              </a:ext>
            </a:extLst>
          </a:blip>
          <a:srcRect r="59169" b="16805"/>
          <a:stretch>
            <a:fillRect/>
          </a:stretch>
        </p:blipFill>
        <p:spPr bwMode="auto">
          <a:xfrm>
            <a:off x="827088" y="641350"/>
            <a:ext cx="3600450"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日期占位符 3">
            <a:extLst>
              <a:ext uri="{FF2B5EF4-FFF2-40B4-BE49-F238E27FC236}">
                <a16:creationId xmlns="" xmlns:a16="http://schemas.microsoft.com/office/drawing/2014/main" id="{939DDCD3-1797-44FC-ACB9-6F7CCBD75EED}"/>
              </a:ext>
            </a:extLst>
          </p:cNvPr>
          <p:cNvSpPr>
            <a:spLocks noGrp="1"/>
          </p:cNvSpPr>
          <p:nvPr>
            <p:ph type="dt" sz="half" idx="2"/>
          </p:nvPr>
        </p:nvSpPr>
        <p:spPr>
          <a:xfrm>
            <a:off x="457200" y="6356350"/>
            <a:ext cx="2133600" cy="365125"/>
          </a:xfrm>
          <a:prstGeom prst="rect">
            <a:avLst/>
          </a:prstGeom>
          <a:noFill/>
          <a:ln w="9525">
            <a:noFill/>
            <a:miter/>
          </a:ln>
        </p:spPr>
        <p:txBody>
          <a:bodyPr/>
          <a:lstStyle>
            <a:lvl1pPr eaLnBrk="1" hangingPunct="1">
              <a:buFont typeface="Arial" panose="020B0604020202020204" pitchFamily="34" charset="0"/>
              <a:buNone/>
              <a:defRPr noProof="1">
                <a:latin typeface="Calibri" pitchFamily="2" charset="0"/>
                <a:ea typeface="宋体" charset="-122"/>
                <a:cs typeface="+mn-ea"/>
              </a:defRPr>
            </a:lvl1pPr>
          </a:lstStyle>
          <a:p>
            <a:pPr>
              <a:defRPr/>
            </a:pPr>
            <a:fld id="{16CEC1A8-ACB0-4415-B1B4-FD68E34828D9}" type="datetimeFigureOut">
              <a:rPr lang="zh-CN" altLang="en-US"/>
              <a:pPr>
                <a:defRPr/>
              </a:pPr>
              <a:t>2019/12/17</a:t>
            </a:fld>
            <a:endParaRPr lang="zh-CN" altLang="en-US"/>
          </a:p>
        </p:txBody>
      </p:sp>
      <p:sp>
        <p:nvSpPr>
          <p:cNvPr id="3083" name="页脚占位符 4">
            <a:extLst>
              <a:ext uri="{FF2B5EF4-FFF2-40B4-BE49-F238E27FC236}">
                <a16:creationId xmlns="" xmlns:a16="http://schemas.microsoft.com/office/drawing/2014/main" id="{E0E44EB0-6717-4C3E-A07C-5258D6CFBE52}"/>
              </a:ext>
            </a:extLst>
          </p:cNvPr>
          <p:cNvSpPr>
            <a:spLocks noGrp="1"/>
          </p:cNvSpPr>
          <p:nvPr>
            <p:ph type="ftr" sz="quarter" idx="3"/>
          </p:nvPr>
        </p:nvSpPr>
        <p:spPr>
          <a:xfrm>
            <a:off x="3124200" y="6356350"/>
            <a:ext cx="2895600" cy="365125"/>
          </a:xfrm>
          <a:prstGeom prst="rect">
            <a:avLst/>
          </a:prstGeom>
          <a:noFill/>
          <a:ln w="9525">
            <a:noFill/>
            <a:miter/>
          </a:ln>
        </p:spPr>
        <p:txBody>
          <a:bodyPr/>
          <a:lstStyle>
            <a:lvl1pPr eaLnBrk="1" hangingPunct="1">
              <a:buFont typeface="Arial" panose="020B0604020202020204" pitchFamily="34" charset="0"/>
              <a:buNone/>
              <a:defRPr noProof="1">
                <a:latin typeface="Arial" panose="020B0604020202020204" pitchFamily="34" charset="0"/>
                <a:ea typeface="宋体" charset="-122"/>
              </a:defRPr>
            </a:lvl1pPr>
          </a:lstStyle>
          <a:p>
            <a:pPr>
              <a:defRPr/>
            </a:pPr>
            <a:endParaRPr lang="zh-CN" altLang="en-US"/>
          </a:p>
        </p:txBody>
      </p:sp>
      <p:sp>
        <p:nvSpPr>
          <p:cNvPr id="3084" name="灯片编号占位符 5">
            <a:extLst>
              <a:ext uri="{FF2B5EF4-FFF2-40B4-BE49-F238E27FC236}">
                <a16:creationId xmlns="" xmlns:a16="http://schemas.microsoft.com/office/drawing/2014/main" id="{04F5C958-84CB-40D6-B63D-A1B715B6B399}"/>
              </a:ext>
            </a:extLst>
          </p:cNvPr>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noProof="1">
                <a:latin typeface="Calibri" panose="020F0502020204030204" pitchFamily="34" charset="0"/>
              </a:defRPr>
            </a:lvl1pPr>
          </a:lstStyle>
          <a:p>
            <a:pPr>
              <a:defRPr/>
            </a:pPr>
            <a:fld id="{E617DFF5-51BD-4DA2-9AE9-9FD7B4B9D79F}" type="slidenum">
              <a:rPr altLang="en-US"/>
              <a:pPr>
                <a:defRPr/>
              </a:pPr>
              <a:t>‹#›</a:t>
            </a:fld>
            <a:endParaRPr lang="zh-CN" altLang="en-US"/>
          </a:p>
        </p:txBody>
      </p:sp>
      <p:sp>
        <p:nvSpPr>
          <p:cNvPr id="2" name="矩形 12">
            <a:extLst>
              <a:ext uri="{FF2B5EF4-FFF2-40B4-BE49-F238E27FC236}">
                <a16:creationId xmlns="" xmlns:a16="http://schemas.microsoft.com/office/drawing/2014/main" id="{99732BDD-4A13-45A3-B7DE-2286760B3324}"/>
              </a:ext>
            </a:extLst>
          </p:cNvPr>
          <p:cNvSpPr>
            <a:spLocks noChangeArrowheads="1"/>
          </p:cNvSpPr>
          <p:nvPr userDrawn="1"/>
        </p:nvSpPr>
        <p:spPr bwMode="auto">
          <a:xfrm>
            <a:off x="169863" y="114300"/>
            <a:ext cx="1676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buFont typeface="Arial" panose="020B0604020202020204" pitchFamily="34" charset="0"/>
              <a:buNone/>
              <a:defRPr/>
            </a:pPr>
            <a:r>
              <a:rPr lang="zh-CN" altLang="en-US" b="1">
                <a:solidFill>
                  <a:srgbClr val="FF0000"/>
                </a:solidFill>
                <a:latin typeface="华文行楷" panose="02010800040101010101" pitchFamily="2" charset="-122"/>
                <a:ea typeface="华文行楷" panose="02010800040101010101" pitchFamily="2" charset="-122"/>
              </a:rPr>
              <a:t>第十四章      图</a:t>
            </a:r>
          </a:p>
        </p:txBody>
      </p:sp>
    </p:spTree>
    <p:extLst>
      <p:ext uri="{BB962C8B-B14F-4D97-AF65-F5344CB8AC3E}">
        <p14:creationId xmlns:p14="http://schemas.microsoft.com/office/powerpoint/2010/main" val="189564754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A59DF-6273-474D-9272-A7EF1F171213}"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90915395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A59DF-6273-474D-9272-A7EF1F171213}"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13125061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A59DF-6273-474D-9272-A7EF1F171213}"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0174999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19">
            <a:extLst>
              <a:ext uri="{FF2B5EF4-FFF2-40B4-BE49-F238E27FC236}">
                <a16:creationId xmlns="" xmlns:a16="http://schemas.microsoft.com/office/drawing/2014/main" id="{27E55B5A-F771-42CA-8651-2A8D8924A53C}"/>
              </a:ext>
            </a:extLst>
          </p:cNvPr>
          <p:cNvSpPr>
            <a:spLocks noChangeArrowheads="1"/>
          </p:cNvSpPr>
          <p:nvPr userDrawn="1"/>
        </p:nvSpPr>
        <p:spPr bwMode="auto">
          <a:xfrm>
            <a:off x="6149975" y="6469063"/>
            <a:ext cx="2492375" cy="304800"/>
          </a:xfrm>
          <a:prstGeom prst="rect">
            <a:avLst/>
          </a:prstGeom>
          <a:noFill/>
          <a:ln>
            <a:noFill/>
          </a:ln>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buFont typeface="Arial" panose="020B0604020202020204" pitchFamily="34" charset="0"/>
              <a:buNone/>
              <a:defRPr/>
            </a:pPr>
            <a:r>
              <a:rPr lang="zh-CN" altLang="en-US" sz="1400">
                <a:solidFill>
                  <a:srgbClr val="FFFFFF"/>
                </a:solidFill>
                <a:latin typeface="Calibri" panose="020F0502020204030204" pitchFamily="34" charset="0"/>
                <a:ea typeface="微软雅黑" panose="020B0503020204020204" pitchFamily="34" charset="-122"/>
              </a:rPr>
              <a:t>陕西师范大学计算机科学学院</a:t>
            </a:r>
          </a:p>
        </p:txBody>
      </p:sp>
      <p:pic>
        <p:nvPicPr>
          <p:cNvPr id="3075" name="Picture 17" descr="图片1"/>
          <p:cNvPicPr>
            <a:picLocks noChangeArrowheads="1"/>
          </p:cNvPicPr>
          <p:nvPr userDrawn="1"/>
        </p:nvPicPr>
        <p:blipFill>
          <a:blip r:embed="rId13">
            <a:extLst>
              <a:ext uri="{28A0092B-C50C-407E-A947-70E740481C1C}">
                <a14:useLocalDpi xmlns:a14="http://schemas.microsoft.com/office/drawing/2010/main" val="0"/>
              </a:ext>
            </a:extLst>
          </a:blip>
          <a:srcRect l="41777"/>
          <a:stretch>
            <a:fillRect/>
          </a:stretch>
        </p:blipFill>
        <p:spPr bwMode="auto">
          <a:xfrm>
            <a:off x="5575300" y="6365875"/>
            <a:ext cx="3590925" cy="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9" descr="图片1"/>
          <p:cNvPicPr>
            <a:picLocks noChangeArrowheads="1"/>
          </p:cNvPicPr>
          <p:nvPr userDrawn="1"/>
        </p:nvPicPr>
        <p:blipFill>
          <a:blip r:embed="rId13">
            <a:extLst>
              <a:ext uri="{28A0092B-C50C-407E-A947-70E740481C1C}">
                <a14:useLocalDpi xmlns:a14="http://schemas.microsoft.com/office/drawing/2010/main" val="0"/>
              </a:ext>
            </a:extLst>
          </a:blip>
          <a:srcRect r="59169" b="16805"/>
          <a:stretch>
            <a:fillRect/>
          </a:stretch>
        </p:blipFill>
        <p:spPr bwMode="auto">
          <a:xfrm>
            <a:off x="1979613" y="6369050"/>
            <a:ext cx="366395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18" descr="图片1"/>
          <p:cNvPicPr>
            <a:picLocks noChangeArrowheads="1"/>
          </p:cNvPicPr>
          <p:nvPr userDrawn="1"/>
        </p:nvPicPr>
        <p:blipFill>
          <a:blip r:embed="rId13">
            <a:extLst>
              <a:ext uri="{28A0092B-C50C-407E-A947-70E740481C1C}">
                <a14:useLocalDpi xmlns:a14="http://schemas.microsoft.com/office/drawing/2010/main" val="0"/>
              </a:ext>
            </a:extLst>
          </a:blip>
          <a:srcRect l="41777"/>
          <a:stretch>
            <a:fillRect/>
          </a:stretch>
        </p:blipFill>
        <p:spPr bwMode="auto">
          <a:xfrm>
            <a:off x="0" y="681038"/>
            <a:ext cx="2908300"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20" descr="图片1"/>
          <p:cNvPicPr>
            <a:picLocks noChangeArrowheads="1"/>
          </p:cNvPicPr>
          <p:nvPr userDrawn="1"/>
        </p:nvPicPr>
        <p:blipFill>
          <a:blip r:embed="rId13">
            <a:extLst>
              <a:ext uri="{28A0092B-C50C-407E-A947-70E740481C1C}">
                <a14:useLocalDpi xmlns:a14="http://schemas.microsoft.com/office/drawing/2010/main" val="0"/>
              </a:ext>
            </a:extLst>
          </a:blip>
          <a:srcRect r="59169" b="16805"/>
          <a:stretch>
            <a:fillRect/>
          </a:stretch>
        </p:blipFill>
        <p:spPr bwMode="auto">
          <a:xfrm>
            <a:off x="827088" y="641350"/>
            <a:ext cx="3600450"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日期占位符 3">
            <a:extLst>
              <a:ext uri="{FF2B5EF4-FFF2-40B4-BE49-F238E27FC236}">
                <a16:creationId xmlns="" xmlns:a16="http://schemas.microsoft.com/office/drawing/2014/main" id="{FE8179F5-6E2E-41D9-BD5B-128E14A9FD24}"/>
              </a:ext>
            </a:extLst>
          </p:cNvPr>
          <p:cNvSpPr>
            <a:spLocks noGrp="1"/>
          </p:cNvSpPr>
          <p:nvPr>
            <p:ph type="dt" sz="half" idx="2"/>
          </p:nvPr>
        </p:nvSpPr>
        <p:spPr>
          <a:xfrm>
            <a:off x="457200" y="6356350"/>
            <a:ext cx="2133600" cy="365125"/>
          </a:xfrm>
          <a:prstGeom prst="rect">
            <a:avLst/>
          </a:prstGeom>
          <a:noFill/>
          <a:ln w="9525">
            <a:noFill/>
            <a:miter/>
          </a:ln>
        </p:spPr>
        <p:txBody>
          <a:bodyPr/>
          <a:lstStyle>
            <a:lvl1pPr eaLnBrk="1" hangingPunct="1">
              <a:buFont typeface="Arial" panose="020B0604020202020204" pitchFamily="34" charset="0"/>
              <a:buNone/>
              <a:defRPr noProof="1">
                <a:latin typeface="Calibri" pitchFamily="2" charset="0"/>
                <a:ea typeface="宋体" charset="-122"/>
                <a:cs typeface="+mn-ea"/>
              </a:defRPr>
            </a:lvl1pPr>
          </a:lstStyle>
          <a:p>
            <a:pPr algn="l">
              <a:defRPr/>
            </a:pPr>
            <a:fld id="{8AD7E2B3-1E3B-4E6F-8ACC-A7B8E5128933}" type="datetimeFigureOut">
              <a:rPr lang="zh-CN" altLang="en-US" sz="1800" b="0">
                <a:solidFill>
                  <a:srgbClr val="000000"/>
                </a:solidFill>
              </a:rPr>
              <a:pPr algn="l">
                <a:defRPr/>
              </a:pPr>
              <a:t>2019/12/17</a:t>
            </a:fld>
            <a:endParaRPr lang="zh-CN" altLang="en-US" sz="1800" b="0">
              <a:solidFill>
                <a:srgbClr val="000000"/>
              </a:solidFill>
            </a:endParaRPr>
          </a:p>
        </p:txBody>
      </p:sp>
      <p:sp>
        <p:nvSpPr>
          <p:cNvPr id="3083" name="页脚占位符 4">
            <a:extLst>
              <a:ext uri="{FF2B5EF4-FFF2-40B4-BE49-F238E27FC236}">
                <a16:creationId xmlns="" xmlns:a16="http://schemas.microsoft.com/office/drawing/2014/main" id="{50FC7BEE-02E2-4052-B91C-F2131468EF4C}"/>
              </a:ext>
            </a:extLst>
          </p:cNvPr>
          <p:cNvSpPr>
            <a:spLocks noGrp="1"/>
          </p:cNvSpPr>
          <p:nvPr>
            <p:ph type="ftr" sz="quarter" idx="3"/>
          </p:nvPr>
        </p:nvSpPr>
        <p:spPr>
          <a:xfrm>
            <a:off x="3124200" y="6356350"/>
            <a:ext cx="2895600" cy="365125"/>
          </a:xfrm>
          <a:prstGeom prst="rect">
            <a:avLst/>
          </a:prstGeom>
          <a:noFill/>
          <a:ln w="9525">
            <a:noFill/>
            <a:miter/>
          </a:ln>
        </p:spPr>
        <p:txBody>
          <a:bodyPr/>
          <a:lstStyle>
            <a:lvl1pPr eaLnBrk="1" hangingPunct="1">
              <a:buFont typeface="Arial" panose="020B0604020202020204" pitchFamily="34" charset="0"/>
              <a:buNone/>
              <a:defRPr noProof="1">
                <a:latin typeface="Arial" panose="020B0604020202020204" pitchFamily="34" charset="0"/>
                <a:ea typeface="宋体" charset="-122"/>
              </a:defRPr>
            </a:lvl1pPr>
          </a:lstStyle>
          <a:p>
            <a:pPr algn="l">
              <a:defRPr/>
            </a:pPr>
            <a:endParaRPr lang="zh-CN" altLang="en-US" sz="1800" b="0">
              <a:solidFill>
                <a:srgbClr val="000000"/>
              </a:solidFill>
            </a:endParaRPr>
          </a:p>
        </p:txBody>
      </p:sp>
      <p:sp>
        <p:nvSpPr>
          <p:cNvPr id="3084" name="灯片编号占位符 5">
            <a:extLst>
              <a:ext uri="{FF2B5EF4-FFF2-40B4-BE49-F238E27FC236}">
                <a16:creationId xmlns="" xmlns:a16="http://schemas.microsoft.com/office/drawing/2014/main" id="{E870D2C5-4805-4CD3-A3FC-CFEBD9872CB5}"/>
              </a:ext>
            </a:extLst>
          </p:cNvPr>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noProof="1">
                <a:latin typeface="Calibri" panose="020F0502020204030204" pitchFamily="34" charset="0"/>
              </a:defRPr>
            </a:lvl1pPr>
          </a:lstStyle>
          <a:p>
            <a:pPr algn="l">
              <a:defRPr/>
            </a:pPr>
            <a:fld id="{778167AE-EE44-4D27-8A94-F34319D312FB}" type="slidenum">
              <a:rPr altLang="en-US" sz="1800" b="0">
                <a:solidFill>
                  <a:srgbClr val="000000"/>
                </a:solidFill>
                <a:ea typeface="宋体" panose="02010600030101010101" pitchFamily="2" charset="-122"/>
              </a:rPr>
              <a:pPr algn="l">
                <a:defRPr/>
              </a:pPr>
              <a:t>‹#›</a:t>
            </a:fld>
            <a:endParaRPr lang="zh-CN" altLang="en-US" sz="1800" b="0">
              <a:solidFill>
                <a:srgbClr val="000000"/>
              </a:solidFill>
              <a:ea typeface="宋体" panose="02010600030101010101" pitchFamily="2" charset="-122"/>
            </a:endParaRPr>
          </a:p>
        </p:txBody>
      </p:sp>
      <p:sp>
        <p:nvSpPr>
          <p:cNvPr id="2" name="矩形 12">
            <a:extLst>
              <a:ext uri="{FF2B5EF4-FFF2-40B4-BE49-F238E27FC236}">
                <a16:creationId xmlns="" xmlns:a16="http://schemas.microsoft.com/office/drawing/2014/main" id="{A825B106-C39A-46AA-89F8-1D4E52D4F391}"/>
              </a:ext>
            </a:extLst>
          </p:cNvPr>
          <p:cNvSpPr>
            <a:spLocks noChangeArrowheads="1"/>
          </p:cNvSpPr>
          <p:nvPr userDrawn="1"/>
        </p:nvSpPr>
        <p:spPr bwMode="auto">
          <a:xfrm>
            <a:off x="169863" y="114300"/>
            <a:ext cx="1676400" cy="473075"/>
          </a:xfrm>
          <a:prstGeom prst="rect">
            <a:avLst/>
          </a:prstGeom>
          <a:noFill/>
          <a:ln>
            <a:noFill/>
          </a:ln>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zh-CN" altLang="en-US" sz="1800">
                <a:solidFill>
                  <a:srgbClr val="FF0000"/>
                </a:solidFill>
                <a:latin typeface="华文行楷" panose="02010800040101010101" pitchFamily="2" charset="-122"/>
                <a:ea typeface="华文行楷" panose="02010800040101010101" pitchFamily="2" charset="-122"/>
              </a:rPr>
              <a:t>第十四章      图</a:t>
            </a:r>
          </a:p>
        </p:txBody>
      </p:sp>
    </p:spTree>
    <p:extLst>
      <p:ext uri="{BB962C8B-B14F-4D97-AF65-F5344CB8AC3E}">
        <p14:creationId xmlns:p14="http://schemas.microsoft.com/office/powerpoint/2010/main" val="293244856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24.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2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26.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image" Target="../media/image27.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7.vml"/><Relationship Id="rId4" Type="http://schemas.openxmlformats.org/officeDocument/2006/relationships/image" Target="../media/image26.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84.xml"/><Relationship Id="rId1" Type="http://schemas.openxmlformats.org/officeDocument/2006/relationships/vmlDrawing" Target="../drawings/vmlDrawing8.vml"/><Relationship Id="rId5" Type="http://schemas.openxmlformats.org/officeDocument/2006/relationships/image" Target="../media/image27.emf"/><Relationship Id="rId4" Type="http://schemas.openxmlformats.org/officeDocument/2006/relationships/oleObject" Target="../embeddings/Microsoft_Word_97_-_2003___1.doc"/></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84.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oleObject" Target="../embeddings/Microsoft_Word_97_-_2003___2.doc"/></Relationships>
</file>

<file path=ppt/slides/_rels/slide6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8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349186" name="组合 198657">
            <a:extLst>
              <a:ext uri="{FF2B5EF4-FFF2-40B4-BE49-F238E27FC236}">
                <a16:creationId xmlns="" xmlns:a16="http://schemas.microsoft.com/office/drawing/2014/main" id="{B0FAFEC7-712C-463E-ABF6-31A204981A41}"/>
              </a:ext>
            </a:extLst>
          </p:cNvPr>
          <p:cNvGrpSpPr>
            <a:grpSpLocks/>
          </p:cNvGrpSpPr>
          <p:nvPr/>
        </p:nvGrpSpPr>
        <p:grpSpPr bwMode="auto">
          <a:xfrm>
            <a:off x="755576" y="404664"/>
            <a:ext cx="6862763" cy="1143000"/>
            <a:chOff x="0" y="0"/>
            <a:chExt cx="5768" cy="960"/>
          </a:xfrm>
        </p:grpSpPr>
        <p:pic>
          <p:nvPicPr>
            <p:cNvPr id="349188" name="矩形 2">
              <a:extLst>
                <a:ext uri="{FF2B5EF4-FFF2-40B4-BE49-F238E27FC236}">
                  <a16:creationId xmlns="" xmlns:a16="http://schemas.microsoft.com/office/drawing/2014/main" id="{954D60B1-6381-4D70-8337-9C86CC09D34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8"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9" name="Text Box 4">
              <a:extLst>
                <a:ext uri="{FF2B5EF4-FFF2-40B4-BE49-F238E27FC236}">
                  <a16:creationId xmlns="" xmlns:a16="http://schemas.microsoft.com/office/drawing/2014/main" id="{A6998A81-9612-4CD3-AE66-ECB9B9D2A1D2}"/>
                </a:ext>
              </a:extLst>
            </p:cNvPr>
            <p:cNvSpPr txBox="1">
              <a:spLocks noChangeArrowheads="1"/>
            </p:cNvSpPr>
            <p:nvPr/>
          </p:nvSpPr>
          <p:spPr bwMode="auto">
            <a:xfrm>
              <a:off x="4" y="3"/>
              <a:ext cx="5760" cy="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685800" eaLnBrk="0" hangingPunct="0"/>
              <a:endParaRPr lang="zh-CN" altLang="en-US" sz="1350" b="0">
                <a:solidFill>
                  <a:srgbClr val="FFFFFF"/>
                </a:solidFill>
                <a:latin typeface="Calibri" panose="020F0502020204030204" pitchFamily="34" charset="0"/>
              </a:endParaRPr>
            </a:p>
          </p:txBody>
        </p:sp>
      </p:grpSp>
      <p:sp>
        <p:nvSpPr>
          <p:cNvPr id="349187" name="矩形 4">
            <a:extLst>
              <a:ext uri="{FF2B5EF4-FFF2-40B4-BE49-F238E27FC236}">
                <a16:creationId xmlns="" xmlns:a16="http://schemas.microsoft.com/office/drawing/2014/main" id="{49D336D1-F805-4A80-B2BA-ECAA4609590B}"/>
              </a:ext>
            </a:extLst>
          </p:cNvPr>
          <p:cNvSpPr>
            <a:spLocks noChangeArrowheads="1"/>
          </p:cNvSpPr>
          <p:nvPr/>
        </p:nvSpPr>
        <p:spPr bwMode="auto">
          <a:xfrm>
            <a:off x="1160390" y="630884"/>
            <a:ext cx="6074569"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hangingPunct="0">
              <a:lnSpc>
                <a:spcPct val="150000"/>
              </a:lnSpc>
              <a:spcBef>
                <a:spcPts val="450"/>
              </a:spcBef>
              <a:spcAft>
                <a:spcPts val="450"/>
              </a:spcAft>
            </a:pPr>
            <a:r>
              <a:rPr lang="en-US" altLang="zh-CN" sz="2700" dirty="0" smtClean="0">
                <a:solidFill>
                  <a:srgbClr val="FFFFFF"/>
                </a:solidFill>
                <a:latin typeface="微软雅黑" panose="020B0503020204020204" pitchFamily="34" charset="-122"/>
                <a:ea typeface="微软雅黑" panose="020B0503020204020204" pitchFamily="34" charset="-122"/>
              </a:rPr>
              <a:t>16</a:t>
            </a:r>
            <a:r>
              <a:rPr lang="zh-CN" altLang="en-US" sz="2700" dirty="0" smtClean="0">
                <a:solidFill>
                  <a:srgbClr val="FFFFFF"/>
                </a:solidFill>
                <a:latin typeface="微软雅黑" panose="020B0503020204020204" pitchFamily="34" charset="-122"/>
                <a:ea typeface="微软雅黑" panose="020B0503020204020204" pitchFamily="34" charset="-122"/>
              </a:rPr>
              <a:t>  </a:t>
            </a:r>
            <a:r>
              <a:rPr lang="zh-CN" altLang="en-US" sz="2700" dirty="0">
                <a:solidFill>
                  <a:srgbClr val="FFFFFF"/>
                </a:solidFill>
                <a:latin typeface="微软雅黑" panose="020B0503020204020204" pitchFamily="34" charset="-122"/>
                <a:ea typeface="微软雅黑" panose="020B0503020204020204" pitchFamily="34" charset="-122"/>
              </a:rPr>
              <a:t>树及其应用</a:t>
            </a:r>
            <a:endParaRPr lang="zh-CN" altLang="en-US" sz="2700" dirty="0">
              <a:solidFill>
                <a:srgbClr val="FFFFFF"/>
              </a:solidFill>
              <a:latin typeface="微软雅黑" panose="020B0503020204020204" pitchFamily="34"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2060848"/>
            <a:ext cx="4343400" cy="4241800"/>
          </a:xfrm>
          <a:prstGeom prst="rect">
            <a:avLst/>
          </a:prstGeom>
        </p:spPr>
      </p:pic>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47458">
            <a:extLst>
              <a:ext uri="{FF2B5EF4-FFF2-40B4-BE49-F238E27FC236}">
                <a16:creationId xmlns="" xmlns:a16="http://schemas.microsoft.com/office/drawing/2014/main" id="{DFEBCCA0-9565-4677-96A0-80DCC1842E49}"/>
              </a:ext>
            </a:extLst>
          </p:cNvPr>
          <p:cNvSpPr txBox="1">
            <a:spLocks noChangeArrowheads="1"/>
          </p:cNvSpPr>
          <p:nvPr/>
        </p:nvSpPr>
        <p:spPr bwMode="auto">
          <a:xfrm>
            <a:off x="1198577" y="1560352"/>
            <a:ext cx="6172200" cy="3586163"/>
          </a:xfrm>
          <a:prstGeom prst="rect">
            <a:avLst/>
          </a:prstGeom>
          <a:solidFill>
            <a:srgbClr val="D9F1FF"/>
          </a:solidFill>
          <a:ln w="28575">
            <a:solidFill>
              <a:srgbClr val="003399"/>
            </a:solid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a:lstStyle>
          <a:p>
            <a:pPr marL="257175" indent="-257175" algn="just" defTabSz="685800" eaLnBrk="1" hangingPunct="1">
              <a:buClr>
                <a:srgbClr val="00007D"/>
              </a:buClr>
              <a:buNone/>
            </a:pPr>
            <a:r>
              <a:rPr lang="zh-CN" altLang="en-US" sz="2100">
                <a:solidFill>
                  <a:srgbClr val="000000"/>
                </a:solidFill>
                <a:latin typeface="Times New Roman" panose="02020603050405020304" pitchFamily="18" charset="0"/>
                <a:ea typeface="宋体"/>
              </a:rPr>
              <a:t>例</a:t>
            </a:r>
            <a:r>
              <a:rPr lang="en-US" altLang="zh-CN" sz="2100">
                <a:solidFill>
                  <a:srgbClr val="000000"/>
                </a:solidFill>
                <a:latin typeface="Times New Roman" panose="02020603050405020304" pitchFamily="18" charset="0"/>
                <a:ea typeface="宋体"/>
              </a:rPr>
              <a:t>2 </a:t>
            </a:r>
            <a:r>
              <a:rPr lang="zh-CN" altLang="en-US" sz="2100">
                <a:solidFill>
                  <a:srgbClr val="000000"/>
                </a:solidFill>
                <a:latin typeface="Times New Roman" panose="02020603050405020304" pitchFamily="18" charset="0"/>
                <a:ea typeface="宋体"/>
              </a:rPr>
              <a:t>已知无向树</a:t>
            </a:r>
            <a:r>
              <a:rPr lang="en-US" altLang="zh-CN" sz="2100" i="1">
                <a:solidFill>
                  <a:srgbClr val="000000"/>
                </a:solidFill>
                <a:latin typeface="Times New Roman" panose="02020603050405020304" pitchFamily="18" charset="0"/>
                <a:ea typeface="宋体"/>
              </a:rPr>
              <a:t>T</a:t>
            </a:r>
            <a:r>
              <a:rPr lang="zh-CN" altLang="en-US" sz="2100">
                <a:solidFill>
                  <a:srgbClr val="000000"/>
                </a:solidFill>
                <a:latin typeface="Times New Roman" panose="02020603050405020304" pitchFamily="18" charset="0"/>
                <a:ea typeface="宋体"/>
              </a:rPr>
              <a:t>有</a:t>
            </a:r>
            <a:r>
              <a:rPr lang="en-US" altLang="zh-CN" sz="2100">
                <a:solidFill>
                  <a:srgbClr val="000000"/>
                </a:solidFill>
                <a:latin typeface="Times New Roman" panose="02020603050405020304" pitchFamily="18" charset="0"/>
                <a:ea typeface="宋体"/>
              </a:rPr>
              <a:t>5</a:t>
            </a:r>
            <a:r>
              <a:rPr lang="zh-CN" altLang="en-US" sz="2100">
                <a:solidFill>
                  <a:srgbClr val="000000"/>
                </a:solidFill>
                <a:latin typeface="Times New Roman" panose="02020603050405020304" pitchFamily="18" charset="0"/>
                <a:ea typeface="宋体"/>
              </a:rPr>
              <a:t>片树叶</a:t>
            </a:r>
            <a:r>
              <a:rPr lang="en-US" altLang="zh-CN" sz="2100">
                <a:solidFill>
                  <a:srgbClr val="000000"/>
                </a:solidFill>
                <a:latin typeface="Times New Roman" panose="02020603050405020304" pitchFamily="18" charset="0"/>
                <a:ea typeface="宋体"/>
              </a:rPr>
              <a:t>, 2</a:t>
            </a:r>
            <a:r>
              <a:rPr lang="zh-CN" altLang="en-US" sz="2100">
                <a:solidFill>
                  <a:srgbClr val="000000"/>
                </a:solidFill>
                <a:latin typeface="Times New Roman" panose="02020603050405020304" pitchFamily="18" charset="0"/>
                <a:ea typeface="宋体"/>
              </a:rPr>
              <a:t>度与</a:t>
            </a:r>
            <a:r>
              <a:rPr lang="en-US" altLang="zh-CN" sz="2100">
                <a:solidFill>
                  <a:srgbClr val="000000"/>
                </a:solidFill>
                <a:latin typeface="Times New Roman" panose="02020603050405020304" pitchFamily="18" charset="0"/>
                <a:ea typeface="宋体"/>
              </a:rPr>
              <a:t>3</a:t>
            </a:r>
            <a:r>
              <a:rPr lang="zh-CN" altLang="en-US" sz="2100">
                <a:solidFill>
                  <a:srgbClr val="000000"/>
                </a:solidFill>
                <a:latin typeface="Times New Roman" panose="02020603050405020304" pitchFamily="18" charset="0"/>
                <a:ea typeface="宋体"/>
              </a:rPr>
              <a:t>度顶点各</a:t>
            </a:r>
            <a:r>
              <a:rPr lang="en-US" altLang="zh-CN" sz="2100">
                <a:solidFill>
                  <a:srgbClr val="000000"/>
                </a:solidFill>
                <a:latin typeface="Times New Roman" panose="02020603050405020304" pitchFamily="18" charset="0"/>
                <a:ea typeface="宋体"/>
              </a:rPr>
              <a:t>1</a:t>
            </a:r>
            <a:r>
              <a:rPr lang="zh-CN" altLang="en-US" sz="2100">
                <a:solidFill>
                  <a:srgbClr val="000000"/>
                </a:solidFill>
                <a:latin typeface="Times New Roman" panose="02020603050405020304" pitchFamily="18" charset="0"/>
                <a:ea typeface="宋体"/>
              </a:rPr>
              <a:t>个</a:t>
            </a:r>
            <a:r>
              <a:rPr lang="en-US" altLang="zh-CN" sz="2100">
                <a:solidFill>
                  <a:srgbClr val="000000"/>
                </a:solidFill>
                <a:latin typeface="Times New Roman" panose="02020603050405020304" pitchFamily="18" charset="0"/>
                <a:ea typeface="宋体"/>
              </a:rPr>
              <a:t>, </a:t>
            </a:r>
            <a:r>
              <a:rPr lang="zh-CN" altLang="en-US" sz="2100">
                <a:solidFill>
                  <a:srgbClr val="000000"/>
                </a:solidFill>
                <a:latin typeface="Times New Roman" panose="02020603050405020304" pitchFamily="18" charset="0"/>
                <a:ea typeface="宋体"/>
              </a:rPr>
              <a:t>其余顶点的度数均为</a:t>
            </a:r>
            <a:r>
              <a:rPr lang="en-US" altLang="zh-CN" sz="2100">
                <a:solidFill>
                  <a:srgbClr val="000000"/>
                </a:solidFill>
                <a:latin typeface="Times New Roman" panose="02020603050405020304" pitchFamily="18" charset="0"/>
                <a:ea typeface="宋体"/>
              </a:rPr>
              <a:t>4. </a:t>
            </a:r>
            <a:r>
              <a:rPr lang="zh-CN" altLang="en-US" sz="2100">
                <a:solidFill>
                  <a:srgbClr val="000000"/>
                </a:solidFill>
                <a:latin typeface="Times New Roman" panose="02020603050405020304" pitchFamily="18" charset="0"/>
                <a:ea typeface="宋体"/>
              </a:rPr>
              <a:t>求</a:t>
            </a:r>
            <a:r>
              <a:rPr lang="en-US" altLang="zh-CN" sz="2100" i="1">
                <a:solidFill>
                  <a:srgbClr val="000000"/>
                </a:solidFill>
                <a:latin typeface="Times New Roman" panose="02020603050405020304" pitchFamily="18" charset="0"/>
                <a:ea typeface="宋体"/>
              </a:rPr>
              <a:t>T</a:t>
            </a:r>
            <a:r>
              <a:rPr lang="zh-CN" altLang="en-US" sz="2100">
                <a:solidFill>
                  <a:srgbClr val="000000"/>
                </a:solidFill>
                <a:latin typeface="Times New Roman" panose="02020603050405020304" pitchFamily="18" charset="0"/>
                <a:ea typeface="宋体"/>
              </a:rPr>
              <a:t>的阶数</a:t>
            </a:r>
            <a:r>
              <a:rPr lang="en-US" altLang="zh-CN" sz="2100" i="1">
                <a:solidFill>
                  <a:srgbClr val="000000"/>
                </a:solidFill>
                <a:latin typeface="Times New Roman" panose="02020603050405020304" pitchFamily="18" charset="0"/>
                <a:ea typeface="宋体"/>
              </a:rPr>
              <a:t>n</a:t>
            </a:r>
            <a:r>
              <a:rPr lang="en-US" altLang="zh-CN" sz="2100">
                <a:solidFill>
                  <a:srgbClr val="000000"/>
                </a:solidFill>
                <a:latin typeface="Times New Roman" panose="02020603050405020304" pitchFamily="18" charset="0"/>
                <a:ea typeface="宋体"/>
              </a:rPr>
              <a:t>. </a:t>
            </a:r>
          </a:p>
          <a:p>
            <a:pPr marL="257175" indent="-257175" algn="just" defTabSz="685800" eaLnBrk="1" hangingPunct="1">
              <a:buClr>
                <a:srgbClr val="00007D"/>
              </a:buClr>
              <a:buNone/>
            </a:pPr>
            <a:r>
              <a:rPr lang="zh-CN" altLang="en-US" sz="2100">
                <a:solidFill>
                  <a:srgbClr val="000000"/>
                </a:solidFill>
                <a:latin typeface="Times New Roman" panose="02020603050405020304" pitchFamily="18" charset="0"/>
                <a:ea typeface="宋体"/>
              </a:rPr>
              <a:t>解  设</a:t>
            </a:r>
            <a:r>
              <a:rPr lang="en-US" altLang="zh-CN" sz="2100" i="1">
                <a:solidFill>
                  <a:srgbClr val="000000"/>
                </a:solidFill>
                <a:latin typeface="Times New Roman" panose="02020603050405020304" pitchFamily="18" charset="0"/>
                <a:ea typeface="宋体"/>
              </a:rPr>
              <a:t>T</a:t>
            </a:r>
            <a:r>
              <a:rPr lang="zh-CN" altLang="en-US" sz="2100">
                <a:solidFill>
                  <a:srgbClr val="000000"/>
                </a:solidFill>
                <a:latin typeface="Times New Roman" panose="02020603050405020304" pitchFamily="18" charset="0"/>
                <a:ea typeface="宋体"/>
              </a:rPr>
              <a:t>的阶数为</a:t>
            </a:r>
            <a:r>
              <a:rPr lang="en-US" altLang="zh-CN" sz="2100" i="1">
                <a:solidFill>
                  <a:srgbClr val="000000"/>
                </a:solidFill>
                <a:latin typeface="Times New Roman" panose="02020603050405020304" pitchFamily="18" charset="0"/>
                <a:ea typeface="宋体"/>
              </a:rPr>
              <a:t>n</a:t>
            </a:r>
            <a:r>
              <a:rPr lang="en-US" altLang="zh-CN" sz="2100">
                <a:solidFill>
                  <a:srgbClr val="000000"/>
                </a:solidFill>
                <a:latin typeface="Times New Roman" panose="02020603050405020304" pitchFamily="18" charset="0"/>
                <a:ea typeface="宋体"/>
              </a:rPr>
              <a:t>, </a:t>
            </a:r>
            <a:r>
              <a:rPr lang="zh-CN" altLang="en-US" sz="2100">
                <a:solidFill>
                  <a:srgbClr val="000000"/>
                </a:solidFill>
                <a:latin typeface="Times New Roman" panose="02020603050405020304" pitchFamily="18" charset="0"/>
                <a:ea typeface="宋体"/>
              </a:rPr>
              <a:t>则边数为</a:t>
            </a:r>
            <a:r>
              <a:rPr lang="en-US" altLang="zh-CN" sz="2100" i="1">
                <a:solidFill>
                  <a:srgbClr val="000000"/>
                </a:solidFill>
                <a:latin typeface="Times New Roman" panose="02020603050405020304" pitchFamily="18" charset="0"/>
                <a:ea typeface="宋体"/>
              </a:rPr>
              <a:t>n</a:t>
            </a:r>
            <a:r>
              <a:rPr lang="en-US" altLang="zh-CN" sz="2100">
                <a:solidFill>
                  <a:srgbClr val="000000"/>
                </a:solidFill>
                <a:latin typeface="Times New Roman" panose="02020603050405020304" pitchFamily="18" charset="0"/>
                <a:ea typeface="宋体"/>
                <a:sym typeface="Symbol" panose="05050102010706020507" pitchFamily="18" charset="2"/>
              </a:rPr>
              <a:t></a:t>
            </a:r>
            <a:r>
              <a:rPr lang="en-US" altLang="zh-CN" sz="2100">
                <a:solidFill>
                  <a:srgbClr val="000000"/>
                </a:solidFill>
                <a:latin typeface="Times New Roman" panose="02020603050405020304" pitchFamily="18" charset="0"/>
                <a:ea typeface="宋体"/>
              </a:rPr>
              <a:t>1, 4</a:t>
            </a:r>
            <a:r>
              <a:rPr lang="zh-CN" altLang="en-US" sz="2100">
                <a:solidFill>
                  <a:srgbClr val="000000"/>
                </a:solidFill>
                <a:latin typeface="Times New Roman" panose="02020603050405020304" pitchFamily="18" charset="0"/>
                <a:ea typeface="宋体"/>
              </a:rPr>
              <a:t>度顶点的个数为</a:t>
            </a:r>
            <a:r>
              <a:rPr lang="en-US" altLang="zh-CN" sz="2100" i="1">
                <a:solidFill>
                  <a:srgbClr val="000000"/>
                </a:solidFill>
                <a:latin typeface="Times New Roman" panose="02020603050405020304" pitchFamily="18" charset="0"/>
                <a:ea typeface="宋体"/>
              </a:rPr>
              <a:t>n</a:t>
            </a:r>
            <a:r>
              <a:rPr lang="en-US" altLang="zh-CN" sz="2100">
                <a:solidFill>
                  <a:srgbClr val="000000"/>
                </a:solidFill>
                <a:latin typeface="Times New Roman" panose="02020603050405020304" pitchFamily="18" charset="0"/>
                <a:ea typeface="宋体"/>
                <a:sym typeface="Symbol" panose="05050102010706020507" pitchFamily="18" charset="2"/>
              </a:rPr>
              <a:t></a:t>
            </a:r>
            <a:r>
              <a:rPr lang="en-US" altLang="zh-CN" sz="2100">
                <a:solidFill>
                  <a:srgbClr val="000000"/>
                </a:solidFill>
                <a:latin typeface="Times New Roman" panose="02020603050405020304" pitchFamily="18" charset="0"/>
                <a:ea typeface="宋体"/>
              </a:rPr>
              <a:t>7. </a:t>
            </a:r>
            <a:r>
              <a:rPr lang="zh-CN" altLang="en-US" sz="2100">
                <a:solidFill>
                  <a:srgbClr val="000000"/>
                </a:solidFill>
                <a:latin typeface="Times New Roman" panose="02020603050405020304" pitchFamily="18" charset="0"/>
                <a:ea typeface="宋体"/>
              </a:rPr>
              <a:t>由握手定理得</a:t>
            </a:r>
          </a:p>
          <a:p>
            <a:pPr marL="257175" indent="-257175" algn="just" defTabSz="685800" eaLnBrk="1" hangingPunct="1">
              <a:buClr>
                <a:srgbClr val="00007D"/>
              </a:buClr>
              <a:buNone/>
            </a:pPr>
            <a:r>
              <a:rPr lang="zh-CN" altLang="en-US" sz="2100">
                <a:solidFill>
                  <a:srgbClr val="000000"/>
                </a:solidFill>
                <a:latin typeface="Times New Roman" panose="02020603050405020304" pitchFamily="18" charset="0"/>
                <a:ea typeface="宋体"/>
              </a:rPr>
              <a:t>    </a:t>
            </a:r>
            <a:r>
              <a:rPr lang="en-US" altLang="zh-CN" sz="2100">
                <a:solidFill>
                  <a:srgbClr val="000000"/>
                </a:solidFill>
                <a:latin typeface="Times New Roman" panose="02020603050405020304" pitchFamily="18" charset="0"/>
                <a:ea typeface="宋体"/>
              </a:rPr>
              <a:t>2</a:t>
            </a:r>
            <a:r>
              <a:rPr lang="en-US" altLang="zh-CN" sz="2100" i="1">
                <a:solidFill>
                  <a:srgbClr val="000000"/>
                </a:solidFill>
                <a:latin typeface="Times New Roman" panose="02020603050405020304" pitchFamily="18" charset="0"/>
                <a:ea typeface="宋体"/>
              </a:rPr>
              <a:t>m</a:t>
            </a:r>
            <a:r>
              <a:rPr lang="en-US" altLang="zh-CN" sz="2100">
                <a:solidFill>
                  <a:srgbClr val="000000"/>
                </a:solidFill>
                <a:latin typeface="Times New Roman" panose="02020603050405020304" pitchFamily="18" charset="0"/>
                <a:ea typeface="宋体"/>
              </a:rPr>
              <a:t>=2(</a:t>
            </a:r>
            <a:r>
              <a:rPr lang="en-US" altLang="zh-CN" sz="2100" i="1">
                <a:solidFill>
                  <a:srgbClr val="000000"/>
                </a:solidFill>
                <a:latin typeface="Times New Roman" panose="02020603050405020304" pitchFamily="18" charset="0"/>
                <a:ea typeface="宋体"/>
              </a:rPr>
              <a:t>n</a:t>
            </a:r>
            <a:r>
              <a:rPr lang="en-US" altLang="zh-CN" sz="2100">
                <a:solidFill>
                  <a:srgbClr val="000000"/>
                </a:solidFill>
                <a:latin typeface="Times New Roman" panose="02020603050405020304" pitchFamily="18" charset="0"/>
                <a:ea typeface="宋体"/>
                <a:sym typeface="Symbol" panose="05050102010706020507" pitchFamily="18" charset="2"/>
              </a:rPr>
              <a:t></a:t>
            </a:r>
            <a:r>
              <a:rPr lang="en-US" altLang="zh-CN" sz="2100">
                <a:solidFill>
                  <a:srgbClr val="000000"/>
                </a:solidFill>
                <a:latin typeface="Times New Roman" panose="02020603050405020304" pitchFamily="18" charset="0"/>
                <a:ea typeface="宋体"/>
              </a:rPr>
              <a:t>1)=5</a:t>
            </a:r>
            <a:r>
              <a:rPr lang="en-US" altLang="zh-CN" sz="2100">
                <a:solidFill>
                  <a:srgbClr val="000000"/>
                </a:solidFill>
                <a:latin typeface="Times New Roman" panose="02020603050405020304" pitchFamily="18" charset="0"/>
                <a:ea typeface="宋体"/>
                <a:sym typeface="Symbol" panose="05050102010706020507" pitchFamily="18" charset="2"/>
              </a:rPr>
              <a:t></a:t>
            </a:r>
            <a:r>
              <a:rPr lang="en-US" altLang="zh-CN" sz="2100">
                <a:solidFill>
                  <a:srgbClr val="000000"/>
                </a:solidFill>
                <a:latin typeface="Times New Roman" panose="02020603050405020304" pitchFamily="18" charset="0"/>
                <a:ea typeface="宋体"/>
              </a:rPr>
              <a:t>1+2</a:t>
            </a:r>
            <a:r>
              <a:rPr lang="en-US" altLang="zh-CN" sz="2100">
                <a:solidFill>
                  <a:srgbClr val="000000"/>
                </a:solidFill>
                <a:latin typeface="Times New Roman" panose="02020603050405020304" pitchFamily="18" charset="0"/>
                <a:ea typeface="宋体"/>
                <a:sym typeface="Symbol" panose="05050102010706020507" pitchFamily="18" charset="2"/>
              </a:rPr>
              <a:t></a:t>
            </a:r>
            <a:r>
              <a:rPr lang="en-US" altLang="zh-CN" sz="2100">
                <a:solidFill>
                  <a:srgbClr val="000000"/>
                </a:solidFill>
                <a:latin typeface="Times New Roman" panose="02020603050405020304" pitchFamily="18" charset="0"/>
                <a:ea typeface="宋体"/>
              </a:rPr>
              <a:t>1+3</a:t>
            </a:r>
            <a:r>
              <a:rPr lang="en-US" altLang="zh-CN" sz="2100">
                <a:solidFill>
                  <a:srgbClr val="000000"/>
                </a:solidFill>
                <a:latin typeface="Times New Roman" panose="02020603050405020304" pitchFamily="18" charset="0"/>
                <a:ea typeface="宋体"/>
                <a:sym typeface="Symbol" panose="05050102010706020507" pitchFamily="18" charset="2"/>
              </a:rPr>
              <a:t></a:t>
            </a:r>
            <a:r>
              <a:rPr lang="en-US" altLang="zh-CN" sz="2100">
                <a:solidFill>
                  <a:srgbClr val="000000"/>
                </a:solidFill>
                <a:latin typeface="Times New Roman" panose="02020603050405020304" pitchFamily="18" charset="0"/>
                <a:ea typeface="宋体"/>
              </a:rPr>
              <a:t>1+4(</a:t>
            </a:r>
            <a:r>
              <a:rPr lang="en-US" altLang="zh-CN" sz="2100" i="1">
                <a:solidFill>
                  <a:srgbClr val="000000"/>
                </a:solidFill>
                <a:latin typeface="Times New Roman" panose="02020603050405020304" pitchFamily="18" charset="0"/>
                <a:ea typeface="宋体"/>
              </a:rPr>
              <a:t>n</a:t>
            </a:r>
            <a:r>
              <a:rPr lang="en-US" altLang="zh-CN" sz="2100">
                <a:solidFill>
                  <a:srgbClr val="000000"/>
                </a:solidFill>
                <a:latin typeface="Times New Roman" panose="02020603050405020304" pitchFamily="18" charset="0"/>
                <a:ea typeface="宋体"/>
                <a:sym typeface="Symbol" panose="05050102010706020507" pitchFamily="18" charset="2"/>
              </a:rPr>
              <a:t></a:t>
            </a:r>
            <a:r>
              <a:rPr lang="en-US" altLang="zh-CN" sz="2100">
                <a:solidFill>
                  <a:srgbClr val="000000"/>
                </a:solidFill>
                <a:latin typeface="Times New Roman" panose="02020603050405020304" pitchFamily="18" charset="0"/>
                <a:ea typeface="宋体"/>
              </a:rPr>
              <a:t>7)</a:t>
            </a:r>
          </a:p>
          <a:p>
            <a:pPr marL="257175" indent="-257175" defTabSz="685800" eaLnBrk="1" hangingPunct="1">
              <a:buClr>
                <a:srgbClr val="00007D"/>
              </a:buClr>
              <a:buNone/>
            </a:pPr>
            <a:r>
              <a:rPr lang="zh-CN" altLang="en-US" sz="2100">
                <a:solidFill>
                  <a:srgbClr val="000000"/>
                </a:solidFill>
                <a:latin typeface="Times New Roman" panose="02020603050405020304" pitchFamily="18" charset="0"/>
                <a:ea typeface="宋体"/>
              </a:rPr>
              <a:t>解出</a:t>
            </a:r>
            <a:r>
              <a:rPr lang="en-US" altLang="zh-CN" sz="2100" i="1">
                <a:solidFill>
                  <a:srgbClr val="000000"/>
                </a:solidFill>
                <a:latin typeface="Times New Roman" panose="02020603050405020304" pitchFamily="18" charset="0"/>
                <a:ea typeface="宋体"/>
              </a:rPr>
              <a:t>n</a:t>
            </a:r>
            <a:r>
              <a:rPr lang="en-US" altLang="zh-CN" sz="2100">
                <a:solidFill>
                  <a:srgbClr val="000000"/>
                </a:solidFill>
                <a:latin typeface="Times New Roman" panose="02020603050405020304" pitchFamily="18" charset="0"/>
                <a:ea typeface="宋体"/>
              </a:rPr>
              <a:t>=8, 4</a:t>
            </a:r>
            <a:r>
              <a:rPr lang="zh-CN" altLang="en-US" sz="2100">
                <a:solidFill>
                  <a:srgbClr val="000000"/>
                </a:solidFill>
                <a:latin typeface="Times New Roman" panose="02020603050405020304" pitchFamily="18" charset="0"/>
                <a:ea typeface="宋体"/>
              </a:rPr>
              <a:t>度顶点为</a:t>
            </a:r>
            <a:r>
              <a:rPr lang="en-US" altLang="zh-CN" sz="2100">
                <a:solidFill>
                  <a:srgbClr val="000000"/>
                </a:solidFill>
                <a:latin typeface="Times New Roman" panose="02020603050405020304" pitchFamily="18" charset="0"/>
                <a:ea typeface="宋体"/>
              </a:rPr>
              <a:t>1</a:t>
            </a:r>
            <a:r>
              <a:rPr lang="zh-CN" altLang="en-US" sz="2100">
                <a:solidFill>
                  <a:srgbClr val="000000"/>
                </a:solidFill>
                <a:latin typeface="Times New Roman" panose="02020603050405020304" pitchFamily="18" charset="0"/>
                <a:ea typeface="宋体"/>
              </a:rPr>
              <a:t>个</a:t>
            </a:r>
            <a:r>
              <a:rPr lang="en-US" altLang="zh-CN" sz="2100">
                <a:solidFill>
                  <a:srgbClr val="000000"/>
                </a:solidFill>
                <a:latin typeface="Times New Roman" panose="02020603050405020304" pitchFamily="18" charset="0"/>
                <a:ea typeface="宋体"/>
              </a:rPr>
              <a:t>. </a:t>
            </a:r>
          </a:p>
          <a:p>
            <a:pPr marL="257175" indent="-257175" defTabSz="685800" eaLnBrk="1" hangingPunct="1">
              <a:buClr>
                <a:srgbClr val="00007D"/>
              </a:buClr>
              <a:buNone/>
            </a:pPr>
            <a:r>
              <a:rPr lang="en-US" altLang="zh-CN" sz="2100" i="1">
                <a:solidFill>
                  <a:srgbClr val="000000"/>
                </a:solidFill>
                <a:latin typeface="Times New Roman" panose="02020603050405020304" pitchFamily="18" charset="0"/>
                <a:ea typeface="宋体"/>
              </a:rPr>
              <a:t>   T</a:t>
            </a:r>
            <a:r>
              <a:rPr lang="zh-CN" altLang="en-US" sz="2100">
                <a:solidFill>
                  <a:srgbClr val="000000"/>
                </a:solidFill>
                <a:latin typeface="Times New Roman" panose="02020603050405020304" pitchFamily="18" charset="0"/>
                <a:ea typeface="宋体"/>
              </a:rPr>
              <a:t>的度数列为</a:t>
            </a:r>
            <a:r>
              <a:rPr lang="en-US" altLang="zh-CN" sz="2100">
                <a:solidFill>
                  <a:srgbClr val="000000"/>
                </a:solidFill>
                <a:latin typeface="Times New Roman" panose="02020603050405020304" pitchFamily="18" charset="0"/>
                <a:ea typeface="宋体"/>
              </a:rPr>
              <a:t>1,1,1,1,1,2,3,4</a:t>
            </a:r>
          </a:p>
          <a:p>
            <a:pPr marL="257175" indent="-257175" defTabSz="685800" eaLnBrk="1" hangingPunct="1">
              <a:buClr>
                <a:srgbClr val="00007D"/>
              </a:buClr>
              <a:buNone/>
            </a:pPr>
            <a:r>
              <a:rPr lang="en-US" altLang="zh-CN" sz="2100">
                <a:solidFill>
                  <a:srgbClr val="000000"/>
                </a:solidFill>
                <a:latin typeface="Times New Roman" panose="02020603050405020304" pitchFamily="18" charset="0"/>
                <a:ea typeface="宋体"/>
              </a:rPr>
              <a:t>   </a:t>
            </a:r>
            <a:r>
              <a:rPr lang="zh-CN" altLang="en-US" sz="2100">
                <a:solidFill>
                  <a:srgbClr val="000000"/>
                </a:solidFill>
                <a:latin typeface="Times New Roman" panose="02020603050405020304" pitchFamily="18" charset="0"/>
                <a:ea typeface="宋体"/>
              </a:rPr>
              <a:t>有</a:t>
            </a:r>
            <a:r>
              <a:rPr lang="en-US" altLang="zh-CN" sz="2100">
                <a:solidFill>
                  <a:srgbClr val="000000"/>
                </a:solidFill>
                <a:latin typeface="Times New Roman" panose="02020603050405020304" pitchFamily="18" charset="0"/>
                <a:ea typeface="宋体"/>
              </a:rPr>
              <a:t>3</a:t>
            </a:r>
            <a:r>
              <a:rPr lang="zh-CN" altLang="en-US" sz="2100">
                <a:solidFill>
                  <a:srgbClr val="000000"/>
                </a:solidFill>
                <a:latin typeface="Times New Roman" panose="02020603050405020304" pitchFamily="18" charset="0"/>
                <a:ea typeface="宋体"/>
              </a:rPr>
              <a:t>棵非同构的无向树 </a:t>
            </a:r>
            <a:endParaRPr lang="zh-CN" altLang="en-US" sz="2100" dirty="0">
              <a:solidFill>
                <a:srgbClr val="000000"/>
              </a:solidFill>
              <a:latin typeface="Times New Roman" panose="02020603050405020304" pitchFamily="18" charset="0"/>
              <a:ea typeface="宋体"/>
            </a:endParaRPr>
          </a:p>
        </p:txBody>
      </p:sp>
      <p:pic>
        <p:nvPicPr>
          <p:cNvPr id="6" name="图片 5" descr="16-3">
            <a:extLst>
              <a:ext uri="{FF2B5EF4-FFF2-40B4-BE49-F238E27FC236}">
                <a16:creationId xmlns="" xmlns:a16="http://schemas.microsoft.com/office/drawing/2014/main" id="{93545340-4DAD-457E-ADE6-DB3E3D205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459" b="53401"/>
          <a:stretch>
            <a:fillRect/>
          </a:stretch>
        </p:blipFill>
        <p:spPr bwMode="auto">
          <a:xfrm>
            <a:off x="4878800" y="3741578"/>
            <a:ext cx="2401490" cy="130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364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ox(in)">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7138" name="Rectangle 1">
            <a:extLst>
              <a:ext uri="{FF2B5EF4-FFF2-40B4-BE49-F238E27FC236}">
                <a16:creationId xmlns="" xmlns:a16="http://schemas.microsoft.com/office/drawing/2014/main" id="{19FF319A-F48C-4F44-9304-199213B6EBA5}"/>
              </a:ext>
            </a:extLst>
          </p:cNvPr>
          <p:cNvSpPr>
            <a:spLocks noChangeArrowheads="1"/>
          </p:cNvSpPr>
          <p:nvPr/>
        </p:nvSpPr>
        <p:spPr bwMode="auto">
          <a:xfrm>
            <a:off x="1238251" y="1947291"/>
            <a:ext cx="6561535"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sz="2100" b="0">
                <a:solidFill>
                  <a:srgbClr val="000000"/>
                </a:solidFill>
                <a:latin typeface="微软雅黑" panose="020B0503020204020204" pitchFamily="34" charset="-122"/>
                <a:ea typeface="微软雅黑" panose="020B0503020204020204" pitchFamily="34" charset="-122"/>
              </a:rPr>
              <a:t>   </a:t>
            </a:r>
            <a:r>
              <a:rPr lang="zh-CN" altLang="en-US" sz="2100" b="0">
                <a:solidFill>
                  <a:srgbClr val="FF3300"/>
                </a:solidFill>
                <a:latin typeface="微软雅黑" panose="020B0503020204020204" pitchFamily="34" charset="-122"/>
                <a:ea typeface="微软雅黑" panose="020B0503020204020204" pitchFamily="34" charset="-122"/>
              </a:rPr>
              <a:t>    </a:t>
            </a:r>
            <a:r>
              <a:rPr lang="zh-CN" altLang="en-US" sz="2100" b="0">
                <a:solidFill>
                  <a:srgbClr val="000000"/>
                </a:solidFill>
                <a:latin typeface="微软雅黑" panose="020B0503020204020204" pitchFamily="34" charset="-122"/>
                <a:ea typeface="微软雅黑" panose="020B0503020204020204" pitchFamily="34" charset="-122"/>
              </a:rPr>
              <a:t>若有向图</a:t>
            </a:r>
            <a:r>
              <a:rPr lang="en-US" altLang="zh-CN" sz="2100" b="0">
                <a:solidFill>
                  <a:srgbClr val="000000"/>
                </a:solidFill>
                <a:latin typeface="微软雅黑" panose="020B0503020204020204" pitchFamily="34" charset="-122"/>
                <a:ea typeface="微软雅黑" panose="020B0503020204020204" pitchFamily="34" charset="-122"/>
              </a:rPr>
              <a:t>D</a:t>
            </a:r>
            <a:r>
              <a:rPr lang="zh-CN" altLang="en-US" sz="2100" b="0">
                <a:solidFill>
                  <a:srgbClr val="000000"/>
                </a:solidFill>
                <a:latin typeface="微软雅黑" panose="020B0503020204020204" pitchFamily="34" charset="-122"/>
                <a:ea typeface="微软雅黑" panose="020B0503020204020204" pitchFamily="34" charset="-122"/>
              </a:rPr>
              <a:t>的基图是一棵树，则称</a:t>
            </a:r>
            <a:r>
              <a:rPr lang="en-US" altLang="zh-CN" sz="2100" b="0">
                <a:solidFill>
                  <a:srgbClr val="000000"/>
                </a:solidFill>
                <a:latin typeface="微软雅黑" panose="020B0503020204020204" pitchFamily="34" charset="-122"/>
                <a:ea typeface="微软雅黑" panose="020B0503020204020204" pitchFamily="34" charset="-122"/>
              </a:rPr>
              <a:t>D</a:t>
            </a:r>
            <a:r>
              <a:rPr lang="zh-CN" altLang="en-US" sz="2100" b="0">
                <a:solidFill>
                  <a:srgbClr val="000000"/>
                </a:solidFill>
                <a:latin typeface="微软雅黑" panose="020B0503020204020204" pitchFamily="34" charset="-122"/>
                <a:ea typeface="微软雅黑" panose="020B0503020204020204" pitchFamily="34" charset="-122"/>
              </a:rPr>
              <a:t>为有向树。在所有的有向树中，</a:t>
            </a:r>
            <a:r>
              <a:rPr lang="zh-CN" altLang="en-US" sz="2100">
                <a:solidFill>
                  <a:srgbClr val="FF0000"/>
                </a:solidFill>
                <a:latin typeface="微软雅黑" panose="020B0503020204020204" pitchFamily="34" charset="-122"/>
                <a:ea typeface="微软雅黑" panose="020B0503020204020204" pitchFamily="34" charset="-122"/>
              </a:rPr>
              <a:t>根树</a:t>
            </a:r>
            <a:r>
              <a:rPr lang="zh-CN" altLang="en-US" sz="2100" b="0">
                <a:solidFill>
                  <a:srgbClr val="000000"/>
                </a:solidFill>
                <a:latin typeface="微软雅黑" panose="020B0503020204020204" pitchFamily="34" charset="-122"/>
                <a:ea typeface="微软雅黑" panose="020B0503020204020204" pitchFamily="34" charset="-122"/>
              </a:rPr>
              <a:t>最重要，所以我们只讨论根树。</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7138"/>
                                        </p:tgtEl>
                                        <p:attrNameLst>
                                          <p:attrName>style.visibility</p:attrName>
                                        </p:attrNameLst>
                                      </p:cBhvr>
                                      <p:to>
                                        <p:strVal val="visible"/>
                                      </p:to>
                                    </p:set>
                                    <p:animEffect transition="in" filter="fade">
                                      <p:cBhvr>
                                        <p:cTn id="7" dur="500"/>
                                        <p:tgtEl>
                                          <p:spTgt spid="347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20BCCD36-2AE6-4BE5-B4B3-804BF56FC68E}"/>
              </a:ext>
            </a:extLst>
          </p:cNvPr>
          <p:cNvSpPr/>
          <p:nvPr/>
        </p:nvSpPr>
        <p:spPr>
          <a:xfrm>
            <a:off x="1293020" y="1545431"/>
            <a:ext cx="6588919" cy="3024188"/>
          </a:xfrm>
          <a:prstGeom prst="rect">
            <a:avLst/>
          </a:prstGeom>
          <a:solidFill>
            <a:srgbClr val="CDFFCD"/>
          </a:solidFill>
          <a:ln>
            <a:solidFill>
              <a:srgbClr val="29E3D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eaLnBrk="0" hangingPunct="0">
              <a:defRPr/>
            </a:pPr>
            <a:endParaRPr lang="zh-CN" altLang="en-US" sz="1350" b="0">
              <a:solidFill>
                <a:srgbClr val="FFFFFF"/>
              </a:solidFill>
              <a:latin typeface="Arial"/>
              <a:ea typeface="宋体"/>
            </a:endParaRPr>
          </a:p>
        </p:txBody>
      </p:sp>
      <p:sp>
        <p:nvSpPr>
          <p:cNvPr id="370691" name="Rectangle 1">
            <a:extLst>
              <a:ext uri="{FF2B5EF4-FFF2-40B4-BE49-F238E27FC236}">
                <a16:creationId xmlns="" xmlns:a16="http://schemas.microsoft.com/office/drawing/2014/main" id="{39F758E6-D4E4-4EE6-9064-BC50E5D5FBFA}"/>
              </a:ext>
            </a:extLst>
          </p:cNvPr>
          <p:cNvSpPr>
            <a:spLocks noChangeArrowheads="1"/>
          </p:cNvSpPr>
          <p:nvPr/>
        </p:nvSpPr>
        <p:spPr bwMode="auto">
          <a:xfrm>
            <a:off x="1404939" y="2445872"/>
            <a:ext cx="658415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sz="1800" b="0" dirty="0">
                <a:solidFill>
                  <a:srgbClr val="000000"/>
                </a:solidFill>
                <a:latin typeface="黑体" panose="02010609060101010101" pitchFamily="49" charset="-122"/>
                <a:ea typeface="黑体" panose="02010609060101010101" pitchFamily="49" charset="-122"/>
              </a:rPr>
              <a:t>入度为</a:t>
            </a:r>
            <a:r>
              <a:rPr lang="en-US" altLang="zh-CN" sz="1800" b="0" dirty="0">
                <a:solidFill>
                  <a:srgbClr val="000000"/>
                </a:solidFill>
                <a:latin typeface="黑体" panose="02010609060101010101" pitchFamily="49" charset="-122"/>
                <a:ea typeface="黑体" panose="02010609060101010101" pitchFamily="49" charset="-122"/>
              </a:rPr>
              <a:t>0</a:t>
            </a:r>
            <a:r>
              <a:rPr lang="zh-CN" altLang="en-US" sz="1800" b="0" dirty="0">
                <a:solidFill>
                  <a:srgbClr val="000000"/>
                </a:solidFill>
                <a:latin typeface="黑体" panose="02010609060101010101" pitchFamily="49" charset="-122"/>
                <a:ea typeface="黑体" panose="02010609060101010101" pitchFamily="49" charset="-122"/>
              </a:rPr>
              <a:t>的结点称为</a:t>
            </a:r>
            <a:r>
              <a:rPr lang="zh-CN" altLang="en-US" sz="1800" dirty="0">
                <a:solidFill>
                  <a:srgbClr val="0000FF"/>
                </a:solidFill>
                <a:latin typeface="黑体" panose="02010609060101010101" pitchFamily="49" charset="-122"/>
                <a:ea typeface="黑体" panose="02010609060101010101" pitchFamily="49" charset="-122"/>
              </a:rPr>
              <a:t>树根</a:t>
            </a:r>
            <a:r>
              <a:rPr lang="zh-CN" altLang="en-US" sz="1800" b="0" dirty="0">
                <a:solidFill>
                  <a:srgbClr val="000000"/>
                </a:solidFill>
                <a:latin typeface="黑体" panose="02010609060101010101" pitchFamily="49" charset="-122"/>
                <a:ea typeface="黑体" panose="02010609060101010101" pitchFamily="49" charset="-122"/>
              </a:rPr>
              <a:t>，入度为</a:t>
            </a:r>
            <a:r>
              <a:rPr lang="en-US" altLang="zh-CN" sz="1800" b="0" dirty="0">
                <a:solidFill>
                  <a:srgbClr val="000000"/>
                </a:solidFill>
                <a:latin typeface="黑体" panose="02010609060101010101" pitchFamily="49" charset="-122"/>
                <a:ea typeface="黑体" panose="02010609060101010101" pitchFamily="49" charset="-122"/>
              </a:rPr>
              <a:t>1</a:t>
            </a:r>
            <a:r>
              <a:rPr lang="zh-CN" altLang="en-US" sz="1800" b="0" dirty="0">
                <a:solidFill>
                  <a:srgbClr val="000000"/>
                </a:solidFill>
                <a:latin typeface="黑体" panose="02010609060101010101" pitchFamily="49" charset="-122"/>
                <a:ea typeface="黑体" panose="02010609060101010101" pitchFamily="49" charset="-122"/>
              </a:rPr>
              <a:t>出度为</a:t>
            </a:r>
            <a:r>
              <a:rPr lang="en-US" altLang="zh-CN" sz="1800" b="0" dirty="0">
                <a:solidFill>
                  <a:srgbClr val="000000"/>
                </a:solidFill>
                <a:latin typeface="黑体" panose="02010609060101010101" pitchFamily="49" charset="-122"/>
                <a:ea typeface="黑体" panose="02010609060101010101" pitchFamily="49" charset="-122"/>
              </a:rPr>
              <a:t>0</a:t>
            </a:r>
            <a:r>
              <a:rPr lang="zh-CN" altLang="en-US" sz="1800" b="0" dirty="0">
                <a:solidFill>
                  <a:srgbClr val="000000"/>
                </a:solidFill>
                <a:latin typeface="黑体" panose="02010609060101010101" pitchFamily="49" charset="-122"/>
                <a:ea typeface="黑体" panose="02010609060101010101" pitchFamily="49" charset="-122"/>
              </a:rPr>
              <a:t>的结点称为</a:t>
            </a:r>
            <a:r>
              <a:rPr lang="zh-CN" altLang="en-US" sz="1800" dirty="0">
                <a:solidFill>
                  <a:srgbClr val="FF0000"/>
                </a:solidFill>
                <a:latin typeface="黑体" panose="02010609060101010101" pitchFamily="49" charset="-122"/>
                <a:ea typeface="黑体" panose="02010609060101010101" pitchFamily="49" charset="-122"/>
              </a:rPr>
              <a:t>树叶</a:t>
            </a:r>
            <a:r>
              <a:rPr lang="zh-CN" altLang="en-US" sz="1800" b="0" dirty="0">
                <a:solidFill>
                  <a:srgbClr val="000000"/>
                </a:solidFill>
                <a:latin typeface="黑体" panose="02010609060101010101" pitchFamily="49" charset="-122"/>
                <a:ea typeface="黑体" panose="02010609060101010101" pitchFamily="49" charset="-122"/>
              </a:rPr>
              <a:t>；入度为</a:t>
            </a:r>
            <a:r>
              <a:rPr lang="en-US" altLang="zh-CN" sz="1800" b="0" dirty="0">
                <a:solidFill>
                  <a:srgbClr val="000000"/>
                </a:solidFill>
                <a:latin typeface="黑体" panose="02010609060101010101" pitchFamily="49" charset="-122"/>
                <a:ea typeface="黑体" panose="02010609060101010101" pitchFamily="49" charset="-122"/>
              </a:rPr>
              <a:t>1</a:t>
            </a:r>
            <a:r>
              <a:rPr lang="zh-CN" altLang="en-US" sz="1800" b="0" dirty="0">
                <a:solidFill>
                  <a:srgbClr val="000000"/>
                </a:solidFill>
                <a:latin typeface="黑体" panose="02010609060101010101" pitchFamily="49" charset="-122"/>
                <a:ea typeface="黑体" panose="02010609060101010101" pitchFamily="49" charset="-122"/>
              </a:rPr>
              <a:t>出度大于</a:t>
            </a:r>
            <a:r>
              <a:rPr lang="en-US" altLang="zh-CN" sz="1800" b="0" dirty="0">
                <a:solidFill>
                  <a:srgbClr val="000000"/>
                </a:solidFill>
                <a:latin typeface="黑体" panose="02010609060101010101" pitchFamily="49" charset="-122"/>
                <a:ea typeface="黑体" panose="02010609060101010101" pitchFamily="49" charset="-122"/>
              </a:rPr>
              <a:t>0</a:t>
            </a:r>
            <a:r>
              <a:rPr lang="zh-CN" altLang="en-US" sz="1800" b="0" dirty="0">
                <a:solidFill>
                  <a:srgbClr val="000000"/>
                </a:solidFill>
                <a:latin typeface="黑体" panose="02010609060101010101" pitchFamily="49" charset="-122"/>
                <a:ea typeface="黑体" panose="02010609060101010101" pitchFamily="49" charset="-122"/>
              </a:rPr>
              <a:t>的结点称为</a:t>
            </a:r>
            <a:r>
              <a:rPr lang="zh-CN" altLang="en-US" sz="1800" dirty="0">
                <a:solidFill>
                  <a:srgbClr val="FF0000"/>
                </a:solidFill>
                <a:latin typeface="黑体" panose="02010609060101010101" pitchFamily="49" charset="-122"/>
                <a:ea typeface="黑体" panose="02010609060101010101" pitchFamily="49" charset="-122"/>
              </a:rPr>
              <a:t>内结点</a:t>
            </a:r>
            <a:r>
              <a:rPr lang="zh-CN" altLang="en-US" sz="1800" b="0" dirty="0">
                <a:solidFill>
                  <a:srgbClr val="000000"/>
                </a:solidFill>
                <a:latin typeface="黑体" panose="02010609060101010101" pitchFamily="49" charset="-122"/>
                <a:ea typeface="黑体" panose="02010609060101010101" pitchFamily="49" charset="-122"/>
              </a:rPr>
              <a:t>。内结点和树根通称为分支点。从树根到其某个结点的路径长度，称该结点的</a:t>
            </a:r>
            <a:r>
              <a:rPr lang="zh-CN" altLang="en-US" sz="1800" dirty="0">
                <a:solidFill>
                  <a:srgbClr val="FF0000"/>
                </a:solidFill>
                <a:latin typeface="黑体" panose="02010609060101010101" pitchFamily="49" charset="-122"/>
                <a:ea typeface="黑体" panose="02010609060101010101" pitchFamily="49" charset="-122"/>
              </a:rPr>
              <a:t>级</a:t>
            </a:r>
            <a:r>
              <a:rPr lang="zh-CN" altLang="en-US" sz="1800" b="0" dirty="0">
                <a:solidFill>
                  <a:srgbClr val="000000"/>
                </a:solidFill>
                <a:latin typeface="黑体" panose="02010609060101010101" pitchFamily="49" charset="-122"/>
                <a:ea typeface="黑体" panose="02010609060101010101" pitchFamily="49" charset="-122"/>
              </a:rPr>
              <a:t>或</a:t>
            </a:r>
            <a:r>
              <a:rPr lang="zh-CN" altLang="en-US" sz="1800" dirty="0">
                <a:solidFill>
                  <a:srgbClr val="FF0000"/>
                </a:solidFill>
                <a:latin typeface="黑体" panose="02010609060101010101" pitchFamily="49" charset="-122"/>
                <a:ea typeface="黑体" panose="02010609060101010101" pitchFamily="49" charset="-122"/>
              </a:rPr>
              <a:t>层次</a:t>
            </a:r>
            <a:r>
              <a:rPr lang="zh-CN" altLang="en-US" sz="1800" b="0" dirty="0">
                <a:solidFill>
                  <a:srgbClr val="0000FF"/>
                </a:solidFill>
                <a:latin typeface="黑体" panose="02010609060101010101" pitchFamily="49" charset="-122"/>
                <a:ea typeface="黑体" panose="02010609060101010101" pitchFamily="49" charset="-122"/>
              </a:rPr>
              <a:t>（Level）</a:t>
            </a:r>
            <a:r>
              <a:rPr lang="zh-CN" altLang="en-US" sz="1800" b="0" dirty="0">
                <a:solidFill>
                  <a:srgbClr val="000000"/>
                </a:solidFill>
                <a:latin typeface="黑体" panose="02010609060101010101" pitchFamily="49" charset="-122"/>
                <a:ea typeface="黑体" panose="02010609060101010101" pitchFamily="49" charset="-122"/>
              </a:rPr>
              <a:t>，其最大者称为有向树的</a:t>
            </a:r>
            <a:r>
              <a:rPr lang="zh-CN" altLang="en-US" sz="1800" dirty="0">
                <a:solidFill>
                  <a:srgbClr val="FF0000"/>
                </a:solidFill>
                <a:latin typeface="黑体" panose="02010609060101010101" pitchFamily="49" charset="-122"/>
                <a:ea typeface="黑体" panose="02010609060101010101" pitchFamily="49" charset="-122"/>
              </a:rPr>
              <a:t>树高</a:t>
            </a:r>
            <a:r>
              <a:rPr lang="zh-CN" altLang="en-US" sz="1800" b="0" dirty="0">
                <a:solidFill>
                  <a:srgbClr val="000000"/>
                </a:solidFill>
                <a:latin typeface="黑体" panose="02010609060101010101" pitchFamily="49" charset="-122"/>
                <a:ea typeface="黑体" panose="02010609060101010101" pitchFamily="49" charset="-122"/>
              </a:rPr>
              <a:t>。</a:t>
            </a:r>
          </a:p>
        </p:txBody>
      </p:sp>
      <p:sp>
        <p:nvSpPr>
          <p:cNvPr id="370692" name="矩形 1">
            <a:extLst>
              <a:ext uri="{FF2B5EF4-FFF2-40B4-BE49-F238E27FC236}">
                <a16:creationId xmlns="" xmlns:a16="http://schemas.microsoft.com/office/drawing/2014/main" id="{D2FECA7C-94EA-416D-B71D-0FBEA4945F1F}"/>
              </a:ext>
            </a:extLst>
          </p:cNvPr>
          <p:cNvSpPr>
            <a:spLocks noChangeArrowheads="1"/>
          </p:cNvSpPr>
          <p:nvPr/>
        </p:nvSpPr>
        <p:spPr bwMode="auto">
          <a:xfrm>
            <a:off x="1304926" y="1593058"/>
            <a:ext cx="64269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hangingPunct="0"/>
            <a:r>
              <a:rPr lang="zh-CN" altLang="en-US" sz="1800" dirty="0" smtClean="0">
                <a:solidFill>
                  <a:srgbClr val="FF0000"/>
                </a:solidFill>
                <a:latin typeface="黑体" panose="02010609060101010101" pitchFamily="49" charset="-122"/>
                <a:ea typeface="黑体" panose="02010609060101010101" pitchFamily="49" charset="-122"/>
              </a:rPr>
              <a:t>定义</a:t>
            </a:r>
            <a:r>
              <a:rPr lang="en-US" altLang="zh-CN" sz="1800" dirty="0" smtClean="0">
                <a:solidFill>
                  <a:srgbClr val="FF0000"/>
                </a:solidFill>
                <a:latin typeface="黑体" panose="02010609060101010101" pitchFamily="49" charset="-122"/>
                <a:ea typeface="黑体" panose="02010609060101010101" pitchFamily="49" charset="-122"/>
              </a:rPr>
              <a:t> </a:t>
            </a:r>
            <a:r>
              <a:rPr lang="zh-CN" altLang="en-US" sz="1800" b="0" dirty="0">
                <a:solidFill>
                  <a:srgbClr val="000000"/>
                </a:solidFill>
                <a:latin typeface="黑体" panose="02010609060101010101" pitchFamily="49" charset="-122"/>
                <a:ea typeface="黑体" panose="02010609060101010101" pitchFamily="49" charset="-122"/>
              </a:rPr>
              <a:t>给定一棵有向树，若</a:t>
            </a:r>
            <a:r>
              <a:rPr lang="zh-CN" altLang="en-US" sz="1800" dirty="0">
                <a:solidFill>
                  <a:srgbClr val="FF0000"/>
                </a:solidFill>
                <a:latin typeface="黑体" panose="02010609060101010101" pitchFamily="49" charset="-122"/>
                <a:ea typeface="黑体" panose="02010609060101010101" pitchFamily="49" charset="-122"/>
              </a:rPr>
              <a:t>只有一结点的入度为</a:t>
            </a:r>
            <a:r>
              <a:rPr lang="en-US" altLang="zh-CN" sz="1800" dirty="0">
                <a:solidFill>
                  <a:srgbClr val="FF0000"/>
                </a:solidFill>
                <a:latin typeface="黑体" panose="02010609060101010101" pitchFamily="49" charset="-122"/>
                <a:ea typeface="黑体" panose="02010609060101010101" pitchFamily="49" charset="-122"/>
              </a:rPr>
              <a:t>0</a:t>
            </a:r>
            <a:r>
              <a:rPr lang="zh-CN" altLang="en-US" sz="1800" b="0" dirty="0">
                <a:solidFill>
                  <a:srgbClr val="000000"/>
                </a:solidFill>
                <a:latin typeface="黑体" panose="02010609060101010101" pitchFamily="49" charset="-122"/>
                <a:ea typeface="黑体" panose="02010609060101010101" pitchFamily="49" charset="-122"/>
              </a:rPr>
              <a:t>，其余结点的入度都为</a:t>
            </a:r>
            <a:r>
              <a:rPr lang="en-US" altLang="zh-CN" sz="1800" b="0" dirty="0">
                <a:solidFill>
                  <a:srgbClr val="000000"/>
                </a:solidFill>
                <a:latin typeface="黑体" panose="02010609060101010101" pitchFamily="49" charset="-122"/>
                <a:ea typeface="黑体" panose="02010609060101010101" pitchFamily="49" charset="-122"/>
              </a:rPr>
              <a:t>1</a:t>
            </a:r>
            <a:r>
              <a:rPr lang="zh-CN" altLang="en-US" sz="1800" b="0" dirty="0">
                <a:solidFill>
                  <a:srgbClr val="000000"/>
                </a:solidFill>
                <a:latin typeface="黑体" panose="02010609060101010101" pitchFamily="49" charset="-122"/>
                <a:ea typeface="黑体" panose="02010609060101010101" pitchFamily="49" charset="-122"/>
              </a:rPr>
              <a:t>，称其为</a:t>
            </a:r>
            <a:r>
              <a:rPr lang="zh-CN" altLang="en-US" sz="1800" b="0" dirty="0">
                <a:solidFill>
                  <a:srgbClr val="0000FF"/>
                </a:solidFill>
                <a:latin typeface="黑体" panose="02010609060101010101" pitchFamily="49" charset="-122"/>
                <a:ea typeface="黑体" panose="02010609060101010101" pitchFamily="49" charset="-122"/>
              </a:rPr>
              <a:t>根树（</a:t>
            </a:r>
            <a:r>
              <a:rPr lang="en-US" altLang="zh-CN" sz="1800" b="0" dirty="0">
                <a:solidFill>
                  <a:srgbClr val="0000FF"/>
                </a:solidFill>
                <a:latin typeface="黑体" panose="02010609060101010101" pitchFamily="49" charset="-122"/>
                <a:ea typeface="黑体" panose="02010609060101010101" pitchFamily="49" charset="-122"/>
              </a:rPr>
              <a:t>Rooted tree</a:t>
            </a:r>
            <a:r>
              <a:rPr lang="zh-CN" altLang="en-US" sz="1800" b="0" dirty="0">
                <a:solidFill>
                  <a:srgbClr val="0000FF"/>
                </a:solidFill>
                <a:latin typeface="黑体" panose="02010609060101010101" pitchFamily="49" charset="-122"/>
                <a:ea typeface="黑体" panose="02010609060101010101" pitchFamily="49" charset="-122"/>
              </a:rPr>
              <a:t>）</a:t>
            </a:r>
            <a:r>
              <a:rPr lang="zh-CN" altLang="en-US" sz="1800" b="0" dirty="0">
                <a:solidFill>
                  <a:srgbClr val="000000"/>
                </a:solidFill>
                <a:latin typeface="黑体" panose="02010609060101010101" pitchFamily="49" charset="-122"/>
                <a:ea typeface="黑体" panose="02010609060101010101" pitchFamily="49" charset="-122"/>
              </a:rPr>
              <a:t>。</a:t>
            </a:r>
            <a:endParaRPr lang="zh-CN" altLang="en-US" sz="1800" b="0" dirty="0">
              <a:solidFill>
                <a:srgbClr val="0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6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0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p:bldP spid="3706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58722">
            <a:extLst>
              <a:ext uri="{FF2B5EF4-FFF2-40B4-BE49-F238E27FC236}">
                <a16:creationId xmlns="" xmlns:a16="http://schemas.microsoft.com/office/drawing/2014/main" id="{87B2E80D-4EFE-4044-A999-2A5144B3567B}"/>
              </a:ext>
            </a:extLst>
          </p:cNvPr>
          <p:cNvSpPr txBox="1">
            <a:spLocks noChangeArrowheads="1"/>
          </p:cNvSpPr>
          <p:nvPr/>
        </p:nvSpPr>
        <p:spPr bwMode="auto">
          <a:xfrm>
            <a:off x="487992" y="1743075"/>
            <a:ext cx="7036335"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a:lstStyle>
          <a:p>
            <a:pPr marL="257175" indent="-257175" algn="just" defTabSz="685800" eaLnBrk="1" hangingPunct="1">
              <a:lnSpc>
                <a:spcPct val="90000"/>
              </a:lnSpc>
              <a:buClr>
                <a:srgbClr val="EEECE1"/>
              </a:buClr>
              <a:buNone/>
            </a:pPr>
            <a:r>
              <a:rPr lang="zh-CN" altLang="en-US" sz="2100" dirty="0">
                <a:solidFill>
                  <a:srgbClr val="FF0066"/>
                </a:solidFill>
                <a:latin typeface="Times New Roman" panose="02020603050405020304" pitchFamily="18" charset="0"/>
                <a:ea typeface="宋体"/>
              </a:rPr>
              <a:t>有向树</a:t>
            </a:r>
            <a:r>
              <a:rPr lang="en-US" altLang="zh-CN" sz="2100" dirty="0">
                <a:solidFill>
                  <a:srgbClr val="000000"/>
                </a:solidFill>
                <a:latin typeface="Times New Roman" panose="02020603050405020304" pitchFamily="18" charset="0"/>
                <a:ea typeface="宋体"/>
              </a:rPr>
              <a:t>: </a:t>
            </a:r>
            <a:r>
              <a:rPr lang="zh-CN" altLang="en-US" sz="2100" dirty="0">
                <a:solidFill>
                  <a:srgbClr val="000000"/>
                </a:solidFill>
                <a:latin typeface="Times New Roman" panose="02020603050405020304" pitchFamily="18" charset="0"/>
                <a:ea typeface="宋体"/>
              </a:rPr>
              <a:t>基图为无向树的有向图</a:t>
            </a:r>
          </a:p>
          <a:p>
            <a:pPr marL="257175" indent="-257175" algn="just" defTabSz="685800" eaLnBrk="1" hangingPunct="1">
              <a:lnSpc>
                <a:spcPct val="90000"/>
              </a:lnSpc>
              <a:buClr>
                <a:srgbClr val="EEECE1"/>
              </a:buClr>
              <a:buNone/>
            </a:pPr>
            <a:r>
              <a:rPr lang="zh-CN" altLang="en-US" sz="2100" dirty="0">
                <a:solidFill>
                  <a:srgbClr val="FF0066"/>
                </a:solidFill>
                <a:latin typeface="Times New Roman" panose="02020603050405020304" pitchFamily="18" charset="0"/>
                <a:ea typeface="宋体"/>
              </a:rPr>
              <a:t>根树</a:t>
            </a:r>
            <a:r>
              <a:rPr lang="en-US" altLang="zh-CN" sz="2100" dirty="0">
                <a:solidFill>
                  <a:srgbClr val="000000"/>
                </a:solidFill>
                <a:latin typeface="Times New Roman" panose="02020603050405020304" pitchFamily="18" charset="0"/>
                <a:ea typeface="宋体"/>
              </a:rPr>
              <a:t>: </a:t>
            </a:r>
            <a:r>
              <a:rPr lang="zh-CN" altLang="en-US" sz="2100" dirty="0">
                <a:solidFill>
                  <a:srgbClr val="000000"/>
                </a:solidFill>
                <a:latin typeface="Times New Roman" panose="02020603050405020304" pitchFamily="18" charset="0"/>
                <a:ea typeface="宋体"/>
              </a:rPr>
              <a:t>有一个顶点入度为</a:t>
            </a:r>
            <a:r>
              <a:rPr lang="en-US" altLang="zh-CN" sz="2100" dirty="0">
                <a:solidFill>
                  <a:srgbClr val="000000"/>
                </a:solidFill>
                <a:latin typeface="Times New Roman" panose="02020603050405020304" pitchFamily="18" charset="0"/>
                <a:ea typeface="宋体"/>
              </a:rPr>
              <a:t>0, </a:t>
            </a:r>
            <a:r>
              <a:rPr lang="zh-CN" altLang="en-US" sz="2100" dirty="0">
                <a:solidFill>
                  <a:srgbClr val="000000"/>
                </a:solidFill>
                <a:latin typeface="Times New Roman" panose="02020603050405020304" pitchFamily="18" charset="0"/>
                <a:ea typeface="宋体"/>
              </a:rPr>
              <a:t>其余的入度均为</a:t>
            </a:r>
            <a:r>
              <a:rPr lang="en-US" altLang="zh-CN" sz="2100" dirty="0">
                <a:solidFill>
                  <a:srgbClr val="000000"/>
                </a:solidFill>
                <a:latin typeface="Times New Roman" panose="02020603050405020304" pitchFamily="18" charset="0"/>
                <a:ea typeface="宋体"/>
              </a:rPr>
              <a:t>1</a:t>
            </a:r>
            <a:r>
              <a:rPr lang="zh-CN" altLang="en-US" sz="2100" dirty="0">
                <a:solidFill>
                  <a:srgbClr val="000000"/>
                </a:solidFill>
                <a:latin typeface="Times New Roman" panose="02020603050405020304" pitchFamily="18" charset="0"/>
                <a:ea typeface="宋体"/>
              </a:rPr>
              <a:t>的</a:t>
            </a:r>
          </a:p>
          <a:p>
            <a:pPr marL="257175" indent="-257175" algn="just" defTabSz="685800" eaLnBrk="1" hangingPunct="1">
              <a:lnSpc>
                <a:spcPct val="90000"/>
              </a:lnSpc>
              <a:buClr>
                <a:srgbClr val="EEECE1"/>
              </a:buClr>
              <a:buNone/>
            </a:pPr>
            <a:r>
              <a:rPr lang="zh-CN" altLang="en-US" sz="2100" dirty="0">
                <a:solidFill>
                  <a:srgbClr val="000000"/>
                </a:solidFill>
                <a:latin typeface="Times New Roman" panose="02020603050405020304" pitchFamily="18" charset="0"/>
                <a:ea typeface="宋体"/>
              </a:rPr>
              <a:t>    </a:t>
            </a:r>
            <a:r>
              <a:rPr lang="en-US" altLang="zh-CN" sz="2100" dirty="0">
                <a:solidFill>
                  <a:srgbClr val="000000"/>
                </a:solidFill>
                <a:latin typeface="Times New Roman" panose="02020603050405020304" pitchFamily="18" charset="0"/>
                <a:ea typeface="宋体"/>
              </a:rPr>
              <a:t>      </a:t>
            </a:r>
            <a:r>
              <a:rPr lang="zh-CN" altLang="en-US" sz="2100" dirty="0">
                <a:solidFill>
                  <a:srgbClr val="000000"/>
                </a:solidFill>
                <a:latin typeface="Times New Roman" panose="02020603050405020304" pitchFamily="18" charset="0"/>
                <a:ea typeface="宋体"/>
              </a:rPr>
              <a:t>非平凡的有向树</a:t>
            </a:r>
          </a:p>
          <a:p>
            <a:pPr marL="257175" indent="-257175" algn="just" defTabSz="685800" eaLnBrk="1" hangingPunct="1">
              <a:lnSpc>
                <a:spcPct val="90000"/>
              </a:lnSpc>
              <a:buClr>
                <a:srgbClr val="EEECE1"/>
              </a:buClr>
              <a:buNone/>
            </a:pPr>
            <a:r>
              <a:rPr lang="zh-CN" altLang="en-US" sz="2100" dirty="0">
                <a:solidFill>
                  <a:srgbClr val="FF0066"/>
                </a:solidFill>
                <a:latin typeface="Times New Roman" panose="02020603050405020304" pitchFamily="18" charset="0"/>
                <a:ea typeface="宋体"/>
              </a:rPr>
              <a:t>树根</a:t>
            </a:r>
            <a:r>
              <a:rPr lang="en-US" altLang="zh-CN" sz="2100" dirty="0">
                <a:solidFill>
                  <a:srgbClr val="000000"/>
                </a:solidFill>
                <a:latin typeface="Times New Roman" panose="02020603050405020304" pitchFamily="18" charset="0"/>
                <a:ea typeface="宋体"/>
              </a:rPr>
              <a:t>: </a:t>
            </a:r>
            <a:r>
              <a:rPr lang="zh-CN" altLang="en-US" sz="2100" dirty="0">
                <a:solidFill>
                  <a:srgbClr val="000000"/>
                </a:solidFill>
                <a:latin typeface="Times New Roman" panose="02020603050405020304" pitchFamily="18" charset="0"/>
                <a:ea typeface="宋体"/>
              </a:rPr>
              <a:t>有向树中入度为</a:t>
            </a:r>
            <a:r>
              <a:rPr lang="en-US" altLang="zh-CN" sz="2100" dirty="0">
                <a:solidFill>
                  <a:srgbClr val="000000"/>
                </a:solidFill>
                <a:latin typeface="Times New Roman" panose="02020603050405020304" pitchFamily="18" charset="0"/>
                <a:ea typeface="宋体"/>
              </a:rPr>
              <a:t>0</a:t>
            </a:r>
            <a:r>
              <a:rPr lang="zh-CN" altLang="en-US" sz="2100" dirty="0">
                <a:solidFill>
                  <a:srgbClr val="000000"/>
                </a:solidFill>
                <a:latin typeface="Times New Roman" panose="02020603050405020304" pitchFamily="18" charset="0"/>
                <a:ea typeface="宋体"/>
              </a:rPr>
              <a:t>的顶点</a:t>
            </a:r>
          </a:p>
          <a:p>
            <a:pPr marL="257175" indent="-257175" algn="just" defTabSz="685800" eaLnBrk="1" hangingPunct="1">
              <a:lnSpc>
                <a:spcPct val="90000"/>
              </a:lnSpc>
              <a:buClr>
                <a:srgbClr val="EEECE1"/>
              </a:buClr>
              <a:buNone/>
            </a:pPr>
            <a:r>
              <a:rPr lang="zh-CN" altLang="en-US" sz="2100" dirty="0">
                <a:solidFill>
                  <a:srgbClr val="FF0066"/>
                </a:solidFill>
                <a:latin typeface="Times New Roman" panose="02020603050405020304" pitchFamily="18" charset="0"/>
                <a:ea typeface="宋体"/>
              </a:rPr>
              <a:t>树叶</a:t>
            </a:r>
            <a:r>
              <a:rPr lang="en-US" altLang="zh-CN" sz="2100" dirty="0">
                <a:solidFill>
                  <a:srgbClr val="000000"/>
                </a:solidFill>
                <a:latin typeface="Times New Roman" panose="02020603050405020304" pitchFamily="18" charset="0"/>
                <a:ea typeface="宋体"/>
              </a:rPr>
              <a:t>: </a:t>
            </a:r>
            <a:r>
              <a:rPr lang="zh-CN" altLang="en-US" sz="2100" dirty="0">
                <a:solidFill>
                  <a:srgbClr val="000000"/>
                </a:solidFill>
                <a:latin typeface="Times New Roman" panose="02020603050405020304" pitchFamily="18" charset="0"/>
                <a:ea typeface="宋体"/>
              </a:rPr>
              <a:t>有向树中入度为</a:t>
            </a:r>
            <a:r>
              <a:rPr lang="en-US" altLang="zh-CN" sz="2100" dirty="0">
                <a:solidFill>
                  <a:srgbClr val="000000"/>
                </a:solidFill>
                <a:latin typeface="Times New Roman" panose="02020603050405020304" pitchFamily="18" charset="0"/>
                <a:ea typeface="宋体"/>
              </a:rPr>
              <a:t>1, </a:t>
            </a:r>
            <a:r>
              <a:rPr lang="zh-CN" altLang="en-US" sz="2100" dirty="0">
                <a:solidFill>
                  <a:srgbClr val="000000"/>
                </a:solidFill>
                <a:latin typeface="Times New Roman" panose="02020603050405020304" pitchFamily="18" charset="0"/>
                <a:ea typeface="宋体"/>
              </a:rPr>
              <a:t>出度为</a:t>
            </a:r>
            <a:r>
              <a:rPr lang="en-US" altLang="zh-CN" sz="2100" dirty="0">
                <a:solidFill>
                  <a:srgbClr val="000000"/>
                </a:solidFill>
                <a:latin typeface="Times New Roman" panose="02020603050405020304" pitchFamily="18" charset="0"/>
                <a:ea typeface="宋体"/>
              </a:rPr>
              <a:t>0</a:t>
            </a:r>
            <a:r>
              <a:rPr lang="zh-CN" altLang="en-US" sz="2100" dirty="0">
                <a:solidFill>
                  <a:srgbClr val="000000"/>
                </a:solidFill>
                <a:latin typeface="Times New Roman" panose="02020603050405020304" pitchFamily="18" charset="0"/>
                <a:ea typeface="宋体"/>
              </a:rPr>
              <a:t>的顶点</a:t>
            </a:r>
          </a:p>
          <a:p>
            <a:pPr marL="257175" indent="-257175" algn="just" defTabSz="685800" eaLnBrk="1" hangingPunct="1">
              <a:lnSpc>
                <a:spcPct val="90000"/>
              </a:lnSpc>
              <a:buClr>
                <a:srgbClr val="EEECE1"/>
              </a:buClr>
              <a:buNone/>
            </a:pPr>
            <a:r>
              <a:rPr lang="zh-CN" altLang="en-US" sz="2100" dirty="0">
                <a:solidFill>
                  <a:srgbClr val="FF0066"/>
                </a:solidFill>
                <a:latin typeface="Times New Roman" panose="02020603050405020304" pitchFamily="18" charset="0"/>
                <a:ea typeface="宋体"/>
              </a:rPr>
              <a:t>内点</a:t>
            </a:r>
            <a:r>
              <a:rPr lang="en-US" altLang="zh-CN" sz="2100" dirty="0">
                <a:solidFill>
                  <a:srgbClr val="000000"/>
                </a:solidFill>
                <a:latin typeface="Times New Roman" panose="02020603050405020304" pitchFamily="18" charset="0"/>
                <a:ea typeface="宋体"/>
              </a:rPr>
              <a:t>: </a:t>
            </a:r>
            <a:r>
              <a:rPr lang="zh-CN" altLang="en-US" sz="2100" dirty="0">
                <a:solidFill>
                  <a:srgbClr val="000000"/>
                </a:solidFill>
                <a:latin typeface="Times New Roman" panose="02020603050405020304" pitchFamily="18" charset="0"/>
                <a:ea typeface="宋体"/>
              </a:rPr>
              <a:t>有向树中入度为</a:t>
            </a:r>
            <a:r>
              <a:rPr lang="en-US" altLang="zh-CN" sz="2100" dirty="0">
                <a:solidFill>
                  <a:srgbClr val="000000"/>
                </a:solidFill>
                <a:latin typeface="Times New Roman" panose="02020603050405020304" pitchFamily="18" charset="0"/>
                <a:ea typeface="宋体"/>
              </a:rPr>
              <a:t>1, </a:t>
            </a:r>
            <a:r>
              <a:rPr lang="zh-CN" altLang="en-US" sz="2100" dirty="0">
                <a:solidFill>
                  <a:srgbClr val="000000"/>
                </a:solidFill>
                <a:latin typeface="Times New Roman" panose="02020603050405020304" pitchFamily="18" charset="0"/>
                <a:ea typeface="宋体"/>
              </a:rPr>
              <a:t>出度大于</a:t>
            </a:r>
            <a:r>
              <a:rPr lang="en-US" altLang="zh-CN" sz="2100" dirty="0">
                <a:solidFill>
                  <a:srgbClr val="000000"/>
                </a:solidFill>
                <a:latin typeface="Times New Roman" panose="02020603050405020304" pitchFamily="18" charset="0"/>
                <a:ea typeface="宋体"/>
              </a:rPr>
              <a:t>0</a:t>
            </a:r>
            <a:r>
              <a:rPr lang="zh-CN" altLang="en-US" sz="2100" dirty="0">
                <a:solidFill>
                  <a:srgbClr val="000000"/>
                </a:solidFill>
                <a:latin typeface="Times New Roman" panose="02020603050405020304" pitchFamily="18" charset="0"/>
                <a:ea typeface="宋体"/>
              </a:rPr>
              <a:t>的顶点</a:t>
            </a:r>
          </a:p>
          <a:p>
            <a:pPr marL="257175" indent="-257175" algn="just" defTabSz="685800" eaLnBrk="1" hangingPunct="1">
              <a:lnSpc>
                <a:spcPct val="90000"/>
              </a:lnSpc>
              <a:buClr>
                <a:srgbClr val="EEECE1"/>
              </a:buClr>
              <a:buNone/>
            </a:pPr>
            <a:r>
              <a:rPr lang="zh-CN" altLang="en-US" sz="2100" dirty="0">
                <a:solidFill>
                  <a:srgbClr val="FF0066"/>
                </a:solidFill>
                <a:latin typeface="Times New Roman" panose="02020603050405020304" pitchFamily="18" charset="0"/>
                <a:ea typeface="宋体"/>
              </a:rPr>
              <a:t>分支点</a:t>
            </a:r>
            <a:r>
              <a:rPr lang="en-US" altLang="zh-CN" sz="2100" dirty="0">
                <a:solidFill>
                  <a:srgbClr val="000000"/>
                </a:solidFill>
                <a:latin typeface="Times New Roman" panose="02020603050405020304" pitchFamily="18" charset="0"/>
                <a:ea typeface="宋体"/>
              </a:rPr>
              <a:t>: </a:t>
            </a:r>
            <a:r>
              <a:rPr lang="zh-CN" altLang="en-US" sz="2100" dirty="0">
                <a:solidFill>
                  <a:srgbClr val="000000"/>
                </a:solidFill>
                <a:latin typeface="Times New Roman" panose="02020603050405020304" pitchFamily="18" charset="0"/>
                <a:ea typeface="宋体"/>
              </a:rPr>
              <a:t>树根与内点的总称</a:t>
            </a:r>
          </a:p>
          <a:p>
            <a:pPr marL="257175" indent="-257175" algn="just" defTabSz="685800" eaLnBrk="1" hangingPunct="1">
              <a:lnSpc>
                <a:spcPct val="90000"/>
              </a:lnSpc>
              <a:buClr>
                <a:srgbClr val="EEECE1"/>
              </a:buClr>
              <a:buNone/>
            </a:pPr>
            <a:r>
              <a:rPr lang="zh-CN" altLang="en-US" sz="2100" dirty="0">
                <a:solidFill>
                  <a:srgbClr val="FF0066"/>
                </a:solidFill>
                <a:latin typeface="Times New Roman" panose="02020603050405020304" pitchFamily="18" charset="0"/>
                <a:ea typeface="宋体"/>
              </a:rPr>
              <a:t>顶点</a:t>
            </a:r>
            <a:r>
              <a:rPr lang="en-US" altLang="zh-CN" sz="2100" i="1" dirty="0">
                <a:solidFill>
                  <a:srgbClr val="FF0066"/>
                </a:solidFill>
                <a:latin typeface="Times New Roman" panose="02020603050405020304" pitchFamily="18" charset="0"/>
                <a:ea typeface="宋体"/>
              </a:rPr>
              <a:t>v</a:t>
            </a:r>
            <a:r>
              <a:rPr lang="zh-CN" altLang="en-US" sz="2100" dirty="0">
                <a:solidFill>
                  <a:srgbClr val="FF0066"/>
                </a:solidFill>
                <a:latin typeface="Times New Roman" panose="02020603050405020304" pitchFamily="18" charset="0"/>
                <a:ea typeface="宋体"/>
              </a:rPr>
              <a:t>的层数</a:t>
            </a:r>
            <a:r>
              <a:rPr lang="en-US" altLang="zh-CN" sz="2100" dirty="0">
                <a:solidFill>
                  <a:srgbClr val="000000"/>
                </a:solidFill>
                <a:latin typeface="Times New Roman" panose="02020603050405020304" pitchFamily="18" charset="0"/>
                <a:ea typeface="宋体"/>
              </a:rPr>
              <a:t>: </a:t>
            </a:r>
            <a:r>
              <a:rPr lang="zh-CN" altLang="en-US" sz="2100" dirty="0">
                <a:solidFill>
                  <a:srgbClr val="000000"/>
                </a:solidFill>
                <a:latin typeface="Times New Roman" panose="02020603050405020304" pitchFamily="18" charset="0"/>
                <a:ea typeface="宋体"/>
              </a:rPr>
              <a:t>从树根到</a:t>
            </a:r>
            <a:r>
              <a:rPr lang="en-US" altLang="zh-CN" sz="2100" i="1" dirty="0">
                <a:solidFill>
                  <a:srgbClr val="000000"/>
                </a:solidFill>
                <a:latin typeface="Times New Roman" panose="02020603050405020304" pitchFamily="18" charset="0"/>
                <a:ea typeface="宋体"/>
              </a:rPr>
              <a:t>v</a:t>
            </a:r>
            <a:r>
              <a:rPr lang="zh-CN" altLang="en-US" sz="2100" dirty="0">
                <a:solidFill>
                  <a:srgbClr val="000000"/>
                </a:solidFill>
                <a:latin typeface="Times New Roman" panose="02020603050405020304" pitchFamily="18" charset="0"/>
                <a:ea typeface="宋体"/>
              </a:rPr>
              <a:t>的通路长度</a:t>
            </a:r>
          </a:p>
          <a:p>
            <a:pPr marL="257175" indent="-257175" algn="just" defTabSz="685800" eaLnBrk="1" hangingPunct="1">
              <a:lnSpc>
                <a:spcPct val="90000"/>
              </a:lnSpc>
              <a:buClr>
                <a:srgbClr val="EEECE1"/>
              </a:buClr>
              <a:buNone/>
            </a:pPr>
            <a:r>
              <a:rPr lang="zh-CN" altLang="en-US" sz="2100" dirty="0">
                <a:solidFill>
                  <a:srgbClr val="FF0066"/>
                </a:solidFill>
                <a:latin typeface="Times New Roman" panose="02020603050405020304" pitchFamily="18" charset="0"/>
                <a:ea typeface="宋体"/>
              </a:rPr>
              <a:t>树高</a:t>
            </a:r>
            <a:r>
              <a:rPr lang="en-US" altLang="zh-CN" sz="2100" dirty="0">
                <a:solidFill>
                  <a:srgbClr val="000000"/>
                </a:solidFill>
                <a:latin typeface="Times New Roman" panose="02020603050405020304" pitchFamily="18" charset="0"/>
                <a:ea typeface="宋体"/>
              </a:rPr>
              <a:t>: </a:t>
            </a:r>
            <a:r>
              <a:rPr lang="zh-CN" altLang="en-US" sz="2100" dirty="0">
                <a:solidFill>
                  <a:srgbClr val="000000"/>
                </a:solidFill>
                <a:latin typeface="Times New Roman" panose="02020603050405020304" pitchFamily="18" charset="0"/>
                <a:ea typeface="宋体"/>
              </a:rPr>
              <a:t>有向树中顶点的最大层数</a:t>
            </a:r>
          </a:p>
        </p:txBody>
      </p:sp>
    </p:spTree>
    <p:extLst>
      <p:ext uri="{BB962C8B-B14F-4D97-AF65-F5344CB8AC3E}">
        <p14:creationId xmlns:p14="http://schemas.microsoft.com/office/powerpoint/2010/main" val="407098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6-12(1)">
            <a:extLst>
              <a:ext uri="{FF2B5EF4-FFF2-40B4-BE49-F238E27FC236}">
                <a16:creationId xmlns="" xmlns:a16="http://schemas.microsoft.com/office/drawing/2014/main" id="{D21A4C42-4709-4522-97FD-6705BF17A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139" y="1867075"/>
            <a:ext cx="1776413"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占位符 159746">
            <a:extLst>
              <a:ext uri="{FF2B5EF4-FFF2-40B4-BE49-F238E27FC236}">
                <a16:creationId xmlns="" xmlns:a16="http://schemas.microsoft.com/office/drawing/2014/main" id="{2B76F2EC-3580-4FD8-B211-5B4D0407CD65}"/>
              </a:ext>
            </a:extLst>
          </p:cNvPr>
          <p:cNvSpPr txBox="1">
            <a:spLocks noChangeArrowheads="1"/>
          </p:cNvSpPr>
          <p:nvPr/>
        </p:nvSpPr>
        <p:spPr bwMode="auto">
          <a:xfrm>
            <a:off x="254816" y="1655144"/>
            <a:ext cx="6172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0" i="0" u="none" kern="1200" baseline="0">
                <a:solidFill>
                  <a:schemeClr val="tx1"/>
                </a:solidFill>
                <a:latin typeface="+mn-lt"/>
                <a:ea typeface="+mn-ea"/>
                <a:cs typeface="+mn-cs"/>
              </a:defRPr>
            </a:lvl9pPr>
          </a:lstStyle>
          <a:p>
            <a:pPr marL="257175" indent="-257175" algn="just" defTabSz="685800" eaLnBrk="1" hangingPunct="1">
              <a:buClr>
                <a:srgbClr val="00007D"/>
              </a:buClr>
              <a:buNone/>
              <a:defRPr/>
            </a:pPr>
            <a:r>
              <a:rPr lang="zh-CN" altLang="en-US" sz="2100">
                <a:solidFill>
                  <a:srgbClr val="000000"/>
                </a:solidFill>
                <a:latin typeface="宋体" panose="02010600030101010101" pitchFamily="2" charset="-122"/>
                <a:ea typeface="宋体"/>
              </a:rPr>
              <a:t>根树的画法</a:t>
            </a:r>
            <a:r>
              <a:rPr lang="en-US" altLang="zh-CN" sz="2100">
                <a:solidFill>
                  <a:srgbClr val="000000"/>
                </a:solidFill>
                <a:latin typeface="宋体" panose="02010600030101010101" pitchFamily="2" charset="-122"/>
                <a:ea typeface="宋体"/>
              </a:rPr>
              <a:t>:</a:t>
            </a:r>
            <a:r>
              <a:rPr lang="zh-CN" altLang="en-US" sz="2100">
                <a:solidFill>
                  <a:srgbClr val="000000"/>
                </a:solidFill>
                <a:latin typeface="宋体" panose="02010600030101010101" pitchFamily="2" charset="-122"/>
                <a:ea typeface="宋体"/>
              </a:rPr>
              <a:t>树根放上方</a:t>
            </a:r>
            <a:r>
              <a:rPr lang="en-US" altLang="zh-CN" sz="2100">
                <a:solidFill>
                  <a:srgbClr val="000000"/>
                </a:solidFill>
                <a:latin typeface="宋体" panose="02010600030101010101" pitchFamily="2" charset="-122"/>
                <a:ea typeface="宋体"/>
              </a:rPr>
              <a:t>,</a:t>
            </a:r>
            <a:r>
              <a:rPr lang="zh-CN" altLang="en-US" sz="2100">
                <a:solidFill>
                  <a:srgbClr val="000000"/>
                </a:solidFill>
                <a:latin typeface="宋体" panose="02010600030101010101" pitchFamily="2" charset="-122"/>
                <a:ea typeface="宋体"/>
              </a:rPr>
              <a:t>省去所有有向边上的箭头</a:t>
            </a:r>
          </a:p>
          <a:p>
            <a:pPr marL="257175" indent="-257175" algn="just" defTabSz="685800" eaLnBrk="1" hangingPunct="1">
              <a:buClr>
                <a:srgbClr val="00007D"/>
              </a:buClr>
              <a:buNone/>
              <a:defRPr/>
            </a:pPr>
            <a:r>
              <a:rPr lang="zh-CN" altLang="en-US" sz="2100">
                <a:solidFill>
                  <a:srgbClr val="00007D"/>
                </a:solidFill>
                <a:latin typeface="宋体" panose="02010600030101010101" pitchFamily="2" charset="-122"/>
                <a:ea typeface="宋体"/>
              </a:rPr>
              <a:t>如右图所示</a:t>
            </a:r>
          </a:p>
          <a:p>
            <a:pPr marL="257175" indent="-257175" algn="just" defTabSz="685800" eaLnBrk="1" hangingPunct="1">
              <a:buClr>
                <a:srgbClr val="00007D"/>
              </a:buClr>
              <a:buNone/>
              <a:defRPr/>
            </a:pPr>
            <a:r>
              <a:rPr lang="zh-CN" altLang="en-US" sz="2100" i="1">
                <a:solidFill>
                  <a:srgbClr val="00007D"/>
                </a:solidFill>
                <a:latin typeface="Times New Roman" panose="02020603050405020304" pitchFamily="18" charset="0"/>
                <a:ea typeface="宋体"/>
              </a:rPr>
              <a:t>    </a:t>
            </a:r>
            <a:r>
              <a:rPr lang="en-US" altLang="zh-CN" sz="2100" i="1">
                <a:solidFill>
                  <a:srgbClr val="00007D"/>
                </a:solidFill>
                <a:latin typeface="Times New Roman" panose="02020603050405020304" pitchFamily="18" charset="0"/>
                <a:ea typeface="宋体"/>
              </a:rPr>
              <a:t>a</a:t>
            </a:r>
            <a:r>
              <a:rPr lang="zh-CN" altLang="en-US" sz="2100">
                <a:solidFill>
                  <a:srgbClr val="00007D"/>
                </a:solidFill>
                <a:latin typeface="宋体" panose="02010600030101010101" pitchFamily="2" charset="-122"/>
                <a:ea typeface="宋体"/>
              </a:rPr>
              <a:t>是树根</a:t>
            </a:r>
          </a:p>
          <a:p>
            <a:pPr marL="257175" indent="-257175" algn="just" defTabSz="685800" eaLnBrk="1" hangingPunct="1">
              <a:buClr>
                <a:srgbClr val="00007D"/>
              </a:buClr>
              <a:buNone/>
              <a:defRPr/>
            </a:pPr>
            <a:r>
              <a:rPr lang="zh-CN" altLang="en-US" sz="2100" i="1">
                <a:solidFill>
                  <a:srgbClr val="00007D"/>
                </a:solidFill>
                <a:latin typeface="Times New Roman" panose="02020603050405020304" pitchFamily="18" charset="0"/>
                <a:ea typeface="宋体"/>
              </a:rPr>
              <a:t>    </a:t>
            </a:r>
            <a:r>
              <a:rPr lang="en-US" altLang="zh-CN" sz="2100" i="1">
                <a:solidFill>
                  <a:srgbClr val="00007D"/>
                </a:solidFill>
                <a:latin typeface="Times New Roman" panose="02020603050405020304" pitchFamily="18" charset="0"/>
                <a:ea typeface="宋体"/>
              </a:rPr>
              <a:t>b,e,f,h,i</a:t>
            </a:r>
            <a:r>
              <a:rPr lang="zh-CN" altLang="en-US" sz="2100">
                <a:solidFill>
                  <a:srgbClr val="00007D"/>
                </a:solidFill>
                <a:latin typeface="宋体" panose="02010600030101010101" pitchFamily="2" charset="-122"/>
                <a:ea typeface="宋体"/>
              </a:rPr>
              <a:t>是树叶</a:t>
            </a:r>
          </a:p>
          <a:p>
            <a:pPr marL="257175" indent="-257175" algn="just" defTabSz="685800" eaLnBrk="1" hangingPunct="1">
              <a:buClr>
                <a:srgbClr val="00007D"/>
              </a:buClr>
              <a:buNone/>
              <a:defRPr/>
            </a:pPr>
            <a:r>
              <a:rPr lang="zh-CN" altLang="en-US" sz="2100" i="1">
                <a:solidFill>
                  <a:srgbClr val="00007D"/>
                </a:solidFill>
                <a:latin typeface="Times New Roman" panose="02020603050405020304" pitchFamily="18" charset="0"/>
                <a:ea typeface="宋体"/>
              </a:rPr>
              <a:t>    </a:t>
            </a:r>
            <a:r>
              <a:rPr lang="en-US" altLang="zh-CN" sz="2100" i="1">
                <a:solidFill>
                  <a:srgbClr val="00007D"/>
                </a:solidFill>
                <a:latin typeface="Times New Roman" panose="02020603050405020304" pitchFamily="18" charset="0"/>
                <a:ea typeface="宋体"/>
              </a:rPr>
              <a:t>c,d,g</a:t>
            </a:r>
            <a:r>
              <a:rPr lang="zh-CN" altLang="en-US" sz="2100">
                <a:solidFill>
                  <a:srgbClr val="00007D"/>
                </a:solidFill>
                <a:latin typeface="Times New Roman" panose="02020603050405020304" pitchFamily="18" charset="0"/>
                <a:ea typeface="宋体"/>
              </a:rPr>
              <a:t>是内点</a:t>
            </a:r>
          </a:p>
          <a:p>
            <a:pPr marL="257175" indent="-257175" algn="just" defTabSz="685800" eaLnBrk="1" hangingPunct="1">
              <a:buClr>
                <a:srgbClr val="00007D"/>
              </a:buClr>
              <a:buNone/>
              <a:defRPr/>
            </a:pPr>
            <a:r>
              <a:rPr lang="zh-CN" altLang="en-US" sz="2100" i="1">
                <a:solidFill>
                  <a:srgbClr val="00007D"/>
                </a:solidFill>
                <a:latin typeface="Times New Roman" panose="02020603050405020304" pitchFamily="18" charset="0"/>
                <a:ea typeface="宋体"/>
              </a:rPr>
              <a:t>    </a:t>
            </a:r>
            <a:r>
              <a:rPr lang="en-US" altLang="zh-CN" sz="2100" i="1">
                <a:solidFill>
                  <a:srgbClr val="00007D"/>
                </a:solidFill>
                <a:latin typeface="Times New Roman" panose="02020603050405020304" pitchFamily="18" charset="0"/>
                <a:ea typeface="宋体"/>
              </a:rPr>
              <a:t>a,c,d,g</a:t>
            </a:r>
            <a:r>
              <a:rPr lang="zh-CN" altLang="en-US" sz="2100">
                <a:solidFill>
                  <a:srgbClr val="00007D"/>
                </a:solidFill>
                <a:latin typeface="Times New Roman" panose="02020603050405020304" pitchFamily="18" charset="0"/>
                <a:ea typeface="宋体"/>
              </a:rPr>
              <a:t>是分支点</a:t>
            </a:r>
          </a:p>
          <a:p>
            <a:pPr marL="257175" indent="-257175" algn="just" defTabSz="685800" eaLnBrk="1" hangingPunct="1">
              <a:buClr>
                <a:srgbClr val="00007D"/>
              </a:buClr>
              <a:buNone/>
              <a:defRPr/>
            </a:pPr>
            <a:r>
              <a:rPr lang="zh-CN" altLang="en-US" sz="2100" i="1">
                <a:solidFill>
                  <a:srgbClr val="00007D"/>
                </a:solidFill>
                <a:latin typeface="Times New Roman" panose="02020603050405020304" pitchFamily="18" charset="0"/>
                <a:ea typeface="宋体"/>
              </a:rPr>
              <a:t>    </a:t>
            </a:r>
            <a:r>
              <a:rPr lang="en-US" altLang="zh-CN" sz="2100" i="1">
                <a:solidFill>
                  <a:srgbClr val="00007D"/>
                </a:solidFill>
                <a:latin typeface="Times New Roman" panose="02020603050405020304" pitchFamily="18" charset="0"/>
                <a:ea typeface="宋体"/>
              </a:rPr>
              <a:t>a</a:t>
            </a:r>
            <a:r>
              <a:rPr lang="zh-CN" altLang="en-US" sz="2100">
                <a:solidFill>
                  <a:srgbClr val="00007D"/>
                </a:solidFill>
                <a:latin typeface="Times New Roman" panose="02020603050405020304" pitchFamily="18" charset="0"/>
                <a:ea typeface="宋体"/>
              </a:rPr>
              <a:t>为</a:t>
            </a:r>
            <a:r>
              <a:rPr lang="en-US" altLang="zh-CN" sz="2100">
                <a:solidFill>
                  <a:srgbClr val="00007D"/>
                </a:solidFill>
                <a:latin typeface="Times New Roman" panose="02020603050405020304" pitchFamily="18" charset="0"/>
                <a:ea typeface="宋体"/>
              </a:rPr>
              <a:t>0</a:t>
            </a:r>
            <a:r>
              <a:rPr lang="zh-CN" altLang="en-US" sz="2100">
                <a:solidFill>
                  <a:srgbClr val="00007D"/>
                </a:solidFill>
                <a:latin typeface="Times New Roman" panose="02020603050405020304" pitchFamily="18" charset="0"/>
                <a:ea typeface="宋体"/>
              </a:rPr>
              <a:t>层</a:t>
            </a:r>
            <a:r>
              <a:rPr lang="en-US" altLang="zh-CN" sz="2100">
                <a:solidFill>
                  <a:srgbClr val="00007D"/>
                </a:solidFill>
                <a:latin typeface="Times New Roman" panose="02020603050405020304" pitchFamily="18" charset="0"/>
                <a:ea typeface="宋体"/>
              </a:rPr>
              <a:t>;1</a:t>
            </a:r>
            <a:r>
              <a:rPr lang="zh-CN" altLang="en-US" sz="2100">
                <a:solidFill>
                  <a:srgbClr val="00007D"/>
                </a:solidFill>
                <a:latin typeface="Times New Roman" panose="02020603050405020304" pitchFamily="18" charset="0"/>
                <a:ea typeface="宋体"/>
              </a:rPr>
              <a:t>层有</a:t>
            </a:r>
            <a:r>
              <a:rPr lang="en-US" altLang="zh-CN" sz="2100" i="1">
                <a:solidFill>
                  <a:srgbClr val="00007D"/>
                </a:solidFill>
                <a:latin typeface="Times New Roman" panose="02020603050405020304" pitchFamily="18" charset="0"/>
                <a:ea typeface="宋体"/>
              </a:rPr>
              <a:t>b,c</a:t>
            </a:r>
            <a:r>
              <a:rPr lang="en-US" altLang="zh-CN" sz="2100">
                <a:solidFill>
                  <a:srgbClr val="00007D"/>
                </a:solidFill>
                <a:latin typeface="Times New Roman" panose="02020603050405020304" pitchFamily="18" charset="0"/>
                <a:ea typeface="宋体"/>
              </a:rPr>
              <a:t>; 2</a:t>
            </a:r>
            <a:r>
              <a:rPr lang="zh-CN" altLang="en-US" sz="2100">
                <a:solidFill>
                  <a:srgbClr val="00007D"/>
                </a:solidFill>
                <a:latin typeface="Times New Roman" panose="02020603050405020304" pitchFamily="18" charset="0"/>
                <a:ea typeface="宋体"/>
              </a:rPr>
              <a:t>层有</a:t>
            </a:r>
            <a:r>
              <a:rPr lang="en-US" altLang="zh-CN" sz="2100" i="1">
                <a:solidFill>
                  <a:srgbClr val="00007D"/>
                </a:solidFill>
                <a:latin typeface="Times New Roman" panose="02020603050405020304" pitchFamily="18" charset="0"/>
                <a:ea typeface="宋体"/>
              </a:rPr>
              <a:t>d,e,f</a:t>
            </a:r>
            <a:r>
              <a:rPr lang="en-US" altLang="zh-CN" sz="2100">
                <a:solidFill>
                  <a:srgbClr val="00007D"/>
                </a:solidFill>
                <a:latin typeface="Times New Roman" panose="02020603050405020304" pitchFamily="18" charset="0"/>
                <a:ea typeface="宋体"/>
              </a:rPr>
              <a:t>;</a:t>
            </a:r>
          </a:p>
          <a:p>
            <a:pPr marL="257175" indent="-257175" algn="just" defTabSz="685800" eaLnBrk="1" hangingPunct="1">
              <a:buClr>
                <a:srgbClr val="00007D"/>
              </a:buClr>
              <a:buNone/>
              <a:defRPr/>
            </a:pPr>
            <a:r>
              <a:rPr lang="en-US" altLang="zh-CN" sz="2100">
                <a:solidFill>
                  <a:srgbClr val="00007D"/>
                </a:solidFill>
                <a:latin typeface="Times New Roman" panose="02020603050405020304" pitchFamily="18" charset="0"/>
                <a:ea typeface="宋体"/>
              </a:rPr>
              <a:t>    3</a:t>
            </a:r>
            <a:r>
              <a:rPr lang="zh-CN" altLang="en-US" sz="2100">
                <a:solidFill>
                  <a:srgbClr val="00007D"/>
                </a:solidFill>
                <a:latin typeface="Times New Roman" panose="02020603050405020304" pitchFamily="18" charset="0"/>
                <a:ea typeface="宋体"/>
              </a:rPr>
              <a:t>层有</a:t>
            </a:r>
            <a:r>
              <a:rPr lang="en-US" altLang="zh-CN" sz="2100" i="1">
                <a:solidFill>
                  <a:srgbClr val="00007D"/>
                </a:solidFill>
                <a:latin typeface="Times New Roman" panose="02020603050405020304" pitchFamily="18" charset="0"/>
                <a:ea typeface="宋体"/>
              </a:rPr>
              <a:t>g,h</a:t>
            </a:r>
            <a:r>
              <a:rPr lang="en-US" altLang="zh-CN" sz="2100">
                <a:solidFill>
                  <a:srgbClr val="00007D"/>
                </a:solidFill>
                <a:latin typeface="Times New Roman" panose="02020603050405020304" pitchFamily="18" charset="0"/>
                <a:ea typeface="宋体"/>
              </a:rPr>
              <a:t>; 4</a:t>
            </a:r>
            <a:r>
              <a:rPr lang="zh-CN" altLang="en-US" sz="2100">
                <a:solidFill>
                  <a:srgbClr val="00007D"/>
                </a:solidFill>
                <a:latin typeface="Times New Roman" panose="02020603050405020304" pitchFamily="18" charset="0"/>
                <a:ea typeface="宋体"/>
              </a:rPr>
              <a:t>层有</a:t>
            </a:r>
            <a:r>
              <a:rPr lang="en-US" altLang="zh-CN" sz="2100" i="1">
                <a:solidFill>
                  <a:srgbClr val="00007D"/>
                </a:solidFill>
                <a:latin typeface="Times New Roman" panose="02020603050405020304" pitchFamily="18" charset="0"/>
                <a:ea typeface="宋体"/>
              </a:rPr>
              <a:t>i</a:t>
            </a:r>
            <a:r>
              <a:rPr lang="en-US" altLang="zh-CN" sz="2100">
                <a:solidFill>
                  <a:srgbClr val="00007D"/>
                </a:solidFill>
                <a:latin typeface="Times New Roman" panose="02020603050405020304" pitchFamily="18" charset="0"/>
                <a:ea typeface="宋体"/>
              </a:rPr>
              <a:t>.</a:t>
            </a:r>
          </a:p>
          <a:p>
            <a:pPr marL="257175" indent="-257175" algn="just" defTabSz="685800" eaLnBrk="1" hangingPunct="1">
              <a:buClr>
                <a:srgbClr val="00007D"/>
              </a:buClr>
              <a:buNone/>
              <a:defRPr/>
            </a:pPr>
            <a:r>
              <a:rPr lang="en-US" altLang="zh-CN" sz="2100">
                <a:solidFill>
                  <a:srgbClr val="00007D"/>
                </a:solidFill>
                <a:latin typeface="Times New Roman" panose="02020603050405020304" pitchFamily="18" charset="0"/>
                <a:ea typeface="宋体"/>
              </a:rPr>
              <a:t>   </a:t>
            </a:r>
            <a:r>
              <a:rPr lang="zh-CN" altLang="en-US" sz="2100">
                <a:solidFill>
                  <a:srgbClr val="00007D"/>
                </a:solidFill>
                <a:latin typeface="Times New Roman" panose="02020603050405020304" pitchFamily="18" charset="0"/>
                <a:ea typeface="宋体"/>
              </a:rPr>
              <a:t>树高为</a:t>
            </a:r>
            <a:r>
              <a:rPr lang="en-US" altLang="zh-CN" sz="2100">
                <a:solidFill>
                  <a:srgbClr val="00007D"/>
                </a:solidFill>
                <a:latin typeface="Times New Roman" panose="02020603050405020304" pitchFamily="18" charset="0"/>
                <a:ea typeface="宋体"/>
              </a:rPr>
              <a:t>4</a:t>
            </a:r>
            <a:endParaRPr lang="en-US" altLang="zh-CN" sz="2100" dirty="0">
              <a:solidFill>
                <a:srgbClr val="00007D"/>
              </a:solidFill>
              <a:latin typeface="Times New Roman" panose="02020603050405020304" pitchFamily="18" charset="0"/>
              <a:ea typeface="宋体"/>
            </a:endParaRPr>
          </a:p>
        </p:txBody>
      </p:sp>
    </p:spTree>
    <p:extLst>
      <p:ext uri="{BB962C8B-B14F-4D97-AF65-F5344CB8AC3E}">
        <p14:creationId xmlns:p14="http://schemas.microsoft.com/office/powerpoint/2010/main" val="42769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4" name="Rectangle 1">
            <a:extLst>
              <a:ext uri="{FF2B5EF4-FFF2-40B4-BE49-F238E27FC236}">
                <a16:creationId xmlns="" xmlns:a16="http://schemas.microsoft.com/office/drawing/2014/main" id="{45B682EC-F2B9-4818-B80A-D0CE2125CD31}"/>
              </a:ext>
            </a:extLst>
          </p:cNvPr>
          <p:cNvSpPr>
            <a:spLocks noChangeArrowheads="1"/>
          </p:cNvSpPr>
          <p:nvPr/>
        </p:nvSpPr>
        <p:spPr bwMode="auto">
          <a:xfrm>
            <a:off x="1403648" y="1628800"/>
            <a:ext cx="62103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dirty="0">
                <a:solidFill>
                  <a:srgbClr val="000000"/>
                </a:solidFill>
                <a:latin typeface="微软雅黑" panose="020B0503020204020204" pitchFamily="34" charset="-122"/>
                <a:ea typeface="微软雅黑" panose="020B0503020204020204" pitchFamily="34" charset="-122"/>
              </a:rPr>
              <a:t>       一棵根树可看成一棵家族树，若</a:t>
            </a:r>
            <a:r>
              <a:rPr lang="en-US" altLang="zh-CN" dirty="0">
                <a:solidFill>
                  <a:srgbClr val="000000"/>
                </a:solidFill>
                <a:latin typeface="微软雅黑" panose="020B0503020204020204" pitchFamily="34" charset="-122"/>
                <a:ea typeface="微软雅黑" panose="020B0503020204020204" pitchFamily="34" charset="-122"/>
              </a:rPr>
              <a:t>a</a:t>
            </a:r>
            <a:r>
              <a:rPr lang="zh-CN" altLang="en-US" dirty="0">
                <a:solidFill>
                  <a:srgbClr val="000000"/>
                </a:solidFill>
                <a:latin typeface="微软雅黑" panose="020B0503020204020204" pitchFamily="34" charset="-122"/>
                <a:ea typeface="微软雅黑" panose="020B0503020204020204" pitchFamily="34" charset="-122"/>
              </a:rPr>
              <a:t>邻接到</a:t>
            </a:r>
            <a:r>
              <a:rPr lang="en-US" altLang="zh-CN" dirty="0">
                <a:solidFill>
                  <a:srgbClr val="000000"/>
                </a:solidFill>
                <a:latin typeface="微软雅黑" panose="020B0503020204020204" pitchFamily="34" charset="-122"/>
                <a:ea typeface="微软雅黑" panose="020B0503020204020204" pitchFamily="34" charset="-122"/>
              </a:rPr>
              <a:t>b</a:t>
            </a:r>
            <a:r>
              <a:rPr lang="zh-CN" altLang="en-US" dirty="0">
                <a:solidFill>
                  <a:srgbClr val="000000"/>
                </a:solidFill>
                <a:latin typeface="微软雅黑" panose="020B0503020204020204" pitchFamily="34" charset="-122"/>
                <a:ea typeface="微软雅黑" panose="020B0503020204020204" pitchFamily="34" charset="-122"/>
              </a:rPr>
              <a:t>，称</a:t>
            </a:r>
            <a:r>
              <a:rPr lang="en-US" altLang="zh-CN" dirty="0">
                <a:solidFill>
                  <a:srgbClr val="000000"/>
                </a:solidFill>
                <a:latin typeface="微软雅黑" panose="020B0503020204020204" pitchFamily="34" charset="-122"/>
                <a:ea typeface="微软雅黑" panose="020B0503020204020204" pitchFamily="34" charset="-122"/>
              </a:rPr>
              <a:t>b</a:t>
            </a:r>
            <a:r>
              <a:rPr lang="zh-CN" altLang="en-US" dirty="0">
                <a:solidFill>
                  <a:srgbClr val="000000"/>
                </a:solidFill>
                <a:latin typeface="微软雅黑" panose="020B0503020204020204" pitchFamily="34" charset="-122"/>
                <a:ea typeface="微软雅黑" panose="020B0503020204020204" pitchFamily="34" charset="-122"/>
              </a:rPr>
              <a:t>为</a:t>
            </a:r>
            <a:r>
              <a:rPr lang="en-US" altLang="zh-CN" dirty="0">
                <a:solidFill>
                  <a:srgbClr val="000000"/>
                </a:solidFill>
                <a:latin typeface="微软雅黑" panose="020B0503020204020204" pitchFamily="34" charset="-122"/>
                <a:ea typeface="微软雅黑" panose="020B0503020204020204" pitchFamily="34" charset="-122"/>
              </a:rPr>
              <a:t>a</a:t>
            </a:r>
            <a:r>
              <a:rPr lang="zh-CN" altLang="en-US" dirty="0">
                <a:solidFill>
                  <a:srgbClr val="000000"/>
                </a:solidFill>
                <a:latin typeface="微软雅黑" panose="020B0503020204020204" pitchFamily="34" charset="-122"/>
                <a:ea typeface="微软雅黑" panose="020B0503020204020204" pitchFamily="34" charset="-122"/>
              </a:rPr>
              <a:t>的儿子，</a:t>
            </a:r>
            <a:r>
              <a:rPr lang="en-US" altLang="zh-CN" dirty="0">
                <a:solidFill>
                  <a:srgbClr val="000000"/>
                </a:solidFill>
                <a:latin typeface="微软雅黑" panose="020B0503020204020204" pitchFamily="34" charset="-122"/>
                <a:ea typeface="微软雅黑" panose="020B0503020204020204" pitchFamily="34" charset="-122"/>
              </a:rPr>
              <a:t>a</a:t>
            </a:r>
            <a:r>
              <a:rPr lang="zh-CN" altLang="en-US" dirty="0">
                <a:solidFill>
                  <a:srgbClr val="000000"/>
                </a:solidFill>
                <a:latin typeface="微软雅黑" panose="020B0503020204020204" pitchFamily="34" charset="-122"/>
                <a:ea typeface="微软雅黑" panose="020B0503020204020204" pitchFamily="34" charset="-122"/>
              </a:rPr>
              <a:t>为</a:t>
            </a:r>
            <a:r>
              <a:rPr lang="en-US" altLang="zh-CN" dirty="0">
                <a:solidFill>
                  <a:srgbClr val="000000"/>
                </a:solidFill>
                <a:latin typeface="微软雅黑" panose="020B0503020204020204" pitchFamily="34" charset="-122"/>
                <a:ea typeface="微软雅黑" panose="020B0503020204020204" pitchFamily="34" charset="-122"/>
              </a:rPr>
              <a:t>b</a:t>
            </a:r>
            <a:r>
              <a:rPr lang="zh-CN" altLang="en-US" dirty="0">
                <a:solidFill>
                  <a:srgbClr val="000000"/>
                </a:solidFill>
                <a:latin typeface="微软雅黑" panose="020B0503020204020204" pitchFamily="34" charset="-122"/>
                <a:ea typeface="微软雅黑" panose="020B0503020204020204" pitchFamily="34" charset="-122"/>
              </a:rPr>
              <a:t>的父亲。若</a:t>
            </a:r>
            <a:r>
              <a:rPr lang="en-US" altLang="zh-CN" dirty="0">
                <a:solidFill>
                  <a:srgbClr val="000000"/>
                </a:solidFill>
                <a:latin typeface="微软雅黑" panose="020B0503020204020204" pitchFamily="34" charset="-122"/>
                <a:ea typeface="微软雅黑" panose="020B0503020204020204" pitchFamily="34" charset="-122"/>
              </a:rPr>
              <a:t>b</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c</a:t>
            </a:r>
            <a:r>
              <a:rPr lang="zh-CN" altLang="en-US" dirty="0">
                <a:solidFill>
                  <a:srgbClr val="000000"/>
                </a:solidFill>
                <a:latin typeface="微软雅黑" panose="020B0503020204020204" pitchFamily="34" charset="-122"/>
                <a:ea typeface="微软雅黑" panose="020B0503020204020204" pitchFamily="34" charset="-122"/>
              </a:rPr>
              <a:t>同为</a:t>
            </a:r>
            <a:r>
              <a:rPr lang="en-US" altLang="zh-CN" dirty="0">
                <a:solidFill>
                  <a:srgbClr val="000000"/>
                </a:solidFill>
                <a:latin typeface="微软雅黑" panose="020B0503020204020204" pitchFamily="34" charset="-122"/>
                <a:ea typeface="微软雅黑" panose="020B0503020204020204" pitchFamily="34" charset="-122"/>
              </a:rPr>
              <a:t>a</a:t>
            </a:r>
            <a:r>
              <a:rPr lang="zh-CN" altLang="en-US" dirty="0">
                <a:solidFill>
                  <a:srgbClr val="000000"/>
                </a:solidFill>
                <a:latin typeface="微软雅黑" panose="020B0503020204020204" pitchFamily="34" charset="-122"/>
                <a:ea typeface="微软雅黑" panose="020B0503020204020204" pitchFamily="34" charset="-122"/>
              </a:rPr>
              <a:t>的儿子，称</a:t>
            </a:r>
            <a:r>
              <a:rPr lang="en-US" altLang="zh-CN" dirty="0">
                <a:solidFill>
                  <a:srgbClr val="000000"/>
                </a:solidFill>
                <a:latin typeface="微软雅黑" panose="020B0503020204020204" pitchFamily="34" charset="-122"/>
                <a:ea typeface="微软雅黑" panose="020B0503020204020204" pitchFamily="34" charset="-122"/>
              </a:rPr>
              <a:t>b</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c</a:t>
            </a:r>
            <a:r>
              <a:rPr lang="zh-CN" altLang="en-US" dirty="0">
                <a:solidFill>
                  <a:srgbClr val="000000"/>
                </a:solidFill>
                <a:latin typeface="微软雅黑" panose="020B0503020204020204" pitchFamily="34" charset="-122"/>
                <a:ea typeface="微软雅黑" panose="020B0503020204020204" pitchFamily="34" charset="-122"/>
              </a:rPr>
              <a:t>为兄弟。若</a:t>
            </a:r>
            <a:r>
              <a:rPr lang="en-US" altLang="zh-CN" dirty="0" err="1">
                <a:solidFill>
                  <a:srgbClr val="000000"/>
                </a:solidFill>
                <a:latin typeface="微软雅黑" panose="020B0503020204020204" pitchFamily="34" charset="-122"/>
                <a:ea typeface="微软雅黑" panose="020B0503020204020204" pitchFamily="34" charset="-122"/>
              </a:rPr>
              <a:t>a≠b</a:t>
            </a:r>
            <a:r>
              <a:rPr lang="zh-CN" altLang="en-US" dirty="0">
                <a:solidFill>
                  <a:srgbClr val="000000"/>
                </a:solidFill>
                <a:latin typeface="微软雅黑" panose="020B0503020204020204" pitchFamily="34" charset="-122"/>
                <a:ea typeface="微软雅黑" panose="020B0503020204020204" pitchFamily="34" charset="-122"/>
              </a:rPr>
              <a:t>，而</a:t>
            </a:r>
            <a:r>
              <a:rPr lang="en-US" altLang="zh-CN" dirty="0">
                <a:solidFill>
                  <a:srgbClr val="000000"/>
                </a:solidFill>
                <a:latin typeface="微软雅黑" panose="020B0503020204020204" pitchFamily="34" charset="-122"/>
                <a:ea typeface="微软雅黑" panose="020B0503020204020204" pitchFamily="34" charset="-122"/>
              </a:rPr>
              <a:t>a</a:t>
            </a:r>
            <a:r>
              <a:rPr lang="zh-CN" altLang="en-US" dirty="0">
                <a:solidFill>
                  <a:srgbClr val="000000"/>
                </a:solidFill>
                <a:latin typeface="微软雅黑" panose="020B0503020204020204" pitchFamily="34" charset="-122"/>
                <a:ea typeface="微软雅黑" panose="020B0503020204020204" pitchFamily="34" charset="-122"/>
              </a:rPr>
              <a:t>可达</a:t>
            </a:r>
            <a:r>
              <a:rPr lang="en-US" altLang="zh-CN" dirty="0">
                <a:solidFill>
                  <a:srgbClr val="000000"/>
                </a:solidFill>
                <a:latin typeface="微软雅黑" panose="020B0503020204020204" pitchFamily="34" charset="-122"/>
                <a:ea typeface="微软雅黑" panose="020B0503020204020204" pitchFamily="34" charset="-122"/>
              </a:rPr>
              <a:t>b</a:t>
            </a:r>
            <a:r>
              <a:rPr lang="zh-CN" altLang="en-US" dirty="0">
                <a:solidFill>
                  <a:srgbClr val="000000"/>
                </a:solidFill>
                <a:latin typeface="微软雅黑" panose="020B0503020204020204" pitchFamily="34" charset="-122"/>
                <a:ea typeface="微软雅黑" panose="020B0503020204020204" pitchFamily="34" charset="-122"/>
              </a:rPr>
              <a:t>，称</a:t>
            </a:r>
            <a:r>
              <a:rPr lang="en-US" altLang="zh-CN" dirty="0">
                <a:solidFill>
                  <a:srgbClr val="000000"/>
                </a:solidFill>
                <a:latin typeface="微软雅黑" panose="020B0503020204020204" pitchFamily="34" charset="-122"/>
                <a:ea typeface="微软雅黑" panose="020B0503020204020204" pitchFamily="34" charset="-122"/>
              </a:rPr>
              <a:t>a</a:t>
            </a:r>
            <a:r>
              <a:rPr lang="zh-CN" altLang="en-US" dirty="0">
                <a:solidFill>
                  <a:srgbClr val="000000"/>
                </a:solidFill>
                <a:latin typeface="微软雅黑" panose="020B0503020204020204" pitchFamily="34" charset="-122"/>
                <a:ea typeface="微软雅黑" panose="020B0503020204020204" pitchFamily="34" charset="-122"/>
              </a:rPr>
              <a:t>为</a:t>
            </a:r>
            <a:r>
              <a:rPr lang="en-US" altLang="zh-CN" dirty="0">
                <a:solidFill>
                  <a:srgbClr val="000000"/>
                </a:solidFill>
                <a:latin typeface="微软雅黑" panose="020B0503020204020204" pitchFamily="34" charset="-122"/>
                <a:ea typeface="微软雅黑" panose="020B0503020204020204" pitchFamily="34" charset="-122"/>
              </a:rPr>
              <a:t>b</a:t>
            </a:r>
            <a:r>
              <a:rPr lang="zh-CN" altLang="en-US" dirty="0">
                <a:solidFill>
                  <a:srgbClr val="000000"/>
                </a:solidFill>
                <a:latin typeface="微软雅黑" panose="020B0503020204020204" pitchFamily="34" charset="-122"/>
                <a:ea typeface="微软雅黑" panose="020B0503020204020204" pitchFamily="34" charset="-122"/>
              </a:rPr>
              <a:t>的祖先，</a:t>
            </a:r>
            <a:r>
              <a:rPr lang="en-US" altLang="zh-CN" dirty="0">
                <a:solidFill>
                  <a:srgbClr val="000000"/>
                </a:solidFill>
                <a:latin typeface="微软雅黑" panose="020B0503020204020204" pitchFamily="34" charset="-122"/>
                <a:ea typeface="微软雅黑" panose="020B0503020204020204" pitchFamily="34" charset="-122"/>
              </a:rPr>
              <a:t>b</a:t>
            </a:r>
            <a:r>
              <a:rPr lang="zh-CN" altLang="en-US" dirty="0">
                <a:solidFill>
                  <a:srgbClr val="000000"/>
                </a:solidFill>
                <a:latin typeface="微软雅黑" panose="020B0503020204020204" pitchFamily="34" charset="-122"/>
                <a:ea typeface="微软雅黑" panose="020B0503020204020204" pitchFamily="34" charset="-122"/>
              </a:rPr>
              <a:t>为</a:t>
            </a:r>
            <a:r>
              <a:rPr lang="en-US" altLang="zh-CN" dirty="0">
                <a:solidFill>
                  <a:srgbClr val="000000"/>
                </a:solidFill>
                <a:latin typeface="微软雅黑" panose="020B0503020204020204" pitchFamily="34" charset="-122"/>
                <a:ea typeface="微软雅黑" panose="020B0503020204020204" pitchFamily="34" charset="-122"/>
              </a:rPr>
              <a:t>a</a:t>
            </a:r>
            <a:r>
              <a:rPr lang="zh-CN" altLang="en-US" dirty="0">
                <a:solidFill>
                  <a:srgbClr val="000000"/>
                </a:solidFill>
                <a:latin typeface="微软雅黑" panose="020B0503020204020204" pitchFamily="34" charset="-122"/>
                <a:ea typeface="微软雅黑" panose="020B0503020204020204" pitchFamily="34" charset="-122"/>
              </a:rPr>
              <a:t>的子孙。</a:t>
            </a:r>
          </a:p>
          <a:p>
            <a:pPr algn="l" defTabSz="685800" eaLnBrk="0" fontAlgn="t" hangingPunct="0">
              <a:lnSpc>
                <a:spcPct val="150000"/>
              </a:lnSpc>
            </a:pPr>
            <a:r>
              <a:rPr lang="zh-CN" altLang="en-US" dirty="0">
                <a:solidFill>
                  <a:srgbClr val="000000"/>
                </a:solidFill>
                <a:latin typeface="微软雅黑" panose="020B0503020204020204" pitchFamily="34" charset="-122"/>
                <a:ea typeface="微软雅黑" panose="020B0503020204020204" pitchFamily="34" charset="-122"/>
              </a:rPr>
              <a:t>       若根树的一个子图也是树，则称其为根树的子树。</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61793">
            <a:extLst>
              <a:ext uri="{FF2B5EF4-FFF2-40B4-BE49-F238E27FC236}">
                <a16:creationId xmlns="" xmlns:a16="http://schemas.microsoft.com/office/drawing/2014/main" id="{9A3F0636-0B60-40E5-B896-032D82210375}"/>
              </a:ext>
            </a:extLst>
          </p:cNvPr>
          <p:cNvSpPr>
            <a:spLocks noGrp="1" noChangeArrowheads="1"/>
          </p:cNvSpPr>
          <p:nvPr>
            <p:ph type="title"/>
          </p:nvPr>
        </p:nvSpPr>
        <p:spPr>
          <a:xfrm>
            <a:off x="1485900" y="1200150"/>
            <a:ext cx="6172200" cy="971550"/>
          </a:xfrm>
        </p:spPr>
        <p:txBody>
          <a:bodyPr/>
          <a:lstStyle/>
          <a:p>
            <a:pPr eaLnBrk="1" hangingPunct="1"/>
            <a:r>
              <a:rPr lang="zh-CN" altLang="en-US" b="1"/>
              <a:t>根树的分类</a:t>
            </a:r>
          </a:p>
        </p:txBody>
      </p:sp>
      <p:sp>
        <p:nvSpPr>
          <p:cNvPr id="161795" name="文本占位符 161794">
            <a:extLst>
              <a:ext uri="{FF2B5EF4-FFF2-40B4-BE49-F238E27FC236}">
                <a16:creationId xmlns="" xmlns:a16="http://schemas.microsoft.com/office/drawing/2014/main" id="{BFE4004F-2EC8-4F70-932B-736213FDFCAA}"/>
              </a:ext>
            </a:extLst>
          </p:cNvPr>
          <p:cNvSpPr>
            <a:spLocks noGrp="1" noChangeArrowheads="1"/>
          </p:cNvSpPr>
          <p:nvPr>
            <p:ph type="body" idx="1"/>
          </p:nvPr>
        </p:nvSpPr>
        <p:spPr>
          <a:xfrm>
            <a:off x="1656160" y="2349104"/>
            <a:ext cx="6172200" cy="2971800"/>
          </a:xfrm>
        </p:spPr>
        <p:txBody>
          <a:bodyPr/>
          <a:lstStyle/>
          <a:p>
            <a:pPr algn="just" eaLnBrk="1" hangingPunct="1">
              <a:buFont typeface="Wingdings" panose="05000000000000000000" pitchFamily="2" charset="2"/>
              <a:buNone/>
            </a:pPr>
            <a:r>
              <a:rPr lang="zh-CN" altLang="en-US" sz="2100" b="1">
                <a:solidFill>
                  <a:srgbClr val="FF3300"/>
                </a:solidFill>
                <a:latin typeface="Times New Roman" panose="02020603050405020304" pitchFamily="18" charset="0"/>
              </a:rPr>
              <a:t>有序树</a:t>
            </a:r>
            <a:r>
              <a:rPr lang="en-US" altLang="zh-CN" sz="2100" b="1">
                <a:latin typeface="Times New Roman" panose="02020603050405020304" pitchFamily="18" charset="0"/>
              </a:rPr>
              <a:t>: </a:t>
            </a:r>
            <a:r>
              <a:rPr lang="zh-CN" altLang="en-US" sz="2100" b="1">
                <a:latin typeface="Times New Roman" panose="02020603050405020304" pitchFamily="18" charset="0"/>
              </a:rPr>
              <a:t>将根树同层上的顶点规定次序</a:t>
            </a:r>
          </a:p>
          <a:p>
            <a:pPr algn="just" eaLnBrk="1" hangingPunct="1">
              <a:buFont typeface="Wingdings" panose="05000000000000000000" pitchFamily="2" charset="2"/>
              <a:buNone/>
            </a:pPr>
            <a:r>
              <a:rPr lang="en-US" altLang="zh-CN" sz="2100" b="1" i="1">
                <a:solidFill>
                  <a:srgbClr val="FF3300"/>
                </a:solidFill>
                <a:latin typeface="Times New Roman" panose="02020603050405020304" pitchFamily="18" charset="0"/>
              </a:rPr>
              <a:t>r</a:t>
            </a:r>
            <a:r>
              <a:rPr lang="zh-CN" altLang="en-US" sz="2100" b="1">
                <a:solidFill>
                  <a:srgbClr val="FF3300"/>
                </a:solidFill>
                <a:latin typeface="Times New Roman" panose="02020603050405020304" pitchFamily="18" charset="0"/>
              </a:rPr>
              <a:t>元树</a:t>
            </a:r>
            <a:r>
              <a:rPr lang="en-US" altLang="zh-CN" sz="2100" b="1">
                <a:latin typeface="Times New Roman" panose="02020603050405020304" pitchFamily="18" charset="0"/>
              </a:rPr>
              <a:t>:</a:t>
            </a:r>
            <a:r>
              <a:rPr lang="zh-CN" altLang="en-US" sz="2100" b="1">
                <a:latin typeface="Times New Roman" panose="02020603050405020304" pitchFamily="18" charset="0"/>
              </a:rPr>
              <a:t>根树的每个分支点至多有</a:t>
            </a:r>
            <a:r>
              <a:rPr lang="en-US" altLang="zh-CN" sz="2100" b="1" i="1">
                <a:latin typeface="Times New Roman" panose="02020603050405020304" pitchFamily="18" charset="0"/>
              </a:rPr>
              <a:t>r</a:t>
            </a:r>
            <a:r>
              <a:rPr lang="zh-CN" altLang="en-US" sz="2100" b="1">
                <a:latin typeface="Times New Roman" panose="02020603050405020304" pitchFamily="18" charset="0"/>
              </a:rPr>
              <a:t>个儿子</a:t>
            </a:r>
          </a:p>
          <a:p>
            <a:pPr algn="just" eaLnBrk="1" hangingPunct="1">
              <a:buFont typeface="Wingdings" panose="05000000000000000000" pitchFamily="2" charset="2"/>
              <a:buNone/>
            </a:pPr>
            <a:r>
              <a:rPr lang="en-US" altLang="zh-CN" sz="2100" b="1" i="1">
                <a:solidFill>
                  <a:srgbClr val="FF3300"/>
                </a:solidFill>
                <a:latin typeface="Times New Roman" panose="02020603050405020304" pitchFamily="18" charset="0"/>
              </a:rPr>
              <a:t>r</a:t>
            </a:r>
            <a:r>
              <a:rPr lang="zh-CN" altLang="en-US" sz="2100" b="1">
                <a:solidFill>
                  <a:srgbClr val="FF3300"/>
                </a:solidFill>
                <a:latin typeface="Times New Roman" panose="02020603050405020304" pitchFamily="18" charset="0"/>
              </a:rPr>
              <a:t>元正则树</a:t>
            </a:r>
            <a:r>
              <a:rPr lang="en-US" altLang="zh-CN" sz="2100" b="1">
                <a:latin typeface="Times New Roman" panose="02020603050405020304" pitchFamily="18" charset="0"/>
              </a:rPr>
              <a:t>: </a:t>
            </a:r>
            <a:r>
              <a:rPr lang="zh-CN" altLang="en-US" sz="2100" b="1">
                <a:latin typeface="Times New Roman" panose="02020603050405020304" pitchFamily="18" charset="0"/>
              </a:rPr>
              <a:t>根树的每个分支点恰有</a:t>
            </a:r>
            <a:r>
              <a:rPr lang="en-US" altLang="zh-CN" sz="2100" b="1" i="1">
                <a:latin typeface="Times New Roman" panose="02020603050405020304" pitchFamily="18" charset="0"/>
              </a:rPr>
              <a:t>r</a:t>
            </a:r>
            <a:r>
              <a:rPr lang="zh-CN" altLang="en-US" sz="2100" b="1">
                <a:latin typeface="Times New Roman" panose="02020603050405020304" pitchFamily="18" charset="0"/>
              </a:rPr>
              <a:t>个儿子</a:t>
            </a:r>
          </a:p>
          <a:p>
            <a:pPr algn="just" eaLnBrk="1" hangingPunct="1">
              <a:buFont typeface="Wingdings" panose="05000000000000000000" pitchFamily="2" charset="2"/>
              <a:buNone/>
            </a:pPr>
            <a:r>
              <a:rPr lang="en-US" altLang="zh-CN" sz="2100" b="1" i="1">
                <a:solidFill>
                  <a:srgbClr val="FF3300"/>
                </a:solidFill>
                <a:latin typeface="Times New Roman" panose="02020603050405020304" pitchFamily="18" charset="0"/>
              </a:rPr>
              <a:t>r</a:t>
            </a:r>
            <a:r>
              <a:rPr lang="zh-CN" altLang="en-US" sz="2100" b="1">
                <a:solidFill>
                  <a:srgbClr val="FF3300"/>
                </a:solidFill>
                <a:latin typeface="Times New Roman" panose="02020603050405020304" pitchFamily="18" charset="0"/>
              </a:rPr>
              <a:t>元完全正则树</a:t>
            </a:r>
            <a:r>
              <a:rPr lang="en-US" altLang="zh-CN" sz="2100" b="1">
                <a:latin typeface="Times New Roman" panose="02020603050405020304" pitchFamily="18" charset="0"/>
              </a:rPr>
              <a:t>: </a:t>
            </a:r>
            <a:r>
              <a:rPr lang="zh-CN" altLang="en-US" sz="2100" b="1">
                <a:latin typeface="Times New Roman" panose="02020603050405020304" pitchFamily="18" charset="0"/>
              </a:rPr>
              <a:t>树叶层数相同的</a:t>
            </a:r>
            <a:r>
              <a:rPr lang="en-US" altLang="zh-CN" sz="2100" b="1" i="1">
                <a:latin typeface="Times New Roman" panose="02020603050405020304" pitchFamily="18" charset="0"/>
              </a:rPr>
              <a:t>r</a:t>
            </a:r>
            <a:r>
              <a:rPr lang="zh-CN" altLang="en-US" sz="2100" b="1">
                <a:latin typeface="Times New Roman" panose="02020603050405020304" pitchFamily="18" charset="0"/>
              </a:rPr>
              <a:t>元正则树</a:t>
            </a:r>
          </a:p>
          <a:p>
            <a:pPr algn="just" eaLnBrk="1" hangingPunct="1">
              <a:buFont typeface="Wingdings" panose="05000000000000000000" pitchFamily="2" charset="2"/>
              <a:buNone/>
            </a:pPr>
            <a:r>
              <a:rPr lang="en-US" altLang="zh-CN" sz="2100" b="1" i="1">
                <a:solidFill>
                  <a:srgbClr val="FF3300"/>
                </a:solidFill>
                <a:latin typeface="Times New Roman" panose="02020603050405020304" pitchFamily="18" charset="0"/>
              </a:rPr>
              <a:t>r</a:t>
            </a:r>
            <a:r>
              <a:rPr lang="zh-CN" altLang="en-US" sz="2100" b="1">
                <a:solidFill>
                  <a:srgbClr val="FF3300"/>
                </a:solidFill>
                <a:latin typeface="Times New Roman" panose="02020603050405020304" pitchFamily="18" charset="0"/>
              </a:rPr>
              <a:t>元有序树</a:t>
            </a:r>
            <a:r>
              <a:rPr lang="en-US" altLang="zh-CN" sz="2100" b="1">
                <a:latin typeface="Times New Roman" panose="02020603050405020304" pitchFamily="18" charset="0"/>
              </a:rPr>
              <a:t>: </a:t>
            </a:r>
            <a:r>
              <a:rPr lang="zh-CN" altLang="en-US" sz="2100" b="1">
                <a:latin typeface="Times New Roman" panose="02020603050405020304" pitchFamily="18" charset="0"/>
              </a:rPr>
              <a:t>有序的</a:t>
            </a:r>
            <a:r>
              <a:rPr lang="en-US" altLang="zh-CN" sz="2100" b="1" i="1">
                <a:latin typeface="Times New Roman" panose="02020603050405020304" pitchFamily="18" charset="0"/>
              </a:rPr>
              <a:t>r</a:t>
            </a:r>
            <a:r>
              <a:rPr lang="zh-CN" altLang="en-US" sz="2100" b="1">
                <a:latin typeface="Times New Roman" panose="02020603050405020304" pitchFamily="18" charset="0"/>
              </a:rPr>
              <a:t>元树</a:t>
            </a:r>
          </a:p>
          <a:p>
            <a:pPr eaLnBrk="1" hangingPunct="1">
              <a:buFont typeface="Wingdings" panose="05000000000000000000" pitchFamily="2" charset="2"/>
              <a:buNone/>
            </a:pPr>
            <a:r>
              <a:rPr lang="en-US" altLang="zh-CN" sz="2100" b="1" i="1">
                <a:solidFill>
                  <a:srgbClr val="FF3300"/>
                </a:solidFill>
                <a:latin typeface="Times New Roman" panose="02020603050405020304" pitchFamily="18" charset="0"/>
              </a:rPr>
              <a:t>r</a:t>
            </a:r>
            <a:r>
              <a:rPr lang="zh-CN" altLang="en-US" sz="2100" b="1">
                <a:solidFill>
                  <a:srgbClr val="FF3300"/>
                </a:solidFill>
                <a:latin typeface="Times New Roman" panose="02020603050405020304" pitchFamily="18" charset="0"/>
              </a:rPr>
              <a:t>元正则有序树</a:t>
            </a:r>
            <a:r>
              <a:rPr lang="en-US" altLang="zh-CN" sz="2100" b="1">
                <a:latin typeface="Times New Roman" panose="02020603050405020304" pitchFamily="18" charset="0"/>
              </a:rPr>
              <a:t>: </a:t>
            </a:r>
            <a:r>
              <a:rPr lang="zh-CN" altLang="en-US" sz="2100" b="1">
                <a:latin typeface="Times New Roman" panose="02020603050405020304" pitchFamily="18" charset="0"/>
              </a:rPr>
              <a:t>有序的</a:t>
            </a:r>
            <a:r>
              <a:rPr lang="en-US" altLang="zh-CN" sz="2100" b="1" i="1">
                <a:latin typeface="Times New Roman" panose="02020603050405020304" pitchFamily="18" charset="0"/>
              </a:rPr>
              <a:t>r</a:t>
            </a:r>
            <a:r>
              <a:rPr lang="zh-CN" altLang="en-US" sz="2100" b="1">
                <a:latin typeface="Times New Roman" panose="02020603050405020304" pitchFamily="18" charset="0"/>
              </a:rPr>
              <a:t>元正则树</a:t>
            </a:r>
            <a:endParaRPr lang="zh-CN" altLang="en-US" sz="2100" b="1" i="1">
              <a:solidFill>
                <a:srgbClr val="FF0066"/>
              </a:solidFill>
              <a:latin typeface="Times New Roman" panose="02020603050405020304" pitchFamily="18" charset="0"/>
            </a:endParaRPr>
          </a:p>
          <a:p>
            <a:pPr eaLnBrk="1" hangingPunct="1">
              <a:buFont typeface="Wingdings" panose="05000000000000000000" pitchFamily="2" charset="2"/>
              <a:buNone/>
            </a:pPr>
            <a:r>
              <a:rPr lang="en-US" altLang="zh-CN" sz="2100" b="1" i="1">
                <a:solidFill>
                  <a:srgbClr val="FF3300"/>
                </a:solidFill>
                <a:latin typeface="Times New Roman" panose="02020603050405020304" pitchFamily="18" charset="0"/>
              </a:rPr>
              <a:t>r</a:t>
            </a:r>
            <a:r>
              <a:rPr lang="zh-CN" altLang="en-US" sz="2100" b="1">
                <a:solidFill>
                  <a:srgbClr val="FF3300"/>
                </a:solidFill>
                <a:latin typeface="Times New Roman" panose="02020603050405020304" pitchFamily="18" charset="0"/>
              </a:rPr>
              <a:t>元完全正则有序树</a:t>
            </a:r>
            <a:r>
              <a:rPr lang="en-US" altLang="zh-CN" sz="2100" b="1">
                <a:latin typeface="Times New Roman" panose="02020603050405020304" pitchFamily="18" charset="0"/>
              </a:rPr>
              <a:t>: </a:t>
            </a:r>
            <a:r>
              <a:rPr lang="zh-CN" altLang="en-US" sz="2100" b="1">
                <a:latin typeface="Times New Roman" panose="02020603050405020304" pitchFamily="18" charset="0"/>
              </a:rPr>
              <a:t>有序的</a:t>
            </a:r>
            <a:r>
              <a:rPr lang="en-US" altLang="zh-CN" sz="2100" b="1" i="1">
                <a:latin typeface="Times New Roman" panose="02020603050405020304" pitchFamily="18" charset="0"/>
              </a:rPr>
              <a:t>r</a:t>
            </a:r>
            <a:r>
              <a:rPr lang="zh-CN" altLang="en-US" sz="2100" b="1">
                <a:latin typeface="Times New Roman" panose="02020603050405020304" pitchFamily="18" charset="0"/>
              </a:rPr>
              <a:t>元完全正则树</a:t>
            </a:r>
          </a:p>
        </p:txBody>
      </p:sp>
      <p:sp>
        <p:nvSpPr>
          <p:cNvPr id="28676" name="灯片编号占位符 1">
            <a:extLst>
              <a:ext uri="{FF2B5EF4-FFF2-40B4-BE49-F238E27FC236}">
                <a16:creationId xmlns="" xmlns:a16="http://schemas.microsoft.com/office/drawing/2014/main" id="{C6A1A6F4-6F3E-4845-B925-1B3EABBECC69}"/>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defTabSz="685800" eaLnBrk="1" hangingPunct="1"/>
            <a:fld id="{2046CC80-8E0C-4BC5-A26D-B4C987AD12C5}" type="slidenum">
              <a:rPr lang="zh-CN" altLang="en-US" b="0">
                <a:solidFill>
                  <a:srgbClr val="000000"/>
                </a:solidFill>
                <a:latin typeface="Arial Black" panose="020B0A04020102020204" pitchFamily="34" charset="0"/>
              </a:rPr>
              <a:pPr defTabSz="685800" eaLnBrk="1" hangingPunct="1"/>
              <a:t>16</a:t>
            </a:fld>
            <a:endParaRPr lang="zh-CN" altLang="en-US" b="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 calcmode="lin" valueType="num">
                                      <p:cBhvr additive="base">
                                        <p:cTn id="7" dur="5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1795">
                                            <p:txEl>
                                              <p:pRg st="1" end="1"/>
                                            </p:txEl>
                                          </p:spTgt>
                                        </p:tgtEl>
                                        <p:attrNameLst>
                                          <p:attrName>style.visibility</p:attrName>
                                        </p:attrNameLst>
                                      </p:cBhvr>
                                      <p:to>
                                        <p:strVal val="visible"/>
                                      </p:to>
                                    </p:set>
                                    <p:anim calcmode="lin" valueType="num">
                                      <p:cBhvr additive="base">
                                        <p:cTn id="13" dur="500" fill="hold"/>
                                        <p:tgtEl>
                                          <p:spTgt spid="161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1795">
                                            <p:txEl>
                                              <p:pRg st="2" end="2"/>
                                            </p:txEl>
                                          </p:spTgt>
                                        </p:tgtEl>
                                        <p:attrNameLst>
                                          <p:attrName>style.visibility</p:attrName>
                                        </p:attrNameLst>
                                      </p:cBhvr>
                                      <p:to>
                                        <p:strVal val="visible"/>
                                      </p:to>
                                    </p:set>
                                    <p:anim calcmode="lin" valueType="num">
                                      <p:cBhvr additive="base">
                                        <p:cTn id="19" dur="500" fill="hold"/>
                                        <p:tgtEl>
                                          <p:spTgt spid="161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1795">
                                            <p:txEl>
                                              <p:pRg st="3" end="3"/>
                                            </p:txEl>
                                          </p:spTgt>
                                        </p:tgtEl>
                                        <p:attrNameLst>
                                          <p:attrName>style.visibility</p:attrName>
                                        </p:attrNameLst>
                                      </p:cBhvr>
                                      <p:to>
                                        <p:strVal val="visible"/>
                                      </p:to>
                                    </p:set>
                                    <p:anim calcmode="lin" valueType="num">
                                      <p:cBhvr additive="base">
                                        <p:cTn id="25" dur="500" fill="hold"/>
                                        <p:tgtEl>
                                          <p:spTgt spid="161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1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1795">
                                            <p:txEl>
                                              <p:pRg st="4" end="4"/>
                                            </p:txEl>
                                          </p:spTgt>
                                        </p:tgtEl>
                                        <p:attrNameLst>
                                          <p:attrName>style.visibility</p:attrName>
                                        </p:attrNameLst>
                                      </p:cBhvr>
                                      <p:to>
                                        <p:strVal val="visible"/>
                                      </p:to>
                                    </p:set>
                                    <p:anim calcmode="lin" valueType="num">
                                      <p:cBhvr additive="base">
                                        <p:cTn id="31" dur="500" fill="hold"/>
                                        <p:tgtEl>
                                          <p:spTgt spid="1617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1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1795">
                                            <p:txEl>
                                              <p:pRg st="5" end="5"/>
                                            </p:txEl>
                                          </p:spTgt>
                                        </p:tgtEl>
                                        <p:attrNameLst>
                                          <p:attrName>style.visibility</p:attrName>
                                        </p:attrNameLst>
                                      </p:cBhvr>
                                      <p:to>
                                        <p:strVal val="visible"/>
                                      </p:to>
                                    </p:set>
                                    <p:anim calcmode="lin" valueType="num">
                                      <p:cBhvr additive="base">
                                        <p:cTn id="37" dur="500" fill="hold"/>
                                        <p:tgtEl>
                                          <p:spTgt spid="1617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1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1795">
                                            <p:txEl>
                                              <p:pRg st="6" end="6"/>
                                            </p:txEl>
                                          </p:spTgt>
                                        </p:tgtEl>
                                        <p:attrNameLst>
                                          <p:attrName>style.visibility</p:attrName>
                                        </p:attrNameLst>
                                      </p:cBhvr>
                                      <p:to>
                                        <p:strVal val="visible"/>
                                      </p:to>
                                    </p:set>
                                    <p:anim calcmode="lin" valueType="num">
                                      <p:cBhvr additive="base">
                                        <p:cTn id="43" dur="500" fill="hold"/>
                                        <p:tgtEl>
                                          <p:spTgt spid="1617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17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2738" name="Rectangle 1">
            <a:extLst>
              <a:ext uri="{FF2B5EF4-FFF2-40B4-BE49-F238E27FC236}">
                <a16:creationId xmlns="" xmlns:a16="http://schemas.microsoft.com/office/drawing/2014/main" id="{AF39E648-9F8B-4FDA-A688-E99619988493}"/>
              </a:ext>
            </a:extLst>
          </p:cNvPr>
          <p:cNvSpPr>
            <a:spLocks noChangeArrowheads="1"/>
          </p:cNvSpPr>
          <p:nvPr/>
        </p:nvSpPr>
        <p:spPr bwMode="auto">
          <a:xfrm>
            <a:off x="1439466" y="2458790"/>
            <a:ext cx="62103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a:solidFill>
                  <a:srgbClr val="000000"/>
                </a:solidFill>
                <a:latin typeface="微软雅黑" panose="020B0503020204020204" pitchFamily="34" charset="-122"/>
                <a:ea typeface="微软雅黑" panose="020B0503020204020204" pitchFamily="34" charset="-122"/>
              </a:rPr>
              <a:t>       在根树中，由于各有向边的方向是一致的，所以画根树时可以省去各边的方向，并将树根画在最上方，将分支点和树叶依次画在下方。因此，根树具有很好的层次结构。</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1">
            <a:extLst>
              <a:ext uri="{FF2B5EF4-FFF2-40B4-BE49-F238E27FC236}">
                <a16:creationId xmlns="" xmlns:a16="http://schemas.microsoft.com/office/drawing/2014/main" id="{1F0A45FA-8A40-4EF0-B10D-85876A6BC7DC}"/>
              </a:ext>
            </a:extLst>
          </p:cNvPr>
          <p:cNvSpPr/>
          <p:nvPr/>
        </p:nvSpPr>
        <p:spPr>
          <a:xfrm>
            <a:off x="1439466" y="1351390"/>
            <a:ext cx="6210300" cy="4524315"/>
          </a:xfrm>
          <a:prstGeom prst="rect">
            <a:avLst/>
          </a:prstGeom>
          <a:noFill/>
          <a:ln w="9525">
            <a:noFill/>
            <a:miter/>
          </a:ln>
        </p:spPr>
        <p:txBody>
          <a:bodyPr rIns="274320" anchor="ctr">
            <a:spAutoFit/>
          </a:bodyPr>
          <a:lstStyle/>
          <a:p>
            <a:pPr algn="l" defTabSz="685800" fontAlgn="t">
              <a:lnSpc>
                <a:spcPct val="150000"/>
              </a:lnSpc>
              <a:defRPr/>
            </a:pPr>
            <a:r>
              <a:rPr lang="zh-CN" altLang="en-US" noProof="1" smtClean="0">
                <a:solidFill>
                  <a:srgbClr val="FF3300"/>
                </a:solidFill>
                <a:latin typeface="微软雅黑" pitchFamily="2" charset="-122"/>
                <a:ea typeface="微软雅黑" pitchFamily="2" charset="-122"/>
                <a:cs typeface="+mn-ea"/>
              </a:rPr>
              <a:t>例</a:t>
            </a:r>
            <a:r>
              <a:rPr lang="zh-CN" altLang="en-US" noProof="1" smtClean="0">
                <a:solidFill>
                  <a:srgbClr val="000000"/>
                </a:solidFill>
                <a:latin typeface="微软雅黑" pitchFamily="2" charset="-122"/>
                <a:ea typeface="微软雅黑" pitchFamily="2" charset="-122"/>
                <a:cs typeface="+mn-ea"/>
              </a:rPr>
              <a:t>在</a:t>
            </a:r>
            <a:r>
              <a:rPr lang="zh-CN" altLang="en-US" noProof="1">
                <a:solidFill>
                  <a:srgbClr val="000000"/>
                </a:solidFill>
                <a:latin typeface="微软雅黑" pitchFamily="2" charset="-122"/>
                <a:ea typeface="微软雅黑" pitchFamily="2" charset="-122"/>
                <a:cs typeface="+mn-ea"/>
              </a:rPr>
              <a:t>图</a:t>
            </a:r>
            <a:r>
              <a:rPr lang="en-US" altLang="x-none" noProof="1">
                <a:solidFill>
                  <a:srgbClr val="000000"/>
                </a:solidFill>
                <a:latin typeface="微软雅黑" pitchFamily="2" charset="-122"/>
                <a:ea typeface="微软雅黑" pitchFamily="2" charset="-122"/>
                <a:cs typeface="+mn-ea"/>
              </a:rPr>
              <a:t>10-35</a:t>
            </a:r>
            <a:r>
              <a:rPr lang="zh-CN" altLang="en-US" noProof="1">
                <a:solidFill>
                  <a:srgbClr val="000000"/>
                </a:solidFill>
                <a:latin typeface="微软雅黑" pitchFamily="2" charset="-122"/>
                <a:ea typeface="微软雅黑" pitchFamily="2" charset="-122"/>
                <a:cs typeface="+mn-ea"/>
              </a:rPr>
              <a:t>中，</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rPr>
              <a:t>0</a:t>
            </a:r>
            <a:r>
              <a:rPr lang="zh-CN" altLang="en-US" noProof="1">
                <a:solidFill>
                  <a:srgbClr val="000000"/>
                </a:solidFill>
                <a:latin typeface="微软雅黑" pitchFamily="2" charset="-122"/>
                <a:ea typeface="微软雅黑" pitchFamily="2" charset="-122"/>
                <a:cs typeface="+mn-ea"/>
              </a:rPr>
              <a:t>是树根，</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1</a:t>
            </a:r>
            <a:r>
              <a:rPr lang="zh-CN" altLang="en-US" noProof="1">
                <a:solidFill>
                  <a:srgbClr val="000000"/>
                </a:solidFill>
                <a:latin typeface="微软雅黑" pitchFamily="2" charset="-122"/>
                <a:ea typeface="微软雅黑" pitchFamily="2" charset="-122"/>
                <a:cs typeface="+mn-ea"/>
              </a:rPr>
              <a:t>、</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2</a:t>
            </a:r>
            <a:r>
              <a:rPr lang="zh-CN" altLang="en-US" noProof="1">
                <a:solidFill>
                  <a:srgbClr val="000000"/>
                </a:solidFill>
                <a:latin typeface="微软雅黑" pitchFamily="2" charset="-122"/>
                <a:ea typeface="微软雅黑" pitchFamily="2" charset="-122"/>
                <a:cs typeface="+mn-ea"/>
              </a:rPr>
              <a:t>、</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6</a:t>
            </a:r>
            <a:r>
              <a:rPr lang="zh-CN" altLang="en-US" noProof="1">
                <a:solidFill>
                  <a:srgbClr val="000000"/>
                </a:solidFill>
                <a:latin typeface="微软雅黑" pitchFamily="2" charset="-122"/>
                <a:ea typeface="微软雅黑" pitchFamily="2" charset="-122"/>
                <a:cs typeface="+mn-ea"/>
              </a:rPr>
              <a:t>是内结点，</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3</a:t>
            </a:r>
            <a:r>
              <a:rPr lang="zh-CN" altLang="en-US" noProof="1">
                <a:solidFill>
                  <a:srgbClr val="000000"/>
                </a:solidFill>
                <a:latin typeface="微软雅黑" pitchFamily="2" charset="-122"/>
                <a:ea typeface="微软雅黑" pitchFamily="2" charset="-122"/>
                <a:cs typeface="+mn-ea"/>
              </a:rPr>
              <a:t>、</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4</a:t>
            </a:r>
            <a:r>
              <a:rPr lang="zh-CN" altLang="en-US" noProof="1">
                <a:solidFill>
                  <a:srgbClr val="000000"/>
                </a:solidFill>
                <a:latin typeface="微软雅黑" pitchFamily="2" charset="-122"/>
                <a:ea typeface="微软雅黑" pitchFamily="2" charset="-122"/>
                <a:cs typeface="+mn-ea"/>
              </a:rPr>
              <a:t>、</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5</a:t>
            </a:r>
            <a:r>
              <a:rPr lang="zh-CN" altLang="en-US" noProof="1">
                <a:solidFill>
                  <a:srgbClr val="000000"/>
                </a:solidFill>
                <a:latin typeface="微软雅黑" pitchFamily="2" charset="-122"/>
                <a:ea typeface="微软雅黑" pitchFamily="2" charset="-122"/>
                <a:cs typeface="+mn-ea"/>
              </a:rPr>
              <a:t>、</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7</a:t>
            </a:r>
            <a:r>
              <a:rPr lang="zh-CN" altLang="en-US" noProof="1">
                <a:solidFill>
                  <a:srgbClr val="000000"/>
                </a:solidFill>
                <a:latin typeface="微软雅黑" pitchFamily="2" charset="-122"/>
                <a:ea typeface="微软雅黑" pitchFamily="2" charset="-122"/>
                <a:cs typeface="+mn-ea"/>
              </a:rPr>
              <a:t>、</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8</a:t>
            </a:r>
            <a:r>
              <a:rPr lang="zh-CN" altLang="en-US" noProof="1">
                <a:solidFill>
                  <a:srgbClr val="000000"/>
                </a:solidFill>
                <a:latin typeface="微软雅黑" pitchFamily="2" charset="-122"/>
                <a:ea typeface="微软雅黑" pitchFamily="2" charset="-122"/>
                <a:cs typeface="+mn-ea"/>
              </a:rPr>
              <a:t>是树叶，</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5</a:t>
            </a:r>
            <a:r>
              <a:rPr lang="zh-CN" altLang="en-US" noProof="1">
                <a:solidFill>
                  <a:srgbClr val="000000"/>
                </a:solidFill>
                <a:latin typeface="微软雅黑" pitchFamily="2" charset="-122"/>
                <a:ea typeface="微软雅黑" pitchFamily="2" charset="-122"/>
                <a:cs typeface="+mn-ea"/>
              </a:rPr>
              <a:t>、</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6</a:t>
            </a:r>
            <a:r>
              <a:rPr lang="zh-CN" altLang="en-US" noProof="1">
                <a:solidFill>
                  <a:srgbClr val="000000"/>
                </a:solidFill>
                <a:latin typeface="微软雅黑" pitchFamily="2" charset="-122"/>
                <a:ea typeface="微软雅黑" pitchFamily="2" charset="-122"/>
                <a:cs typeface="+mn-ea"/>
              </a:rPr>
              <a:t>是</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2</a:t>
            </a:r>
            <a:r>
              <a:rPr lang="zh-CN" altLang="en-US" noProof="1">
                <a:solidFill>
                  <a:srgbClr val="000000"/>
                </a:solidFill>
                <a:latin typeface="微软雅黑" pitchFamily="2" charset="-122"/>
                <a:ea typeface="微软雅黑" pitchFamily="2" charset="-122"/>
                <a:cs typeface="+mn-ea"/>
              </a:rPr>
              <a:t>的儿子，</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2</a:t>
            </a:r>
            <a:r>
              <a:rPr lang="zh-CN" altLang="en-US" noProof="1">
                <a:solidFill>
                  <a:srgbClr val="000000"/>
                </a:solidFill>
                <a:latin typeface="微软雅黑" pitchFamily="2" charset="-122"/>
                <a:ea typeface="微软雅黑" pitchFamily="2" charset="-122"/>
                <a:cs typeface="+mn-ea"/>
              </a:rPr>
              <a:t>是</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5</a:t>
            </a:r>
            <a:r>
              <a:rPr lang="zh-CN" altLang="en-US" noProof="1">
                <a:solidFill>
                  <a:srgbClr val="000000"/>
                </a:solidFill>
                <a:latin typeface="微软雅黑" pitchFamily="2" charset="-122"/>
                <a:ea typeface="微软雅黑" pitchFamily="2" charset="-122"/>
                <a:cs typeface="+mn-ea"/>
              </a:rPr>
              <a:t>、</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6</a:t>
            </a:r>
            <a:r>
              <a:rPr lang="zh-CN" altLang="en-US" noProof="1">
                <a:solidFill>
                  <a:srgbClr val="000000"/>
                </a:solidFill>
                <a:latin typeface="微软雅黑" pitchFamily="2" charset="-122"/>
                <a:ea typeface="微软雅黑" pitchFamily="2" charset="-122"/>
                <a:cs typeface="+mn-ea"/>
              </a:rPr>
              <a:t>的父亲，</a:t>
            </a:r>
            <a:r>
              <a:rPr lang="en-US" altLang="x-none" noProof="1">
                <a:solidFill>
                  <a:srgbClr val="000000"/>
                </a:solidFill>
                <a:latin typeface="微软雅黑" pitchFamily="2" charset="-122"/>
                <a:ea typeface="微软雅黑" pitchFamily="2" charset="-122"/>
                <a:cs typeface="+mn-ea"/>
              </a:rPr>
              <a:t>v</a:t>
            </a:r>
            <a:r>
              <a:rPr lang="en-US" altLang="x-none" baseline="-50000" noProof="1">
                <a:solidFill>
                  <a:srgbClr val="000000"/>
                </a:solidFill>
                <a:latin typeface="微软雅黑" pitchFamily="2" charset="-122"/>
                <a:ea typeface="微软雅黑" pitchFamily="2" charset="-122"/>
                <a:cs typeface="+mn-ea"/>
                <a:sym typeface="Arial" charset="0"/>
              </a:rPr>
              <a:t>5</a:t>
            </a:r>
            <a:r>
              <a:rPr lang="zh-CN" altLang="en-US" noProof="1">
                <a:solidFill>
                  <a:srgbClr val="000000"/>
                </a:solidFill>
                <a:latin typeface="微软雅黑" pitchFamily="2" charset="-122"/>
                <a:ea typeface="微软雅黑" pitchFamily="2" charset="-122"/>
                <a:cs typeface="+mn-ea"/>
              </a:rPr>
              <a:t>和</a:t>
            </a:r>
            <a:r>
              <a:rPr lang="en-US" altLang="x-none" noProof="1">
                <a:solidFill>
                  <a:srgbClr val="000000"/>
                </a:solidFill>
                <a:latin typeface="微软雅黑" pitchFamily="2" charset="-122"/>
                <a:ea typeface="微软雅黑" pitchFamily="2" charset="-122"/>
                <a:cs typeface="+mn-ea"/>
                <a:sym typeface="Arial" charset="0"/>
              </a:rPr>
              <a:t>v</a:t>
            </a:r>
            <a:r>
              <a:rPr lang="en-US" altLang="x-none" baseline="-50000" noProof="1">
                <a:solidFill>
                  <a:srgbClr val="000000"/>
                </a:solidFill>
                <a:latin typeface="微软雅黑" pitchFamily="2" charset="-122"/>
                <a:ea typeface="微软雅黑" pitchFamily="2" charset="-122"/>
                <a:cs typeface="+mn-ea"/>
                <a:sym typeface="Arial" charset="0"/>
              </a:rPr>
              <a:t>6</a:t>
            </a:r>
            <a:r>
              <a:rPr lang="zh-CN" altLang="en-US" noProof="1">
                <a:solidFill>
                  <a:srgbClr val="000000"/>
                </a:solidFill>
                <a:latin typeface="微软雅黑" pitchFamily="2" charset="-122"/>
                <a:ea typeface="微软雅黑" pitchFamily="2" charset="-122"/>
                <a:cs typeface="+mn-ea"/>
              </a:rPr>
              <a:t>是兄弟。</a:t>
            </a:r>
            <a:endParaRPr lang="zh-CN" altLang="en-US" noProof="1">
              <a:solidFill>
                <a:srgbClr val="000000"/>
              </a:solidFill>
              <a:latin typeface="微软雅黑" pitchFamily="2" charset="-122"/>
              <a:ea typeface="微软雅黑" pitchFamily="2" charset="-122"/>
            </a:endParaRPr>
          </a:p>
          <a:p>
            <a:pPr indent="266700" algn="l" defTabSz="685800" fontAlgn="t">
              <a:lnSpc>
                <a:spcPct val="150000"/>
              </a:lnSpc>
              <a:defRPr/>
            </a:pPr>
            <a:endParaRPr lang="zh-CN" altLang="en-US" noProof="1">
              <a:solidFill>
                <a:srgbClr val="000000"/>
              </a:solidFill>
              <a:latin typeface="微软雅黑" pitchFamily="2" charset="-122"/>
              <a:ea typeface="微软雅黑" pitchFamily="2" charset="-122"/>
            </a:endParaRPr>
          </a:p>
          <a:p>
            <a:pPr indent="266700" algn="l" defTabSz="685800" fontAlgn="t">
              <a:lnSpc>
                <a:spcPct val="150000"/>
              </a:lnSpc>
              <a:defRPr/>
            </a:pPr>
            <a:endParaRPr lang="zh-CN" altLang="en-US" noProof="1">
              <a:solidFill>
                <a:srgbClr val="000000"/>
              </a:solidFill>
              <a:latin typeface="微软雅黑" pitchFamily="2" charset="-122"/>
              <a:ea typeface="微软雅黑" pitchFamily="2" charset="-122"/>
            </a:endParaRPr>
          </a:p>
          <a:p>
            <a:pPr indent="266700" algn="l" defTabSz="685800" fontAlgn="t">
              <a:lnSpc>
                <a:spcPct val="150000"/>
              </a:lnSpc>
              <a:defRPr/>
            </a:pPr>
            <a:endParaRPr lang="zh-CN" altLang="en-US" noProof="1">
              <a:solidFill>
                <a:srgbClr val="000000"/>
              </a:solidFill>
              <a:latin typeface="微软雅黑" pitchFamily="2" charset="-122"/>
              <a:ea typeface="微软雅黑" pitchFamily="2" charset="-122"/>
            </a:endParaRPr>
          </a:p>
          <a:p>
            <a:pPr indent="266700" algn="l" defTabSz="685800" fontAlgn="t">
              <a:lnSpc>
                <a:spcPct val="150000"/>
              </a:lnSpc>
              <a:defRPr/>
            </a:pPr>
            <a:endParaRPr lang="zh-CN" altLang="en-US" noProof="1">
              <a:solidFill>
                <a:srgbClr val="000000"/>
              </a:solidFill>
              <a:latin typeface="微软雅黑" pitchFamily="2" charset="-122"/>
              <a:ea typeface="微软雅黑" pitchFamily="2" charset="-122"/>
            </a:endParaRPr>
          </a:p>
        </p:txBody>
      </p:sp>
      <p:pic>
        <p:nvPicPr>
          <p:cNvPr id="237571" name="Picture 3">
            <a:extLst>
              <a:ext uri="{FF2B5EF4-FFF2-40B4-BE49-F238E27FC236}">
                <a16:creationId xmlns="" xmlns:a16="http://schemas.microsoft.com/office/drawing/2014/main" id="{9456E709-DE2B-4464-80F6-C8517F6D0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694" y="3105151"/>
            <a:ext cx="1981200" cy="259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wipe(up)">
                                      <p:cBhvr>
                                        <p:cTn id="7" dur="500"/>
                                        <p:tgtEl>
                                          <p:spTgt spid="237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0" name="Rectangle 1">
            <a:extLst>
              <a:ext uri="{FF2B5EF4-FFF2-40B4-BE49-F238E27FC236}">
                <a16:creationId xmlns="" xmlns:a16="http://schemas.microsoft.com/office/drawing/2014/main" id="{9D2CAF54-C0A0-4C3C-B32B-B57B93452264}"/>
              </a:ext>
            </a:extLst>
          </p:cNvPr>
          <p:cNvSpPr>
            <a:spLocks noChangeArrowheads="1"/>
          </p:cNvSpPr>
          <p:nvPr/>
        </p:nvSpPr>
        <p:spPr bwMode="auto">
          <a:xfrm>
            <a:off x="827584" y="764704"/>
            <a:ext cx="66913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b="0" dirty="0" smtClean="0">
                <a:solidFill>
                  <a:srgbClr val="FF3300"/>
                </a:solidFill>
                <a:latin typeface="微软雅黑" panose="020B0503020204020204" pitchFamily="34" charset="-122"/>
                <a:ea typeface="微软雅黑" panose="020B0503020204020204" pitchFamily="34" charset="-122"/>
              </a:rPr>
              <a:t>定理</a:t>
            </a:r>
            <a:r>
              <a:rPr lang="en-US" altLang="zh-CN" b="0" dirty="0" smtClean="0">
                <a:solidFill>
                  <a:srgbClr val="000000"/>
                </a:solidFill>
                <a:latin typeface="微软雅黑" panose="020B0503020204020204" pitchFamily="34" charset="-122"/>
                <a:ea typeface="微软雅黑" panose="020B0503020204020204" pitchFamily="34" charset="-122"/>
              </a:rPr>
              <a:t>  </a:t>
            </a:r>
            <a:r>
              <a:rPr lang="zh-CN" altLang="en-US" b="0" dirty="0">
                <a:solidFill>
                  <a:srgbClr val="000000"/>
                </a:solidFill>
                <a:latin typeface="微软雅黑" panose="020B0503020204020204" pitchFamily="34" charset="-122"/>
                <a:ea typeface="微软雅黑" panose="020B0503020204020204" pitchFamily="34" charset="-122"/>
              </a:rPr>
              <a:t>设有完全</a:t>
            </a:r>
            <a:r>
              <a:rPr lang="en-US" altLang="zh-CN" b="0" dirty="0">
                <a:solidFill>
                  <a:srgbClr val="000000"/>
                </a:solidFill>
                <a:latin typeface="微软雅黑" panose="020B0503020204020204" pitchFamily="34" charset="-122"/>
                <a:ea typeface="微软雅黑" panose="020B0503020204020204" pitchFamily="34" charset="-122"/>
              </a:rPr>
              <a:t>m</a:t>
            </a:r>
            <a:r>
              <a:rPr lang="zh-CN" altLang="en-US" b="0" dirty="0">
                <a:solidFill>
                  <a:srgbClr val="000000"/>
                </a:solidFill>
                <a:latin typeface="微软雅黑" panose="020B0503020204020204" pitchFamily="34" charset="-122"/>
                <a:ea typeface="微软雅黑" panose="020B0503020204020204" pitchFamily="34" charset="-122"/>
              </a:rPr>
              <a:t>叉树，其</a:t>
            </a:r>
            <a:r>
              <a:rPr lang="zh-CN" altLang="en-US" dirty="0">
                <a:solidFill>
                  <a:srgbClr val="3333FF"/>
                </a:solidFill>
                <a:latin typeface="微软雅黑" panose="020B0503020204020204" pitchFamily="34" charset="-122"/>
                <a:ea typeface="微软雅黑" panose="020B0503020204020204" pitchFamily="34" charset="-122"/>
              </a:rPr>
              <a:t>叶子数</a:t>
            </a:r>
            <a:r>
              <a:rPr lang="zh-CN" altLang="en-US" b="0" dirty="0">
                <a:solidFill>
                  <a:srgbClr val="000000"/>
                </a:solidFill>
                <a:latin typeface="微软雅黑" panose="020B0503020204020204" pitchFamily="34" charset="-122"/>
                <a:ea typeface="微软雅黑" panose="020B0503020204020204" pitchFamily="34" charset="-122"/>
              </a:rPr>
              <a:t>为</a:t>
            </a:r>
            <a:r>
              <a:rPr lang="en-US" altLang="zh-CN" b="0" dirty="0">
                <a:solidFill>
                  <a:srgbClr val="000000"/>
                </a:solidFill>
                <a:latin typeface="微软雅黑" panose="020B0503020204020204" pitchFamily="34" charset="-122"/>
                <a:ea typeface="微软雅黑" panose="020B0503020204020204" pitchFamily="34" charset="-122"/>
              </a:rPr>
              <a:t>t</a:t>
            </a:r>
            <a:r>
              <a:rPr lang="zh-CN" altLang="en-US" b="0" dirty="0">
                <a:solidFill>
                  <a:srgbClr val="000000"/>
                </a:solidFill>
                <a:latin typeface="微软雅黑" panose="020B0503020204020204" pitchFamily="34" charset="-122"/>
                <a:ea typeface="微软雅黑" panose="020B0503020204020204" pitchFamily="34" charset="-122"/>
              </a:rPr>
              <a:t>，</a:t>
            </a:r>
            <a:r>
              <a:rPr lang="zh-CN" altLang="en-US" b="0" dirty="0">
                <a:solidFill>
                  <a:srgbClr val="CC00FF"/>
                </a:solidFill>
                <a:latin typeface="微软雅黑" panose="020B0503020204020204" pitchFamily="34" charset="-122"/>
                <a:ea typeface="微软雅黑" panose="020B0503020204020204" pitchFamily="34" charset="-122"/>
              </a:rPr>
              <a:t>分支点数</a:t>
            </a:r>
            <a:r>
              <a:rPr lang="zh-CN" altLang="en-US" b="0" dirty="0">
                <a:solidFill>
                  <a:srgbClr val="000000"/>
                </a:solidFill>
                <a:latin typeface="微软雅黑" panose="020B0503020204020204" pitchFamily="34" charset="-122"/>
                <a:ea typeface="微软雅黑" panose="020B0503020204020204" pitchFamily="34" charset="-122"/>
              </a:rPr>
              <a:t>为</a:t>
            </a:r>
            <a:r>
              <a:rPr lang="en-US" altLang="zh-CN" b="0" dirty="0" err="1">
                <a:solidFill>
                  <a:srgbClr val="000000"/>
                </a:solidFill>
                <a:latin typeface="微软雅黑" panose="020B0503020204020204" pitchFamily="34" charset="-122"/>
                <a:ea typeface="微软雅黑" panose="020B0503020204020204" pitchFamily="34" charset="-122"/>
              </a:rPr>
              <a:t>i</a:t>
            </a:r>
            <a:r>
              <a:rPr lang="zh-CN" altLang="en-US" b="0" dirty="0">
                <a:solidFill>
                  <a:srgbClr val="000000"/>
                </a:solidFill>
                <a:latin typeface="微软雅黑" panose="020B0503020204020204" pitchFamily="34" charset="-122"/>
                <a:ea typeface="微软雅黑" panose="020B0503020204020204" pitchFamily="34" charset="-122"/>
              </a:rPr>
              <a:t>，则</a:t>
            </a:r>
            <a:r>
              <a:rPr lang="en-US" altLang="zh-CN" b="0" dirty="0">
                <a:solidFill>
                  <a:srgbClr val="000000"/>
                </a:solidFill>
                <a:latin typeface="微软雅黑" panose="020B0503020204020204" pitchFamily="34" charset="-122"/>
                <a:ea typeface="微软雅黑" panose="020B0503020204020204" pitchFamily="34" charset="-122"/>
              </a:rPr>
              <a:t>(m-1)</a:t>
            </a:r>
            <a:r>
              <a:rPr lang="en-US" altLang="zh-CN" b="0" dirty="0" err="1">
                <a:solidFill>
                  <a:srgbClr val="000000"/>
                </a:solidFill>
                <a:latin typeface="微软雅黑" panose="020B0503020204020204" pitchFamily="34" charset="-122"/>
                <a:ea typeface="微软雅黑" panose="020B0503020204020204" pitchFamily="34" charset="-122"/>
              </a:rPr>
              <a:t>i</a:t>
            </a:r>
            <a:r>
              <a:rPr lang="en-US" altLang="zh-CN" b="0" dirty="0">
                <a:solidFill>
                  <a:srgbClr val="000000"/>
                </a:solidFill>
                <a:latin typeface="微软雅黑" panose="020B0503020204020204" pitchFamily="34" charset="-122"/>
                <a:ea typeface="微软雅黑" panose="020B0503020204020204" pitchFamily="34" charset="-122"/>
              </a:rPr>
              <a:t>=t-1</a:t>
            </a:r>
            <a:r>
              <a:rPr lang="zh-CN" altLang="en-US" b="0" dirty="0">
                <a:solidFill>
                  <a:srgbClr val="000000"/>
                </a:solidFill>
                <a:latin typeface="微软雅黑" panose="020B0503020204020204" pitchFamily="34" charset="-122"/>
                <a:ea typeface="微软雅黑" panose="020B0503020204020204" pitchFamily="34" charset="-122"/>
              </a:rPr>
              <a:t>。 </a:t>
            </a:r>
          </a:p>
        </p:txBody>
      </p:sp>
      <p:sp>
        <p:nvSpPr>
          <p:cNvPr id="3" name="Rectangle 1">
            <a:extLst>
              <a:ext uri="{FF2B5EF4-FFF2-40B4-BE49-F238E27FC236}">
                <a16:creationId xmlns="" xmlns:a16="http://schemas.microsoft.com/office/drawing/2014/main" id="{F1114DEC-ADAF-4B47-BCF4-36C88FC7D8C0}"/>
              </a:ext>
            </a:extLst>
          </p:cNvPr>
          <p:cNvSpPr>
            <a:spLocks noChangeArrowheads="1"/>
          </p:cNvSpPr>
          <p:nvPr/>
        </p:nvSpPr>
        <p:spPr bwMode="auto">
          <a:xfrm>
            <a:off x="971599" y="2769895"/>
            <a:ext cx="66913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dirty="0">
                <a:solidFill>
                  <a:srgbClr val="FF3300"/>
                </a:solidFill>
                <a:latin typeface="微软雅黑" panose="020B0503020204020204" pitchFamily="34" charset="-122"/>
                <a:ea typeface="微软雅黑" panose="020B0503020204020204" pitchFamily="34" charset="-122"/>
              </a:rPr>
              <a:t>证明：</a:t>
            </a:r>
            <a:endParaRPr lang="en-US" altLang="zh-CN" dirty="0">
              <a:solidFill>
                <a:srgbClr val="FF3300"/>
              </a:solidFill>
              <a:latin typeface="微软雅黑" panose="020B0503020204020204" pitchFamily="34" charset="-122"/>
              <a:ea typeface="微软雅黑" panose="020B0503020204020204" pitchFamily="34" charset="-122"/>
            </a:endParaRPr>
          </a:p>
          <a:p>
            <a:pPr algn="l" defTabSz="685800" eaLnBrk="0" fontAlgn="t" hangingPunct="0">
              <a:lnSpc>
                <a:spcPct val="150000"/>
              </a:lnSpc>
            </a:pPr>
            <a:r>
              <a:rPr lang="zh-CN" altLang="en-US" dirty="0">
                <a:solidFill>
                  <a:srgbClr val="000000"/>
                </a:solidFill>
                <a:latin typeface="微软雅黑" panose="020B0503020204020204" pitchFamily="34" charset="-122"/>
                <a:ea typeface="微软雅黑" panose="020B0503020204020204" pitchFamily="34" charset="-122"/>
              </a:rPr>
              <a:t>       </a:t>
            </a:r>
            <a:r>
              <a:rPr lang="zh-CN" altLang="en-US" b="0" dirty="0">
                <a:solidFill>
                  <a:srgbClr val="000000"/>
                </a:solidFill>
                <a:latin typeface="微软雅黑" panose="020B0503020204020204" pitchFamily="34" charset="-122"/>
                <a:ea typeface="微软雅黑" panose="020B0503020204020204" pitchFamily="34" charset="-122"/>
              </a:rPr>
              <a:t>由已知可知，该树共有</a:t>
            </a:r>
            <a:r>
              <a:rPr lang="en-US" altLang="zh-CN" b="0" dirty="0" err="1">
                <a:solidFill>
                  <a:srgbClr val="000000"/>
                </a:solidFill>
                <a:latin typeface="微软雅黑" panose="020B0503020204020204" pitchFamily="34" charset="-122"/>
                <a:ea typeface="微软雅黑" panose="020B0503020204020204" pitchFamily="34" charset="-122"/>
              </a:rPr>
              <a:t>t+i</a:t>
            </a:r>
            <a:r>
              <a:rPr lang="zh-CN" altLang="en-US" b="0" dirty="0">
                <a:solidFill>
                  <a:srgbClr val="000000"/>
                </a:solidFill>
                <a:latin typeface="微软雅黑" panose="020B0503020204020204" pitchFamily="34" charset="-122"/>
                <a:ea typeface="微软雅黑" panose="020B0503020204020204" pitchFamily="34" charset="-122"/>
              </a:rPr>
              <a:t>个结点，共有</a:t>
            </a:r>
            <a:r>
              <a:rPr lang="en-US" altLang="zh-CN" b="0" dirty="0">
                <a:solidFill>
                  <a:srgbClr val="000000"/>
                </a:solidFill>
                <a:latin typeface="微软雅黑" panose="020B0503020204020204" pitchFamily="34" charset="-122"/>
                <a:ea typeface="微软雅黑" panose="020B0503020204020204" pitchFamily="34" charset="-122"/>
              </a:rPr>
              <a:t>m</a:t>
            </a:r>
            <a:r>
              <a:rPr lang="zh-CN" altLang="en-US" b="0" dirty="0">
                <a:solidFill>
                  <a:srgbClr val="000000"/>
                </a:solidFill>
                <a:latin typeface="微软雅黑" panose="020B0503020204020204" pitchFamily="34" charset="-122"/>
                <a:ea typeface="微软雅黑" panose="020B0503020204020204" pitchFamily="34" charset="-122"/>
                <a:sym typeface="Corbel" panose="020B0503020204020204" pitchFamily="34" charset="0"/>
              </a:rPr>
              <a:t>×</a:t>
            </a:r>
            <a:r>
              <a:rPr lang="en-US" altLang="zh-CN" b="0" dirty="0" err="1">
                <a:solidFill>
                  <a:srgbClr val="000000"/>
                </a:solidFill>
                <a:latin typeface="微软雅黑" panose="020B0503020204020204" pitchFamily="34" charset="-122"/>
                <a:ea typeface="微软雅黑" panose="020B0503020204020204" pitchFamily="34" charset="-122"/>
              </a:rPr>
              <a:t>i</a:t>
            </a:r>
            <a:r>
              <a:rPr lang="zh-CN" altLang="en-US" b="0" dirty="0">
                <a:solidFill>
                  <a:srgbClr val="000000"/>
                </a:solidFill>
                <a:latin typeface="微软雅黑" panose="020B0503020204020204" pitchFamily="34" charset="-122"/>
                <a:ea typeface="微软雅黑" panose="020B0503020204020204" pitchFamily="34" charset="-122"/>
              </a:rPr>
              <a:t>条边，于是</a:t>
            </a:r>
            <a:r>
              <a:rPr lang="en-US" altLang="zh-CN" b="0" dirty="0">
                <a:solidFill>
                  <a:srgbClr val="000000"/>
                </a:solidFill>
                <a:latin typeface="微软雅黑" panose="020B0503020204020204" pitchFamily="34" charset="-122"/>
                <a:ea typeface="微软雅黑" panose="020B0503020204020204" pitchFamily="34" charset="-122"/>
              </a:rPr>
              <a:t>m</a:t>
            </a:r>
            <a:r>
              <a:rPr lang="zh-CN" altLang="en-US" b="0" dirty="0">
                <a:solidFill>
                  <a:srgbClr val="000000"/>
                </a:solidFill>
                <a:latin typeface="微软雅黑" panose="020B0503020204020204" pitchFamily="34" charset="-122"/>
                <a:ea typeface="微软雅黑" panose="020B0503020204020204" pitchFamily="34" charset="-122"/>
                <a:sym typeface="Corbel" panose="020B0503020204020204" pitchFamily="34" charset="0"/>
              </a:rPr>
              <a:t>×</a:t>
            </a:r>
            <a:r>
              <a:rPr lang="en-US" altLang="zh-CN" b="0" dirty="0" err="1">
                <a:solidFill>
                  <a:srgbClr val="000000"/>
                </a:solidFill>
                <a:latin typeface="微软雅黑" panose="020B0503020204020204" pitchFamily="34" charset="-122"/>
                <a:ea typeface="微软雅黑" panose="020B0503020204020204" pitchFamily="34" charset="-122"/>
              </a:rPr>
              <a:t>i</a:t>
            </a:r>
            <a:r>
              <a:rPr lang="en-US" altLang="zh-CN" b="0" dirty="0">
                <a:solidFill>
                  <a:srgbClr val="000000"/>
                </a:solidFill>
                <a:latin typeface="微软雅黑" panose="020B0503020204020204" pitchFamily="34" charset="-122"/>
                <a:ea typeface="微软雅黑" panose="020B0503020204020204" pitchFamily="34" charset="-122"/>
              </a:rPr>
              <a:t>=t+i-1</a:t>
            </a:r>
            <a:r>
              <a:rPr lang="zh-CN" altLang="en-US" b="0" dirty="0">
                <a:solidFill>
                  <a:srgbClr val="000000"/>
                </a:solidFill>
                <a:latin typeface="微软雅黑" panose="020B0503020204020204" pitchFamily="34" charset="-122"/>
                <a:ea typeface="微软雅黑" panose="020B0503020204020204" pitchFamily="34" charset="-122"/>
              </a:rPr>
              <a:t>，即</a:t>
            </a:r>
            <a:r>
              <a:rPr lang="en-US" altLang="zh-CN" b="0" dirty="0">
                <a:solidFill>
                  <a:srgbClr val="000000"/>
                </a:solidFill>
                <a:latin typeface="微软雅黑" panose="020B0503020204020204" pitchFamily="34" charset="-122"/>
                <a:ea typeface="微软雅黑" panose="020B0503020204020204" pitchFamily="34" charset="-122"/>
              </a:rPr>
              <a:t>(m-1)</a:t>
            </a:r>
            <a:r>
              <a:rPr lang="en-US" altLang="zh-CN" b="0" dirty="0" err="1">
                <a:solidFill>
                  <a:srgbClr val="000000"/>
                </a:solidFill>
                <a:latin typeface="微软雅黑" panose="020B0503020204020204" pitchFamily="34" charset="-122"/>
                <a:ea typeface="微软雅黑" panose="020B0503020204020204" pitchFamily="34" charset="-122"/>
              </a:rPr>
              <a:t>i</a:t>
            </a:r>
            <a:r>
              <a:rPr lang="en-US" altLang="zh-CN" b="0" dirty="0">
                <a:solidFill>
                  <a:srgbClr val="000000"/>
                </a:solidFill>
                <a:latin typeface="微软雅黑" panose="020B0503020204020204" pitchFamily="34" charset="-122"/>
                <a:ea typeface="微软雅黑" panose="020B0503020204020204" pitchFamily="34" charset="-122"/>
              </a:rPr>
              <a:t>=</a:t>
            </a:r>
            <a:r>
              <a:rPr lang="zh-CN" altLang="en-US" b="0" dirty="0">
                <a:solidFill>
                  <a:srgbClr val="000000"/>
                </a:solidFill>
                <a:latin typeface="微软雅黑" panose="020B0503020204020204" pitchFamily="34" charset="-122"/>
                <a:ea typeface="微软雅黑" panose="020B0503020204020204" pitchFamily="34" charset="-122"/>
              </a:rPr>
              <a:t> </a:t>
            </a:r>
            <a:r>
              <a:rPr lang="en-US" altLang="zh-CN" b="0" dirty="0">
                <a:solidFill>
                  <a:srgbClr val="000000"/>
                </a:solidFill>
                <a:latin typeface="微软雅黑" panose="020B0503020204020204" pitchFamily="34" charset="-122"/>
                <a:ea typeface="微软雅黑" panose="020B0503020204020204" pitchFamily="34" charset="-122"/>
              </a:rPr>
              <a:t>t-1</a:t>
            </a:r>
            <a:r>
              <a:rPr lang="zh-CN" altLang="en-US" b="0" dirty="0">
                <a:solidFill>
                  <a:srgbClr val="000000"/>
                </a:solidFill>
                <a:latin typeface="微软雅黑" panose="020B0503020204020204" pitchFamily="34" charset="-122"/>
                <a:ea typeface="微软雅黑" panose="020B0503020204020204" pitchFamily="34" charset="-122"/>
              </a:rPr>
              <a:t>。 </a:t>
            </a:r>
          </a:p>
          <a:p>
            <a:pPr algn="r" defTabSz="685800" eaLnBrk="0" fontAlgn="t" hangingPunct="0">
              <a:lnSpc>
                <a:spcPct val="150000"/>
              </a:lnSpc>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5810"/>
                                        </p:tgtEl>
                                        <p:attrNameLst>
                                          <p:attrName>style.visibility</p:attrName>
                                        </p:attrNameLst>
                                      </p:cBhvr>
                                      <p:to>
                                        <p:strVal val="visible"/>
                                      </p:to>
                                    </p:set>
                                    <p:animEffect transition="in" filter="wipe(left)">
                                      <p:cBhvr>
                                        <p:cTn id="7" dur="500"/>
                                        <p:tgtEl>
                                          <p:spTgt spid="375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10" name="Rectangle 1">
            <a:extLst>
              <a:ext uri="{FF2B5EF4-FFF2-40B4-BE49-F238E27FC236}">
                <a16:creationId xmlns="" xmlns:a16="http://schemas.microsoft.com/office/drawing/2014/main" id="{1966F74F-3BE4-47EA-A5BA-775613E29282}"/>
              </a:ext>
            </a:extLst>
          </p:cNvPr>
          <p:cNvSpPr>
            <a:spLocks noChangeArrowheads="1"/>
          </p:cNvSpPr>
          <p:nvPr/>
        </p:nvSpPr>
        <p:spPr bwMode="auto">
          <a:xfrm>
            <a:off x="1413272" y="1976123"/>
            <a:ext cx="6210300" cy="238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defTabSz="685800" eaLnBrk="0" hangingPunct="0">
              <a:lnSpc>
                <a:spcPct val="150000"/>
              </a:lnSpc>
            </a:pPr>
            <a:r>
              <a:rPr lang="zh-CN" altLang="en-US">
                <a:solidFill>
                  <a:srgbClr val="000000"/>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a:solidFill>
                  <a:srgbClr val="0000FF"/>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3000">
                <a:solidFill>
                  <a:srgbClr val="0000FF"/>
                </a:solidFill>
                <a:latin typeface="微软雅黑" panose="020B0503020204020204" pitchFamily="34" charset="-122"/>
                <a:ea typeface="楷体" panose="02010609060101010101" pitchFamily="49" charset="-122"/>
                <a:sym typeface="Arial" panose="020B0604020202020204" pitchFamily="34" charset="0"/>
              </a:rPr>
              <a:t>这一节的主要内容：</a:t>
            </a:r>
          </a:p>
          <a:p>
            <a:pPr algn="just" defTabSz="685800" eaLnBrk="0" hangingPunct="0">
              <a:lnSpc>
                <a:spcPct val="150000"/>
              </a:lnSpc>
            </a:pPr>
            <a:r>
              <a:rPr lang="zh-CN" altLang="en-US">
                <a:solidFill>
                  <a:srgbClr val="000000"/>
                </a:solidFill>
                <a:latin typeface="微软雅黑" panose="020B0503020204020204" pitchFamily="34" charset="-122"/>
                <a:ea typeface="微软雅黑" panose="020B0503020204020204" pitchFamily="34" charset="-122"/>
                <a:sym typeface="Arial" panose="020B0604020202020204" pitchFamily="34" charset="0"/>
              </a:rPr>
              <a:t>       树、生成树、弦</a:t>
            </a:r>
            <a:r>
              <a:rPr lang="zh-CN" altLang="en-US">
                <a:solidFill>
                  <a:srgbClr val="000000"/>
                </a:solidFill>
                <a:latin typeface="微软雅黑" panose="020B0503020204020204" pitchFamily="34" charset="-122"/>
                <a:ea typeface="微软雅黑" panose="020B0503020204020204" pitchFamily="34" charset="-122"/>
              </a:rPr>
              <a:t>、生成树的权、最小生成树、Kruskal算法、Prim算法、根树、有序树、二叉树、Huffman算法、前缀码</a:t>
            </a:r>
            <a:r>
              <a:rPr lang="zh-CN" altLang="en-US">
                <a:solidFill>
                  <a:srgbClr val="000000"/>
                </a:solidFill>
                <a:latin typeface="Calibri" panose="020F0502020204030204" pitchFamily="34" charset="0"/>
                <a:ea typeface="微软雅黑" panose="020B0503020204020204" pitchFamily="34" charset="-122"/>
              </a:rPr>
              <a:t>。</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7858" name="Rectangle 1">
            <a:extLst>
              <a:ext uri="{FF2B5EF4-FFF2-40B4-BE49-F238E27FC236}">
                <a16:creationId xmlns="" xmlns:a16="http://schemas.microsoft.com/office/drawing/2014/main" id="{E20E70A2-1910-4B55-B935-1E928EC6271A}"/>
              </a:ext>
            </a:extLst>
          </p:cNvPr>
          <p:cNvSpPr>
            <a:spLocks noChangeArrowheads="1"/>
          </p:cNvSpPr>
          <p:nvPr/>
        </p:nvSpPr>
        <p:spPr bwMode="auto">
          <a:xfrm>
            <a:off x="539552" y="836712"/>
            <a:ext cx="784887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dirty="0" smtClean="0">
                <a:solidFill>
                  <a:srgbClr val="FF3300"/>
                </a:solidFill>
                <a:latin typeface="微软雅黑" panose="020B0503020204020204" pitchFamily="34" charset="-122"/>
                <a:ea typeface="微软雅黑" panose="020B0503020204020204" pitchFamily="34" charset="-122"/>
              </a:rPr>
              <a:t>例</a:t>
            </a:r>
            <a:r>
              <a:rPr lang="en-US" altLang="zh-CN" dirty="0" smtClean="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Garamond" panose="02020404030301010803" pitchFamily="18" charset="0"/>
                <a:ea typeface="微软雅黑" panose="020B0503020204020204" pitchFamily="34" charset="-122"/>
              </a:rPr>
              <a:t>假设有一台计算机，它有一条加法指令，可同时计算三个数的和。如果要计算九个数的和，至少需要执行几次加法指令？</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3" name="Rectangle 1">
            <a:extLst>
              <a:ext uri="{FF2B5EF4-FFF2-40B4-BE49-F238E27FC236}">
                <a16:creationId xmlns="" xmlns:a16="http://schemas.microsoft.com/office/drawing/2014/main" id="{7F0BB527-DBA3-4718-8EBF-9C69D67DC2D0}"/>
              </a:ext>
            </a:extLst>
          </p:cNvPr>
          <p:cNvSpPr>
            <a:spLocks noChangeArrowheads="1"/>
          </p:cNvSpPr>
          <p:nvPr/>
        </p:nvSpPr>
        <p:spPr bwMode="auto">
          <a:xfrm>
            <a:off x="573100" y="2985919"/>
            <a:ext cx="7743316"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dirty="0">
                <a:solidFill>
                  <a:srgbClr val="FF3300"/>
                </a:solidFill>
                <a:latin typeface="微软雅黑" panose="020B0503020204020204" pitchFamily="34" charset="-122"/>
                <a:ea typeface="微软雅黑" panose="020B0503020204020204" pitchFamily="34" charset="-122"/>
              </a:rPr>
              <a:t>解：  </a:t>
            </a:r>
          </a:p>
          <a:p>
            <a:pPr algn="l" defTabSz="685800" eaLnBrk="0" fontAlgn="t" hangingPunct="0">
              <a:lnSpc>
                <a:spcPct val="150000"/>
              </a:lnSpc>
            </a:pPr>
            <a:r>
              <a:rPr lang="zh-CN" altLang="en-US" dirty="0">
                <a:solidFill>
                  <a:srgbClr val="FF33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若用每个树叶表示一个数，内结点表示</a:t>
            </a:r>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个数的和，则上述问题可抽象为一个完全</a:t>
            </a:r>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叉树。由定理</a:t>
            </a:r>
            <a:r>
              <a:rPr lang="en-US" altLang="zh-CN" dirty="0">
                <a:solidFill>
                  <a:srgbClr val="000000"/>
                </a:solidFill>
                <a:latin typeface="微软雅黑" panose="020B0503020204020204" pitchFamily="34" charset="-122"/>
                <a:ea typeface="微软雅黑" panose="020B0503020204020204" pitchFamily="34" charset="-122"/>
              </a:rPr>
              <a:t>14.7.5</a:t>
            </a:r>
            <a:r>
              <a:rPr lang="zh-CN" altLang="en-US" dirty="0">
                <a:solidFill>
                  <a:srgbClr val="000000"/>
                </a:solidFill>
                <a:latin typeface="微软雅黑" panose="020B0503020204020204" pitchFamily="34" charset="-122"/>
                <a:ea typeface="微软雅黑" panose="020B0503020204020204" pitchFamily="34" charset="-122"/>
              </a:rPr>
              <a:t>有</a:t>
            </a:r>
            <a:r>
              <a:rPr lang="en-US" altLang="zh-CN" dirty="0">
                <a:solidFill>
                  <a:srgbClr val="000000"/>
                </a:solidFill>
                <a:latin typeface="微软雅黑" panose="020B0503020204020204" pitchFamily="34" charset="-122"/>
                <a:ea typeface="微软雅黑" panose="020B0503020204020204" pitchFamily="34" charset="-122"/>
              </a:rPr>
              <a:t>(3-1)</a:t>
            </a:r>
            <a:r>
              <a:rPr lang="en-US" altLang="zh-CN" dirty="0" err="1">
                <a:solidFill>
                  <a:srgbClr val="000000"/>
                </a:solidFill>
                <a:latin typeface="微软雅黑" panose="020B0503020204020204" pitchFamily="34" charset="-122"/>
                <a:ea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rPr>
              <a:t>=9-1</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rPr>
              <a:t>=4</a:t>
            </a:r>
            <a:r>
              <a:rPr lang="zh-CN" altLang="en-US" dirty="0">
                <a:solidFill>
                  <a:srgbClr val="000000"/>
                </a:solidFill>
                <a:latin typeface="微软雅黑" panose="020B0503020204020204" pitchFamily="34" charset="-122"/>
                <a:ea typeface="微软雅黑" panose="020B0503020204020204" pitchFamily="34" charset="-122"/>
              </a:rPr>
              <a:t>，即至少需要执行</a:t>
            </a:r>
            <a:r>
              <a:rPr lang="en-US" altLang="zh-CN" dirty="0">
                <a:solidFill>
                  <a:srgbClr val="000000"/>
                </a:solidFill>
                <a:latin typeface="微软雅黑" panose="020B0503020204020204" pitchFamily="34" charset="-122"/>
                <a:ea typeface="微软雅黑" panose="020B0503020204020204" pitchFamily="34" charset="-122"/>
              </a:rPr>
              <a:t>4</a:t>
            </a:r>
            <a:r>
              <a:rPr lang="zh-CN" altLang="en-US" dirty="0">
                <a:solidFill>
                  <a:srgbClr val="000000"/>
                </a:solidFill>
                <a:latin typeface="微软雅黑" panose="020B0503020204020204" pitchFamily="34" charset="-122"/>
                <a:ea typeface="微软雅黑" panose="020B0503020204020204" pitchFamily="34" charset="-122"/>
              </a:rPr>
              <a:t>次加法指令。</a:t>
            </a:r>
          </a:p>
          <a:p>
            <a:pPr algn="r" defTabSz="685800" eaLnBrk="0" fontAlgn="t" hangingPunct="0">
              <a:lnSpc>
                <a:spcPct val="150000"/>
              </a:lnSpc>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6" name="Rectangle 1">
            <a:extLst>
              <a:ext uri="{FF2B5EF4-FFF2-40B4-BE49-F238E27FC236}">
                <a16:creationId xmlns="" xmlns:a16="http://schemas.microsoft.com/office/drawing/2014/main" id="{5BCF072E-C8C8-4D4E-A1A4-87F566AAFF7F}"/>
              </a:ext>
            </a:extLst>
          </p:cNvPr>
          <p:cNvSpPr>
            <a:spLocks noChangeArrowheads="1"/>
          </p:cNvSpPr>
          <p:nvPr/>
        </p:nvSpPr>
        <p:spPr bwMode="auto">
          <a:xfrm>
            <a:off x="25657" y="908720"/>
            <a:ext cx="6210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dirty="0">
                <a:solidFill>
                  <a:srgbClr val="000000"/>
                </a:solidFill>
                <a:latin typeface="微软雅黑" panose="020B0503020204020204" pitchFamily="34" charset="-122"/>
                <a:ea typeface="微软雅黑" panose="020B0503020204020204" pitchFamily="34" charset="-122"/>
              </a:rPr>
              <a:t>       应用最广泛的是二叉树。</a:t>
            </a:r>
          </a:p>
        </p:txBody>
      </p:sp>
      <p:pic>
        <p:nvPicPr>
          <p:cNvPr id="3" name="图片 2">
            <a:extLst>
              <a:ext uri="{FF2B5EF4-FFF2-40B4-BE49-F238E27FC236}">
                <a16:creationId xmlns="" xmlns:a16="http://schemas.microsoft.com/office/drawing/2014/main" id="{B6ECF15B-697E-4520-82DD-A601DAC20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1952836"/>
            <a:ext cx="5328592" cy="3996444"/>
          </a:xfrm>
          <a:prstGeom prst="rect">
            <a:avLst/>
          </a:prstGeom>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838200" y="2285992"/>
            <a:ext cx="7948642" cy="1754326"/>
          </a:xfrm>
          <a:prstGeom prst="rect">
            <a:avLst/>
          </a:prstGeom>
          <a:noFill/>
          <a:ln w="9525">
            <a:noFill/>
            <a:miter lim="800000"/>
            <a:headEnd/>
            <a:tailEnd/>
          </a:ln>
          <a:effectLst/>
        </p:spPr>
        <p:txBody>
          <a:bodyPr wrap="square">
            <a:spAutoFit/>
          </a:bodyPr>
          <a:lstStyle/>
          <a:p>
            <a:pPr algn="just">
              <a:lnSpc>
                <a:spcPct val="150000"/>
              </a:lnSpc>
              <a:spcBef>
                <a:spcPct val="50000"/>
              </a:spcBef>
            </a:pPr>
            <a:r>
              <a:rPr kumimoji="1" lang="zh-CN" altLang="en-US" dirty="0">
                <a:ea typeface="楷体" pitchFamily="49" charset="-122"/>
                <a:cs typeface="Times New Roman" pitchFamily="18" charset="0"/>
              </a:rPr>
              <a:t>　　设二叉树具有</a:t>
            </a:r>
            <a:r>
              <a:rPr kumimoji="1" lang="en-US" altLang="zh-CN" i="1" dirty="0">
                <a:ea typeface="楷体" pitchFamily="49" charset="-122"/>
                <a:cs typeface="Times New Roman" pitchFamily="18" charset="0"/>
              </a:rPr>
              <a:t>n</a:t>
            </a:r>
            <a:r>
              <a:rPr kumimoji="1" lang="zh-CN" altLang="en-US" dirty="0">
                <a:ea typeface="楷体" pitchFamily="49" charset="-122"/>
                <a:cs typeface="Times New Roman" pitchFamily="18" charset="0"/>
              </a:rPr>
              <a:t>个带权值的叶结点，那么从根结点到各个叶结点的路径长度与相应结点权值的乘积的和，叫做二叉树的</a:t>
            </a:r>
            <a:r>
              <a:rPr kumimoji="1" lang="zh-CN" altLang="en-US" dirty="0">
                <a:solidFill>
                  <a:srgbClr val="FF0000"/>
                </a:solidFill>
                <a:ea typeface="楷体" pitchFamily="49" charset="-122"/>
                <a:cs typeface="Times New Roman" pitchFamily="18" charset="0"/>
              </a:rPr>
              <a:t>带权路径长度</a:t>
            </a:r>
            <a:r>
              <a:rPr kumimoji="1" lang="zh-CN" altLang="en-US" dirty="0">
                <a:ea typeface="楷体" pitchFamily="49" charset="-122"/>
                <a:cs typeface="Times New Roman" pitchFamily="18" charset="0"/>
              </a:rPr>
              <a:t>。       </a:t>
            </a:r>
            <a:endParaRPr kumimoji="1" lang="zh-CN" altLang="en-US" sz="2800" dirty="0">
              <a:ea typeface="楷体" pitchFamily="49" charset="-122"/>
              <a:cs typeface="Times New Roman" pitchFamily="18" charset="0"/>
            </a:endParaRPr>
          </a:p>
        </p:txBody>
      </p:sp>
      <p:graphicFrame>
        <p:nvGraphicFramePr>
          <p:cNvPr id="34820" name="Object 4"/>
          <p:cNvGraphicFramePr>
            <a:graphicFrameLocks noChangeAspect="1"/>
          </p:cNvGraphicFramePr>
          <p:nvPr/>
        </p:nvGraphicFramePr>
        <p:xfrm>
          <a:off x="3428992" y="4137036"/>
          <a:ext cx="1930400" cy="863600"/>
        </p:xfrm>
        <a:graphic>
          <a:graphicData uri="http://schemas.openxmlformats.org/presentationml/2006/ole">
            <mc:AlternateContent xmlns:mc="http://schemas.openxmlformats.org/markup-compatibility/2006">
              <mc:Choice xmlns:v="urn:schemas-microsoft-com:vml" Requires="v">
                <p:oleObj spid="_x0000_s34833" name="Equation" r:id="rId3" imgW="965160" imgH="431640" progId="">
                  <p:embed/>
                </p:oleObj>
              </mc:Choice>
              <mc:Fallback>
                <p:oleObj name="Equation" r:id="rId3" imgW="965160" imgH="43164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92" y="4137036"/>
                        <a:ext cx="1930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2" name="Text Box 6" descr="新闻纸"/>
          <p:cNvSpPr txBox="1">
            <a:spLocks noChangeArrowheads="1"/>
          </p:cNvSpPr>
          <p:nvPr/>
        </p:nvSpPr>
        <p:spPr bwMode="auto">
          <a:xfrm>
            <a:off x="395536" y="1641170"/>
            <a:ext cx="3384699" cy="519112"/>
          </a:xfrm>
          <a:prstGeom prst="rect">
            <a:avLst/>
          </a:prstGeom>
          <a:solidFill>
            <a:schemeClr val="accent5">
              <a:lumMod val="40000"/>
              <a:lumOff val="60000"/>
            </a:schemeClr>
          </a:solidFill>
          <a:ln w="9525">
            <a:solidFill>
              <a:srgbClr val="CC00FF"/>
            </a:solid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spcBef>
                <a:spcPct val="50000"/>
              </a:spcBef>
            </a:pPr>
            <a:r>
              <a:rPr kumimoji="1" lang="zh-CN" altLang="en-US" sz="28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哈夫曼树的定义</a:t>
            </a:r>
          </a:p>
        </p:txBody>
      </p:sp>
      <p:sp>
        <p:nvSpPr>
          <p:cNvPr id="6" name="Text Box 15" descr="信纸"/>
          <p:cNvSpPr txBox="1">
            <a:spLocks noChangeArrowheads="1"/>
          </p:cNvSpPr>
          <p:nvPr/>
        </p:nvSpPr>
        <p:spPr bwMode="auto">
          <a:xfrm>
            <a:off x="3707904" y="417491"/>
            <a:ext cx="2897670" cy="584775"/>
          </a:xfrm>
          <a:prstGeom prst="rect">
            <a:avLst/>
          </a:prstGeom>
          <a:solidFill>
            <a:srgbClr val="92D050"/>
          </a:solidFill>
          <a:ln w="9525">
            <a:solidFill>
              <a:srgbClr val="CC00FF"/>
            </a:solidFill>
            <a:miter lim="800000"/>
            <a:headEnd/>
            <a:tailEnd/>
          </a:ln>
          <a:effectLst>
            <a:prstShdw prst="shdw17" dist="17961" dir="2700000">
              <a:srgbClr val="FFFFCC">
                <a:gamma/>
                <a:shade val="60000"/>
                <a:invGamma/>
              </a:srgbClr>
            </a:prst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哈夫曼树</a:t>
            </a:r>
          </a:p>
        </p:txBody>
      </p:sp>
      <p:sp>
        <p:nvSpPr>
          <p:cNvPr id="8" name="灯片编号占位符 7"/>
          <p:cNvSpPr>
            <a:spLocks noGrp="1"/>
          </p:cNvSpPr>
          <p:nvPr>
            <p:ph type="sldNum" sz="quarter" idx="12"/>
          </p:nvPr>
        </p:nvSpPr>
        <p:spPr/>
        <p:txBody>
          <a:bodyPr/>
          <a:lstStyle/>
          <a:p>
            <a:fld id="{EEE4F7E5-DD09-4BA6-9AE1-47735B52AA37}" type="slidenum">
              <a:rPr lang="en-US" altLang="zh-CN" smtClean="0"/>
              <a:pPr/>
              <a:t>22</a:t>
            </a:fld>
            <a:r>
              <a:rPr lang="en-US" altLang="zh-CN"/>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wipe(left)">
                                      <p:cBhvr>
                                        <p:cTn id="12" dur="500"/>
                                        <p:tgtEl>
                                          <p:spTgt spid="348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19"/>
                                        </p:tgtEl>
                                        <p:attrNameLst>
                                          <p:attrName>style.visibility</p:attrName>
                                        </p:attrNameLst>
                                      </p:cBhvr>
                                      <p:to>
                                        <p:strVal val="visible"/>
                                      </p:to>
                                    </p:set>
                                    <p:animEffect transition="in" filter="wipe(left)">
                                      <p:cBhvr>
                                        <p:cTn id="17" dur="500"/>
                                        <p:tgtEl>
                                          <p:spTgt spid="348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20"/>
                                        </p:tgtEl>
                                        <p:attrNameLst>
                                          <p:attrName>style.visibility</p:attrName>
                                        </p:attrNameLst>
                                      </p:cBhvr>
                                      <p:to>
                                        <p:strVal val="visible"/>
                                      </p:to>
                                    </p:set>
                                    <p:animEffect transition="in" filter="wipe(left)">
                                      <p:cBhvr>
                                        <p:cTn id="22"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22"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000364" y="642918"/>
            <a:ext cx="2643206" cy="2428892"/>
            <a:chOff x="3000364" y="642918"/>
            <a:chExt cx="2643206" cy="2428892"/>
          </a:xfrm>
        </p:grpSpPr>
        <p:sp>
          <p:nvSpPr>
            <p:cNvPr id="7" name="椭圆 6"/>
            <p:cNvSpPr/>
            <p:nvPr/>
          </p:nvSpPr>
          <p:spPr>
            <a:xfrm>
              <a:off x="4357686" y="642918"/>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椭圆 7"/>
            <p:cNvSpPr/>
            <p:nvPr/>
          </p:nvSpPr>
          <p:spPr>
            <a:xfrm>
              <a:off x="3643306" y="157161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椭圆 8"/>
            <p:cNvSpPr/>
            <p:nvPr/>
          </p:nvSpPr>
          <p:spPr>
            <a:xfrm>
              <a:off x="5143504" y="1571612"/>
              <a:ext cx="500066"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a:solidFill>
                    <a:srgbClr val="3333FF"/>
                  </a:solidFill>
                  <a:latin typeface="Times New Roman" pitchFamily="18" charset="0"/>
                  <a:cs typeface="Times New Roman" pitchFamily="18" charset="0"/>
                </a:rPr>
                <a:t>1</a:t>
              </a:r>
              <a:endParaRPr lang="zh-CN" altLang="en-US" sz="2000">
                <a:solidFill>
                  <a:srgbClr val="3333FF"/>
                </a:solidFill>
                <a:latin typeface="Times New Roman" pitchFamily="18" charset="0"/>
                <a:cs typeface="Times New Roman" pitchFamily="18" charset="0"/>
              </a:endParaRPr>
            </a:p>
          </p:txBody>
        </p:sp>
        <p:sp>
          <p:nvSpPr>
            <p:cNvPr id="10" name="椭圆 9"/>
            <p:cNvSpPr/>
            <p:nvPr/>
          </p:nvSpPr>
          <p:spPr>
            <a:xfrm>
              <a:off x="3000364" y="2571744"/>
              <a:ext cx="500066"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a:solidFill>
                    <a:srgbClr val="3333FF"/>
                  </a:solidFill>
                  <a:latin typeface="Times New Roman" pitchFamily="18" charset="0"/>
                  <a:cs typeface="Times New Roman" pitchFamily="18" charset="0"/>
                </a:rPr>
                <a:t>2</a:t>
              </a:r>
              <a:endParaRPr lang="zh-CN" altLang="en-US" sz="2000">
                <a:solidFill>
                  <a:srgbClr val="3333FF"/>
                </a:solidFill>
                <a:latin typeface="Times New Roman" pitchFamily="18" charset="0"/>
                <a:cs typeface="Times New Roman" pitchFamily="18" charset="0"/>
              </a:endParaRPr>
            </a:p>
          </p:txBody>
        </p:sp>
        <p:sp>
          <p:nvSpPr>
            <p:cNvPr id="11" name="椭圆 10"/>
            <p:cNvSpPr/>
            <p:nvPr/>
          </p:nvSpPr>
          <p:spPr>
            <a:xfrm>
              <a:off x="4214810" y="2571744"/>
              <a:ext cx="500066"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000">
                  <a:solidFill>
                    <a:srgbClr val="3333FF"/>
                  </a:solidFill>
                  <a:latin typeface="Times New Roman" pitchFamily="18" charset="0"/>
                  <a:cs typeface="Times New Roman" pitchFamily="18" charset="0"/>
                </a:rPr>
                <a:t>3</a:t>
              </a:r>
              <a:endParaRPr lang="zh-CN" altLang="en-US" sz="2000">
                <a:solidFill>
                  <a:srgbClr val="3333FF"/>
                </a:solidFill>
                <a:latin typeface="Times New Roman" pitchFamily="18" charset="0"/>
                <a:cs typeface="Times New Roman" pitchFamily="18" charset="0"/>
              </a:endParaRPr>
            </a:p>
          </p:txBody>
        </p:sp>
        <p:cxnSp>
          <p:nvCxnSpPr>
            <p:cNvPr id="13" name="直接连接符 12"/>
            <p:cNvCxnSpPr>
              <a:stCxn id="7" idx="3"/>
              <a:endCxn id="8" idx="0"/>
            </p:cNvCxnSpPr>
            <p:nvPr/>
          </p:nvCxnSpPr>
          <p:spPr>
            <a:xfrm rot="5400000">
              <a:off x="3911199" y="1051891"/>
              <a:ext cx="501861" cy="53758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5"/>
              <a:endCxn id="9" idx="0"/>
            </p:cNvCxnSpPr>
            <p:nvPr/>
          </p:nvCxnSpPr>
          <p:spPr>
            <a:xfrm rot="16200000" flipH="1">
              <a:off x="4838098" y="1016172"/>
              <a:ext cx="501861" cy="60901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3"/>
              <a:endCxn id="10" idx="0"/>
            </p:cNvCxnSpPr>
            <p:nvPr/>
          </p:nvCxnSpPr>
          <p:spPr>
            <a:xfrm rot="5400000">
              <a:off x="3196819" y="2052023"/>
              <a:ext cx="573299" cy="466142"/>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5"/>
              <a:endCxn id="11" idx="0"/>
            </p:cNvCxnSpPr>
            <p:nvPr/>
          </p:nvCxnSpPr>
          <p:spPr>
            <a:xfrm rot="16200000" flipH="1">
              <a:off x="3980842" y="2087742"/>
              <a:ext cx="573299" cy="39470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6" name="灯片编号占位符 15"/>
          <p:cNvSpPr>
            <a:spLocks noGrp="1"/>
          </p:cNvSpPr>
          <p:nvPr>
            <p:ph type="sldNum" sz="quarter" idx="12"/>
          </p:nvPr>
        </p:nvSpPr>
        <p:spPr/>
        <p:txBody>
          <a:bodyPr/>
          <a:lstStyle/>
          <a:p>
            <a:fld id="{EEE4F7E5-DD09-4BA6-9AE1-47735B52AA37}" type="slidenum">
              <a:rPr lang="en-US" altLang="zh-CN" smtClean="0"/>
              <a:pPr/>
              <a:t>23</a:t>
            </a:fld>
            <a:r>
              <a:rPr lang="en-US" altLang="zh-CN"/>
              <a:t>/15</a:t>
            </a:r>
          </a:p>
        </p:txBody>
      </p:sp>
      <p:sp>
        <p:nvSpPr>
          <p:cNvPr id="18" name="TextBox 17"/>
          <p:cNvSpPr txBox="1"/>
          <p:nvPr/>
        </p:nvSpPr>
        <p:spPr>
          <a:xfrm>
            <a:off x="928662" y="714356"/>
            <a:ext cx="2214578" cy="461665"/>
          </a:xfrm>
          <a:prstGeom prst="rect">
            <a:avLst/>
          </a:prstGeom>
          <a:noFill/>
        </p:spPr>
        <p:txBody>
          <a:bodyPr wrap="square" rtlCol="0">
            <a:spAutoFit/>
          </a:bodyPr>
          <a:lstStyle/>
          <a:p>
            <a:pPr algn="l"/>
            <a:r>
              <a:rPr lang="en-US" altLang="zh-CN" i="1">
                <a:ea typeface="楷体" pitchFamily="49" charset="-122"/>
                <a:cs typeface="Times New Roman" pitchFamily="18" charset="0"/>
              </a:rPr>
              <a:t>WPL</a:t>
            </a:r>
            <a:r>
              <a:rPr lang="zh-CN" altLang="en-US">
                <a:ea typeface="楷体" pitchFamily="49" charset="-122"/>
                <a:cs typeface="Times New Roman" pitchFamily="18" charset="0"/>
              </a:rPr>
              <a:t>的计算：</a:t>
            </a:r>
          </a:p>
        </p:txBody>
      </p:sp>
      <p:grpSp>
        <p:nvGrpSpPr>
          <p:cNvPr id="27" name="组合 26"/>
          <p:cNvGrpSpPr/>
          <p:nvPr/>
        </p:nvGrpSpPr>
        <p:grpSpPr>
          <a:xfrm>
            <a:off x="2357422" y="2143116"/>
            <a:ext cx="4429156" cy="1928826"/>
            <a:chOff x="2357422" y="2143116"/>
            <a:chExt cx="4429156" cy="1928826"/>
          </a:xfrm>
        </p:grpSpPr>
        <p:sp>
          <p:nvSpPr>
            <p:cNvPr id="20" name="TextBox 19"/>
            <p:cNvSpPr txBox="1"/>
            <p:nvPr/>
          </p:nvSpPr>
          <p:spPr>
            <a:xfrm>
              <a:off x="2357422" y="3610277"/>
              <a:ext cx="4429156" cy="461665"/>
            </a:xfrm>
            <a:prstGeom prst="rect">
              <a:avLst/>
            </a:prstGeom>
            <a:noFill/>
          </p:spPr>
          <p:txBody>
            <a:bodyPr wrap="square" rtlCol="0">
              <a:spAutoFit/>
            </a:bodyPr>
            <a:lstStyle/>
            <a:p>
              <a:r>
                <a:rPr lang="en-US" altLang="zh-CN" i="1"/>
                <a:t>WPL </a:t>
              </a:r>
              <a:r>
                <a:rPr lang="en-US" altLang="zh-CN"/>
                <a:t>= (2+3)×2 + 1×1=11</a:t>
              </a:r>
              <a:endParaRPr lang="zh-CN" altLang="en-US"/>
            </a:p>
          </p:txBody>
        </p:sp>
        <p:cxnSp>
          <p:nvCxnSpPr>
            <p:cNvPr id="22" name="直接箭头连接符 21"/>
            <p:cNvCxnSpPr/>
            <p:nvPr/>
          </p:nvCxnSpPr>
          <p:spPr>
            <a:xfrm rot="16200000" flipV="1">
              <a:off x="3357554" y="3214686"/>
              <a:ext cx="571504" cy="42862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rot="5400000" flipH="1" flipV="1">
              <a:off x="4071934" y="3357562"/>
              <a:ext cx="571504" cy="142876"/>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5400000" flipH="1" flipV="1">
              <a:off x="4572000" y="2857496"/>
              <a:ext cx="1571636" cy="142876"/>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3" name="Freeform 43"/>
          <p:cNvSpPr>
            <a:spLocks/>
          </p:cNvSpPr>
          <p:nvPr/>
        </p:nvSpPr>
        <p:spPr bwMode="auto">
          <a:xfrm>
            <a:off x="6248400" y="2400300"/>
            <a:ext cx="393700" cy="368300"/>
          </a:xfrm>
          <a:custGeom>
            <a:avLst/>
            <a:gdLst/>
            <a:ahLst/>
            <a:cxnLst>
              <a:cxn ang="0">
                <a:pos x="0" y="0"/>
              </a:cxn>
              <a:cxn ang="0">
                <a:pos x="248" y="232"/>
              </a:cxn>
            </a:cxnLst>
            <a:rect l="0" t="0" r="r" b="b"/>
            <a:pathLst>
              <a:path w="248" h="232">
                <a:moveTo>
                  <a:pt x="0" y="0"/>
                </a:moveTo>
                <a:lnTo>
                  <a:pt x="248" y="232"/>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24" name="Freeform 24"/>
          <p:cNvSpPr>
            <a:spLocks/>
          </p:cNvSpPr>
          <p:nvPr/>
        </p:nvSpPr>
        <p:spPr bwMode="auto">
          <a:xfrm>
            <a:off x="901700" y="1866900"/>
            <a:ext cx="317500" cy="419100"/>
          </a:xfrm>
          <a:custGeom>
            <a:avLst/>
            <a:gdLst/>
            <a:ahLst/>
            <a:cxnLst>
              <a:cxn ang="0">
                <a:pos x="200" y="0"/>
              </a:cxn>
              <a:cxn ang="0">
                <a:pos x="0" y="264"/>
              </a:cxn>
            </a:cxnLst>
            <a:rect l="0" t="0" r="r" b="b"/>
            <a:pathLst>
              <a:path w="200" h="264">
                <a:moveTo>
                  <a:pt x="200" y="0"/>
                </a:moveTo>
                <a:lnTo>
                  <a:pt x="0" y="264"/>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41" name="Freeform 41"/>
          <p:cNvSpPr>
            <a:spLocks/>
          </p:cNvSpPr>
          <p:nvPr/>
        </p:nvSpPr>
        <p:spPr bwMode="auto">
          <a:xfrm>
            <a:off x="4838700" y="3103563"/>
            <a:ext cx="346075" cy="401637"/>
          </a:xfrm>
          <a:custGeom>
            <a:avLst/>
            <a:gdLst/>
            <a:ahLst/>
            <a:cxnLst>
              <a:cxn ang="0">
                <a:pos x="218" y="0"/>
              </a:cxn>
              <a:cxn ang="0">
                <a:pos x="0" y="253"/>
              </a:cxn>
            </a:cxnLst>
            <a:rect l="0" t="0" r="r" b="b"/>
            <a:pathLst>
              <a:path w="218" h="253">
                <a:moveTo>
                  <a:pt x="218" y="0"/>
                </a:moveTo>
                <a:lnTo>
                  <a:pt x="0" y="253"/>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38" name="Freeform 38"/>
          <p:cNvSpPr>
            <a:spLocks/>
          </p:cNvSpPr>
          <p:nvPr/>
        </p:nvSpPr>
        <p:spPr bwMode="auto">
          <a:xfrm>
            <a:off x="7048500" y="1122363"/>
            <a:ext cx="536575" cy="350837"/>
          </a:xfrm>
          <a:custGeom>
            <a:avLst/>
            <a:gdLst/>
            <a:ahLst/>
            <a:cxnLst>
              <a:cxn ang="0">
                <a:pos x="338" y="0"/>
              </a:cxn>
              <a:cxn ang="0">
                <a:pos x="0" y="221"/>
              </a:cxn>
            </a:cxnLst>
            <a:rect l="0" t="0" r="r" b="b"/>
            <a:pathLst>
              <a:path w="338" h="221">
                <a:moveTo>
                  <a:pt x="338" y="0"/>
                </a:moveTo>
                <a:lnTo>
                  <a:pt x="0" y="221"/>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39" name="Freeform 39"/>
          <p:cNvSpPr>
            <a:spLocks/>
          </p:cNvSpPr>
          <p:nvPr/>
        </p:nvSpPr>
        <p:spPr bwMode="auto">
          <a:xfrm>
            <a:off x="7127875" y="1731963"/>
            <a:ext cx="517525" cy="388937"/>
          </a:xfrm>
          <a:custGeom>
            <a:avLst/>
            <a:gdLst/>
            <a:ahLst/>
            <a:cxnLst>
              <a:cxn ang="0">
                <a:pos x="0" y="0"/>
              </a:cxn>
              <a:cxn ang="0">
                <a:pos x="326" y="245"/>
              </a:cxn>
            </a:cxnLst>
            <a:rect l="0" t="0" r="r" b="b"/>
            <a:pathLst>
              <a:path w="326" h="245">
                <a:moveTo>
                  <a:pt x="0" y="0"/>
                </a:moveTo>
                <a:lnTo>
                  <a:pt x="326" y="245"/>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40" name="Freeform 40"/>
          <p:cNvSpPr>
            <a:spLocks/>
          </p:cNvSpPr>
          <p:nvPr/>
        </p:nvSpPr>
        <p:spPr bwMode="auto">
          <a:xfrm>
            <a:off x="6235700" y="1731963"/>
            <a:ext cx="434975" cy="350837"/>
          </a:xfrm>
          <a:custGeom>
            <a:avLst/>
            <a:gdLst/>
            <a:ahLst/>
            <a:cxnLst>
              <a:cxn ang="0">
                <a:pos x="274" y="0"/>
              </a:cxn>
              <a:cxn ang="0">
                <a:pos x="0" y="221"/>
              </a:cxn>
            </a:cxnLst>
            <a:rect l="0" t="0" r="r" b="b"/>
            <a:pathLst>
              <a:path w="274" h="221">
                <a:moveTo>
                  <a:pt x="274" y="0"/>
                </a:moveTo>
                <a:lnTo>
                  <a:pt x="0" y="221"/>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42" name="Freeform 42"/>
          <p:cNvSpPr>
            <a:spLocks/>
          </p:cNvSpPr>
          <p:nvPr/>
        </p:nvSpPr>
        <p:spPr bwMode="auto">
          <a:xfrm>
            <a:off x="5588000" y="3060700"/>
            <a:ext cx="396875" cy="423863"/>
          </a:xfrm>
          <a:custGeom>
            <a:avLst/>
            <a:gdLst/>
            <a:ahLst/>
            <a:cxnLst>
              <a:cxn ang="0">
                <a:pos x="0" y="0"/>
              </a:cxn>
              <a:cxn ang="0">
                <a:pos x="250" y="267"/>
              </a:cxn>
            </a:cxnLst>
            <a:rect l="0" t="0" r="r" b="b"/>
            <a:pathLst>
              <a:path w="250" h="267">
                <a:moveTo>
                  <a:pt x="0" y="0"/>
                </a:moveTo>
                <a:lnTo>
                  <a:pt x="250" y="267"/>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44" name="Freeform 44"/>
          <p:cNvSpPr>
            <a:spLocks/>
          </p:cNvSpPr>
          <p:nvPr/>
        </p:nvSpPr>
        <p:spPr bwMode="auto">
          <a:xfrm>
            <a:off x="5511800" y="2400300"/>
            <a:ext cx="381000" cy="342900"/>
          </a:xfrm>
          <a:custGeom>
            <a:avLst/>
            <a:gdLst/>
            <a:ahLst/>
            <a:cxnLst>
              <a:cxn ang="0">
                <a:pos x="240" y="0"/>
              </a:cxn>
              <a:cxn ang="0">
                <a:pos x="0" y="216"/>
              </a:cxn>
            </a:cxnLst>
            <a:rect l="0" t="0" r="r" b="b"/>
            <a:pathLst>
              <a:path w="240" h="216">
                <a:moveTo>
                  <a:pt x="240" y="0"/>
                </a:moveTo>
                <a:lnTo>
                  <a:pt x="0" y="216"/>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37" name="Freeform 37"/>
          <p:cNvSpPr>
            <a:spLocks/>
          </p:cNvSpPr>
          <p:nvPr/>
        </p:nvSpPr>
        <p:spPr bwMode="auto">
          <a:xfrm>
            <a:off x="8042275" y="1122363"/>
            <a:ext cx="555625" cy="363537"/>
          </a:xfrm>
          <a:custGeom>
            <a:avLst/>
            <a:gdLst/>
            <a:ahLst/>
            <a:cxnLst>
              <a:cxn ang="0">
                <a:pos x="0" y="0"/>
              </a:cxn>
              <a:cxn ang="0">
                <a:pos x="350" y="229"/>
              </a:cxn>
            </a:cxnLst>
            <a:rect l="0" t="0" r="r" b="b"/>
            <a:pathLst>
              <a:path w="350" h="229">
                <a:moveTo>
                  <a:pt x="0" y="0"/>
                </a:moveTo>
                <a:lnTo>
                  <a:pt x="350" y="229"/>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18" name="Freeform 18"/>
          <p:cNvSpPr>
            <a:spLocks/>
          </p:cNvSpPr>
          <p:nvPr/>
        </p:nvSpPr>
        <p:spPr bwMode="auto">
          <a:xfrm>
            <a:off x="1549400" y="1122363"/>
            <a:ext cx="549275" cy="427037"/>
          </a:xfrm>
          <a:custGeom>
            <a:avLst/>
            <a:gdLst/>
            <a:ahLst/>
            <a:cxnLst>
              <a:cxn ang="0">
                <a:pos x="346" y="0"/>
              </a:cxn>
              <a:cxn ang="0">
                <a:pos x="0" y="269"/>
              </a:cxn>
            </a:cxnLst>
            <a:rect l="0" t="0" r="r" b="b"/>
            <a:pathLst>
              <a:path w="346" h="269">
                <a:moveTo>
                  <a:pt x="346" y="0"/>
                </a:moveTo>
                <a:lnTo>
                  <a:pt x="0" y="269"/>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19" name="Freeform 19"/>
          <p:cNvSpPr>
            <a:spLocks/>
          </p:cNvSpPr>
          <p:nvPr/>
        </p:nvSpPr>
        <p:spPr bwMode="auto">
          <a:xfrm>
            <a:off x="2555875" y="1122363"/>
            <a:ext cx="555625" cy="427037"/>
          </a:xfrm>
          <a:custGeom>
            <a:avLst/>
            <a:gdLst/>
            <a:ahLst/>
            <a:cxnLst>
              <a:cxn ang="0">
                <a:pos x="0" y="0"/>
              </a:cxn>
              <a:cxn ang="0">
                <a:pos x="350" y="269"/>
              </a:cxn>
            </a:cxnLst>
            <a:rect l="0" t="0" r="r" b="b"/>
            <a:pathLst>
              <a:path w="350" h="269">
                <a:moveTo>
                  <a:pt x="0" y="0"/>
                </a:moveTo>
                <a:lnTo>
                  <a:pt x="350" y="269"/>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20" name="Freeform 20"/>
          <p:cNvSpPr>
            <a:spLocks/>
          </p:cNvSpPr>
          <p:nvPr/>
        </p:nvSpPr>
        <p:spPr bwMode="auto">
          <a:xfrm>
            <a:off x="2708275" y="1854200"/>
            <a:ext cx="339725" cy="411163"/>
          </a:xfrm>
          <a:custGeom>
            <a:avLst/>
            <a:gdLst/>
            <a:ahLst/>
            <a:cxnLst>
              <a:cxn ang="0">
                <a:pos x="214" y="0"/>
              </a:cxn>
              <a:cxn ang="0">
                <a:pos x="0" y="259"/>
              </a:cxn>
            </a:cxnLst>
            <a:rect l="0" t="0" r="r" b="b"/>
            <a:pathLst>
              <a:path w="214" h="259">
                <a:moveTo>
                  <a:pt x="214" y="0"/>
                </a:moveTo>
                <a:lnTo>
                  <a:pt x="0" y="259"/>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21" name="Freeform 21"/>
          <p:cNvSpPr>
            <a:spLocks/>
          </p:cNvSpPr>
          <p:nvPr/>
        </p:nvSpPr>
        <p:spPr bwMode="auto">
          <a:xfrm>
            <a:off x="3441700" y="1828800"/>
            <a:ext cx="409575" cy="436563"/>
          </a:xfrm>
          <a:custGeom>
            <a:avLst/>
            <a:gdLst/>
            <a:ahLst/>
            <a:cxnLst>
              <a:cxn ang="0">
                <a:pos x="0" y="0"/>
              </a:cxn>
              <a:cxn ang="0">
                <a:pos x="258" y="275"/>
              </a:cxn>
            </a:cxnLst>
            <a:rect l="0" t="0" r="r" b="b"/>
            <a:pathLst>
              <a:path w="258" h="275">
                <a:moveTo>
                  <a:pt x="0" y="0"/>
                </a:moveTo>
                <a:lnTo>
                  <a:pt x="258" y="275"/>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23" name="Freeform 23"/>
          <p:cNvSpPr>
            <a:spLocks/>
          </p:cNvSpPr>
          <p:nvPr/>
        </p:nvSpPr>
        <p:spPr bwMode="auto">
          <a:xfrm>
            <a:off x="2895600" y="2679700"/>
            <a:ext cx="269875" cy="423863"/>
          </a:xfrm>
          <a:custGeom>
            <a:avLst/>
            <a:gdLst/>
            <a:ahLst/>
            <a:cxnLst>
              <a:cxn ang="0">
                <a:pos x="0" y="0"/>
              </a:cxn>
              <a:cxn ang="0">
                <a:pos x="170" y="267"/>
              </a:cxn>
            </a:cxnLst>
            <a:rect l="0" t="0" r="r" b="b"/>
            <a:pathLst>
              <a:path w="170" h="267">
                <a:moveTo>
                  <a:pt x="0" y="0"/>
                </a:moveTo>
                <a:lnTo>
                  <a:pt x="170" y="267"/>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25" name="Freeform 25"/>
          <p:cNvSpPr>
            <a:spLocks/>
          </p:cNvSpPr>
          <p:nvPr/>
        </p:nvSpPr>
        <p:spPr bwMode="auto">
          <a:xfrm>
            <a:off x="1625600" y="1854200"/>
            <a:ext cx="320675" cy="411163"/>
          </a:xfrm>
          <a:custGeom>
            <a:avLst/>
            <a:gdLst/>
            <a:ahLst/>
            <a:cxnLst>
              <a:cxn ang="0">
                <a:pos x="0" y="0"/>
              </a:cxn>
              <a:cxn ang="0">
                <a:pos x="202" y="259"/>
              </a:cxn>
            </a:cxnLst>
            <a:rect l="0" t="0" r="r" b="b"/>
            <a:pathLst>
              <a:path w="202" h="259">
                <a:moveTo>
                  <a:pt x="0" y="0"/>
                </a:moveTo>
                <a:lnTo>
                  <a:pt x="202" y="259"/>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02" name="Oval 2"/>
          <p:cNvSpPr>
            <a:spLocks noChangeArrowheads="1"/>
          </p:cNvSpPr>
          <p:nvPr/>
        </p:nvSpPr>
        <p:spPr bwMode="auto">
          <a:xfrm>
            <a:off x="1184275" y="1503363"/>
            <a:ext cx="457200" cy="4572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256003" name="Oval 3"/>
          <p:cNvSpPr>
            <a:spLocks noChangeArrowheads="1"/>
          </p:cNvSpPr>
          <p:nvPr/>
        </p:nvSpPr>
        <p:spPr bwMode="auto">
          <a:xfrm>
            <a:off x="3013075" y="1503363"/>
            <a:ext cx="457200" cy="4572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256004" name="Oval 4"/>
          <p:cNvSpPr>
            <a:spLocks noChangeArrowheads="1"/>
          </p:cNvSpPr>
          <p:nvPr/>
        </p:nvSpPr>
        <p:spPr bwMode="auto">
          <a:xfrm>
            <a:off x="2098675" y="893763"/>
            <a:ext cx="457200" cy="4572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256005" name="Oval 5"/>
          <p:cNvSpPr>
            <a:spLocks noChangeArrowheads="1"/>
          </p:cNvSpPr>
          <p:nvPr/>
        </p:nvSpPr>
        <p:spPr bwMode="auto">
          <a:xfrm>
            <a:off x="2479675" y="2265363"/>
            <a:ext cx="457200" cy="4572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256006" name="Oval 6"/>
          <p:cNvSpPr>
            <a:spLocks noChangeArrowheads="1"/>
          </p:cNvSpPr>
          <p:nvPr/>
        </p:nvSpPr>
        <p:spPr bwMode="auto">
          <a:xfrm>
            <a:off x="3622675" y="2265363"/>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3333FF"/>
                </a:solidFill>
                <a:latin typeface="Times New Roman" pitchFamily="18" charset="0"/>
                <a:cs typeface="Times New Roman" pitchFamily="18" charset="0"/>
              </a:rPr>
              <a:t>9</a:t>
            </a:r>
          </a:p>
        </p:txBody>
      </p:sp>
      <p:sp>
        <p:nvSpPr>
          <p:cNvPr id="256007" name="Oval 7"/>
          <p:cNvSpPr>
            <a:spLocks noChangeArrowheads="1"/>
          </p:cNvSpPr>
          <p:nvPr/>
        </p:nvSpPr>
        <p:spPr bwMode="auto">
          <a:xfrm>
            <a:off x="1870075" y="3103563"/>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2000">
                <a:solidFill>
                  <a:srgbClr val="3333FF"/>
                </a:solidFill>
                <a:latin typeface="Times New Roman" pitchFamily="18" charset="0"/>
                <a:cs typeface="Times New Roman" pitchFamily="18" charset="0"/>
              </a:rPr>
              <a:t>2</a:t>
            </a:r>
          </a:p>
        </p:txBody>
      </p:sp>
      <p:sp>
        <p:nvSpPr>
          <p:cNvPr id="256008" name="Oval 8"/>
          <p:cNvSpPr>
            <a:spLocks noChangeArrowheads="1"/>
          </p:cNvSpPr>
          <p:nvPr/>
        </p:nvSpPr>
        <p:spPr bwMode="auto">
          <a:xfrm>
            <a:off x="2936875" y="3103563"/>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3333FF"/>
                </a:solidFill>
                <a:latin typeface="Times New Roman" pitchFamily="18" charset="0"/>
                <a:cs typeface="Times New Roman" pitchFamily="18" charset="0"/>
              </a:rPr>
              <a:t>4</a:t>
            </a:r>
          </a:p>
        </p:txBody>
      </p:sp>
      <p:sp>
        <p:nvSpPr>
          <p:cNvPr id="256009" name="Oval 9"/>
          <p:cNvSpPr>
            <a:spLocks noChangeArrowheads="1"/>
          </p:cNvSpPr>
          <p:nvPr/>
        </p:nvSpPr>
        <p:spPr bwMode="auto">
          <a:xfrm>
            <a:off x="574675" y="2265363"/>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3333FF"/>
                </a:solidFill>
                <a:latin typeface="Times New Roman" pitchFamily="18" charset="0"/>
                <a:cs typeface="Times New Roman" pitchFamily="18" charset="0"/>
              </a:rPr>
              <a:t>7</a:t>
            </a:r>
          </a:p>
        </p:txBody>
      </p:sp>
      <p:sp>
        <p:nvSpPr>
          <p:cNvPr id="256010" name="Oval 10"/>
          <p:cNvSpPr>
            <a:spLocks noChangeArrowheads="1"/>
          </p:cNvSpPr>
          <p:nvPr/>
        </p:nvSpPr>
        <p:spPr bwMode="auto">
          <a:xfrm>
            <a:off x="7585075" y="817563"/>
            <a:ext cx="457200" cy="4572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256011" name="Oval 11"/>
          <p:cNvSpPr>
            <a:spLocks noChangeArrowheads="1"/>
          </p:cNvSpPr>
          <p:nvPr/>
        </p:nvSpPr>
        <p:spPr bwMode="auto">
          <a:xfrm>
            <a:off x="6670675" y="1427163"/>
            <a:ext cx="457200" cy="4572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256012" name="Oval 12"/>
          <p:cNvSpPr>
            <a:spLocks noChangeArrowheads="1"/>
          </p:cNvSpPr>
          <p:nvPr/>
        </p:nvSpPr>
        <p:spPr bwMode="auto">
          <a:xfrm>
            <a:off x="8520113" y="1427163"/>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3333FF"/>
                </a:solidFill>
                <a:latin typeface="Times New Roman" pitchFamily="18" charset="0"/>
                <a:cs typeface="Times New Roman" pitchFamily="18" charset="0"/>
              </a:rPr>
              <a:t>2</a:t>
            </a:r>
          </a:p>
        </p:txBody>
      </p:sp>
      <p:sp>
        <p:nvSpPr>
          <p:cNvPr id="256013" name="Oval 13"/>
          <p:cNvSpPr>
            <a:spLocks noChangeArrowheads="1"/>
          </p:cNvSpPr>
          <p:nvPr/>
        </p:nvSpPr>
        <p:spPr bwMode="auto">
          <a:xfrm>
            <a:off x="5832475" y="2036763"/>
            <a:ext cx="457200" cy="4572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256014" name="Oval 14"/>
          <p:cNvSpPr>
            <a:spLocks noChangeArrowheads="1"/>
          </p:cNvSpPr>
          <p:nvPr/>
        </p:nvSpPr>
        <p:spPr bwMode="auto">
          <a:xfrm>
            <a:off x="7585075" y="2036763"/>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3333FF"/>
                </a:solidFill>
                <a:latin typeface="Times New Roman" pitchFamily="18" charset="0"/>
                <a:cs typeface="Times New Roman" pitchFamily="18" charset="0"/>
              </a:rPr>
              <a:t>4</a:t>
            </a:r>
          </a:p>
        </p:txBody>
      </p:sp>
      <p:sp>
        <p:nvSpPr>
          <p:cNvPr id="256015" name="Oval 15"/>
          <p:cNvSpPr>
            <a:spLocks noChangeArrowheads="1"/>
          </p:cNvSpPr>
          <p:nvPr/>
        </p:nvSpPr>
        <p:spPr bwMode="auto">
          <a:xfrm>
            <a:off x="5146675" y="2722563"/>
            <a:ext cx="457200" cy="4572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256016" name="Oval 16"/>
          <p:cNvSpPr>
            <a:spLocks noChangeArrowheads="1"/>
          </p:cNvSpPr>
          <p:nvPr/>
        </p:nvSpPr>
        <p:spPr bwMode="auto">
          <a:xfrm>
            <a:off x="6594475" y="2708275"/>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3333FF"/>
                </a:solidFill>
                <a:latin typeface="Times New Roman" pitchFamily="18" charset="0"/>
                <a:cs typeface="Times New Roman" pitchFamily="18" charset="0"/>
              </a:rPr>
              <a:t>5</a:t>
            </a:r>
          </a:p>
        </p:txBody>
      </p:sp>
      <p:sp>
        <p:nvSpPr>
          <p:cNvPr id="256017" name="Oval 17"/>
          <p:cNvSpPr>
            <a:spLocks noChangeArrowheads="1"/>
          </p:cNvSpPr>
          <p:nvPr/>
        </p:nvSpPr>
        <p:spPr bwMode="auto">
          <a:xfrm>
            <a:off x="1717675" y="2265363"/>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3333FF"/>
                </a:solidFill>
                <a:latin typeface="Times New Roman" pitchFamily="18" charset="0"/>
                <a:cs typeface="Times New Roman" pitchFamily="18" charset="0"/>
              </a:rPr>
              <a:t>5</a:t>
            </a:r>
          </a:p>
        </p:txBody>
      </p:sp>
      <p:sp>
        <p:nvSpPr>
          <p:cNvPr id="256022" name="Freeform 22"/>
          <p:cNvSpPr>
            <a:spLocks/>
          </p:cNvSpPr>
          <p:nvPr/>
        </p:nvSpPr>
        <p:spPr bwMode="auto">
          <a:xfrm>
            <a:off x="2146300" y="2616200"/>
            <a:ext cx="368300" cy="482600"/>
          </a:xfrm>
          <a:custGeom>
            <a:avLst/>
            <a:gdLst/>
            <a:ahLst/>
            <a:cxnLst>
              <a:cxn ang="0">
                <a:pos x="232" y="0"/>
              </a:cxn>
              <a:cxn ang="0">
                <a:pos x="0" y="304"/>
              </a:cxn>
            </a:cxnLst>
            <a:rect l="0" t="0" r="r" b="b"/>
            <a:pathLst>
              <a:path w="232" h="304">
                <a:moveTo>
                  <a:pt x="232" y="0"/>
                </a:moveTo>
                <a:lnTo>
                  <a:pt x="0" y="304"/>
                </a:lnTo>
              </a:path>
            </a:pathLst>
          </a:custGeom>
          <a:ln w="28575">
            <a:headEnd type="none" w="sm" len="sm"/>
            <a:tailEnd type="none" w="sm" len="sm"/>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p>
        </p:txBody>
      </p:sp>
      <p:sp>
        <p:nvSpPr>
          <p:cNvPr id="256026" name="Oval 26"/>
          <p:cNvSpPr>
            <a:spLocks noChangeArrowheads="1"/>
          </p:cNvSpPr>
          <p:nvPr/>
        </p:nvSpPr>
        <p:spPr bwMode="auto">
          <a:xfrm>
            <a:off x="4572000" y="3500438"/>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l"/>
            <a:r>
              <a:rPr kumimoji="1" lang="en-US" altLang="zh-CN" sz="2000">
                <a:solidFill>
                  <a:srgbClr val="3333FF"/>
                </a:solidFill>
                <a:latin typeface="Times New Roman" pitchFamily="18" charset="0"/>
                <a:cs typeface="Times New Roman" pitchFamily="18" charset="0"/>
              </a:rPr>
              <a:t>7</a:t>
            </a:r>
          </a:p>
        </p:txBody>
      </p:sp>
      <p:sp>
        <p:nvSpPr>
          <p:cNvPr id="256027" name="Oval 27"/>
          <p:cNvSpPr>
            <a:spLocks noChangeArrowheads="1"/>
          </p:cNvSpPr>
          <p:nvPr/>
        </p:nvSpPr>
        <p:spPr bwMode="auto">
          <a:xfrm>
            <a:off x="5770563" y="3484563"/>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3333FF"/>
                </a:solidFill>
                <a:latin typeface="Times New Roman" pitchFamily="18" charset="0"/>
                <a:cs typeface="Times New Roman" pitchFamily="18" charset="0"/>
              </a:rPr>
              <a:t>9</a:t>
            </a:r>
          </a:p>
        </p:txBody>
      </p:sp>
      <p:sp>
        <p:nvSpPr>
          <p:cNvPr id="256045" name="Text Box 45"/>
          <p:cNvSpPr txBox="1">
            <a:spLocks noChangeArrowheads="1"/>
          </p:cNvSpPr>
          <p:nvPr/>
        </p:nvSpPr>
        <p:spPr bwMode="auto">
          <a:xfrm>
            <a:off x="539750" y="188913"/>
            <a:ext cx="6696075" cy="457200"/>
          </a:xfrm>
          <a:prstGeom prst="rect">
            <a:avLst/>
          </a:prstGeom>
          <a:noFill/>
          <a:ln w="9525">
            <a:noFill/>
            <a:miter lim="800000"/>
            <a:headEnd/>
            <a:tailEnd/>
          </a:ln>
          <a:effectLst/>
        </p:spPr>
        <p:txBody>
          <a:bodyPr>
            <a:spAutoFit/>
          </a:bodyPr>
          <a:lstStyle/>
          <a:p>
            <a:pPr algn="l">
              <a:spcBef>
                <a:spcPct val="50000"/>
              </a:spcBef>
            </a:pPr>
            <a:r>
              <a:rPr lang="zh-CN" altLang="en-US" dirty="0">
                <a:ea typeface="楷体" pitchFamily="49" charset="-122"/>
                <a:cs typeface="Times New Roman" pitchFamily="18" charset="0"/>
              </a:rPr>
              <a:t>相同的叶结点构造出不同的二叉树</a:t>
            </a:r>
          </a:p>
        </p:txBody>
      </p:sp>
      <p:grpSp>
        <p:nvGrpSpPr>
          <p:cNvPr id="41" name="组合 40"/>
          <p:cNvGrpSpPr/>
          <p:nvPr/>
        </p:nvGrpSpPr>
        <p:grpSpPr>
          <a:xfrm>
            <a:off x="539749" y="3786190"/>
            <a:ext cx="3960813" cy="1571636"/>
            <a:chOff x="539749" y="3786190"/>
            <a:chExt cx="3960813" cy="1571636"/>
          </a:xfrm>
        </p:grpSpPr>
        <p:sp>
          <p:nvSpPr>
            <p:cNvPr id="256033" name="Text Box 33"/>
            <p:cNvSpPr txBox="1">
              <a:spLocks noChangeArrowheads="1"/>
            </p:cNvSpPr>
            <p:nvPr/>
          </p:nvSpPr>
          <p:spPr bwMode="auto">
            <a:xfrm>
              <a:off x="539749" y="4529907"/>
              <a:ext cx="3960813" cy="827919"/>
            </a:xfrm>
            <a:prstGeom prst="rect">
              <a:avLst/>
            </a:prstGeom>
            <a:noFill/>
            <a:ln w="12700" cap="sq">
              <a:noFill/>
              <a:miter lim="800000"/>
              <a:headEnd type="none" w="sm" len="sm"/>
              <a:tailEnd type="none" w="sm" len="sm"/>
            </a:ln>
            <a:effectLst/>
          </p:spPr>
          <p:txBody>
            <a:bodyPr>
              <a:spAutoFit/>
            </a:bodyPr>
            <a:lstStyle/>
            <a:p>
              <a:pPr>
                <a:lnSpc>
                  <a:spcPct val="80000"/>
                </a:lnSpc>
                <a:spcBef>
                  <a:spcPct val="50000"/>
                </a:spcBef>
              </a:pPr>
              <a:r>
                <a:rPr kumimoji="1" lang="en-US" altLang="zh-CN" sz="2200" i="1">
                  <a:ea typeface="楷体" pitchFamily="49" charset="-122"/>
                  <a:cs typeface="Times New Roman" pitchFamily="18" charset="0"/>
                </a:rPr>
                <a:t>WPL</a:t>
              </a:r>
              <a:r>
                <a:rPr kumimoji="1" lang="en-US" altLang="zh-CN" sz="2200">
                  <a:ea typeface="楷体" pitchFamily="49" charset="-122"/>
                  <a:cs typeface="Times New Roman" pitchFamily="18" charset="0"/>
                </a:rPr>
                <a:t>(T</a:t>
              </a:r>
              <a:r>
                <a:rPr kumimoji="1" lang="en-US" altLang="zh-CN" sz="2200" baseline="-25000">
                  <a:ea typeface="楷体" pitchFamily="49" charset="-122"/>
                  <a:cs typeface="Times New Roman" pitchFamily="18" charset="0"/>
                </a:rPr>
                <a:t>1</a:t>
              </a:r>
              <a:r>
                <a:rPr kumimoji="1" lang="en-US" altLang="zh-CN" sz="2200">
                  <a:ea typeface="楷体" pitchFamily="49" charset="-122"/>
                  <a:cs typeface="Times New Roman" pitchFamily="18" charset="0"/>
                </a:rPr>
                <a:t>) =</a:t>
              </a:r>
              <a:endParaRPr kumimoji="1" lang="en-US" altLang="zh-CN" sz="2200" dirty="0">
                <a:ea typeface="楷体" pitchFamily="49" charset="-122"/>
                <a:cs typeface="Times New Roman" pitchFamily="18" charset="0"/>
              </a:endParaRPr>
            </a:p>
            <a:p>
              <a:pPr>
                <a:lnSpc>
                  <a:spcPct val="80000"/>
                </a:lnSpc>
                <a:spcBef>
                  <a:spcPct val="50000"/>
                </a:spcBef>
              </a:pPr>
              <a:r>
                <a:rPr kumimoji="1" lang="en-US" altLang="zh-CN" sz="2200" dirty="0">
                  <a:ea typeface="楷体" pitchFamily="49" charset="-122"/>
                  <a:cs typeface="Times New Roman" pitchFamily="18" charset="0"/>
                </a:rPr>
                <a:t>7</a:t>
              </a:r>
              <a:r>
                <a:rPr kumimoji="1" lang="en-US" altLang="zh-CN" sz="2200" dirty="0">
                  <a:ea typeface="楷体" pitchFamily="49" charset="-122"/>
                  <a:cs typeface="Times New Roman" pitchFamily="18" charset="0"/>
                  <a:sym typeface="Symbol" pitchFamily="18" charset="2"/>
                </a:rPr>
                <a:t>2+52+23+43+92 =60</a:t>
              </a:r>
              <a:endParaRPr kumimoji="1" lang="en-US" altLang="zh-CN" sz="2200" dirty="0">
                <a:ea typeface="楷体" pitchFamily="49" charset="-122"/>
                <a:cs typeface="Times New Roman" pitchFamily="18" charset="0"/>
              </a:endParaRPr>
            </a:p>
          </p:txBody>
        </p:sp>
        <p:sp>
          <p:nvSpPr>
            <p:cNvPr id="39" name="下箭头 38"/>
            <p:cNvSpPr/>
            <p:nvPr/>
          </p:nvSpPr>
          <p:spPr>
            <a:xfrm>
              <a:off x="2285984" y="3786190"/>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42" name="组合 41"/>
          <p:cNvGrpSpPr/>
          <p:nvPr/>
        </p:nvGrpSpPr>
        <p:grpSpPr>
          <a:xfrm>
            <a:off x="5430843" y="3786190"/>
            <a:ext cx="3570313" cy="1571636"/>
            <a:chOff x="5430843" y="3786190"/>
            <a:chExt cx="3570313" cy="1571636"/>
          </a:xfrm>
        </p:grpSpPr>
        <p:sp>
          <p:nvSpPr>
            <p:cNvPr id="256034" name="Text Box 34"/>
            <p:cNvSpPr txBox="1">
              <a:spLocks noChangeArrowheads="1"/>
            </p:cNvSpPr>
            <p:nvPr/>
          </p:nvSpPr>
          <p:spPr bwMode="auto">
            <a:xfrm>
              <a:off x="5430843" y="4452963"/>
              <a:ext cx="3570313" cy="904863"/>
            </a:xfrm>
            <a:prstGeom prst="rect">
              <a:avLst/>
            </a:prstGeom>
            <a:noFill/>
            <a:ln w="12700" cap="sq">
              <a:noFill/>
              <a:miter lim="800000"/>
              <a:headEnd type="none" w="sm" len="sm"/>
              <a:tailEnd type="none" w="sm" len="sm"/>
            </a:ln>
            <a:effectLst/>
          </p:spPr>
          <p:txBody>
            <a:bodyPr wrap="square">
              <a:spAutoFit/>
            </a:bodyPr>
            <a:lstStyle/>
            <a:p>
              <a:pPr>
                <a:lnSpc>
                  <a:spcPct val="120000"/>
                </a:lnSpc>
              </a:pPr>
              <a:r>
                <a:rPr kumimoji="1" lang="en-US" altLang="zh-CN" sz="2200" i="1">
                  <a:ea typeface="楷体" pitchFamily="49" charset="-122"/>
                  <a:cs typeface="Times New Roman" pitchFamily="18" charset="0"/>
                </a:rPr>
                <a:t>WPL</a:t>
              </a:r>
              <a:r>
                <a:rPr kumimoji="1" lang="en-US" altLang="zh-CN" sz="2200">
                  <a:ea typeface="楷体" pitchFamily="49" charset="-122"/>
                  <a:cs typeface="Times New Roman" pitchFamily="18" charset="0"/>
                </a:rPr>
                <a:t>(T</a:t>
              </a:r>
              <a:r>
                <a:rPr kumimoji="1" lang="en-US" altLang="zh-CN" sz="2200" baseline="-25000">
                  <a:ea typeface="楷体" pitchFamily="49" charset="-122"/>
                  <a:cs typeface="Times New Roman" pitchFamily="18" charset="0"/>
                </a:rPr>
                <a:t>2</a:t>
              </a:r>
              <a:r>
                <a:rPr kumimoji="1" lang="en-US" altLang="zh-CN" sz="2200">
                  <a:ea typeface="楷体" pitchFamily="49" charset="-122"/>
                  <a:cs typeface="Times New Roman" pitchFamily="18" charset="0"/>
                </a:rPr>
                <a:t>) =</a:t>
              </a:r>
            </a:p>
            <a:p>
              <a:pPr>
                <a:lnSpc>
                  <a:spcPct val="120000"/>
                </a:lnSpc>
              </a:pPr>
              <a:r>
                <a:rPr kumimoji="1" lang="en-US" altLang="zh-CN" sz="2200">
                  <a:ea typeface="楷体" pitchFamily="49" charset="-122"/>
                  <a:cs typeface="Times New Roman" pitchFamily="18" charset="0"/>
                </a:rPr>
                <a:t>7</a:t>
              </a:r>
              <a:r>
                <a:rPr kumimoji="1" lang="en-US" altLang="zh-CN" sz="2200">
                  <a:ea typeface="楷体" pitchFamily="49" charset="-122"/>
                  <a:cs typeface="Times New Roman" pitchFamily="18" charset="0"/>
                  <a:sym typeface="Symbol" pitchFamily="18" charset="2"/>
                </a:rPr>
                <a:t>4+94+53+42+21=89 </a:t>
              </a:r>
              <a:endParaRPr kumimoji="1" lang="en-US" altLang="zh-CN" sz="2200">
                <a:ea typeface="楷体" pitchFamily="49" charset="-122"/>
                <a:cs typeface="Times New Roman" pitchFamily="18" charset="0"/>
              </a:endParaRPr>
            </a:p>
          </p:txBody>
        </p:sp>
        <p:sp>
          <p:nvSpPr>
            <p:cNvPr id="40" name="下箭头 39"/>
            <p:cNvSpPr/>
            <p:nvPr/>
          </p:nvSpPr>
          <p:spPr>
            <a:xfrm>
              <a:off x="7000892" y="3786190"/>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44" name="灯片编号占位符 43"/>
          <p:cNvSpPr>
            <a:spLocks noGrp="1"/>
          </p:cNvSpPr>
          <p:nvPr>
            <p:ph type="sldNum" sz="quarter" idx="12"/>
          </p:nvPr>
        </p:nvSpPr>
        <p:spPr/>
        <p:txBody>
          <a:bodyPr/>
          <a:lstStyle/>
          <a:p>
            <a:fld id="{EEE4F7E5-DD09-4BA6-9AE1-47735B52AA37}" type="slidenum">
              <a:rPr lang="en-US" altLang="zh-CN" smtClean="0"/>
              <a:pPr/>
              <a:t>24</a:t>
            </a:fld>
            <a:r>
              <a:rPr lang="en-US" altLang="zh-CN"/>
              <a:t>/15</a:t>
            </a:r>
          </a:p>
        </p:txBody>
      </p:sp>
      <p:sp>
        <p:nvSpPr>
          <p:cNvPr id="45" name="Text Box 7"/>
          <p:cNvSpPr txBox="1">
            <a:spLocks noChangeArrowheads="1"/>
          </p:cNvSpPr>
          <p:nvPr/>
        </p:nvSpPr>
        <p:spPr bwMode="auto">
          <a:xfrm>
            <a:off x="857224" y="5641319"/>
            <a:ext cx="8143932" cy="430887"/>
          </a:xfrm>
          <a:prstGeom prst="rect">
            <a:avLst/>
          </a:prstGeom>
          <a:noFill/>
          <a:ln w="9525" algn="ctr">
            <a:noFill/>
            <a:miter lim="800000"/>
            <a:headEnd/>
            <a:tailEnd type="none" w="med" len="lg"/>
          </a:ln>
          <a:effectLst/>
        </p:spPr>
        <p:txBody>
          <a:bodyPr wrap="square">
            <a:spAutoFit/>
          </a:bodyPr>
          <a:lstStyle/>
          <a:p>
            <a:pPr algn="l"/>
            <a:r>
              <a:rPr kumimoji="1" lang="zh-CN" altLang="en-US" sz="2200" dirty="0">
                <a:latin typeface="微软雅黑" pitchFamily="34" charset="-122"/>
                <a:ea typeface="微软雅黑" pitchFamily="34" charset="-122"/>
                <a:cs typeface="Times New Roman" pitchFamily="18" charset="0"/>
              </a:rPr>
              <a:t>具有</a:t>
            </a:r>
            <a:r>
              <a:rPr kumimoji="1" lang="zh-CN" altLang="en-US" sz="2200" dirty="0">
                <a:solidFill>
                  <a:srgbClr val="FF0000"/>
                </a:solidFill>
                <a:latin typeface="微软雅黑" pitchFamily="34" charset="-122"/>
                <a:ea typeface="微软雅黑" pitchFamily="34" charset="-122"/>
                <a:cs typeface="Times New Roman" pitchFamily="18" charset="0"/>
              </a:rPr>
              <a:t>最小带权路径长度</a:t>
            </a:r>
            <a:r>
              <a:rPr kumimoji="1" lang="zh-CN" altLang="en-US" sz="2200" dirty="0">
                <a:latin typeface="微软雅黑" pitchFamily="34" charset="-122"/>
                <a:ea typeface="微软雅黑" pitchFamily="34" charset="-122"/>
                <a:cs typeface="Times New Roman" pitchFamily="18" charset="0"/>
              </a:rPr>
              <a:t>的二叉树称为</a:t>
            </a:r>
            <a:r>
              <a:rPr kumimoji="1" lang="zh-CN" altLang="en-US" sz="2200" dirty="0">
                <a:solidFill>
                  <a:srgbClr val="FF0000"/>
                </a:solidFill>
                <a:latin typeface="微软雅黑" pitchFamily="34" charset="-122"/>
                <a:ea typeface="微软雅黑" pitchFamily="34" charset="-122"/>
                <a:cs typeface="Times New Roman" pitchFamily="18" charset="0"/>
              </a:rPr>
              <a:t>哈夫曼树（也称最优树）</a:t>
            </a:r>
            <a:r>
              <a:rPr kumimoji="1" lang="zh-CN" altLang="en-US" sz="2200" dirty="0">
                <a:latin typeface="微软雅黑" pitchFamily="34" charset="-122"/>
                <a:ea typeface="微软雅黑" pitchFamily="34" charset="-122"/>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45"/>
                                        </p:tgtEl>
                                        <p:attrNameLst>
                                          <p:attrName>style.visibility</p:attrName>
                                        </p:attrNameLst>
                                      </p:cBhvr>
                                      <p:to>
                                        <p:strVal val="visible"/>
                                      </p:to>
                                    </p:set>
                                    <p:animEffect transition="in" filter="wipe(left)">
                                      <p:cBhvr>
                                        <p:cTn id="7" dur="500"/>
                                        <p:tgtEl>
                                          <p:spTgt spid="2560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5"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142976" y="1571612"/>
            <a:ext cx="3786214" cy="535531"/>
          </a:xfrm>
          <a:prstGeom prst="rect">
            <a:avLst/>
          </a:prstGeom>
          <a:noFill/>
          <a:ln w="9525">
            <a:noFill/>
            <a:miter lim="800000"/>
            <a:headEnd/>
            <a:tailEnd/>
          </a:ln>
          <a:effectLst/>
          <a:scene3d>
            <a:camera prst="perspectiveRight"/>
            <a:lightRig rig="threePt" dir="t"/>
          </a:scene3d>
        </p:spPr>
        <p:txBody>
          <a:bodyPr wrap="square">
            <a:spAutoFit/>
          </a:bodyPr>
          <a:lstStyle/>
          <a:p>
            <a:pPr algn="just">
              <a:lnSpc>
                <a:spcPct val="120000"/>
              </a:lnSpc>
              <a:spcBef>
                <a:spcPct val="50000"/>
              </a:spcBef>
            </a:pPr>
            <a:r>
              <a:rPr kumimoji="1" lang="zh-CN" altLang="en-US" dirty="0">
                <a:ea typeface="楷体" pitchFamily="49" charset="-122"/>
                <a:cs typeface="Times New Roman" pitchFamily="18" charset="0"/>
              </a:rPr>
              <a:t>构造哈夫曼树的</a:t>
            </a:r>
            <a:r>
              <a:rPr kumimoji="1" lang="zh-CN" altLang="en-US" dirty="0">
                <a:solidFill>
                  <a:srgbClr val="FF0000"/>
                </a:solidFill>
                <a:ea typeface="楷体" pitchFamily="49" charset="-122"/>
                <a:cs typeface="Times New Roman" pitchFamily="18" charset="0"/>
              </a:rPr>
              <a:t>原则</a:t>
            </a:r>
            <a:r>
              <a:rPr kumimoji="1" lang="zh-CN" altLang="en-US" dirty="0">
                <a:ea typeface="楷体" pitchFamily="49" charset="-122"/>
                <a:cs typeface="Times New Roman" pitchFamily="18" charset="0"/>
              </a:rPr>
              <a:t>：</a:t>
            </a:r>
            <a:endParaRPr kumimoji="1" lang="en-US" altLang="zh-CN" dirty="0">
              <a:ea typeface="楷体" pitchFamily="49" charset="-122"/>
              <a:cs typeface="Times New Roman" pitchFamily="18" charset="0"/>
            </a:endParaRPr>
          </a:p>
        </p:txBody>
      </p:sp>
      <p:sp>
        <p:nvSpPr>
          <p:cNvPr id="35843" name="Text Box 3" descr="新闻纸"/>
          <p:cNvSpPr txBox="1">
            <a:spLocks noChangeArrowheads="1"/>
          </p:cNvSpPr>
          <p:nvPr/>
        </p:nvSpPr>
        <p:spPr bwMode="auto">
          <a:xfrm>
            <a:off x="395536" y="620688"/>
            <a:ext cx="3096915" cy="523220"/>
          </a:xfrm>
          <a:prstGeom prst="rect">
            <a:avLst/>
          </a:prstGeom>
          <a:solidFill>
            <a:schemeClr val="accent5">
              <a:lumMod val="40000"/>
              <a:lumOff val="60000"/>
            </a:schemeClr>
          </a:solidFill>
          <a:ln w="9525" algn="ctr">
            <a:solidFill>
              <a:schemeClr val="accent5">
                <a:lumMod val="40000"/>
                <a:lumOff val="60000"/>
              </a:schemeClr>
            </a:solid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构造哈夫曼树</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1071538" y="2214554"/>
            <a:ext cx="5572164" cy="1200329"/>
          </a:xfrm>
          <a:prstGeom prst="rect">
            <a:avLst/>
          </a:prstGeom>
          <a:noFill/>
          <a:scene3d>
            <a:camera prst="perspectiveRight"/>
            <a:lightRig rig="threePt" dir="t"/>
          </a:scene3d>
        </p:spPr>
        <p:txBody>
          <a:bodyPr wrap="square" rtlCol="0">
            <a:spAutoFit/>
          </a:bodyPr>
          <a:lstStyle/>
          <a:p>
            <a:pPr marL="457200" indent="-457200" algn="l">
              <a:lnSpc>
                <a:spcPct val="150000"/>
              </a:lnSpc>
              <a:buBlip>
                <a:blip r:embed="rId2"/>
              </a:buBlip>
            </a:pPr>
            <a:r>
              <a:rPr kumimoji="1" lang="zh-CN" altLang="en-US" dirty="0">
                <a:ea typeface="楷体" pitchFamily="49" charset="-122"/>
                <a:cs typeface="Times New Roman" pitchFamily="18" charset="0"/>
              </a:rPr>
              <a:t>权值越大的叶结点越靠近根结点。</a:t>
            </a:r>
            <a:endParaRPr kumimoji="1" lang="en-US" altLang="zh-CN" dirty="0">
              <a:ea typeface="楷体" pitchFamily="49" charset="-122"/>
              <a:cs typeface="Times New Roman" pitchFamily="18" charset="0"/>
            </a:endParaRPr>
          </a:p>
          <a:p>
            <a:pPr marL="457200" indent="-457200" algn="l">
              <a:lnSpc>
                <a:spcPct val="150000"/>
              </a:lnSpc>
              <a:buBlip>
                <a:blip r:embed="rId2"/>
              </a:buBlip>
            </a:pPr>
            <a:r>
              <a:rPr kumimoji="1" lang="zh-CN" altLang="en-US" dirty="0">
                <a:ea typeface="楷体" pitchFamily="49" charset="-122"/>
                <a:cs typeface="Times New Roman" pitchFamily="18" charset="0"/>
              </a:rPr>
              <a:t>权值越小的叶结点越远离根结点。</a:t>
            </a:r>
            <a:endParaRPr lang="zh-CN" altLang="en-US" dirty="0">
              <a:ea typeface="楷体" pitchFamily="49" charset="-122"/>
              <a:cs typeface="Times New Roman" pitchFamily="18" charset="0"/>
            </a:endParaRPr>
          </a:p>
        </p:txBody>
      </p:sp>
      <p:sp>
        <p:nvSpPr>
          <p:cNvPr id="6" name="灯片编号占位符 5"/>
          <p:cNvSpPr>
            <a:spLocks noGrp="1"/>
          </p:cNvSpPr>
          <p:nvPr>
            <p:ph type="sldNum" sz="quarter" idx="12"/>
          </p:nvPr>
        </p:nvSpPr>
        <p:spPr/>
        <p:txBody>
          <a:bodyPr/>
          <a:lstStyle/>
          <a:p>
            <a:fld id="{EEE4F7E5-DD09-4BA6-9AE1-47735B52AA37}" type="slidenum">
              <a:rPr lang="en-US" altLang="zh-CN" smtClean="0"/>
              <a:pPr/>
              <a:t>25</a:t>
            </a:fld>
            <a:r>
              <a:rPr lang="en-US" altLang="zh-CN"/>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85720" y="1000108"/>
            <a:ext cx="8686800" cy="44935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just">
              <a:lnSpc>
                <a:spcPct val="120000"/>
              </a:lnSpc>
              <a:spcBef>
                <a:spcPct val="50000"/>
              </a:spcBef>
            </a:pPr>
            <a:r>
              <a:rPr kumimoji="1" lang="zh-CN" altLang="en-US" sz="2200" dirty="0">
                <a:latin typeface="Times New Roman" pitchFamily="18" charset="0"/>
                <a:ea typeface="楷体" pitchFamily="49" charset="-122"/>
                <a:cs typeface="Times New Roman" pitchFamily="18" charset="0"/>
              </a:rPr>
              <a:t>     </a:t>
            </a:r>
            <a:r>
              <a:rPr kumimoji="1" lang="zh-CN" altLang="en-US" sz="2200" dirty="0">
                <a:solidFill>
                  <a:srgbClr val="3333FF"/>
                </a:solidFill>
                <a:latin typeface="Times New Roman" pitchFamily="18" charset="0"/>
                <a:ea typeface="楷体" pitchFamily="49" charset="-122"/>
                <a:cs typeface="Times New Roman" pitchFamily="18" charset="0"/>
              </a:rPr>
              <a:t>（</a:t>
            </a:r>
            <a:r>
              <a:rPr kumimoji="1" lang="en-US" altLang="zh-CN" sz="2200" dirty="0">
                <a:solidFill>
                  <a:srgbClr val="3333FF"/>
                </a:solidFill>
                <a:latin typeface="Times New Roman" pitchFamily="18" charset="0"/>
                <a:ea typeface="楷体" pitchFamily="49" charset="-122"/>
                <a:cs typeface="Times New Roman" pitchFamily="18" charset="0"/>
              </a:rPr>
              <a:t>1</a:t>
            </a:r>
            <a:r>
              <a:rPr kumimoji="1" lang="zh-CN" altLang="en-US" sz="2200" dirty="0">
                <a:solidFill>
                  <a:srgbClr val="3333FF"/>
                </a:solidFill>
                <a:latin typeface="Times New Roman" pitchFamily="18" charset="0"/>
                <a:ea typeface="楷体" pitchFamily="49" charset="-122"/>
                <a:cs typeface="Times New Roman" pitchFamily="18" charset="0"/>
              </a:rPr>
              <a:t>）给定的</a:t>
            </a:r>
            <a:r>
              <a:rPr kumimoji="1" lang="en-US" altLang="zh-CN" sz="2200" i="1" dirty="0">
                <a:solidFill>
                  <a:srgbClr val="3333FF"/>
                </a:solidFill>
                <a:latin typeface="Times New Roman" pitchFamily="18" charset="0"/>
                <a:ea typeface="楷体" pitchFamily="49" charset="-122"/>
                <a:cs typeface="Times New Roman" pitchFamily="18" charset="0"/>
              </a:rPr>
              <a:t>n</a:t>
            </a:r>
            <a:r>
              <a:rPr kumimoji="1" lang="zh-CN" altLang="en-US" sz="2200" dirty="0">
                <a:solidFill>
                  <a:srgbClr val="3333FF"/>
                </a:solidFill>
                <a:latin typeface="Times New Roman" pitchFamily="18" charset="0"/>
                <a:ea typeface="楷体" pitchFamily="49" charset="-122"/>
                <a:cs typeface="Times New Roman" pitchFamily="18" charset="0"/>
              </a:rPr>
              <a:t>个权值</a:t>
            </a:r>
            <a:r>
              <a:rPr kumimoji="1" lang="en-US" altLang="zh-CN" sz="2200" dirty="0">
                <a:solidFill>
                  <a:srgbClr val="3333FF"/>
                </a:solidFill>
                <a:latin typeface="Times New Roman" pitchFamily="18" charset="0"/>
                <a:ea typeface="楷体" pitchFamily="49" charset="-122"/>
                <a:cs typeface="Times New Roman" pitchFamily="18" charset="0"/>
              </a:rPr>
              <a:t>{</a:t>
            </a:r>
            <a:r>
              <a:rPr kumimoji="1" lang="en-US" altLang="zh-CN" sz="2200" i="1" dirty="0">
                <a:solidFill>
                  <a:srgbClr val="3333FF"/>
                </a:solidFill>
                <a:latin typeface="Times New Roman" pitchFamily="18" charset="0"/>
                <a:ea typeface="楷体" pitchFamily="49" charset="-122"/>
                <a:cs typeface="Times New Roman" pitchFamily="18" charset="0"/>
              </a:rPr>
              <a:t>W</a:t>
            </a:r>
            <a:r>
              <a:rPr kumimoji="1" lang="en-US" altLang="zh-CN" sz="2200" baseline="-25000" dirty="0">
                <a:solidFill>
                  <a:srgbClr val="3333FF"/>
                </a:solidFill>
                <a:latin typeface="Times New Roman" pitchFamily="18" charset="0"/>
                <a:ea typeface="楷体" pitchFamily="49" charset="-122"/>
                <a:cs typeface="Times New Roman" pitchFamily="18" charset="0"/>
              </a:rPr>
              <a:t>1</a:t>
            </a:r>
            <a:r>
              <a:rPr kumimoji="1" lang="zh-CN" altLang="en-US" sz="2200" baseline="-25000" dirty="0">
                <a:solidFill>
                  <a:srgbClr val="3333FF"/>
                </a:solidFill>
                <a:latin typeface="Times New Roman" pitchFamily="18" charset="0"/>
                <a:ea typeface="楷体" pitchFamily="49" charset="-122"/>
                <a:cs typeface="Times New Roman" pitchFamily="18" charset="0"/>
              </a:rPr>
              <a:t>，</a:t>
            </a:r>
            <a:r>
              <a:rPr kumimoji="1" lang="en-US" altLang="zh-CN" sz="2200" i="1" dirty="0">
                <a:solidFill>
                  <a:srgbClr val="3333FF"/>
                </a:solidFill>
                <a:latin typeface="Times New Roman" pitchFamily="18" charset="0"/>
                <a:ea typeface="楷体" pitchFamily="49" charset="-122"/>
                <a:cs typeface="Times New Roman" pitchFamily="18" charset="0"/>
              </a:rPr>
              <a:t>W</a:t>
            </a:r>
            <a:r>
              <a:rPr kumimoji="1" lang="en-US" altLang="zh-CN" sz="2200" baseline="-25000" dirty="0">
                <a:solidFill>
                  <a:srgbClr val="3333FF"/>
                </a:solidFill>
                <a:latin typeface="Times New Roman" pitchFamily="18" charset="0"/>
                <a:ea typeface="楷体" pitchFamily="49" charset="-122"/>
                <a:cs typeface="Times New Roman" pitchFamily="18" charset="0"/>
              </a:rPr>
              <a:t>2</a:t>
            </a:r>
            <a:r>
              <a:rPr kumimoji="1" lang="zh-CN" altLang="en-US" sz="2200" dirty="0">
                <a:solidFill>
                  <a:srgbClr val="3333FF"/>
                </a:solidFill>
                <a:latin typeface="Times New Roman" pitchFamily="18" charset="0"/>
                <a:ea typeface="楷体" pitchFamily="49" charset="-122"/>
                <a:cs typeface="Times New Roman" pitchFamily="18" charset="0"/>
              </a:rPr>
              <a:t>，</a:t>
            </a:r>
            <a:r>
              <a:rPr kumimoji="1" lang="en-US" altLang="zh-CN" sz="2200" dirty="0">
                <a:solidFill>
                  <a:srgbClr val="3333FF"/>
                </a:solidFill>
                <a:latin typeface="Times New Roman" pitchFamily="18" charset="0"/>
                <a:ea typeface="宋体"/>
                <a:cs typeface="Times New Roman" pitchFamily="18" charset="0"/>
              </a:rPr>
              <a:t>…</a:t>
            </a:r>
            <a:r>
              <a:rPr kumimoji="1" lang="zh-CN" altLang="en-US" sz="2200" dirty="0">
                <a:solidFill>
                  <a:srgbClr val="3333FF"/>
                </a:solidFill>
                <a:latin typeface="Times New Roman" pitchFamily="18" charset="0"/>
                <a:ea typeface="楷体" pitchFamily="49" charset="-122"/>
                <a:cs typeface="Times New Roman" pitchFamily="18" charset="0"/>
              </a:rPr>
              <a:t>，</a:t>
            </a:r>
            <a:r>
              <a:rPr kumimoji="1" lang="en-US" altLang="zh-CN" sz="2200" i="1" dirty="0" err="1">
                <a:solidFill>
                  <a:srgbClr val="3333FF"/>
                </a:solidFill>
                <a:latin typeface="Times New Roman" pitchFamily="18" charset="0"/>
                <a:ea typeface="楷体" pitchFamily="49" charset="-122"/>
                <a:cs typeface="Times New Roman" pitchFamily="18" charset="0"/>
              </a:rPr>
              <a:t>W</a:t>
            </a:r>
            <a:r>
              <a:rPr kumimoji="1" lang="en-US" altLang="zh-CN" sz="2200" i="1" baseline="-25000" dirty="0" err="1">
                <a:solidFill>
                  <a:srgbClr val="3333FF"/>
                </a:solidFill>
                <a:latin typeface="Times New Roman" pitchFamily="18" charset="0"/>
                <a:ea typeface="楷体" pitchFamily="49" charset="-122"/>
                <a:cs typeface="Times New Roman" pitchFamily="18" charset="0"/>
              </a:rPr>
              <a:t>n</a:t>
            </a:r>
            <a:r>
              <a:rPr kumimoji="1" lang="en-US" altLang="zh-CN" sz="2200" dirty="0">
                <a:solidFill>
                  <a:srgbClr val="3333FF"/>
                </a:solidFill>
                <a:latin typeface="Times New Roman" pitchFamily="18" charset="0"/>
                <a:ea typeface="楷体" pitchFamily="49" charset="-122"/>
                <a:cs typeface="Times New Roman" pitchFamily="18" charset="0"/>
              </a:rPr>
              <a:t>}</a:t>
            </a:r>
            <a:r>
              <a:rPr kumimoji="1" lang="zh-CN" altLang="en-US" sz="2200" dirty="0">
                <a:solidFill>
                  <a:srgbClr val="3333FF"/>
                </a:solidFill>
                <a:latin typeface="Times New Roman" pitchFamily="18" charset="0"/>
                <a:ea typeface="楷体" pitchFamily="49" charset="-122"/>
                <a:cs typeface="Times New Roman" pitchFamily="18" charset="0"/>
              </a:rPr>
              <a:t>构造</a:t>
            </a:r>
            <a:r>
              <a:rPr kumimoji="1" lang="en-US" altLang="zh-CN" sz="2200" i="1" dirty="0">
                <a:solidFill>
                  <a:srgbClr val="3333FF"/>
                </a:solidFill>
                <a:latin typeface="Times New Roman" pitchFamily="18" charset="0"/>
                <a:ea typeface="楷体" pitchFamily="49" charset="-122"/>
                <a:cs typeface="Times New Roman" pitchFamily="18" charset="0"/>
              </a:rPr>
              <a:t>n</a:t>
            </a:r>
            <a:r>
              <a:rPr kumimoji="1" lang="zh-CN" altLang="en-US" sz="2200" dirty="0">
                <a:solidFill>
                  <a:srgbClr val="3333FF"/>
                </a:solidFill>
                <a:latin typeface="Times New Roman" pitchFamily="18" charset="0"/>
                <a:ea typeface="楷体" pitchFamily="49" charset="-122"/>
                <a:cs typeface="Times New Roman" pitchFamily="18" charset="0"/>
              </a:rPr>
              <a:t>棵只有一个叶结点的二叉树，从而得到一个二叉树的集合</a:t>
            </a:r>
            <a:r>
              <a:rPr kumimoji="1" lang="en-US" altLang="zh-CN" sz="2200" dirty="0">
                <a:solidFill>
                  <a:srgbClr val="3333FF"/>
                </a:solidFill>
                <a:latin typeface="Times New Roman" pitchFamily="18" charset="0"/>
                <a:ea typeface="楷体" pitchFamily="49" charset="-122"/>
                <a:cs typeface="Times New Roman" pitchFamily="18" charset="0"/>
              </a:rPr>
              <a:t>F={</a:t>
            </a:r>
            <a:r>
              <a:rPr kumimoji="1" lang="en-US" altLang="zh-CN" sz="2200" i="1" dirty="0">
                <a:solidFill>
                  <a:srgbClr val="3333FF"/>
                </a:solidFill>
                <a:latin typeface="Times New Roman" pitchFamily="18" charset="0"/>
                <a:ea typeface="楷体" pitchFamily="49" charset="-122"/>
                <a:cs typeface="Times New Roman" pitchFamily="18" charset="0"/>
              </a:rPr>
              <a:t>T</a:t>
            </a:r>
            <a:r>
              <a:rPr kumimoji="1" lang="en-US" altLang="zh-CN" sz="2200" baseline="-25000" dirty="0">
                <a:solidFill>
                  <a:srgbClr val="3333FF"/>
                </a:solidFill>
                <a:latin typeface="Times New Roman" pitchFamily="18" charset="0"/>
                <a:ea typeface="楷体" pitchFamily="49" charset="-122"/>
                <a:cs typeface="Times New Roman" pitchFamily="18" charset="0"/>
              </a:rPr>
              <a:t>1</a:t>
            </a:r>
            <a:r>
              <a:rPr kumimoji="1" lang="zh-CN" altLang="en-US" sz="2200" dirty="0">
                <a:solidFill>
                  <a:srgbClr val="3333FF"/>
                </a:solidFill>
                <a:latin typeface="Times New Roman" pitchFamily="18" charset="0"/>
                <a:ea typeface="楷体" pitchFamily="49" charset="-122"/>
                <a:cs typeface="Times New Roman" pitchFamily="18" charset="0"/>
              </a:rPr>
              <a:t>，</a:t>
            </a:r>
            <a:r>
              <a:rPr kumimoji="1" lang="en-US" altLang="zh-CN" sz="2200" i="1" dirty="0">
                <a:solidFill>
                  <a:srgbClr val="3333FF"/>
                </a:solidFill>
                <a:latin typeface="Times New Roman" pitchFamily="18" charset="0"/>
                <a:ea typeface="楷体" pitchFamily="49" charset="-122"/>
                <a:cs typeface="Times New Roman" pitchFamily="18" charset="0"/>
              </a:rPr>
              <a:t>T</a:t>
            </a:r>
            <a:r>
              <a:rPr kumimoji="1" lang="en-US" altLang="zh-CN" sz="2200" baseline="-25000" dirty="0">
                <a:solidFill>
                  <a:srgbClr val="3333FF"/>
                </a:solidFill>
                <a:latin typeface="Times New Roman" pitchFamily="18" charset="0"/>
                <a:ea typeface="楷体" pitchFamily="49" charset="-122"/>
                <a:cs typeface="Times New Roman" pitchFamily="18" charset="0"/>
              </a:rPr>
              <a:t>2</a:t>
            </a:r>
            <a:r>
              <a:rPr kumimoji="1" lang="zh-CN" altLang="en-US" sz="2200" dirty="0">
                <a:solidFill>
                  <a:srgbClr val="3333FF"/>
                </a:solidFill>
                <a:latin typeface="Times New Roman" pitchFamily="18" charset="0"/>
                <a:ea typeface="楷体" pitchFamily="49" charset="-122"/>
                <a:cs typeface="Times New Roman" pitchFamily="18" charset="0"/>
              </a:rPr>
              <a:t>，</a:t>
            </a:r>
            <a:r>
              <a:rPr kumimoji="1" lang="en-US" altLang="zh-CN" sz="2200" dirty="0">
                <a:solidFill>
                  <a:srgbClr val="3333FF"/>
                </a:solidFill>
                <a:latin typeface="Times New Roman" pitchFamily="18" charset="0"/>
                <a:ea typeface="宋体"/>
                <a:cs typeface="Times New Roman" pitchFamily="18" charset="0"/>
              </a:rPr>
              <a:t>…</a:t>
            </a:r>
            <a:r>
              <a:rPr kumimoji="1" lang="zh-CN" altLang="en-US" sz="2200" dirty="0">
                <a:solidFill>
                  <a:srgbClr val="3333FF"/>
                </a:solidFill>
                <a:latin typeface="Times New Roman" pitchFamily="18" charset="0"/>
                <a:ea typeface="楷体" pitchFamily="49" charset="-122"/>
                <a:cs typeface="Times New Roman" pitchFamily="18" charset="0"/>
              </a:rPr>
              <a:t>，</a:t>
            </a:r>
            <a:r>
              <a:rPr kumimoji="1" lang="en-US" altLang="zh-CN" sz="2200" i="1" dirty="0">
                <a:solidFill>
                  <a:srgbClr val="3333FF"/>
                </a:solidFill>
                <a:latin typeface="Times New Roman" pitchFamily="18" charset="0"/>
                <a:ea typeface="楷体" pitchFamily="49" charset="-122"/>
                <a:cs typeface="Times New Roman" pitchFamily="18" charset="0"/>
              </a:rPr>
              <a:t>T</a:t>
            </a:r>
            <a:r>
              <a:rPr kumimoji="1" lang="en-US" altLang="zh-CN" sz="2200" i="1" baseline="-25000" dirty="0">
                <a:solidFill>
                  <a:srgbClr val="3333FF"/>
                </a:solidFill>
                <a:latin typeface="Times New Roman" pitchFamily="18" charset="0"/>
                <a:ea typeface="楷体" pitchFamily="49" charset="-122"/>
                <a:cs typeface="Times New Roman" pitchFamily="18" charset="0"/>
              </a:rPr>
              <a:t>n</a:t>
            </a:r>
            <a:r>
              <a:rPr kumimoji="1" lang="en-US" altLang="zh-CN" sz="2200" dirty="0">
                <a:solidFill>
                  <a:srgbClr val="3333FF"/>
                </a:solidFill>
                <a:latin typeface="Times New Roman" pitchFamily="18" charset="0"/>
                <a:ea typeface="楷体" pitchFamily="49" charset="-122"/>
                <a:cs typeface="Times New Roman" pitchFamily="18" charset="0"/>
              </a:rPr>
              <a:t>}</a:t>
            </a:r>
            <a:r>
              <a:rPr kumimoji="1" lang="zh-CN" altLang="en-US" sz="2200" dirty="0">
                <a:solidFill>
                  <a:srgbClr val="3333FF"/>
                </a:solidFill>
                <a:latin typeface="Times New Roman" pitchFamily="18" charset="0"/>
                <a:ea typeface="楷体" pitchFamily="49" charset="-122"/>
                <a:cs typeface="Times New Roman" pitchFamily="18" charset="0"/>
              </a:rPr>
              <a:t>。</a:t>
            </a:r>
            <a:endParaRPr kumimoji="1" lang="en-US" altLang="zh-CN" sz="2200" dirty="0">
              <a:solidFill>
                <a:srgbClr val="3333FF"/>
              </a:solidFill>
              <a:latin typeface="Times New Roman" pitchFamily="18" charset="0"/>
              <a:ea typeface="楷体" pitchFamily="49" charset="-122"/>
              <a:cs typeface="Times New Roman" pitchFamily="18" charset="0"/>
            </a:endParaRPr>
          </a:p>
          <a:p>
            <a:pPr algn="just">
              <a:lnSpc>
                <a:spcPct val="130000"/>
              </a:lnSpc>
              <a:spcBef>
                <a:spcPct val="50000"/>
              </a:spcBef>
            </a:pPr>
            <a:r>
              <a:rPr kumimoji="1" lang="en-US" altLang="zh-CN" sz="2200" dirty="0">
                <a:solidFill>
                  <a:srgbClr val="3333FF"/>
                </a:solidFill>
                <a:latin typeface="Times New Roman" pitchFamily="18" charset="0"/>
                <a:ea typeface="楷体" pitchFamily="49" charset="-122"/>
                <a:cs typeface="Times New Roman" pitchFamily="18" charset="0"/>
              </a:rPr>
              <a:t>     </a:t>
            </a:r>
            <a:r>
              <a:rPr kumimoji="1" lang="zh-CN" altLang="en-US" sz="2200" dirty="0">
                <a:solidFill>
                  <a:srgbClr val="3333FF"/>
                </a:solidFill>
                <a:latin typeface="Times New Roman" pitchFamily="18" charset="0"/>
                <a:ea typeface="楷体" pitchFamily="49" charset="-122"/>
                <a:cs typeface="Times New Roman" pitchFamily="18" charset="0"/>
              </a:rPr>
              <a:t>（</a:t>
            </a:r>
            <a:r>
              <a:rPr kumimoji="1" lang="en-US" altLang="zh-CN" sz="2200" dirty="0">
                <a:solidFill>
                  <a:srgbClr val="3333FF"/>
                </a:solidFill>
                <a:latin typeface="Times New Roman" pitchFamily="18" charset="0"/>
                <a:ea typeface="楷体" pitchFamily="49" charset="-122"/>
                <a:cs typeface="Times New Roman" pitchFamily="18" charset="0"/>
              </a:rPr>
              <a:t>2</a:t>
            </a:r>
            <a:r>
              <a:rPr kumimoji="1" lang="zh-CN" altLang="en-US" sz="2200" dirty="0">
                <a:solidFill>
                  <a:srgbClr val="3333FF"/>
                </a:solidFill>
                <a:latin typeface="Times New Roman" pitchFamily="18" charset="0"/>
                <a:ea typeface="楷体" pitchFamily="49" charset="-122"/>
                <a:cs typeface="Times New Roman" pitchFamily="18" charset="0"/>
              </a:rPr>
              <a:t>）在</a:t>
            </a:r>
            <a:r>
              <a:rPr kumimoji="1" lang="en-US" altLang="zh-CN" sz="2200" dirty="0">
                <a:solidFill>
                  <a:srgbClr val="3333FF"/>
                </a:solidFill>
                <a:latin typeface="Times New Roman" pitchFamily="18" charset="0"/>
                <a:ea typeface="楷体" pitchFamily="49" charset="-122"/>
                <a:cs typeface="Times New Roman" pitchFamily="18" charset="0"/>
              </a:rPr>
              <a:t>F</a:t>
            </a:r>
            <a:r>
              <a:rPr kumimoji="1" lang="zh-CN" altLang="en-US" sz="2200" dirty="0">
                <a:solidFill>
                  <a:srgbClr val="3333FF"/>
                </a:solidFill>
                <a:latin typeface="Times New Roman" pitchFamily="18" charset="0"/>
                <a:ea typeface="楷体" pitchFamily="49" charset="-122"/>
                <a:cs typeface="Times New Roman" pitchFamily="18" charset="0"/>
              </a:rPr>
              <a:t>中选取根结点的</a:t>
            </a:r>
            <a:r>
              <a:rPr kumimoji="1" lang="zh-CN" altLang="en-US" sz="2200" dirty="0">
                <a:solidFill>
                  <a:srgbClr val="FF00FF"/>
                </a:solidFill>
                <a:latin typeface="Times New Roman" pitchFamily="18" charset="0"/>
                <a:ea typeface="楷体" pitchFamily="49" charset="-122"/>
                <a:cs typeface="Times New Roman" pitchFamily="18" charset="0"/>
              </a:rPr>
              <a:t>权值最小和次小</a:t>
            </a:r>
            <a:r>
              <a:rPr kumimoji="1" lang="zh-CN" altLang="en-US" sz="2200" dirty="0">
                <a:solidFill>
                  <a:srgbClr val="3333FF"/>
                </a:solidFill>
                <a:latin typeface="Times New Roman" pitchFamily="18" charset="0"/>
                <a:ea typeface="楷体" pitchFamily="49" charset="-122"/>
                <a:cs typeface="Times New Roman" pitchFamily="18" charset="0"/>
              </a:rPr>
              <a:t>的两棵二叉树作为左、右子树构造一棵新的二叉树，这棵新的二叉树根结点的权值为其左、右子树根结点权值之和。</a:t>
            </a:r>
            <a:endParaRPr kumimoji="1" lang="en-US" altLang="zh-CN" sz="2200" dirty="0">
              <a:solidFill>
                <a:srgbClr val="3333FF"/>
              </a:solidFill>
              <a:latin typeface="Times New Roman" pitchFamily="18" charset="0"/>
              <a:ea typeface="楷体" pitchFamily="49" charset="-122"/>
              <a:cs typeface="Times New Roman" pitchFamily="18" charset="0"/>
            </a:endParaRPr>
          </a:p>
          <a:p>
            <a:pPr algn="just">
              <a:lnSpc>
                <a:spcPct val="130000"/>
              </a:lnSpc>
              <a:spcBef>
                <a:spcPct val="50000"/>
              </a:spcBef>
            </a:pPr>
            <a:r>
              <a:rPr kumimoji="1" lang="en-US" altLang="zh-CN" sz="2200" dirty="0">
                <a:solidFill>
                  <a:srgbClr val="3333FF"/>
                </a:solidFill>
                <a:latin typeface="Times New Roman" pitchFamily="18" charset="0"/>
                <a:ea typeface="楷体" pitchFamily="49" charset="-122"/>
                <a:cs typeface="Times New Roman" pitchFamily="18" charset="0"/>
              </a:rPr>
              <a:t>     </a:t>
            </a:r>
            <a:r>
              <a:rPr kumimoji="1" lang="zh-CN" altLang="en-US" sz="2200" dirty="0">
                <a:solidFill>
                  <a:srgbClr val="3333FF"/>
                </a:solidFill>
                <a:latin typeface="Times New Roman" pitchFamily="18" charset="0"/>
                <a:ea typeface="楷体" pitchFamily="49" charset="-122"/>
                <a:cs typeface="Times New Roman" pitchFamily="18" charset="0"/>
              </a:rPr>
              <a:t>（</a:t>
            </a:r>
            <a:r>
              <a:rPr kumimoji="1" lang="en-US" altLang="zh-CN" sz="2200" dirty="0">
                <a:solidFill>
                  <a:srgbClr val="3333FF"/>
                </a:solidFill>
                <a:latin typeface="Times New Roman" pitchFamily="18" charset="0"/>
                <a:ea typeface="楷体" pitchFamily="49" charset="-122"/>
                <a:cs typeface="Times New Roman" pitchFamily="18" charset="0"/>
              </a:rPr>
              <a:t>3</a:t>
            </a:r>
            <a:r>
              <a:rPr kumimoji="1" lang="zh-CN" altLang="en-US" sz="2200" dirty="0">
                <a:solidFill>
                  <a:srgbClr val="3333FF"/>
                </a:solidFill>
                <a:latin typeface="Times New Roman" pitchFamily="18" charset="0"/>
                <a:ea typeface="楷体" pitchFamily="49" charset="-122"/>
                <a:cs typeface="Times New Roman" pitchFamily="18" charset="0"/>
              </a:rPr>
              <a:t>）在集合</a:t>
            </a:r>
            <a:r>
              <a:rPr kumimoji="1" lang="en-US" altLang="zh-CN" sz="2200" dirty="0">
                <a:solidFill>
                  <a:srgbClr val="3333FF"/>
                </a:solidFill>
                <a:latin typeface="Times New Roman" pitchFamily="18" charset="0"/>
                <a:ea typeface="楷体" pitchFamily="49" charset="-122"/>
                <a:cs typeface="Times New Roman" pitchFamily="18" charset="0"/>
              </a:rPr>
              <a:t>F</a:t>
            </a:r>
            <a:r>
              <a:rPr kumimoji="1" lang="zh-CN" altLang="en-US" sz="2200" dirty="0">
                <a:solidFill>
                  <a:srgbClr val="3333FF"/>
                </a:solidFill>
                <a:latin typeface="Times New Roman" pitchFamily="18" charset="0"/>
                <a:ea typeface="楷体" pitchFamily="49" charset="-122"/>
                <a:cs typeface="Times New Roman" pitchFamily="18" charset="0"/>
              </a:rPr>
              <a:t>中删除作为左、右子树的两棵二叉树，并将新建立的二叉树加入到集合</a:t>
            </a:r>
            <a:r>
              <a:rPr kumimoji="1" lang="en-US" altLang="zh-CN" sz="2200" dirty="0">
                <a:solidFill>
                  <a:srgbClr val="3333FF"/>
                </a:solidFill>
                <a:latin typeface="Times New Roman" pitchFamily="18" charset="0"/>
                <a:ea typeface="楷体" pitchFamily="49" charset="-122"/>
                <a:cs typeface="Times New Roman" pitchFamily="18" charset="0"/>
              </a:rPr>
              <a:t>F</a:t>
            </a:r>
            <a:r>
              <a:rPr kumimoji="1" lang="zh-CN" altLang="en-US" sz="2200" dirty="0">
                <a:solidFill>
                  <a:srgbClr val="3333FF"/>
                </a:solidFill>
                <a:latin typeface="Times New Roman" pitchFamily="18" charset="0"/>
                <a:ea typeface="楷体" pitchFamily="49" charset="-122"/>
                <a:cs typeface="Times New Roman" pitchFamily="18" charset="0"/>
              </a:rPr>
              <a:t>中。</a:t>
            </a:r>
            <a:endParaRPr kumimoji="1" lang="en-US" altLang="zh-CN" sz="2200" dirty="0">
              <a:solidFill>
                <a:srgbClr val="3333FF"/>
              </a:solidFill>
              <a:latin typeface="Times New Roman" pitchFamily="18" charset="0"/>
              <a:ea typeface="楷体" pitchFamily="49" charset="-122"/>
              <a:cs typeface="Times New Roman" pitchFamily="18" charset="0"/>
            </a:endParaRPr>
          </a:p>
          <a:p>
            <a:pPr algn="just">
              <a:lnSpc>
                <a:spcPct val="130000"/>
              </a:lnSpc>
              <a:spcBef>
                <a:spcPct val="50000"/>
              </a:spcBef>
            </a:pPr>
            <a:r>
              <a:rPr kumimoji="1" lang="en-US" altLang="zh-CN" sz="2200" dirty="0">
                <a:solidFill>
                  <a:srgbClr val="3333FF"/>
                </a:solidFill>
                <a:latin typeface="Times New Roman" pitchFamily="18" charset="0"/>
                <a:ea typeface="楷体" pitchFamily="49" charset="-122"/>
                <a:cs typeface="Times New Roman" pitchFamily="18" charset="0"/>
              </a:rPr>
              <a:t>     </a:t>
            </a:r>
            <a:r>
              <a:rPr kumimoji="1" lang="zh-CN" altLang="en-US" sz="2200" dirty="0">
                <a:solidFill>
                  <a:srgbClr val="3333FF"/>
                </a:solidFill>
                <a:latin typeface="Times New Roman" pitchFamily="18" charset="0"/>
                <a:ea typeface="楷体" pitchFamily="49" charset="-122"/>
                <a:cs typeface="Times New Roman" pitchFamily="18" charset="0"/>
              </a:rPr>
              <a:t>（</a:t>
            </a:r>
            <a:r>
              <a:rPr kumimoji="1" lang="en-US" altLang="zh-CN" sz="2200" dirty="0">
                <a:solidFill>
                  <a:srgbClr val="3333FF"/>
                </a:solidFill>
                <a:latin typeface="Times New Roman" pitchFamily="18" charset="0"/>
                <a:ea typeface="楷体" pitchFamily="49" charset="-122"/>
                <a:cs typeface="Times New Roman" pitchFamily="18" charset="0"/>
              </a:rPr>
              <a:t>4</a:t>
            </a:r>
            <a:r>
              <a:rPr kumimoji="1" lang="zh-CN" altLang="en-US" sz="2200" dirty="0">
                <a:solidFill>
                  <a:srgbClr val="3333FF"/>
                </a:solidFill>
                <a:latin typeface="Times New Roman" pitchFamily="18" charset="0"/>
                <a:ea typeface="楷体" pitchFamily="49" charset="-122"/>
                <a:cs typeface="Times New Roman" pitchFamily="18" charset="0"/>
              </a:rPr>
              <a:t>）重复（</a:t>
            </a:r>
            <a:r>
              <a:rPr kumimoji="1" lang="en-US" altLang="zh-CN" sz="2200" dirty="0">
                <a:solidFill>
                  <a:srgbClr val="3333FF"/>
                </a:solidFill>
                <a:latin typeface="Times New Roman" pitchFamily="18" charset="0"/>
                <a:ea typeface="楷体" pitchFamily="49" charset="-122"/>
                <a:cs typeface="Times New Roman" pitchFamily="18" charset="0"/>
              </a:rPr>
              <a:t>2</a:t>
            </a:r>
            <a:r>
              <a:rPr kumimoji="1" lang="zh-CN" altLang="en-US" sz="2200" dirty="0">
                <a:solidFill>
                  <a:srgbClr val="3333FF"/>
                </a:solidFill>
                <a:latin typeface="Times New Roman" pitchFamily="18" charset="0"/>
                <a:ea typeface="楷体" pitchFamily="49" charset="-122"/>
                <a:cs typeface="Times New Roman" pitchFamily="18" charset="0"/>
              </a:rPr>
              <a:t>）、（</a:t>
            </a:r>
            <a:r>
              <a:rPr kumimoji="1" lang="en-US" altLang="zh-CN" sz="2200" dirty="0">
                <a:solidFill>
                  <a:srgbClr val="3333FF"/>
                </a:solidFill>
                <a:latin typeface="Times New Roman" pitchFamily="18" charset="0"/>
                <a:ea typeface="楷体" pitchFamily="49" charset="-122"/>
                <a:cs typeface="Times New Roman" pitchFamily="18" charset="0"/>
              </a:rPr>
              <a:t>3</a:t>
            </a:r>
            <a:r>
              <a:rPr kumimoji="1" lang="zh-CN" altLang="en-US" sz="2200" dirty="0">
                <a:solidFill>
                  <a:srgbClr val="3333FF"/>
                </a:solidFill>
                <a:latin typeface="Times New Roman" pitchFamily="18" charset="0"/>
                <a:ea typeface="楷体" pitchFamily="49" charset="-122"/>
                <a:cs typeface="Times New Roman" pitchFamily="18" charset="0"/>
              </a:rPr>
              <a:t>）两步，当</a:t>
            </a:r>
            <a:r>
              <a:rPr kumimoji="1" lang="en-US" altLang="zh-CN" sz="2200" dirty="0">
                <a:solidFill>
                  <a:srgbClr val="3333FF"/>
                </a:solidFill>
                <a:latin typeface="Times New Roman" pitchFamily="18" charset="0"/>
                <a:ea typeface="楷体" pitchFamily="49" charset="-122"/>
                <a:cs typeface="Times New Roman" pitchFamily="18" charset="0"/>
              </a:rPr>
              <a:t>F</a:t>
            </a:r>
            <a:r>
              <a:rPr kumimoji="1" lang="zh-CN" altLang="en-US" sz="2200" dirty="0">
                <a:solidFill>
                  <a:srgbClr val="3333FF"/>
                </a:solidFill>
                <a:latin typeface="Times New Roman" pitchFamily="18" charset="0"/>
                <a:ea typeface="楷体" pitchFamily="49" charset="-122"/>
                <a:cs typeface="Times New Roman" pitchFamily="18" charset="0"/>
              </a:rPr>
              <a:t>中只剩下一棵二叉树时，这棵二叉树便是所要建立的哈夫曼树。</a:t>
            </a:r>
          </a:p>
        </p:txBody>
      </p:sp>
      <p:sp>
        <p:nvSpPr>
          <p:cNvPr id="3" name="TextBox 2"/>
          <p:cNvSpPr txBox="1"/>
          <p:nvPr/>
        </p:nvSpPr>
        <p:spPr>
          <a:xfrm>
            <a:off x="428596" y="285728"/>
            <a:ext cx="3429024" cy="461665"/>
          </a:xfrm>
          <a:prstGeom prst="rect">
            <a:avLst/>
          </a:prstGeom>
          <a:noFill/>
        </p:spPr>
        <p:txBody>
          <a:bodyPr wrap="square" rtlCol="0">
            <a:spAutoFit/>
          </a:bodyPr>
          <a:lstStyle/>
          <a:p>
            <a:pPr algn="l"/>
            <a:r>
              <a:rPr kumimoji="1" lang="zh-CN" altLang="en-US" dirty="0">
                <a:latin typeface="微软雅黑" pitchFamily="34" charset="-122"/>
                <a:ea typeface="微软雅黑" pitchFamily="34" charset="-122"/>
              </a:rPr>
              <a:t>构造哈夫曼树的</a:t>
            </a:r>
            <a:r>
              <a:rPr kumimoji="1" lang="zh-CN" altLang="en-US" dirty="0">
                <a:solidFill>
                  <a:srgbClr val="FF0000"/>
                </a:solidFill>
                <a:latin typeface="微软雅黑" pitchFamily="34" charset="-122"/>
                <a:ea typeface="微软雅黑" pitchFamily="34" charset="-122"/>
              </a:rPr>
              <a:t>过程</a:t>
            </a:r>
            <a:r>
              <a:rPr kumimoji="1" lang="zh-CN" altLang="en-US"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EEE4F7E5-DD09-4BA6-9AE1-47735B52AA37}" type="slidenum">
              <a:rPr lang="en-US" altLang="zh-CN" smtClean="0"/>
              <a:pPr/>
              <a:t>26</a:t>
            </a:fld>
            <a:r>
              <a:rPr lang="en-US" altLang="zh-CN"/>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36" name="Freeform 12"/>
          <p:cNvSpPr>
            <a:spLocks/>
          </p:cNvSpPr>
          <p:nvPr/>
        </p:nvSpPr>
        <p:spPr bwMode="auto">
          <a:xfrm>
            <a:off x="857224" y="4572000"/>
            <a:ext cx="311176" cy="500074"/>
          </a:xfrm>
          <a:custGeom>
            <a:avLst/>
            <a:gdLst/>
            <a:ahLst/>
            <a:cxnLst>
              <a:cxn ang="0">
                <a:pos x="192" y="0"/>
              </a:cxn>
              <a:cxn ang="0">
                <a:pos x="0" y="280"/>
              </a:cxn>
            </a:cxnLst>
            <a:rect l="0" t="0" r="r" b="b"/>
            <a:pathLst>
              <a:path w="192" h="280">
                <a:moveTo>
                  <a:pt x="192" y="0"/>
                </a:moveTo>
                <a:lnTo>
                  <a:pt x="0" y="280"/>
                </a:lnTo>
              </a:path>
            </a:pathLst>
          </a:cu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37" name="Freeform 13"/>
          <p:cNvSpPr>
            <a:spLocks/>
          </p:cNvSpPr>
          <p:nvPr/>
        </p:nvSpPr>
        <p:spPr bwMode="auto">
          <a:xfrm>
            <a:off x="1498600" y="4572000"/>
            <a:ext cx="287318" cy="500074"/>
          </a:xfrm>
          <a:custGeom>
            <a:avLst/>
            <a:gdLst/>
            <a:ahLst/>
            <a:cxnLst>
              <a:cxn ang="0">
                <a:pos x="0" y="0"/>
              </a:cxn>
              <a:cxn ang="0">
                <a:pos x="136" y="280"/>
              </a:cxn>
            </a:cxnLst>
            <a:rect l="0" t="0" r="r" b="b"/>
            <a:pathLst>
              <a:path w="136" h="280">
                <a:moveTo>
                  <a:pt x="0" y="0"/>
                </a:moveTo>
                <a:lnTo>
                  <a:pt x="136" y="280"/>
                </a:lnTo>
              </a:path>
            </a:pathLst>
          </a:cu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32" name="Freeform 8"/>
          <p:cNvSpPr>
            <a:spLocks/>
          </p:cNvSpPr>
          <p:nvPr/>
        </p:nvSpPr>
        <p:spPr bwMode="auto">
          <a:xfrm>
            <a:off x="1609704" y="2641600"/>
            <a:ext cx="231796" cy="496886"/>
          </a:xfrm>
          <a:custGeom>
            <a:avLst/>
            <a:gdLst/>
            <a:ahLst/>
            <a:cxnLst>
              <a:cxn ang="0">
                <a:pos x="128" y="0"/>
              </a:cxn>
              <a:cxn ang="0">
                <a:pos x="0" y="224"/>
              </a:cxn>
            </a:cxnLst>
            <a:rect l="0" t="0" r="r" b="b"/>
            <a:pathLst>
              <a:path w="128" h="224">
                <a:moveTo>
                  <a:pt x="128" y="0"/>
                </a:moveTo>
                <a:lnTo>
                  <a:pt x="0" y="224"/>
                </a:lnTo>
              </a:path>
            </a:pathLst>
          </a:cu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33" name="Freeform 9"/>
          <p:cNvSpPr>
            <a:spLocks/>
          </p:cNvSpPr>
          <p:nvPr/>
        </p:nvSpPr>
        <p:spPr bwMode="auto">
          <a:xfrm>
            <a:off x="2143108" y="2643182"/>
            <a:ext cx="206392" cy="481018"/>
          </a:xfrm>
          <a:custGeom>
            <a:avLst/>
            <a:gdLst/>
            <a:ahLst/>
            <a:cxnLst>
              <a:cxn ang="0">
                <a:pos x="0" y="0"/>
              </a:cxn>
              <a:cxn ang="0">
                <a:pos x="144" y="264"/>
              </a:cxn>
            </a:cxnLst>
            <a:rect l="0" t="0" r="r" b="b"/>
            <a:pathLst>
              <a:path w="144" h="264">
                <a:moveTo>
                  <a:pt x="0" y="0"/>
                </a:moveTo>
                <a:lnTo>
                  <a:pt x="144" y="264"/>
                </a:lnTo>
              </a:path>
            </a:pathLst>
          </a:cu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54" name="Line 30"/>
          <p:cNvSpPr>
            <a:spLocks noChangeShapeType="1"/>
          </p:cNvSpPr>
          <p:nvPr/>
        </p:nvSpPr>
        <p:spPr bwMode="auto">
          <a:xfrm flipH="1">
            <a:off x="6953250" y="4306888"/>
            <a:ext cx="312738" cy="431800"/>
          </a:xfrm>
          <a:prstGeom prst="line">
            <a:avLst/>
          </a:pr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55" name="Freeform 31"/>
          <p:cNvSpPr>
            <a:spLocks/>
          </p:cNvSpPr>
          <p:nvPr/>
        </p:nvSpPr>
        <p:spPr bwMode="auto">
          <a:xfrm>
            <a:off x="7723188" y="4306888"/>
            <a:ext cx="420712" cy="407996"/>
          </a:xfrm>
          <a:custGeom>
            <a:avLst/>
            <a:gdLst/>
            <a:ahLst/>
            <a:cxnLst>
              <a:cxn ang="0">
                <a:pos x="0" y="0"/>
              </a:cxn>
              <a:cxn ang="0">
                <a:pos x="223" y="223"/>
              </a:cxn>
            </a:cxnLst>
            <a:rect l="0" t="0" r="r" b="b"/>
            <a:pathLst>
              <a:path w="223" h="223">
                <a:moveTo>
                  <a:pt x="0" y="0"/>
                </a:moveTo>
                <a:lnTo>
                  <a:pt x="223" y="223"/>
                </a:lnTo>
              </a:path>
            </a:pathLst>
          </a:cu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51" name="Freeform 27"/>
          <p:cNvSpPr>
            <a:spLocks/>
          </p:cNvSpPr>
          <p:nvPr/>
        </p:nvSpPr>
        <p:spPr bwMode="auto">
          <a:xfrm>
            <a:off x="8215338" y="5072074"/>
            <a:ext cx="355575" cy="557201"/>
          </a:xfrm>
          <a:custGeom>
            <a:avLst/>
            <a:gdLst/>
            <a:ahLst/>
            <a:cxnLst>
              <a:cxn ang="0">
                <a:pos x="0" y="0"/>
              </a:cxn>
              <a:cxn ang="0">
                <a:pos x="199" y="274"/>
              </a:cxn>
            </a:cxnLst>
            <a:rect l="0" t="0" r="r" b="b"/>
            <a:pathLst>
              <a:path w="199" h="274">
                <a:moveTo>
                  <a:pt x="0" y="0"/>
                </a:moveTo>
                <a:lnTo>
                  <a:pt x="199" y="274"/>
                </a:lnTo>
              </a:path>
            </a:pathLst>
          </a:cu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50" name="Freeform 26"/>
          <p:cNvSpPr>
            <a:spLocks/>
          </p:cNvSpPr>
          <p:nvPr/>
        </p:nvSpPr>
        <p:spPr bwMode="auto">
          <a:xfrm>
            <a:off x="7572396" y="5072074"/>
            <a:ext cx="357190" cy="571504"/>
          </a:xfrm>
          <a:custGeom>
            <a:avLst/>
            <a:gdLst/>
            <a:ahLst/>
            <a:cxnLst>
              <a:cxn ang="0">
                <a:pos x="209" y="0"/>
              </a:cxn>
              <a:cxn ang="0">
                <a:pos x="0" y="282"/>
              </a:cxn>
            </a:cxnLst>
            <a:rect l="0" t="0" r="r" b="b"/>
            <a:pathLst>
              <a:path w="209" h="282">
                <a:moveTo>
                  <a:pt x="209" y="0"/>
                </a:moveTo>
                <a:lnTo>
                  <a:pt x="0" y="282"/>
                </a:lnTo>
              </a:path>
            </a:pathLst>
          </a:cu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26" name="Oval 2"/>
          <p:cNvSpPr>
            <a:spLocks noChangeArrowheads="1"/>
          </p:cNvSpPr>
          <p:nvPr/>
        </p:nvSpPr>
        <p:spPr bwMode="auto">
          <a:xfrm>
            <a:off x="3786188" y="836613"/>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8</a:t>
            </a:r>
            <a:endParaRPr kumimoji="1" lang="en-US" altLang="zh-CN" sz="2000" b="0"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27" name="Text Box 3"/>
          <p:cNvSpPr txBox="1">
            <a:spLocks noChangeArrowheads="1"/>
          </p:cNvSpPr>
          <p:nvPr/>
        </p:nvSpPr>
        <p:spPr bwMode="auto">
          <a:xfrm>
            <a:off x="1138238" y="188913"/>
            <a:ext cx="7300845" cy="430887"/>
          </a:xfrm>
          <a:prstGeom prst="rect">
            <a:avLst/>
          </a:prstGeom>
          <a:noFill/>
          <a:ln w="12700" cap="sq">
            <a:noFill/>
            <a:miter lim="800000"/>
            <a:headEnd type="none" w="sm" len="sm"/>
            <a:tailEnd type="none" w="sm" len="sm"/>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200" b="1" i="1"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W</a:t>
            </a:r>
            <a:r>
              <a:rPr kumimoji="1" lang="en-US" altLang="zh-CN"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 0.05</a:t>
            </a:r>
            <a:r>
              <a:rPr kumimoji="1" lang="zh-CN" altLang="en-US"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a:t>
            </a:r>
            <a:r>
              <a:rPr kumimoji="1" lang="en-US" altLang="zh-CN"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 0.29</a:t>
            </a:r>
            <a:r>
              <a:rPr kumimoji="1" lang="zh-CN" altLang="en-US"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a:t>
            </a:r>
            <a:r>
              <a:rPr kumimoji="1" lang="en-US" altLang="zh-CN"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 0.07</a:t>
            </a:r>
            <a:r>
              <a:rPr kumimoji="1" lang="zh-CN" altLang="en-US"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a:t>
            </a:r>
            <a:r>
              <a:rPr kumimoji="1" lang="en-US" altLang="zh-CN"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 0.08</a:t>
            </a:r>
            <a:r>
              <a:rPr kumimoji="1" lang="zh-CN" altLang="en-US"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a:t>
            </a:r>
            <a:r>
              <a:rPr kumimoji="1" lang="en-US" altLang="zh-CN"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 0.14</a:t>
            </a:r>
            <a:r>
              <a:rPr kumimoji="1" lang="zh-CN" altLang="en-US"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a:t>
            </a:r>
            <a:r>
              <a:rPr kumimoji="1" lang="en-US" altLang="zh-CN"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 0.23</a:t>
            </a:r>
            <a:r>
              <a:rPr kumimoji="1" lang="zh-CN" altLang="en-US"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a:t>
            </a:r>
            <a:r>
              <a:rPr kumimoji="1" lang="en-US" altLang="zh-CN"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 0.03</a:t>
            </a:r>
            <a:r>
              <a:rPr kumimoji="1" lang="zh-CN" altLang="en-US"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a:t>
            </a:r>
            <a:r>
              <a:rPr kumimoji="1" lang="en-US" altLang="zh-CN" sz="2200" b="1" i="0" u="none" strike="noStrike" kern="1200" cap="none" spc="0" normalizeH="0" baseline="0" noProof="0">
                <a:ln>
                  <a:noFill/>
                </a:ln>
                <a:solidFill>
                  <a:srgbClr val="CC00FF"/>
                </a:solidFill>
                <a:effectLst/>
                <a:uLnTx/>
                <a:uFillTx/>
                <a:latin typeface="Times New Roman" pitchFamily="18" charset="0"/>
                <a:ea typeface="宋体" pitchFamily="2" charset="-122"/>
                <a:cs typeface="+mn-cs"/>
              </a:rPr>
              <a:t> 0.11}</a:t>
            </a:r>
          </a:p>
        </p:txBody>
      </p:sp>
      <p:sp>
        <p:nvSpPr>
          <p:cNvPr id="257028" name="Oval 4"/>
          <p:cNvSpPr>
            <a:spLocks noChangeArrowheads="1"/>
          </p:cNvSpPr>
          <p:nvPr/>
        </p:nvSpPr>
        <p:spPr bwMode="auto">
          <a:xfrm>
            <a:off x="1093788" y="836613"/>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5</a:t>
            </a:r>
            <a:endParaRPr kumimoji="1" lang="en-US" altLang="zh-CN" sz="2000" b="0"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29" name="Oval 5"/>
          <p:cNvSpPr>
            <a:spLocks noChangeArrowheads="1"/>
          </p:cNvSpPr>
          <p:nvPr/>
        </p:nvSpPr>
        <p:spPr bwMode="auto">
          <a:xfrm>
            <a:off x="2008188" y="836613"/>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rPr>
              <a:t>29</a:t>
            </a:r>
            <a:endParaRPr kumimoji="1" lang="en-US" altLang="zh-CN" sz="2000" b="0"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30" name="Oval 6"/>
          <p:cNvSpPr>
            <a:spLocks noChangeArrowheads="1"/>
          </p:cNvSpPr>
          <p:nvPr/>
        </p:nvSpPr>
        <p:spPr bwMode="auto">
          <a:xfrm>
            <a:off x="2922588" y="836613"/>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7</a:t>
            </a:r>
            <a:endParaRPr kumimoji="1" lang="en-US" altLang="zh-CN" sz="2000" b="0"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31" name="Oval 7"/>
          <p:cNvSpPr>
            <a:spLocks noChangeArrowheads="1"/>
          </p:cNvSpPr>
          <p:nvPr/>
        </p:nvSpPr>
        <p:spPr bwMode="auto">
          <a:xfrm>
            <a:off x="4827588" y="836613"/>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14</a:t>
            </a:r>
            <a:endParaRPr kumimoji="1" lang="en-US" altLang="zh-CN" sz="2000" b="0"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34" name="Text Box 10"/>
          <p:cNvSpPr txBox="1">
            <a:spLocks noChangeArrowheads="1"/>
          </p:cNvSpPr>
          <p:nvPr/>
        </p:nvSpPr>
        <p:spPr bwMode="auto">
          <a:xfrm>
            <a:off x="1697038" y="2205038"/>
            <a:ext cx="549275" cy="40011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rPr>
              <a:t>8</a:t>
            </a:r>
            <a:endParaRPr kumimoji="1" lang="en-US" altLang="zh-CN" sz="2000" b="0"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35" name="Text Box 11"/>
          <p:cNvSpPr txBox="1">
            <a:spLocks noChangeArrowheads="1"/>
          </p:cNvSpPr>
          <p:nvPr/>
        </p:nvSpPr>
        <p:spPr bwMode="auto">
          <a:xfrm>
            <a:off x="984250" y="4149725"/>
            <a:ext cx="685800" cy="40011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rPr>
              <a:t>15</a:t>
            </a:r>
            <a:endParaRPr kumimoji="1" lang="en-US" altLang="zh-CN" sz="2000" b="0"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38" name="Oval 14"/>
          <p:cNvSpPr>
            <a:spLocks noChangeArrowheads="1"/>
          </p:cNvSpPr>
          <p:nvPr/>
        </p:nvSpPr>
        <p:spPr bwMode="auto">
          <a:xfrm>
            <a:off x="5691188" y="836613"/>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23</a:t>
            </a:r>
            <a:endParaRPr kumimoji="1" lang="en-US" altLang="zh-CN" sz="2000" b="0"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39" name="Oval 15"/>
          <p:cNvSpPr>
            <a:spLocks noChangeArrowheads="1"/>
          </p:cNvSpPr>
          <p:nvPr/>
        </p:nvSpPr>
        <p:spPr bwMode="auto">
          <a:xfrm>
            <a:off x="6627813" y="836613"/>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3</a:t>
            </a:r>
            <a:endParaRPr kumimoji="1" lang="en-US" altLang="zh-CN" sz="2000" b="0"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40" name="Oval 16"/>
          <p:cNvSpPr>
            <a:spLocks noChangeArrowheads="1"/>
          </p:cNvSpPr>
          <p:nvPr/>
        </p:nvSpPr>
        <p:spPr bwMode="auto">
          <a:xfrm>
            <a:off x="7491413" y="836613"/>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11</a:t>
            </a:r>
            <a:endParaRPr kumimoji="1" lang="en-US" altLang="zh-CN" sz="2000" b="0"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41" name="Freeform 17"/>
          <p:cNvSpPr>
            <a:spLocks/>
          </p:cNvSpPr>
          <p:nvPr/>
        </p:nvSpPr>
        <p:spPr bwMode="auto">
          <a:xfrm>
            <a:off x="2133600" y="5214950"/>
            <a:ext cx="438136" cy="512750"/>
          </a:xfrm>
          <a:custGeom>
            <a:avLst/>
            <a:gdLst/>
            <a:ahLst/>
            <a:cxnLst>
              <a:cxn ang="0">
                <a:pos x="256" y="0"/>
              </a:cxn>
              <a:cxn ang="0">
                <a:pos x="0" y="288"/>
              </a:cxn>
            </a:cxnLst>
            <a:rect l="0" t="0" r="r" b="b"/>
            <a:pathLst>
              <a:path w="256" h="288">
                <a:moveTo>
                  <a:pt x="256" y="0"/>
                </a:moveTo>
                <a:lnTo>
                  <a:pt x="0" y="288"/>
                </a:lnTo>
              </a:path>
            </a:pathLst>
          </a:cu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42" name="Freeform 18"/>
          <p:cNvSpPr>
            <a:spLocks/>
          </p:cNvSpPr>
          <p:nvPr/>
        </p:nvSpPr>
        <p:spPr bwMode="auto">
          <a:xfrm>
            <a:off x="2786050" y="5214950"/>
            <a:ext cx="401650" cy="538150"/>
          </a:xfrm>
          <a:custGeom>
            <a:avLst/>
            <a:gdLst/>
            <a:ahLst/>
            <a:cxnLst>
              <a:cxn ang="0">
                <a:pos x="0" y="0"/>
              </a:cxn>
              <a:cxn ang="0">
                <a:pos x="240" y="280"/>
              </a:cxn>
            </a:cxnLst>
            <a:rect l="0" t="0" r="r" b="b"/>
            <a:pathLst>
              <a:path w="240" h="280">
                <a:moveTo>
                  <a:pt x="0" y="0"/>
                </a:moveTo>
                <a:lnTo>
                  <a:pt x="240" y="280"/>
                </a:lnTo>
              </a:path>
            </a:pathLst>
          </a:cu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43" name="Text Box 19"/>
          <p:cNvSpPr txBox="1">
            <a:spLocks noChangeArrowheads="1"/>
          </p:cNvSpPr>
          <p:nvPr/>
        </p:nvSpPr>
        <p:spPr bwMode="auto">
          <a:xfrm>
            <a:off x="2387600" y="4797425"/>
            <a:ext cx="549275" cy="40011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rPr>
              <a:t>8</a:t>
            </a:r>
            <a:endParaRPr kumimoji="1" lang="en-US" altLang="zh-CN" sz="2000" b="0"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44" name="Oval 20"/>
          <p:cNvSpPr>
            <a:spLocks noChangeArrowheads="1"/>
          </p:cNvSpPr>
          <p:nvPr/>
        </p:nvSpPr>
        <p:spPr bwMode="auto">
          <a:xfrm>
            <a:off x="1768475" y="5734050"/>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rPr>
              <a:t>3</a:t>
            </a:r>
            <a:endParaRPr kumimoji="1" lang="en-US" altLang="zh-CN" sz="2000" b="0"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45" name="Oval 21"/>
          <p:cNvSpPr>
            <a:spLocks noChangeArrowheads="1"/>
          </p:cNvSpPr>
          <p:nvPr/>
        </p:nvSpPr>
        <p:spPr bwMode="auto">
          <a:xfrm>
            <a:off x="3025775" y="5734050"/>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5</a:t>
            </a:r>
            <a:endParaRPr kumimoji="1" lang="en-US" altLang="zh-CN" sz="2000" b="0"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46" name="Line 22"/>
          <p:cNvSpPr>
            <a:spLocks noChangeShapeType="1"/>
          </p:cNvSpPr>
          <p:nvPr/>
        </p:nvSpPr>
        <p:spPr bwMode="auto">
          <a:xfrm flipH="1">
            <a:off x="2700338" y="4364038"/>
            <a:ext cx="312737" cy="431800"/>
          </a:xfrm>
          <a:prstGeom prst="line">
            <a:avLst/>
          </a:pr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47" name="Line 23"/>
          <p:cNvSpPr>
            <a:spLocks noChangeShapeType="1"/>
          </p:cNvSpPr>
          <p:nvPr/>
        </p:nvSpPr>
        <p:spPr bwMode="auto">
          <a:xfrm>
            <a:off x="3541713" y="4364038"/>
            <a:ext cx="309562" cy="433387"/>
          </a:xfrm>
          <a:prstGeom prst="line">
            <a:avLst/>
          </a:pr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48" name="Rectangle 24"/>
          <p:cNvSpPr>
            <a:spLocks noChangeArrowheads="1"/>
          </p:cNvSpPr>
          <p:nvPr/>
        </p:nvSpPr>
        <p:spPr bwMode="auto">
          <a:xfrm>
            <a:off x="2987675" y="3929066"/>
            <a:ext cx="576263" cy="43497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19</a:t>
            </a:r>
          </a:p>
        </p:txBody>
      </p:sp>
      <p:sp>
        <p:nvSpPr>
          <p:cNvPr id="257049" name="Text Box 25"/>
          <p:cNvSpPr txBox="1">
            <a:spLocks noChangeArrowheads="1"/>
          </p:cNvSpPr>
          <p:nvPr/>
        </p:nvSpPr>
        <p:spPr bwMode="auto">
          <a:xfrm>
            <a:off x="7732713" y="4695825"/>
            <a:ext cx="685800" cy="40011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rPr>
              <a:t>15</a:t>
            </a:r>
            <a:endParaRPr kumimoji="1" lang="en-US" altLang="zh-CN" sz="2000" b="0"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52" name="Oval 28"/>
          <p:cNvSpPr>
            <a:spLocks noChangeArrowheads="1"/>
          </p:cNvSpPr>
          <p:nvPr/>
        </p:nvSpPr>
        <p:spPr bwMode="auto">
          <a:xfrm>
            <a:off x="7248548" y="5632450"/>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7</a:t>
            </a:r>
            <a:endParaRPr kumimoji="1" lang="en-US" altLang="zh-CN" sz="2000" b="0"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53" name="Oval 29"/>
          <p:cNvSpPr>
            <a:spLocks noChangeArrowheads="1"/>
          </p:cNvSpPr>
          <p:nvPr/>
        </p:nvSpPr>
        <p:spPr bwMode="auto">
          <a:xfrm>
            <a:off x="8320118" y="5632450"/>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8</a:t>
            </a:r>
            <a:endParaRPr kumimoji="1" lang="en-US" altLang="zh-CN" sz="2000" b="0"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endParaRPr>
          </a:p>
        </p:txBody>
      </p:sp>
      <p:sp>
        <p:nvSpPr>
          <p:cNvPr id="257056" name="Rectangle 32"/>
          <p:cNvSpPr>
            <a:spLocks noChangeArrowheads="1"/>
          </p:cNvSpPr>
          <p:nvPr/>
        </p:nvSpPr>
        <p:spPr bwMode="auto">
          <a:xfrm>
            <a:off x="7240588" y="3857628"/>
            <a:ext cx="576262" cy="44926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rPr>
              <a:t>29</a:t>
            </a:r>
          </a:p>
        </p:txBody>
      </p:sp>
      <p:sp>
        <p:nvSpPr>
          <p:cNvPr id="257057" name="Line 33"/>
          <p:cNvSpPr>
            <a:spLocks noChangeShapeType="1"/>
          </p:cNvSpPr>
          <p:nvPr/>
        </p:nvSpPr>
        <p:spPr bwMode="auto">
          <a:xfrm flipH="1">
            <a:off x="3357554" y="3284538"/>
            <a:ext cx="452446" cy="644528"/>
          </a:xfrm>
          <a:prstGeom prst="line">
            <a:avLst/>
          </a:pr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58" name="Line 34"/>
          <p:cNvSpPr>
            <a:spLocks noChangeShapeType="1"/>
          </p:cNvSpPr>
          <p:nvPr/>
        </p:nvSpPr>
        <p:spPr bwMode="auto">
          <a:xfrm>
            <a:off x="4260850" y="3357563"/>
            <a:ext cx="311150" cy="431800"/>
          </a:xfrm>
          <a:prstGeom prst="line">
            <a:avLst/>
          </a:pr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59" name="Rectangle 35"/>
          <p:cNvSpPr>
            <a:spLocks noChangeArrowheads="1"/>
          </p:cNvSpPr>
          <p:nvPr/>
        </p:nvSpPr>
        <p:spPr bwMode="auto">
          <a:xfrm>
            <a:off x="3706813" y="2928933"/>
            <a:ext cx="576262" cy="42862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3333FF"/>
                </a:solidFill>
                <a:effectLst/>
                <a:uLnTx/>
                <a:uFillTx/>
                <a:latin typeface="Times New Roman" pitchFamily="18" charset="0"/>
                <a:ea typeface="宋体" pitchFamily="2" charset="-122"/>
                <a:cs typeface="Times New Roman" pitchFamily="18" charset="0"/>
              </a:rPr>
              <a:t>42</a:t>
            </a:r>
          </a:p>
        </p:txBody>
      </p:sp>
      <p:sp>
        <p:nvSpPr>
          <p:cNvPr id="257060" name="Line 36"/>
          <p:cNvSpPr>
            <a:spLocks noChangeShapeType="1"/>
          </p:cNvSpPr>
          <p:nvPr/>
        </p:nvSpPr>
        <p:spPr bwMode="auto">
          <a:xfrm flipH="1">
            <a:off x="6376988" y="3298825"/>
            <a:ext cx="312737" cy="431800"/>
          </a:xfrm>
          <a:prstGeom prst="line">
            <a:avLst/>
          </a:pr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61" name="Freeform 37"/>
          <p:cNvSpPr>
            <a:spLocks/>
          </p:cNvSpPr>
          <p:nvPr/>
        </p:nvSpPr>
        <p:spPr bwMode="auto">
          <a:xfrm>
            <a:off x="7146925" y="3298825"/>
            <a:ext cx="425471" cy="558803"/>
          </a:xfrm>
          <a:custGeom>
            <a:avLst/>
            <a:gdLst/>
            <a:ahLst/>
            <a:cxnLst>
              <a:cxn ang="0">
                <a:pos x="0" y="0"/>
              </a:cxn>
              <a:cxn ang="0">
                <a:pos x="234" y="234"/>
              </a:cxn>
            </a:cxnLst>
            <a:rect l="0" t="0" r="r" b="b"/>
            <a:pathLst>
              <a:path w="234" h="234">
                <a:moveTo>
                  <a:pt x="0" y="0"/>
                </a:moveTo>
                <a:lnTo>
                  <a:pt x="234" y="234"/>
                </a:lnTo>
              </a:path>
            </a:pathLst>
          </a:cu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62" name="Rectangle 38"/>
          <p:cNvSpPr>
            <a:spLocks noChangeArrowheads="1"/>
          </p:cNvSpPr>
          <p:nvPr/>
        </p:nvSpPr>
        <p:spPr bwMode="auto">
          <a:xfrm>
            <a:off x="6664325" y="2857495"/>
            <a:ext cx="576263" cy="44132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58</a:t>
            </a:r>
          </a:p>
        </p:txBody>
      </p:sp>
      <p:sp>
        <p:nvSpPr>
          <p:cNvPr id="257063" name="Line 39"/>
          <p:cNvSpPr>
            <a:spLocks noChangeShapeType="1"/>
          </p:cNvSpPr>
          <p:nvPr/>
        </p:nvSpPr>
        <p:spPr bwMode="auto">
          <a:xfrm flipH="1">
            <a:off x="4071933" y="2276474"/>
            <a:ext cx="1101729" cy="652459"/>
          </a:xfrm>
          <a:prstGeom prst="line">
            <a:avLst/>
          </a:pr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64" name="Line 40"/>
          <p:cNvSpPr>
            <a:spLocks noChangeShapeType="1"/>
          </p:cNvSpPr>
          <p:nvPr/>
        </p:nvSpPr>
        <p:spPr bwMode="auto">
          <a:xfrm>
            <a:off x="5724525" y="2276475"/>
            <a:ext cx="1133491" cy="581021"/>
          </a:xfrm>
          <a:prstGeom prst="line">
            <a:avLst/>
          </a:prstGeom>
          <a:noFill/>
          <a:ln w="28575" cap="sq">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7065" name="Rectangle 41"/>
          <p:cNvSpPr>
            <a:spLocks noChangeArrowheads="1"/>
          </p:cNvSpPr>
          <p:nvPr/>
        </p:nvSpPr>
        <p:spPr bwMode="auto">
          <a:xfrm>
            <a:off x="5118100" y="1785925"/>
            <a:ext cx="649288" cy="49054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3333FF"/>
                </a:solidFill>
                <a:effectLst/>
                <a:uLnTx/>
                <a:uFillTx/>
                <a:latin typeface="Times New Roman" pitchFamily="18" charset="0"/>
                <a:ea typeface="宋体" pitchFamily="2" charset="-122"/>
                <a:cs typeface="Times New Roman" pitchFamily="18" charset="0"/>
              </a:rPr>
              <a:t>100</a:t>
            </a:r>
          </a:p>
        </p:txBody>
      </p:sp>
      <p:sp>
        <p:nvSpPr>
          <p:cNvPr id="257066" name="Text Box 42"/>
          <p:cNvSpPr txBox="1">
            <a:spLocks noChangeArrowheads="1"/>
          </p:cNvSpPr>
          <p:nvPr/>
        </p:nvSpPr>
        <p:spPr bwMode="auto">
          <a:xfrm>
            <a:off x="130218" y="404813"/>
            <a:ext cx="553998" cy="4248150"/>
          </a:xfrm>
          <a:prstGeom prst="rect">
            <a:avLst/>
          </a:prstGeom>
          <a:solidFill>
            <a:srgbClr val="CC00FF"/>
          </a:solidFill>
          <a:ln w="9525" algn="ctr">
            <a:noFill/>
            <a:miter lim="800000"/>
            <a:headEnd/>
            <a:tailEnd type="none" w="med" len="lg"/>
          </a:ln>
          <a:effectLst/>
        </p:spPr>
        <p:txBody>
          <a:bodyPr vert="eaVert">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楷体" pitchFamily="49" charset="-122"/>
                <a:ea typeface="楷体" pitchFamily="49" charset="-122"/>
                <a:cs typeface="+mn-cs"/>
              </a:rPr>
              <a:t>建立哈夫曼树示例的演示</a:t>
            </a:r>
          </a:p>
        </p:txBody>
      </p:sp>
      <p:sp>
        <p:nvSpPr>
          <p:cNvPr id="257067" name="Text Box 43"/>
          <p:cNvSpPr txBox="1">
            <a:spLocks noChangeArrowheads="1"/>
          </p:cNvSpPr>
          <p:nvPr/>
        </p:nvSpPr>
        <p:spPr bwMode="auto">
          <a:xfrm>
            <a:off x="4643438" y="5949950"/>
            <a:ext cx="1441450" cy="457200"/>
          </a:xfrm>
          <a:prstGeom prst="rect">
            <a:avLst/>
          </a:prstGeom>
          <a:noFill/>
          <a:ln w="9525" algn="ctr">
            <a:noFill/>
            <a:miter lim="800000"/>
            <a:headEnd/>
            <a:tailEnd type="none" w="med" len="lg"/>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FF00FF"/>
                </a:solidFill>
                <a:effectLst/>
                <a:uLnTx/>
                <a:uFillTx/>
                <a:latin typeface="黑体" pitchFamily="49" charset="-122"/>
                <a:ea typeface="黑体" pitchFamily="49" charset="-122"/>
                <a:cs typeface="+mn-cs"/>
              </a:rPr>
              <a:t>创建完毕</a:t>
            </a:r>
          </a:p>
        </p:txBody>
      </p:sp>
      <p:sp>
        <p:nvSpPr>
          <p:cNvPr id="45" name="灯片编号占位符 4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E4F7E5-DD09-4BA6-9AE1-47735B52AA37}" type="slidenum">
              <a:rPr kumimoji="0" lang="en-US" altLang="zh-CN" sz="2000" b="1" i="0" u="none" strike="noStrike" kern="1200" cap="none" spc="0" normalizeH="0" baseline="0" noProof="0" smtClean="0">
                <a:ln>
                  <a:noFill/>
                </a:ln>
                <a:solidFill>
                  <a:srgbClr val="FF0000"/>
                </a:solidFill>
                <a:effectLst/>
                <a:uLnTx/>
                <a:uFillTx/>
                <a:latin typeface="Times New Roman" pitchFamily="18"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r>
              <a:rPr kumimoji="0" lang="en-US" altLang="zh-CN" sz="2000" b="1" i="0" u="none" strike="noStrike" kern="1200" cap="none" spc="0" normalizeH="0" baseline="0" noProof="0">
                <a:ln>
                  <a:noFill/>
                </a:ln>
                <a:solidFill>
                  <a:srgbClr val="FF0000"/>
                </a:solidFill>
                <a:effectLst/>
                <a:uLnTx/>
                <a:uFillTx/>
                <a:latin typeface="Times New Roman" pitchFamily="18" charset="0"/>
                <a:ea typeface="楷体_GB2312" pitchFamily="49" charset="-122"/>
                <a:cs typeface="+mn-cs"/>
              </a:rPr>
              <a:t>/15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6"/>
                                        </p:tgtEl>
                                        <p:attrNameLst>
                                          <p:attrName>style.visibility</p:attrName>
                                        </p:attrNameLst>
                                      </p:cBhvr>
                                      <p:to>
                                        <p:strVal val="visible"/>
                                      </p:to>
                                    </p:set>
                                    <p:animEffect transition="in" filter="wipe(left)">
                                      <p:cBhvr>
                                        <p:cTn id="7" dur="500"/>
                                        <p:tgtEl>
                                          <p:spTgt spid="25702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7028"/>
                                        </p:tgtEl>
                                        <p:attrNameLst>
                                          <p:attrName>style.visibility</p:attrName>
                                        </p:attrNameLst>
                                      </p:cBhvr>
                                      <p:to>
                                        <p:strVal val="visible"/>
                                      </p:to>
                                    </p:set>
                                    <p:animEffect transition="in" filter="wipe(left)">
                                      <p:cBhvr>
                                        <p:cTn id="10" dur="500"/>
                                        <p:tgtEl>
                                          <p:spTgt spid="25702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7029"/>
                                        </p:tgtEl>
                                        <p:attrNameLst>
                                          <p:attrName>style.visibility</p:attrName>
                                        </p:attrNameLst>
                                      </p:cBhvr>
                                      <p:to>
                                        <p:strVal val="visible"/>
                                      </p:to>
                                    </p:set>
                                    <p:animEffect transition="in" filter="wipe(left)">
                                      <p:cBhvr>
                                        <p:cTn id="13" dur="500"/>
                                        <p:tgtEl>
                                          <p:spTgt spid="2570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7030"/>
                                        </p:tgtEl>
                                        <p:attrNameLst>
                                          <p:attrName>style.visibility</p:attrName>
                                        </p:attrNameLst>
                                      </p:cBhvr>
                                      <p:to>
                                        <p:strVal val="visible"/>
                                      </p:to>
                                    </p:set>
                                    <p:animEffect transition="in" filter="wipe(left)">
                                      <p:cBhvr>
                                        <p:cTn id="16" dur="500"/>
                                        <p:tgtEl>
                                          <p:spTgt spid="2570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7031"/>
                                        </p:tgtEl>
                                        <p:attrNameLst>
                                          <p:attrName>style.visibility</p:attrName>
                                        </p:attrNameLst>
                                      </p:cBhvr>
                                      <p:to>
                                        <p:strVal val="visible"/>
                                      </p:to>
                                    </p:set>
                                    <p:animEffect transition="in" filter="wipe(left)">
                                      <p:cBhvr>
                                        <p:cTn id="19" dur="500"/>
                                        <p:tgtEl>
                                          <p:spTgt spid="25703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7038"/>
                                        </p:tgtEl>
                                        <p:attrNameLst>
                                          <p:attrName>style.visibility</p:attrName>
                                        </p:attrNameLst>
                                      </p:cBhvr>
                                      <p:to>
                                        <p:strVal val="visible"/>
                                      </p:to>
                                    </p:set>
                                    <p:animEffect transition="in" filter="wipe(left)">
                                      <p:cBhvr>
                                        <p:cTn id="22" dur="500"/>
                                        <p:tgtEl>
                                          <p:spTgt spid="25703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7039"/>
                                        </p:tgtEl>
                                        <p:attrNameLst>
                                          <p:attrName>style.visibility</p:attrName>
                                        </p:attrNameLst>
                                      </p:cBhvr>
                                      <p:to>
                                        <p:strVal val="visible"/>
                                      </p:to>
                                    </p:set>
                                    <p:animEffect transition="in" filter="wipe(left)">
                                      <p:cBhvr>
                                        <p:cTn id="25" dur="500"/>
                                        <p:tgtEl>
                                          <p:spTgt spid="25703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7040"/>
                                        </p:tgtEl>
                                        <p:attrNameLst>
                                          <p:attrName>style.visibility</p:attrName>
                                        </p:attrNameLst>
                                      </p:cBhvr>
                                      <p:to>
                                        <p:strVal val="visible"/>
                                      </p:to>
                                    </p:set>
                                    <p:animEffect transition="in" filter="wipe(left)">
                                      <p:cBhvr>
                                        <p:cTn id="28" dur="500"/>
                                        <p:tgtEl>
                                          <p:spTgt spid="257040"/>
                                        </p:tgtEl>
                                      </p:cBhvr>
                                    </p:animEffec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1.38889E-6 4.07407E-6 L 0.11077 0.32615 " pathEditMode="relative" rAng="0" ptsTypes="AA">
                                      <p:cBhvr>
                                        <p:cTn id="32" dur="2000" fill="hold"/>
                                        <p:tgtEl>
                                          <p:spTgt spid="257028"/>
                                        </p:tgtEl>
                                        <p:attrNameLst>
                                          <p:attrName>ppt_x</p:attrName>
                                          <p:attrName>ppt_y</p:attrName>
                                        </p:attrNameLst>
                                      </p:cBhvr>
                                      <p:rCtr x="5500" y="16300"/>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1" nodeType="clickEffect">
                                  <p:stCondLst>
                                    <p:cond delay="0"/>
                                  </p:stCondLst>
                                  <p:childTnLst>
                                    <p:animMotion origin="layout" path="M 2.77778E-7 3.7037E-7 L -0.5967 0.3287 " pathEditMode="relative" rAng="0" ptsTypes="AA">
                                      <p:cBhvr>
                                        <p:cTn id="36" dur="2000" fill="hold"/>
                                        <p:tgtEl>
                                          <p:spTgt spid="257039"/>
                                        </p:tgtEl>
                                        <p:attrNameLst>
                                          <p:attrName>ppt_x</p:attrName>
                                          <p:attrName>ppt_y</p:attrName>
                                        </p:attrNameLst>
                                      </p:cBhvr>
                                      <p:rCtr x="-29800" y="16400"/>
                                    </p:animMotion>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257032"/>
                                        </p:tgtEl>
                                        <p:attrNameLst>
                                          <p:attrName>style.visibility</p:attrName>
                                        </p:attrNameLst>
                                      </p:cBhvr>
                                      <p:to>
                                        <p:strVal val="visible"/>
                                      </p:to>
                                    </p:set>
                                    <p:animEffect transition="in" filter="wipe(right)">
                                      <p:cBhvr>
                                        <p:cTn id="41" dur="500"/>
                                        <p:tgtEl>
                                          <p:spTgt spid="257032"/>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57033"/>
                                        </p:tgtEl>
                                        <p:attrNameLst>
                                          <p:attrName>style.visibility</p:attrName>
                                        </p:attrNameLst>
                                      </p:cBhvr>
                                      <p:to>
                                        <p:strVal val="visible"/>
                                      </p:to>
                                    </p:set>
                                    <p:animEffect transition="in" filter="wipe(right)">
                                      <p:cBhvr>
                                        <p:cTn id="44" dur="500"/>
                                        <p:tgtEl>
                                          <p:spTgt spid="257033"/>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257034"/>
                                        </p:tgtEl>
                                        <p:attrNameLst>
                                          <p:attrName>style.visibility</p:attrName>
                                        </p:attrNameLst>
                                      </p:cBhvr>
                                      <p:to>
                                        <p:strVal val="visible"/>
                                      </p:to>
                                    </p:set>
                                    <p:animEffect transition="in" filter="wipe(right)">
                                      <p:cBhvr>
                                        <p:cTn id="47" dur="500"/>
                                        <p:tgtEl>
                                          <p:spTgt spid="257034"/>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1" nodeType="clickEffect">
                                  <p:stCondLst>
                                    <p:cond delay="0"/>
                                  </p:stCondLst>
                                  <p:childTnLst>
                                    <p:animMotion origin="layout" path="M -1.38889E-6 3.00578E-6 L -0.27812 0.61942 " pathEditMode="relative" rAng="0" ptsTypes="AA">
                                      <p:cBhvr>
                                        <p:cTn id="51" dur="2000" fill="hold"/>
                                        <p:tgtEl>
                                          <p:spTgt spid="257030"/>
                                        </p:tgtEl>
                                        <p:attrNameLst>
                                          <p:attrName>ppt_x</p:attrName>
                                          <p:attrName>ppt_y</p:attrName>
                                        </p:attrNameLst>
                                      </p:cBhvr>
                                      <p:rCtr x="-13900" y="31000"/>
                                    </p:animMotion>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1" nodeType="clickEffect">
                                  <p:stCondLst>
                                    <p:cond delay="0"/>
                                  </p:stCondLst>
                                  <p:childTnLst>
                                    <p:animMotion origin="layout" path="M 4.16667E-6 3.00578E-6 L -0.24671 0.61942 " pathEditMode="relative" rAng="0" ptsTypes="AA">
                                      <p:cBhvr>
                                        <p:cTn id="55" dur="2000" fill="hold"/>
                                        <p:tgtEl>
                                          <p:spTgt spid="257026"/>
                                        </p:tgtEl>
                                        <p:attrNameLst>
                                          <p:attrName>ppt_x</p:attrName>
                                          <p:attrName>ppt_y</p:attrName>
                                        </p:attrNameLst>
                                      </p:cBhvr>
                                      <p:rCtr x="-12300" y="31000"/>
                                    </p:animMotion>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57036"/>
                                        </p:tgtEl>
                                        <p:attrNameLst>
                                          <p:attrName>style.visibility</p:attrName>
                                        </p:attrNameLst>
                                      </p:cBhvr>
                                      <p:to>
                                        <p:strVal val="visible"/>
                                      </p:to>
                                    </p:set>
                                    <p:animEffect transition="in" filter="wipe(right)">
                                      <p:cBhvr>
                                        <p:cTn id="60" dur="500"/>
                                        <p:tgtEl>
                                          <p:spTgt spid="257036"/>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257037"/>
                                        </p:tgtEl>
                                        <p:attrNameLst>
                                          <p:attrName>style.visibility</p:attrName>
                                        </p:attrNameLst>
                                      </p:cBhvr>
                                      <p:to>
                                        <p:strVal val="visible"/>
                                      </p:to>
                                    </p:set>
                                    <p:animEffect transition="in" filter="wipe(right)">
                                      <p:cBhvr>
                                        <p:cTn id="63" dur="500"/>
                                        <p:tgtEl>
                                          <p:spTgt spid="257037"/>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257035"/>
                                        </p:tgtEl>
                                        <p:attrNameLst>
                                          <p:attrName>style.visibility</p:attrName>
                                        </p:attrNameLst>
                                      </p:cBhvr>
                                      <p:to>
                                        <p:strVal val="visible"/>
                                      </p:to>
                                    </p:set>
                                    <p:animEffect transition="in" filter="wipe(right)">
                                      <p:cBhvr>
                                        <p:cTn id="66" dur="500"/>
                                        <p:tgtEl>
                                          <p:spTgt spid="25703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4" fill="hold" grpId="2" nodeType="clickEffect">
                                  <p:stCondLst>
                                    <p:cond delay="0"/>
                                  </p:stCondLst>
                                  <p:childTnLst>
                                    <p:animEffect transition="out" filter="wipe(down)">
                                      <p:cBhvr>
                                        <p:cTn id="70" dur="500"/>
                                        <p:tgtEl>
                                          <p:spTgt spid="257028"/>
                                        </p:tgtEl>
                                      </p:cBhvr>
                                    </p:animEffect>
                                    <p:set>
                                      <p:cBhvr>
                                        <p:cTn id="71" dur="1" fill="hold">
                                          <p:stCondLst>
                                            <p:cond delay="499"/>
                                          </p:stCondLst>
                                        </p:cTn>
                                        <p:tgtEl>
                                          <p:spTgt spid="257028"/>
                                        </p:tgtEl>
                                        <p:attrNameLst>
                                          <p:attrName>style.visibility</p:attrName>
                                        </p:attrNameLst>
                                      </p:cBhvr>
                                      <p:to>
                                        <p:strVal val="hidden"/>
                                      </p:to>
                                    </p:set>
                                  </p:childTnLst>
                                </p:cTn>
                              </p:par>
                              <p:par>
                                <p:cTn id="72" presetID="22" presetClass="exit" presetSubtype="4" fill="hold" grpId="2" nodeType="withEffect">
                                  <p:stCondLst>
                                    <p:cond delay="0"/>
                                  </p:stCondLst>
                                  <p:childTnLst>
                                    <p:animEffect transition="out" filter="wipe(down)">
                                      <p:cBhvr>
                                        <p:cTn id="73" dur="500"/>
                                        <p:tgtEl>
                                          <p:spTgt spid="257039"/>
                                        </p:tgtEl>
                                      </p:cBhvr>
                                    </p:animEffect>
                                    <p:set>
                                      <p:cBhvr>
                                        <p:cTn id="74" dur="1" fill="hold">
                                          <p:stCondLst>
                                            <p:cond delay="499"/>
                                          </p:stCondLst>
                                        </p:cTn>
                                        <p:tgtEl>
                                          <p:spTgt spid="257039"/>
                                        </p:tgtEl>
                                        <p:attrNameLst>
                                          <p:attrName>style.visibility</p:attrName>
                                        </p:attrNameLst>
                                      </p:cBhvr>
                                      <p:to>
                                        <p:strVal val="hidden"/>
                                      </p:to>
                                    </p:set>
                                  </p:childTnLst>
                                </p:cTn>
                              </p:par>
                              <p:par>
                                <p:cTn id="75" presetID="22" presetClass="exit" presetSubtype="4" fill="hold" grpId="1" nodeType="withEffect">
                                  <p:stCondLst>
                                    <p:cond delay="0"/>
                                  </p:stCondLst>
                                  <p:childTnLst>
                                    <p:animEffect transition="out" filter="wipe(down)">
                                      <p:cBhvr>
                                        <p:cTn id="76" dur="500"/>
                                        <p:tgtEl>
                                          <p:spTgt spid="257032"/>
                                        </p:tgtEl>
                                      </p:cBhvr>
                                    </p:animEffect>
                                    <p:set>
                                      <p:cBhvr>
                                        <p:cTn id="77" dur="1" fill="hold">
                                          <p:stCondLst>
                                            <p:cond delay="499"/>
                                          </p:stCondLst>
                                        </p:cTn>
                                        <p:tgtEl>
                                          <p:spTgt spid="257032"/>
                                        </p:tgtEl>
                                        <p:attrNameLst>
                                          <p:attrName>style.visibility</p:attrName>
                                        </p:attrNameLst>
                                      </p:cBhvr>
                                      <p:to>
                                        <p:strVal val="hidden"/>
                                      </p:to>
                                    </p:set>
                                  </p:childTnLst>
                                </p:cTn>
                              </p:par>
                              <p:par>
                                <p:cTn id="78" presetID="22" presetClass="exit" presetSubtype="4" fill="hold" grpId="1" nodeType="withEffect">
                                  <p:stCondLst>
                                    <p:cond delay="0"/>
                                  </p:stCondLst>
                                  <p:childTnLst>
                                    <p:animEffect transition="out" filter="wipe(down)">
                                      <p:cBhvr>
                                        <p:cTn id="79" dur="500"/>
                                        <p:tgtEl>
                                          <p:spTgt spid="257033"/>
                                        </p:tgtEl>
                                      </p:cBhvr>
                                    </p:animEffect>
                                    <p:set>
                                      <p:cBhvr>
                                        <p:cTn id="80" dur="1" fill="hold">
                                          <p:stCondLst>
                                            <p:cond delay="499"/>
                                          </p:stCondLst>
                                        </p:cTn>
                                        <p:tgtEl>
                                          <p:spTgt spid="257033"/>
                                        </p:tgtEl>
                                        <p:attrNameLst>
                                          <p:attrName>style.visibility</p:attrName>
                                        </p:attrNameLst>
                                      </p:cBhvr>
                                      <p:to>
                                        <p:strVal val="hidden"/>
                                      </p:to>
                                    </p:set>
                                  </p:childTnLst>
                                </p:cTn>
                              </p:par>
                              <p:par>
                                <p:cTn id="81" presetID="22" presetClass="exit" presetSubtype="4" fill="hold" grpId="1" nodeType="withEffect">
                                  <p:stCondLst>
                                    <p:cond delay="0"/>
                                  </p:stCondLst>
                                  <p:childTnLst>
                                    <p:animEffect transition="out" filter="wipe(down)">
                                      <p:cBhvr>
                                        <p:cTn id="82" dur="500"/>
                                        <p:tgtEl>
                                          <p:spTgt spid="257034"/>
                                        </p:tgtEl>
                                      </p:cBhvr>
                                    </p:animEffect>
                                    <p:set>
                                      <p:cBhvr>
                                        <p:cTn id="83" dur="1" fill="hold">
                                          <p:stCondLst>
                                            <p:cond delay="499"/>
                                          </p:stCondLst>
                                        </p:cTn>
                                        <p:tgtEl>
                                          <p:spTgt spid="25703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57041"/>
                                        </p:tgtEl>
                                        <p:attrNameLst>
                                          <p:attrName>style.visibility</p:attrName>
                                        </p:attrNameLst>
                                      </p:cBhvr>
                                      <p:to>
                                        <p:strVal val="visible"/>
                                      </p:to>
                                    </p:set>
                                    <p:animEffect transition="in" filter="wipe(down)">
                                      <p:cBhvr>
                                        <p:cTn id="88" dur="500"/>
                                        <p:tgtEl>
                                          <p:spTgt spid="257041"/>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57042"/>
                                        </p:tgtEl>
                                        <p:attrNameLst>
                                          <p:attrName>style.visibility</p:attrName>
                                        </p:attrNameLst>
                                      </p:cBhvr>
                                      <p:to>
                                        <p:strVal val="visible"/>
                                      </p:to>
                                    </p:set>
                                    <p:animEffect transition="in" filter="wipe(down)">
                                      <p:cBhvr>
                                        <p:cTn id="91" dur="500"/>
                                        <p:tgtEl>
                                          <p:spTgt spid="25704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57043"/>
                                        </p:tgtEl>
                                        <p:attrNameLst>
                                          <p:attrName>style.visibility</p:attrName>
                                        </p:attrNameLst>
                                      </p:cBhvr>
                                      <p:to>
                                        <p:strVal val="visible"/>
                                      </p:to>
                                    </p:set>
                                    <p:animEffect transition="in" filter="wipe(down)">
                                      <p:cBhvr>
                                        <p:cTn id="94" dur="500"/>
                                        <p:tgtEl>
                                          <p:spTgt spid="257043"/>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57044"/>
                                        </p:tgtEl>
                                        <p:attrNameLst>
                                          <p:attrName>style.visibility</p:attrName>
                                        </p:attrNameLst>
                                      </p:cBhvr>
                                      <p:to>
                                        <p:strVal val="visible"/>
                                      </p:to>
                                    </p:set>
                                    <p:animEffect transition="in" filter="wipe(down)">
                                      <p:cBhvr>
                                        <p:cTn id="97" dur="500"/>
                                        <p:tgtEl>
                                          <p:spTgt spid="257044"/>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257045"/>
                                        </p:tgtEl>
                                        <p:attrNameLst>
                                          <p:attrName>style.visibility</p:attrName>
                                        </p:attrNameLst>
                                      </p:cBhvr>
                                      <p:to>
                                        <p:strVal val="visible"/>
                                      </p:to>
                                    </p:set>
                                    <p:animEffect transition="in" filter="wipe(down)">
                                      <p:cBhvr>
                                        <p:cTn id="100" dur="500"/>
                                        <p:tgtEl>
                                          <p:spTgt spid="257045"/>
                                        </p:tgtEl>
                                      </p:cBhvr>
                                    </p:animEffect>
                                  </p:childTnLst>
                                </p:cTn>
                              </p:par>
                            </p:childTnLst>
                          </p:cTn>
                        </p:par>
                      </p:childTnLst>
                    </p:cTn>
                  </p:par>
                  <p:par>
                    <p:cTn id="101" fill="hold">
                      <p:stCondLst>
                        <p:cond delay="indefinite"/>
                      </p:stCondLst>
                      <p:childTnLst>
                        <p:par>
                          <p:cTn id="102" fill="hold">
                            <p:stCondLst>
                              <p:cond delay="0"/>
                            </p:stCondLst>
                            <p:childTnLst>
                              <p:par>
                                <p:cTn id="103" presetID="0" presetClass="path" presetSubtype="0" accel="50000" decel="50000" fill="hold" grpId="1" nodeType="clickEffect">
                                  <p:stCondLst>
                                    <p:cond delay="0"/>
                                  </p:stCondLst>
                                  <p:childTnLst>
                                    <p:animMotion origin="layout" path="M -0.04722 0.00324 L -0.43142 0.57989 " pathEditMode="relative" rAng="0" ptsTypes="AA">
                                      <p:cBhvr>
                                        <p:cTn id="104" dur="2000" fill="hold"/>
                                        <p:tgtEl>
                                          <p:spTgt spid="257040"/>
                                        </p:tgtEl>
                                        <p:attrNameLst>
                                          <p:attrName>ppt_x</p:attrName>
                                          <p:attrName>ppt_y</p:attrName>
                                        </p:attrNameLst>
                                      </p:cBhvr>
                                      <p:rCtr x="-19200" y="28800"/>
                                    </p:animMotion>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257047"/>
                                        </p:tgtEl>
                                        <p:attrNameLst>
                                          <p:attrName>style.visibility</p:attrName>
                                        </p:attrNameLst>
                                      </p:cBhvr>
                                      <p:to>
                                        <p:strVal val="visible"/>
                                      </p:to>
                                    </p:set>
                                    <p:animEffect transition="in" filter="wipe(down)">
                                      <p:cBhvr>
                                        <p:cTn id="109" dur="500"/>
                                        <p:tgtEl>
                                          <p:spTgt spid="257047"/>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257046"/>
                                        </p:tgtEl>
                                        <p:attrNameLst>
                                          <p:attrName>style.visibility</p:attrName>
                                        </p:attrNameLst>
                                      </p:cBhvr>
                                      <p:to>
                                        <p:strVal val="visible"/>
                                      </p:to>
                                    </p:set>
                                    <p:animEffect transition="in" filter="wipe(down)">
                                      <p:cBhvr>
                                        <p:cTn id="112" dur="500"/>
                                        <p:tgtEl>
                                          <p:spTgt spid="257046"/>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257048"/>
                                        </p:tgtEl>
                                        <p:attrNameLst>
                                          <p:attrName>style.visibility</p:attrName>
                                        </p:attrNameLst>
                                      </p:cBhvr>
                                      <p:to>
                                        <p:strVal val="visible"/>
                                      </p:to>
                                    </p:set>
                                    <p:animEffect transition="in" filter="wipe(down)">
                                      <p:cBhvr>
                                        <p:cTn id="115" dur="500"/>
                                        <p:tgtEl>
                                          <p:spTgt spid="257048"/>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1" nodeType="clickEffect">
                                  <p:stCondLst>
                                    <p:cond delay="0"/>
                                  </p:stCondLst>
                                  <p:childTnLst>
                                    <p:animEffect transition="out" filter="wipe(down)">
                                      <p:cBhvr>
                                        <p:cTn id="119" dur="500"/>
                                        <p:tgtEl>
                                          <p:spTgt spid="257036"/>
                                        </p:tgtEl>
                                      </p:cBhvr>
                                    </p:animEffect>
                                    <p:set>
                                      <p:cBhvr>
                                        <p:cTn id="120" dur="1" fill="hold">
                                          <p:stCondLst>
                                            <p:cond delay="499"/>
                                          </p:stCondLst>
                                        </p:cTn>
                                        <p:tgtEl>
                                          <p:spTgt spid="257036"/>
                                        </p:tgtEl>
                                        <p:attrNameLst>
                                          <p:attrName>style.visibility</p:attrName>
                                        </p:attrNameLst>
                                      </p:cBhvr>
                                      <p:to>
                                        <p:strVal val="hidden"/>
                                      </p:to>
                                    </p:set>
                                  </p:childTnLst>
                                </p:cTn>
                              </p:par>
                              <p:par>
                                <p:cTn id="121" presetID="22" presetClass="exit" presetSubtype="4" fill="hold" grpId="1" nodeType="withEffect">
                                  <p:stCondLst>
                                    <p:cond delay="0"/>
                                  </p:stCondLst>
                                  <p:childTnLst>
                                    <p:animEffect transition="out" filter="wipe(down)">
                                      <p:cBhvr>
                                        <p:cTn id="122" dur="500"/>
                                        <p:tgtEl>
                                          <p:spTgt spid="257037"/>
                                        </p:tgtEl>
                                      </p:cBhvr>
                                    </p:animEffect>
                                    <p:set>
                                      <p:cBhvr>
                                        <p:cTn id="123" dur="1" fill="hold">
                                          <p:stCondLst>
                                            <p:cond delay="499"/>
                                          </p:stCondLst>
                                        </p:cTn>
                                        <p:tgtEl>
                                          <p:spTgt spid="257037"/>
                                        </p:tgtEl>
                                        <p:attrNameLst>
                                          <p:attrName>style.visibility</p:attrName>
                                        </p:attrNameLst>
                                      </p:cBhvr>
                                      <p:to>
                                        <p:strVal val="hidden"/>
                                      </p:to>
                                    </p:set>
                                  </p:childTnLst>
                                </p:cTn>
                              </p:par>
                              <p:par>
                                <p:cTn id="124" presetID="22" presetClass="exit" presetSubtype="4" fill="hold" grpId="1" nodeType="withEffect">
                                  <p:stCondLst>
                                    <p:cond delay="0"/>
                                  </p:stCondLst>
                                  <p:childTnLst>
                                    <p:animEffect transition="out" filter="wipe(down)">
                                      <p:cBhvr>
                                        <p:cTn id="125" dur="500"/>
                                        <p:tgtEl>
                                          <p:spTgt spid="257035"/>
                                        </p:tgtEl>
                                      </p:cBhvr>
                                    </p:animEffect>
                                    <p:set>
                                      <p:cBhvr>
                                        <p:cTn id="126" dur="1" fill="hold">
                                          <p:stCondLst>
                                            <p:cond delay="499"/>
                                          </p:stCondLst>
                                        </p:cTn>
                                        <p:tgtEl>
                                          <p:spTgt spid="257035"/>
                                        </p:tgtEl>
                                        <p:attrNameLst>
                                          <p:attrName>style.visibility</p:attrName>
                                        </p:attrNameLst>
                                      </p:cBhvr>
                                      <p:to>
                                        <p:strVal val="hidden"/>
                                      </p:to>
                                    </p:set>
                                  </p:childTnLst>
                                </p:cTn>
                              </p:par>
                              <p:par>
                                <p:cTn id="127" presetID="22" presetClass="exit" presetSubtype="4" fill="hold" nodeType="withEffect">
                                  <p:stCondLst>
                                    <p:cond delay="0"/>
                                  </p:stCondLst>
                                  <p:childTnLst>
                                    <p:animEffect transition="out" filter="wipe(down)">
                                      <p:cBhvr>
                                        <p:cTn id="128" dur="500"/>
                                        <p:tgtEl>
                                          <p:spTgt spid="257030"/>
                                        </p:tgtEl>
                                      </p:cBhvr>
                                    </p:animEffect>
                                    <p:set>
                                      <p:cBhvr>
                                        <p:cTn id="129" dur="1" fill="hold">
                                          <p:stCondLst>
                                            <p:cond delay="499"/>
                                          </p:stCondLst>
                                        </p:cTn>
                                        <p:tgtEl>
                                          <p:spTgt spid="257030"/>
                                        </p:tgtEl>
                                        <p:attrNameLst>
                                          <p:attrName>style.visibility</p:attrName>
                                        </p:attrNameLst>
                                      </p:cBhvr>
                                      <p:to>
                                        <p:strVal val="hidden"/>
                                      </p:to>
                                    </p:set>
                                  </p:childTnLst>
                                </p:cTn>
                              </p:par>
                              <p:par>
                                <p:cTn id="130" presetID="22" presetClass="exit" presetSubtype="4" fill="hold" nodeType="withEffect">
                                  <p:stCondLst>
                                    <p:cond delay="0"/>
                                  </p:stCondLst>
                                  <p:childTnLst>
                                    <p:animEffect transition="out" filter="wipe(down)">
                                      <p:cBhvr>
                                        <p:cTn id="131" dur="500"/>
                                        <p:tgtEl>
                                          <p:spTgt spid="257026"/>
                                        </p:tgtEl>
                                      </p:cBhvr>
                                    </p:animEffect>
                                    <p:set>
                                      <p:cBhvr>
                                        <p:cTn id="132" dur="1" fill="hold">
                                          <p:stCondLst>
                                            <p:cond delay="499"/>
                                          </p:stCondLst>
                                        </p:cTn>
                                        <p:tgtEl>
                                          <p:spTgt spid="25702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257049"/>
                                        </p:tgtEl>
                                        <p:attrNameLst>
                                          <p:attrName>style.visibility</p:attrName>
                                        </p:attrNameLst>
                                      </p:cBhvr>
                                      <p:to>
                                        <p:strVal val="visible"/>
                                      </p:to>
                                    </p:set>
                                    <p:animEffect transition="in" filter="wipe(down)">
                                      <p:cBhvr>
                                        <p:cTn id="137" dur="500"/>
                                        <p:tgtEl>
                                          <p:spTgt spid="257049"/>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257050"/>
                                        </p:tgtEl>
                                        <p:attrNameLst>
                                          <p:attrName>style.visibility</p:attrName>
                                        </p:attrNameLst>
                                      </p:cBhvr>
                                      <p:to>
                                        <p:strVal val="visible"/>
                                      </p:to>
                                    </p:set>
                                    <p:animEffect transition="in" filter="wipe(down)">
                                      <p:cBhvr>
                                        <p:cTn id="140" dur="500"/>
                                        <p:tgtEl>
                                          <p:spTgt spid="257050"/>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257051"/>
                                        </p:tgtEl>
                                        <p:attrNameLst>
                                          <p:attrName>style.visibility</p:attrName>
                                        </p:attrNameLst>
                                      </p:cBhvr>
                                      <p:to>
                                        <p:strVal val="visible"/>
                                      </p:to>
                                    </p:set>
                                    <p:animEffect transition="in" filter="wipe(down)">
                                      <p:cBhvr>
                                        <p:cTn id="143" dur="500"/>
                                        <p:tgtEl>
                                          <p:spTgt spid="257051"/>
                                        </p:tgtEl>
                                      </p:cBhvr>
                                    </p:animEffect>
                                  </p:childTnLst>
                                </p:cTn>
                              </p:par>
                              <p:par>
                                <p:cTn id="144" presetID="22" presetClass="entr" presetSubtype="4" fill="hold" nodeType="withEffect">
                                  <p:stCondLst>
                                    <p:cond delay="0"/>
                                  </p:stCondLst>
                                  <p:childTnLst>
                                    <p:set>
                                      <p:cBhvr>
                                        <p:cTn id="145" dur="1" fill="hold">
                                          <p:stCondLst>
                                            <p:cond delay="0"/>
                                          </p:stCondLst>
                                        </p:cTn>
                                        <p:tgtEl>
                                          <p:spTgt spid="257052"/>
                                        </p:tgtEl>
                                        <p:attrNameLst>
                                          <p:attrName>style.visibility</p:attrName>
                                        </p:attrNameLst>
                                      </p:cBhvr>
                                      <p:to>
                                        <p:strVal val="visible"/>
                                      </p:to>
                                    </p:set>
                                    <p:animEffect transition="in" filter="wipe(down)">
                                      <p:cBhvr>
                                        <p:cTn id="146" dur="500"/>
                                        <p:tgtEl>
                                          <p:spTgt spid="257052"/>
                                        </p:tgtEl>
                                      </p:cBhvr>
                                    </p:animEffect>
                                  </p:childTnLst>
                                </p:cTn>
                              </p:par>
                              <p:par>
                                <p:cTn id="147" presetID="22" presetClass="entr" presetSubtype="4" fill="hold" nodeType="withEffect">
                                  <p:stCondLst>
                                    <p:cond delay="0"/>
                                  </p:stCondLst>
                                  <p:childTnLst>
                                    <p:set>
                                      <p:cBhvr>
                                        <p:cTn id="148" dur="1" fill="hold">
                                          <p:stCondLst>
                                            <p:cond delay="0"/>
                                          </p:stCondLst>
                                        </p:cTn>
                                        <p:tgtEl>
                                          <p:spTgt spid="257053"/>
                                        </p:tgtEl>
                                        <p:attrNameLst>
                                          <p:attrName>style.visibility</p:attrName>
                                        </p:attrNameLst>
                                      </p:cBhvr>
                                      <p:to>
                                        <p:strVal val="visible"/>
                                      </p:to>
                                    </p:set>
                                    <p:animEffect transition="in" filter="wipe(down)">
                                      <p:cBhvr>
                                        <p:cTn id="149" dur="500"/>
                                        <p:tgtEl>
                                          <p:spTgt spid="257053"/>
                                        </p:tgtEl>
                                      </p:cBhvr>
                                    </p:animEffect>
                                  </p:childTnLst>
                                </p:cTn>
                              </p:par>
                            </p:childTnLst>
                          </p:cTn>
                        </p:par>
                      </p:childTnLst>
                    </p:cTn>
                  </p:par>
                  <p:par>
                    <p:cTn id="150" fill="hold">
                      <p:stCondLst>
                        <p:cond delay="indefinite"/>
                      </p:stCondLst>
                      <p:childTnLst>
                        <p:par>
                          <p:cTn id="151" fill="hold">
                            <p:stCondLst>
                              <p:cond delay="0"/>
                            </p:stCondLst>
                            <p:childTnLst>
                              <p:par>
                                <p:cTn id="152" presetID="0" presetClass="path" presetSubtype="0" accel="50000" decel="50000" fill="hold" grpId="1" nodeType="clickEffect">
                                  <p:stCondLst>
                                    <p:cond delay="0"/>
                                  </p:stCondLst>
                                  <p:childTnLst>
                                    <p:animMotion origin="layout" path="M -4.72222E-6 3.7037E-7 L 0.20643 0.54907 " pathEditMode="relative" rAng="0" ptsTypes="AA">
                                      <p:cBhvr>
                                        <p:cTn id="153" dur="2000" fill="hold"/>
                                        <p:tgtEl>
                                          <p:spTgt spid="257031"/>
                                        </p:tgtEl>
                                        <p:attrNameLst>
                                          <p:attrName>ppt_x</p:attrName>
                                          <p:attrName>ppt_y</p:attrName>
                                        </p:attrNameLst>
                                      </p:cBhvr>
                                      <p:rCtr x="10300" y="27500"/>
                                    </p:animMotion>
                                  </p:childTnLst>
                                </p:cTn>
                              </p:par>
                            </p:childTnLst>
                          </p:cTn>
                        </p:par>
                      </p:childTnLst>
                    </p:cTn>
                  </p:par>
                  <p:par>
                    <p:cTn id="154" fill="hold">
                      <p:stCondLst>
                        <p:cond delay="indefinite"/>
                      </p:stCondLst>
                      <p:childTnLst>
                        <p:par>
                          <p:cTn id="155" fill="hold">
                            <p:stCondLst>
                              <p:cond delay="0"/>
                            </p:stCondLst>
                            <p:childTnLst>
                              <p:par>
                                <p:cTn id="156" presetID="22" presetClass="entr" presetSubtype="2" fill="hold" grpId="0" nodeType="clickEffect">
                                  <p:stCondLst>
                                    <p:cond delay="0"/>
                                  </p:stCondLst>
                                  <p:childTnLst>
                                    <p:set>
                                      <p:cBhvr>
                                        <p:cTn id="157" dur="1" fill="hold">
                                          <p:stCondLst>
                                            <p:cond delay="0"/>
                                          </p:stCondLst>
                                        </p:cTn>
                                        <p:tgtEl>
                                          <p:spTgt spid="257054"/>
                                        </p:tgtEl>
                                        <p:attrNameLst>
                                          <p:attrName>style.visibility</p:attrName>
                                        </p:attrNameLst>
                                      </p:cBhvr>
                                      <p:to>
                                        <p:strVal val="visible"/>
                                      </p:to>
                                    </p:set>
                                    <p:animEffect transition="in" filter="wipe(right)">
                                      <p:cBhvr>
                                        <p:cTn id="158" dur="500"/>
                                        <p:tgtEl>
                                          <p:spTgt spid="257054"/>
                                        </p:tgtEl>
                                      </p:cBhvr>
                                    </p:animEffect>
                                  </p:childTnLst>
                                </p:cTn>
                              </p:par>
                              <p:par>
                                <p:cTn id="159" presetID="22" presetClass="entr" presetSubtype="2" fill="hold" grpId="0" nodeType="withEffect">
                                  <p:stCondLst>
                                    <p:cond delay="0"/>
                                  </p:stCondLst>
                                  <p:childTnLst>
                                    <p:set>
                                      <p:cBhvr>
                                        <p:cTn id="160" dur="1" fill="hold">
                                          <p:stCondLst>
                                            <p:cond delay="0"/>
                                          </p:stCondLst>
                                        </p:cTn>
                                        <p:tgtEl>
                                          <p:spTgt spid="257055"/>
                                        </p:tgtEl>
                                        <p:attrNameLst>
                                          <p:attrName>style.visibility</p:attrName>
                                        </p:attrNameLst>
                                      </p:cBhvr>
                                      <p:to>
                                        <p:strVal val="visible"/>
                                      </p:to>
                                    </p:set>
                                    <p:animEffect transition="in" filter="wipe(right)">
                                      <p:cBhvr>
                                        <p:cTn id="161" dur="500"/>
                                        <p:tgtEl>
                                          <p:spTgt spid="257055"/>
                                        </p:tgtEl>
                                      </p:cBhvr>
                                    </p:animEffect>
                                  </p:childTnLst>
                                </p:cTn>
                              </p:par>
                              <p:par>
                                <p:cTn id="162" presetID="22" presetClass="entr" presetSubtype="2" fill="hold" grpId="0" nodeType="withEffect">
                                  <p:stCondLst>
                                    <p:cond delay="0"/>
                                  </p:stCondLst>
                                  <p:childTnLst>
                                    <p:set>
                                      <p:cBhvr>
                                        <p:cTn id="163" dur="1" fill="hold">
                                          <p:stCondLst>
                                            <p:cond delay="0"/>
                                          </p:stCondLst>
                                        </p:cTn>
                                        <p:tgtEl>
                                          <p:spTgt spid="257056"/>
                                        </p:tgtEl>
                                        <p:attrNameLst>
                                          <p:attrName>style.visibility</p:attrName>
                                        </p:attrNameLst>
                                      </p:cBhvr>
                                      <p:to>
                                        <p:strVal val="visible"/>
                                      </p:to>
                                    </p:set>
                                    <p:animEffect transition="in" filter="wipe(right)">
                                      <p:cBhvr>
                                        <p:cTn id="164" dur="500"/>
                                        <p:tgtEl>
                                          <p:spTgt spid="257056"/>
                                        </p:tgtEl>
                                      </p:cBhvr>
                                    </p:animEffect>
                                  </p:childTnLst>
                                </p:cTn>
                              </p:par>
                            </p:childTnLst>
                          </p:cTn>
                        </p:par>
                      </p:childTnLst>
                    </p:cTn>
                  </p:par>
                  <p:par>
                    <p:cTn id="165" fill="hold">
                      <p:stCondLst>
                        <p:cond delay="indefinite"/>
                      </p:stCondLst>
                      <p:childTnLst>
                        <p:par>
                          <p:cTn id="166" fill="hold">
                            <p:stCondLst>
                              <p:cond delay="0"/>
                            </p:stCondLst>
                            <p:childTnLst>
                              <p:par>
                                <p:cTn id="167" presetID="0" presetClass="path" presetSubtype="0" accel="50000" decel="50000" fill="hold" grpId="1" nodeType="clickEffect">
                                  <p:stCondLst>
                                    <p:cond delay="0"/>
                                  </p:stCondLst>
                                  <p:childTnLst>
                                    <p:animMotion origin="layout" path="M 8.33333E-7 3.7037E-7 L -0.15573 0.43356 " pathEditMode="relative" rAng="0" ptsTypes="AA">
                                      <p:cBhvr>
                                        <p:cTn id="168" dur="2000" fill="hold"/>
                                        <p:tgtEl>
                                          <p:spTgt spid="257038"/>
                                        </p:tgtEl>
                                        <p:attrNameLst>
                                          <p:attrName>ppt_x</p:attrName>
                                          <p:attrName>ppt_y</p:attrName>
                                        </p:attrNameLst>
                                      </p:cBhvr>
                                      <p:rCtr x="-7800" y="21700"/>
                                    </p:animMotion>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grpId="0" nodeType="clickEffect">
                                  <p:stCondLst>
                                    <p:cond delay="0"/>
                                  </p:stCondLst>
                                  <p:childTnLst>
                                    <p:set>
                                      <p:cBhvr>
                                        <p:cTn id="172" dur="1" fill="hold">
                                          <p:stCondLst>
                                            <p:cond delay="0"/>
                                          </p:stCondLst>
                                        </p:cTn>
                                        <p:tgtEl>
                                          <p:spTgt spid="257057"/>
                                        </p:tgtEl>
                                        <p:attrNameLst>
                                          <p:attrName>style.visibility</p:attrName>
                                        </p:attrNameLst>
                                      </p:cBhvr>
                                      <p:to>
                                        <p:strVal val="visible"/>
                                      </p:to>
                                    </p:set>
                                    <p:animEffect transition="in" filter="wipe(down)">
                                      <p:cBhvr>
                                        <p:cTn id="173" dur="500"/>
                                        <p:tgtEl>
                                          <p:spTgt spid="257057"/>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257058"/>
                                        </p:tgtEl>
                                        <p:attrNameLst>
                                          <p:attrName>style.visibility</p:attrName>
                                        </p:attrNameLst>
                                      </p:cBhvr>
                                      <p:to>
                                        <p:strVal val="visible"/>
                                      </p:to>
                                    </p:set>
                                    <p:animEffect transition="in" filter="wipe(down)">
                                      <p:cBhvr>
                                        <p:cTn id="176" dur="500"/>
                                        <p:tgtEl>
                                          <p:spTgt spid="257058"/>
                                        </p:tgtEl>
                                      </p:cBhvr>
                                    </p:animEffect>
                                  </p:childTnLst>
                                </p:cTn>
                              </p:par>
                              <p:par>
                                <p:cTn id="177" presetID="22" presetClass="entr" presetSubtype="4" fill="hold" grpId="0" nodeType="withEffect">
                                  <p:stCondLst>
                                    <p:cond delay="0"/>
                                  </p:stCondLst>
                                  <p:childTnLst>
                                    <p:set>
                                      <p:cBhvr>
                                        <p:cTn id="178" dur="1" fill="hold">
                                          <p:stCondLst>
                                            <p:cond delay="0"/>
                                          </p:stCondLst>
                                        </p:cTn>
                                        <p:tgtEl>
                                          <p:spTgt spid="257059"/>
                                        </p:tgtEl>
                                        <p:attrNameLst>
                                          <p:attrName>style.visibility</p:attrName>
                                        </p:attrNameLst>
                                      </p:cBhvr>
                                      <p:to>
                                        <p:strVal val="visible"/>
                                      </p:to>
                                    </p:set>
                                    <p:animEffect transition="in" filter="wipe(down)">
                                      <p:cBhvr>
                                        <p:cTn id="179" dur="500"/>
                                        <p:tgtEl>
                                          <p:spTgt spid="257059"/>
                                        </p:tgtEl>
                                      </p:cBhvr>
                                    </p:animEffect>
                                  </p:childTnLst>
                                </p:cTn>
                              </p:par>
                            </p:childTnLst>
                          </p:cTn>
                        </p:par>
                      </p:childTnLst>
                    </p:cTn>
                  </p:par>
                  <p:par>
                    <p:cTn id="180" fill="hold">
                      <p:stCondLst>
                        <p:cond delay="indefinite"/>
                      </p:stCondLst>
                      <p:childTnLst>
                        <p:par>
                          <p:cTn id="181" fill="hold">
                            <p:stCondLst>
                              <p:cond delay="0"/>
                            </p:stCondLst>
                            <p:childTnLst>
                              <p:par>
                                <p:cTn id="182" presetID="0" presetClass="path" presetSubtype="0" accel="50000" decel="50000" fill="hold" grpId="1" nodeType="clickEffect">
                                  <p:stCondLst>
                                    <p:cond delay="0"/>
                                  </p:stCondLst>
                                  <p:childTnLst>
                                    <p:animMotion origin="layout" path="M -1.38889E-6 3.7037E-7 L 0.43611 0.42315 " pathEditMode="relative" rAng="0" ptsTypes="AA">
                                      <p:cBhvr>
                                        <p:cTn id="183" dur="2000" fill="hold"/>
                                        <p:tgtEl>
                                          <p:spTgt spid="257029"/>
                                        </p:tgtEl>
                                        <p:attrNameLst>
                                          <p:attrName>ppt_x</p:attrName>
                                          <p:attrName>ppt_y</p:attrName>
                                        </p:attrNameLst>
                                      </p:cBhvr>
                                      <p:rCtr x="21800" y="21200"/>
                                    </p:animMotion>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257060"/>
                                        </p:tgtEl>
                                        <p:attrNameLst>
                                          <p:attrName>style.visibility</p:attrName>
                                        </p:attrNameLst>
                                      </p:cBhvr>
                                      <p:to>
                                        <p:strVal val="visible"/>
                                      </p:to>
                                    </p:set>
                                    <p:animEffect transition="in" filter="wipe(down)">
                                      <p:cBhvr>
                                        <p:cTn id="188" dur="500"/>
                                        <p:tgtEl>
                                          <p:spTgt spid="257060"/>
                                        </p:tgtEl>
                                      </p:cBhvr>
                                    </p:animEffect>
                                  </p:childTnLst>
                                </p:cTn>
                              </p:par>
                              <p:par>
                                <p:cTn id="189" presetID="22" presetClass="entr" presetSubtype="4" fill="hold" grpId="0" nodeType="withEffect">
                                  <p:stCondLst>
                                    <p:cond delay="0"/>
                                  </p:stCondLst>
                                  <p:childTnLst>
                                    <p:set>
                                      <p:cBhvr>
                                        <p:cTn id="190" dur="1" fill="hold">
                                          <p:stCondLst>
                                            <p:cond delay="0"/>
                                          </p:stCondLst>
                                        </p:cTn>
                                        <p:tgtEl>
                                          <p:spTgt spid="257061"/>
                                        </p:tgtEl>
                                        <p:attrNameLst>
                                          <p:attrName>style.visibility</p:attrName>
                                        </p:attrNameLst>
                                      </p:cBhvr>
                                      <p:to>
                                        <p:strVal val="visible"/>
                                      </p:to>
                                    </p:set>
                                    <p:animEffect transition="in" filter="wipe(down)">
                                      <p:cBhvr>
                                        <p:cTn id="191" dur="500"/>
                                        <p:tgtEl>
                                          <p:spTgt spid="257061"/>
                                        </p:tgtEl>
                                      </p:cBhvr>
                                    </p:animEffect>
                                  </p:childTnLst>
                                </p:cTn>
                              </p:par>
                              <p:par>
                                <p:cTn id="192" presetID="22" presetClass="entr" presetSubtype="4" fill="hold" grpId="0" nodeType="withEffect">
                                  <p:stCondLst>
                                    <p:cond delay="0"/>
                                  </p:stCondLst>
                                  <p:childTnLst>
                                    <p:set>
                                      <p:cBhvr>
                                        <p:cTn id="193" dur="1" fill="hold">
                                          <p:stCondLst>
                                            <p:cond delay="0"/>
                                          </p:stCondLst>
                                        </p:cTn>
                                        <p:tgtEl>
                                          <p:spTgt spid="257062"/>
                                        </p:tgtEl>
                                        <p:attrNameLst>
                                          <p:attrName>style.visibility</p:attrName>
                                        </p:attrNameLst>
                                      </p:cBhvr>
                                      <p:to>
                                        <p:strVal val="visible"/>
                                      </p:to>
                                    </p:set>
                                    <p:animEffect transition="in" filter="wipe(down)">
                                      <p:cBhvr>
                                        <p:cTn id="194" dur="500"/>
                                        <p:tgtEl>
                                          <p:spTgt spid="257062"/>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4" fill="hold" grpId="0" nodeType="clickEffect">
                                  <p:stCondLst>
                                    <p:cond delay="0"/>
                                  </p:stCondLst>
                                  <p:childTnLst>
                                    <p:set>
                                      <p:cBhvr>
                                        <p:cTn id="198" dur="1" fill="hold">
                                          <p:stCondLst>
                                            <p:cond delay="0"/>
                                          </p:stCondLst>
                                        </p:cTn>
                                        <p:tgtEl>
                                          <p:spTgt spid="257063"/>
                                        </p:tgtEl>
                                        <p:attrNameLst>
                                          <p:attrName>style.visibility</p:attrName>
                                        </p:attrNameLst>
                                      </p:cBhvr>
                                      <p:to>
                                        <p:strVal val="visible"/>
                                      </p:to>
                                    </p:set>
                                    <p:animEffect transition="in" filter="wipe(down)">
                                      <p:cBhvr>
                                        <p:cTn id="199" dur="500"/>
                                        <p:tgtEl>
                                          <p:spTgt spid="257063"/>
                                        </p:tgtEl>
                                      </p:cBhvr>
                                    </p:animEffect>
                                  </p:childTnLst>
                                </p:cTn>
                              </p:par>
                              <p:par>
                                <p:cTn id="200" presetID="22" presetClass="entr" presetSubtype="4" fill="hold" grpId="0" nodeType="withEffect">
                                  <p:stCondLst>
                                    <p:cond delay="0"/>
                                  </p:stCondLst>
                                  <p:childTnLst>
                                    <p:set>
                                      <p:cBhvr>
                                        <p:cTn id="201" dur="1" fill="hold">
                                          <p:stCondLst>
                                            <p:cond delay="0"/>
                                          </p:stCondLst>
                                        </p:cTn>
                                        <p:tgtEl>
                                          <p:spTgt spid="257064"/>
                                        </p:tgtEl>
                                        <p:attrNameLst>
                                          <p:attrName>style.visibility</p:attrName>
                                        </p:attrNameLst>
                                      </p:cBhvr>
                                      <p:to>
                                        <p:strVal val="visible"/>
                                      </p:to>
                                    </p:set>
                                    <p:animEffect transition="in" filter="wipe(down)">
                                      <p:cBhvr>
                                        <p:cTn id="202" dur="500"/>
                                        <p:tgtEl>
                                          <p:spTgt spid="257064"/>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257065"/>
                                        </p:tgtEl>
                                        <p:attrNameLst>
                                          <p:attrName>style.visibility</p:attrName>
                                        </p:attrNameLst>
                                      </p:cBhvr>
                                      <p:to>
                                        <p:strVal val="visible"/>
                                      </p:to>
                                    </p:set>
                                    <p:animEffect transition="in" filter="wipe(down)">
                                      <p:cBhvr>
                                        <p:cTn id="205" dur="500"/>
                                        <p:tgtEl>
                                          <p:spTgt spid="257065"/>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257067"/>
                                        </p:tgtEl>
                                        <p:attrNameLst>
                                          <p:attrName>style.visibility</p:attrName>
                                        </p:attrNameLst>
                                      </p:cBhvr>
                                      <p:to>
                                        <p:strVal val="visible"/>
                                      </p:to>
                                    </p:set>
                                    <p:animEffect transition="in" filter="wipe(left)">
                                      <p:cBhvr>
                                        <p:cTn id="210" dur="500"/>
                                        <p:tgtEl>
                                          <p:spTgt spid="257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6" grpId="0" animBg="1"/>
      <p:bldP spid="257036" grpId="1" animBg="1"/>
      <p:bldP spid="257037" grpId="0" animBg="1"/>
      <p:bldP spid="257037" grpId="1" animBg="1"/>
      <p:bldP spid="257032" grpId="0" animBg="1"/>
      <p:bldP spid="257032" grpId="1" animBg="1"/>
      <p:bldP spid="257033" grpId="0" animBg="1"/>
      <p:bldP spid="257033" grpId="1" animBg="1"/>
      <p:bldP spid="257054" grpId="0" animBg="1"/>
      <p:bldP spid="257055" grpId="0" animBg="1"/>
      <p:bldP spid="257051" grpId="0" animBg="1"/>
      <p:bldP spid="257050" grpId="0" animBg="1"/>
      <p:bldP spid="257026" grpId="0" animBg="1"/>
      <p:bldP spid="257026" grpId="1" animBg="1"/>
      <p:bldP spid="257028" grpId="0" animBg="1"/>
      <p:bldP spid="257028" grpId="1" animBg="1"/>
      <p:bldP spid="257028" grpId="2" animBg="1"/>
      <p:bldP spid="257029" grpId="0" animBg="1"/>
      <p:bldP spid="257029" grpId="1" animBg="1"/>
      <p:bldP spid="257030" grpId="0" animBg="1"/>
      <p:bldP spid="257030" grpId="1" animBg="1"/>
      <p:bldP spid="257031" grpId="0" animBg="1"/>
      <p:bldP spid="257031" grpId="1" animBg="1"/>
      <p:bldP spid="257034" grpId="0" animBg="1"/>
      <p:bldP spid="257034" grpId="1" animBg="1"/>
      <p:bldP spid="257035" grpId="0" animBg="1"/>
      <p:bldP spid="257035" grpId="1" animBg="1"/>
      <p:bldP spid="257038" grpId="0" animBg="1"/>
      <p:bldP spid="257038" grpId="1" animBg="1"/>
      <p:bldP spid="257039" grpId="0" animBg="1"/>
      <p:bldP spid="257039" grpId="1" animBg="1"/>
      <p:bldP spid="257039" grpId="2" animBg="1"/>
      <p:bldP spid="257040" grpId="0" animBg="1"/>
      <p:bldP spid="257040" grpId="1" animBg="1"/>
      <p:bldP spid="257041" grpId="0" animBg="1"/>
      <p:bldP spid="257042" grpId="0" animBg="1"/>
      <p:bldP spid="257043" grpId="0" animBg="1"/>
      <p:bldP spid="257044" grpId="0" animBg="1"/>
      <p:bldP spid="257045" grpId="0" animBg="1"/>
      <p:bldP spid="257046" grpId="0" animBg="1"/>
      <p:bldP spid="257047" grpId="0" animBg="1"/>
      <p:bldP spid="257048" grpId="0" animBg="1"/>
      <p:bldP spid="257056" grpId="0" animBg="1"/>
      <p:bldP spid="257057" grpId="0" animBg="1"/>
      <p:bldP spid="257058" grpId="0" animBg="1"/>
      <p:bldP spid="257059" grpId="0" animBg="1"/>
      <p:bldP spid="257060" grpId="0" animBg="1"/>
      <p:bldP spid="257061" grpId="0" animBg="1"/>
      <p:bldP spid="257062" grpId="0" animBg="1"/>
      <p:bldP spid="257063" grpId="0" animBg="1"/>
      <p:bldP spid="257064" grpId="0" animBg="1"/>
      <p:bldP spid="257065" grpId="0" animBg="1"/>
      <p:bldP spid="25706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22" name="Rectangle 1">
            <a:extLst>
              <a:ext uri="{FF2B5EF4-FFF2-40B4-BE49-F238E27FC236}">
                <a16:creationId xmlns="" xmlns:a16="http://schemas.microsoft.com/office/drawing/2014/main" id="{B152A8D1-757A-4DA9-BE46-1D97E85FD804}"/>
              </a:ext>
            </a:extLst>
          </p:cNvPr>
          <p:cNvSpPr>
            <a:spLocks noChangeArrowheads="1"/>
          </p:cNvSpPr>
          <p:nvPr/>
        </p:nvSpPr>
        <p:spPr bwMode="auto">
          <a:xfrm>
            <a:off x="251520" y="764704"/>
            <a:ext cx="84969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dirty="0">
                <a:solidFill>
                  <a:srgbClr val="FF3300"/>
                </a:solidFill>
                <a:latin typeface="微软雅黑" panose="020B0503020204020204" pitchFamily="34" charset="-122"/>
                <a:ea typeface="微软雅黑" panose="020B0503020204020204" pitchFamily="34" charset="-122"/>
              </a:rPr>
              <a:t>例</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求带权为</a:t>
            </a:r>
            <a:r>
              <a:rPr lang="en-US" altLang="zh-CN" dirty="0">
                <a:solidFill>
                  <a:srgbClr val="000000"/>
                </a:solidFill>
                <a:latin typeface="微软雅黑" panose="020B0503020204020204" pitchFamily="34" charset="-122"/>
                <a:ea typeface="微软雅黑" panose="020B0503020204020204" pitchFamily="34" charset="-122"/>
              </a:rPr>
              <a:t>7</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8</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9</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12</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rPr>
              <a:t>16</a:t>
            </a:r>
            <a:r>
              <a:rPr lang="zh-CN" altLang="en-US" dirty="0">
                <a:solidFill>
                  <a:srgbClr val="000000"/>
                </a:solidFill>
                <a:latin typeface="微软雅黑" panose="020B0503020204020204" pitchFamily="34" charset="-122"/>
                <a:ea typeface="微软雅黑" panose="020B0503020204020204" pitchFamily="34" charset="-122"/>
              </a:rPr>
              <a:t>的最优二叉树及其权。</a:t>
            </a:r>
          </a:p>
        </p:txBody>
      </p:sp>
      <p:pic>
        <p:nvPicPr>
          <p:cNvPr id="3" name="Picture 3">
            <a:extLst>
              <a:ext uri="{FF2B5EF4-FFF2-40B4-BE49-F238E27FC236}">
                <a16:creationId xmlns="" xmlns:a16="http://schemas.microsoft.com/office/drawing/2014/main" id="{8B1186B5-CE47-4632-BE4D-1E3E7B304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16832"/>
            <a:ext cx="4262957" cy="3279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 xmlns:a16="http://schemas.microsoft.com/office/drawing/2014/main" id="{00B2C211-979D-4AE2-A1E0-8BF914060F4A}"/>
              </a:ext>
            </a:extLst>
          </p:cNvPr>
          <p:cNvSpPr/>
          <p:nvPr/>
        </p:nvSpPr>
        <p:spPr>
          <a:xfrm>
            <a:off x="935596" y="5301208"/>
            <a:ext cx="7272808" cy="646331"/>
          </a:xfrm>
          <a:prstGeom prst="rect">
            <a:avLst/>
          </a:prstGeom>
        </p:spPr>
        <p:txBody>
          <a:bodyPr wrap="square">
            <a:spAutoFit/>
          </a:bodyPr>
          <a:lstStyle/>
          <a:p>
            <a:pPr lvl="0" algn="l" defTabSz="685800" eaLnBrk="0" fontAlgn="t" hangingPunct="0">
              <a:lnSpc>
                <a:spcPct val="150000"/>
              </a:lnSpc>
            </a:pPr>
            <a:r>
              <a:rPr lang="zh-CN" altLang="en-US" dirty="0">
                <a:solidFill>
                  <a:srgbClr val="FF0000"/>
                </a:solidFill>
                <a:latin typeface="微软雅黑" panose="020B0503020204020204" pitchFamily="34" charset="-122"/>
                <a:ea typeface="微软雅黑" panose="020B0503020204020204" pitchFamily="34" charset="-122"/>
              </a:rPr>
              <a:t>树的权为</a:t>
            </a:r>
            <a:r>
              <a:rPr lang="en-US" altLang="zh-CN" dirty="0">
                <a:solidFill>
                  <a:srgbClr val="000000"/>
                </a:solidFill>
                <a:latin typeface="微软雅黑" panose="020B0503020204020204" pitchFamily="34" charset="-122"/>
                <a:ea typeface="微软雅黑" panose="020B0503020204020204" pitchFamily="34" charset="-122"/>
              </a:rPr>
              <a:t>(9+12+16)×2+(7+8)×3=119</a:t>
            </a:r>
            <a:r>
              <a:rPr lang="zh-CN" altLang="en-US" dirty="0">
                <a:solidFill>
                  <a:srgbClr val="000000"/>
                </a:solidFill>
                <a:latin typeface="微软雅黑" panose="020B0503020204020204" pitchFamily="34" charset="-122"/>
                <a:ea typeface="微软雅黑" panose="020B0503020204020204" pitchFamily="34"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22"/>
                                        </p:tgtEl>
                                        <p:attrNameLst>
                                          <p:attrName>style.visibility</p:attrName>
                                        </p:attrNameLst>
                                      </p:cBhvr>
                                      <p:to>
                                        <p:strVal val="visible"/>
                                      </p:to>
                                    </p:set>
                                    <p:animEffect transition="in" filter="wipe(left)">
                                      <p:cBhvr>
                                        <p:cTn id="7" dur="500"/>
                                        <p:tgtEl>
                                          <p:spTgt spid="389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6290" name="Rectangle 1">
            <a:extLst>
              <a:ext uri="{FF2B5EF4-FFF2-40B4-BE49-F238E27FC236}">
                <a16:creationId xmlns="" xmlns:a16="http://schemas.microsoft.com/office/drawing/2014/main" id="{2A0D563C-EE52-4DC7-A621-856BE13666FD}"/>
              </a:ext>
            </a:extLst>
          </p:cNvPr>
          <p:cNvSpPr>
            <a:spLocks noChangeArrowheads="1"/>
          </p:cNvSpPr>
          <p:nvPr/>
        </p:nvSpPr>
        <p:spPr bwMode="auto">
          <a:xfrm>
            <a:off x="246856" y="908720"/>
            <a:ext cx="86502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36576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t" latinLnBrk="0" hangingPunct="0">
              <a:lnSpc>
                <a:spcPct val="150000"/>
              </a:lnSpc>
              <a:spcBef>
                <a:spcPct val="0"/>
              </a:spcBef>
              <a:spcAft>
                <a:spcPct val="0"/>
              </a:spcAft>
              <a:buClrTx/>
              <a:buSzTx/>
              <a:buFont typeface="Arial" panose="020B0604020202020204" pitchFamily="34" charset="0"/>
              <a:buNone/>
              <a:tabLst/>
              <a:defRPr/>
            </a:pPr>
            <a:r>
              <a:rPr kumimoji="0" lang="zh-CN" altLang="en-US" i="0" u="none" strike="noStrike" kern="120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cs typeface="+mn-cs"/>
              </a:rPr>
              <a:t>定义</a:t>
            </a:r>
            <a:r>
              <a:rPr kumimoji="0" lang="zh-CN" altLang="en-US" b="0" i="0" u="none" strike="noStrike" kern="1200" cap="none" spc="0" normalizeH="0" baseline="0" noProof="0" dirty="0">
                <a:ln>
                  <a:noFill/>
                </a:ln>
                <a:solidFill>
                  <a:srgbClr val="FF3300"/>
                </a:solidFill>
                <a:effectLst/>
                <a:uLnTx/>
                <a:uFillTx/>
                <a:latin typeface="Garamond" panose="02020404030301010803" pitchFamily="18" charset="0"/>
                <a:ea typeface="微软雅黑" panose="020B0503020204020204" pitchFamily="34" charset="-122"/>
                <a:cs typeface="+mn-cs"/>
              </a:rPr>
              <a:t> </a:t>
            </a:r>
            <a:r>
              <a:rPr kumimoji="0" lang="en-US" altLang="zh-CN" b="0" i="0" u="none" strike="noStrike" kern="1200" cap="none" spc="0" normalizeH="0" baseline="0" noProof="0" dirty="0">
                <a:ln>
                  <a:noFill/>
                </a:ln>
                <a:solidFill>
                  <a:srgbClr val="000000"/>
                </a:solidFill>
                <a:effectLst/>
                <a:uLnTx/>
                <a:uFillTx/>
                <a:latin typeface="Garamond" panose="02020404030301010803" pitchFamily="18" charset="0"/>
                <a:ea typeface="微软雅黑" panose="020B0503020204020204" pitchFamily="34" charset="-122"/>
                <a:cs typeface="+mn-cs"/>
              </a:rPr>
              <a:t> </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en-US" altLang="zh-CN" b="0" i="0" u="none" strike="noStrike" kern="1200" cap="none" spc="0" normalizeH="0" baseline="-5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en-US" altLang="zh-CN" b="0" i="0" u="none" strike="noStrike" kern="1200" cap="none" spc="0" normalizeH="0" baseline="-5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2</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en-US" altLang="zh-CN" b="0" i="0" u="none" strike="noStrike" kern="1200" cap="none" spc="0" normalizeH="0" baseline="-5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n</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是长度是</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a:t>
            </a:r>
            <a:r>
              <a:rPr kumimoji="0" lang="zh-CN" altLang="en-US"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符号串</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，称其子串</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en-US" altLang="zh-CN" b="0" i="0" u="none" strike="noStrike" kern="1200" cap="none" spc="0" normalizeH="0" baseline="-5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1</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en-US" altLang="zh-CN" b="0" i="0" u="none" strike="noStrike" kern="1200" cap="none" spc="0" normalizeH="0" baseline="-5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1</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en-US" altLang="zh-CN" b="0" i="0" u="none" strike="noStrike" kern="1200" cap="none" spc="0" normalizeH="0" baseline="-5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2</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en-US" altLang="zh-CN" b="0" i="0" u="none" strike="noStrike" kern="1200" cap="none" spc="0" normalizeH="0" baseline="-5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1</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en-US" altLang="zh-CN" b="0" i="0" u="none" strike="noStrike" kern="1200" cap="none" spc="0" normalizeH="0" baseline="-5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2</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en-US" altLang="zh-CN" b="0" i="0" u="none" strike="noStrike" kern="1200" cap="none" spc="0" normalizeH="0" baseline="-5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n-1</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分别为</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Symbol" panose="05050102010706020507" pitchFamily="18" charset="2"/>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的长度为</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n-1</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前缀</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p:txBody>
      </p:sp>
      <p:sp>
        <p:nvSpPr>
          <p:cNvPr id="3" name="矩形 2">
            <a:extLst>
              <a:ext uri="{FF2B5EF4-FFF2-40B4-BE49-F238E27FC236}">
                <a16:creationId xmlns="" xmlns:a16="http://schemas.microsoft.com/office/drawing/2014/main" id="{B9915EC2-6744-491D-8202-C1946F74B4B8}"/>
              </a:ext>
            </a:extLst>
          </p:cNvPr>
          <p:cNvSpPr/>
          <p:nvPr/>
        </p:nvSpPr>
        <p:spPr>
          <a:xfrm>
            <a:off x="246856" y="2295292"/>
            <a:ext cx="8650288" cy="1133708"/>
          </a:xfrm>
          <a:prstGeom prst="rect">
            <a:avLst/>
          </a:prstGeom>
        </p:spPr>
        <p:txBody>
          <a:bodyPr wrap="square">
            <a:spAutoFit/>
          </a:bodyPr>
          <a:lstStyle/>
          <a:p>
            <a:pPr algn="l">
              <a:lnSpc>
                <a:spcPct val="150000"/>
              </a:lnSpc>
            </a:pPr>
            <a:r>
              <a:rPr lang="zh-CN" altLang="en-US" b="0" dirty="0">
                <a:solidFill>
                  <a:srgbClr val="000000"/>
                </a:solidFill>
                <a:latin typeface="微软雅黑" panose="020B0503020204020204" pitchFamily="34" charset="-122"/>
                <a:ea typeface="微软雅黑" panose="020B0503020204020204" pitchFamily="34" charset="-122"/>
              </a:rPr>
              <a:t>设</a:t>
            </a:r>
            <a:r>
              <a:rPr lang="en-US" altLang="zh-CN" b="0" dirty="0">
                <a:solidFill>
                  <a:srgbClr val="000000"/>
                </a:solidFill>
                <a:latin typeface="微软雅黑" panose="020B0503020204020204" pitchFamily="34" charset="-122"/>
                <a:ea typeface="微软雅黑" panose="020B0503020204020204" pitchFamily="34" charset="-122"/>
              </a:rPr>
              <a:t>B={</a:t>
            </a:r>
            <a:r>
              <a:rPr lang="en-US" altLang="zh-CN"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0" baseline="-50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1</a:t>
            </a:r>
            <a:r>
              <a:rPr lang="en-US" altLang="zh-CN" b="0" dirty="0">
                <a:solidFill>
                  <a:srgbClr val="000000"/>
                </a:solidFill>
                <a:latin typeface="微软雅黑" panose="020B0503020204020204" pitchFamily="34" charset="-122"/>
                <a:ea typeface="微软雅黑" panose="020B0503020204020204" pitchFamily="34" charset="-122"/>
              </a:rPr>
              <a:t>, </a:t>
            </a:r>
            <a:r>
              <a:rPr lang="en-US" altLang="zh-CN"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0" baseline="-50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2</a:t>
            </a:r>
            <a:r>
              <a:rPr lang="en-US" altLang="zh-CN" b="0" dirty="0">
                <a:solidFill>
                  <a:srgbClr val="000000"/>
                </a:solidFill>
                <a:latin typeface="微软雅黑" panose="020B0503020204020204" pitchFamily="34" charset="-122"/>
                <a:ea typeface="微软雅黑" panose="020B0503020204020204" pitchFamily="34" charset="-122"/>
              </a:rPr>
              <a:t>, </a:t>
            </a:r>
            <a:r>
              <a:rPr lang="en-US" altLang="zh-CN" b="0"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b="0" dirty="0">
                <a:solidFill>
                  <a:srgbClr val="000000"/>
                </a:solidFill>
                <a:latin typeface="微软雅黑" panose="020B0503020204020204" pitchFamily="34" charset="-122"/>
                <a:ea typeface="微软雅黑" panose="020B0503020204020204" pitchFamily="34" charset="-122"/>
              </a:rPr>
              <a:t>, </a:t>
            </a:r>
            <a:r>
              <a:rPr lang="en-US" altLang="zh-CN"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0" baseline="-50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m</a:t>
            </a:r>
            <a:r>
              <a:rPr lang="en-US" altLang="zh-CN" b="0" dirty="0">
                <a:solidFill>
                  <a:srgbClr val="000000"/>
                </a:solidFill>
                <a:latin typeface="微软雅黑" panose="020B0503020204020204" pitchFamily="34" charset="-122"/>
                <a:ea typeface="微软雅黑" panose="020B0503020204020204" pitchFamily="34" charset="-122"/>
              </a:rPr>
              <a:t>}</a:t>
            </a:r>
            <a:r>
              <a:rPr lang="zh-CN" altLang="en-US" b="0" dirty="0">
                <a:solidFill>
                  <a:srgbClr val="000000"/>
                </a:solidFill>
                <a:latin typeface="微软雅黑" panose="020B0503020204020204" pitchFamily="34" charset="-122"/>
                <a:ea typeface="微软雅黑" panose="020B0503020204020204" pitchFamily="34" charset="-122"/>
              </a:rPr>
              <a:t>为一个符号串集合，若对任意的</a:t>
            </a:r>
            <a:r>
              <a:rPr lang="zh-CN" altLang="en-US"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0" baseline="-50000" dirty="0" err="1">
                <a:solidFill>
                  <a:srgbClr val="000000"/>
                </a:solidFill>
                <a:latin typeface="微软雅黑" panose="020B0503020204020204" pitchFamily="34" charset="-122"/>
                <a:ea typeface="微软雅黑" panose="020B0503020204020204" pitchFamily="34" charset="-122"/>
                <a:sym typeface="Arial" panose="020B0604020202020204" pitchFamily="34" charset="0"/>
              </a:rPr>
              <a:t>i</a:t>
            </a:r>
            <a:r>
              <a:rPr lang="zh-CN" altLang="en-US" b="0" dirty="0">
                <a:solidFill>
                  <a:srgbClr val="000000"/>
                </a:solidFill>
                <a:latin typeface="微软雅黑" panose="020B0503020204020204" pitchFamily="34" charset="-122"/>
                <a:ea typeface="微软雅黑" panose="020B0503020204020204" pitchFamily="34" charset="-122"/>
              </a:rPr>
              <a:t>、</a:t>
            </a:r>
            <a:r>
              <a:rPr lang="zh-CN" altLang="en-US"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0" baseline="-50000" dirty="0" err="1">
                <a:solidFill>
                  <a:srgbClr val="000000"/>
                </a:solidFill>
                <a:latin typeface="微软雅黑" panose="020B0503020204020204" pitchFamily="34" charset="-122"/>
                <a:ea typeface="微软雅黑" panose="020B0503020204020204" pitchFamily="34" charset="-122"/>
                <a:sym typeface="Arial" panose="020B0604020202020204" pitchFamily="34" charset="0"/>
              </a:rPr>
              <a:t>j</a:t>
            </a:r>
            <a:r>
              <a:rPr lang="en-US" altLang="zh-CN" b="0" dirty="0" err="1">
                <a:solidFill>
                  <a:srgbClr val="000000"/>
                </a:solidFill>
                <a:latin typeface="微软雅黑" panose="020B0503020204020204" pitchFamily="34" charset="-122"/>
                <a:ea typeface="微软雅黑" panose="020B0503020204020204" pitchFamily="34" charset="-122"/>
              </a:rPr>
              <a:t>∈B</a:t>
            </a:r>
            <a:r>
              <a:rPr lang="zh-CN" altLang="en-US" b="0" dirty="0">
                <a:solidFill>
                  <a:srgbClr val="000000"/>
                </a:solidFill>
                <a:latin typeface="微软雅黑" panose="020B0503020204020204" pitchFamily="34" charset="-122"/>
                <a:ea typeface="微软雅黑" panose="020B0503020204020204" pitchFamily="34" charset="-122"/>
              </a:rPr>
              <a:t>，</a:t>
            </a:r>
            <a:r>
              <a:rPr lang="en-US" altLang="zh-CN" b="0" dirty="0" err="1">
                <a:solidFill>
                  <a:srgbClr val="000000"/>
                </a:solidFill>
                <a:latin typeface="微软雅黑" panose="020B0503020204020204" pitchFamily="34" charset="-122"/>
                <a:ea typeface="微软雅黑" panose="020B0503020204020204" pitchFamily="34" charset="-122"/>
              </a:rPr>
              <a:t>i≠j</a:t>
            </a:r>
            <a:r>
              <a:rPr lang="zh-CN" altLang="en-US" b="0" dirty="0">
                <a:solidFill>
                  <a:srgbClr val="000000"/>
                </a:solidFill>
                <a:latin typeface="微软雅黑" panose="020B0503020204020204" pitchFamily="34" charset="-122"/>
                <a:ea typeface="微软雅黑" panose="020B0503020204020204" pitchFamily="34" charset="-122"/>
              </a:rPr>
              <a:t>，</a:t>
            </a:r>
            <a:r>
              <a:rPr lang="zh-CN" altLang="en-US"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0" baseline="-50000" dirty="0" err="1">
                <a:solidFill>
                  <a:srgbClr val="000000"/>
                </a:solidFill>
                <a:latin typeface="微软雅黑" panose="020B0503020204020204" pitchFamily="34" charset="-122"/>
                <a:ea typeface="微软雅黑" panose="020B0503020204020204" pitchFamily="34" charset="-122"/>
                <a:sym typeface="Arial" panose="020B0604020202020204" pitchFamily="34" charset="0"/>
              </a:rPr>
              <a:t>i</a:t>
            </a:r>
            <a:r>
              <a:rPr lang="zh-CN" altLang="en-US" b="0" dirty="0">
                <a:solidFill>
                  <a:srgbClr val="000000"/>
                </a:solidFill>
                <a:latin typeface="微软雅黑" panose="020B0503020204020204" pitchFamily="34" charset="-122"/>
                <a:ea typeface="微软雅黑" panose="020B0503020204020204" pitchFamily="34" charset="-122"/>
              </a:rPr>
              <a:t>和</a:t>
            </a:r>
            <a:r>
              <a:rPr lang="zh-CN" altLang="en-US"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0" baseline="-500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j</a:t>
            </a:r>
            <a:r>
              <a:rPr lang="zh-CN" altLang="en-US" dirty="0">
                <a:latin typeface="微软雅黑" panose="020B0503020204020204" pitchFamily="34" charset="-122"/>
                <a:ea typeface="微软雅黑" panose="020B0503020204020204" pitchFamily="34" charset="-122"/>
              </a:rPr>
              <a:t>互不为前缀</a:t>
            </a:r>
            <a:r>
              <a:rPr lang="zh-CN" altLang="en-US" b="0" dirty="0">
                <a:solidFill>
                  <a:srgbClr val="000000"/>
                </a:solidFill>
                <a:latin typeface="微软雅黑" panose="020B0503020204020204" pitchFamily="34" charset="-122"/>
                <a:ea typeface="微软雅黑" panose="020B0503020204020204" pitchFamily="34" charset="-122"/>
              </a:rPr>
              <a:t>，称</a:t>
            </a:r>
            <a:r>
              <a:rPr lang="en-US" altLang="zh-CN" b="0" dirty="0">
                <a:solidFill>
                  <a:srgbClr val="000000"/>
                </a:solidFill>
                <a:latin typeface="微软雅黑" panose="020B0503020204020204" pitchFamily="34" charset="-122"/>
                <a:ea typeface="微软雅黑" panose="020B0503020204020204" pitchFamily="34" charset="-122"/>
              </a:rPr>
              <a:t>B</a:t>
            </a:r>
            <a:r>
              <a:rPr lang="zh-CN" altLang="en-US" b="0" dirty="0">
                <a:solidFill>
                  <a:srgbClr val="000000"/>
                </a:solidFill>
                <a:latin typeface="微软雅黑" panose="020B0503020204020204" pitchFamily="34" charset="-122"/>
                <a:ea typeface="微软雅黑" panose="020B0503020204020204" pitchFamily="34" charset="-122"/>
              </a:rPr>
              <a:t>为</a:t>
            </a:r>
            <a:r>
              <a:rPr lang="zh-CN" altLang="en-US" dirty="0">
                <a:solidFill>
                  <a:srgbClr val="FF0000"/>
                </a:solidFill>
                <a:latin typeface="微软雅黑" panose="020B0503020204020204" pitchFamily="34" charset="-122"/>
                <a:ea typeface="微软雅黑" panose="020B0503020204020204" pitchFamily="34" charset="-122"/>
              </a:rPr>
              <a:t>前缀码</a:t>
            </a:r>
            <a:r>
              <a:rPr lang="zh-CN" altLang="en-US" b="0" dirty="0">
                <a:solidFill>
                  <a:srgbClr val="0000FF"/>
                </a:solidFill>
                <a:latin typeface="微软雅黑" panose="020B0503020204020204" pitchFamily="34" charset="-122"/>
                <a:ea typeface="微软雅黑" panose="020B0503020204020204" pitchFamily="34" charset="-122"/>
              </a:rPr>
              <a:t>（</a:t>
            </a:r>
            <a:r>
              <a:rPr lang="en-US" altLang="zh-CN" b="0" dirty="0">
                <a:solidFill>
                  <a:srgbClr val="0000FF"/>
                </a:solidFill>
                <a:latin typeface="微软雅黑" panose="020B0503020204020204" pitchFamily="34" charset="-122"/>
                <a:ea typeface="微软雅黑" panose="020B0503020204020204" pitchFamily="34" charset="-122"/>
              </a:rPr>
              <a:t>Prefix code</a:t>
            </a:r>
            <a:r>
              <a:rPr lang="zh-CN" altLang="en-US" b="0" dirty="0">
                <a:solidFill>
                  <a:srgbClr val="0000FF"/>
                </a:solidFill>
                <a:latin typeface="微软雅黑" panose="020B0503020204020204" pitchFamily="34" charset="-122"/>
                <a:ea typeface="微软雅黑" panose="020B0503020204020204" pitchFamily="34" charset="-122"/>
              </a:rPr>
              <a:t>）</a:t>
            </a:r>
            <a:r>
              <a:rPr lang="zh-CN" altLang="en-US" b="0" dirty="0">
                <a:solidFill>
                  <a:srgbClr val="000000"/>
                </a:solidFill>
                <a:latin typeface="微软雅黑" panose="020B0503020204020204" pitchFamily="34" charset="-122"/>
                <a:ea typeface="微软雅黑" panose="020B0503020204020204" pitchFamily="34" charset="-122"/>
              </a:rPr>
              <a:t>。</a:t>
            </a:r>
            <a:endParaRPr lang="zh-CN" altLang="en-US" dirty="0"/>
          </a:p>
        </p:txBody>
      </p:sp>
      <p:sp>
        <p:nvSpPr>
          <p:cNvPr id="4" name="矩形 3">
            <a:extLst>
              <a:ext uri="{FF2B5EF4-FFF2-40B4-BE49-F238E27FC236}">
                <a16:creationId xmlns="" xmlns:a16="http://schemas.microsoft.com/office/drawing/2014/main" id="{075AF2AE-194B-46F6-B5B6-BAED43D4299F}"/>
              </a:ext>
            </a:extLst>
          </p:cNvPr>
          <p:cNvSpPr/>
          <p:nvPr/>
        </p:nvSpPr>
        <p:spPr>
          <a:xfrm>
            <a:off x="143565" y="3822432"/>
            <a:ext cx="8141569" cy="461665"/>
          </a:xfrm>
          <a:prstGeom prst="rect">
            <a:avLst/>
          </a:prstGeom>
        </p:spPr>
        <p:txBody>
          <a:bodyPr wrap="square">
            <a:spAutoFit/>
          </a:bodyPr>
          <a:lstStyle/>
          <a:p>
            <a:r>
              <a:rPr lang="zh-CN" altLang="en-US" b="0" dirty="0">
                <a:latin typeface="微软雅黑" panose="020B0503020204020204" pitchFamily="34" charset="-122"/>
                <a:ea typeface="微软雅黑" panose="020B0503020204020204" pitchFamily="34" charset="-122"/>
              </a:rPr>
              <a:t>若</a:t>
            </a:r>
            <a:r>
              <a:rPr lang="zh-CN" altLang="en-US" b="0" dirty="0">
                <a:latin typeface="微软雅黑" panose="020B0503020204020204" pitchFamily="34" charset="-122"/>
                <a:ea typeface="微软雅黑" panose="020B0503020204020204" pitchFamily="34" charset="-122"/>
                <a:sym typeface="Symbol" panose="05050102010706020507" pitchFamily="18" charset="2"/>
              </a:rPr>
              <a:t></a:t>
            </a:r>
            <a:r>
              <a:rPr lang="en-US" altLang="zh-CN" b="0" baseline="-50000" dirty="0" err="1">
                <a:latin typeface="微软雅黑" panose="020B0503020204020204" pitchFamily="34" charset="-122"/>
                <a:ea typeface="微软雅黑" panose="020B0503020204020204" pitchFamily="34" charset="-122"/>
                <a:sym typeface="Arial" panose="020B0604020202020204" pitchFamily="34" charset="0"/>
              </a:rPr>
              <a:t>i</a:t>
            </a:r>
            <a:r>
              <a:rPr lang="zh-CN" altLang="en-US" b="0" dirty="0">
                <a:latin typeface="微软雅黑" panose="020B0503020204020204" pitchFamily="34" charset="-122"/>
                <a:ea typeface="微软雅黑" panose="020B0503020204020204" pitchFamily="34" charset="-122"/>
              </a:rPr>
              <a:t>中只出现</a:t>
            </a:r>
            <a:r>
              <a:rPr lang="en-US" altLang="zh-CN" b="0" dirty="0">
                <a:latin typeface="微软雅黑" panose="020B0503020204020204" pitchFamily="34" charset="-122"/>
                <a:ea typeface="微软雅黑" panose="020B0503020204020204" pitchFamily="34" charset="-122"/>
              </a:rPr>
              <a:t>2</a:t>
            </a:r>
            <a:r>
              <a:rPr lang="zh-CN" altLang="en-US" b="0" dirty="0">
                <a:latin typeface="微软雅黑" panose="020B0503020204020204" pitchFamily="34" charset="-122"/>
                <a:ea typeface="微软雅黑" panose="020B0503020204020204" pitchFamily="34" charset="-122"/>
              </a:rPr>
              <a:t>个符号（如</a:t>
            </a:r>
            <a:r>
              <a:rPr lang="en-US" altLang="zh-CN" b="0" dirty="0">
                <a:latin typeface="微软雅黑" panose="020B0503020204020204" pitchFamily="34" charset="-122"/>
                <a:ea typeface="微软雅黑" panose="020B0503020204020204" pitchFamily="34" charset="-122"/>
              </a:rPr>
              <a:t>0</a:t>
            </a:r>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），则称</a:t>
            </a:r>
            <a:r>
              <a:rPr lang="en-US" altLang="zh-CN" b="0" dirty="0">
                <a:latin typeface="微软雅黑" panose="020B0503020204020204" pitchFamily="34" charset="-122"/>
                <a:ea typeface="微软雅黑" panose="020B0503020204020204" pitchFamily="34" charset="-122"/>
              </a:rPr>
              <a:t>B</a:t>
            </a:r>
            <a:r>
              <a:rPr lang="zh-CN" altLang="en-US" b="0" dirty="0">
                <a:latin typeface="微软雅黑" panose="020B0503020204020204" pitchFamily="34" charset="-122"/>
                <a:ea typeface="微软雅黑" panose="020B0503020204020204" pitchFamily="34" charset="-122"/>
              </a:rPr>
              <a:t>为</a:t>
            </a:r>
            <a:r>
              <a:rPr lang="en-US" altLang="zh-CN" b="0" dirty="0">
                <a:latin typeface="微软雅黑" panose="020B0503020204020204" pitchFamily="34" charset="-122"/>
                <a:ea typeface="微软雅黑" panose="020B0503020204020204" pitchFamily="34" charset="-122"/>
              </a:rPr>
              <a:t>2</a:t>
            </a:r>
            <a:r>
              <a:rPr lang="zh-CN" altLang="en-US" b="0" dirty="0">
                <a:latin typeface="微软雅黑" panose="020B0503020204020204" pitchFamily="34" charset="-122"/>
                <a:ea typeface="微软雅黑" panose="020B0503020204020204" pitchFamily="34" charset="-122"/>
              </a:rPr>
              <a:t>元</a:t>
            </a:r>
            <a:r>
              <a:rPr lang="zh-CN" altLang="en-US" dirty="0">
                <a:solidFill>
                  <a:srgbClr val="FF0000"/>
                </a:solidFill>
                <a:latin typeface="微软雅黑" panose="020B0503020204020204" pitchFamily="34" charset="-122"/>
                <a:ea typeface="微软雅黑" panose="020B0503020204020204" pitchFamily="34" charset="-122"/>
              </a:rPr>
              <a:t>前缀码</a:t>
            </a:r>
            <a:r>
              <a:rPr lang="zh-CN" altLang="en-US" b="0" dirty="0">
                <a:solidFill>
                  <a:srgbClr val="000000"/>
                </a:solidFill>
                <a:latin typeface="微软雅黑" panose="020B0503020204020204" pitchFamily="34" charset="-122"/>
                <a:ea typeface="微软雅黑" panose="020B0503020204020204" pitchFamily="34" charset="-122"/>
              </a:rPr>
              <a:t>。</a:t>
            </a:r>
            <a:endParaRPr lang="zh-CN" altLang="en-US" dirty="0"/>
          </a:p>
        </p:txBody>
      </p:sp>
      <p:sp>
        <p:nvSpPr>
          <p:cNvPr id="5" name="矩形 4">
            <a:extLst>
              <a:ext uri="{FF2B5EF4-FFF2-40B4-BE49-F238E27FC236}">
                <a16:creationId xmlns="" xmlns:a16="http://schemas.microsoft.com/office/drawing/2014/main" id="{015E91B9-F60A-4980-91A9-2561EE376486}"/>
              </a:ext>
            </a:extLst>
          </p:cNvPr>
          <p:cNvSpPr/>
          <p:nvPr/>
        </p:nvSpPr>
        <p:spPr>
          <a:xfrm>
            <a:off x="4866913" y="5683861"/>
            <a:ext cx="2448272" cy="369332"/>
          </a:xfrm>
          <a:prstGeom prst="rect">
            <a:avLst/>
          </a:prstGeom>
        </p:spPr>
        <p:txBody>
          <a:bodyPr wrap="square">
            <a:spAutoFit/>
          </a:bodyPr>
          <a:lstStyle/>
          <a:p>
            <a:pPr algn="l"/>
            <a:r>
              <a:rPr lang="zh-CN" altLang="en-US" sz="1800" b="0" dirty="0">
                <a:solidFill>
                  <a:srgbClr val="000000"/>
                </a:solidFill>
                <a:latin typeface="微软雅黑" panose="020B0503020204020204" pitchFamily="34" charset="-122"/>
                <a:ea typeface="微软雅黑" panose="020B0503020204020204" pitchFamily="34" charset="-122"/>
              </a:rPr>
              <a:t>因为</a:t>
            </a:r>
            <a:r>
              <a:rPr lang="en-US" altLang="zh-CN" sz="1800" b="0" dirty="0">
                <a:latin typeface="微软雅黑" panose="020B0503020204020204" pitchFamily="34" charset="-122"/>
                <a:ea typeface="微软雅黑" panose="020B0503020204020204" pitchFamily="34" charset="-122"/>
              </a:rPr>
              <a:t>00</a:t>
            </a:r>
            <a:r>
              <a:rPr lang="zh-CN" altLang="en-US" sz="1800" b="0" dirty="0">
                <a:solidFill>
                  <a:srgbClr val="000000"/>
                </a:solidFill>
                <a:latin typeface="微软雅黑" panose="020B0503020204020204" pitchFamily="34" charset="-122"/>
                <a:ea typeface="微软雅黑" panose="020B0503020204020204" pitchFamily="34" charset="-122"/>
              </a:rPr>
              <a:t>是</a:t>
            </a:r>
            <a:r>
              <a:rPr lang="en-US" altLang="zh-CN" sz="1800" b="0" dirty="0">
                <a:latin typeface="微软雅黑" panose="020B0503020204020204" pitchFamily="34" charset="-122"/>
                <a:ea typeface="微软雅黑" panose="020B0503020204020204" pitchFamily="34" charset="-122"/>
              </a:rPr>
              <a:t>00</a:t>
            </a:r>
            <a:r>
              <a:rPr lang="en-US" altLang="zh-CN" sz="1800" b="0" dirty="0">
                <a:solidFill>
                  <a:srgbClr val="000000"/>
                </a:solidFill>
                <a:latin typeface="微软雅黑" panose="020B0503020204020204" pitchFamily="34" charset="-122"/>
                <a:ea typeface="微软雅黑" panose="020B0503020204020204" pitchFamily="34" charset="-122"/>
              </a:rPr>
              <a:t>1</a:t>
            </a:r>
            <a:r>
              <a:rPr lang="zh-CN" altLang="en-US" sz="1800" b="0" dirty="0">
                <a:solidFill>
                  <a:srgbClr val="000000"/>
                </a:solidFill>
                <a:latin typeface="微软雅黑" panose="020B0503020204020204" pitchFamily="34" charset="-122"/>
                <a:ea typeface="微软雅黑" panose="020B0503020204020204" pitchFamily="34" charset="-122"/>
              </a:rPr>
              <a:t>的前缀。</a:t>
            </a:r>
            <a:endParaRPr lang="zh-CN" altLang="en-US" sz="1800" dirty="0"/>
          </a:p>
        </p:txBody>
      </p:sp>
      <p:sp>
        <p:nvSpPr>
          <p:cNvPr id="6" name="矩形 5">
            <a:extLst>
              <a:ext uri="{FF2B5EF4-FFF2-40B4-BE49-F238E27FC236}">
                <a16:creationId xmlns="" xmlns:a16="http://schemas.microsoft.com/office/drawing/2014/main" id="{5420922F-9455-473D-8FF2-428B29BD4613}"/>
              </a:ext>
            </a:extLst>
          </p:cNvPr>
          <p:cNvSpPr/>
          <p:nvPr/>
        </p:nvSpPr>
        <p:spPr>
          <a:xfrm>
            <a:off x="499872" y="4754761"/>
            <a:ext cx="3714478" cy="523220"/>
          </a:xfrm>
          <a:prstGeom prst="rect">
            <a:avLst/>
          </a:prstGeom>
        </p:spPr>
        <p:txBody>
          <a:bodyPr wrap="none">
            <a:spAutoFit/>
          </a:bodyPr>
          <a:lstStyle/>
          <a:p>
            <a:r>
              <a:rPr lang="en-US" altLang="zh-CN" sz="2800" b="0" dirty="0">
                <a:solidFill>
                  <a:srgbClr val="000000"/>
                </a:solidFill>
                <a:latin typeface="微软雅黑" panose="020B0503020204020204" pitchFamily="34" charset="-122"/>
                <a:ea typeface="微软雅黑" panose="020B0503020204020204" pitchFamily="34" charset="-122"/>
              </a:rPr>
              <a:t>{000, 001, 01, 10, 11}</a:t>
            </a:r>
            <a:endParaRPr lang="zh-CN" altLang="en-US" dirty="0"/>
          </a:p>
        </p:txBody>
      </p:sp>
      <p:sp>
        <p:nvSpPr>
          <p:cNvPr id="7" name="矩形 6">
            <a:extLst>
              <a:ext uri="{FF2B5EF4-FFF2-40B4-BE49-F238E27FC236}">
                <a16:creationId xmlns="" xmlns:a16="http://schemas.microsoft.com/office/drawing/2014/main" id="{E5FEAB39-A428-4F31-B077-8DF1FDED87AF}"/>
              </a:ext>
            </a:extLst>
          </p:cNvPr>
          <p:cNvSpPr/>
          <p:nvPr/>
        </p:nvSpPr>
        <p:spPr>
          <a:xfrm>
            <a:off x="4716016" y="4699389"/>
            <a:ext cx="2279791" cy="523220"/>
          </a:xfrm>
          <a:prstGeom prst="rect">
            <a:avLst/>
          </a:prstGeom>
        </p:spPr>
        <p:txBody>
          <a:bodyPr wrap="none">
            <a:spAutoFit/>
          </a:bodyPr>
          <a:lstStyle/>
          <a:p>
            <a:r>
              <a:rPr lang="en-US" altLang="zh-CN" sz="2800" b="0" dirty="0">
                <a:solidFill>
                  <a:srgbClr val="000000"/>
                </a:solidFill>
                <a:latin typeface="微软雅黑" panose="020B0503020204020204" pitchFamily="34" charset="-122"/>
                <a:ea typeface="微软雅黑" panose="020B0503020204020204" pitchFamily="34" charset="-122"/>
              </a:rPr>
              <a:t>{00, 01, 001}</a:t>
            </a:r>
            <a:endParaRPr lang="zh-CN" altLang="en-US" dirty="0"/>
          </a:p>
        </p:txBody>
      </p:sp>
      <p:sp>
        <p:nvSpPr>
          <p:cNvPr id="15" name="任意多边形: 形状 14">
            <a:extLst>
              <a:ext uri="{FF2B5EF4-FFF2-40B4-BE49-F238E27FC236}">
                <a16:creationId xmlns="" xmlns:a16="http://schemas.microsoft.com/office/drawing/2014/main" id="{C2C5A78F-8D0E-4A0A-9AE6-24E2B9C8A7B5}"/>
              </a:ext>
            </a:extLst>
          </p:cNvPr>
          <p:cNvSpPr/>
          <p:nvPr/>
        </p:nvSpPr>
        <p:spPr>
          <a:xfrm>
            <a:off x="2087418" y="4376382"/>
            <a:ext cx="1182255" cy="1368898"/>
          </a:xfrm>
          <a:custGeom>
            <a:avLst/>
            <a:gdLst>
              <a:gd name="connsiteX0" fmla="*/ 0 w 1182255"/>
              <a:gd name="connsiteY0" fmla="*/ 916054 h 1368898"/>
              <a:gd name="connsiteX1" fmla="*/ 267855 w 1182255"/>
              <a:gd name="connsiteY1" fmla="*/ 1340927 h 1368898"/>
              <a:gd name="connsiteX2" fmla="*/ 1025237 w 1182255"/>
              <a:gd name="connsiteY2" fmla="*/ 214091 h 1368898"/>
              <a:gd name="connsiteX3" fmla="*/ 1182255 w 1182255"/>
              <a:gd name="connsiteY3" fmla="*/ 1654 h 1368898"/>
            </a:gdLst>
            <a:ahLst/>
            <a:cxnLst>
              <a:cxn ang="0">
                <a:pos x="connsiteX0" y="connsiteY0"/>
              </a:cxn>
              <a:cxn ang="0">
                <a:pos x="connsiteX1" y="connsiteY1"/>
              </a:cxn>
              <a:cxn ang="0">
                <a:pos x="connsiteX2" y="connsiteY2"/>
              </a:cxn>
              <a:cxn ang="0">
                <a:pos x="connsiteX3" y="connsiteY3"/>
              </a:cxn>
            </a:cxnLst>
            <a:rect l="l" t="t" r="r" b="b"/>
            <a:pathLst>
              <a:path w="1182255" h="1368898">
                <a:moveTo>
                  <a:pt x="0" y="916054"/>
                </a:moveTo>
                <a:cubicBezTo>
                  <a:pt x="48491" y="1186987"/>
                  <a:pt x="96982" y="1457921"/>
                  <a:pt x="267855" y="1340927"/>
                </a:cubicBezTo>
                <a:cubicBezTo>
                  <a:pt x="438728" y="1223933"/>
                  <a:pt x="872837" y="437303"/>
                  <a:pt x="1025237" y="214091"/>
                </a:cubicBezTo>
                <a:cubicBezTo>
                  <a:pt x="1177637" y="-9121"/>
                  <a:pt x="1179946" y="-3734"/>
                  <a:pt x="1182255" y="1654"/>
                </a:cubicBezTo>
              </a:path>
            </a:pathLst>
          </a:cu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 xmlns:a16="http://schemas.microsoft.com/office/drawing/2014/main" id="{2322E063-296F-4193-8173-6182BD1DB53D}"/>
              </a:ext>
            </a:extLst>
          </p:cNvPr>
          <p:cNvGrpSpPr/>
          <p:nvPr/>
        </p:nvGrpSpPr>
        <p:grpSpPr>
          <a:xfrm>
            <a:off x="5874329" y="4517131"/>
            <a:ext cx="792088" cy="936104"/>
            <a:chOff x="7164288" y="4581128"/>
            <a:chExt cx="792088" cy="936104"/>
          </a:xfrm>
        </p:grpSpPr>
        <p:cxnSp>
          <p:nvCxnSpPr>
            <p:cNvPr id="17" name="直接连接符 16">
              <a:extLst>
                <a:ext uri="{FF2B5EF4-FFF2-40B4-BE49-F238E27FC236}">
                  <a16:creationId xmlns="" xmlns:a16="http://schemas.microsoft.com/office/drawing/2014/main" id="{1B080FCD-620B-43F8-AC25-4324CC367025}"/>
                </a:ext>
              </a:extLst>
            </p:cNvPr>
            <p:cNvCxnSpPr>
              <a:cxnSpLocks/>
            </p:cNvCxnSpPr>
            <p:nvPr/>
          </p:nvCxnSpPr>
          <p:spPr>
            <a:xfrm>
              <a:off x="7164288" y="4581128"/>
              <a:ext cx="792088" cy="9361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 xmlns:a16="http://schemas.microsoft.com/office/drawing/2014/main" id="{D8DF14A3-EC04-4EE6-AA6F-AC6119BBEC2A}"/>
                </a:ext>
              </a:extLst>
            </p:cNvPr>
            <p:cNvCxnSpPr>
              <a:cxnSpLocks/>
            </p:cNvCxnSpPr>
            <p:nvPr/>
          </p:nvCxnSpPr>
          <p:spPr>
            <a:xfrm flipH="1">
              <a:off x="7308304" y="4581128"/>
              <a:ext cx="360040" cy="8721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6290"/>
                                        </p:tgtEl>
                                        <p:attrNameLst>
                                          <p:attrName>style.visibility</p:attrName>
                                        </p:attrNameLst>
                                      </p:cBhvr>
                                      <p:to>
                                        <p:strVal val="visible"/>
                                      </p:to>
                                    </p:set>
                                    <p:animEffect transition="in" filter="wipe(left)">
                                      <p:cBhvr>
                                        <p:cTn id="7" dur="500"/>
                                        <p:tgtEl>
                                          <p:spTgt spid="396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p:bldP spid="3" grpId="0"/>
      <p:bldP spid="4" grpId="0"/>
      <p:bldP spid="5" grpId="0"/>
      <p:bldP spid="6" grpId="0"/>
      <p:bldP spid="7" grpId="0"/>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7BBB6A00-A1F6-4568-80CD-E4298DDD5F8F}"/>
              </a:ext>
            </a:extLst>
          </p:cNvPr>
          <p:cNvGrpSpPr/>
          <p:nvPr/>
        </p:nvGrpSpPr>
        <p:grpSpPr>
          <a:xfrm>
            <a:off x="2663825" y="2276475"/>
            <a:ext cx="3816350" cy="2305050"/>
            <a:chOff x="1692275" y="2276475"/>
            <a:chExt cx="3816350" cy="2305050"/>
          </a:xfrm>
        </p:grpSpPr>
        <p:sp>
          <p:nvSpPr>
            <p:cNvPr id="3" name="Freeform 47">
              <a:extLst>
                <a:ext uri="{FF2B5EF4-FFF2-40B4-BE49-F238E27FC236}">
                  <a16:creationId xmlns="" xmlns:a16="http://schemas.microsoft.com/office/drawing/2014/main" id="{BE7D21BC-3829-4EFE-B06C-1BBD12F07E9D}"/>
                </a:ext>
              </a:extLst>
            </p:cNvPr>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noFill/>
            <a:ln w="9525" cap="flat" cmpd="sng">
              <a:solidFill>
                <a:sysClr val="windowText" lastClr="000000"/>
              </a:solidFill>
              <a:prstDash val="solid"/>
              <a:miter lim="800000"/>
              <a:headEnd type="none" w="med" len="med"/>
              <a:tailEnd type="none" w="med" len="me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4" name="Freeform 48">
              <a:extLst>
                <a:ext uri="{FF2B5EF4-FFF2-40B4-BE49-F238E27FC236}">
                  <a16:creationId xmlns="" xmlns:a16="http://schemas.microsoft.com/office/drawing/2014/main" id="{C7C67114-2BE7-4BAF-80C8-B01E88AE6548}"/>
                </a:ext>
              </a:extLst>
            </p:cNvPr>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ysClr val="windowText" lastClr="000000"/>
              </a:solidFill>
              <a:prstDash val="solid"/>
              <a:miter lim="800000"/>
              <a:headEnd type="none" w="med" len="med"/>
              <a:tailEnd type="none" w="med" len="me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5" name="Oval 31">
              <a:extLst>
                <a:ext uri="{FF2B5EF4-FFF2-40B4-BE49-F238E27FC236}">
                  <a16:creationId xmlns="" xmlns:a16="http://schemas.microsoft.com/office/drawing/2014/main" id="{BF01D724-4C2A-42E2-9C0C-81509D4E5DC5}"/>
                </a:ext>
              </a:extLst>
            </p:cNvPr>
            <p:cNvSpPr>
              <a:spLocks noChangeArrowheads="1"/>
            </p:cNvSpPr>
            <p:nvPr/>
          </p:nvSpPr>
          <p:spPr bwMode="auto">
            <a:xfrm>
              <a:off x="3060700" y="2276475"/>
              <a:ext cx="360363" cy="360363"/>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A</a:t>
              </a:r>
            </a:p>
          </p:txBody>
        </p:sp>
        <p:sp>
          <p:nvSpPr>
            <p:cNvPr id="6" name="Oval 32">
              <a:extLst>
                <a:ext uri="{FF2B5EF4-FFF2-40B4-BE49-F238E27FC236}">
                  <a16:creationId xmlns="" xmlns:a16="http://schemas.microsoft.com/office/drawing/2014/main" id="{01130DF2-0C87-4E63-9926-A886F7112987}"/>
                </a:ext>
              </a:extLst>
            </p:cNvPr>
            <p:cNvSpPr>
              <a:spLocks noChangeArrowheads="1"/>
            </p:cNvSpPr>
            <p:nvPr/>
          </p:nvSpPr>
          <p:spPr bwMode="auto">
            <a:xfrm>
              <a:off x="2052638" y="2925763"/>
              <a:ext cx="360362" cy="360363"/>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dirty="0">
                  <a:ln>
                    <a:noFill/>
                  </a:ln>
                  <a:solidFill>
                    <a:srgbClr val="3333FF"/>
                  </a:solidFill>
                  <a:effectLst/>
                  <a:uLnTx/>
                  <a:uFillTx/>
                  <a:latin typeface="Times New Roman" pitchFamily="18" charset="0"/>
                  <a:ea typeface="宋体" panose="02010600030101010101" pitchFamily="2" charset="-122"/>
                  <a:cs typeface="Times New Roman" pitchFamily="18" charset="0"/>
                </a:rPr>
                <a:t>B</a:t>
              </a:r>
            </a:p>
          </p:txBody>
        </p:sp>
        <p:sp>
          <p:nvSpPr>
            <p:cNvPr id="7" name="Oval 33">
              <a:extLst>
                <a:ext uri="{FF2B5EF4-FFF2-40B4-BE49-F238E27FC236}">
                  <a16:creationId xmlns="" xmlns:a16="http://schemas.microsoft.com/office/drawing/2014/main" id="{D15C05B0-B052-4718-994C-03FD9DD32444}"/>
                </a:ext>
              </a:extLst>
            </p:cNvPr>
            <p:cNvSpPr>
              <a:spLocks noChangeArrowheads="1"/>
            </p:cNvSpPr>
            <p:nvPr/>
          </p:nvSpPr>
          <p:spPr bwMode="auto">
            <a:xfrm>
              <a:off x="3060700" y="2925763"/>
              <a:ext cx="360363" cy="360363"/>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C</a:t>
              </a:r>
            </a:p>
          </p:txBody>
        </p:sp>
        <p:sp>
          <p:nvSpPr>
            <p:cNvPr id="8" name="Oval 34">
              <a:extLst>
                <a:ext uri="{FF2B5EF4-FFF2-40B4-BE49-F238E27FC236}">
                  <a16:creationId xmlns="" xmlns:a16="http://schemas.microsoft.com/office/drawing/2014/main" id="{F09C2B39-56D4-458C-A04E-B2504E96BFF1}"/>
                </a:ext>
              </a:extLst>
            </p:cNvPr>
            <p:cNvSpPr>
              <a:spLocks noChangeArrowheads="1"/>
            </p:cNvSpPr>
            <p:nvPr/>
          </p:nvSpPr>
          <p:spPr bwMode="auto">
            <a:xfrm>
              <a:off x="4068763" y="2925763"/>
              <a:ext cx="360362" cy="360362"/>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D</a:t>
              </a:r>
            </a:p>
          </p:txBody>
        </p:sp>
        <p:sp>
          <p:nvSpPr>
            <p:cNvPr id="9" name="Oval 35">
              <a:extLst>
                <a:ext uri="{FF2B5EF4-FFF2-40B4-BE49-F238E27FC236}">
                  <a16:creationId xmlns="" xmlns:a16="http://schemas.microsoft.com/office/drawing/2014/main" id="{3276974F-9344-4BC5-BC25-E40CF0D11652}"/>
                </a:ext>
              </a:extLst>
            </p:cNvPr>
            <p:cNvSpPr>
              <a:spLocks noChangeArrowheads="1"/>
            </p:cNvSpPr>
            <p:nvPr/>
          </p:nvSpPr>
          <p:spPr bwMode="auto">
            <a:xfrm>
              <a:off x="1692275" y="3573463"/>
              <a:ext cx="360363" cy="360362"/>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E</a:t>
              </a:r>
            </a:p>
          </p:txBody>
        </p:sp>
        <p:sp>
          <p:nvSpPr>
            <p:cNvPr id="10" name="Oval 36">
              <a:extLst>
                <a:ext uri="{FF2B5EF4-FFF2-40B4-BE49-F238E27FC236}">
                  <a16:creationId xmlns="" xmlns:a16="http://schemas.microsoft.com/office/drawing/2014/main" id="{121AA4DF-CEC0-46A0-9733-E4F1ADF56D5F}"/>
                </a:ext>
              </a:extLst>
            </p:cNvPr>
            <p:cNvSpPr>
              <a:spLocks noChangeArrowheads="1"/>
            </p:cNvSpPr>
            <p:nvPr/>
          </p:nvSpPr>
          <p:spPr bwMode="auto">
            <a:xfrm>
              <a:off x="2411413" y="3573463"/>
              <a:ext cx="360362" cy="360362"/>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F</a:t>
              </a:r>
            </a:p>
          </p:txBody>
        </p:sp>
        <p:sp>
          <p:nvSpPr>
            <p:cNvPr id="11" name="Oval 37">
              <a:extLst>
                <a:ext uri="{FF2B5EF4-FFF2-40B4-BE49-F238E27FC236}">
                  <a16:creationId xmlns="" xmlns:a16="http://schemas.microsoft.com/office/drawing/2014/main" id="{BFC83C66-D336-4114-960C-D5A837682CA7}"/>
                </a:ext>
              </a:extLst>
            </p:cNvPr>
            <p:cNvSpPr>
              <a:spLocks noChangeArrowheads="1"/>
            </p:cNvSpPr>
            <p:nvPr/>
          </p:nvSpPr>
          <p:spPr bwMode="auto">
            <a:xfrm>
              <a:off x="3060700" y="3573463"/>
              <a:ext cx="360363" cy="360362"/>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G</a:t>
              </a:r>
            </a:p>
          </p:txBody>
        </p:sp>
        <p:sp>
          <p:nvSpPr>
            <p:cNvPr id="12" name="Oval 38">
              <a:extLst>
                <a:ext uri="{FF2B5EF4-FFF2-40B4-BE49-F238E27FC236}">
                  <a16:creationId xmlns="" xmlns:a16="http://schemas.microsoft.com/office/drawing/2014/main" id="{7D089126-4671-4B77-BEC3-CB98A8F92575}"/>
                </a:ext>
              </a:extLst>
            </p:cNvPr>
            <p:cNvSpPr>
              <a:spLocks noChangeArrowheads="1"/>
            </p:cNvSpPr>
            <p:nvPr/>
          </p:nvSpPr>
          <p:spPr bwMode="auto">
            <a:xfrm>
              <a:off x="3060700" y="4221163"/>
              <a:ext cx="360363" cy="360362"/>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J</a:t>
              </a:r>
            </a:p>
          </p:txBody>
        </p:sp>
        <p:sp>
          <p:nvSpPr>
            <p:cNvPr id="13" name="Oval 39">
              <a:extLst>
                <a:ext uri="{FF2B5EF4-FFF2-40B4-BE49-F238E27FC236}">
                  <a16:creationId xmlns="" xmlns:a16="http://schemas.microsoft.com/office/drawing/2014/main" id="{D2E585DC-1EFA-4469-8B13-CC866C87BA54}"/>
                </a:ext>
              </a:extLst>
            </p:cNvPr>
            <p:cNvSpPr>
              <a:spLocks noChangeArrowheads="1"/>
            </p:cNvSpPr>
            <p:nvPr/>
          </p:nvSpPr>
          <p:spPr bwMode="auto">
            <a:xfrm>
              <a:off x="3708400" y="3573463"/>
              <a:ext cx="360363" cy="360362"/>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H</a:t>
              </a:r>
            </a:p>
          </p:txBody>
        </p:sp>
        <p:sp>
          <p:nvSpPr>
            <p:cNvPr id="14" name="Oval 40">
              <a:extLst>
                <a:ext uri="{FF2B5EF4-FFF2-40B4-BE49-F238E27FC236}">
                  <a16:creationId xmlns="" xmlns:a16="http://schemas.microsoft.com/office/drawing/2014/main" id="{836AC189-E37A-4320-91BA-5519437F5F07}"/>
                </a:ext>
              </a:extLst>
            </p:cNvPr>
            <p:cNvSpPr>
              <a:spLocks noChangeArrowheads="1"/>
            </p:cNvSpPr>
            <p:nvPr/>
          </p:nvSpPr>
          <p:spPr bwMode="auto">
            <a:xfrm>
              <a:off x="4500563" y="3573463"/>
              <a:ext cx="360362" cy="360362"/>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I</a:t>
              </a:r>
            </a:p>
          </p:txBody>
        </p:sp>
        <p:sp>
          <p:nvSpPr>
            <p:cNvPr id="15" name="Oval 41">
              <a:extLst>
                <a:ext uri="{FF2B5EF4-FFF2-40B4-BE49-F238E27FC236}">
                  <a16:creationId xmlns="" xmlns:a16="http://schemas.microsoft.com/office/drawing/2014/main" id="{E046CBC7-956B-42ED-8850-D35002F1F18C}"/>
                </a:ext>
              </a:extLst>
            </p:cNvPr>
            <p:cNvSpPr>
              <a:spLocks noChangeArrowheads="1"/>
            </p:cNvSpPr>
            <p:nvPr/>
          </p:nvSpPr>
          <p:spPr bwMode="auto">
            <a:xfrm>
              <a:off x="3924300" y="4221163"/>
              <a:ext cx="360363" cy="360362"/>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K</a:t>
              </a:r>
            </a:p>
          </p:txBody>
        </p:sp>
        <p:sp>
          <p:nvSpPr>
            <p:cNvPr id="16" name="Oval 42">
              <a:extLst>
                <a:ext uri="{FF2B5EF4-FFF2-40B4-BE49-F238E27FC236}">
                  <a16:creationId xmlns="" xmlns:a16="http://schemas.microsoft.com/office/drawing/2014/main" id="{B8B317B4-D843-4EDF-A4CA-6B1700BB8104}"/>
                </a:ext>
              </a:extLst>
            </p:cNvPr>
            <p:cNvSpPr>
              <a:spLocks noChangeArrowheads="1"/>
            </p:cNvSpPr>
            <p:nvPr/>
          </p:nvSpPr>
          <p:spPr bwMode="auto">
            <a:xfrm>
              <a:off x="4505325" y="4221163"/>
              <a:ext cx="360363" cy="360362"/>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L</a:t>
              </a:r>
            </a:p>
          </p:txBody>
        </p:sp>
        <p:sp>
          <p:nvSpPr>
            <p:cNvPr id="17" name="Oval 43">
              <a:extLst>
                <a:ext uri="{FF2B5EF4-FFF2-40B4-BE49-F238E27FC236}">
                  <a16:creationId xmlns="" xmlns:a16="http://schemas.microsoft.com/office/drawing/2014/main" id="{F9FF16F8-09C8-42B2-B7C3-480A8D6DB8E7}"/>
                </a:ext>
              </a:extLst>
            </p:cNvPr>
            <p:cNvSpPr>
              <a:spLocks noChangeArrowheads="1"/>
            </p:cNvSpPr>
            <p:nvPr/>
          </p:nvSpPr>
          <p:spPr bwMode="auto">
            <a:xfrm>
              <a:off x="5148263" y="4221163"/>
              <a:ext cx="360362" cy="360362"/>
            </a:xfrm>
            <a:prstGeom prst="ellipse">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a:ln>
                    <a:noFill/>
                  </a:ln>
                  <a:solidFill>
                    <a:srgbClr val="3333FF"/>
                  </a:solidFill>
                  <a:effectLst/>
                  <a:uLnTx/>
                  <a:uFillTx/>
                  <a:latin typeface="Times New Roman" pitchFamily="18" charset="0"/>
                  <a:ea typeface="宋体" panose="02010600030101010101" pitchFamily="2" charset="-122"/>
                  <a:cs typeface="Times New Roman" pitchFamily="18" charset="0"/>
                </a:rPr>
                <a:t>M</a:t>
              </a:r>
            </a:p>
          </p:txBody>
        </p:sp>
        <p:sp>
          <p:nvSpPr>
            <p:cNvPr id="18" name="Line 44">
              <a:extLst>
                <a:ext uri="{FF2B5EF4-FFF2-40B4-BE49-F238E27FC236}">
                  <a16:creationId xmlns="" xmlns:a16="http://schemas.microsoft.com/office/drawing/2014/main" id="{935FE7FC-EBD4-4983-99F1-B4D8789B4032}"/>
                </a:ext>
              </a:extLst>
            </p:cNvPr>
            <p:cNvSpPr>
              <a:spLocks noChangeShapeType="1"/>
            </p:cNvSpPr>
            <p:nvPr/>
          </p:nvSpPr>
          <p:spPr bwMode="auto">
            <a:xfrm flipH="1">
              <a:off x="2357421" y="2493963"/>
              <a:ext cx="703278" cy="434971"/>
            </a:xfrm>
            <a:prstGeom prst="line">
              <a:avLst/>
            </a:prstGeom>
            <a:noFill/>
            <a:ln w="9525">
              <a:solidFill>
                <a:sysClr val="windowText" lastClr="000000"/>
              </a:solidFill>
              <a:miter lim="800000"/>
              <a:headEnd/>
              <a:tailEn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19" name="Line 45">
              <a:extLst>
                <a:ext uri="{FF2B5EF4-FFF2-40B4-BE49-F238E27FC236}">
                  <a16:creationId xmlns="" xmlns:a16="http://schemas.microsoft.com/office/drawing/2014/main" id="{C0676DAF-419C-490D-B742-455F0998EB8D}"/>
                </a:ext>
              </a:extLst>
            </p:cNvPr>
            <p:cNvSpPr>
              <a:spLocks noChangeShapeType="1"/>
            </p:cNvSpPr>
            <p:nvPr/>
          </p:nvSpPr>
          <p:spPr bwMode="auto">
            <a:xfrm>
              <a:off x="3238500" y="2636838"/>
              <a:ext cx="0" cy="288000"/>
            </a:xfrm>
            <a:prstGeom prst="line">
              <a:avLst/>
            </a:prstGeom>
            <a:noFill/>
            <a:ln w="9525">
              <a:solidFill>
                <a:sysClr val="windowText" lastClr="000000"/>
              </a:solidFill>
              <a:miter lim="800000"/>
              <a:headEnd/>
              <a:tailEn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0" name="Line 46">
              <a:extLst>
                <a:ext uri="{FF2B5EF4-FFF2-40B4-BE49-F238E27FC236}">
                  <a16:creationId xmlns="" xmlns:a16="http://schemas.microsoft.com/office/drawing/2014/main" id="{670EF8B8-0E97-4BDE-81C6-2F6796DBA83D}"/>
                </a:ext>
              </a:extLst>
            </p:cNvPr>
            <p:cNvSpPr>
              <a:spLocks noChangeShapeType="1"/>
            </p:cNvSpPr>
            <p:nvPr/>
          </p:nvSpPr>
          <p:spPr bwMode="auto">
            <a:xfrm>
              <a:off x="3430588" y="2522538"/>
              <a:ext cx="647700" cy="503237"/>
            </a:xfrm>
            <a:prstGeom prst="line">
              <a:avLst/>
            </a:prstGeom>
            <a:noFill/>
            <a:ln w="9525">
              <a:solidFill>
                <a:sysClr val="windowText" lastClr="000000"/>
              </a:solidFill>
              <a:miter lim="800000"/>
              <a:headEnd/>
              <a:tailEn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1" name="Line 49">
              <a:extLst>
                <a:ext uri="{FF2B5EF4-FFF2-40B4-BE49-F238E27FC236}">
                  <a16:creationId xmlns="" xmlns:a16="http://schemas.microsoft.com/office/drawing/2014/main" id="{7626B925-5CE9-4396-9341-42E5288BE8EE}"/>
                </a:ext>
              </a:extLst>
            </p:cNvPr>
            <p:cNvSpPr>
              <a:spLocks noChangeShapeType="1"/>
            </p:cNvSpPr>
            <p:nvPr/>
          </p:nvSpPr>
          <p:spPr bwMode="auto">
            <a:xfrm>
              <a:off x="3243263" y="3306763"/>
              <a:ext cx="0" cy="252000"/>
            </a:xfrm>
            <a:prstGeom prst="line">
              <a:avLst/>
            </a:prstGeom>
            <a:noFill/>
            <a:ln w="9525">
              <a:solidFill>
                <a:sysClr val="windowText" lastClr="000000"/>
              </a:solidFill>
              <a:miter lim="800000"/>
              <a:headEnd/>
              <a:tailEn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2" name="Line 50">
              <a:extLst>
                <a:ext uri="{FF2B5EF4-FFF2-40B4-BE49-F238E27FC236}">
                  <a16:creationId xmlns="" xmlns:a16="http://schemas.microsoft.com/office/drawing/2014/main" id="{1000EBD0-2402-4AEF-8C8C-B11DE1CA3E23}"/>
                </a:ext>
              </a:extLst>
            </p:cNvPr>
            <p:cNvSpPr>
              <a:spLocks noChangeShapeType="1"/>
            </p:cNvSpPr>
            <p:nvPr/>
          </p:nvSpPr>
          <p:spPr bwMode="auto">
            <a:xfrm>
              <a:off x="3243263" y="3933825"/>
              <a:ext cx="0" cy="287338"/>
            </a:xfrm>
            <a:prstGeom prst="line">
              <a:avLst/>
            </a:prstGeom>
            <a:noFill/>
            <a:ln w="9525">
              <a:solidFill>
                <a:sysClr val="windowText" lastClr="000000"/>
              </a:solidFill>
              <a:miter lim="800000"/>
              <a:headEnd/>
              <a:tailEn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3" name="Freeform 51">
              <a:extLst>
                <a:ext uri="{FF2B5EF4-FFF2-40B4-BE49-F238E27FC236}">
                  <a16:creationId xmlns="" xmlns:a16="http://schemas.microsoft.com/office/drawing/2014/main" id="{B1414F56-D090-448A-9372-03F6E9AC677A}"/>
                </a:ext>
              </a:extLst>
            </p:cNvPr>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noFill/>
            <a:ln w="9525" cap="flat" cmpd="sng">
              <a:solidFill>
                <a:sysClr val="windowText" lastClr="000000"/>
              </a:solidFill>
              <a:prstDash val="solid"/>
              <a:miter lim="800000"/>
              <a:headEnd type="none" w="med" len="med"/>
              <a:tailEnd type="none" w="med" len="me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4" name="Freeform 52">
              <a:extLst>
                <a:ext uri="{FF2B5EF4-FFF2-40B4-BE49-F238E27FC236}">
                  <a16:creationId xmlns="" xmlns:a16="http://schemas.microsoft.com/office/drawing/2014/main" id="{5283B7F3-3B23-4530-8302-EA8BC0729F28}"/>
                </a:ext>
              </a:extLst>
            </p:cNvPr>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noFill/>
            <a:ln w="9525" cap="flat" cmpd="sng">
              <a:solidFill>
                <a:sysClr val="windowText" lastClr="000000"/>
              </a:solidFill>
              <a:prstDash val="solid"/>
              <a:miter lim="800000"/>
              <a:headEnd type="none" w="med" len="med"/>
              <a:tailEnd type="none" w="med" len="me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5" name="Line 53">
              <a:extLst>
                <a:ext uri="{FF2B5EF4-FFF2-40B4-BE49-F238E27FC236}">
                  <a16:creationId xmlns="" xmlns:a16="http://schemas.microsoft.com/office/drawing/2014/main" id="{31749479-2641-4046-88A9-CDCE8066E5E2}"/>
                </a:ext>
              </a:extLst>
            </p:cNvPr>
            <p:cNvSpPr>
              <a:spLocks noChangeShapeType="1"/>
            </p:cNvSpPr>
            <p:nvPr/>
          </p:nvSpPr>
          <p:spPr bwMode="auto">
            <a:xfrm flipH="1">
              <a:off x="4184650" y="3862388"/>
              <a:ext cx="360363" cy="358775"/>
            </a:xfrm>
            <a:prstGeom prst="line">
              <a:avLst/>
            </a:prstGeom>
            <a:noFill/>
            <a:ln w="9525">
              <a:solidFill>
                <a:sysClr val="windowText" lastClr="000000"/>
              </a:solidFill>
              <a:miter lim="800000"/>
              <a:headEnd/>
              <a:tailEn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6" name="Line 54">
              <a:extLst>
                <a:ext uri="{FF2B5EF4-FFF2-40B4-BE49-F238E27FC236}">
                  <a16:creationId xmlns="" xmlns:a16="http://schemas.microsoft.com/office/drawing/2014/main" id="{9DFB3847-A027-483B-AF39-FBC1C8ADB460}"/>
                </a:ext>
              </a:extLst>
            </p:cNvPr>
            <p:cNvSpPr>
              <a:spLocks noChangeShapeType="1"/>
            </p:cNvSpPr>
            <p:nvPr/>
          </p:nvSpPr>
          <p:spPr bwMode="auto">
            <a:xfrm>
              <a:off x="4687888" y="3933825"/>
              <a:ext cx="0" cy="287338"/>
            </a:xfrm>
            <a:prstGeom prst="line">
              <a:avLst/>
            </a:prstGeom>
            <a:noFill/>
            <a:ln w="9525">
              <a:solidFill>
                <a:sysClr val="windowText" lastClr="000000"/>
              </a:solidFill>
              <a:miter lim="800000"/>
              <a:headEnd/>
              <a:tailEn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sp>
          <p:nvSpPr>
            <p:cNvPr id="27" name="Freeform 55">
              <a:extLst>
                <a:ext uri="{FF2B5EF4-FFF2-40B4-BE49-F238E27FC236}">
                  <a16:creationId xmlns="" xmlns:a16="http://schemas.microsoft.com/office/drawing/2014/main" id="{EABB5A89-D52E-4C01-A1A9-49EEE6A29A79}"/>
                </a:ext>
              </a:extLst>
            </p:cNvPr>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noFill/>
            <a:ln w="9525" cap="flat" cmpd="sng">
              <a:solidFill>
                <a:sysClr val="windowText" lastClr="000000"/>
              </a:solidFill>
              <a:prstDash val="solid"/>
              <a:miter lim="800000"/>
              <a:headEnd type="none" w="med" len="med"/>
              <a:tailEnd type="none" w="med" len="med"/>
            </a:ln>
            <a:effectLst/>
          </p:spPr>
          <p:txBody>
            <a:bodyPr wrap="none"/>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3333FF"/>
                </a:solidFill>
                <a:effectLst/>
                <a:uLnTx/>
                <a:uFillTx/>
                <a:latin typeface="Times New Roman" pitchFamily="18" charset="0"/>
                <a:ea typeface="楷体_GB2312" pitchFamily="49" charset="-122"/>
                <a:cs typeface="+mn-cs"/>
              </a:endParaRPr>
            </a:p>
          </p:txBody>
        </p:sp>
      </p:grpSp>
    </p:spTree>
    <p:extLst>
      <p:ext uri="{BB962C8B-B14F-4D97-AF65-F5344CB8AC3E}">
        <p14:creationId xmlns:p14="http://schemas.microsoft.com/office/powerpoint/2010/main" val="2355765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8205DB24-E950-46A1-8C9A-3F2EFDD2493F}"/>
              </a:ext>
            </a:extLst>
          </p:cNvPr>
          <p:cNvSpPr/>
          <p:nvPr/>
        </p:nvSpPr>
        <p:spPr>
          <a:xfrm>
            <a:off x="539552" y="1268760"/>
            <a:ext cx="6912768" cy="172819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8338" name="Rectangle 1">
            <a:extLst>
              <a:ext uri="{FF2B5EF4-FFF2-40B4-BE49-F238E27FC236}">
                <a16:creationId xmlns="" xmlns:a16="http://schemas.microsoft.com/office/drawing/2014/main" id="{F9F7F016-C7CE-4482-9C37-772995023414}"/>
              </a:ext>
            </a:extLst>
          </p:cNvPr>
          <p:cNvSpPr>
            <a:spLocks noChangeArrowheads="1"/>
          </p:cNvSpPr>
          <p:nvPr/>
        </p:nvSpPr>
        <p:spPr bwMode="auto">
          <a:xfrm>
            <a:off x="656370" y="1406740"/>
            <a:ext cx="65527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dirty="0">
                <a:solidFill>
                  <a:srgbClr val="FF3300"/>
                </a:solidFill>
                <a:latin typeface="微软雅黑" panose="020B0503020204020204" pitchFamily="34" charset="-122"/>
                <a:ea typeface="微软雅黑" panose="020B0503020204020204" pitchFamily="34" charset="-122"/>
              </a:rPr>
              <a:t>定理</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任何一棵二叉树的树叶对应一个前缀码。</a:t>
            </a:r>
          </a:p>
        </p:txBody>
      </p:sp>
      <p:sp>
        <p:nvSpPr>
          <p:cNvPr id="398339" name="Rectangle 1">
            <a:extLst>
              <a:ext uri="{FF2B5EF4-FFF2-40B4-BE49-F238E27FC236}">
                <a16:creationId xmlns="" xmlns:a16="http://schemas.microsoft.com/office/drawing/2014/main" id="{1D9CAEBB-09E7-4BF6-8EDC-95AE482340E4}"/>
              </a:ext>
            </a:extLst>
          </p:cNvPr>
          <p:cNvSpPr>
            <a:spLocks noChangeArrowheads="1"/>
          </p:cNvSpPr>
          <p:nvPr/>
        </p:nvSpPr>
        <p:spPr bwMode="auto">
          <a:xfrm>
            <a:off x="692068" y="2191051"/>
            <a:ext cx="6210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dirty="0">
                <a:solidFill>
                  <a:srgbClr val="FF3300"/>
                </a:solidFill>
                <a:latin typeface="微软雅黑" panose="020B0503020204020204" pitchFamily="34" charset="-122"/>
                <a:ea typeface="微软雅黑" panose="020B0503020204020204" pitchFamily="34" charset="-122"/>
              </a:rPr>
              <a:t>定理</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任何一个前缀码对应一棵二叉树。</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8338"/>
                                        </p:tgtEl>
                                        <p:attrNameLst>
                                          <p:attrName>style.visibility</p:attrName>
                                        </p:attrNameLst>
                                      </p:cBhvr>
                                      <p:to>
                                        <p:strVal val="visible"/>
                                      </p:to>
                                    </p:set>
                                    <p:animEffect transition="in" filter="wipe(left)">
                                      <p:cBhvr>
                                        <p:cTn id="12" dur="500"/>
                                        <p:tgtEl>
                                          <p:spTgt spid="3983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8339"/>
                                        </p:tgtEl>
                                        <p:attrNameLst>
                                          <p:attrName>style.visibility</p:attrName>
                                        </p:attrNameLst>
                                      </p:cBhvr>
                                      <p:to>
                                        <p:strVal val="visible"/>
                                      </p:to>
                                    </p:set>
                                    <p:animEffect transition="in" filter="wipe(left)">
                                      <p:cBhvr>
                                        <p:cTn id="17" dur="500"/>
                                        <p:tgtEl>
                                          <p:spTgt spid="398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98338" grpId="0"/>
      <p:bldP spid="3983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23850" y="1484331"/>
            <a:ext cx="8610600" cy="1846659"/>
          </a:xfrm>
          <a:prstGeom prst="rect">
            <a:avLst/>
          </a:prstGeom>
          <a:noFill/>
          <a:ln w="9525">
            <a:noFill/>
            <a:miter lim="800000"/>
            <a:headEnd/>
            <a:tailEnd/>
          </a:ln>
          <a:effectLst/>
        </p:spPr>
        <p:txBody>
          <a:bodyPr>
            <a:spAutoFit/>
          </a:bodyPr>
          <a:lstStyle/>
          <a:p>
            <a:pPr algn="just">
              <a:lnSpc>
                <a:spcPct val="150000"/>
              </a:lnSpc>
              <a:spcBef>
                <a:spcPts val="0"/>
              </a:spcBef>
            </a:pPr>
            <a:r>
              <a:rPr kumimoji="1" lang="zh-CN" altLang="en-US" dirty="0">
                <a:ea typeface="楷体" pitchFamily="49" charset="-122"/>
                <a:cs typeface="Times New Roman" pitchFamily="18" charset="0"/>
              </a:rPr>
              <a:t>　　规定哈夫曼树中的</a:t>
            </a:r>
            <a:r>
              <a:rPr kumimoji="1" lang="zh-CN" altLang="en-US" u="sng" dirty="0">
                <a:solidFill>
                  <a:srgbClr val="CC00FF"/>
                </a:solidFill>
                <a:ea typeface="楷体" pitchFamily="49" charset="-122"/>
                <a:cs typeface="Times New Roman" pitchFamily="18" charset="0"/>
              </a:rPr>
              <a:t>左分支为</a:t>
            </a:r>
            <a:r>
              <a:rPr kumimoji="1" lang="en-US" altLang="zh-CN" u="sng" dirty="0">
                <a:solidFill>
                  <a:srgbClr val="CC00FF"/>
                </a:solidFill>
                <a:ea typeface="楷体" pitchFamily="49" charset="-122"/>
                <a:cs typeface="Times New Roman" pitchFamily="18" charset="0"/>
              </a:rPr>
              <a:t>0</a:t>
            </a:r>
            <a:r>
              <a:rPr kumimoji="1" lang="zh-CN" altLang="en-US" u="sng" dirty="0">
                <a:ea typeface="楷体" pitchFamily="49" charset="-122"/>
                <a:cs typeface="Times New Roman" pitchFamily="18" charset="0"/>
              </a:rPr>
              <a:t>，</a:t>
            </a:r>
            <a:r>
              <a:rPr kumimoji="1" lang="zh-CN" altLang="en-US" u="sng" dirty="0">
                <a:solidFill>
                  <a:srgbClr val="CC00FF"/>
                </a:solidFill>
                <a:ea typeface="楷体" pitchFamily="49" charset="-122"/>
                <a:cs typeface="Times New Roman" pitchFamily="18" charset="0"/>
              </a:rPr>
              <a:t>右分支为</a:t>
            </a:r>
            <a:r>
              <a:rPr kumimoji="1" lang="en-US" altLang="zh-CN" u="sng" dirty="0">
                <a:solidFill>
                  <a:srgbClr val="CC00FF"/>
                </a:solidFill>
                <a:ea typeface="楷体" pitchFamily="49" charset="-122"/>
                <a:cs typeface="Times New Roman" pitchFamily="18" charset="0"/>
              </a:rPr>
              <a:t>1</a:t>
            </a:r>
            <a:r>
              <a:rPr kumimoji="1" lang="zh-CN" altLang="en-US" dirty="0">
                <a:ea typeface="楷体" pitchFamily="49" charset="-122"/>
                <a:cs typeface="Times New Roman" pitchFamily="18" charset="0"/>
              </a:rPr>
              <a:t>，则从根结点到每个叶结点所经过的分支对应的</a:t>
            </a:r>
            <a:r>
              <a:rPr kumimoji="1" lang="en-US" altLang="zh-CN" dirty="0">
                <a:ea typeface="楷体" pitchFamily="49" charset="-122"/>
                <a:cs typeface="Times New Roman" pitchFamily="18" charset="0"/>
              </a:rPr>
              <a:t>0</a:t>
            </a:r>
            <a:r>
              <a:rPr kumimoji="1" lang="zh-CN" altLang="en-US" dirty="0">
                <a:ea typeface="楷体" pitchFamily="49" charset="-122"/>
                <a:cs typeface="Times New Roman" pitchFamily="18" charset="0"/>
              </a:rPr>
              <a:t>和</a:t>
            </a:r>
            <a:r>
              <a:rPr kumimoji="1" lang="en-US" altLang="zh-CN" dirty="0">
                <a:ea typeface="楷体" pitchFamily="49" charset="-122"/>
                <a:cs typeface="Times New Roman" pitchFamily="18" charset="0"/>
              </a:rPr>
              <a:t>1</a:t>
            </a:r>
            <a:r>
              <a:rPr kumimoji="1" lang="zh-CN" altLang="en-US" dirty="0">
                <a:ea typeface="楷体" pitchFamily="49" charset="-122"/>
                <a:cs typeface="Times New Roman" pitchFamily="18" charset="0"/>
              </a:rPr>
              <a:t>组成的序列便为该结点对应字符的编码。这样的编码称为</a:t>
            </a:r>
            <a:r>
              <a:rPr kumimoji="1" lang="zh-CN" altLang="en-US" dirty="0">
                <a:solidFill>
                  <a:srgbClr val="FF0000"/>
                </a:solidFill>
                <a:ea typeface="楷体" pitchFamily="49" charset="-122"/>
                <a:cs typeface="Times New Roman" pitchFamily="18" charset="0"/>
              </a:rPr>
              <a:t>哈夫曼编码</a:t>
            </a:r>
            <a:r>
              <a:rPr kumimoji="1" lang="zh-CN" altLang="en-US" dirty="0">
                <a:ea typeface="楷体" pitchFamily="49" charset="-122"/>
                <a:cs typeface="Times New Roman" pitchFamily="18" charset="0"/>
              </a:rPr>
              <a:t>。</a:t>
            </a:r>
            <a:r>
              <a:rPr kumimoji="1" lang="zh-CN" altLang="en-US" sz="2800" dirty="0">
                <a:ea typeface="楷体" pitchFamily="49" charset="-122"/>
                <a:cs typeface="Times New Roman" pitchFamily="18" charset="0"/>
              </a:rPr>
              <a:t> </a:t>
            </a:r>
          </a:p>
        </p:txBody>
      </p:sp>
      <p:sp>
        <p:nvSpPr>
          <p:cNvPr id="165890" name="Text Box 2" descr="新闻纸"/>
          <p:cNvSpPr txBox="1">
            <a:spLocks noChangeArrowheads="1"/>
          </p:cNvSpPr>
          <p:nvPr/>
        </p:nvSpPr>
        <p:spPr bwMode="auto">
          <a:xfrm>
            <a:off x="333443" y="529850"/>
            <a:ext cx="3529013" cy="523220"/>
          </a:xfrm>
          <a:prstGeom prst="rect">
            <a:avLst/>
          </a:prstGeom>
          <a:blipFill dpi="0" rotWithShape="1">
            <a:blip r:embed="rId2"/>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哈夫曼编码</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grpSp>
        <p:nvGrpSpPr>
          <p:cNvPr id="165893" name="Group 5"/>
          <p:cNvGrpSpPr>
            <a:grpSpLocks/>
          </p:cNvGrpSpPr>
          <p:nvPr/>
        </p:nvGrpSpPr>
        <p:grpSpPr bwMode="auto">
          <a:xfrm>
            <a:off x="3643329" y="2000242"/>
            <a:ext cx="2808287" cy="2439989"/>
            <a:chOff x="2260" y="2288"/>
            <a:chExt cx="1769" cy="1537"/>
          </a:xfrm>
        </p:grpSpPr>
        <p:sp>
          <p:nvSpPr>
            <p:cNvPr id="165891" name="Line 3"/>
            <p:cNvSpPr>
              <a:spLocks noChangeShapeType="1"/>
            </p:cNvSpPr>
            <p:nvPr/>
          </p:nvSpPr>
          <p:spPr bwMode="auto">
            <a:xfrm flipH="1" flipV="1">
              <a:off x="3139" y="2288"/>
              <a:ext cx="0" cy="1020"/>
            </a:xfrm>
            <a:prstGeom prst="line">
              <a:avLst/>
            </a:prstGeom>
            <a:noFill/>
            <a:ln w="38100">
              <a:solidFill>
                <a:srgbClr val="FF0000"/>
              </a:solidFill>
              <a:prstDash val="sysDot"/>
              <a:round/>
              <a:headEnd/>
              <a:tailEnd type="stealth" w="med" len="lg"/>
            </a:ln>
            <a:effectLst/>
          </p:spPr>
          <p:txBody>
            <a:bodyPr wrap="none"/>
            <a:lstStyle/>
            <a:p>
              <a:endParaRPr lang="zh-CN" altLang="en-US"/>
            </a:p>
          </p:txBody>
        </p:sp>
        <p:sp>
          <p:nvSpPr>
            <p:cNvPr id="165892" name="Text Box 4"/>
            <p:cNvSpPr txBox="1">
              <a:spLocks noChangeArrowheads="1"/>
            </p:cNvSpPr>
            <p:nvPr/>
          </p:nvSpPr>
          <p:spPr bwMode="auto">
            <a:xfrm>
              <a:off x="2260" y="3340"/>
              <a:ext cx="1769" cy="485"/>
            </a:xfrm>
            <a:prstGeom prst="rect">
              <a:avLst/>
            </a:prstGeom>
            <a:noFill/>
            <a:ln w="9525" algn="ctr">
              <a:noFill/>
              <a:miter lim="800000"/>
              <a:headEnd/>
              <a:tailEnd type="none" w="med" len="lg"/>
            </a:ln>
            <a:effectLst/>
          </p:spPr>
          <p:txBody>
            <a:bodyPr>
              <a:spAutoFit/>
            </a:bodyPr>
            <a:lstStyle/>
            <a:p>
              <a:pPr>
                <a:spcBef>
                  <a:spcPct val="50000"/>
                </a:spcBef>
              </a:pPr>
              <a:r>
                <a:rPr kumimoji="1" lang="zh-CN" altLang="en-US" sz="2200" dirty="0">
                  <a:ea typeface="楷体" pitchFamily="49" charset="-122"/>
                  <a:cs typeface="Times New Roman" pitchFamily="18" charset="0"/>
                </a:rPr>
                <a:t>哈夫曼编码属</a:t>
              </a:r>
              <a:r>
                <a:rPr kumimoji="1" lang="en-US" altLang="zh-CN" sz="2200" dirty="0">
                  <a:ea typeface="楷体" pitchFamily="49" charset="-122"/>
                  <a:cs typeface="Times New Roman" pitchFamily="18" charset="0"/>
                </a:rPr>
                <a:t>0</a:t>
              </a:r>
              <a:r>
                <a:rPr kumimoji="1" lang="zh-CN" altLang="en-US" sz="2200" dirty="0">
                  <a:ea typeface="楷体" pitchFamily="49" charset="-122"/>
                  <a:cs typeface="Times New Roman" pitchFamily="18" charset="0"/>
                </a:rPr>
                <a:t>、</a:t>
              </a:r>
              <a:r>
                <a:rPr kumimoji="1" lang="en-US" altLang="zh-CN" sz="2200" dirty="0">
                  <a:ea typeface="楷体" pitchFamily="49" charset="-122"/>
                  <a:cs typeface="Times New Roman" pitchFamily="18" charset="0"/>
                </a:rPr>
                <a:t>1</a:t>
              </a:r>
              <a:r>
                <a:rPr kumimoji="1" lang="zh-CN" altLang="en-US" sz="2200" dirty="0">
                  <a:ea typeface="楷体" pitchFamily="49" charset="-122"/>
                  <a:cs typeface="Times New Roman" pitchFamily="18" charset="0"/>
                </a:rPr>
                <a:t>二进制编码</a:t>
              </a:r>
            </a:p>
          </p:txBody>
        </p:sp>
      </p:grpSp>
      <p:sp>
        <p:nvSpPr>
          <p:cNvPr id="8" name="灯片编号占位符 7"/>
          <p:cNvSpPr>
            <a:spLocks noGrp="1"/>
          </p:cNvSpPr>
          <p:nvPr>
            <p:ph type="sldNum" sz="quarter" idx="12"/>
          </p:nvPr>
        </p:nvSpPr>
        <p:spPr/>
        <p:txBody>
          <a:bodyPr/>
          <a:lstStyle/>
          <a:p>
            <a:fld id="{EEE4F7E5-DD09-4BA6-9AE1-47735B52AA37}" type="slidenum">
              <a:rPr lang="en-US" altLang="zh-CN" smtClean="0"/>
              <a:pPr/>
              <a:t>31</a:t>
            </a:fld>
            <a:r>
              <a:rPr lang="en-US" altLang="zh-CN"/>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wipe(down)">
                                      <p:cBhvr>
                                        <p:cTn id="7" dur="500"/>
                                        <p:tgtEl>
                                          <p:spTgt spid="16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933" name="Picture 5" descr="u=3556464200,2180925461&amp;fm=21&amp;gp=0"/>
          <p:cNvPicPr>
            <a:picLocks noChangeAspect="1" noChangeArrowheads="1"/>
          </p:cNvPicPr>
          <p:nvPr/>
        </p:nvPicPr>
        <p:blipFill>
          <a:blip r:embed="rId2"/>
          <a:srcRect/>
          <a:stretch>
            <a:fillRect/>
          </a:stretch>
        </p:blipFill>
        <p:spPr bwMode="auto">
          <a:xfrm>
            <a:off x="1835150" y="404813"/>
            <a:ext cx="4537075" cy="3011487"/>
          </a:xfrm>
          <a:prstGeom prst="rect">
            <a:avLst/>
          </a:prstGeom>
          <a:noFill/>
        </p:spPr>
      </p:pic>
      <p:sp>
        <p:nvSpPr>
          <p:cNvPr id="380934" name="Text Box 6"/>
          <p:cNvSpPr txBox="1">
            <a:spLocks noChangeArrowheads="1"/>
          </p:cNvSpPr>
          <p:nvPr/>
        </p:nvSpPr>
        <p:spPr bwMode="auto">
          <a:xfrm>
            <a:off x="539751" y="3789363"/>
            <a:ext cx="7104084" cy="430887"/>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sz="2200" dirty="0">
                <a:solidFill>
                  <a:srgbClr val="FF0000"/>
                </a:solidFill>
                <a:latin typeface="微软雅黑" pitchFamily="34" charset="-122"/>
                <a:ea typeface="微软雅黑" pitchFamily="34" charset="-122"/>
                <a:cs typeface="Times New Roman" pitchFamily="18" charset="0"/>
              </a:rPr>
              <a:t>哈夫曼编码特点</a:t>
            </a:r>
            <a:r>
              <a:rPr lang="zh-CN" altLang="en-US" sz="2200" dirty="0">
                <a:latin typeface="微软雅黑" pitchFamily="34" charset="-122"/>
                <a:ea typeface="微软雅黑" pitchFamily="34" charset="-122"/>
                <a:cs typeface="Times New Roman" pitchFamily="18" charset="0"/>
              </a:rPr>
              <a:t>：权值越大的字符编码</a:t>
            </a:r>
            <a:r>
              <a:rPr lang="zh-CN" altLang="en-US" sz="2200">
                <a:latin typeface="微软雅黑" pitchFamily="34" charset="-122"/>
                <a:ea typeface="微软雅黑" pitchFamily="34" charset="-122"/>
                <a:cs typeface="Times New Roman" pitchFamily="18" charset="0"/>
              </a:rPr>
              <a:t>越短，反之</a:t>
            </a:r>
            <a:r>
              <a:rPr lang="zh-CN" altLang="en-US" sz="2200" dirty="0">
                <a:latin typeface="微软雅黑" pitchFamily="34" charset="-122"/>
                <a:ea typeface="微软雅黑" pitchFamily="34" charset="-122"/>
                <a:cs typeface="Times New Roman" pitchFamily="18" charset="0"/>
              </a:rPr>
              <a:t>越长。</a:t>
            </a:r>
          </a:p>
        </p:txBody>
      </p:sp>
      <p:sp>
        <p:nvSpPr>
          <p:cNvPr id="5" name="灯片编号占位符 4"/>
          <p:cNvSpPr>
            <a:spLocks noGrp="1"/>
          </p:cNvSpPr>
          <p:nvPr>
            <p:ph type="sldNum" sz="quarter" idx="12"/>
          </p:nvPr>
        </p:nvSpPr>
        <p:spPr/>
        <p:txBody>
          <a:bodyPr/>
          <a:lstStyle/>
          <a:p>
            <a:fld id="{EEE4F7E5-DD09-4BA6-9AE1-47735B52AA37}" type="slidenum">
              <a:rPr lang="en-US" altLang="zh-CN" smtClean="0"/>
              <a:pPr/>
              <a:t>32</a:t>
            </a:fld>
            <a:r>
              <a:rPr lang="en-US" altLang="zh-CN"/>
              <a:t>/15</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p:nvPr/>
        </p:nvCxnSpPr>
        <p:spPr>
          <a:xfrm rot="5400000">
            <a:off x="6159505" y="2932113"/>
            <a:ext cx="773128" cy="48101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264209" idx="0"/>
          </p:cNvCxnSpPr>
          <p:nvPr/>
        </p:nvCxnSpPr>
        <p:spPr>
          <a:xfrm rot="5400000">
            <a:off x="6873900" y="3983053"/>
            <a:ext cx="549273" cy="41909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4194" name="Oval 2"/>
          <p:cNvSpPr>
            <a:spLocks noChangeArrowheads="1"/>
          </p:cNvSpPr>
          <p:nvPr/>
        </p:nvSpPr>
        <p:spPr bwMode="auto">
          <a:xfrm>
            <a:off x="5359400" y="2390775"/>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Times New Roman" pitchFamily="18" charset="0"/>
                <a:ea typeface="宋体" pitchFamily="2" charset="-122"/>
                <a:cs typeface="Times New Roman" pitchFamily="18" charset="0"/>
              </a:rPr>
              <a:t>29</a:t>
            </a:r>
            <a:endParaRPr kumimoji="1" lang="en-US" altLang="zh-CN" sz="2000" b="0">
              <a:solidFill>
                <a:srgbClr val="3333FF"/>
              </a:solidFill>
              <a:latin typeface="Times New Roman" pitchFamily="18" charset="0"/>
              <a:ea typeface="宋体" pitchFamily="2" charset="-122"/>
              <a:cs typeface="Times New Roman" pitchFamily="18" charset="0"/>
            </a:endParaRPr>
          </a:p>
        </p:txBody>
      </p:sp>
      <p:sp>
        <p:nvSpPr>
          <p:cNvPr id="264195" name="Oval 3"/>
          <p:cNvSpPr>
            <a:spLocks noChangeArrowheads="1"/>
          </p:cNvSpPr>
          <p:nvPr/>
        </p:nvSpPr>
        <p:spPr bwMode="auto">
          <a:xfrm>
            <a:off x="6034102" y="3500438"/>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Times New Roman" pitchFamily="18" charset="0"/>
                <a:ea typeface="宋体" pitchFamily="2" charset="-122"/>
                <a:cs typeface="Times New Roman" pitchFamily="18" charset="0"/>
              </a:rPr>
              <a:t>14</a:t>
            </a:r>
            <a:endParaRPr kumimoji="1" lang="en-US" altLang="zh-CN" sz="2000" b="0">
              <a:solidFill>
                <a:srgbClr val="3333FF"/>
              </a:solidFill>
              <a:latin typeface="Times New Roman" pitchFamily="18" charset="0"/>
              <a:ea typeface="宋体" pitchFamily="2" charset="-122"/>
              <a:cs typeface="Times New Roman" pitchFamily="18" charset="0"/>
            </a:endParaRPr>
          </a:p>
        </p:txBody>
      </p:sp>
      <p:sp>
        <p:nvSpPr>
          <p:cNvPr id="264196" name="Oval 4"/>
          <p:cNvSpPr>
            <a:spLocks noChangeArrowheads="1"/>
          </p:cNvSpPr>
          <p:nvPr/>
        </p:nvSpPr>
        <p:spPr bwMode="auto">
          <a:xfrm>
            <a:off x="3630613" y="2395534"/>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Times New Roman" pitchFamily="18" charset="0"/>
                <a:ea typeface="宋体" pitchFamily="2" charset="-122"/>
                <a:cs typeface="Times New Roman" pitchFamily="18" charset="0"/>
              </a:rPr>
              <a:t>23</a:t>
            </a:r>
            <a:endParaRPr kumimoji="1" lang="en-US" altLang="zh-CN" sz="2000" b="0">
              <a:solidFill>
                <a:srgbClr val="3333FF"/>
              </a:solidFill>
              <a:latin typeface="Times New Roman" pitchFamily="18" charset="0"/>
              <a:ea typeface="宋体" pitchFamily="2" charset="-122"/>
              <a:cs typeface="Times New Roman" pitchFamily="18" charset="0"/>
            </a:endParaRPr>
          </a:p>
        </p:txBody>
      </p:sp>
      <p:sp>
        <p:nvSpPr>
          <p:cNvPr id="264197" name="Oval 5"/>
          <p:cNvSpPr>
            <a:spLocks noChangeArrowheads="1"/>
          </p:cNvSpPr>
          <p:nvPr/>
        </p:nvSpPr>
        <p:spPr bwMode="auto">
          <a:xfrm>
            <a:off x="2838450" y="3429000"/>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Times New Roman" pitchFamily="18" charset="0"/>
                <a:ea typeface="宋体" pitchFamily="2" charset="-122"/>
                <a:cs typeface="Times New Roman" pitchFamily="18" charset="0"/>
              </a:rPr>
              <a:t>11</a:t>
            </a:r>
            <a:endParaRPr kumimoji="1" lang="en-US" altLang="zh-CN" sz="2000" b="0">
              <a:solidFill>
                <a:srgbClr val="3333FF"/>
              </a:solidFill>
              <a:latin typeface="Times New Roman" pitchFamily="18" charset="0"/>
              <a:ea typeface="宋体" pitchFamily="2" charset="-122"/>
              <a:cs typeface="Times New Roman" pitchFamily="18" charset="0"/>
            </a:endParaRPr>
          </a:p>
        </p:txBody>
      </p:sp>
      <p:sp>
        <p:nvSpPr>
          <p:cNvPr id="264200" name="Text Box 8"/>
          <p:cNvSpPr txBox="1">
            <a:spLocks noChangeArrowheads="1"/>
          </p:cNvSpPr>
          <p:nvPr/>
        </p:nvSpPr>
        <p:spPr bwMode="auto">
          <a:xfrm>
            <a:off x="1662113" y="3429000"/>
            <a:ext cx="549275" cy="40011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spAutoFit/>
          </a:bodyPr>
          <a:lstStyle/>
          <a:p>
            <a:r>
              <a:rPr kumimoji="1" lang="en-US" altLang="zh-CN" sz="2000">
                <a:solidFill>
                  <a:srgbClr val="3333FF"/>
                </a:solidFill>
                <a:latin typeface="Times New Roman" pitchFamily="18" charset="0"/>
                <a:ea typeface="宋体" pitchFamily="2" charset="-122"/>
                <a:cs typeface="Times New Roman" pitchFamily="18" charset="0"/>
              </a:rPr>
              <a:t>8</a:t>
            </a:r>
            <a:endParaRPr kumimoji="1" lang="en-US" altLang="zh-CN" sz="2000" b="0">
              <a:solidFill>
                <a:srgbClr val="3333FF"/>
              </a:solidFill>
              <a:latin typeface="Times New Roman" pitchFamily="18" charset="0"/>
              <a:ea typeface="宋体" pitchFamily="2" charset="-122"/>
              <a:cs typeface="Times New Roman" pitchFamily="18" charset="0"/>
            </a:endParaRPr>
          </a:p>
        </p:txBody>
      </p:sp>
      <p:sp>
        <p:nvSpPr>
          <p:cNvPr id="264201" name="Oval 9"/>
          <p:cNvSpPr>
            <a:spLocks noChangeArrowheads="1"/>
          </p:cNvSpPr>
          <p:nvPr/>
        </p:nvSpPr>
        <p:spPr bwMode="auto">
          <a:xfrm>
            <a:off x="1042988" y="4364038"/>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dirty="0">
                <a:solidFill>
                  <a:srgbClr val="3333FF"/>
                </a:solidFill>
                <a:latin typeface="Times New Roman" pitchFamily="18" charset="0"/>
                <a:ea typeface="宋体" pitchFamily="2" charset="-122"/>
                <a:cs typeface="Times New Roman" pitchFamily="18" charset="0"/>
              </a:rPr>
              <a:t>3</a:t>
            </a:r>
            <a:endParaRPr kumimoji="1" lang="en-US" altLang="zh-CN" sz="2000" b="0" dirty="0">
              <a:solidFill>
                <a:srgbClr val="3333FF"/>
              </a:solidFill>
              <a:latin typeface="Times New Roman" pitchFamily="18" charset="0"/>
              <a:ea typeface="宋体" pitchFamily="2" charset="-122"/>
              <a:cs typeface="Times New Roman" pitchFamily="18" charset="0"/>
            </a:endParaRPr>
          </a:p>
        </p:txBody>
      </p:sp>
      <p:sp>
        <p:nvSpPr>
          <p:cNvPr id="264202" name="Oval 10"/>
          <p:cNvSpPr>
            <a:spLocks noChangeArrowheads="1"/>
          </p:cNvSpPr>
          <p:nvPr/>
        </p:nvSpPr>
        <p:spPr bwMode="auto">
          <a:xfrm>
            <a:off x="2214546" y="4365625"/>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Times New Roman" pitchFamily="18" charset="0"/>
                <a:ea typeface="宋体" pitchFamily="2" charset="-122"/>
                <a:cs typeface="Times New Roman" pitchFamily="18" charset="0"/>
              </a:rPr>
              <a:t>5</a:t>
            </a:r>
            <a:endParaRPr kumimoji="1" lang="en-US" altLang="zh-CN" sz="2000" b="0">
              <a:solidFill>
                <a:srgbClr val="3333FF"/>
              </a:solidFill>
              <a:latin typeface="Times New Roman" pitchFamily="18" charset="0"/>
              <a:ea typeface="宋体" pitchFamily="2" charset="-122"/>
              <a:cs typeface="Times New Roman" pitchFamily="18" charset="0"/>
            </a:endParaRPr>
          </a:p>
        </p:txBody>
      </p:sp>
      <p:sp>
        <p:nvSpPr>
          <p:cNvPr id="264205" name="Rectangle 13"/>
          <p:cNvSpPr>
            <a:spLocks noChangeArrowheads="1"/>
          </p:cNvSpPr>
          <p:nvPr/>
        </p:nvSpPr>
        <p:spPr bwMode="auto">
          <a:xfrm>
            <a:off x="2262188" y="2347913"/>
            <a:ext cx="576262" cy="36670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Times New Roman" pitchFamily="18" charset="0"/>
                <a:ea typeface="宋体" pitchFamily="2" charset="-122"/>
                <a:cs typeface="Times New Roman" pitchFamily="18" charset="0"/>
              </a:rPr>
              <a:t>19</a:t>
            </a:r>
          </a:p>
        </p:txBody>
      </p:sp>
      <p:sp>
        <p:nvSpPr>
          <p:cNvPr id="264206" name="Text Box 14"/>
          <p:cNvSpPr txBox="1">
            <a:spLocks noChangeArrowheads="1"/>
          </p:cNvSpPr>
          <p:nvPr/>
        </p:nvSpPr>
        <p:spPr bwMode="auto">
          <a:xfrm>
            <a:off x="7150101" y="3530611"/>
            <a:ext cx="685800" cy="40011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spAutoFit/>
          </a:bodyPr>
          <a:lstStyle/>
          <a:p>
            <a:r>
              <a:rPr kumimoji="1" lang="en-US" altLang="zh-CN" sz="2000">
                <a:solidFill>
                  <a:srgbClr val="3333FF"/>
                </a:solidFill>
                <a:latin typeface="Times New Roman" pitchFamily="18" charset="0"/>
                <a:ea typeface="宋体" pitchFamily="2" charset="-122"/>
                <a:cs typeface="Times New Roman" pitchFamily="18" charset="0"/>
              </a:rPr>
              <a:t>15</a:t>
            </a:r>
            <a:endParaRPr kumimoji="1" lang="en-US" altLang="zh-CN" sz="2000" b="0">
              <a:solidFill>
                <a:srgbClr val="3333FF"/>
              </a:solidFill>
              <a:latin typeface="Times New Roman" pitchFamily="18" charset="0"/>
              <a:ea typeface="宋体" pitchFamily="2" charset="-122"/>
              <a:cs typeface="Times New Roman" pitchFamily="18" charset="0"/>
            </a:endParaRPr>
          </a:p>
        </p:txBody>
      </p:sp>
      <p:sp>
        <p:nvSpPr>
          <p:cNvPr id="264209" name="Oval 17"/>
          <p:cNvSpPr>
            <a:spLocks noChangeArrowheads="1"/>
          </p:cNvSpPr>
          <p:nvPr/>
        </p:nvSpPr>
        <p:spPr bwMode="auto">
          <a:xfrm>
            <a:off x="6634189" y="4467236"/>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Times New Roman" pitchFamily="18" charset="0"/>
                <a:ea typeface="宋体" pitchFamily="2" charset="-122"/>
                <a:cs typeface="Times New Roman" pitchFamily="18" charset="0"/>
              </a:rPr>
              <a:t>7</a:t>
            </a:r>
            <a:endParaRPr kumimoji="1" lang="en-US" altLang="zh-CN" sz="2000" b="0">
              <a:solidFill>
                <a:srgbClr val="3333FF"/>
              </a:solidFill>
              <a:latin typeface="Times New Roman" pitchFamily="18" charset="0"/>
              <a:ea typeface="宋体" pitchFamily="2" charset="-122"/>
              <a:cs typeface="Times New Roman" pitchFamily="18" charset="0"/>
            </a:endParaRPr>
          </a:p>
        </p:txBody>
      </p:sp>
      <p:sp>
        <p:nvSpPr>
          <p:cNvPr id="264210" name="Oval 18"/>
          <p:cNvSpPr>
            <a:spLocks noChangeArrowheads="1"/>
          </p:cNvSpPr>
          <p:nvPr/>
        </p:nvSpPr>
        <p:spPr bwMode="auto">
          <a:xfrm>
            <a:off x="7748614" y="4467236"/>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Times New Roman" pitchFamily="18" charset="0"/>
                <a:ea typeface="宋体" pitchFamily="2" charset="-122"/>
                <a:cs typeface="Times New Roman" pitchFamily="18" charset="0"/>
              </a:rPr>
              <a:t>8</a:t>
            </a:r>
            <a:endParaRPr kumimoji="1" lang="en-US" altLang="zh-CN" sz="2000" b="0">
              <a:solidFill>
                <a:srgbClr val="3333FF"/>
              </a:solidFill>
              <a:latin typeface="Times New Roman" pitchFamily="18" charset="0"/>
              <a:ea typeface="宋体" pitchFamily="2" charset="-122"/>
              <a:cs typeface="Times New Roman" pitchFamily="18" charset="0"/>
            </a:endParaRPr>
          </a:p>
        </p:txBody>
      </p:sp>
      <p:sp>
        <p:nvSpPr>
          <p:cNvPr id="264213" name="Rectangle 21"/>
          <p:cNvSpPr>
            <a:spLocks noChangeArrowheads="1"/>
          </p:cNvSpPr>
          <p:nvPr/>
        </p:nvSpPr>
        <p:spPr bwMode="auto">
          <a:xfrm>
            <a:off x="6657976" y="2362201"/>
            <a:ext cx="576263" cy="4238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3333FF"/>
                </a:solidFill>
                <a:latin typeface="Times New Roman" pitchFamily="18" charset="0"/>
                <a:ea typeface="宋体" pitchFamily="2" charset="-122"/>
                <a:cs typeface="Times New Roman" pitchFamily="18" charset="0"/>
              </a:rPr>
              <a:t>29</a:t>
            </a:r>
          </a:p>
        </p:txBody>
      </p:sp>
      <p:sp>
        <p:nvSpPr>
          <p:cNvPr id="264216" name="Rectangle 24"/>
          <p:cNvSpPr>
            <a:spLocks noChangeArrowheads="1"/>
          </p:cNvSpPr>
          <p:nvPr/>
        </p:nvSpPr>
        <p:spPr bwMode="auto">
          <a:xfrm>
            <a:off x="2981325" y="1341438"/>
            <a:ext cx="576263" cy="4444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Times New Roman" pitchFamily="18" charset="0"/>
                <a:ea typeface="宋体" pitchFamily="2" charset="-122"/>
                <a:cs typeface="Times New Roman" pitchFamily="18" charset="0"/>
              </a:rPr>
              <a:t>42</a:t>
            </a:r>
          </a:p>
        </p:txBody>
      </p:sp>
      <p:sp>
        <p:nvSpPr>
          <p:cNvPr id="264219" name="Rectangle 27"/>
          <p:cNvSpPr>
            <a:spLocks noChangeArrowheads="1"/>
          </p:cNvSpPr>
          <p:nvPr/>
        </p:nvSpPr>
        <p:spPr bwMode="auto">
          <a:xfrm>
            <a:off x="5938838" y="1282700"/>
            <a:ext cx="576262" cy="4317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3333FF"/>
                </a:solidFill>
                <a:latin typeface="Times New Roman" pitchFamily="18" charset="0"/>
                <a:ea typeface="宋体" pitchFamily="2" charset="-122"/>
                <a:cs typeface="Times New Roman" pitchFamily="18" charset="0"/>
              </a:rPr>
              <a:t>58</a:t>
            </a:r>
          </a:p>
        </p:txBody>
      </p:sp>
      <p:sp>
        <p:nvSpPr>
          <p:cNvPr id="264222" name="Rectangle 30"/>
          <p:cNvSpPr>
            <a:spLocks noChangeArrowheads="1"/>
          </p:cNvSpPr>
          <p:nvPr/>
        </p:nvSpPr>
        <p:spPr bwMode="auto">
          <a:xfrm>
            <a:off x="4422779" y="546102"/>
            <a:ext cx="649287" cy="38256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Times New Roman" pitchFamily="18" charset="0"/>
                <a:ea typeface="宋体" pitchFamily="2" charset="-122"/>
                <a:cs typeface="Times New Roman" pitchFamily="18" charset="0"/>
              </a:rPr>
              <a:t>100</a:t>
            </a:r>
          </a:p>
        </p:txBody>
      </p:sp>
      <p:sp>
        <p:nvSpPr>
          <p:cNvPr id="264236" name="Text Box 44"/>
          <p:cNvSpPr txBox="1">
            <a:spLocks noChangeArrowheads="1"/>
          </p:cNvSpPr>
          <p:nvPr/>
        </p:nvSpPr>
        <p:spPr bwMode="auto">
          <a:xfrm>
            <a:off x="1214414" y="5643578"/>
            <a:ext cx="7056438" cy="830997"/>
          </a:xfrm>
          <a:prstGeom prst="rect">
            <a:avLst/>
          </a:prstGeom>
          <a:noFill/>
          <a:ln w="31750" algn="ctr">
            <a:noFill/>
            <a:miter lim="800000"/>
            <a:headEnd/>
            <a:tailEnd/>
          </a:ln>
          <a:effectLst/>
        </p:spPr>
        <p:txBody>
          <a:bodyPr>
            <a:spAutoFit/>
          </a:bodyPr>
          <a:lstStyle/>
          <a:p>
            <a:pPr algn="l"/>
            <a:r>
              <a:rPr lang="en-US" altLang="zh-CN">
                <a:ea typeface="黑体" pitchFamily="2" charset="-122"/>
                <a:cs typeface="Times New Roman" pitchFamily="18" charset="0"/>
              </a:rPr>
              <a:t>3:</a:t>
            </a:r>
            <a:r>
              <a:rPr lang="en-US" altLang="zh-CN">
                <a:solidFill>
                  <a:srgbClr val="FF0000"/>
                </a:solidFill>
                <a:ea typeface="黑体" pitchFamily="2" charset="-122"/>
                <a:cs typeface="Times New Roman" pitchFamily="18" charset="0"/>
              </a:rPr>
              <a:t>0000</a:t>
            </a:r>
            <a:r>
              <a:rPr lang="en-US" altLang="zh-CN">
                <a:ea typeface="黑体" pitchFamily="2" charset="-122"/>
                <a:cs typeface="Times New Roman" pitchFamily="18" charset="0"/>
              </a:rPr>
              <a:t>		5</a:t>
            </a:r>
            <a:r>
              <a:rPr lang="en-US" altLang="zh-CN">
                <a:solidFill>
                  <a:srgbClr val="FF0000"/>
                </a:solidFill>
                <a:ea typeface="黑体" pitchFamily="2" charset="-122"/>
                <a:cs typeface="Times New Roman" pitchFamily="18" charset="0"/>
              </a:rPr>
              <a:t>:0001</a:t>
            </a:r>
            <a:r>
              <a:rPr lang="en-US" altLang="zh-CN" dirty="0">
                <a:solidFill>
                  <a:srgbClr val="FF0000"/>
                </a:solidFill>
                <a:ea typeface="黑体" pitchFamily="2" charset="-122"/>
                <a:cs typeface="Times New Roman" pitchFamily="18" charset="0"/>
              </a:rPr>
              <a:t>		</a:t>
            </a:r>
            <a:r>
              <a:rPr lang="en-US" altLang="zh-CN" dirty="0">
                <a:ea typeface="黑体" pitchFamily="2" charset="-122"/>
                <a:cs typeface="Times New Roman" pitchFamily="18" charset="0"/>
              </a:rPr>
              <a:t>11</a:t>
            </a:r>
            <a:r>
              <a:rPr lang="en-US" altLang="zh-CN" dirty="0">
                <a:solidFill>
                  <a:srgbClr val="FF0000"/>
                </a:solidFill>
                <a:ea typeface="黑体" pitchFamily="2" charset="-122"/>
                <a:cs typeface="Times New Roman" pitchFamily="18" charset="0"/>
              </a:rPr>
              <a:t>:001	</a:t>
            </a:r>
            <a:r>
              <a:rPr lang="en-US" altLang="zh-CN">
                <a:solidFill>
                  <a:srgbClr val="FF0000"/>
                </a:solidFill>
                <a:ea typeface="黑体" pitchFamily="2" charset="-122"/>
                <a:cs typeface="Times New Roman" pitchFamily="18" charset="0"/>
              </a:rPr>
              <a:t>	</a:t>
            </a:r>
            <a:r>
              <a:rPr lang="en-US" altLang="zh-CN">
                <a:ea typeface="黑体" pitchFamily="2" charset="-122"/>
                <a:cs typeface="Times New Roman" pitchFamily="18" charset="0"/>
              </a:rPr>
              <a:t>7</a:t>
            </a:r>
            <a:r>
              <a:rPr lang="en-US" altLang="zh-CN">
                <a:solidFill>
                  <a:srgbClr val="FF0000"/>
                </a:solidFill>
                <a:ea typeface="黑体" pitchFamily="2" charset="-122"/>
                <a:cs typeface="Times New Roman" pitchFamily="18" charset="0"/>
              </a:rPr>
              <a:t>:1000</a:t>
            </a:r>
          </a:p>
          <a:p>
            <a:pPr algn="l"/>
            <a:r>
              <a:rPr lang="en-US" altLang="zh-CN">
                <a:ea typeface="黑体" pitchFamily="2" charset="-122"/>
                <a:cs typeface="Times New Roman" pitchFamily="18" charset="0"/>
              </a:rPr>
              <a:t>8</a:t>
            </a:r>
            <a:r>
              <a:rPr lang="en-US" altLang="zh-CN">
                <a:solidFill>
                  <a:srgbClr val="FF0000"/>
                </a:solidFill>
                <a:ea typeface="黑体" pitchFamily="2" charset="-122"/>
                <a:cs typeface="Times New Roman" pitchFamily="18" charset="0"/>
              </a:rPr>
              <a:t>:1111		</a:t>
            </a:r>
            <a:r>
              <a:rPr lang="en-US" altLang="zh-CN">
                <a:ea typeface="黑体" pitchFamily="2" charset="-122"/>
                <a:cs typeface="Times New Roman" pitchFamily="18" charset="0"/>
              </a:rPr>
              <a:t>23</a:t>
            </a:r>
            <a:r>
              <a:rPr lang="en-US" altLang="zh-CN">
                <a:solidFill>
                  <a:srgbClr val="FF0000"/>
                </a:solidFill>
                <a:ea typeface="黑体" pitchFamily="2" charset="-122"/>
                <a:cs typeface="Times New Roman" pitchFamily="18" charset="0"/>
              </a:rPr>
              <a:t>:01      </a:t>
            </a:r>
            <a:r>
              <a:rPr lang="en-US" altLang="zh-CN" dirty="0">
                <a:solidFill>
                  <a:srgbClr val="FF0000"/>
                </a:solidFill>
                <a:ea typeface="黑体" pitchFamily="2" charset="-122"/>
                <a:cs typeface="Times New Roman" pitchFamily="18" charset="0"/>
              </a:rPr>
              <a:t>	</a:t>
            </a:r>
            <a:r>
              <a:rPr lang="en-US" altLang="zh-CN" dirty="0">
                <a:ea typeface="黑体" pitchFamily="2" charset="-122"/>
                <a:cs typeface="Times New Roman" pitchFamily="18" charset="0"/>
              </a:rPr>
              <a:t>29</a:t>
            </a:r>
            <a:r>
              <a:rPr lang="en-US" altLang="zh-CN" dirty="0">
                <a:solidFill>
                  <a:srgbClr val="FF0000"/>
                </a:solidFill>
                <a:ea typeface="黑体" pitchFamily="2" charset="-122"/>
                <a:cs typeface="Times New Roman" pitchFamily="18" charset="0"/>
              </a:rPr>
              <a:t>:10     	</a:t>
            </a:r>
            <a:r>
              <a:rPr lang="en-US" altLang="zh-CN" dirty="0">
                <a:ea typeface="黑体" pitchFamily="2" charset="-122"/>
                <a:cs typeface="Times New Roman" pitchFamily="18" charset="0"/>
              </a:rPr>
              <a:t>14</a:t>
            </a:r>
            <a:r>
              <a:rPr lang="en-US" altLang="zh-CN" dirty="0">
                <a:solidFill>
                  <a:srgbClr val="FF0000"/>
                </a:solidFill>
                <a:ea typeface="黑体" pitchFamily="2" charset="-122"/>
                <a:cs typeface="Times New Roman" pitchFamily="18" charset="0"/>
              </a:rPr>
              <a:t>:110</a:t>
            </a:r>
          </a:p>
        </p:txBody>
      </p:sp>
      <p:sp>
        <p:nvSpPr>
          <p:cNvPr id="264223" name="Text Box 31"/>
          <p:cNvSpPr txBox="1">
            <a:spLocks noChangeArrowheads="1"/>
          </p:cNvSpPr>
          <p:nvPr/>
        </p:nvSpPr>
        <p:spPr bwMode="auto">
          <a:xfrm>
            <a:off x="1201738" y="3840163"/>
            <a:ext cx="312906" cy="400110"/>
          </a:xfrm>
          <a:prstGeom prst="rect">
            <a:avLst/>
          </a:prstGeom>
          <a:noFill/>
          <a:ln w="31750" algn="ctr">
            <a:noFill/>
            <a:miter lim="800000"/>
            <a:headEnd/>
            <a:tailEnd/>
          </a:ln>
          <a:effectLst/>
        </p:spPr>
        <p:txBody>
          <a:bodyPr wrap="none">
            <a:spAutoFit/>
          </a:bodyPr>
          <a:lstStyle/>
          <a:p>
            <a:r>
              <a:rPr lang="en-US" altLang="zh-CN" sz="2000">
                <a:solidFill>
                  <a:srgbClr val="FF0000"/>
                </a:solidFill>
                <a:ea typeface="黑体" pitchFamily="2" charset="-122"/>
                <a:cs typeface="Times New Roman" pitchFamily="18" charset="0"/>
              </a:rPr>
              <a:t>0</a:t>
            </a:r>
          </a:p>
        </p:txBody>
      </p:sp>
      <p:sp>
        <p:nvSpPr>
          <p:cNvPr id="264224" name="Text Box 32"/>
          <p:cNvSpPr txBox="1">
            <a:spLocks noChangeArrowheads="1"/>
          </p:cNvSpPr>
          <p:nvPr/>
        </p:nvSpPr>
        <p:spPr bwMode="auto">
          <a:xfrm>
            <a:off x="2555875" y="1844675"/>
            <a:ext cx="312906" cy="400110"/>
          </a:xfrm>
          <a:prstGeom prst="rect">
            <a:avLst/>
          </a:prstGeom>
          <a:noFill/>
          <a:ln w="31750" algn="ctr">
            <a:noFill/>
            <a:miter lim="800000"/>
            <a:headEnd/>
            <a:tailEnd/>
          </a:ln>
          <a:effectLst/>
        </p:spPr>
        <p:txBody>
          <a:bodyPr wrap="none">
            <a:spAutoFit/>
          </a:bodyPr>
          <a:lstStyle/>
          <a:p>
            <a:r>
              <a:rPr lang="en-US" altLang="zh-CN" sz="2000">
                <a:solidFill>
                  <a:srgbClr val="FF0000"/>
                </a:solidFill>
                <a:ea typeface="黑体" pitchFamily="2" charset="-122"/>
                <a:cs typeface="Times New Roman" pitchFamily="18" charset="0"/>
              </a:rPr>
              <a:t>0</a:t>
            </a:r>
          </a:p>
        </p:txBody>
      </p:sp>
      <p:sp>
        <p:nvSpPr>
          <p:cNvPr id="264225" name="Text Box 33"/>
          <p:cNvSpPr txBox="1">
            <a:spLocks noChangeArrowheads="1"/>
          </p:cNvSpPr>
          <p:nvPr/>
        </p:nvSpPr>
        <p:spPr bwMode="auto">
          <a:xfrm>
            <a:off x="5508625" y="1773238"/>
            <a:ext cx="312906" cy="400110"/>
          </a:xfrm>
          <a:prstGeom prst="rect">
            <a:avLst/>
          </a:prstGeom>
          <a:noFill/>
          <a:ln w="31750" algn="ctr">
            <a:noFill/>
            <a:miter lim="800000"/>
            <a:headEnd/>
            <a:tailEnd/>
          </a:ln>
          <a:effectLst/>
        </p:spPr>
        <p:txBody>
          <a:bodyPr wrap="none">
            <a:spAutoFit/>
          </a:bodyPr>
          <a:lstStyle/>
          <a:p>
            <a:r>
              <a:rPr lang="en-US" altLang="zh-CN" sz="2000">
                <a:solidFill>
                  <a:srgbClr val="FF0000"/>
                </a:solidFill>
                <a:ea typeface="黑体" pitchFamily="2" charset="-122"/>
                <a:cs typeface="Times New Roman" pitchFamily="18" charset="0"/>
              </a:rPr>
              <a:t>0</a:t>
            </a:r>
          </a:p>
        </p:txBody>
      </p:sp>
      <p:sp>
        <p:nvSpPr>
          <p:cNvPr id="264226" name="Text Box 34"/>
          <p:cNvSpPr txBox="1">
            <a:spLocks noChangeArrowheads="1"/>
          </p:cNvSpPr>
          <p:nvPr/>
        </p:nvSpPr>
        <p:spPr bwMode="auto">
          <a:xfrm>
            <a:off x="3635375" y="692150"/>
            <a:ext cx="312906" cy="400110"/>
          </a:xfrm>
          <a:prstGeom prst="rect">
            <a:avLst/>
          </a:prstGeom>
          <a:noFill/>
          <a:ln w="31750" algn="ctr">
            <a:noFill/>
            <a:miter lim="800000"/>
            <a:headEnd/>
            <a:tailEnd/>
          </a:ln>
          <a:effectLst/>
        </p:spPr>
        <p:txBody>
          <a:bodyPr wrap="none">
            <a:spAutoFit/>
          </a:bodyPr>
          <a:lstStyle/>
          <a:p>
            <a:r>
              <a:rPr lang="en-US" altLang="zh-CN" sz="2000" dirty="0">
                <a:solidFill>
                  <a:srgbClr val="FF0000"/>
                </a:solidFill>
                <a:ea typeface="黑体" pitchFamily="2" charset="-122"/>
                <a:cs typeface="Times New Roman" pitchFamily="18" charset="0"/>
              </a:rPr>
              <a:t>0</a:t>
            </a:r>
          </a:p>
        </p:txBody>
      </p:sp>
      <p:sp>
        <p:nvSpPr>
          <p:cNvPr id="264227" name="Text Box 35"/>
          <p:cNvSpPr txBox="1">
            <a:spLocks noChangeArrowheads="1"/>
          </p:cNvSpPr>
          <p:nvPr/>
        </p:nvSpPr>
        <p:spPr bwMode="auto">
          <a:xfrm>
            <a:off x="2973210" y="2852738"/>
            <a:ext cx="312906" cy="400110"/>
          </a:xfrm>
          <a:prstGeom prst="rect">
            <a:avLst/>
          </a:prstGeom>
          <a:noFill/>
          <a:ln w="31750" algn="ctr">
            <a:noFill/>
            <a:miter lim="800000"/>
            <a:headEnd/>
            <a:tailEnd/>
          </a:ln>
          <a:effectLst/>
        </p:spPr>
        <p:txBody>
          <a:bodyPr wrap="none">
            <a:spAutoFit/>
          </a:bodyPr>
          <a:lstStyle/>
          <a:p>
            <a:r>
              <a:rPr lang="en-US" altLang="zh-CN" sz="2000">
                <a:solidFill>
                  <a:srgbClr val="FF0000"/>
                </a:solidFill>
                <a:ea typeface="黑体" pitchFamily="2" charset="-122"/>
                <a:cs typeface="Times New Roman" pitchFamily="18" charset="0"/>
              </a:rPr>
              <a:t>1</a:t>
            </a:r>
          </a:p>
        </p:txBody>
      </p:sp>
      <p:sp>
        <p:nvSpPr>
          <p:cNvPr id="264228" name="Text Box 36"/>
          <p:cNvSpPr txBox="1">
            <a:spLocks noChangeArrowheads="1"/>
          </p:cNvSpPr>
          <p:nvPr/>
        </p:nvSpPr>
        <p:spPr bwMode="auto">
          <a:xfrm>
            <a:off x="6227764" y="2852738"/>
            <a:ext cx="312906" cy="400110"/>
          </a:xfrm>
          <a:prstGeom prst="rect">
            <a:avLst/>
          </a:prstGeom>
          <a:noFill/>
          <a:ln w="31750" algn="ctr">
            <a:noFill/>
            <a:miter lim="800000"/>
            <a:headEnd/>
            <a:tailEnd/>
          </a:ln>
          <a:effectLst/>
        </p:spPr>
        <p:txBody>
          <a:bodyPr wrap="none">
            <a:spAutoFit/>
          </a:bodyPr>
          <a:lstStyle/>
          <a:p>
            <a:r>
              <a:rPr lang="en-US" altLang="zh-CN" sz="2000">
                <a:solidFill>
                  <a:srgbClr val="FF0000"/>
                </a:solidFill>
                <a:ea typeface="黑体" pitchFamily="2" charset="-122"/>
                <a:cs typeface="Times New Roman" pitchFamily="18" charset="0"/>
              </a:rPr>
              <a:t>0</a:t>
            </a:r>
          </a:p>
        </p:txBody>
      </p:sp>
      <p:sp>
        <p:nvSpPr>
          <p:cNvPr id="264229" name="Text Box 37"/>
          <p:cNvSpPr txBox="1">
            <a:spLocks noChangeArrowheads="1"/>
          </p:cNvSpPr>
          <p:nvPr/>
        </p:nvSpPr>
        <p:spPr bwMode="auto">
          <a:xfrm>
            <a:off x="6731001" y="3992574"/>
            <a:ext cx="288925" cy="400110"/>
          </a:xfrm>
          <a:prstGeom prst="rect">
            <a:avLst/>
          </a:prstGeom>
          <a:noFill/>
          <a:ln w="31750" algn="ctr">
            <a:noFill/>
            <a:miter lim="800000"/>
            <a:headEnd/>
            <a:tailEnd/>
          </a:ln>
          <a:effectLst/>
        </p:spPr>
        <p:txBody>
          <a:bodyPr>
            <a:spAutoFit/>
          </a:bodyPr>
          <a:lstStyle/>
          <a:p>
            <a:r>
              <a:rPr lang="en-US" altLang="zh-CN" sz="2000">
                <a:solidFill>
                  <a:srgbClr val="FF0000"/>
                </a:solidFill>
                <a:ea typeface="黑体" pitchFamily="2" charset="-122"/>
                <a:cs typeface="Times New Roman" pitchFamily="18" charset="0"/>
              </a:rPr>
              <a:t>0</a:t>
            </a:r>
          </a:p>
        </p:txBody>
      </p:sp>
      <p:sp>
        <p:nvSpPr>
          <p:cNvPr id="264230" name="Text Box 38"/>
          <p:cNvSpPr txBox="1">
            <a:spLocks noChangeArrowheads="1"/>
          </p:cNvSpPr>
          <p:nvPr/>
        </p:nvSpPr>
        <p:spPr bwMode="auto">
          <a:xfrm>
            <a:off x="2268538" y="3860800"/>
            <a:ext cx="312906" cy="400110"/>
          </a:xfrm>
          <a:prstGeom prst="rect">
            <a:avLst/>
          </a:prstGeom>
          <a:noFill/>
          <a:ln w="31750" algn="ctr">
            <a:noFill/>
            <a:miter lim="800000"/>
            <a:headEnd/>
            <a:tailEnd/>
          </a:ln>
          <a:effectLst/>
        </p:spPr>
        <p:txBody>
          <a:bodyPr wrap="none">
            <a:spAutoFit/>
          </a:bodyPr>
          <a:lstStyle/>
          <a:p>
            <a:r>
              <a:rPr lang="en-US" altLang="zh-CN" sz="2000">
                <a:solidFill>
                  <a:srgbClr val="FF0000"/>
                </a:solidFill>
                <a:ea typeface="黑体" pitchFamily="2" charset="-122"/>
                <a:cs typeface="Times New Roman" pitchFamily="18" charset="0"/>
              </a:rPr>
              <a:t>1</a:t>
            </a:r>
          </a:p>
        </p:txBody>
      </p:sp>
      <p:sp>
        <p:nvSpPr>
          <p:cNvPr id="264231" name="Text Box 39"/>
          <p:cNvSpPr txBox="1">
            <a:spLocks noChangeArrowheads="1"/>
          </p:cNvSpPr>
          <p:nvPr/>
        </p:nvSpPr>
        <p:spPr bwMode="auto">
          <a:xfrm>
            <a:off x="1835150" y="2852738"/>
            <a:ext cx="312906" cy="400110"/>
          </a:xfrm>
          <a:prstGeom prst="rect">
            <a:avLst/>
          </a:prstGeom>
          <a:noFill/>
          <a:ln w="31750" algn="ctr">
            <a:noFill/>
            <a:miter lim="800000"/>
            <a:headEnd/>
            <a:tailEnd/>
          </a:ln>
          <a:effectLst/>
        </p:spPr>
        <p:txBody>
          <a:bodyPr wrap="none">
            <a:spAutoFit/>
          </a:bodyPr>
          <a:lstStyle/>
          <a:p>
            <a:r>
              <a:rPr lang="en-US" altLang="zh-CN" sz="2000">
                <a:solidFill>
                  <a:srgbClr val="FF0000"/>
                </a:solidFill>
                <a:ea typeface="黑体" pitchFamily="2" charset="-122"/>
                <a:cs typeface="Times New Roman" pitchFamily="18" charset="0"/>
              </a:rPr>
              <a:t>0</a:t>
            </a:r>
          </a:p>
        </p:txBody>
      </p:sp>
      <p:sp>
        <p:nvSpPr>
          <p:cNvPr id="264232" name="Text Box 40"/>
          <p:cNvSpPr txBox="1">
            <a:spLocks noChangeArrowheads="1"/>
          </p:cNvSpPr>
          <p:nvPr/>
        </p:nvSpPr>
        <p:spPr bwMode="auto">
          <a:xfrm>
            <a:off x="6687986" y="1773238"/>
            <a:ext cx="312906" cy="400110"/>
          </a:xfrm>
          <a:prstGeom prst="rect">
            <a:avLst/>
          </a:prstGeom>
          <a:noFill/>
          <a:ln w="31750" algn="ctr">
            <a:noFill/>
            <a:miter lim="800000"/>
            <a:headEnd/>
            <a:tailEnd/>
          </a:ln>
          <a:effectLst/>
        </p:spPr>
        <p:txBody>
          <a:bodyPr wrap="none">
            <a:spAutoFit/>
          </a:bodyPr>
          <a:lstStyle/>
          <a:p>
            <a:r>
              <a:rPr lang="en-US" altLang="zh-CN" sz="2000">
                <a:solidFill>
                  <a:srgbClr val="FF0000"/>
                </a:solidFill>
                <a:ea typeface="黑体" pitchFamily="2" charset="-122"/>
                <a:cs typeface="Times New Roman" pitchFamily="18" charset="0"/>
              </a:rPr>
              <a:t>1</a:t>
            </a:r>
          </a:p>
        </p:txBody>
      </p:sp>
      <p:sp>
        <p:nvSpPr>
          <p:cNvPr id="264233" name="Text Box 41"/>
          <p:cNvSpPr txBox="1">
            <a:spLocks noChangeArrowheads="1"/>
          </p:cNvSpPr>
          <p:nvPr/>
        </p:nvSpPr>
        <p:spPr bwMode="auto">
          <a:xfrm>
            <a:off x="3687590" y="1844675"/>
            <a:ext cx="312906" cy="400110"/>
          </a:xfrm>
          <a:prstGeom prst="rect">
            <a:avLst/>
          </a:prstGeom>
          <a:noFill/>
          <a:ln w="31750" algn="ctr">
            <a:noFill/>
            <a:miter lim="800000"/>
            <a:headEnd/>
            <a:tailEnd/>
          </a:ln>
          <a:effectLst/>
        </p:spPr>
        <p:txBody>
          <a:bodyPr wrap="none">
            <a:spAutoFit/>
          </a:bodyPr>
          <a:lstStyle/>
          <a:p>
            <a:r>
              <a:rPr lang="en-US" altLang="zh-CN" sz="2000">
                <a:solidFill>
                  <a:srgbClr val="FF0000"/>
                </a:solidFill>
                <a:ea typeface="黑体" pitchFamily="2" charset="-122"/>
                <a:cs typeface="Times New Roman" pitchFamily="18" charset="0"/>
              </a:rPr>
              <a:t>1</a:t>
            </a:r>
          </a:p>
        </p:txBody>
      </p:sp>
      <p:sp>
        <p:nvSpPr>
          <p:cNvPr id="264234" name="Text Box 42"/>
          <p:cNvSpPr txBox="1">
            <a:spLocks noChangeArrowheads="1"/>
          </p:cNvSpPr>
          <p:nvPr/>
        </p:nvSpPr>
        <p:spPr bwMode="auto">
          <a:xfrm>
            <a:off x="7307264" y="2779713"/>
            <a:ext cx="312906" cy="400110"/>
          </a:xfrm>
          <a:prstGeom prst="rect">
            <a:avLst/>
          </a:prstGeom>
          <a:noFill/>
          <a:ln w="31750" algn="ctr">
            <a:noFill/>
            <a:miter lim="800000"/>
            <a:headEnd/>
            <a:tailEnd/>
          </a:ln>
          <a:effectLst/>
        </p:spPr>
        <p:txBody>
          <a:bodyPr wrap="none">
            <a:spAutoFit/>
          </a:bodyPr>
          <a:lstStyle/>
          <a:p>
            <a:r>
              <a:rPr lang="en-US" altLang="zh-CN" sz="2000">
                <a:solidFill>
                  <a:srgbClr val="FF0000"/>
                </a:solidFill>
                <a:ea typeface="黑体" pitchFamily="2" charset="-122"/>
                <a:cs typeface="Times New Roman" pitchFamily="18" charset="0"/>
              </a:rPr>
              <a:t>1</a:t>
            </a:r>
          </a:p>
        </p:txBody>
      </p:sp>
      <p:sp>
        <p:nvSpPr>
          <p:cNvPr id="264235" name="Text Box 43"/>
          <p:cNvSpPr txBox="1">
            <a:spLocks noChangeArrowheads="1"/>
          </p:cNvSpPr>
          <p:nvPr/>
        </p:nvSpPr>
        <p:spPr bwMode="auto">
          <a:xfrm>
            <a:off x="7956551" y="3992574"/>
            <a:ext cx="287338" cy="400110"/>
          </a:xfrm>
          <a:prstGeom prst="rect">
            <a:avLst/>
          </a:prstGeom>
          <a:noFill/>
          <a:ln w="31750" algn="ctr">
            <a:noFill/>
            <a:miter lim="800000"/>
            <a:headEnd/>
            <a:tailEnd/>
          </a:ln>
          <a:effectLst/>
        </p:spPr>
        <p:txBody>
          <a:bodyPr>
            <a:spAutoFit/>
          </a:bodyPr>
          <a:lstStyle/>
          <a:p>
            <a:r>
              <a:rPr lang="en-US" altLang="zh-CN" sz="2000">
                <a:solidFill>
                  <a:srgbClr val="FF0000"/>
                </a:solidFill>
                <a:ea typeface="黑体" pitchFamily="2" charset="-122"/>
                <a:cs typeface="Times New Roman" pitchFamily="18" charset="0"/>
              </a:rPr>
              <a:t>1</a:t>
            </a:r>
          </a:p>
        </p:txBody>
      </p:sp>
      <p:sp>
        <p:nvSpPr>
          <p:cNvPr id="264237" name="Text Box 45"/>
          <p:cNvSpPr txBox="1">
            <a:spLocks noChangeArrowheads="1"/>
          </p:cNvSpPr>
          <p:nvPr/>
        </p:nvSpPr>
        <p:spPr bwMode="auto">
          <a:xfrm>
            <a:off x="5435600" y="692150"/>
            <a:ext cx="312906" cy="400110"/>
          </a:xfrm>
          <a:prstGeom prst="rect">
            <a:avLst/>
          </a:prstGeom>
          <a:noFill/>
          <a:ln w="31750" algn="ctr">
            <a:noFill/>
            <a:miter lim="800000"/>
            <a:headEnd/>
            <a:tailEnd/>
          </a:ln>
          <a:effectLst/>
        </p:spPr>
        <p:txBody>
          <a:bodyPr wrap="none">
            <a:spAutoFit/>
          </a:bodyPr>
          <a:lstStyle/>
          <a:p>
            <a:r>
              <a:rPr lang="en-US" altLang="zh-CN" sz="2000">
                <a:solidFill>
                  <a:srgbClr val="FF0000"/>
                </a:solidFill>
                <a:ea typeface="黑体" pitchFamily="2" charset="-122"/>
                <a:cs typeface="Times New Roman" pitchFamily="18" charset="0"/>
              </a:rPr>
              <a:t>1</a:t>
            </a:r>
          </a:p>
        </p:txBody>
      </p:sp>
      <p:sp>
        <p:nvSpPr>
          <p:cNvPr id="264238" name="Text Box 46"/>
          <p:cNvSpPr txBox="1">
            <a:spLocks noChangeArrowheads="1"/>
          </p:cNvSpPr>
          <p:nvPr/>
        </p:nvSpPr>
        <p:spPr bwMode="auto">
          <a:xfrm>
            <a:off x="395288" y="333375"/>
            <a:ext cx="2520950" cy="830997"/>
          </a:xfrm>
          <a:prstGeom prst="rect">
            <a:avLst/>
          </a:prstGeom>
          <a:solidFill>
            <a:srgbClr val="CC00FF"/>
          </a:solidFill>
          <a:ln w="9525" algn="ctr">
            <a:noFill/>
            <a:miter lim="800000"/>
            <a:headEnd/>
            <a:tailEnd type="none" w="med" len="lg"/>
          </a:ln>
          <a:effectLst/>
        </p:spPr>
        <p:txBody>
          <a:bodyPr>
            <a:spAutoFit/>
          </a:bodyPr>
          <a:lstStyle/>
          <a:p>
            <a:r>
              <a:rPr lang="zh-CN" altLang="en-US" dirty="0">
                <a:solidFill>
                  <a:schemeClr val="bg1"/>
                </a:solidFill>
                <a:latin typeface="楷体" pitchFamily="49" charset="-122"/>
                <a:ea typeface="楷体" pitchFamily="49" charset="-122"/>
              </a:rPr>
              <a:t>产生哈夫曼编码示例的演示</a:t>
            </a:r>
            <a:endParaRPr lang="zh-CN" altLang="en-US" dirty="0">
              <a:latin typeface="楷体" pitchFamily="49" charset="-122"/>
              <a:ea typeface="楷体" pitchFamily="49" charset="-122"/>
            </a:endParaRPr>
          </a:p>
        </p:txBody>
      </p:sp>
      <p:cxnSp>
        <p:nvCxnSpPr>
          <p:cNvPr id="48" name="直接连接符 47"/>
          <p:cNvCxnSpPr>
            <a:endCxn id="264201" idx="0"/>
          </p:cNvCxnSpPr>
          <p:nvPr/>
        </p:nvCxnSpPr>
        <p:spPr>
          <a:xfrm rot="5400000">
            <a:off x="1313648" y="3891768"/>
            <a:ext cx="506410" cy="43813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264202" idx="0"/>
          </p:cNvCxnSpPr>
          <p:nvPr/>
        </p:nvCxnSpPr>
        <p:spPr>
          <a:xfrm rot="16200000" flipH="1">
            <a:off x="2041510" y="3887788"/>
            <a:ext cx="507997" cy="44767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264210" idx="0"/>
          </p:cNvCxnSpPr>
          <p:nvPr/>
        </p:nvCxnSpPr>
        <p:spPr>
          <a:xfrm rot="16200000" flipH="1">
            <a:off x="7573988" y="3987809"/>
            <a:ext cx="549273" cy="40958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264206" idx="0"/>
          </p:cNvCxnSpPr>
          <p:nvPr/>
        </p:nvCxnSpPr>
        <p:spPr>
          <a:xfrm rot="16200000" flipH="1">
            <a:off x="6910391" y="2948000"/>
            <a:ext cx="744551" cy="42066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264194" idx="0"/>
          </p:cNvCxnSpPr>
          <p:nvPr/>
        </p:nvCxnSpPr>
        <p:spPr>
          <a:xfrm rot="5400000">
            <a:off x="5530057" y="1848633"/>
            <a:ext cx="676285" cy="40799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264213" idx="0"/>
          </p:cNvCxnSpPr>
          <p:nvPr/>
        </p:nvCxnSpPr>
        <p:spPr>
          <a:xfrm rot="16200000" flipH="1">
            <a:off x="6328173" y="1744265"/>
            <a:ext cx="647713" cy="58815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264200" idx="0"/>
          </p:cNvCxnSpPr>
          <p:nvPr/>
        </p:nvCxnSpPr>
        <p:spPr>
          <a:xfrm rot="5400000">
            <a:off x="1825616" y="2825756"/>
            <a:ext cx="714380" cy="49210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264197" idx="0"/>
          </p:cNvCxnSpPr>
          <p:nvPr/>
        </p:nvCxnSpPr>
        <p:spPr>
          <a:xfrm rot="16200000" flipH="1">
            <a:off x="2571741" y="2857491"/>
            <a:ext cx="714380" cy="4286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a:off x="2643174" y="1857364"/>
            <a:ext cx="571504" cy="42862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264196" idx="0"/>
          </p:cNvCxnSpPr>
          <p:nvPr/>
        </p:nvCxnSpPr>
        <p:spPr>
          <a:xfrm rot="16200000" flipH="1">
            <a:off x="3377400" y="1837521"/>
            <a:ext cx="609606" cy="50641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V="1">
            <a:off x="3500430" y="928670"/>
            <a:ext cx="1000132" cy="42862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000628" y="928670"/>
            <a:ext cx="954094" cy="36989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57290" y="5143512"/>
            <a:ext cx="428628" cy="461665"/>
          </a:xfrm>
          <a:prstGeom prst="rect">
            <a:avLst/>
          </a:prstGeom>
          <a:noFill/>
        </p:spPr>
        <p:txBody>
          <a:bodyPr wrap="square" rtlCol="0">
            <a:spAutoFit/>
          </a:bodyPr>
          <a:lstStyle/>
          <a:p>
            <a:r>
              <a:rPr lang="en-US" altLang="zh-CN"/>
              <a:t>5</a:t>
            </a:r>
            <a:r>
              <a:rPr lang="zh-CN" altLang="en-US"/>
              <a:t>：</a:t>
            </a:r>
          </a:p>
        </p:txBody>
      </p:sp>
      <p:sp>
        <p:nvSpPr>
          <p:cNvPr id="89" name="TextBox 88"/>
          <p:cNvSpPr txBox="1"/>
          <p:nvPr/>
        </p:nvSpPr>
        <p:spPr>
          <a:xfrm>
            <a:off x="1785918" y="5194312"/>
            <a:ext cx="500066" cy="369332"/>
          </a:xfrm>
          <a:prstGeom prst="rect">
            <a:avLst/>
          </a:prstGeom>
          <a:noFill/>
        </p:spPr>
        <p:txBody>
          <a:bodyPr wrap="square" lIns="0" tIns="0" rIns="0" bIns="0" rtlCol="0">
            <a:spAutoFit/>
          </a:bodyPr>
          <a:lstStyle/>
          <a:p>
            <a:r>
              <a:rPr lang="en-US" altLang="zh-CN">
                <a:solidFill>
                  <a:srgbClr val="FF0000"/>
                </a:solidFill>
              </a:rPr>
              <a:t>0</a:t>
            </a:r>
            <a:endParaRPr lang="zh-CN" altLang="en-US">
              <a:solidFill>
                <a:srgbClr val="FF0000"/>
              </a:solidFill>
            </a:endParaRPr>
          </a:p>
        </p:txBody>
      </p:sp>
      <p:sp>
        <p:nvSpPr>
          <p:cNvPr id="90" name="TextBox 89"/>
          <p:cNvSpPr txBox="1"/>
          <p:nvPr/>
        </p:nvSpPr>
        <p:spPr>
          <a:xfrm>
            <a:off x="2214546" y="5194312"/>
            <a:ext cx="500066" cy="369332"/>
          </a:xfrm>
          <a:prstGeom prst="rect">
            <a:avLst/>
          </a:prstGeom>
          <a:noFill/>
        </p:spPr>
        <p:txBody>
          <a:bodyPr wrap="square" lIns="0" tIns="0" rIns="0" bIns="0" rtlCol="0">
            <a:spAutoFit/>
          </a:bodyPr>
          <a:lstStyle/>
          <a:p>
            <a:r>
              <a:rPr lang="en-US" altLang="zh-CN">
                <a:solidFill>
                  <a:srgbClr val="FF0000"/>
                </a:solidFill>
              </a:rPr>
              <a:t>0</a:t>
            </a:r>
            <a:endParaRPr lang="zh-CN" altLang="en-US">
              <a:solidFill>
                <a:srgbClr val="FF0000"/>
              </a:solidFill>
            </a:endParaRPr>
          </a:p>
        </p:txBody>
      </p:sp>
      <p:sp>
        <p:nvSpPr>
          <p:cNvPr id="91" name="TextBox 90"/>
          <p:cNvSpPr txBox="1"/>
          <p:nvPr/>
        </p:nvSpPr>
        <p:spPr>
          <a:xfrm>
            <a:off x="2571736" y="5194312"/>
            <a:ext cx="500066" cy="369332"/>
          </a:xfrm>
          <a:prstGeom prst="rect">
            <a:avLst/>
          </a:prstGeom>
          <a:noFill/>
        </p:spPr>
        <p:txBody>
          <a:bodyPr wrap="square" lIns="0" tIns="0" rIns="0" bIns="0" rtlCol="0">
            <a:spAutoFit/>
          </a:bodyPr>
          <a:lstStyle/>
          <a:p>
            <a:r>
              <a:rPr lang="en-US" altLang="zh-CN">
                <a:solidFill>
                  <a:srgbClr val="FF0000"/>
                </a:solidFill>
              </a:rPr>
              <a:t>0</a:t>
            </a:r>
            <a:endParaRPr lang="zh-CN" altLang="en-US">
              <a:solidFill>
                <a:srgbClr val="FF0000"/>
              </a:solidFill>
            </a:endParaRPr>
          </a:p>
        </p:txBody>
      </p:sp>
      <p:sp>
        <p:nvSpPr>
          <p:cNvPr id="92" name="TextBox 91"/>
          <p:cNvSpPr txBox="1"/>
          <p:nvPr/>
        </p:nvSpPr>
        <p:spPr>
          <a:xfrm>
            <a:off x="3000364" y="5194312"/>
            <a:ext cx="500066" cy="369332"/>
          </a:xfrm>
          <a:prstGeom prst="rect">
            <a:avLst/>
          </a:prstGeom>
          <a:noFill/>
        </p:spPr>
        <p:txBody>
          <a:bodyPr wrap="square" lIns="0" tIns="0" rIns="0" bIns="0" rtlCol="0">
            <a:spAutoFit/>
          </a:bodyPr>
          <a:lstStyle/>
          <a:p>
            <a:r>
              <a:rPr lang="en-US" altLang="zh-CN">
                <a:solidFill>
                  <a:srgbClr val="FF0000"/>
                </a:solidFill>
              </a:rPr>
              <a:t>1</a:t>
            </a:r>
            <a:endParaRPr lang="zh-CN" altLang="en-US">
              <a:solidFill>
                <a:srgbClr val="FF0000"/>
              </a:solidFill>
            </a:endParaRPr>
          </a:p>
        </p:txBody>
      </p:sp>
      <p:sp>
        <p:nvSpPr>
          <p:cNvPr id="55" name="灯片编号占位符 54"/>
          <p:cNvSpPr>
            <a:spLocks noGrp="1"/>
          </p:cNvSpPr>
          <p:nvPr>
            <p:ph type="sldNum" sz="quarter" idx="12"/>
          </p:nvPr>
        </p:nvSpPr>
        <p:spPr/>
        <p:txBody>
          <a:bodyPr/>
          <a:lstStyle/>
          <a:p>
            <a:fld id="{EEE4F7E5-DD09-4BA6-9AE1-47735B52AA37}" type="slidenum">
              <a:rPr lang="en-US" altLang="zh-CN" smtClean="0"/>
              <a:pPr/>
              <a:t>33</a:t>
            </a:fld>
            <a:r>
              <a:rPr lang="en-US" altLang="zh-CN"/>
              <a:t>/15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2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42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42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42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42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42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42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42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42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42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4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42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42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42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264202"/>
                                        </p:tgtEl>
                                      </p:cBhvr>
                                    </p:animEffect>
                                    <p:animScale>
                                      <p:cBhvr>
                                        <p:cTn id="41" dur="250" autoRev="1" fill="hold"/>
                                        <p:tgtEl>
                                          <p:spTgt spid="264202"/>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grpId="1" nodeType="clickEffect">
                                  <p:stCondLst>
                                    <p:cond delay="0"/>
                                  </p:stCondLst>
                                  <p:childTnLst>
                                    <p:animEffect transition="out" filter="fade">
                                      <p:cBhvr>
                                        <p:cTn id="45" dur="500" tmFilter="0, 0; .2, .5; .8, .5; 1, 0"/>
                                        <p:tgtEl>
                                          <p:spTgt spid="264226"/>
                                        </p:tgtEl>
                                      </p:cBhvr>
                                    </p:animEffect>
                                    <p:animScale>
                                      <p:cBhvr>
                                        <p:cTn id="46" dur="250" autoRev="1" fill="hold"/>
                                        <p:tgtEl>
                                          <p:spTgt spid="264226"/>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1" nodeType="clickEffect">
                                  <p:stCondLst>
                                    <p:cond delay="0"/>
                                  </p:stCondLst>
                                  <p:childTnLst>
                                    <p:animEffect transition="out" filter="fade">
                                      <p:cBhvr>
                                        <p:cTn id="54" dur="500" tmFilter="0, 0; .2, .5; .8, .5; 1, 0"/>
                                        <p:tgtEl>
                                          <p:spTgt spid="264224"/>
                                        </p:tgtEl>
                                      </p:cBhvr>
                                    </p:animEffect>
                                    <p:animScale>
                                      <p:cBhvr>
                                        <p:cTn id="55" dur="250" autoRev="1" fill="hold"/>
                                        <p:tgtEl>
                                          <p:spTgt spid="264224"/>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264231"/>
                                        </p:tgtEl>
                                      </p:cBhvr>
                                    </p:animEffect>
                                    <p:animScale>
                                      <p:cBhvr>
                                        <p:cTn id="64" dur="250" autoRev="1" fill="hold"/>
                                        <p:tgtEl>
                                          <p:spTgt spid="264231"/>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264230"/>
                                        </p:tgtEl>
                                      </p:cBhvr>
                                    </p:animEffect>
                                    <p:animScale>
                                      <p:cBhvr>
                                        <p:cTn id="73" dur="250" autoRev="1" fill="hold"/>
                                        <p:tgtEl>
                                          <p:spTgt spid="26423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64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2" grpId="0" animBg="1"/>
      <p:bldP spid="264236" grpId="0"/>
      <p:bldP spid="264223" grpId="0"/>
      <p:bldP spid="264224" grpId="0"/>
      <p:bldP spid="264224" grpId="1"/>
      <p:bldP spid="264225" grpId="0"/>
      <p:bldP spid="264226" grpId="0"/>
      <p:bldP spid="264226" grpId="1"/>
      <p:bldP spid="264227" grpId="0"/>
      <p:bldP spid="264228" grpId="0"/>
      <p:bldP spid="264229" grpId="0"/>
      <p:bldP spid="264230" grpId="0"/>
      <p:bldP spid="264230" grpId="1"/>
      <p:bldP spid="264231" grpId="0"/>
      <p:bldP spid="264231" grpId="1"/>
      <p:bldP spid="264232" grpId="0"/>
      <p:bldP spid="264233" grpId="0"/>
      <p:bldP spid="264234" grpId="0"/>
      <p:bldP spid="264235" grpId="0"/>
      <p:bldP spid="264237" grpId="0"/>
      <p:bldP spid="88" grpId="0"/>
      <p:bldP spid="89" grpId="0"/>
      <p:bldP spid="90" grpId="0"/>
      <p:bldP spid="91" grpId="0"/>
      <p:bldP spid="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Text Box 4"/>
          <p:cNvSpPr txBox="1">
            <a:spLocks noChangeArrowheads="1"/>
          </p:cNvSpPr>
          <p:nvPr/>
        </p:nvSpPr>
        <p:spPr bwMode="auto">
          <a:xfrm>
            <a:off x="468313" y="476250"/>
            <a:ext cx="8207375" cy="964367"/>
          </a:xfrm>
          <a:prstGeom prst="rect">
            <a:avLst/>
          </a:prstGeom>
          <a:noFill/>
          <a:ln w="9525" algn="ctr">
            <a:noFill/>
            <a:miter lim="800000"/>
            <a:headEnd/>
            <a:tailEnd type="none" w="med" len="lg"/>
          </a:ln>
          <a:effectLst/>
        </p:spPr>
        <p:txBody>
          <a:bodyPr>
            <a:spAutoFit/>
          </a:bodyPr>
          <a:lstStyle/>
          <a:p>
            <a:pPr algn="l">
              <a:lnSpc>
                <a:spcPts val="3400"/>
              </a:lnSpc>
              <a:spcBef>
                <a:spcPct val="50000"/>
              </a:spcBef>
            </a:pPr>
            <a:r>
              <a:rPr lang="zh-CN" altLang="en-US" dirty="0">
                <a:ea typeface="楷体" pitchFamily="49" charset="-122"/>
                <a:cs typeface="Times New Roman" pitchFamily="18" charset="0"/>
              </a:rPr>
              <a:t>　　在一组字符的哈夫曼</a:t>
            </a:r>
            <a:r>
              <a:rPr lang="zh-CN" altLang="en-US">
                <a:ea typeface="楷体" pitchFamily="49" charset="-122"/>
                <a:cs typeface="Times New Roman" pitchFamily="18" charset="0"/>
              </a:rPr>
              <a:t>编码中，不可能</a:t>
            </a:r>
            <a:r>
              <a:rPr lang="zh-CN" altLang="en-US" dirty="0">
                <a:ea typeface="楷体" pitchFamily="49" charset="-122"/>
                <a:cs typeface="Times New Roman" pitchFamily="18" charset="0"/>
              </a:rPr>
              <a:t>出现一个字符的哈夫曼编码是另一个字符哈夫曼编码的</a:t>
            </a:r>
            <a:r>
              <a:rPr lang="zh-CN" altLang="en-US" dirty="0">
                <a:solidFill>
                  <a:srgbClr val="FF00FF"/>
                </a:solidFill>
                <a:ea typeface="楷体" pitchFamily="49" charset="-122"/>
                <a:cs typeface="Times New Roman" pitchFamily="18" charset="0"/>
              </a:rPr>
              <a:t>前缀</a:t>
            </a:r>
            <a:r>
              <a:rPr lang="zh-CN" altLang="en-US" dirty="0">
                <a:ea typeface="楷体" pitchFamily="49" charset="-122"/>
                <a:cs typeface="Times New Roman" pitchFamily="18" charset="0"/>
              </a:rPr>
              <a:t>。</a:t>
            </a:r>
          </a:p>
        </p:txBody>
      </p:sp>
      <p:sp>
        <p:nvSpPr>
          <p:cNvPr id="378885" name="Text Box 5"/>
          <p:cNvSpPr txBox="1">
            <a:spLocks noChangeArrowheads="1"/>
          </p:cNvSpPr>
          <p:nvPr/>
        </p:nvSpPr>
        <p:spPr bwMode="auto">
          <a:xfrm>
            <a:off x="755650" y="1557338"/>
            <a:ext cx="7920038" cy="1569660"/>
          </a:xfrm>
          <a:prstGeom prst="rect">
            <a:avLst/>
          </a:prstGeom>
          <a:noFill/>
          <a:ln w="9525" algn="ctr">
            <a:noFill/>
            <a:miter lim="800000"/>
            <a:headEnd/>
            <a:tailEnd type="none" w="med" len="lg"/>
          </a:ln>
          <a:effectLst/>
        </p:spPr>
        <p:txBody>
          <a:bodyPr>
            <a:spAutoFit/>
          </a:bodyPr>
          <a:lstStyle/>
          <a:p>
            <a:pPr algn="l">
              <a:spcBef>
                <a:spcPct val="50000"/>
              </a:spcBef>
            </a:pPr>
            <a:r>
              <a:rPr lang="zh-CN" altLang="en-US">
                <a:ea typeface="楷体" pitchFamily="49" charset="-122"/>
                <a:cs typeface="Times New Roman" pitchFamily="18" charset="0"/>
              </a:rPr>
              <a:t>例如，有</a:t>
            </a:r>
            <a:r>
              <a:rPr lang="en-US" altLang="zh-CN" dirty="0">
                <a:ea typeface="楷体" pitchFamily="49" charset="-122"/>
                <a:cs typeface="Times New Roman" pitchFamily="18" charset="0"/>
              </a:rPr>
              <a:t>4</a:t>
            </a:r>
            <a:r>
              <a:rPr lang="zh-CN" altLang="en-US" dirty="0">
                <a:ea typeface="楷体" pitchFamily="49" charset="-122"/>
                <a:cs typeface="Times New Roman" pitchFamily="18" charset="0"/>
              </a:rPr>
              <a:t>个字符的编码如下：</a:t>
            </a:r>
          </a:p>
          <a:p>
            <a:pPr algn="l">
              <a:spcBef>
                <a:spcPct val="50000"/>
              </a:spcBef>
            </a:pPr>
            <a:r>
              <a:rPr lang="zh-CN" altLang="en-US" dirty="0">
                <a:ea typeface="楷体" pitchFamily="49" charset="-122"/>
                <a:cs typeface="Times New Roman" pitchFamily="18" charset="0"/>
              </a:rPr>
              <a:t>　</a:t>
            </a:r>
            <a:r>
              <a:rPr lang="zh-CN" altLang="en-US">
                <a:ea typeface="楷体" pitchFamily="49" charset="-122"/>
                <a:cs typeface="Times New Roman" pitchFamily="18" charset="0"/>
              </a:rPr>
              <a:t>　</a:t>
            </a:r>
            <a:r>
              <a:rPr lang="en-US" altLang="zh-CN">
                <a:solidFill>
                  <a:srgbClr val="FF00FF"/>
                </a:solidFill>
                <a:ea typeface="楷体" pitchFamily="49" charset="-122"/>
                <a:cs typeface="Times New Roman" pitchFamily="18" charset="0"/>
              </a:rPr>
              <a:t>1</a:t>
            </a:r>
            <a:r>
              <a:rPr lang="en-US" altLang="zh-CN">
                <a:ea typeface="楷体" pitchFamily="49" charset="-122"/>
                <a:cs typeface="Times New Roman" pitchFamily="18" charset="0"/>
              </a:rPr>
              <a:t>00</a:t>
            </a:r>
            <a:r>
              <a:rPr lang="zh-CN" altLang="en-US">
                <a:ea typeface="楷体" pitchFamily="49" charset="-122"/>
                <a:cs typeface="Times New Roman" pitchFamily="18" charset="0"/>
              </a:rPr>
              <a:t>，</a:t>
            </a:r>
            <a:r>
              <a:rPr lang="en-US" altLang="zh-CN">
                <a:solidFill>
                  <a:srgbClr val="00B050"/>
                </a:solidFill>
                <a:ea typeface="楷体" pitchFamily="49" charset="-122"/>
                <a:cs typeface="Times New Roman" pitchFamily="18" charset="0"/>
              </a:rPr>
              <a:t>0</a:t>
            </a:r>
            <a:r>
              <a:rPr lang="en-US" altLang="zh-CN">
                <a:ea typeface="楷体" pitchFamily="49" charset="-122"/>
                <a:cs typeface="Times New Roman" pitchFamily="18" charset="0"/>
              </a:rPr>
              <a:t>01</a:t>
            </a:r>
            <a:r>
              <a:rPr lang="zh-CN" altLang="en-US">
                <a:ea typeface="楷体" pitchFamily="49" charset="-122"/>
                <a:cs typeface="Times New Roman" pitchFamily="18" charset="0"/>
              </a:rPr>
              <a:t>，</a:t>
            </a:r>
            <a:r>
              <a:rPr lang="en-US" altLang="zh-CN">
                <a:solidFill>
                  <a:srgbClr val="00B050"/>
                </a:solidFill>
                <a:ea typeface="楷体" pitchFamily="49" charset="-122"/>
                <a:cs typeface="Times New Roman" pitchFamily="18" charset="0"/>
              </a:rPr>
              <a:t>0</a:t>
            </a:r>
            <a:r>
              <a:rPr lang="zh-CN" altLang="en-US">
                <a:ea typeface="楷体" pitchFamily="49" charset="-122"/>
                <a:cs typeface="Times New Roman" pitchFamily="18" charset="0"/>
              </a:rPr>
              <a:t>，</a:t>
            </a:r>
            <a:r>
              <a:rPr lang="en-US" altLang="zh-CN">
                <a:solidFill>
                  <a:srgbClr val="FF00FF"/>
                </a:solidFill>
                <a:ea typeface="楷体" pitchFamily="49" charset="-122"/>
                <a:cs typeface="Times New Roman" pitchFamily="18" charset="0"/>
              </a:rPr>
              <a:t>1</a:t>
            </a:r>
            <a:endParaRPr lang="en-US" altLang="zh-CN" dirty="0">
              <a:solidFill>
                <a:srgbClr val="FF00FF"/>
              </a:solidFill>
              <a:ea typeface="楷体" pitchFamily="49" charset="-122"/>
              <a:cs typeface="Times New Roman" pitchFamily="18" charset="0"/>
            </a:endParaRPr>
          </a:p>
          <a:p>
            <a:pPr algn="l">
              <a:spcBef>
                <a:spcPct val="50000"/>
              </a:spcBef>
            </a:pPr>
            <a:r>
              <a:rPr lang="zh-CN" altLang="en-US" dirty="0">
                <a:ea typeface="楷体" pitchFamily="49" charset="-122"/>
                <a:cs typeface="Times New Roman" pitchFamily="18" charset="0"/>
              </a:rPr>
              <a:t>这是哈夫曼编码吗？</a:t>
            </a:r>
          </a:p>
        </p:txBody>
      </p:sp>
      <p:sp>
        <p:nvSpPr>
          <p:cNvPr id="378886" name="Text Box 6"/>
          <p:cNvSpPr txBox="1">
            <a:spLocks noChangeArrowheads="1"/>
          </p:cNvSpPr>
          <p:nvPr/>
        </p:nvSpPr>
        <p:spPr bwMode="auto">
          <a:xfrm>
            <a:off x="2916238" y="3284538"/>
            <a:ext cx="1079500" cy="6096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4000" dirty="0">
                <a:solidFill>
                  <a:srgbClr val="FF0000"/>
                </a:solidFill>
              </a:rPr>
              <a:t>×</a:t>
            </a:r>
          </a:p>
        </p:txBody>
      </p:sp>
      <p:grpSp>
        <p:nvGrpSpPr>
          <p:cNvPr id="7" name="组合 6"/>
          <p:cNvGrpSpPr/>
          <p:nvPr/>
        </p:nvGrpSpPr>
        <p:grpSpPr>
          <a:xfrm>
            <a:off x="857224" y="3929066"/>
            <a:ext cx="4572032" cy="1176045"/>
            <a:chOff x="857224" y="3929066"/>
            <a:chExt cx="4572032" cy="1176045"/>
          </a:xfrm>
        </p:grpSpPr>
        <p:sp>
          <p:nvSpPr>
            <p:cNvPr id="5" name="TextBox 4"/>
            <p:cNvSpPr txBox="1"/>
            <p:nvPr/>
          </p:nvSpPr>
          <p:spPr>
            <a:xfrm>
              <a:off x="857224" y="4643446"/>
              <a:ext cx="4572032" cy="461665"/>
            </a:xfrm>
            <a:prstGeom prst="rect">
              <a:avLst/>
            </a:prstGeom>
            <a:noFill/>
          </p:spPr>
          <p:txBody>
            <a:bodyPr wrap="square" rtlCol="0">
              <a:spAutoFit/>
            </a:bodyPr>
            <a:lstStyle/>
            <a:p>
              <a:pPr algn="l"/>
              <a:r>
                <a:rPr lang="zh-CN" altLang="en-US">
                  <a:ea typeface="楷体" pitchFamily="49" charset="-122"/>
                  <a:cs typeface="Times New Roman" pitchFamily="18" charset="0"/>
                </a:rPr>
                <a:t>哈夫曼编码也称为</a:t>
              </a:r>
              <a:r>
                <a:rPr lang="zh-CN" altLang="en-US">
                  <a:solidFill>
                    <a:srgbClr val="FF0000"/>
                  </a:solidFill>
                  <a:ea typeface="楷体" pitchFamily="49" charset="-122"/>
                  <a:cs typeface="Times New Roman" pitchFamily="18" charset="0"/>
                </a:rPr>
                <a:t>前缀编码</a:t>
              </a:r>
              <a:r>
                <a:rPr lang="zh-CN" altLang="en-US">
                  <a:ea typeface="楷体" pitchFamily="49" charset="-122"/>
                  <a:cs typeface="Times New Roman" pitchFamily="18" charset="0"/>
                </a:rPr>
                <a:t>。</a:t>
              </a:r>
              <a:endParaRPr lang="zh-CN" altLang="en-US"/>
            </a:p>
          </p:txBody>
        </p:sp>
        <p:sp>
          <p:nvSpPr>
            <p:cNvPr id="6" name="下箭头 5"/>
            <p:cNvSpPr/>
            <p:nvPr/>
          </p:nvSpPr>
          <p:spPr>
            <a:xfrm>
              <a:off x="2571736" y="3929066"/>
              <a:ext cx="285752" cy="571504"/>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sp>
        <p:nvSpPr>
          <p:cNvPr id="9" name="灯片编号占位符 8"/>
          <p:cNvSpPr>
            <a:spLocks noGrp="1"/>
          </p:cNvSpPr>
          <p:nvPr>
            <p:ph type="sldNum" sz="quarter" idx="12"/>
          </p:nvPr>
        </p:nvSpPr>
        <p:spPr/>
        <p:txBody>
          <a:bodyPr/>
          <a:lstStyle/>
          <a:p>
            <a:fld id="{EEE4F7E5-DD09-4BA6-9AE1-47735B52AA37}" type="slidenum">
              <a:rPr lang="en-US" altLang="zh-CN" smtClean="0"/>
              <a:pPr/>
              <a:t>34</a:t>
            </a:fld>
            <a:r>
              <a:rPr lang="en-US" altLang="zh-CN"/>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78886"/>
                                        </p:tgtEl>
                                        <p:attrNameLst>
                                          <p:attrName>style.visibility</p:attrName>
                                        </p:attrNameLst>
                                      </p:cBhvr>
                                      <p:to>
                                        <p:strVal val="visible"/>
                                      </p:to>
                                    </p:set>
                                    <p:animEffect transition="in" filter="wipe(left)">
                                      <p:cBhvr>
                                        <p:cTn id="11" dur="500"/>
                                        <p:tgtEl>
                                          <p:spTgt spid="37888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p:bldP spid="37888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642918"/>
            <a:ext cx="8143932" cy="3508653"/>
          </a:xfrm>
          <a:prstGeom prst="rect">
            <a:avLst/>
          </a:prstGeom>
          <a:noFill/>
        </p:spPr>
        <p:txBody>
          <a:bodyPr wrap="square" rtlCol="0">
            <a:spAutoFit/>
          </a:bodyPr>
          <a:lstStyle/>
          <a:p>
            <a:pPr algn="l">
              <a:lnSpc>
                <a:spcPct val="150000"/>
              </a:lnSpc>
            </a:pPr>
            <a:r>
              <a:rPr lang="en-US" altLang="zh-CN">
                <a:ea typeface="楷体" pitchFamily="49" charset="-122"/>
                <a:cs typeface="Times New Roman" pitchFamily="18" charset="0"/>
              </a:rPr>
              <a:t>       </a:t>
            </a:r>
            <a:r>
              <a:rPr lang="en-US" altLang="zh-CN" sz="2800">
                <a:solidFill>
                  <a:srgbClr val="FF0000"/>
                </a:solidFill>
                <a:ea typeface="楷体" pitchFamily="49" charset="-122"/>
                <a:cs typeface="Times New Roman" pitchFamily="18" charset="0"/>
              </a:rPr>
              <a:t>【</a:t>
            </a:r>
            <a:r>
              <a:rPr lang="zh-CN" altLang="en-US" sz="2800">
                <a:solidFill>
                  <a:srgbClr val="FF0000"/>
                </a:solidFill>
                <a:ea typeface="楷体" pitchFamily="49" charset="-122"/>
                <a:cs typeface="Times New Roman" pitchFamily="18" charset="0"/>
              </a:rPr>
              <a:t>例（补充）</a:t>
            </a:r>
            <a:r>
              <a:rPr lang="en-US" altLang="zh-CN" sz="2800">
                <a:solidFill>
                  <a:srgbClr val="FF0000"/>
                </a:solidFill>
                <a:ea typeface="楷体" pitchFamily="49" charset="-122"/>
                <a:cs typeface="Times New Roman" pitchFamily="18" charset="0"/>
              </a:rPr>
              <a:t>】</a:t>
            </a:r>
            <a:r>
              <a:rPr lang="en-US" altLang="zh-CN">
                <a:ea typeface="楷体" pitchFamily="49" charset="-122"/>
                <a:cs typeface="Times New Roman" pitchFamily="18" charset="0"/>
              </a:rPr>
              <a:t>5</a:t>
            </a:r>
            <a:r>
              <a:rPr lang="zh-CN" altLang="en-US" dirty="0">
                <a:ea typeface="楷体" pitchFamily="49" charset="-122"/>
                <a:cs typeface="Times New Roman" pitchFamily="18" charset="0"/>
              </a:rPr>
              <a:t>个字符有如下</a:t>
            </a:r>
            <a:r>
              <a:rPr lang="en-US" altLang="zh-CN" dirty="0">
                <a:ea typeface="楷体" pitchFamily="49" charset="-122"/>
                <a:cs typeface="Times New Roman" pitchFamily="18" charset="0"/>
              </a:rPr>
              <a:t>4</a:t>
            </a:r>
            <a:r>
              <a:rPr lang="zh-CN" altLang="en-US">
                <a:ea typeface="楷体" pitchFamily="49" charset="-122"/>
                <a:cs typeface="Times New Roman" pitchFamily="18" charset="0"/>
              </a:rPr>
              <a:t>种编码方案，不是</a:t>
            </a:r>
            <a:r>
              <a:rPr lang="zh-CN" altLang="en-US" dirty="0">
                <a:ea typeface="楷体" pitchFamily="49" charset="-122"/>
                <a:cs typeface="Times New Roman" pitchFamily="18" charset="0"/>
              </a:rPr>
              <a:t>前缀编码的是</a:t>
            </a:r>
            <a:r>
              <a:rPr lang="zh-CN" altLang="en-US" u="sng" dirty="0">
                <a:ea typeface="楷体" pitchFamily="49" charset="-122"/>
                <a:cs typeface="Times New Roman" pitchFamily="18" charset="0"/>
              </a:rPr>
              <a:t>            </a:t>
            </a:r>
            <a:r>
              <a:rPr lang="zh-CN" altLang="en-US" dirty="0">
                <a:ea typeface="楷体" pitchFamily="49" charset="-122"/>
                <a:cs typeface="Times New Roman" pitchFamily="18" charset="0"/>
              </a:rPr>
              <a:t>。</a:t>
            </a:r>
            <a:endParaRPr lang="en-US" altLang="zh-CN" dirty="0">
              <a:ea typeface="楷体" pitchFamily="49" charset="-122"/>
              <a:cs typeface="Times New Roman" pitchFamily="18" charset="0"/>
            </a:endParaRPr>
          </a:p>
          <a:p>
            <a:pPr algn="l">
              <a:lnSpc>
                <a:spcPct val="150000"/>
              </a:lnSpc>
            </a:pPr>
            <a:r>
              <a:rPr lang="en-US" altLang="zh-CN" dirty="0">
                <a:ea typeface="楷体" pitchFamily="49" charset="-122"/>
                <a:cs typeface="Times New Roman" pitchFamily="18" charset="0"/>
              </a:rPr>
              <a:t>	A</a:t>
            </a:r>
            <a:r>
              <a:rPr lang="zh-CN" altLang="en-US">
                <a:ea typeface="楷体" pitchFamily="49" charset="-122"/>
                <a:cs typeface="Times New Roman" pitchFamily="18" charset="0"/>
              </a:rPr>
              <a:t>．</a:t>
            </a:r>
            <a:r>
              <a:rPr lang="en-US" altLang="zh-CN">
                <a:ea typeface="楷体" pitchFamily="49" charset="-122"/>
                <a:cs typeface="Times New Roman" pitchFamily="18" charset="0"/>
              </a:rPr>
              <a:t>01</a:t>
            </a:r>
            <a:r>
              <a:rPr lang="zh-CN" altLang="en-US">
                <a:ea typeface="楷体" pitchFamily="49" charset="-122"/>
                <a:cs typeface="Times New Roman" pitchFamily="18" charset="0"/>
              </a:rPr>
              <a:t>，</a:t>
            </a:r>
            <a:r>
              <a:rPr lang="en-US" altLang="zh-CN">
                <a:ea typeface="楷体" pitchFamily="49" charset="-122"/>
                <a:cs typeface="Times New Roman" pitchFamily="18" charset="0"/>
              </a:rPr>
              <a:t>0000</a:t>
            </a:r>
            <a:r>
              <a:rPr lang="zh-CN" altLang="en-US">
                <a:ea typeface="楷体" pitchFamily="49" charset="-122"/>
                <a:cs typeface="Times New Roman" pitchFamily="18" charset="0"/>
              </a:rPr>
              <a:t>，</a:t>
            </a:r>
            <a:r>
              <a:rPr lang="en-US" altLang="zh-CN">
                <a:ea typeface="楷体" pitchFamily="49" charset="-122"/>
                <a:cs typeface="Times New Roman" pitchFamily="18" charset="0"/>
              </a:rPr>
              <a:t>0001</a:t>
            </a:r>
            <a:r>
              <a:rPr lang="zh-CN" altLang="en-US">
                <a:ea typeface="楷体" pitchFamily="49" charset="-122"/>
                <a:cs typeface="Times New Roman" pitchFamily="18" charset="0"/>
              </a:rPr>
              <a:t>，</a:t>
            </a:r>
            <a:r>
              <a:rPr lang="en-US" altLang="zh-CN">
                <a:ea typeface="楷体" pitchFamily="49" charset="-122"/>
                <a:cs typeface="Times New Roman" pitchFamily="18" charset="0"/>
              </a:rPr>
              <a:t>001</a:t>
            </a:r>
            <a:r>
              <a:rPr lang="zh-CN" altLang="en-US">
                <a:ea typeface="楷体" pitchFamily="49" charset="-122"/>
                <a:cs typeface="Times New Roman" pitchFamily="18" charset="0"/>
              </a:rPr>
              <a:t>，</a:t>
            </a:r>
            <a:r>
              <a:rPr lang="en-US" altLang="zh-CN">
                <a:ea typeface="楷体" pitchFamily="49" charset="-122"/>
                <a:cs typeface="Times New Roman" pitchFamily="18" charset="0"/>
              </a:rPr>
              <a:t>1</a:t>
            </a:r>
            <a:endParaRPr lang="en-US" altLang="zh-CN" dirty="0">
              <a:ea typeface="楷体" pitchFamily="49" charset="-122"/>
              <a:cs typeface="Times New Roman" pitchFamily="18" charset="0"/>
            </a:endParaRPr>
          </a:p>
          <a:p>
            <a:pPr algn="l">
              <a:lnSpc>
                <a:spcPct val="150000"/>
              </a:lnSpc>
            </a:pPr>
            <a:r>
              <a:rPr lang="en-US" altLang="zh-CN" dirty="0">
                <a:ea typeface="楷体" pitchFamily="49" charset="-122"/>
                <a:cs typeface="Times New Roman" pitchFamily="18" charset="0"/>
              </a:rPr>
              <a:t>	B</a:t>
            </a:r>
            <a:r>
              <a:rPr lang="zh-CN" altLang="en-US">
                <a:ea typeface="楷体" pitchFamily="49" charset="-122"/>
                <a:cs typeface="Times New Roman" pitchFamily="18" charset="0"/>
              </a:rPr>
              <a:t>．</a:t>
            </a:r>
            <a:r>
              <a:rPr lang="en-US" altLang="zh-CN">
                <a:ea typeface="楷体" pitchFamily="49" charset="-122"/>
                <a:cs typeface="Times New Roman" pitchFamily="18" charset="0"/>
              </a:rPr>
              <a:t>011</a:t>
            </a:r>
            <a:r>
              <a:rPr lang="zh-CN" altLang="en-US">
                <a:ea typeface="楷体" pitchFamily="49" charset="-122"/>
                <a:cs typeface="Times New Roman" pitchFamily="18" charset="0"/>
              </a:rPr>
              <a:t>，</a:t>
            </a:r>
            <a:r>
              <a:rPr lang="en-US" altLang="zh-CN">
                <a:ea typeface="楷体" pitchFamily="49" charset="-122"/>
                <a:cs typeface="Times New Roman" pitchFamily="18" charset="0"/>
              </a:rPr>
              <a:t>000</a:t>
            </a:r>
            <a:r>
              <a:rPr lang="zh-CN" altLang="en-US">
                <a:ea typeface="楷体" pitchFamily="49" charset="-122"/>
                <a:cs typeface="Times New Roman" pitchFamily="18" charset="0"/>
              </a:rPr>
              <a:t>，</a:t>
            </a:r>
            <a:r>
              <a:rPr lang="en-US" altLang="zh-CN">
                <a:ea typeface="楷体" pitchFamily="49" charset="-122"/>
                <a:cs typeface="Times New Roman" pitchFamily="18" charset="0"/>
              </a:rPr>
              <a:t>001</a:t>
            </a:r>
            <a:r>
              <a:rPr lang="zh-CN" altLang="en-US">
                <a:ea typeface="楷体" pitchFamily="49" charset="-122"/>
                <a:cs typeface="Times New Roman" pitchFamily="18" charset="0"/>
              </a:rPr>
              <a:t>，</a:t>
            </a:r>
            <a:r>
              <a:rPr lang="en-US" altLang="zh-CN">
                <a:ea typeface="楷体" pitchFamily="49" charset="-122"/>
                <a:cs typeface="Times New Roman" pitchFamily="18" charset="0"/>
              </a:rPr>
              <a:t>010</a:t>
            </a:r>
            <a:r>
              <a:rPr lang="zh-CN" altLang="en-US">
                <a:ea typeface="楷体" pitchFamily="49" charset="-122"/>
                <a:cs typeface="Times New Roman" pitchFamily="18" charset="0"/>
              </a:rPr>
              <a:t>，</a:t>
            </a:r>
            <a:r>
              <a:rPr lang="en-US" altLang="zh-CN">
                <a:ea typeface="楷体" pitchFamily="49" charset="-122"/>
                <a:cs typeface="Times New Roman" pitchFamily="18" charset="0"/>
              </a:rPr>
              <a:t>1</a:t>
            </a:r>
            <a:endParaRPr lang="en-US" altLang="zh-CN" dirty="0">
              <a:ea typeface="楷体" pitchFamily="49" charset="-122"/>
              <a:cs typeface="Times New Roman" pitchFamily="18" charset="0"/>
            </a:endParaRPr>
          </a:p>
          <a:p>
            <a:pPr algn="l">
              <a:lnSpc>
                <a:spcPct val="150000"/>
              </a:lnSpc>
            </a:pPr>
            <a:r>
              <a:rPr lang="en-US" altLang="zh-CN" dirty="0">
                <a:ea typeface="楷体" pitchFamily="49" charset="-122"/>
                <a:cs typeface="Times New Roman" pitchFamily="18" charset="0"/>
              </a:rPr>
              <a:t>	C</a:t>
            </a:r>
            <a:r>
              <a:rPr lang="zh-CN" altLang="en-US">
                <a:ea typeface="楷体" pitchFamily="49" charset="-122"/>
                <a:cs typeface="Times New Roman" pitchFamily="18" charset="0"/>
              </a:rPr>
              <a:t>．</a:t>
            </a:r>
            <a:r>
              <a:rPr lang="en-US" altLang="zh-CN">
                <a:ea typeface="楷体" pitchFamily="49" charset="-122"/>
                <a:cs typeface="Times New Roman" pitchFamily="18" charset="0"/>
              </a:rPr>
              <a:t>000</a:t>
            </a:r>
            <a:r>
              <a:rPr lang="zh-CN" altLang="en-US">
                <a:ea typeface="楷体" pitchFamily="49" charset="-122"/>
                <a:cs typeface="Times New Roman" pitchFamily="18" charset="0"/>
              </a:rPr>
              <a:t>，</a:t>
            </a:r>
            <a:r>
              <a:rPr lang="en-US" altLang="zh-CN">
                <a:ea typeface="楷体" pitchFamily="49" charset="-122"/>
                <a:cs typeface="Times New Roman" pitchFamily="18" charset="0"/>
              </a:rPr>
              <a:t>001</a:t>
            </a:r>
            <a:r>
              <a:rPr lang="zh-CN" altLang="en-US">
                <a:ea typeface="楷体" pitchFamily="49" charset="-122"/>
                <a:cs typeface="Times New Roman" pitchFamily="18" charset="0"/>
              </a:rPr>
              <a:t>，</a:t>
            </a:r>
            <a:r>
              <a:rPr lang="en-US" altLang="zh-CN">
                <a:ea typeface="楷体" pitchFamily="49" charset="-122"/>
                <a:cs typeface="Times New Roman" pitchFamily="18" charset="0"/>
              </a:rPr>
              <a:t>010</a:t>
            </a:r>
            <a:r>
              <a:rPr lang="zh-CN" altLang="en-US">
                <a:ea typeface="楷体" pitchFamily="49" charset="-122"/>
                <a:cs typeface="Times New Roman" pitchFamily="18" charset="0"/>
              </a:rPr>
              <a:t>，</a:t>
            </a:r>
            <a:r>
              <a:rPr lang="en-US" altLang="zh-CN">
                <a:ea typeface="楷体" pitchFamily="49" charset="-122"/>
                <a:cs typeface="Times New Roman" pitchFamily="18" charset="0"/>
              </a:rPr>
              <a:t>011</a:t>
            </a:r>
            <a:r>
              <a:rPr lang="zh-CN" altLang="en-US">
                <a:ea typeface="楷体" pitchFamily="49" charset="-122"/>
                <a:cs typeface="Times New Roman" pitchFamily="18" charset="0"/>
              </a:rPr>
              <a:t>，</a:t>
            </a:r>
            <a:r>
              <a:rPr lang="en-US" altLang="zh-CN">
                <a:ea typeface="楷体" pitchFamily="49" charset="-122"/>
                <a:cs typeface="Times New Roman" pitchFamily="18" charset="0"/>
              </a:rPr>
              <a:t>100</a:t>
            </a:r>
            <a:endParaRPr lang="en-US" altLang="zh-CN" dirty="0">
              <a:ea typeface="楷体" pitchFamily="49" charset="-122"/>
              <a:cs typeface="Times New Roman" pitchFamily="18" charset="0"/>
            </a:endParaRPr>
          </a:p>
          <a:p>
            <a:pPr algn="l">
              <a:lnSpc>
                <a:spcPct val="150000"/>
              </a:lnSpc>
            </a:pPr>
            <a:r>
              <a:rPr lang="en-US" altLang="zh-CN" dirty="0">
                <a:ea typeface="楷体" pitchFamily="49" charset="-122"/>
                <a:cs typeface="Times New Roman" pitchFamily="18" charset="0"/>
              </a:rPr>
              <a:t>	D</a:t>
            </a:r>
            <a:r>
              <a:rPr lang="zh-CN" altLang="en-US">
                <a:ea typeface="楷体" pitchFamily="49" charset="-122"/>
                <a:cs typeface="Times New Roman" pitchFamily="18" charset="0"/>
              </a:rPr>
              <a:t>．</a:t>
            </a:r>
            <a:r>
              <a:rPr lang="en-US" altLang="zh-CN">
                <a:ea typeface="楷体" pitchFamily="49" charset="-122"/>
                <a:cs typeface="Times New Roman" pitchFamily="18" charset="0"/>
              </a:rPr>
              <a:t>0</a:t>
            </a:r>
            <a:r>
              <a:rPr lang="zh-CN" altLang="en-US">
                <a:ea typeface="楷体" pitchFamily="49" charset="-122"/>
                <a:cs typeface="Times New Roman" pitchFamily="18" charset="0"/>
              </a:rPr>
              <a:t>，</a:t>
            </a:r>
            <a:r>
              <a:rPr lang="en-US" altLang="zh-CN">
                <a:ea typeface="楷体" pitchFamily="49" charset="-122"/>
                <a:cs typeface="Times New Roman" pitchFamily="18" charset="0"/>
              </a:rPr>
              <a:t>100</a:t>
            </a:r>
            <a:r>
              <a:rPr lang="zh-CN" altLang="en-US">
                <a:ea typeface="楷体" pitchFamily="49" charset="-122"/>
                <a:cs typeface="Times New Roman" pitchFamily="18" charset="0"/>
              </a:rPr>
              <a:t>，</a:t>
            </a:r>
            <a:r>
              <a:rPr lang="en-US" altLang="zh-CN">
                <a:solidFill>
                  <a:srgbClr val="FF00FF"/>
                </a:solidFill>
                <a:ea typeface="楷体" pitchFamily="49" charset="-122"/>
                <a:cs typeface="Times New Roman" pitchFamily="18" charset="0"/>
              </a:rPr>
              <a:t>110</a:t>
            </a:r>
            <a:r>
              <a:rPr lang="zh-CN" altLang="en-US">
                <a:ea typeface="楷体" pitchFamily="49" charset="-122"/>
                <a:cs typeface="Times New Roman" pitchFamily="18" charset="0"/>
              </a:rPr>
              <a:t>，</a:t>
            </a:r>
            <a:r>
              <a:rPr lang="en-US" altLang="zh-CN">
                <a:ea typeface="楷体" pitchFamily="49" charset="-122"/>
                <a:cs typeface="Times New Roman" pitchFamily="18" charset="0"/>
              </a:rPr>
              <a:t>1110</a:t>
            </a:r>
            <a:r>
              <a:rPr lang="zh-CN" altLang="en-US">
                <a:ea typeface="楷体" pitchFamily="49" charset="-122"/>
                <a:cs typeface="Times New Roman" pitchFamily="18" charset="0"/>
              </a:rPr>
              <a:t>，</a:t>
            </a:r>
            <a:r>
              <a:rPr lang="en-US" altLang="zh-CN">
                <a:solidFill>
                  <a:srgbClr val="FF00FF"/>
                </a:solidFill>
                <a:ea typeface="楷体" pitchFamily="49" charset="-122"/>
                <a:cs typeface="Times New Roman" pitchFamily="18" charset="0"/>
              </a:rPr>
              <a:t>110</a:t>
            </a:r>
            <a:r>
              <a:rPr lang="en-US" altLang="zh-CN">
                <a:ea typeface="楷体" pitchFamily="49" charset="-122"/>
                <a:cs typeface="Times New Roman" pitchFamily="18" charset="0"/>
              </a:rPr>
              <a:t>0</a:t>
            </a:r>
            <a:endParaRPr lang="zh-CN" altLang="en-US" dirty="0">
              <a:ea typeface="楷体" pitchFamily="49" charset="-122"/>
              <a:cs typeface="Times New Roman" pitchFamily="18" charset="0"/>
            </a:endParaRPr>
          </a:p>
        </p:txBody>
      </p:sp>
      <p:sp>
        <p:nvSpPr>
          <p:cNvPr id="5" name="Text Box 3"/>
          <p:cNvSpPr txBox="1">
            <a:spLocks noChangeArrowheads="1"/>
          </p:cNvSpPr>
          <p:nvPr/>
        </p:nvSpPr>
        <p:spPr bwMode="auto">
          <a:xfrm>
            <a:off x="1357290" y="4357694"/>
            <a:ext cx="5184775" cy="430887"/>
          </a:xfrm>
          <a:prstGeom prst="rect">
            <a:avLst/>
          </a:prstGeom>
          <a:noFill/>
          <a:ln w="9525">
            <a:noFill/>
            <a:miter lim="800000"/>
            <a:headEnd/>
            <a:tailEnd/>
          </a:ln>
          <a:effectLst/>
        </p:spPr>
        <p:txBody>
          <a:bodyPr>
            <a:spAutoFit/>
          </a:bodyPr>
          <a:lstStyle/>
          <a:p>
            <a:pPr algn="l">
              <a:spcBef>
                <a:spcPct val="50000"/>
              </a:spcBef>
            </a:pPr>
            <a:r>
              <a:rPr lang="zh-CN" altLang="en-US" sz="2200" dirty="0">
                <a:solidFill>
                  <a:srgbClr val="FF3300"/>
                </a:solidFill>
                <a:ea typeface="楷体" pitchFamily="49" charset="-122"/>
                <a:cs typeface="Times New Roman" pitchFamily="18" charset="0"/>
              </a:rPr>
              <a:t>说明：本题为</a:t>
            </a:r>
            <a:r>
              <a:rPr lang="en-US" altLang="zh-CN" sz="2200" dirty="0">
                <a:solidFill>
                  <a:srgbClr val="FF3300"/>
                </a:solidFill>
                <a:ea typeface="楷体" pitchFamily="49" charset="-122"/>
                <a:cs typeface="Times New Roman" pitchFamily="18" charset="0"/>
              </a:rPr>
              <a:t>2014</a:t>
            </a:r>
            <a:r>
              <a:rPr lang="zh-CN" altLang="en-US" sz="2200" dirty="0">
                <a:solidFill>
                  <a:srgbClr val="FF3300"/>
                </a:solidFill>
                <a:ea typeface="楷体" pitchFamily="49" charset="-122"/>
                <a:cs typeface="Times New Roman" pitchFamily="18" charset="0"/>
              </a:rPr>
              <a:t>年全国考研题 </a:t>
            </a:r>
          </a:p>
        </p:txBody>
      </p:sp>
      <p:sp>
        <p:nvSpPr>
          <p:cNvPr id="7" name="灯片编号占位符 6"/>
          <p:cNvSpPr>
            <a:spLocks noGrp="1"/>
          </p:cNvSpPr>
          <p:nvPr>
            <p:ph type="sldNum" sz="quarter" idx="12"/>
          </p:nvPr>
        </p:nvSpPr>
        <p:spPr/>
        <p:txBody>
          <a:bodyPr/>
          <a:lstStyle/>
          <a:p>
            <a:fld id="{EEE4F7E5-DD09-4BA6-9AE1-47735B52AA37}" type="slidenum">
              <a:rPr lang="en-US" altLang="zh-CN" smtClean="0"/>
              <a:pPr/>
              <a:t>35</a:t>
            </a:fld>
            <a:r>
              <a:rPr lang="en-US" altLang="zh-CN"/>
              <a:t>/15</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072494" cy="1292662"/>
          </a:xfrm>
          <a:prstGeom prst="rect">
            <a:avLst/>
          </a:prstGeom>
          <a:noFill/>
        </p:spPr>
        <p:txBody>
          <a:bodyPr wrap="square" rtlCol="0">
            <a:spAutoFit/>
          </a:bodyPr>
          <a:lstStyle/>
          <a:p>
            <a:pPr algn="l">
              <a:lnSpc>
                <a:spcPct val="150000"/>
              </a:lnSpc>
            </a:pPr>
            <a:r>
              <a:rPr lang="en-US" altLang="zh-CN">
                <a:solidFill>
                  <a:srgbClr val="FF0000"/>
                </a:solidFill>
                <a:ea typeface="楷体" pitchFamily="49" charset="-122"/>
                <a:cs typeface="Times New Roman" pitchFamily="18" charset="0"/>
              </a:rPr>
              <a:t>      </a:t>
            </a:r>
            <a:r>
              <a:rPr lang="en-US" altLang="zh-CN" sz="2800">
                <a:solidFill>
                  <a:srgbClr val="FF0000"/>
                </a:solidFill>
                <a:ea typeface="楷体" pitchFamily="49" charset="-122"/>
                <a:cs typeface="Times New Roman" pitchFamily="18" charset="0"/>
              </a:rPr>
              <a:t>【</a:t>
            </a:r>
            <a:r>
              <a:rPr lang="zh-CN" altLang="en-US" sz="2800">
                <a:solidFill>
                  <a:srgbClr val="FF0000"/>
                </a:solidFill>
                <a:ea typeface="楷体" pitchFamily="49" charset="-122"/>
                <a:cs typeface="Times New Roman" pitchFamily="18" charset="0"/>
              </a:rPr>
              <a:t>例（补充）</a:t>
            </a:r>
            <a:r>
              <a:rPr lang="en-US" altLang="zh-CN" sz="2800">
                <a:solidFill>
                  <a:srgbClr val="FF0000"/>
                </a:solidFill>
                <a:ea typeface="楷体" pitchFamily="49" charset="-122"/>
                <a:cs typeface="Times New Roman" pitchFamily="18" charset="0"/>
              </a:rPr>
              <a:t>】 </a:t>
            </a:r>
            <a:r>
              <a:rPr lang="zh-CN" altLang="en-US" dirty="0">
                <a:ea typeface="楷体" pitchFamily="49" charset="-122"/>
                <a:cs typeface="Times New Roman" pitchFamily="18" charset="0"/>
              </a:rPr>
              <a:t>对</a:t>
            </a:r>
            <a:r>
              <a:rPr lang="en-US" i="1" dirty="0">
                <a:ea typeface="楷体" pitchFamily="49" charset="-122"/>
                <a:cs typeface="Times New Roman" pitchFamily="18" charset="0"/>
              </a:rPr>
              <a:t>n</a:t>
            </a:r>
            <a:r>
              <a:rPr lang="zh-CN" altLang="en-US" dirty="0">
                <a:ea typeface="楷体" pitchFamily="49" charset="-122"/>
                <a:cs typeface="Times New Roman" pitchFamily="18" charset="0"/>
              </a:rPr>
              <a:t>（</a:t>
            </a:r>
            <a:r>
              <a:rPr lang="en-US" i="1" dirty="0">
                <a:ea typeface="楷体" pitchFamily="49" charset="-122"/>
                <a:cs typeface="Times New Roman" pitchFamily="18" charset="0"/>
              </a:rPr>
              <a:t>n</a:t>
            </a:r>
            <a:r>
              <a:rPr lang="zh-CN" altLang="en-US" dirty="0">
                <a:latin typeface="+mj-ea"/>
                <a:ea typeface="+mj-ea"/>
                <a:cs typeface="Times New Roman" pitchFamily="18" charset="0"/>
              </a:rPr>
              <a:t>≥</a:t>
            </a:r>
            <a:r>
              <a:rPr lang="en-US" dirty="0">
                <a:ea typeface="楷体" pitchFamily="49" charset="-122"/>
                <a:cs typeface="Times New Roman" pitchFamily="18" charset="0"/>
              </a:rPr>
              <a:t>2</a:t>
            </a:r>
            <a:r>
              <a:rPr lang="zh-CN" altLang="en-US" dirty="0">
                <a:ea typeface="楷体" pitchFamily="49" charset="-122"/>
                <a:cs typeface="Times New Roman" pitchFamily="18" charset="0"/>
              </a:rPr>
              <a:t>）个权值均不同的字符构成</a:t>
            </a:r>
            <a:r>
              <a:rPr lang="zh-CN" altLang="en-US">
                <a:ea typeface="楷体" pitchFamily="49" charset="-122"/>
                <a:cs typeface="Times New Roman" pitchFamily="18" charset="0"/>
              </a:rPr>
              <a:t>哈夫曼树，关于</a:t>
            </a:r>
            <a:r>
              <a:rPr lang="zh-CN" altLang="en-US" dirty="0">
                <a:ea typeface="楷体" pitchFamily="49" charset="-122"/>
                <a:cs typeface="Times New Roman" pitchFamily="18" charset="0"/>
              </a:rPr>
              <a:t>该树的</a:t>
            </a:r>
            <a:r>
              <a:rPr lang="zh-CN" altLang="en-US">
                <a:ea typeface="楷体" pitchFamily="49" charset="-122"/>
                <a:cs typeface="Times New Roman" pitchFamily="18" charset="0"/>
              </a:rPr>
              <a:t>叙述中，错误</a:t>
            </a:r>
            <a:r>
              <a:rPr lang="zh-CN" altLang="en-US" dirty="0">
                <a:ea typeface="楷体" pitchFamily="49" charset="-122"/>
                <a:cs typeface="Times New Roman" pitchFamily="18" charset="0"/>
              </a:rPr>
              <a:t>的是</a:t>
            </a:r>
            <a:r>
              <a:rPr lang="en-US" u="sng" dirty="0">
                <a:ea typeface="楷体" pitchFamily="49" charset="-122"/>
                <a:cs typeface="Times New Roman" pitchFamily="18" charset="0"/>
              </a:rPr>
              <a:t>          </a:t>
            </a:r>
            <a:r>
              <a:rPr lang="zh-CN" altLang="en-US" dirty="0">
                <a:ea typeface="楷体" pitchFamily="49" charset="-122"/>
                <a:cs typeface="Times New Roman" pitchFamily="18" charset="0"/>
              </a:rPr>
              <a:t>。</a:t>
            </a:r>
          </a:p>
        </p:txBody>
      </p:sp>
      <p:sp>
        <p:nvSpPr>
          <p:cNvPr id="3" name="Text Box 3"/>
          <p:cNvSpPr txBox="1">
            <a:spLocks noChangeArrowheads="1"/>
          </p:cNvSpPr>
          <p:nvPr/>
        </p:nvSpPr>
        <p:spPr bwMode="auto">
          <a:xfrm>
            <a:off x="1214414" y="4572008"/>
            <a:ext cx="5184775" cy="430887"/>
          </a:xfrm>
          <a:prstGeom prst="rect">
            <a:avLst/>
          </a:prstGeom>
          <a:noFill/>
          <a:ln w="9525">
            <a:noFill/>
            <a:miter lim="800000"/>
            <a:headEnd/>
            <a:tailEnd/>
          </a:ln>
          <a:effectLst/>
        </p:spPr>
        <p:txBody>
          <a:bodyPr>
            <a:spAutoFit/>
          </a:bodyPr>
          <a:lstStyle/>
          <a:p>
            <a:pPr algn="l">
              <a:spcBef>
                <a:spcPct val="50000"/>
              </a:spcBef>
            </a:pPr>
            <a:r>
              <a:rPr lang="zh-CN" altLang="en-US" sz="2200" dirty="0">
                <a:solidFill>
                  <a:srgbClr val="FF3300"/>
                </a:solidFill>
                <a:ea typeface="楷体" pitchFamily="49" charset="-122"/>
                <a:cs typeface="Times New Roman" pitchFamily="18" charset="0"/>
              </a:rPr>
              <a:t>说明：本题为</a:t>
            </a:r>
            <a:r>
              <a:rPr lang="en-US" altLang="zh-CN" sz="2200" dirty="0">
                <a:solidFill>
                  <a:srgbClr val="FF3300"/>
                </a:solidFill>
                <a:ea typeface="楷体" pitchFamily="49" charset="-122"/>
                <a:cs typeface="Times New Roman" pitchFamily="18" charset="0"/>
              </a:rPr>
              <a:t>2010</a:t>
            </a:r>
            <a:r>
              <a:rPr lang="zh-CN" altLang="en-US" sz="2200" dirty="0">
                <a:solidFill>
                  <a:srgbClr val="FF3300"/>
                </a:solidFill>
                <a:ea typeface="楷体" pitchFamily="49" charset="-122"/>
                <a:cs typeface="Times New Roman" pitchFamily="18" charset="0"/>
              </a:rPr>
              <a:t>年全国考研题 </a:t>
            </a:r>
          </a:p>
        </p:txBody>
      </p:sp>
      <p:sp>
        <p:nvSpPr>
          <p:cNvPr id="4" name="TextBox 3"/>
          <p:cNvSpPr txBox="1"/>
          <p:nvPr/>
        </p:nvSpPr>
        <p:spPr>
          <a:xfrm>
            <a:off x="1214414" y="1785926"/>
            <a:ext cx="7072362" cy="2631490"/>
          </a:xfrm>
          <a:prstGeom prst="rect">
            <a:avLst/>
          </a:prstGeom>
          <a:noFill/>
        </p:spPr>
        <p:txBody>
          <a:bodyPr wrap="square" rtlCol="0">
            <a:spAutoFit/>
          </a:bodyPr>
          <a:lstStyle/>
          <a:p>
            <a:pPr marL="457200" indent="-457200" algn="l">
              <a:lnSpc>
                <a:spcPct val="150000"/>
              </a:lnSpc>
              <a:buFont typeface="+mj-lt"/>
              <a:buAutoNum type="alphaUcPeriod"/>
            </a:pPr>
            <a:r>
              <a:rPr lang="zh-CN" altLang="en-US" sz="2200" dirty="0">
                <a:solidFill>
                  <a:srgbClr val="FF00FF"/>
                </a:solidFill>
                <a:ea typeface="楷体" pitchFamily="49" charset="-122"/>
                <a:cs typeface="Times New Roman" pitchFamily="18" charset="0"/>
              </a:rPr>
              <a:t>该树一定是一棵完全二叉树</a:t>
            </a:r>
          </a:p>
          <a:p>
            <a:pPr marL="457200" indent="-457200" algn="l">
              <a:lnSpc>
                <a:spcPct val="150000"/>
              </a:lnSpc>
              <a:buFont typeface="+mj-lt"/>
              <a:buAutoNum type="alphaUcPeriod"/>
            </a:pPr>
            <a:r>
              <a:rPr lang="zh-CN" altLang="en-US" sz="2200" dirty="0">
                <a:ea typeface="楷体" pitchFamily="49" charset="-122"/>
                <a:cs typeface="Times New Roman" pitchFamily="18" charset="0"/>
              </a:rPr>
              <a:t>该树中一定没有度为</a:t>
            </a:r>
            <a:r>
              <a:rPr lang="en-US" sz="2200">
                <a:ea typeface="楷体" pitchFamily="49" charset="-122"/>
                <a:cs typeface="Times New Roman" pitchFamily="18" charset="0"/>
              </a:rPr>
              <a:t>1</a:t>
            </a:r>
            <a:r>
              <a:rPr lang="zh-CN" altLang="en-US" sz="2200">
                <a:ea typeface="楷体" pitchFamily="49" charset="-122"/>
                <a:cs typeface="Times New Roman" pitchFamily="18" charset="0"/>
              </a:rPr>
              <a:t>的结点</a:t>
            </a:r>
            <a:endParaRPr lang="zh-CN" altLang="en-US" sz="2200" dirty="0">
              <a:ea typeface="楷体" pitchFamily="49" charset="-122"/>
              <a:cs typeface="Times New Roman" pitchFamily="18" charset="0"/>
            </a:endParaRPr>
          </a:p>
          <a:p>
            <a:pPr marL="457200" indent="-457200" algn="l">
              <a:lnSpc>
                <a:spcPct val="150000"/>
              </a:lnSpc>
              <a:buFont typeface="+mj-lt"/>
              <a:buAutoNum type="alphaUcPeriod"/>
            </a:pPr>
            <a:r>
              <a:rPr lang="zh-CN" altLang="en-US" sz="2200" dirty="0">
                <a:ea typeface="楷体" pitchFamily="49" charset="-122"/>
                <a:cs typeface="Times New Roman" pitchFamily="18" charset="0"/>
              </a:rPr>
              <a:t>树中两个权值</a:t>
            </a:r>
            <a:r>
              <a:rPr lang="zh-CN" altLang="en-US" sz="2200">
                <a:ea typeface="楷体" pitchFamily="49" charset="-122"/>
                <a:cs typeface="Times New Roman" pitchFamily="18" charset="0"/>
              </a:rPr>
              <a:t>最小的结点一定是兄弟结点</a:t>
            </a:r>
            <a:endParaRPr lang="zh-CN" altLang="en-US" sz="2200" dirty="0">
              <a:ea typeface="楷体" pitchFamily="49" charset="-122"/>
              <a:cs typeface="Times New Roman" pitchFamily="18" charset="0"/>
            </a:endParaRPr>
          </a:p>
          <a:p>
            <a:pPr marL="457200" indent="-457200" algn="l">
              <a:lnSpc>
                <a:spcPct val="150000"/>
              </a:lnSpc>
              <a:buFont typeface="+mj-lt"/>
              <a:buAutoNum type="alphaUcPeriod"/>
            </a:pPr>
            <a:r>
              <a:rPr lang="zh-CN" altLang="en-US" sz="2200" dirty="0">
                <a:ea typeface="楷体" pitchFamily="49" charset="-122"/>
                <a:cs typeface="Times New Roman" pitchFamily="18" charset="0"/>
              </a:rPr>
              <a:t>树中任一</a:t>
            </a:r>
            <a:r>
              <a:rPr lang="zh-CN" altLang="en-US" sz="2200">
                <a:ea typeface="楷体" pitchFamily="49" charset="-122"/>
                <a:cs typeface="Times New Roman" pitchFamily="18" charset="0"/>
              </a:rPr>
              <a:t>非叶子结点的</a:t>
            </a:r>
            <a:r>
              <a:rPr lang="zh-CN" altLang="en-US" sz="2200" dirty="0">
                <a:ea typeface="楷体" pitchFamily="49" charset="-122"/>
                <a:cs typeface="Times New Roman" pitchFamily="18" charset="0"/>
              </a:rPr>
              <a:t>权值一定不小于下一层</a:t>
            </a:r>
            <a:r>
              <a:rPr lang="zh-CN" altLang="en-US" sz="2200">
                <a:ea typeface="楷体" pitchFamily="49" charset="-122"/>
                <a:cs typeface="Times New Roman" pitchFamily="18" charset="0"/>
              </a:rPr>
              <a:t>任一结点的</a:t>
            </a:r>
            <a:r>
              <a:rPr lang="zh-CN" altLang="en-US" sz="2200" dirty="0">
                <a:ea typeface="楷体" pitchFamily="49" charset="-122"/>
                <a:cs typeface="Times New Roman" pitchFamily="18" charset="0"/>
              </a:rPr>
              <a:t>权值</a:t>
            </a:r>
            <a:endParaRPr lang="zh-CN" altLang="en-US" sz="2200" dirty="0"/>
          </a:p>
        </p:txBody>
      </p:sp>
      <p:sp>
        <p:nvSpPr>
          <p:cNvPr id="6" name="灯片编号占位符 5"/>
          <p:cNvSpPr>
            <a:spLocks noGrp="1"/>
          </p:cNvSpPr>
          <p:nvPr>
            <p:ph type="sldNum" sz="quarter" idx="12"/>
          </p:nvPr>
        </p:nvSpPr>
        <p:spPr/>
        <p:txBody>
          <a:bodyPr/>
          <a:lstStyle/>
          <a:p>
            <a:fld id="{EEE4F7E5-DD09-4BA6-9AE1-47735B52AA37}" type="slidenum">
              <a:rPr lang="en-US" altLang="zh-CN" smtClean="0"/>
              <a:pPr/>
              <a:t>36</a:t>
            </a:fld>
            <a:r>
              <a:rPr lang="en-US" altLang="zh-CN"/>
              <a:t>/15</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Text Box 4"/>
          <p:cNvSpPr txBox="1">
            <a:spLocks noChangeArrowheads="1"/>
          </p:cNvSpPr>
          <p:nvPr/>
        </p:nvSpPr>
        <p:spPr bwMode="auto">
          <a:xfrm>
            <a:off x="1142976" y="357166"/>
            <a:ext cx="5929354" cy="117779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tIns="108000" bIns="144000">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p>
          <a:p>
            <a:pPr algn="l">
              <a:spcBef>
                <a:spcPct val="50000"/>
              </a:spcBef>
            </a:pPr>
            <a:r>
              <a:rPr lang="zh-CN" altLang="en-US" dirty="0">
                <a:latin typeface="楷体" pitchFamily="49" charset="-122"/>
                <a:ea typeface="楷体" pitchFamily="49" charset="-122"/>
                <a:cs typeface="Times New Roman" pitchFamily="18" charset="0"/>
              </a:rPr>
              <a:t>　</a:t>
            </a:r>
            <a:r>
              <a:rPr lang="zh-CN" altLang="en-US">
                <a:latin typeface="楷体" pitchFamily="49" charset="-122"/>
                <a:ea typeface="楷体" pitchFamily="49" charset="-122"/>
                <a:cs typeface="Times New Roman" pitchFamily="18" charset="0"/>
              </a:rPr>
              <a:t>　  </a:t>
            </a:r>
            <a:r>
              <a:rPr lang="zh-CN" altLang="en-US">
                <a:solidFill>
                  <a:srgbClr val="3333FF"/>
                </a:solidFill>
                <a:latin typeface="楷体" pitchFamily="49" charset="-122"/>
                <a:ea typeface="楷体" pitchFamily="49" charset="-122"/>
                <a:cs typeface="Times New Roman" pitchFamily="18" charset="0"/>
              </a:rPr>
              <a:t>哈夫曼</a:t>
            </a:r>
            <a:r>
              <a:rPr lang="zh-CN" altLang="en-US" dirty="0">
                <a:solidFill>
                  <a:srgbClr val="3333FF"/>
                </a:solidFill>
                <a:latin typeface="楷体" pitchFamily="49" charset="-122"/>
                <a:ea typeface="楷体" pitchFamily="49" charset="-122"/>
                <a:cs typeface="Times New Roman" pitchFamily="18" charset="0"/>
              </a:rPr>
              <a:t>编码用什么用途？</a:t>
            </a:r>
          </a:p>
        </p:txBody>
      </p:sp>
      <p:pic>
        <p:nvPicPr>
          <p:cNvPr id="270342" name="Picture 6" descr="u=51085328,360066607&amp;fm=21&amp;gp=0"/>
          <p:cNvPicPr>
            <a:picLocks noChangeAspect="1" noChangeArrowheads="1"/>
          </p:cNvPicPr>
          <p:nvPr/>
        </p:nvPicPr>
        <p:blipFill>
          <a:blip r:embed="rId2"/>
          <a:srcRect/>
          <a:stretch>
            <a:fillRect/>
          </a:stretch>
        </p:blipFill>
        <p:spPr bwMode="auto">
          <a:xfrm>
            <a:off x="1500166" y="1857364"/>
            <a:ext cx="5111750" cy="2555875"/>
          </a:xfrm>
          <a:prstGeom prst="rect">
            <a:avLst/>
          </a:prstGeom>
          <a:noFill/>
        </p:spPr>
      </p:pic>
      <p:sp>
        <p:nvSpPr>
          <p:cNvPr id="5" name="灯片编号占位符 4"/>
          <p:cNvSpPr>
            <a:spLocks noGrp="1"/>
          </p:cNvSpPr>
          <p:nvPr>
            <p:ph type="sldNum" sz="quarter" idx="12"/>
          </p:nvPr>
        </p:nvSpPr>
        <p:spPr/>
        <p:txBody>
          <a:bodyPr/>
          <a:lstStyle/>
          <a:p>
            <a:fld id="{EEE4F7E5-DD09-4BA6-9AE1-47735B52AA37}" type="slidenum">
              <a:rPr lang="en-US" altLang="zh-CN" smtClean="0"/>
              <a:pPr/>
              <a:t>37</a:t>
            </a:fld>
            <a:r>
              <a:rPr lang="en-US" altLang="zh-CN"/>
              <a:t>/15</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68961">
            <a:extLst>
              <a:ext uri="{FF2B5EF4-FFF2-40B4-BE49-F238E27FC236}">
                <a16:creationId xmlns="" xmlns:a16="http://schemas.microsoft.com/office/drawing/2014/main" id="{A34E91A5-17C7-462B-B0D1-C3F5ABED454A}"/>
              </a:ext>
            </a:extLst>
          </p:cNvPr>
          <p:cNvSpPr>
            <a:spLocks noGrp="1" noChangeArrowheads="1"/>
          </p:cNvSpPr>
          <p:nvPr>
            <p:ph type="title"/>
          </p:nvPr>
        </p:nvSpPr>
        <p:spPr>
          <a:xfrm>
            <a:off x="1485900" y="1200150"/>
            <a:ext cx="6172200" cy="742950"/>
          </a:xfrm>
        </p:spPr>
        <p:txBody>
          <a:bodyPr/>
          <a:lstStyle/>
          <a:p>
            <a:pPr eaLnBrk="1" hangingPunct="1"/>
            <a:r>
              <a:rPr lang="zh-CN" altLang="en-US" b="1">
                <a:latin typeface="Times New Roman" panose="02020603050405020304" pitchFamily="18" charset="0"/>
              </a:rPr>
              <a:t>最佳前缀码</a:t>
            </a:r>
          </a:p>
        </p:txBody>
      </p:sp>
      <p:sp>
        <p:nvSpPr>
          <p:cNvPr id="168963" name="文本占位符 168962">
            <a:extLst>
              <a:ext uri="{FF2B5EF4-FFF2-40B4-BE49-F238E27FC236}">
                <a16:creationId xmlns="" xmlns:a16="http://schemas.microsoft.com/office/drawing/2014/main" id="{4CD9A940-5F74-421C-9B9A-634ECE98AA85}"/>
              </a:ext>
            </a:extLst>
          </p:cNvPr>
          <p:cNvSpPr>
            <a:spLocks noGrp="1" noChangeArrowheads="1"/>
          </p:cNvSpPr>
          <p:nvPr>
            <p:ph type="body" idx="1"/>
          </p:nvPr>
        </p:nvSpPr>
        <p:spPr>
          <a:xfrm>
            <a:off x="1547813" y="1970485"/>
            <a:ext cx="6172200" cy="3671888"/>
          </a:xfrm>
          <a:solidFill>
            <a:srgbClr val="D9F1FF"/>
          </a:solidFill>
          <a:ln w="28575">
            <a:solidFill>
              <a:schemeClr val="bg2"/>
            </a:solidFill>
            <a:miter lim="800000"/>
            <a:headEnd/>
            <a:tailEnd/>
          </a:ln>
        </p:spPr>
        <p:txBody>
          <a:bodyPr/>
          <a:lstStyle/>
          <a:p>
            <a:pPr algn="just" eaLnBrk="1" hangingPunct="1">
              <a:lnSpc>
                <a:spcPct val="110000"/>
              </a:lnSpc>
              <a:buFont typeface="Wingdings" panose="05000000000000000000" pitchFamily="2" charset="2"/>
              <a:buNone/>
            </a:pPr>
            <a:r>
              <a:rPr lang="zh-CN" altLang="en-US" sz="1800" b="1">
                <a:latin typeface="Times New Roman" panose="02020603050405020304" pitchFamily="18" charset="0"/>
              </a:rPr>
              <a:t>例  在通信中，设八进制数字出现的频率如下：</a:t>
            </a:r>
          </a:p>
          <a:p>
            <a:pPr algn="just" eaLnBrk="1" hangingPunct="1">
              <a:lnSpc>
                <a:spcPct val="110000"/>
              </a:lnSpc>
              <a:buFont typeface="Wingdings" panose="05000000000000000000" pitchFamily="2" charset="2"/>
              <a:buNone/>
            </a:pPr>
            <a:r>
              <a:rPr lang="zh-CN" altLang="en-US" sz="1800" b="1">
                <a:latin typeface="Times New Roman" panose="02020603050405020304" pitchFamily="18" charset="0"/>
              </a:rPr>
              <a:t>      </a:t>
            </a:r>
            <a:r>
              <a:rPr lang="en-US" altLang="zh-CN" sz="1800" b="1">
                <a:latin typeface="Times New Roman" panose="02020603050405020304" pitchFamily="18" charset="0"/>
              </a:rPr>
              <a:t>0</a:t>
            </a:r>
            <a:r>
              <a:rPr lang="zh-CN" altLang="en-US" sz="1800" b="1">
                <a:latin typeface="Times New Roman" panose="02020603050405020304" pitchFamily="18" charset="0"/>
              </a:rPr>
              <a:t>：</a:t>
            </a:r>
            <a:r>
              <a:rPr lang="en-US" altLang="zh-CN" sz="1800" b="1">
                <a:latin typeface="Times New Roman" panose="02020603050405020304" pitchFamily="18" charset="0"/>
              </a:rPr>
              <a:t>25%       1</a:t>
            </a:r>
            <a:r>
              <a:rPr lang="zh-CN" altLang="en-US" sz="1800" b="1">
                <a:latin typeface="Times New Roman" panose="02020603050405020304" pitchFamily="18" charset="0"/>
              </a:rPr>
              <a:t>：</a:t>
            </a:r>
            <a:r>
              <a:rPr lang="en-US" altLang="zh-CN" sz="1800" b="1">
                <a:latin typeface="Times New Roman" panose="02020603050405020304" pitchFamily="18" charset="0"/>
              </a:rPr>
              <a:t>20%      2</a:t>
            </a:r>
            <a:r>
              <a:rPr lang="zh-CN" altLang="en-US" sz="1800" b="1">
                <a:latin typeface="Times New Roman" panose="02020603050405020304" pitchFamily="18" charset="0"/>
              </a:rPr>
              <a:t>：</a:t>
            </a:r>
            <a:r>
              <a:rPr lang="en-US" altLang="zh-CN" sz="1800" b="1">
                <a:latin typeface="Times New Roman" panose="02020603050405020304" pitchFamily="18" charset="0"/>
              </a:rPr>
              <a:t>15%        3</a:t>
            </a:r>
            <a:r>
              <a:rPr lang="zh-CN" altLang="en-US" sz="1800" b="1">
                <a:latin typeface="Times New Roman" panose="02020603050405020304" pitchFamily="18" charset="0"/>
              </a:rPr>
              <a:t>：</a:t>
            </a:r>
            <a:r>
              <a:rPr lang="en-US" altLang="zh-CN" sz="1800" b="1">
                <a:latin typeface="Times New Roman" panose="02020603050405020304" pitchFamily="18" charset="0"/>
              </a:rPr>
              <a:t>10%</a:t>
            </a:r>
          </a:p>
          <a:p>
            <a:pPr algn="just" eaLnBrk="1" hangingPunct="1">
              <a:lnSpc>
                <a:spcPct val="110000"/>
              </a:lnSpc>
              <a:buFont typeface="Wingdings" panose="05000000000000000000" pitchFamily="2" charset="2"/>
              <a:buNone/>
            </a:pPr>
            <a:r>
              <a:rPr lang="en-US" altLang="zh-CN" sz="1800" b="1">
                <a:latin typeface="Times New Roman" panose="02020603050405020304" pitchFamily="18" charset="0"/>
              </a:rPr>
              <a:t>      4</a:t>
            </a:r>
            <a:r>
              <a:rPr lang="zh-CN" altLang="en-US" sz="1800" b="1">
                <a:latin typeface="Times New Roman" panose="02020603050405020304" pitchFamily="18" charset="0"/>
              </a:rPr>
              <a:t>：</a:t>
            </a:r>
            <a:r>
              <a:rPr lang="en-US" altLang="zh-CN" sz="1800" b="1">
                <a:latin typeface="Times New Roman" panose="02020603050405020304" pitchFamily="18" charset="0"/>
              </a:rPr>
              <a:t>10%       5</a:t>
            </a:r>
            <a:r>
              <a:rPr lang="zh-CN" altLang="en-US" sz="1800" b="1">
                <a:latin typeface="Times New Roman" panose="02020603050405020304" pitchFamily="18" charset="0"/>
              </a:rPr>
              <a:t>：</a:t>
            </a:r>
            <a:r>
              <a:rPr lang="en-US" altLang="zh-CN" sz="1800" b="1">
                <a:latin typeface="Times New Roman" panose="02020603050405020304" pitchFamily="18" charset="0"/>
              </a:rPr>
              <a:t>10%      6</a:t>
            </a:r>
            <a:r>
              <a:rPr lang="zh-CN" altLang="en-US" sz="1800" b="1">
                <a:latin typeface="Times New Roman" panose="02020603050405020304" pitchFamily="18" charset="0"/>
              </a:rPr>
              <a:t>：</a:t>
            </a:r>
            <a:r>
              <a:rPr lang="en-US" altLang="zh-CN" sz="1800" b="1">
                <a:latin typeface="Times New Roman" panose="02020603050405020304" pitchFamily="18" charset="0"/>
              </a:rPr>
              <a:t>5%          7</a:t>
            </a:r>
            <a:r>
              <a:rPr lang="zh-CN" altLang="en-US" sz="1800" b="1">
                <a:latin typeface="Times New Roman" panose="02020603050405020304" pitchFamily="18" charset="0"/>
              </a:rPr>
              <a:t>：</a:t>
            </a:r>
            <a:r>
              <a:rPr lang="en-US" altLang="zh-CN" sz="1800" b="1">
                <a:latin typeface="Times New Roman" panose="02020603050405020304" pitchFamily="18" charset="0"/>
              </a:rPr>
              <a:t>5%</a:t>
            </a:r>
          </a:p>
          <a:p>
            <a:pPr eaLnBrk="1" hangingPunct="1">
              <a:lnSpc>
                <a:spcPct val="110000"/>
              </a:lnSpc>
              <a:buFont typeface="Wingdings" panose="05000000000000000000" pitchFamily="2" charset="2"/>
              <a:buNone/>
            </a:pPr>
            <a:r>
              <a:rPr lang="zh-CN" altLang="en-US" sz="1800" b="1">
                <a:latin typeface="Times New Roman" panose="02020603050405020304" pitchFamily="18" charset="0"/>
              </a:rPr>
              <a:t>采用</a:t>
            </a:r>
            <a:r>
              <a:rPr lang="en-US" altLang="zh-CN" sz="1800" b="1">
                <a:latin typeface="Times New Roman" panose="02020603050405020304" pitchFamily="18" charset="0"/>
              </a:rPr>
              <a:t>2</a:t>
            </a:r>
            <a:r>
              <a:rPr lang="zh-CN" altLang="en-US" sz="1800" b="1">
                <a:latin typeface="Times New Roman" panose="02020603050405020304" pitchFamily="18" charset="0"/>
              </a:rPr>
              <a:t>元前缀码</a:t>
            </a:r>
            <a:r>
              <a:rPr lang="en-US" altLang="zh-CN" sz="1800" b="1">
                <a:latin typeface="Times New Roman" panose="02020603050405020304" pitchFamily="18" charset="0"/>
              </a:rPr>
              <a:t>, </a:t>
            </a:r>
            <a:r>
              <a:rPr lang="zh-CN" altLang="en-US" sz="1800" b="1">
                <a:latin typeface="Times New Roman" panose="02020603050405020304" pitchFamily="18" charset="0"/>
              </a:rPr>
              <a:t>求传输数字最少的</a:t>
            </a:r>
            <a:r>
              <a:rPr lang="en-US" altLang="zh-CN" sz="1800" b="1">
                <a:latin typeface="Times New Roman" panose="02020603050405020304" pitchFamily="18" charset="0"/>
              </a:rPr>
              <a:t>2</a:t>
            </a:r>
            <a:r>
              <a:rPr lang="zh-CN" altLang="en-US" sz="1800" b="1">
                <a:latin typeface="Times New Roman" panose="02020603050405020304" pitchFamily="18" charset="0"/>
              </a:rPr>
              <a:t>元前缀码 </a:t>
            </a:r>
            <a:r>
              <a:rPr lang="en-US" altLang="zh-CN" sz="1800" b="1">
                <a:latin typeface="Times New Roman" panose="02020603050405020304" pitchFamily="18" charset="0"/>
              </a:rPr>
              <a:t>(</a:t>
            </a:r>
            <a:r>
              <a:rPr lang="zh-CN" altLang="en-US" sz="1800" b="1">
                <a:latin typeface="Times New Roman" panose="02020603050405020304" pitchFamily="18" charset="0"/>
              </a:rPr>
              <a:t>称作</a:t>
            </a:r>
            <a:r>
              <a:rPr lang="zh-CN" altLang="en-US" sz="1800" b="1">
                <a:solidFill>
                  <a:srgbClr val="FF3300"/>
                </a:solidFill>
                <a:latin typeface="Times New Roman" panose="02020603050405020304" pitchFamily="18" charset="0"/>
              </a:rPr>
              <a:t>最佳前</a:t>
            </a:r>
          </a:p>
          <a:p>
            <a:pPr eaLnBrk="1" hangingPunct="1">
              <a:lnSpc>
                <a:spcPct val="110000"/>
              </a:lnSpc>
              <a:buFont typeface="Wingdings" panose="05000000000000000000" pitchFamily="2" charset="2"/>
              <a:buNone/>
            </a:pPr>
            <a:r>
              <a:rPr lang="zh-CN" altLang="en-US" sz="1800" b="1">
                <a:solidFill>
                  <a:srgbClr val="FF3300"/>
                </a:solidFill>
                <a:latin typeface="Times New Roman" panose="02020603050405020304" pitchFamily="18" charset="0"/>
              </a:rPr>
              <a:t>缀码</a:t>
            </a:r>
            <a:r>
              <a:rPr lang="en-US" altLang="zh-CN" sz="1800" b="1">
                <a:latin typeface="Times New Roman" panose="02020603050405020304" pitchFamily="18" charset="0"/>
              </a:rPr>
              <a:t>), </a:t>
            </a:r>
            <a:r>
              <a:rPr lang="zh-CN" altLang="en-US" sz="1800" b="1">
                <a:latin typeface="Times New Roman" panose="02020603050405020304" pitchFamily="18" charset="0"/>
              </a:rPr>
              <a:t>并求传输</a:t>
            </a:r>
            <a:r>
              <a:rPr lang="en-US" altLang="zh-CN" sz="1800" b="1">
                <a:latin typeface="Times New Roman" panose="02020603050405020304" pitchFamily="18" charset="0"/>
              </a:rPr>
              <a:t>10</a:t>
            </a:r>
            <a:r>
              <a:rPr lang="en-US" altLang="zh-CN" sz="1800" b="1" i="1" baseline="30000">
                <a:latin typeface="Times New Roman" panose="02020603050405020304" pitchFamily="18" charset="0"/>
              </a:rPr>
              <a:t>n</a:t>
            </a:r>
            <a:r>
              <a:rPr lang="en-US" altLang="zh-CN" sz="1800" b="1">
                <a:latin typeface="Times New Roman" panose="02020603050405020304" pitchFamily="18" charset="0"/>
              </a:rPr>
              <a:t>(</a:t>
            </a:r>
            <a:r>
              <a:rPr lang="en-US" altLang="zh-CN" sz="1800" b="1" i="1">
                <a:latin typeface="Times New Roman" panose="02020603050405020304" pitchFamily="18" charset="0"/>
              </a:rPr>
              <a:t>n</a:t>
            </a: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2)</a:t>
            </a:r>
            <a:r>
              <a:rPr lang="zh-CN" altLang="en-US" sz="1800" b="1">
                <a:latin typeface="Times New Roman" panose="02020603050405020304" pitchFamily="18" charset="0"/>
              </a:rPr>
              <a:t>个按上述比例出现的八进制数字需</a:t>
            </a:r>
          </a:p>
          <a:p>
            <a:pPr eaLnBrk="1" hangingPunct="1">
              <a:lnSpc>
                <a:spcPct val="110000"/>
              </a:lnSpc>
              <a:buFont typeface="Wingdings" panose="05000000000000000000" pitchFamily="2" charset="2"/>
              <a:buNone/>
            </a:pPr>
            <a:r>
              <a:rPr lang="zh-CN" altLang="en-US" sz="1800" b="1">
                <a:latin typeface="Times New Roman" panose="02020603050405020304" pitchFamily="18" charset="0"/>
              </a:rPr>
              <a:t>要多少个二进制数字？若用等长的 </a:t>
            </a:r>
            <a:r>
              <a:rPr lang="en-US" altLang="zh-CN" sz="1800" b="1">
                <a:latin typeface="Times New Roman" panose="02020603050405020304" pitchFamily="18" charset="0"/>
              </a:rPr>
              <a:t>(</a:t>
            </a:r>
            <a:r>
              <a:rPr lang="zh-CN" altLang="en-US" sz="1800" b="1">
                <a:latin typeface="Times New Roman" panose="02020603050405020304" pitchFamily="18" charset="0"/>
              </a:rPr>
              <a:t>长为</a:t>
            </a:r>
            <a:r>
              <a:rPr lang="en-US" altLang="zh-CN" sz="1800" b="1">
                <a:latin typeface="Times New Roman" panose="02020603050405020304" pitchFamily="18" charset="0"/>
              </a:rPr>
              <a:t>3) </a:t>
            </a:r>
            <a:r>
              <a:rPr lang="zh-CN" altLang="en-US" sz="1800" b="1">
                <a:latin typeface="Times New Roman" panose="02020603050405020304" pitchFamily="18" charset="0"/>
              </a:rPr>
              <a:t>的码字传输需要</a:t>
            </a:r>
          </a:p>
          <a:p>
            <a:pPr eaLnBrk="1" hangingPunct="1">
              <a:lnSpc>
                <a:spcPct val="110000"/>
              </a:lnSpc>
              <a:buFont typeface="Wingdings" panose="05000000000000000000" pitchFamily="2" charset="2"/>
              <a:buNone/>
            </a:pPr>
            <a:r>
              <a:rPr lang="zh-CN" altLang="en-US" sz="1800" b="1">
                <a:latin typeface="Times New Roman" panose="02020603050405020304" pitchFamily="18" charset="0"/>
              </a:rPr>
              <a:t>多少个二进制数字</a:t>
            </a:r>
            <a:r>
              <a:rPr lang="en-US" altLang="zh-CN" sz="1800" b="1">
                <a:latin typeface="Times New Roman" panose="02020603050405020304" pitchFamily="18" charset="0"/>
              </a:rPr>
              <a:t>?</a:t>
            </a:r>
          </a:p>
          <a:p>
            <a:pPr eaLnBrk="1" hangingPunct="1">
              <a:lnSpc>
                <a:spcPct val="110000"/>
              </a:lnSpc>
              <a:buFont typeface="Wingdings" panose="05000000000000000000" pitchFamily="2" charset="2"/>
              <a:buNone/>
            </a:pPr>
            <a:r>
              <a:rPr lang="zh-CN" altLang="en-US" sz="1800" b="1">
                <a:latin typeface="Times New Roman" panose="02020603050405020304" pitchFamily="18" charset="0"/>
              </a:rPr>
              <a:t>解  用</a:t>
            </a:r>
            <a:r>
              <a:rPr lang="en-US" altLang="zh-CN" sz="1800" b="1">
                <a:latin typeface="Times New Roman" panose="02020603050405020304" pitchFamily="18" charset="0"/>
              </a:rPr>
              <a:t>Huffman</a:t>
            </a:r>
            <a:r>
              <a:rPr lang="zh-CN" altLang="en-US" sz="1800" b="1">
                <a:latin typeface="Times New Roman" panose="02020603050405020304" pitchFamily="18" charset="0"/>
              </a:rPr>
              <a:t>算法求以频率</a:t>
            </a:r>
            <a:r>
              <a:rPr lang="en-US" altLang="zh-CN" sz="1800" b="1">
                <a:latin typeface="Times New Roman" panose="02020603050405020304" pitchFamily="18" charset="0"/>
              </a:rPr>
              <a:t>(</a:t>
            </a:r>
            <a:r>
              <a:rPr lang="zh-CN" altLang="en-US" sz="1800" b="1">
                <a:latin typeface="Times New Roman" panose="02020603050405020304" pitchFamily="18" charset="0"/>
              </a:rPr>
              <a:t>乘以</a:t>
            </a:r>
            <a:r>
              <a:rPr lang="en-US" altLang="zh-CN" sz="1800" b="1">
                <a:latin typeface="Times New Roman" panose="02020603050405020304" pitchFamily="18" charset="0"/>
              </a:rPr>
              <a:t>100)</a:t>
            </a:r>
            <a:r>
              <a:rPr lang="zh-CN" altLang="en-US" sz="1800" b="1">
                <a:latin typeface="Times New Roman" panose="02020603050405020304" pitchFamily="18" charset="0"/>
              </a:rPr>
              <a:t>为权的最优</a:t>
            </a:r>
            <a:r>
              <a:rPr lang="en-US" altLang="zh-CN" sz="1800" b="1">
                <a:latin typeface="Times New Roman" panose="02020603050405020304" pitchFamily="18" charset="0"/>
              </a:rPr>
              <a:t>2</a:t>
            </a:r>
            <a:r>
              <a:rPr lang="zh-CN" altLang="en-US" sz="1800" b="1">
                <a:latin typeface="Times New Roman" panose="02020603050405020304" pitchFamily="18" charset="0"/>
              </a:rPr>
              <a:t>元树</a:t>
            </a:r>
            <a:r>
              <a:rPr lang="en-US" altLang="zh-CN" sz="1800" b="1">
                <a:latin typeface="Times New Roman" panose="02020603050405020304" pitchFamily="18" charset="0"/>
              </a:rPr>
              <a:t>. </a:t>
            </a:r>
            <a:r>
              <a:rPr lang="zh-CN" altLang="en-US" sz="1800" b="1">
                <a:latin typeface="Times New Roman" panose="02020603050405020304" pitchFamily="18" charset="0"/>
              </a:rPr>
              <a:t>这里 </a:t>
            </a:r>
            <a:r>
              <a:rPr lang="en-US" altLang="zh-CN" sz="1800" b="1" i="1">
                <a:latin typeface="Times New Roman" panose="02020603050405020304" pitchFamily="18" charset="0"/>
              </a:rPr>
              <a:t>w</a:t>
            </a:r>
            <a:r>
              <a:rPr lang="en-US" altLang="zh-CN" sz="1800" b="1" baseline="-30000">
                <a:latin typeface="Times New Roman" panose="02020603050405020304" pitchFamily="18" charset="0"/>
              </a:rPr>
              <a:t>1</a:t>
            </a:r>
            <a:r>
              <a:rPr lang="en-US" altLang="zh-CN" sz="1800" b="1">
                <a:latin typeface="Times New Roman" panose="02020603050405020304" pitchFamily="18" charset="0"/>
              </a:rPr>
              <a:t>=5, </a:t>
            </a:r>
            <a:r>
              <a:rPr lang="en-US" altLang="zh-CN" sz="1800" b="1" i="1">
                <a:latin typeface="Times New Roman" panose="02020603050405020304" pitchFamily="18" charset="0"/>
              </a:rPr>
              <a:t>w</a:t>
            </a:r>
            <a:r>
              <a:rPr lang="en-US" altLang="zh-CN" sz="1800" b="1" baseline="-30000">
                <a:latin typeface="Times New Roman" panose="02020603050405020304" pitchFamily="18" charset="0"/>
              </a:rPr>
              <a:t>2</a:t>
            </a:r>
            <a:r>
              <a:rPr lang="en-US" altLang="zh-CN" sz="1800" b="1">
                <a:latin typeface="Times New Roman" panose="02020603050405020304" pitchFamily="18" charset="0"/>
              </a:rPr>
              <a:t>=5, </a:t>
            </a:r>
            <a:r>
              <a:rPr lang="en-US" altLang="zh-CN" sz="1800" b="1" i="1">
                <a:latin typeface="Times New Roman" panose="02020603050405020304" pitchFamily="18" charset="0"/>
              </a:rPr>
              <a:t>w</a:t>
            </a:r>
            <a:r>
              <a:rPr lang="en-US" altLang="zh-CN" sz="1800" b="1" baseline="-30000">
                <a:latin typeface="Times New Roman" panose="02020603050405020304" pitchFamily="18" charset="0"/>
              </a:rPr>
              <a:t>3</a:t>
            </a:r>
            <a:r>
              <a:rPr lang="en-US" altLang="zh-CN" sz="1800" b="1">
                <a:latin typeface="Times New Roman" panose="02020603050405020304" pitchFamily="18" charset="0"/>
              </a:rPr>
              <a:t>=10, </a:t>
            </a:r>
            <a:r>
              <a:rPr lang="en-US" altLang="zh-CN" sz="1800" b="1" i="1">
                <a:latin typeface="Times New Roman" panose="02020603050405020304" pitchFamily="18" charset="0"/>
              </a:rPr>
              <a:t>w</a:t>
            </a:r>
            <a:r>
              <a:rPr lang="en-US" altLang="zh-CN" sz="1800" b="1" baseline="-30000">
                <a:latin typeface="Times New Roman" panose="02020603050405020304" pitchFamily="18" charset="0"/>
              </a:rPr>
              <a:t>4</a:t>
            </a:r>
            <a:r>
              <a:rPr lang="en-US" altLang="zh-CN" sz="1800" b="1">
                <a:latin typeface="Times New Roman" panose="02020603050405020304" pitchFamily="18" charset="0"/>
              </a:rPr>
              <a:t>=10, </a:t>
            </a:r>
            <a:r>
              <a:rPr lang="en-US" altLang="zh-CN" sz="1800" b="1" i="1">
                <a:latin typeface="Times New Roman" panose="02020603050405020304" pitchFamily="18" charset="0"/>
              </a:rPr>
              <a:t>w</a:t>
            </a:r>
            <a:r>
              <a:rPr lang="en-US" altLang="zh-CN" sz="1800" b="1" baseline="-30000">
                <a:latin typeface="Times New Roman" panose="02020603050405020304" pitchFamily="18" charset="0"/>
              </a:rPr>
              <a:t>5</a:t>
            </a:r>
            <a:r>
              <a:rPr lang="en-US" altLang="zh-CN" sz="1800" b="1">
                <a:latin typeface="Times New Roman" panose="02020603050405020304" pitchFamily="18" charset="0"/>
              </a:rPr>
              <a:t>=10, </a:t>
            </a:r>
            <a:r>
              <a:rPr lang="en-US" altLang="zh-CN" sz="1800" b="1" i="1">
                <a:latin typeface="Times New Roman" panose="02020603050405020304" pitchFamily="18" charset="0"/>
              </a:rPr>
              <a:t>w</a:t>
            </a:r>
            <a:r>
              <a:rPr lang="en-US" altLang="zh-CN" sz="1800" b="1" baseline="-30000">
                <a:latin typeface="Times New Roman" panose="02020603050405020304" pitchFamily="18" charset="0"/>
              </a:rPr>
              <a:t>6</a:t>
            </a:r>
            <a:r>
              <a:rPr lang="en-US" altLang="zh-CN" sz="1800" b="1">
                <a:latin typeface="Times New Roman" panose="02020603050405020304" pitchFamily="18" charset="0"/>
              </a:rPr>
              <a:t>=15, </a:t>
            </a:r>
            <a:r>
              <a:rPr lang="en-US" altLang="zh-CN" sz="1800" b="1" i="1">
                <a:latin typeface="Times New Roman" panose="02020603050405020304" pitchFamily="18" charset="0"/>
              </a:rPr>
              <a:t>w</a:t>
            </a:r>
            <a:r>
              <a:rPr lang="en-US" altLang="zh-CN" sz="1800" b="1" baseline="-30000">
                <a:latin typeface="Times New Roman" panose="02020603050405020304" pitchFamily="18" charset="0"/>
              </a:rPr>
              <a:t>7</a:t>
            </a:r>
            <a:r>
              <a:rPr lang="en-US" altLang="zh-CN" sz="1800" b="1">
                <a:latin typeface="Times New Roman" panose="02020603050405020304" pitchFamily="18" charset="0"/>
              </a:rPr>
              <a:t>=20, </a:t>
            </a:r>
            <a:r>
              <a:rPr lang="en-US" altLang="zh-CN" sz="1800" b="1" i="1">
                <a:latin typeface="Times New Roman" panose="02020603050405020304" pitchFamily="18" charset="0"/>
              </a:rPr>
              <a:t>w</a:t>
            </a:r>
            <a:r>
              <a:rPr lang="en-US" altLang="zh-CN" sz="1800" b="1" baseline="-30000">
                <a:latin typeface="Times New Roman" panose="02020603050405020304" pitchFamily="18" charset="0"/>
              </a:rPr>
              <a:t>8</a:t>
            </a:r>
            <a:r>
              <a:rPr lang="en-US" altLang="zh-CN" sz="1800" b="1">
                <a:latin typeface="Times New Roman" panose="02020603050405020304" pitchFamily="18" charset="0"/>
              </a:rPr>
              <a:t>=25. </a:t>
            </a:r>
            <a:r>
              <a:rPr lang="zh-CN" altLang="en-US" sz="1800" b="1">
                <a:latin typeface="Times New Roman" panose="02020603050405020304" pitchFamily="18" charset="0"/>
              </a:rPr>
              <a:t>最优</a:t>
            </a:r>
            <a:r>
              <a:rPr lang="en-US" altLang="zh-CN" sz="1800" b="1">
                <a:latin typeface="Times New Roman" panose="02020603050405020304" pitchFamily="18" charset="0"/>
              </a:rPr>
              <a:t>2</a:t>
            </a:r>
            <a:r>
              <a:rPr lang="zh-CN" altLang="en-US" sz="1800" b="1">
                <a:latin typeface="Times New Roman" panose="02020603050405020304" pitchFamily="18" charset="0"/>
              </a:rPr>
              <a:t>元树如图所示</a:t>
            </a:r>
            <a:r>
              <a:rPr lang="en-US" altLang="zh-CN" sz="1800" b="1">
                <a:latin typeface="Times New Roman" panose="02020603050405020304" pitchFamily="18" charset="0"/>
              </a:rPr>
              <a:t>. </a:t>
            </a:r>
          </a:p>
        </p:txBody>
      </p:sp>
      <p:sp>
        <p:nvSpPr>
          <p:cNvPr id="34820" name="灯片编号占位符 1">
            <a:extLst>
              <a:ext uri="{FF2B5EF4-FFF2-40B4-BE49-F238E27FC236}">
                <a16:creationId xmlns="" xmlns:a16="http://schemas.microsoft.com/office/drawing/2014/main" id="{20BC3419-B28A-4A88-AAE0-FB909878037E}"/>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defTabSz="685800" eaLnBrk="1" hangingPunct="1"/>
            <a:fld id="{4AFDD228-7BB8-4DF5-A6E5-1839A9440BD4}" type="slidenum">
              <a:rPr lang="zh-CN" altLang="en-US" b="0">
                <a:solidFill>
                  <a:srgbClr val="000000"/>
                </a:solidFill>
                <a:latin typeface="Arial Black" panose="020B0A04020102020204" pitchFamily="34" charset="0"/>
              </a:rPr>
              <a:pPr defTabSz="685800" eaLnBrk="1" hangingPunct="1"/>
              <a:t>38</a:t>
            </a:fld>
            <a:endParaRPr lang="zh-CN" altLang="en-US" b="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3">
                                            <p:bg/>
                                          </p:spTgt>
                                        </p:tgtEl>
                                        <p:attrNameLst>
                                          <p:attrName>style.visibility</p:attrName>
                                        </p:attrNameLst>
                                      </p:cBhvr>
                                      <p:to>
                                        <p:strVal val="visible"/>
                                      </p:to>
                                    </p:set>
                                    <p:anim calcmode="lin" valueType="num">
                                      <p:cBhvr additive="base">
                                        <p:cTn id="7" dur="500" fill="hold"/>
                                        <p:tgtEl>
                                          <p:spTgt spid="16896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68963">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8963">
                                            <p:txEl>
                                              <p:pRg st="0" end="0"/>
                                            </p:txEl>
                                          </p:spTgt>
                                        </p:tgtEl>
                                        <p:attrNameLst>
                                          <p:attrName>style.visibility</p:attrName>
                                        </p:attrNameLst>
                                      </p:cBhvr>
                                      <p:to>
                                        <p:strVal val="visible"/>
                                      </p:to>
                                    </p:set>
                                    <p:anim calcmode="lin" valueType="num">
                                      <p:cBhvr additive="base">
                                        <p:cTn id="13" dur="500" fill="hold"/>
                                        <p:tgtEl>
                                          <p:spTgt spid="16896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8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8963">
                                            <p:txEl>
                                              <p:pRg st="1" end="1"/>
                                            </p:txEl>
                                          </p:spTgt>
                                        </p:tgtEl>
                                        <p:attrNameLst>
                                          <p:attrName>style.visibility</p:attrName>
                                        </p:attrNameLst>
                                      </p:cBhvr>
                                      <p:to>
                                        <p:strVal val="visible"/>
                                      </p:to>
                                    </p:set>
                                    <p:anim calcmode="lin" valueType="num">
                                      <p:cBhvr additive="base">
                                        <p:cTn id="19" dur="500" fill="hold"/>
                                        <p:tgtEl>
                                          <p:spTgt spid="16896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8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8963">
                                            <p:txEl>
                                              <p:pRg st="2" end="2"/>
                                            </p:txEl>
                                          </p:spTgt>
                                        </p:tgtEl>
                                        <p:attrNameLst>
                                          <p:attrName>style.visibility</p:attrName>
                                        </p:attrNameLst>
                                      </p:cBhvr>
                                      <p:to>
                                        <p:strVal val="visible"/>
                                      </p:to>
                                    </p:set>
                                    <p:anim calcmode="lin" valueType="num">
                                      <p:cBhvr additive="base">
                                        <p:cTn id="25" dur="500" fill="hold"/>
                                        <p:tgtEl>
                                          <p:spTgt spid="16896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8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8963">
                                            <p:txEl>
                                              <p:pRg st="3" end="3"/>
                                            </p:txEl>
                                          </p:spTgt>
                                        </p:tgtEl>
                                        <p:attrNameLst>
                                          <p:attrName>style.visibility</p:attrName>
                                        </p:attrNameLst>
                                      </p:cBhvr>
                                      <p:to>
                                        <p:strVal val="visible"/>
                                      </p:to>
                                    </p:set>
                                    <p:anim calcmode="lin" valueType="num">
                                      <p:cBhvr additive="base">
                                        <p:cTn id="31" dur="500" fill="hold"/>
                                        <p:tgtEl>
                                          <p:spTgt spid="16896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8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8963">
                                            <p:txEl>
                                              <p:pRg st="4" end="4"/>
                                            </p:txEl>
                                          </p:spTgt>
                                        </p:tgtEl>
                                        <p:attrNameLst>
                                          <p:attrName>style.visibility</p:attrName>
                                        </p:attrNameLst>
                                      </p:cBhvr>
                                      <p:to>
                                        <p:strVal val="visible"/>
                                      </p:to>
                                    </p:set>
                                    <p:anim calcmode="lin" valueType="num">
                                      <p:cBhvr additive="base">
                                        <p:cTn id="37" dur="500" fill="hold"/>
                                        <p:tgtEl>
                                          <p:spTgt spid="16896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8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8963">
                                            <p:txEl>
                                              <p:pRg st="5" end="5"/>
                                            </p:txEl>
                                          </p:spTgt>
                                        </p:tgtEl>
                                        <p:attrNameLst>
                                          <p:attrName>style.visibility</p:attrName>
                                        </p:attrNameLst>
                                      </p:cBhvr>
                                      <p:to>
                                        <p:strVal val="visible"/>
                                      </p:to>
                                    </p:set>
                                    <p:anim calcmode="lin" valueType="num">
                                      <p:cBhvr additive="base">
                                        <p:cTn id="43" dur="500" fill="hold"/>
                                        <p:tgtEl>
                                          <p:spTgt spid="16896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8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8963">
                                            <p:txEl>
                                              <p:pRg st="6" end="6"/>
                                            </p:txEl>
                                          </p:spTgt>
                                        </p:tgtEl>
                                        <p:attrNameLst>
                                          <p:attrName>style.visibility</p:attrName>
                                        </p:attrNameLst>
                                      </p:cBhvr>
                                      <p:to>
                                        <p:strVal val="visible"/>
                                      </p:to>
                                    </p:set>
                                    <p:anim calcmode="lin" valueType="num">
                                      <p:cBhvr additive="base">
                                        <p:cTn id="49" dur="500" fill="hold"/>
                                        <p:tgtEl>
                                          <p:spTgt spid="16896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89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8963">
                                            <p:txEl>
                                              <p:pRg st="7" end="7"/>
                                            </p:txEl>
                                          </p:spTgt>
                                        </p:tgtEl>
                                        <p:attrNameLst>
                                          <p:attrName>style.visibility</p:attrName>
                                        </p:attrNameLst>
                                      </p:cBhvr>
                                      <p:to>
                                        <p:strVal val="visible"/>
                                      </p:to>
                                    </p:set>
                                    <p:anim calcmode="lin" valueType="num">
                                      <p:cBhvr additive="base">
                                        <p:cTn id="55" dur="500" fill="hold"/>
                                        <p:tgtEl>
                                          <p:spTgt spid="16896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89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文本占位符 178178">
            <a:extLst>
              <a:ext uri="{FF2B5EF4-FFF2-40B4-BE49-F238E27FC236}">
                <a16:creationId xmlns="" xmlns:a16="http://schemas.microsoft.com/office/drawing/2014/main" id="{423E1D1B-EC56-446A-B072-BCC9AB7E44DB}"/>
              </a:ext>
            </a:extLst>
          </p:cNvPr>
          <p:cNvSpPr>
            <a:spLocks noGrp="1" noChangeArrowheads="1"/>
          </p:cNvSpPr>
          <p:nvPr>
            <p:ph type="body" idx="1"/>
          </p:nvPr>
        </p:nvSpPr>
        <p:spPr>
          <a:xfrm>
            <a:off x="1547812" y="1431131"/>
            <a:ext cx="5940029" cy="4205288"/>
          </a:xfrm>
          <a:solidFill>
            <a:srgbClr val="D9F9FF"/>
          </a:solidFill>
          <a:ln w="28575">
            <a:solidFill>
              <a:schemeClr val="bg2"/>
            </a:solidFill>
            <a:miter lim="800000"/>
            <a:headEnd/>
            <a:tailEnd/>
          </a:ln>
        </p:spPr>
        <p:txBody>
          <a:bodyPr/>
          <a:lstStyle/>
          <a:p>
            <a:pPr algn="just" eaLnBrk="1" hangingPunct="1">
              <a:lnSpc>
                <a:spcPct val="80000"/>
              </a:lnSpc>
              <a:buFont typeface="Wingdings" panose="05000000000000000000" pitchFamily="2" charset="2"/>
              <a:buNone/>
            </a:pPr>
            <a:endParaRPr lang="en-US" altLang="zh-CN" sz="1800" b="1">
              <a:latin typeface="Times New Roman" panose="02020603050405020304" pitchFamily="18" charset="0"/>
            </a:endParaRPr>
          </a:p>
          <a:p>
            <a:pPr algn="just" eaLnBrk="1" hangingPunct="1">
              <a:lnSpc>
                <a:spcPct val="80000"/>
              </a:lnSpc>
              <a:buFont typeface="Wingdings" panose="05000000000000000000" pitchFamily="2" charset="2"/>
              <a:buNone/>
            </a:pPr>
            <a:r>
              <a:rPr lang="en-US" altLang="zh-CN" sz="1800" b="1">
                <a:latin typeface="Times New Roman" panose="02020603050405020304" pitchFamily="18" charset="0"/>
              </a:rPr>
              <a:t> </a:t>
            </a:r>
            <a:r>
              <a:rPr lang="zh-CN" altLang="en-US" sz="1800" b="1">
                <a:latin typeface="Times New Roman" panose="02020603050405020304" pitchFamily="18" charset="0"/>
              </a:rPr>
              <a:t>编码</a:t>
            </a:r>
            <a:r>
              <a:rPr lang="en-US" altLang="zh-CN" sz="1800" b="1">
                <a:latin typeface="Times New Roman" panose="02020603050405020304" pitchFamily="18" charset="0"/>
              </a:rPr>
              <a:t>:   </a:t>
            </a:r>
          </a:p>
          <a:p>
            <a:pPr algn="just" eaLnBrk="1" hangingPunct="1">
              <a:lnSpc>
                <a:spcPct val="80000"/>
              </a:lnSpc>
              <a:buFont typeface="Wingdings" panose="05000000000000000000" pitchFamily="2" charset="2"/>
              <a:buNone/>
            </a:pPr>
            <a:r>
              <a:rPr lang="en-US" altLang="zh-CN" sz="1800" b="1">
                <a:latin typeface="Times New Roman" panose="02020603050405020304" pitchFamily="18" charset="0"/>
              </a:rPr>
              <a:t>   0---01          </a:t>
            </a:r>
          </a:p>
          <a:p>
            <a:pPr algn="just" eaLnBrk="1" hangingPunct="1">
              <a:lnSpc>
                <a:spcPct val="80000"/>
              </a:lnSpc>
              <a:buFont typeface="Wingdings" panose="05000000000000000000" pitchFamily="2" charset="2"/>
              <a:buNone/>
            </a:pPr>
            <a:r>
              <a:rPr lang="en-US" altLang="zh-CN" sz="1800" b="1">
                <a:latin typeface="Times New Roman" panose="02020603050405020304" pitchFamily="18" charset="0"/>
              </a:rPr>
              <a:t>   1---11</a:t>
            </a:r>
          </a:p>
          <a:p>
            <a:pPr algn="just" eaLnBrk="1" hangingPunct="1">
              <a:lnSpc>
                <a:spcPct val="80000"/>
              </a:lnSpc>
              <a:buFont typeface="Wingdings" panose="05000000000000000000" pitchFamily="2" charset="2"/>
              <a:buNone/>
            </a:pPr>
            <a:r>
              <a:rPr lang="en-US" altLang="zh-CN" sz="1800" b="1">
                <a:latin typeface="Times New Roman" panose="02020603050405020304" pitchFamily="18" charset="0"/>
              </a:rPr>
              <a:t>   2---001</a:t>
            </a:r>
          </a:p>
          <a:p>
            <a:pPr algn="just" eaLnBrk="1" hangingPunct="1">
              <a:lnSpc>
                <a:spcPct val="80000"/>
              </a:lnSpc>
              <a:buFont typeface="Wingdings" panose="05000000000000000000" pitchFamily="2" charset="2"/>
              <a:buNone/>
            </a:pPr>
            <a:r>
              <a:rPr lang="en-US" altLang="zh-CN" sz="1800" b="1">
                <a:latin typeface="Times New Roman" panose="02020603050405020304" pitchFamily="18" charset="0"/>
              </a:rPr>
              <a:t>   3---100</a:t>
            </a:r>
          </a:p>
          <a:p>
            <a:pPr algn="just" eaLnBrk="1" hangingPunct="1">
              <a:lnSpc>
                <a:spcPct val="80000"/>
              </a:lnSpc>
              <a:buFont typeface="Wingdings" panose="05000000000000000000" pitchFamily="2" charset="2"/>
              <a:buNone/>
            </a:pPr>
            <a:r>
              <a:rPr lang="en-US" altLang="zh-CN" sz="1800" b="1">
                <a:latin typeface="Times New Roman" panose="02020603050405020304" pitchFamily="18" charset="0"/>
              </a:rPr>
              <a:t>   4---101</a:t>
            </a:r>
          </a:p>
          <a:p>
            <a:pPr algn="just" eaLnBrk="1" hangingPunct="1">
              <a:lnSpc>
                <a:spcPct val="80000"/>
              </a:lnSpc>
              <a:buFont typeface="Wingdings" panose="05000000000000000000" pitchFamily="2" charset="2"/>
              <a:buNone/>
            </a:pPr>
            <a:r>
              <a:rPr lang="en-US" altLang="zh-CN" sz="1800" b="1">
                <a:latin typeface="Times New Roman" panose="02020603050405020304" pitchFamily="18" charset="0"/>
              </a:rPr>
              <a:t>   5---0001</a:t>
            </a:r>
          </a:p>
          <a:p>
            <a:pPr algn="just" eaLnBrk="1" hangingPunct="1">
              <a:lnSpc>
                <a:spcPct val="80000"/>
              </a:lnSpc>
              <a:buFont typeface="Wingdings" panose="05000000000000000000" pitchFamily="2" charset="2"/>
              <a:buNone/>
            </a:pPr>
            <a:r>
              <a:rPr lang="en-US" altLang="zh-CN" sz="1800" b="1">
                <a:latin typeface="Times New Roman" panose="02020603050405020304" pitchFamily="18" charset="0"/>
              </a:rPr>
              <a:t>   6---00000</a:t>
            </a:r>
          </a:p>
          <a:p>
            <a:pPr algn="just" eaLnBrk="1" hangingPunct="1">
              <a:lnSpc>
                <a:spcPct val="80000"/>
              </a:lnSpc>
              <a:buFont typeface="Wingdings" panose="05000000000000000000" pitchFamily="2" charset="2"/>
              <a:buNone/>
            </a:pPr>
            <a:r>
              <a:rPr lang="en-US" altLang="zh-CN" sz="1800" b="1">
                <a:latin typeface="Times New Roman" panose="02020603050405020304" pitchFamily="18" charset="0"/>
              </a:rPr>
              <a:t>   7---00001</a:t>
            </a:r>
          </a:p>
          <a:p>
            <a:pPr eaLnBrk="1" hangingPunct="1">
              <a:lnSpc>
                <a:spcPct val="80000"/>
              </a:lnSpc>
              <a:buFont typeface="Wingdings" panose="05000000000000000000" pitchFamily="2" charset="2"/>
              <a:buNone/>
            </a:pPr>
            <a:endParaRPr lang="en-US" altLang="zh-CN" sz="1800" b="1">
              <a:latin typeface="Times New Roman" panose="02020603050405020304" pitchFamily="18" charset="0"/>
            </a:endParaRPr>
          </a:p>
          <a:p>
            <a:pPr eaLnBrk="1" hangingPunct="1">
              <a:lnSpc>
                <a:spcPct val="80000"/>
              </a:lnSpc>
              <a:buFont typeface="Wingdings" panose="05000000000000000000" pitchFamily="2" charset="2"/>
              <a:buNone/>
            </a:pPr>
            <a:r>
              <a:rPr lang="zh-CN" altLang="en-US" sz="1800" b="1">
                <a:latin typeface="Times New Roman" panose="02020603050405020304" pitchFamily="18" charset="0"/>
              </a:rPr>
              <a:t>传</a:t>
            </a:r>
            <a:r>
              <a:rPr lang="en-US" altLang="zh-CN" sz="1800" b="1">
                <a:latin typeface="Times New Roman" panose="02020603050405020304" pitchFamily="18" charset="0"/>
              </a:rPr>
              <a:t>100</a:t>
            </a:r>
            <a:r>
              <a:rPr lang="zh-CN" altLang="en-US" sz="1800" b="1">
                <a:latin typeface="Times New Roman" panose="02020603050405020304" pitchFamily="18" charset="0"/>
              </a:rPr>
              <a:t>个按比例出现的八进制数字所需二进制数字的个数</a:t>
            </a:r>
          </a:p>
          <a:p>
            <a:pPr eaLnBrk="1" hangingPunct="1">
              <a:lnSpc>
                <a:spcPct val="80000"/>
              </a:lnSpc>
              <a:buFont typeface="Wingdings" panose="05000000000000000000" pitchFamily="2" charset="2"/>
              <a:buNone/>
            </a:pPr>
            <a:r>
              <a:rPr lang="zh-CN" altLang="en-US" sz="1800" b="1">
                <a:latin typeface="Times New Roman" panose="02020603050405020304" pitchFamily="18" charset="0"/>
              </a:rPr>
              <a:t>为 </a:t>
            </a:r>
            <a:r>
              <a:rPr lang="en-US" altLang="zh-CN" sz="1800" b="1" i="1">
                <a:latin typeface="Times New Roman" panose="02020603050405020304" pitchFamily="18" charset="0"/>
              </a:rPr>
              <a:t>W</a:t>
            </a:r>
            <a:r>
              <a:rPr lang="en-US" altLang="zh-CN" sz="1800" b="1">
                <a:latin typeface="Times New Roman" panose="02020603050405020304" pitchFamily="18" charset="0"/>
              </a:rPr>
              <a:t>(</a:t>
            </a:r>
            <a:r>
              <a:rPr lang="en-US" altLang="zh-CN" sz="1800" b="1" i="1">
                <a:latin typeface="Times New Roman" panose="02020603050405020304" pitchFamily="18" charset="0"/>
              </a:rPr>
              <a:t>T</a:t>
            </a:r>
            <a:r>
              <a:rPr lang="en-US" altLang="zh-CN" sz="1800" b="1">
                <a:latin typeface="Times New Roman" panose="02020603050405020304" pitchFamily="18" charset="0"/>
              </a:rPr>
              <a:t>)=285.</a:t>
            </a:r>
          </a:p>
          <a:p>
            <a:pPr eaLnBrk="1" hangingPunct="1">
              <a:lnSpc>
                <a:spcPct val="80000"/>
              </a:lnSpc>
              <a:buFont typeface="Wingdings" panose="05000000000000000000" pitchFamily="2" charset="2"/>
              <a:buNone/>
            </a:pPr>
            <a:r>
              <a:rPr lang="zh-CN" altLang="en-US" sz="1800" b="1">
                <a:latin typeface="Times New Roman" panose="02020603050405020304" pitchFamily="18" charset="0"/>
              </a:rPr>
              <a:t>传</a:t>
            </a:r>
            <a:r>
              <a:rPr lang="en-US" altLang="zh-CN" sz="1800" b="1">
                <a:latin typeface="Times New Roman" panose="02020603050405020304" pitchFamily="18" charset="0"/>
              </a:rPr>
              <a:t>10</a:t>
            </a:r>
            <a:r>
              <a:rPr lang="en-US" altLang="zh-CN" sz="1800" b="1" i="1" baseline="30000">
                <a:latin typeface="Times New Roman" panose="02020603050405020304" pitchFamily="18" charset="0"/>
              </a:rPr>
              <a:t>n</a:t>
            </a:r>
            <a:r>
              <a:rPr lang="en-US" altLang="zh-CN" sz="1800" b="1">
                <a:latin typeface="Times New Roman" panose="02020603050405020304" pitchFamily="18" charset="0"/>
              </a:rPr>
              <a:t>(</a:t>
            </a:r>
            <a:r>
              <a:rPr lang="en-US" altLang="zh-CN" sz="1800" b="1" i="1">
                <a:latin typeface="Times New Roman" panose="02020603050405020304" pitchFamily="18" charset="0"/>
              </a:rPr>
              <a:t>n</a:t>
            </a: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2)</a:t>
            </a:r>
            <a:r>
              <a:rPr lang="zh-CN" altLang="en-US" sz="1800" b="1">
                <a:latin typeface="Times New Roman" panose="02020603050405020304" pitchFamily="18" charset="0"/>
              </a:rPr>
              <a:t>个所用二进制数字的个数为</a:t>
            </a:r>
            <a:r>
              <a:rPr lang="en-US" altLang="zh-CN" sz="1800" b="1">
                <a:latin typeface="Times New Roman" panose="02020603050405020304" pitchFamily="18" charset="0"/>
              </a:rPr>
              <a:t>2.85</a:t>
            </a: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10</a:t>
            </a:r>
            <a:r>
              <a:rPr lang="en-US" altLang="zh-CN" sz="1800" b="1" i="1" baseline="30000">
                <a:latin typeface="Times New Roman" panose="02020603050405020304" pitchFamily="18" charset="0"/>
              </a:rPr>
              <a:t>n</a:t>
            </a:r>
            <a:r>
              <a:rPr lang="en-US" altLang="zh-CN" sz="1800" b="1">
                <a:latin typeface="Times New Roman" panose="02020603050405020304" pitchFamily="18" charset="0"/>
              </a:rPr>
              <a:t>, </a:t>
            </a:r>
            <a:r>
              <a:rPr lang="zh-CN" altLang="en-US" sz="1800" b="1">
                <a:latin typeface="Times New Roman" panose="02020603050405020304" pitchFamily="18" charset="0"/>
              </a:rPr>
              <a:t>而用等长</a:t>
            </a:r>
          </a:p>
          <a:p>
            <a:pPr eaLnBrk="1" hangingPunct="1">
              <a:lnSpc>
                <a:spcPct val="80000"/>
              </a:lnSpc>
              <a:buFont typeface="Wingdings" panose="05000000000000000000" pitchFamily="2" charset="2"/>
              <a:buNone/>
            </a:pPr>
            <a:r>
              <a:rPr lang="zh-CN" altLang="en-US" sz="1800" b="1">
                <a:latin typeface="Times New Roman" panose="02020603050405020304" pitchFamily="18" charset="0"/>
              </a:rPr>
              <a:t>码</a:t>
            </a:r>
            <a:r>
              <a:rPr lang="en-US" altLang="zh-CN" sz="1800" b="1">
                <a:latin typeface="Times New Roman" panose="02020603050405020304" pitchFamily="18" charset="0"/>
              </a:rPr>
              <a:t>(</a:t>
            </a:r>
            <a:r>
              <a:rPr lang="zh-CN" altLang="en-US" sz="1800" b="1">
                <a:latin typeface="Times New Roman" panose="02020603050405020304" pitchFamily="18" charset="0"/>
              </a:rPr>
              <a:t>长为</a:t>
            </a:r>
            <a:r>
              <a:rPr lang="en-US" altLang="zh-CN" sz="1800" b="1">
                <a:latin typeface="Times New Roman" panose="02020603050405020304" pitchFamily="18" charset="0"/>
              </a:rPr>
              <a:t>3)</a:t>
            </a:r>
            <a:r>
              <a:rPr lang="zh-CN" altLang="en-US" sz="1800" b="1">
                <a:latin typeface="Times New Roman" panose="02020603050405020304" pitchFamily="18" charset="0"/>
              </a:rPr>
              <a:t>需要用 </a:t>
            </a:r>
            <a:r>
              <a:rPr lang="en-US" altLang="zh-CN" sz="1800" b="1">
                <a:latin typeface="Times New Roman" panose="02020603050405020304" pitchFamily="18" charset="0"/>
              </a:rPr>
              <a:t>3</a:t>
            </a:r>
            <a:r>
              <a:rPr lang="en-US" altLang="zh-CN" sz="1800" b="1">
                <a:latin typeface="Times New Roman" panose="02020603050405020304" pitchFamily="18" charset="0"/>
                <a:sym typeface="Symbol" panose="05050102010706020507" pitchFamily="18" charset="2"/>
              </a:rPr>
              <a:t></a:t>
            </a:r>
            <a:r>
              <a:rPr lang="en-US" altLang="zh-CN" sz="1800" b="1">
                <a:latin typeface="Times New Roman" panose="02020603050405020304" pitchFamily="18" charset="0"/>
              </a:rPr>
              <a:t>10</a:t>
            </a:r>
            <a:r>
              <a:rPr lang="en-US" altLang="zh-CN" sz="1800" b="1" i="1" baseline="30000">
                <a:latin typeface="Times New Roman" panose="02020603050405020304" pitchFamily="18" charset="0"/>
              </a:rPr>
              <a:t>n</a:t>
            </a:r>
            <a:r>
              <a:rPr lang="zh-CN" altLang="en-US" sz="1800" b="1">
                <a:latin typeface="Times New Roman" panose="02020603050405020304" pitchFamily="18" charset="0"/>
              </a:rPr>
              <a:t>个数字</a:t>
            </a:r>
            <a:r>
              <a:rPr lang="en-US" altLang="zh-CN" sz="1800" b="1">
                <a:latin typeface="Times New Roman" panose="02020603050405020304" pitchFamily="18" charset="0"/>
              </a:rPr>
              <a:t>. </a:t>
            </a:r>
          </a:p>
        </p:txBody>
      </p:sp>
      <p:sp>
        <p:nvSpPr>
          <p:cNvPr id="35843" name="矩形 178179">
            <a:extLst>
              <a:ext uri="{FF2B5EF4-FFF2-40B4-BE49-F238E27FC236}">
                <a16:creationId xmlns="" xmlns:a16="http://schemas.microsoft.com/office/drawing/2014/main" id="{7F0DFB1B-37D7-4B36-94D4-18AB0D9ADD29}"/>
              </a:ext>
            </a:extLst>
          </p:cNvPr>
          <p:cNvSpPr>
            <a:spLocks noChangeArrowheads="1"/>
          </p:cNvSpPr>
          <p:nvPr/>
        </p:nvSpPr>
        <p:spPr bwMode="auto">
          <a:xfrm>
            <a:off x="3529013" y="2740819"/>
            <a:ext cx="6858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l" defTabSz="685800" eaLnBrk="1" hangingPunct="1"/>
            <a:endParaRPr lang="zh-CN" altLang="en-US" sz="1350">
              <a:solidFill>
                <a:srgbClr val="000000"/>
              </a:solidFill>
            </a:endParaRPr>
          </a:p>
        </p:txBody>
      </p:sp>
      <p:pic>
        <p:nvPicPr>
          <p:cNvPr id="178181" name="图片 178180">
            <a:extLst>
              <a:ext uri="{FF2B5EF4-FFF2-40B4-BE49-F238E27FC236}">
                <a16:creationId xmlns="" xmlns:a16="http://schemas.microsoft.com/office/drawing/2014/main" id="{18CD4BF5-E75A-4800-8205-9B4A237B1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85" t="2063" r="4990"/>
          <a:stretch>
            <a:fillRect/>
          </a:stretch>
        </p:blipFill>
        <p:spPr bwMode="auto">
          <a:xfrm>
            <a:off x="3492104" y="1679973"/>
            <a:ext cx="3456384" cy="255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灯片编号占位符 1">
            <a:extLst>
              <a:ext uri="{FF2B5EF4-FFF2-40B4-BE49-F238E27FC236}">
                <a16:creationId xmlns="" xmlns:a16="http://schemas.microsoft.com/office/drawing/2014/main" id="{0448E95C-C1DE-4544-AF21-FB8E2C6C0D4E}"/>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defTabSz="685800" eaLnBrk="1" hangingPunct="1"/>
            <a:fld id="{EA203B35-403A-44EB-B17C-0ADB5021C5C2}" type="slidenum">
              <a:rPr lang="zh-CN" altLang="en-US" b="0">
                <a:solidFill>
                  <a:srgbClr val="000000"/>
                </a:solidFill>
                <a:latin typeface="Arial Black" panose="020B0A04020102020204" pitchFamily="34" charset="0"/>
              </a:rPr>
              <a:pPr defTabSz="685800" eaLnBrk="1" hangingPunct="1"/>
              <a:t>39</a:t>
            </a:fld>
            <a:endParaRPr lang="zh-CN" altLang="en-US" b="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8181"/>
                                        </p:tgtEl>
                                        <p:attrNameLst>
                                          <p:attrName>style.visibility</p:attrName>
                                        </p:attrNameLst>
                                      </p:cBhvr>
                                      <p:to>
                                        <p:strVal val="visible"/>
                                      </p:to>
                                    </p:set>
                                    <p:anim calcmode="lin" valueType="num">
                                      <p:cBhvr additive="base">
                                        <p:cTn id="7" dur="500" fill="hold"/>
                                        <p:tgtEl>
                                          <p:spTgt spid="178181"/>
                                        </p:tgtEl>
                                        <p:attrNameLst>
                                          <p:attrName>ppt_x</p:attrName>
                                        </p:attrNameLst>
                                      </p:cBhvr>
                                      <p:tavLst>
                                        <p:tav tm="0">
                                          <p:val>
                                            <p:strVal val="#ppt_x"/>
                                          </p:val>
                                        </p:tav>
                                        <p:tav tm="100000">
                                          <p:val>
                                            <p:strVal val="#ppt_x"/>
                                          </p:val>
                                        </p:tav>
                                      </p:tavLst>
                                    </p:anim>
                                    <p:anim calcmode="lin" valueType="num">
                                      <p:cBhvr additive="base">
                                        <p:cTn id="8" dur="500" fill="hold"/>
                                        <p:tgtEl>
                                          <p:spTgt spid="1781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179">
                                            <p:bg/>
                                          </p:spTgt>
                                        </p:tgtEl>
                                        <p:attrNameLst>
                                          <p:attrName>style.visibility</p:attrName>
                                        </p:attrNameLst>
                                      </p:cBhvr>
                                      <p:to>
                                        <p:strVal val="visible"/>
                                      </p:to>
                                    </p:set>
                                    <p:anim calcmode="lin" valueType="num">
                                      <p:cBhvr additive="base">
                                        <p:cTn id="13" dur="500" fill="hold"/>
                                        <p:tgtEl>
                                          <p:spTgt spid="17817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78179">
                                            <p:bg/>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179">
                                            <p:txEl>
                                              <p:pRg st="1" end="1"/>
                                            </p:txEl>
                                          </p:spTgt>
                                        </p:tgtEl>
                                        <p:attrNameLst>
                                          <p:attrName>style.visibility</p:attrName>
                                        </p:attrNameLst>
                                      </p:cBhvr>
                                      <p:to>
                                        <p:strVal val="visible"/>
                                      </p:to>
                                    </p:set>
                                    <p:anim calcmode="lin" valueType="num">
                                      <p:cBhvr additive="base">
                                        <p:cTn id="19" dur="500" fill="hold"/>
                                        <p:tgtEl>
                                          <p:spTgt spid="17817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8179">
                                            <p:txEl>
                                              <p:pRg st="2" end="2"/>
                                            </p:txEl>
                                          </p:spTgt>
                                        </p:tgtEl>
                                        <p:attrNameLst>
                                          <p:attrName>style.visibility</p:attrName>
                                        </p:attrNameLst>
                                      </p:cBhvr>
                                      <p:to>
                                        <p:strVal val="visible"/>
                                      </p:to>
                                    </p:set>
                                    <p:anim calcmode="lin" valueType="num">
                                      <p:cBhvr additive="base">
                                        <p:cTn id="25" dur="500" fill="hold"/>
                                        <p:tgtEl>
                                          <p:spTgt spid="17817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8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8179">
                                            <p:txEl>
                                              <p:pRg st="3" end="3"/>
                                            </p:txEl>
                                          </p:spTgt>
                                        </p:tgtEl>
                                        <p:attrNameLst>
                                          <p:attrName>style.visibility</p:attrName>
                                        </p:attrNameLst>
                                      </p:cBhvr>
                                      <p:to>
                                        <p:strVal val="visible"/>
                                      </p:to>
                                    </p:set>
                                    <p:anim calcmode="lin" valueType="num">
                                      <p:cBhvr additive="base">
                                        <p:cTn id="31" dur="500" fill="hold"/>
                                        <p:tgtEl>
                                          <p:spTgt spid="17817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8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8179">
                                            <p:txEl>
                                              <p:pRg st="4" end="4"/>
                                            </p:txEl>
                                          </p:spTgt>
                                        </p:tgtEl>
                                        <p:attrNameLst>
                                          <p:attrName>style.visibility</p:attrName>
                                        </p:attrNameLst>
                                      </p:cBhvr>
                                      <p:to>
                                        <p:strVal val="visible"/>
                                      </p:to>
                                    </p:set>
                                    <p:anim calcmode="lin" valueType="num">
                                      <p:cBhvr additive="base">
                                        <p:cTn id="37" dur="500" fill="hold"/>
                                        <p:tgtEl>
                                          <p:spTgt spid="17817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81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8179">
                                            <p:txEl>
                                              <p:pRg st="5" end="5"/>
                                            </p:txEl>
                                          </p:spTgt>
                                        </p:tgtEl>
                                        <p:attrNameLst>
                                          <p:attrName>style.visibility</p:attrName>
                                        </p:attrNameLst>
                                      </p:cBhvr>
                                      <p:to>
                                        <p:strVal val="visible"/>
                                      </p:to>
                                    </p:set>
                                    <p:anim calcmode="lin" valueType="num">
                                      <p:cBhvr additive="base">
                                        <p:cTn id="43" dur="500" fill="hold"/>
                                        <p:tgtEl>
                                          <p:spTgt spid="17817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81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8179">
                                            <p:txEl>
                                              <p:pRg st="6" end="6"/>
                                            </p:txEl>
                                          </p:spTgt>
                                        </p:tgtEl>
                                        <p:attrNameLst>
                                          <p:attrName>style.visibility</p:attrName>
                                        </p:attrNameLst>
                                      </p:cBhvr>
                                      <p:to>
                                        <p:strVal val="visible"/>
                                      </p:to>
                                    </p:set>
                                    <p:anim calcmode="lin" valueType="num">
                                      <p:cBhvr additive="base">
                                        <p:cTn id="49" dur="500" fill="hold"/>
                                        <p:tgtEl>
                                          <p:spTgt spid="17817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81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8179">
                                            <p:txEl>
                                              <p:pRg st="7" end="7"/>
                                            </p:txEl>
                                          </p:spTgt>
                                        </p:tgtEl>
                                        <p:attrNameLst>
                                          <p:attrName>style.visibility</p:attrName>
                                        </p:attrNameLst>
                                      </p:cBhvr>
                                      <p:to>
                                        <p:strVal val="visible"/>
                                      </p:to>
                                    </p:set>
                                    <p:anim calcmode="lin" valueType="num">
                                      <p:cBhvr additive="base">
                                        <p:cTn id="55" dur="500" fill="hold"/>
                                        <p:tgtEl>
                                          <p:spTgt spid="178179">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81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8179">
                                            <p:txEl>
                                              <p:pRg st="8" end="8"/>
                                            </p:txEl>
                                          </p:spTgt>
                                        </p:tgtEl>
                                        <p:attrNameLst>
                                          <p:attrName>style.visibility</p:attrName>
                                        </p:attrNameLst>
                                      </p:cBhvr>
                                      <p:to>
                                        <p:strVal val="visible"/>
                                      </p:to>
                                    </p:set>
                                    <p:anim calcmode="lin" valueType="num">
                                      <p:cBhvr additive="base">
                                        <p:cTn id="61" dur="500" fill="hold"/>
                                        <p:tgtEl>
                                          <p:spTgt spid="178179">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781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8179">
                                            <p:txEl>
                                              <p:pRg st="9" end="9"/>
                                            </p:txEl>
                                          </p:spTgt>
                                        </p:tgtEl>
                                        <p:attrNameLst>
                                          <p:attrName>style.visibility</p:attrName>
                                        </p:attrNameLst>
                                      </p:cBhvr>
                                      <p:to>
                                        <p:strVal val="visible"/>
                                      </p:to>
                                    </p:set>
                                    <p:anim calcmode="lin" valueType="num">
                                      <p:cBhvr additive="base">
                                        <p:cTn id="67" dur="500" fill="hold"/>
                                        <p:tgtEl>
                                          <p:spTgt spid="178179">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781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8179">
                                            <p:txEl>
                                              <p:pRg st="11" end="11"/>
                                            </p:txEl>
                                          </p:spTgt>
                                        </p:tgtEl>
                                        <p:attrNameLst>
                                          <p:attrName>style.visibility</p:attrName>
                                        </p:attrNameLst>
                                      </p:cBhvr>
                                      <p:to>
                                        <p:strVal val="visible"/>
                                      </p:to>
                                    </p:set>
                                    <p:anim calcmode="lin" valueType="num">
                                      <p:cBhvr additive="base">
                                        <p:cTn id="73" dur="500" fill="hold"/>
                                        <p:tgtEl>
                                          <p:spTgt spid="1781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781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8179">
                                            <p:txEl>
                                              <p:pRg st="12" end="12"/>
                                            </p:txEl>
                                          </p:spTgt>
                                        </p:tgtEl>
                                        <p:attrNameLst>
                                          <p:attrName>style.visibility</p:attrName>
                                        </p:attrNameLst>
                                      </p:cBhvr>
                                      <p:to>
                                        <p:strVal val="visible"/>
                                      </p:to>
                                    </p:set>
                                    <p:anim calcmode="lin" valueType="num">
                                      <p:cBhvr additive="base">
                                        <p:cTn id="79" dur="500" fill="hold"/>
                                        <p:tgtEl>
                                          <p:spTgt spid="1781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781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78179">
                                            <p:txEl>
                                              <p:pRg st="13" end="13"/>
                                            </p:txEl>
                                          </p:spTgt>
                                        </p:tgtEl>
                                        <p:attrNameLst>
                                          <p:attrName>style.visibility</p:attrName>
                                        </p:attrNameLst>
                                      </p:cBhvr>
                                      <p:to>
                                        <p:strVal val="visible"/>
                                      </p:to>
                                    </p:set>
                                    <p:anim calcmode="lin" valueType="num">
                                      <p:cBhvr additive="base">
                                        <p:cTn id="85" dur="500" fill="hold"/>
                                        <p:tgtEl>
                                          <p:spTgt spid="1781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781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78179">
                                            <p:txEl>
                                              <p:pRg st="14" end="14"/>
                                            </p:txEl>
                                          </p:spTgt>
                                        </p:tgtEl>
                                        <p:attrNameLst>
                                          <p:attrName>style.visibility</p:attrName>
                                        </p:attrNameLst>
                                      </p:cBhvr>
                                      <p:to>
                                        <p:strVal val="visible"/>
                                      </p:to>
                                    </p:set>
                                    <p:anim calcmode="lin" valueType="num">
                                      <p:cBhvr additive="base">
                                        <p:cTn id="91" dur="500" fill="hold"/>
                                        <p:tgtEl>
                                          <p:spTgt spid="17817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7817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9628C39A-4F55-43A5-956B-B4162C917D23}"/>
              </a:ext>
            </a:extLst>
          </p:cNvPr>
          <p:cNvSpPr/>
          <p:nvPr/>
        </p:nvSpPr>
        <p:spPr>
          <a:xfrm>
            <a:off x="1343025" y="1602581"/>
            <a:ext cx="6657975" cy="871538"/>
          </a:xfrm>
          <a:prstGeom prst="rect">
            <a:avLst/>
          </a:prstGeom>
          <a:solidFill>
            <a:srgbClr val="CDFFCD"/>
          </a:solidFill>
          <a:ln>
            <a:solidFill>
              <a:srgbClr val="29E3D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eaLnBrk="0" hangingPunct="0">
              <a:defRPr/>
            </a:pPr>
            <a:endParaRPr lang="zh-CN" altLang="en-US" sz="1350" b="0">
              <a:solidFill>
                <a:srgbClr val="FFFFFF"/>
              </a:solidFill>
              <a:latin typeface="Arial"/>
              <a:ea typeface="宋体"/>
            </a:endParaRPr>
          </a:p>
        </p:txBody>
      </p:sp>
      <p:sp>
        <p:nvSpPr>
          <p:cNvPr id="314370" name="Rectangle 1">
            <a:extLst>
              <a:ext uri="{FF2B5EF4-FFF2-40B4-BE49-F238E27FC236}">
                <a16:creationId xmlns="" xmlns:a16="http://schemas.microsoft.com/office/drawing/2014/main" id="{6FD243F6-3879-4F30-A013-389381485974}"/>
              </a:ext>
            </a:extLst>
          </p:cNvPr>
          <p:cNvSpPr>
            <a:spLocks noChangeArrowheads="1"/>
          </p:cNvSpPr>
          <p:nvPr/>
        </p:nvSpPr>
        <p:spPr bwMode="auto">
          <a:xfrm>
            <a:off x="1313260" y="4496583"/>
            <a:ext cx="6210300"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sz="2100" b="0">
                <a:solidFill>
                  <a:srgbClr val="FF3300"/>
                </a:solidFill>
                <a:latin typeface="微软雅黑" panose="020B0503020204020204" pitchFamily="34" charset="-122"/>
                <a:ea typeface="微软雅黑" panose="020B0503020204020204" pitchFamily="34" charset="-122"/>
              </a:rPr>
              <a:t>注</a:t>
            </a:r>
            <a:r>
              <a:rPr lang="zh-CN" altLang="en-US" sz="2100" b="0">
                <a:solidFill>
                  <a:srgbClr val="000000"/>
                </a:solidFill>
                <a:latin typeface="微软雅黑" panose="020B0503020204020204" pitchFamily="34" charset="-122"/>
                <a:ea typeface="微软雅黑" panose="020B0503020204020204" pitchFamily="34" charset="-122"/>
              </a:rPr>
              <a:t>   这里的回路指的是</a:t>
            </a:r>
            <a:r>
              <a:rPr lang="zh-CN" altLang="en-US" sz="2100" b="0">
                <a:solidFill>
                  <a:srgbClr val="FF0000"/>
                </a:solidFill>
                <a:latin typeface="微软雅黑" panose="020B0503020204020204" pitchFamily="34" charset="-122"/>
                <a:ea typeface="微软雅黑" panose="020B0503020204020204" pitchFamily="34" charset="-122"/>
              </a:rPr>
              <a:t>简单回路</a:t>
            </a:r>
            <a:r>
              <a:rPr lang="zh-CN" altLang="en-US" sz="2100" b="0">
                <a:solidFill>
                  <a:srgbClr val="000000"/>
                </a:solidFill>
                <a:latin typeface="微软雅黑" panose="020B0503020204020204" pitchFamily="34" charset="-122"/>
                <a:ea typeface="微软雅黑" panose="020B0503020204020204" pitchFamily="34" charset="-122"/>
              </a:rPr>
              <a:t>。</a:t>
            </a:r>
            <a:endParaRPr lang="en-US" altLang="zh-CN" sz="2100" b="0">
              <a:solidFill>
                <a:srgbClr val="00000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 xmlns:a16="http://schemas.microsoft.com/office/drawing/2014/main" id="{E1EAF9EA-89EB-420D-BBAE-F68421D1F5B5}"/>
              </a:ext>
            </a:extLst>
          </p:cNvPr>
          <p:cNvSpPr>
            <a:spLocks noChangeArrowheads="1"/>
          </p:cNvSpPr>
          <p:nvPr/>
        </p:nvSpPr>
        <p:spPr bwMode="auto">
          <a:xfrm>
            <a:off x="1339455" y="1409700"/>
            <a:ext cx="674965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sz="2100" dirty="0" smtClean="0">
                <a:solidFill>
                  <a:srgbClr val="FF3300"/>
                </a:solidFill>
                <a:latin typeface="微软雅黑" panose="020B0503020204020204" pitchFamily="34" charset="-122"/>
                <a:ea typeface="微软雅黑" panose="020B0503020204020204" pitchFamily="34" charset="-122"/>
              </a:rPr>
              <a:t>定义</a:t>
            </a:r>
            <a:r>
              <a:rPr lang="en-US" altLang="zh-CN" sz="2100" dirty="0" smtClean="0">
                <a:solidFill>
                  <a:srgbClr val="000000"/>
                </a:solidFill>
                <a:latin typeface="微软雅黑" panose="020B0503020204020204" pitchFamily="34" charset="-122"/>
                <a:ea typeface="微软雅黑" panose="020B0503020204020204" pitchFamily="34" charset="-122"/>
              </a:rPr>
              <a:t>  </a:t>
            </a:r>
            <a:r>
              <a:rPr lang="zh-CN" altLang="en-US" sz="2100" b="0" dirty="0">
                <a:solidFill>
                  <a:srgbClr val="000000"/>
                </a:solidFill>
                <a:latin typeface="微软雅黑" panose="020B0503020204020204" pitchFamily="34" charset="-122"/>
                <a:ea typeface="微软雅黑" panose="020B0503020204020204" pitchFamily="34" charset="-122"/>
              </a:rPr>
              <a:t>连通</a:t>
            </a:r>
            <a:r>
              <a:rPr lang="zh-CN" altLang="en-US" sz="2100" dirty="0">
                <a:solidFill>
                  <a:srgbClr val="FF0000"/>
                </a:solidFill>
                <a:latin typeface="微软雅黑" panose="020B0503020204020204" pitchFamily="34" charset="-122"/>
                <a:ea typeface="微软雅黑" panose="020B0503020204020204" pitchFamily="34" charset="-122"/>
              </a:rPr>
              <a:t>无回路</a:t>
            </a:r>
            <a:r>
              <a:rPr lang="zh-CN" altLang="en-US" sz="2100" b="0" dirty="0">
                <a:solidFill>
                  <a:srgbClr val="000000"/>
                </a:solidFill>
                <a:latin typeface="微软雅黑" panose="020B0503020204020204" pitchFamily="34" charset="-122"/>
                <a:ea typeface="微软雅黑" panose="020B0503020204020204" pitchFamily="34" charset="-122"/>
              </a:rPr>
              <a:t>的无向图称为</a:t>
            </a:r>
            <a:r>
              <a:rPr lang="zh-CN" altLang="en-US" sz="2100" dirty="0">
                <a:solidFill>
                  <a:srgbClr val="FF0000"/>
                </a:solidFill>
                <a:latin typeface="微软雅黑" panose="020B0503020204020204" pitchFamily="34" charset="-122"/>
                <a:ea typeface="微软雅黑" panose="020B0503020204020204" pitchFamily="34" charset="-122"/>
              </a:rPr>
              <a:t>无向树</a:t>
            </a:r>
            <a:r>
              <a:rPr lang="zh-CN" altLang="en-US" sz="2100" b="0" dirty="0">
                <a:solidFill>
                  <a:srgbClr val="0000FF"/>
                </a:solidFill>
                <a:latin typeface="微软雅黑" panose="020B0503020204020204" pitchFamily="34" charset="-122"/>
                <a:ea typeface="微软雅黑" panose="020B0503020204020204" pitchFamily="34" charset="-122"/>
              </a:rPr>
              <a:t>（Tree）</a:t>
            </a:r>
            <a:r>
              <a:rPr lang="zh-CN" altLang="en-US" sz="2100" b="0" dirty="0">
                <a:solidFill>
                  <a:srgbClr val="000000"/>
                </a:solidFill>
                <a:latin typeface="微软雅黑" panose="020B0503020204020204" pitchFamily="34" charset="-122"/>
                <a:ea typeface="微软雅黑" panose="020B0503020204020204" pitchFamily="34" charset="-122"/>
              </a:rPr>
              <a:t>，简称</a:t>
            </a:r>
            <a:r>
              <a:rPr lang="zh-CN" altLang="en-US" sz="2100" b="0" dirty="0">
                <a:solidFill>
                  <a:srgbClr val="0000FF"/>
                </a:solidFill>
                <a:latin typeface="微软雅黑" panose="020B0503020204020204" pitchFamily="34" charset="-122"/>
                <a:ea typeface="微软雅黑" panose="020B0503020204020204" pitchFamily="34" charset="-122"/>
              </a:rPr>
              <a:t>树</a:t>
            </a:r>
            <a:r>
              <a:rPr lang="zh-CN" altLang="en-US" sz="2100" b="0" dirty="0">
                <a:solidFill>
                  <a:srgbClr val="000000"/>
                </a:solidFill>
                <a:latin typeface="微软雅黑" panose="020B0503020204020204" pitchFamily="34" charset="-122"/>
                <a:ea typeface="微软雅黑" panose="020B0503020204020204" pitchFamily="34" charset="-122"/>
              </a:rPr>
              <a:t>，常用</a:t>
            </a:r>
            <a:r>
              <a:rPr lang="en-US" altLang="zh-CN" sz="2100" b="0" dirty="0">
                <a:solidFill>
                  <a:srgbClr val="000000"/>
                </a:solidFill>
                <a:latin typeface="微软雅黑" panose="020B0503020204020204" pitchFamily="34" charset="-122"/>
                <a:ea typeface="微软雅黑" panose="020B0503020204020204" pitchFamily="34" charset="-122"/>
              </a:rPr>
              <a:t>T</a:t>
            </a:r>
            <a:r>
              <a:rPr lang="zh-CN" altLang="en-US" sz="2100" b="0" dirty="0">
                <a:solidFill>
                  <a:srgbClr val="000000"/>
                </a:solidFill>
                <a:latin typeface="微软雅黑" panose="020B0503020204020204" pitchFamily="34" charset="-122"/>
                <a:ea typeface="微软雅黑" panose="020B0503020204020204" pitchFamily="34" charset="-122"/>
              </a:rPr>
              <a:t>表示。</a:t>
            </a:r>
          </a:p>
        </p:txBody>
      </p:sp>
      <p:sp>
        <p:nvSpPr>
          <p:cNvPr id="4" name="Rectangle 1">
            <a:extLst>
              <a:ext uri="{FF2B5EF4-FFF2-40B4-BE49-F238E27FC236}">
                <a16:creationId xmlns="" xmlns:a16="http://schemas.microsoft.com/office/drawing/2014/main" id="{74A9098F-CC9E-4F5F-839B-ECAB1CC4025C}"/>
              </a:ext>
            </a:extLst>
          </p:cNvPr>
          <p:cNvSpPr>
            <a:spLocks noChangeAspect="1" noChangeArrowheads="1"/>
          </p:cNvSpPr>
          <p:nvPr/>
        </p:nvSpPr>
        <p:spPr bwMode="auto">
          <a:xfrm>
            <a:off x="1313261" y="3060219"/>
            <a:ext cx="668774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sz="1800" b="0">
                <a:solidFill>
                  <a:srgbClr val="000000"/>
                </a:solidFill>
                <a:latin typeface="黑体" panose="02010609060101010101" pitchFamily="49" charset="-122"/>
                <a:ea typeface="黑体" panose="02010609060101010101" pitchFamily="49" charset="-122"/>
              </a:rPr>
              <a:t>度数大于</a:t>
            </a:r>
            <a:r>
              <a:rPr lang="en-US" altLang="zh-CN" sz="1800" b="0">
                <a:solidFill>
                  <a:srgbClr val="000000"/>
                </a:solidFill>
                <a:latin typeface="黑体" panose="02010609060101010101" pitchFamily="49" charset="-122"/>
                <a:ea typeface="黑体" panose="02010609060101010101" pitchFamily="49" charset="-122"/>
              </a:rPr>
              <a:t>1</a:t>
            </a:r>
            <a:r>
              <a:rPr lang="zh-CN" altLang="en-US" sz="1800" b="0">
                <a:solidFill>
                  <a:srgbClr val="000000"/>
                </a:solidFill>
                <a:latin typeface="黑体" panose="02010609060101010101" pitchFamily="49" charset="-122"/>
                <a:ea typeface="黑体" panose="02010609060101010101" pitchFamily="49" charset="-122"/>
              </a:rPr>
              <a:t>的结点称为</a:t>
            </a:r>
            <a:r>
              <a:rPr lang="zh-CN" altLang="en-US" sz="1800" b="0">
                <a:solidFill>
                  <a:srgbClr val="0000FF"/>
                </a:solidFill>
                <a:latin typeface="黑体" panose="02010609060101010101" pitchFamily="49" charset="-122"/>
                <a:ea typeface="黑体" panose="02010609060101010101" pitchFamily="49" charset="-122"/>
              </a:rPr>
              <a:t>分支点</a:t>
            </a:r>
            <a:r>
              <a:rPr lang="zh-CN" altLang="en-US" sz="1800" b="0">
                <a:solidFill>
                  <a:srgbClr val="000000"/>
                </a:solidFill>
                <a:latin typeface="黑体" panose="02010609060101010101" pitchFamily="49" charset="-122"/>
                <a:ea typeface="黑体" panose="02010609060101010101" pitchFamily="49" charset="-122"/>
              </a:rPr>
              <a:t>或</a:t>
            </a:r>
            <a:r>
              <a:rPr lang="zh-CN" altLang="en-US" sz="1800" b="0">
                <a:solidFill>
                  <a:srgbClr val="0000FF"/>
                </a:solidFill>
                <a:latin typeface="黑体" panose="02010609060101010101" pitchFamily="49" charset="-122"/>
                <a:ea typeface="黑体" panose="02010609060101010101" pitchFamily="49" charset="-122"/>
              </a:rPr>
              <a:t>内结点（</a:t>
            </a:r>
            <a:r>
              <a:rPr lang="en-US" altLang="zh-CN" sz="1800" b="0">
                <a:solidFill>
                  <a:srgbClr val="0000FF"/>
                </a:solidFill>
                <a:latin typeface="黑体" panose="02010609060101010101" pitchFamily="49" charset="-122"/>
                <a:ea typeface="黑体" panose="02010609060101010101" pitchFamily="49" charset="-122"/>
              </a:rPr>
              <a:t>Branching vertex</a:t>
            </a:r>
            <a:r>
              <a:rPr lang="zh-CN" altLang="en-US" sz="1800" b="0">
                <a:solidFill>
                  <a:srgbClr val="0000FF"/>
                </a:solidFill>
                <a:latin typeface="黑体" panose="02010609060101010101" pitchFamily="49" charset="-122"/>
                <a:ea typeface="黑体" panose="02010609060101010101" pitchFamily="49" charset="-122"/>
              </a:rPr>
              <a:t>）</a:t>
            </a:r>
            <a:r>
              <a:rPr lang="zh-CN" altLang="en-US" sz="1800" b="0">
                <a:solidFill>
                  <a:srgbClr val="000000"/>
                </a:solidFill>
                <a:latin typeface="黑体" panose="02010609060101010101" pitchFamily="49" charset="-122"/>
                <a:ea typeface="黑体" panose="02010609060101010101" pitchFamily="49" charset="-122"/>
              </a:rPr>
              <a:t>，悬挂边称为</a:t>
            </a:r>
            <a:r>
              <a:rPr lang="zh-CN" altLang="en-US" sz="1800" b="0">
                <a:solidFill>
                  <a:srgbClr val="0000FF"/>
                </a:solidFill>
                <a:latin typeface="黑体" panose="02010609060101010101" pitchFamily="49" charset="-122"/>
                <a:ea typeface="黑体" panose="02010609060101010101" pitchFamily="49" charset="-122"/>
              </a:rPr>
              <a:t>叶边</a:t>
            </a:r>
            <a:r>
              <a:rPr lang="zh-CN" altLang="en-US" sz="1800" b="0">
                <a:solidFill>
                  <a:srgbClr val="000000"/>
                </a:solidFill>
                <a:latin typeface="黑体" panose="02010609060101010101" pitchFamily="49" charset="-122"/>
                <a:ea typeface="黑体" panose="02010609060101010101" pitchFamily="49" charset="-122"/>
              </a:rPr>
              <a:t>。连通分支数大于</a:t>
            </a:r>
            <a:r>
              <a:rPr lang="en-US" altLang="zh-CN" sz="1800" b="0">
                <a:solidFill>
                  <a:srgbClr val="000000"/>
                </a:solidFill>
                <a:latin typeface="黑体" panose="02010609060101010101" pitchFamily="49" charset="-122"/>
                <a:ea typeface="黑体" panose="02010609060101010101" pitchFamily="49" charset="-122"/>
              </a:rPr>
              <a:t>1</a:t>
            </a:r>
            <a:r>
              <a:rPr lang="zh-CN" altLang="en-US" sz="1800" b="0">
                <a:solidFill>
                  <a:srgbClr val="000000"/>
                </a:solidFill>
                <a:latin typeface="黑体" panose="02010609060101010101" pitchFamily="49" charset="-122"/>
                <a:ea typeface="黑体" panose="02010609060101010101" pitchFamily="49" charset="-122"/>
              </a:rPr>
              <a:t>，且每个连通分支都是树的无向图称为</a:t>
            </a:r>
            <a:r>
              <a:rPr lang="zh-CN" altLang="en-US" sz="1800" b="0">
                <a:solidFill>
                  <a:srgbClr val="0000FF"/>
                </a:solidFill>
                <a:latin typeface="黑体" panose="02010609060101010101" pitchFamily="49" charset="-122"/>
                <a:ea typeface="黑体" panose="02010609060101010101" pitchFamily="49" charset="-122"/>
              </a:rPr>
              <a:t>森林</a:t>
            </a:r>
            <a:r>
              <a:rPr lang="zh-CN" altLang="en-US" sz="1800" b="0">
                <a:solidFill>
                  <a:srgbClr val="000000"/>
                </a:solidFill>
                <a:latin typeface="黑体" panose="02010609060101010101" pitchFamily="49" charset="-122"/>
                <a:ea typeface="黑体" panose="02010609060101010101" pitchFamily="49" charset="-122"/>
              </a:rPr>
              <a:t>。</a:t>
            </a:r>
            <a:endParaRPr lang="en-US" altLang="zh-CN" sz="1800" b="0">
              <a:solidFill>
                <a:srgbClr val="00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 xmlns:a16="http://schemas.microsoft.com/office/drawing/2014/main" id="{44ACB6A1-2A9C-4FD5-8C94-09C3AC4DA3D5}"/>
              </a:ext>
            </a:extLst>
          </p:cNvPr>
          <p:cNvSpPr>
            <a:spLocks noChangeArrowheads="1"/>
          </p:cNvSpPr>
          <p:nvPr/>
        </p:nvSpPr>
        <p:spPr bwMode="auto">
          <a:xfrm>
            <a:off x="1313261" y="2586038"/>
            <a:ext cx="41302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hangingPunct="0"/>
            <a:r>
              <a:rPr lang="zh-CN" altLang="en-US" sz="1800" b="0" dirty="0">
                <a:solidFill>
                  <a:srgbClr val="000000"/>
                </a:solidFill>
                <a:latin typeface="黑体" panose="02010609060101010101" pitchFamily="49" charset="-122"/>
                <a:ea typeface="黑体" panose="02010609060101010101" pitchFamily="49" charset="-122"/>
              </a:rPr>
              <a:t>在树中，</a:t>
            </a:r>
            <a:r>
              <a:rPr lang="zh-CN" altLang="en-US" sz="1800" b="0" dirty="0">
                <a:solidFill>
                  <a:srgbClr val="FF0000"/>
                </a:solidFill>
                <a:latin typeface="黑体" panose="02010609060101010101" pitchFamily="49" charset="-122"/>
                <a:ea typeface="黑体" panose="02010609060101010101" pitchFamily="49" charset="-122"/>
              </a:rPr>
              <a:t>悬挂结点</a:t>
            </a:r>
            <a:r>
              <a:rPr lang="en-US" altLang="zh-CN" sz="1800" b="0" dirty="0">
                <a:solidFill>
                  <a:srgbClr val="000000"/>
                </a:solidFill>
                <a:latin typeface="黑体" panose="02010609060101010101" pitchFamily="49" charset="-122"/>
                <a:ea typeface="黑体" panose="02010609060101010101" pitchFamily="49" charset="-122"/>
              </a:rPr>
              <a:t>(</a:t>
            </a:r>
            <a:r>
              <a:rPr lang="zh-CN" altLang="en-US" sz="1800" b="0" dirty="0">
                <a:solidFill>
                  <a:srgbClr val="000000"/>
                </a:solidFill>
                <a:latin typeface="黑体" panose="02010609060101010101" pitchFamily="49" charset="-122"/>
                <a:ea typeface="黑体" panose="02010609060101010101" pitchFamily="49" charset="-122"/>
              </a:rPr>
              <a:t>度数为</a:t>
            </a:r>
            <a:r>
              <a:rPr lang="en-US" altLang="zh-CN" sz="1800" b="0" dirty="0">
                <a:solidFill>
                  <a:srgbClr val="000000"/>
                </a:solidFill>
                <a:latin typeface="黑体" panose="02010609060101010101" pitchFamily="49" charset="-122"/>
                <a:ea typeface="黑体" panose="02010609060101010101" pitchFamily="49" charset="-122"/>
              </a:rPr>
              <a:t>1)</a:t>
            </a:r>
            <a:r>
              <a:rPr lang="zh-CN" altLang="en-US" sz="1800" b="0" dirty="0">
                <a:solidFill>
                  <a:srgbClr val="000000"/>
                </a:solidFill>
                <a:latin typeface="黑体" panose="02010609060101010101" pitchFamily="49" charset="-122"/>
                <a:ea typeface="黑体" panose="02010609060101010101" pitchFamily="49" charset="-122"/>
              </a:rPr>
              <a:t>称为</a:t>
            </a:r>
            <a:r>
              <a:rPr lang="zh-CN" altLang="en-US" sz="1800" dirty="0">
                <a:solidFill>
                  <a:srgbClr val="0000FF"/>
                </a:solidFill>
                <a:latin typeface="黑体" panose="02010609060101010101" pitchFamily="49" charset="-122"/>
                <a:ea typeface="黑体" panose="02010609060101010101" pitchFamily="49" charset="-122"/>
              </a:rPr>
              <a:t>树叶</a:t>
            </a:r>
            <a:r>
              <a:rPr lang="en-US" altLang="zh-CN" sz="1800" b="0" dirty="0">
                <a:solidFill>
                  <a:srgbClr val="000000"/>
                </a:solidFill>
                <a:latin typeface="黑体" panose="02010609060101010101" pitchFamily="49" charset="-122"/>
                <a:ea typeface="黑体" panose="02010609060101010101" pitchFamily="49" charset="-122"/>
              </a:rPr>
              <a:t>`</a:t>
            </a:r>
            <a:endParaRPr lang="zh-CN" altLang="en-US" sz="1800" b="0" dirty="0">
              <a:solidFill>
                <a:srgbClr val="000000"/>
              </a:solidFill>
              <a:latin typeface="黑体" panose="02010609060101010101" pitchFamily="49" charset="-122"/>
              <a:ea typeface="黑体" panose="02010609060101010101" pitchFamily="49" charset="-122"/>
            </a:endParaRPr>
          </a:p>
        </p:txBody>
      </p:sp>
      <p:pic>
        <p:nvPicPr>
          <p:cNvPr id="7" name="图片 6" descr="16-1(1)">
            <a:extLst>
              <a:ext uri="{FF2B5EF4-FFF2-40B4-BE49-F238E27FC236}">
                <a16:creationId xmlns="" xmlns:a16="http://schemas.microsoft.com/office/drawing/2014/main" id="{74A4D341-ADFD-4C3A-BC29-BA023E13E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012" y="4149080"/>
            <a:ext cx="1603596" cy="207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70"/>
                                        </p:tgtEl>
                                        <p:attrNameLst>
                                          <p:attrName>style.visibility</p:attrName>
                                        </p:attrNameLst>
                                      </p:cBhvr>
                                      <p:to>
                                        <p:strVal val="visible"/>
                                      </p:to>
                                    </p:set>
                                    <p:animEffect transition="in" filter="wipe(left)">
                                      <p:cBhvr>
                                        <p:cTn id="17" dur="500"/>
                                        <p:tgtEl>
                                          <p:spTgt spid="3143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14370" grpId="0"/>
      <p:bldP spid="2" grpId="0"/>
      <p:bldP spid="4"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72033">
            <a:extLst>
              <a:ext uri="{FF2B5EF4-FFF2-40B4-BE49-F238E27FC236}">
                <a16:creationId xmlns="" xmlns:a16="http://schemas.microsoft.com/office/drawing/2014/main" id="{82E64124-C87E-46DA-A5AA-C3DF62F2E3AF}"/>
              </a:ext>
            </a:extLst>
          </p:cNvPr>
          <p:cNvSpPr>
            <a:spLocks noGrp="1" noChangeArrowheads="1"/>
          </p:cNvSpPr>
          <p:nvPr>
            <p:ph type="title"/>
          </p:nvPr>
        </p:nvSpPr>
        <p:spPr>
          <a:xfrm>
            <a:off x="755576" y="846534"/>
            <a:ext cx="6172200" cy="742950"/>
          </a:xfrm>
        </p:spPr>
        <p:txBody>
          <a:bodyPr/>
          <a:lstStyle/>
          <a:p>
            <a:pPr eaLnBrk="1" hangingPunct="1"/>
            <a:r>
              <a:rPr lang="zh-CN" altLang="en-US" b="1" dirty="0">
                <a:latin typeface="宋体" panose="02010600030101010101" pitchFamily="2" charset="-122"/>
              </a:rPr>
              <a:t>波兰符号法与逆波兰符号法</a:t>
            </a:r>
            <a:r>
              <a:rPr lang="zh-CN" altLang="en-US" sz="3000" b="1" dirty="0">
                <a:latin typeface="宋体" panose="02010600030101010101" pitchFamily="2" charset="-122"/>
              </a:rPr>
              <a:t> </a:t>
            </a:r>
          </a:p>
        </p:txBody>
      </p:sp>
      <p:sp>
        <p:nvSpPr>
          <p:cNvPr id="172035" name="文本占位符 172034">
            <a:extLst>
              <a:ext uri="{FF2B5EF4-FFF2-40B4-BE49-F238E27FC236}">
                <a16:creationId xmlns="" xmlns:a16="http://schemas.microsoft.com/office/drawing/2014/main" id="{6E008CA8-50E0-4AEF-80D8-8CA028D719EC}"/>
              </a:ext>
            </a:extLst>
          </p:cNvPr>
          <p:cNvSpPr>
            <a:spLocks noGrp="1" noChangeArrowheads="1"/>
          </p:cNvSpPr>
          <p:nvPr>
            <p:ph type="body" idx="1"/>
          </p:nvPr>
        </p:nvSpPr>
        <p:spPr>
          <a:xfrm>
            <a:off x="971600" y="1772816"/>
            <a:ext cx="6172200" cy="3543300"/>
          </a:xfrm>
        </p:spPr>
        <p:txBody>
          <a:bodyPr/>
          <a:lstStyle/>
          <a:p>
            <a:pPr algn="just" eaLnBrk="1" hangingPunct="1">
              <a:buFont typeface="Wingdings" panose="05000000000000000000" pitchFamily="2" charset="2"/>
              <a:buNone/>
            </a:pPr>
            <a:r>
              <a:rPr lang="zh-CN" altLang="en-US" sz="1800" b="1" dirty="0">
                <a:solidFill>
                  <a:srgbClr val="FF3300"/>
                </a:solidFill>
                <a:latin typeface="Times New Roman" panose="02020603050405020304" pitchFamily="18" charset="0"/>
              </a:rPr>
              <a:t>行遍</a:t>
            </a:r>
            <a:r>
              <a:rPr lang="en-US" altLang="zh-CN" sz="1800" b="1" dirty="0">
                <a:solidFill>
                  <a:srgbClr val="FF3300"/>
                </a:solidFill>
                <a:latin typeface="Times New Roman" panose="02020603050405020304" pitchFamily="18" charset="0"/>
              </a:rPr>
              <a:t>(</a:t>
            </a:r>
            <a:r>
              <a:rPr lang="zh-CN" altLang="en-US" sz="1800" b="1" dirty="0">
                <a:solidFill>
                  <a:srgbClr val="FF3300"/>
                </a:solidFill>
                <a:latin typeface="Times New Roman" panose="02020603050405020304" pitchFamily="18" charset="0"/>
              </a:rPr>
              <a:t>周游</a:t>
            </a:r>
            <a:r>
              <a:rPr lang="en-US" altLang="zh-CN" sz="1800" b="1" dirty="0">
                <a:solidFill>
                  <a:srgbClr val="FF3300"/>
                </a:solidFill>
                <a:latin typeface="Times New Roman" panose="02020603050405020304" pitchFamily="18" charset="0"/>
              </a:rPr>
              <a:t>)</a:t>
            </a:r>
            <a:r>
              <a:rPr lang="zh-CN" altLang="en-US" sz="1800" b="1" dirty="0">
                <a:solidFill>
                  <a:srgbClr val="FF3300"/>
                </a:solidFill>
                <a:latin typeface="Times New Roman" panose="02020603050405020304" pitchFamily="18" charset="0"/>
              </a:rPr>
              <a:t>根树</a:t>
            </a:r>
            <a:r>
              <a:rPr lang="en-US" altLang="zh-CN" sz="1800" b="1" i="1" dirty="0">
                <a:solidFill>
                  <a:srgbClr val="FF3300"/>
                </a:solidFill>
                <a:latin typeface="Times New Roman" panose="02020603050405020304" pitchFamily="18" charset="0"/>
              </a:rPr>
              <a:t>T</a:t>
            </a:r>
            <a:r>
              <a:rPr lang="en-US" altLang="zh-CN" sz="1800" b="1" i="1" dirty="0">
                <a:solidFill>
                  <a:srgbClr val="FF0066"/>
                </a:solidFill>
                <a:latin typeface="Times New Roman" panose="02020603050405020304" pitchFamily="18" charset="0"/>
              </a:rPr>
              <a:t> </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对</a:t>
            </a:r>
            <a:r>
              <a:rPr lang="en-US" altLang="zh-CN" sz="1800" b="1" i="1" dirty="0">
                <a:latin typeface="Times New Roman" panose="02020603050405020304" pitchFamily="18" charset="0"/>
              </a:rPr>
              <a:t>T </a:t>
            </a:r>
            <a:r>
              <a:rPr lang="zh-CN" altLang="en-US" sz="1800" b="1" dirty="0">
                <a:latin typeface="Times New Roman" panose="02020603050405020304" pitchFamily="18" charset="0"/>
              </a:rPr>
              <a:t>的每个顶点访问且仅访问一次</a:t>
            </a:r>
            <a:r>
              <a:rPr lang="en-US" altLang="zh-CN" sz="1800" b="1" dirty="0">
                <a:latin typeface="Times New Roman" panose="02020603050405020304" pitchFamily="18" charset="0"/>
              </a:rPr>
              <a:t>. </a:t>
            </a:r>
          </a:p>
          <a:p>
            <a:pPr algn="just" eaLnBrk="1" hangingPunct="1">
              <a:buFont typeface="Wingdings" panose="05000000000000000000" pitchFamily="2" charset="2"/>
              <a:buNone/>
            </a:pPr>
            <a:r>
              <a:rPr lang="zh-CN" altLang="en-US" sz="1800" b="1" dirty="0">
                <a:latin typeface="Times New Roman" panose="02020603050405020304" pitchFamily="18" charset="0"/>
              </a:rPr>
              <a:t>行遍</a:t>
            </a:r>
            <a:r>
              <a:rPr lang="en-US" altLang="zh-CN" sz="1800" b="1" dirty="0">
                <a:latin typeface="Times New Roman" panose="02020603050405020304" pitchFamily="18" charset="0"/>
              </a:rPr>
              <a:t>2</a:t>
            </a:r>
            <a:r>
              <a:rPr lang="zh-CN" altLang="en-US" sz="1800" b="1" dirty="0">
                <a:latin typeface="Times New Roman" panose="02020603050405020304" pitchFamily="18" charset="0"/>
              </a:rPr>
              <a:t>元有序正则树的方式：</a:t>
            </a:r>
          </a:p>
          <a:p>
            <a:pPr algn="just" eaLnBrk="1" hangingPunct="1">
              <a:buFont typeface="Wingdings" panose="05000000000000000000" pitchFamily="2" charset="2"/>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① </a:t>
            </a:r>
            <a:r>
              <a:rPr lang="zh-CN" altLang="en-US" sz="1800" b="1" dirty="0">
                <a:latin typeface="Times New Roman" panose="02020603050405020304" pitchFamily="18" charset="0"/>
              </a:rPr>
              <a:t>中序行遍法</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左子树、根、右子树</a:t>
            </a:r>
          </a:p>
          <a:p>
            <a:pPr algn="just" eaLnBrk="1" hangingPunct="1">
              <a:buFont typeface="Wingdings" panose="05000000000000000000" pitchFamily="2" charset="2"/>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② </a:t>
            </a:r>
            <a:r>
              <a:rPr lang="zh-CN" altLang="en-US" sz="1800" b="1" dirty="0">
                <a:latin typeface="Times New Roman" panose="02020603050405020304" pitchFamily="18" charset="0"/>
              </a:rPr>
              <a:t>前序行遍法</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根、左子树、右子树</a:t>
            </a:r>
          </a:p>
          <a:p>
            <a:pPr eaLnBrk="1" hangingPunct="1">
              <a:buFont typeface="Wingdings" panose="05000000000000000000" pitchFamily="2" charset="2"/>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③ </a:t>
            </a:r>
            <a:r>
              <a:rPr lang="zh-CN" altLang="en-US" sz="1800" b="1" dirty="0">
                <a:latin typeface="Times New Roman" panose="02020603050405020304" pitchFamily="18" charset="0"/>
              </a:rPr>
              <a:t>后序行遍法</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左子树、右子树、根 </a:t>
            </a:r>
          </a:p>
          <a:p>
            <a:pPr algn="just" eaLnBrk="1" hangingPunct="1">
              <a:buFont typeface="Wingdings" panose="05000000000000000000" pitchFamily="2" charset="2"/>
              <a:buNone/>
            </a:pPr>
            <a:endParaRPr lang="zh-CN" altLang="en-US" sz="1800" b="1" dirty="0">
              <a:latin typeface="Times New Roman" panose="02020603050405020304" pitchFamily="18" charset="0"/>
            </a:endParaRPr>
          </a:p>
          <a:p>
            <a:pPr algn="just" eaLnBrk="1" hangingPunct="1">
              <a:buFont typeface="Wingdings" panose="05000000000000000000" pitchFamily="2" charset="2"/>
              <a:buNone/>
            </a:pPr>
            <a:r>
              <a:rPr lang="zh-CN" altLang="en-US" sz="1800" b="1" dirty="0">
                <a:solidFill>
                  <a:schemeClr val="bg2"/>
                </a:solidFill>
                <a:latin typeface="Times New Roman" panose="02020603050405020304" pitchFamily="18" charset="0"/>
              </a:rPr>
              <a:t>例如</a:t>
            </a:r>
            <a:r>
              <a:rPr lang="en-US" altLang="zh-CN" sz="1800" b="1" dirty="0">
                <a:solidFill>
                  <a:schemeClr val="bg2"/>
                </a:solidFill>
                <a:latin typeface="Times New Roman" panose="02020603050405020304" pitchFamily="18" charset="0"/>
              </a:rPr>
              <a:t>, </a:t>
            </a:r>
            <a:r>
              <a:rPr lang="zh-CN" altLang="en-US" sz="1800" b="1" dirty="0">
                <a:solidFill>
                  <a:schemeClr val="bg2"/>
                </a:solidFill>
                <a:latin typeface="Times New Roman" panose="02020603050405020304" pitchFamily="18" charset="0"/>
              </a:rPr>
              <a:t>对图所示根树按中序、前序、</a:t>
            </a:r>
          </a:p>
          <a:p>
            <a:pPr algn="just" eaLnBrk="1" hangingPunct="1">
              <a:buFont typeface="Wingdings" panose="05000000000000000000" pitchFamily="2" charset="2"/>
              <a:buNone/>
            </a:pPr>
            <a:r>
              <a:rPr lang="zh-CN" altLang="en-US" sz="1800" b="1" dirty="0">
                <a:solidFill>
                  <a:schemeClr val="bg2"/>
                </a:solidFill>
                <a:latin typeface="Times New Roman" panose="02020603050405020304" pitchFamily="18" charset="0"/>
              </a:rPr>
              <a:t>         后序行遍法访问结果分别为：</a:t>
            </a:r>
          </a:p>
          <a:p>
            <a:pPr eaLnBrk="1" hangingPunct="1">
              <a:buFont typeface="Wingdings" panose="05000000000000000000" pitchFamily="2" charset="2"/>
              <a:buNone/>
            </a:pPr>
            <a:r>
              <a:rPr lang="zh-CN" altLang="en-US"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b</a:t>
            </a:r>
            <a:r>
              <a:rPr lang="en-US" altLang="zh-CN" sz="1800" b="1" dirty="0">
                <a:solidFill>
                  <a:schemeClr val="bg2"/>
                </a:solidFill>
                <a:latin typeface="Times New Roman" panose="02020603050405020304" pitchFamily="18" charset="0"/>
              </a:rPr>
              <a:t> </a:t>
            </a:r>
            <a:r>
              <a:rPr lang="en-US" altLang="zh-CN" sz="1800" b="1" i="1" u="sng" dirty="0">
                <a:solidFill>
                  <a:schemeClr val="bg2"/>
                </a:solidFill>
                <a:latin typeface="Times New Roman" panose="02020603050405020304" pitchFamily="18" charset="0"/>
              </a:rPr>
              <a:t>a</a:t>
            </a:r>
            <a:r>
              <a:rPr lang="en-US" altLang="zh-CN"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f</a:t>
            </a:r>
            <a:r>
              <a:rPr lang="en-US" altLang="zh-CN" sz="1800" b="1" dirty="0">
                <a:solidFill>
                  <a:schemeClr val="bg2"/>
                </a:solidFill>
                <a:latin typeface="Times New Roman" panose="02020603050405020304" pitchFamily="18" charset="0"/>
              </a:rPr>
              <a:t> </a:t>
            </a:r>
            <a:r>
              <a:rPr lang="en-US" altLang="zh-CN" sz="1800" b="1" i="1" u="sng" dirty="0">
                <a:solidFill>
                  <a:schemeClr val="bg2"/>
                </a:solidFill>
                <a:latin typeface="Times New Roman" panose="02020603050405020304" pitchFamily="18" charset="0"/>
              </a:rPr>
              <a:t>d</a:t>
            </a:r>
            <a:r>
              <a:rPr lang="en-US" altLang="zh-CN"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g</a:t>
            </a:r>
            <a:r>
              <a:rPr lang="en-US" altLang="zh-CN" sz="1800" b="1" dirty="0">
                <a:solidFill>
                  <a:schemeClr val="bg2"/>
                </a:solidFill>
                <a:latin typeface="Times New Roman" panose="02020603050405020304" pitchFamily="18" charset="0"/>
              </a:rPr>
              <a:t>) </a:t>
            </a:r>
            <a:r>
              <a:rPr lang="en-US" altLang="zh-CN" sz="1800" b="1" i="1" u="sng" dirty="0">
                <a:solidFill>
                  <a:schemeClr val="bg2"/>
                </a:solidFill>
                <a:latin typeface="Times New Roman" panose="02020603050405020304" pitchFamily="18" charset="0"/>
              </a:rPr>
              <a:t>c</a:t>
            </a:r>
            <a:r>
              <a:rPr lang="en-US" altLang="zh-CN"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e   </a:t>
            </a:r>
            <a:r>
              <a:rPr lang="en-US" altLang="zh-CN" sz="1800" b="1" dirty="0">
                <a:solidFill>
                  <a:schemeClr val="bg2"/>
                </a:solidFill>
                <a:latin typeface="Times New Roman" panose="02020603050405020304" pitchFamily="18" charset="0"/>
              </a:rPr>
              <a:t> </a:t>
            </a:r>
            <a:r>
              <a:rPr lang="en-US" altLang="zh-CN" sz="1800" b="1" i="1" u="sng" dirty="0">
                <a:solidFill>
                  <a:schemeClr val="bg2"/>
                </a:solidFill>
                <a:latin typeface="Times New Roman" panose="02020603050405020304" pitchFamily="18" charset="0"/>
              </a:rPr>
              <a:t>a</a:t>
            </a:r>
            <a:r>
              <a:rPr lang="en-US" altLang="zh-CN"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b</a:t>
            </a:r>
            <a:r>
              <a:rPr lang="en-US" altLang="zh-CN" sz="1800" b="1" dirty="0">
                <a:solidFill>
                  <a:schemeClr val="bg2"/>
                </a:solidFill>
                <a:latin typeface="Times New Roman" panose="02020603050405020304" pitchFamily="18" charset="0"/>
              </a:rPr>
              <a:t> (</a:t>
            </a:r>
            <a:r>
              <a:rPr lang="en-US" altLang="zh-CN" sz="1800" b="1" i="1" u="sng" dirty="0">
                <a:solidFill>
                  <a:schemeClr val="bg2"/>
                </a:solidFill>
                <a:latin typeface="Times New Roman" panose="02020603050405020304" pitchFamily="18" charset="0"/>
              </a:rPr>
              <a:t>c</a:t>
            </a:r>
            <a:r>
              <a:rPr lang="en-US" altLang="zh-CN" sz="1800" b="1" dirty="0">
                <a:solidFill>
                  <a:schemeClr val="bg2"/>
                </a:solidFill>
                <a:latin typeface="Times New Roman" panose="02020603050405020304" pitchFamily="18" charset="0"/>
              </a:rPr>
              <a:t> (</a:t>
            </a:r>
            <a:r>
              <a:rPr lang="en-US" altLang="zh-CN" sz="1800" b="1" i="1" u="sng" dirty="0">
                <a:solidFill>
                  <a:schemeClr val="bg2"/>
                </a:solidFill>
                <a:latin typeface="Times New Roman" panose="02020603050405020304" pitchFamily="18" charset="0"/>
              </a:rPr>
              <a:t>d</a:t>
            </a:r>
            <a:r>
              <a:rPr lang="en-US" altLang="zh-CN"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f</a:t>
            </a:r>
            <a:r>
              <a:rPr lang="en-US" altLang="zh-CN"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g</a:t>
            </a:r>
            <a:r>
              <a:rPr lang="en-US" altLang="zh-CN"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e</a:t>
            </a:r>
            <a:r>
              <a:rPr lang="en-US" altLang="zh-CN"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b</a:t>
            </a:r>
            <a:r>
              <a:rPr lang="en-US" altLang="zh-CN"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f</a:t>
            </a:r>
            <a:r>
              <a:rPr lang="en-US" altLang="zh-CN"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g</a:t>
            </a:r>
            <a:r>
              <a:rPr lang="en-US" altLang="zh-CN" sz="1800" b="1" dirty="0">
                <a:solidFill>
                  <a:schemeClr val="bg2"/>
                </a:solidFill>
                <a:latin typeface="Times New Roman" panose="02020603050405020304" pitchFamily="18" charset="0"/>
              </a:rPr>
              <a:t> </a:t>
            </a:r>
            <a:r>
              <a:rPr lang="en-US" altLang="zh-CN" sz="1800" b="1" i="1" u="sng" dirty="0">
                <a:solidFill>
                  <a:schemeClr val="bg2"/>
                </a:solidFill>
                <a:latin typeface="Times New Roman" panose="02020603050405020304" pitchFamily="18" charset="0"/>
              </a:rPr>
              <a:t>d</a:t>
            </a:r>
            <a:r>
              <a:rPr lang="en-US" altLang="zh-CN" sz="1800" b="1" dirty="0">
                <a:solidFill>
                  <a:schemeClr val="bg2"/>
                </a:solidFill>
                <a:latin typeface="Times New Roman" panose="02020603050405020304" pitchFamily="18" charset="0"/>
              </a:rPr>
              <a:t>) </a:t>
            </a:r>
            <a:r>
              <a:rPr lang="en-US" altLang="zh-CN" sz="1800" b="1" i="1" dirty="0">
                <a:solidFill>
                  <a:schemeClr val="bg2"/>
                </a:solidFill>
                <a:latin typeface="Times New Roman" panose="02020603050405020304" pitchFamily="18" charset="0"/>
              </a:rPr>
              <a:t>e</a:t>
            </a:r>
            <a:r>
              <a:rPr lang="en-US" altLang="zh-CN" sz="1800" b="1" dirty="0">
                <a:solidFill>
                  <a:schemeClr val="bg2"/>
                </a:solidFill>
                <a:latin typeface="Times New Roman" panose="02020603050405020304" pitchFamily="18" charset="0"/>
              </a:rPr>
              <a:t> </a:t>
            </a:r>
            <a:r>
              <a:rPr lang="en-US" altLang="zh-CN" sz="1800" b="1" i="1" u="sng" dirty="0">
                <a:solidFill>
                  <a:schemeClr val="bg2"/>
                </a:solidFill>
                <a:latin typeface="Times New Roman" panose="02020603050405020304" pitchFamily="18" charset="0"/>
              </a:rPr>
              <a:t>c</a:t>
            </a:r>
            <a:r>
              <a:rPr lang="en-US" altLang="zh-CN" sz="1800" b="1" dirty="0">
                <a:solidFill>
                  <a:schemeClr val="bg2"/>
                </a:solidFill>
                <a:latin typeface="Times New Roman" panose="02020603050405020304" pitchFamily="18" charset="0"/>
              </a:rPr>
              <a:t>) </a:t>
            </a:r>
            <a:r>
              <a:rPr lang="en-US" altLang="zh-CN" sz="1800" b="1" i="1" u="sng" dirty="0">
                <a:solidFill>
                  <a:schemeClr val="bg2"/>
                </a:solidFill>
                <a:latin typeface="Times New Roman" panose="02020603050405020304" pitchFamily="18" charset="0"/>
              </a:rPr>
              <a:t>a</a:t>
            </a:r>
          </a:p>
          <a:p>
            <a:pPr eaLnBrk="1" hangingPunct="1">
              <a:buFont typeface="Wingdings" panose="05000000000000000000" pitchFamily="2" charset="2"/>
              <a:buNone/>
            </a:pPr>
            <a:r>
              <a:rPr lang="zh-CN" altLang="en-US" sz="1800" b="1" dirty="0">
                <a:solidFill>
                  <a:schemeClr val="bg2"/>
                </a:solidFill>
                <a:latin typeface="Times New Roman" panose="02020603050405020304" pitchFamily="18" charset="0"/>
              </a:rPr>
              <a:t>带下划线的是</a:t>
            </a:r>
            <a:r>
              <a:rPr lang="en-US" altLang="zh-CN" sz="1800" b="1" dirty="0">
                <a:solidFill>
                  <a:schemeClr val="bg2"/>
                </a:solidFill>
                <a:latin typeface="Times New Roman" panose="02020603050405020304" pitchFamily="18" charset="0"/>
              </a:rPr>
              <a:t>(</a:t>
            </a:r>
            <a:r>
              <a:rPr lang="zh-CN" altLang="en-US" sz="1800" b="1" dirty="0">
                <a:solidFill>
                  <a:schemeClr val="bg2"/>
                </a:solidFill>
                <a:latin typeface="Times New Roman" panose="02020603050405020304" pitchFamily="18" charset="0"/>
              </a:rPr>
              <a:t>子</a:t>
            </a:r>
            <a:r>
              <a:rPr lang="en-US" altLang="zh-CN" sz="1800" b="1" dirty="0">
                <a:solidFill>
                  <a:schemeClr val="bg2"/>
                </a:solidFill>
                <a:latin typeface="Times New Roman" panose="02020603050405020304" pitchFamily="18" charset="0"/>
              </a:rPr>
              <a:t>)</a:t>
            </a:r>
            <a:r>
              <a:rPr lang="zh-CN" altLang="en-US" sz="1800" b="1" dirty="0">
                <a:solidFill>
                  <a:schemeClr val="bg2"/>
                </a:solidFill>
                <a:latin typeface="Times New Roman" panose="02020603050405020304" pitchFamily="18" charset="0"/>
              </a:rPr>
              <a:t>树根</a:t>
            </a:r>
            <a:r>
              <a:rPr lang="en-US" altLang="zh-CN" sz="1800" b="1" dirty="0">
                <a:solidFill>
                  <a:schemeClr val="bg2"/>
                </a:solidFill>
                <a:latin typeface="Times New Roman" panose="02020603050405020304" pitchFamily="18" charset="0"/>
              </a:rPr>
              <a:t>, </a:t>
            </a:r>
            <a:r>
              <a:rPr lang="zh-CN" altLang="en-US" sz="1800" b="1" dirty="0">
                <a:solidFill>
                  <a:schemeClr val="bg2"/>
                </a:solidFill>
                <a:latin typeface="Times New Roman" panose="02020603050405020304" pitchFamily="18" charset="0"/>
              </a:rPr>
              <a:t>一对括号内是一棵子树 </a:t>
            </a:r>
          </a:p>
        </p:txBody>
      </p:sp>
      <p:pic>
        <p:nvPicPr>
          <p:cNvPr id="172036" name="图片 172035" descr="16-12">
            <a:extLst>
              <a:ext uri="{FF2B5EF4-FFF2-40B4-BE49-F238E27FC236}">
                <a16:creationId xmlns="" xmlns:a16="http://schemas.microsoft.com/office/drawing/2014/main" id="{5077981D-B3C8-4F09-87A7-2EF8ABCE4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3833"/>
          <a:stretch>
            <a:fillRect/>
          </a:stretch>
        </p:blipFill>
        <p:spPr bwMode="auto">
          <a:xfrm>
            <a:off x="6422876" y="2630066"/>
            <a:ext cx="144184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灯片编号占位符 1">
            <a:extLst>
              <a:ext uri="{FF2B5EF4-FFF2-40B4-BE49-F238E27FC236}">
                <a16:creationId xmlns="" xmlns:a16="http://schemas.microsoft.com/office/drawing/2014/main" id="{2B82F258-96DE-4EC9-9930-4E0D1428C338}"/>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defTabSz="685800" eaLnBrk="1" hangingPunct="1"/>
            <a:fld id="{DDD0F99C-4455-475D-A105-B297792924DD}" type="slidenum">
              <a:rPr lang="zh-CN" altLang="en-US" b="0">
                <a:solidFill>
                  <a:srgbClr val="000000"/>
                </a:solidFill>
                <a:latin typeface="Arial Black" panose="020B0A04020102020204" pitchFamily="34" charset="0"/>
              </a:rPr>
              <a:pPr defTabSz="685800" eaLnBrk="1" hangingPunct="1"/>
              <a:t>40</a:t>
            </a:fld>
            <a:endParaRPr lang="zh-CN" altLang="en-US" b="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2035">
                                            <p:txEl>
                                              <p:pRg st="6" end="6"/>
                                            </p:txEl>
                                          </p:spTgt>
                                        </p:tgtEl>
                                        <p:attrNameLst>
                                          <p:attrName>style.visibility</p:attrName>
                                        </p:attrNameLst>
                                      </p:cBhvr>
                                      <p:to>
                                        <p:strVal val="visible"/>
                                      </p:to>
                                    </p:set>
                                    <p:anim calcmode="lin" valueType="num">
                                      <p:cBhvr additive="base">
                                        <p:cTn id="37" dur="500" fill="hold"/>
                                        <p:tgtEl>
                                          <p:spTgt spid="1720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2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2035">
                                            <p:txEl>
                                              <p:pRg st="7" end="7"/>
                                            </p:txEl>
                                          </p:spTgt>
                                        </p:tgtEl>
                                        <p:attrNameLst>
                                          <p:attrName>style.visibility</p:attrName>
                                        </p:attrNameLst>
                                      </p:cBhvr>
                                      <p:to>
                                        <p:strVal val="visible"/>
                                      </p:to>
                                    </p:set>
                                    <p:anim calcmode="lin" valueType="num">
                                      <p:cBhvr additive="base">
                                        <p:cTn id="43" dur="500" fill="hold"/>
                                        <p:tgtEl>
                                          <p:spTgt spid="17203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20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2035">
                                            <p:txEl>
                                              <p:pRg st="8" end="8"/>
                                            </p:txEl>
                                          </p:spTgt>
                                        </p:tgtEl>
                                        <p:attrNameLst>
                                          <p:attrName>style.visibility</p:attrName>
                                        </p:attrNameLst>
                                      </p:cBhvr>
                                      <p:to>
                                        <p:strVal val="visible"/>
                                      </p:to>
                                    </p:set>
                                    <p:anim calcmode="lin" valueType="num">
                                      <p:cBhvr additive="base">
                                        <p:cTn id="49" dur="500" fill="hold"/>
                                        <p:tgtEl>
                                          <p:spTgt spid="17203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20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2035">
                                            <p:txEl>
                                              <p:pRg st="9" end="9"/>
                                            </p:txEl>
                                          </p:spTgt>
                                        </p:tgtEl>
                                        <p:attrNameLst>
                                          <p:attrName>style.visibility</p:attrName>
                                        </p:attrNameLst>
                                      </p:cBhvr>
                                      <p:to>
                                        <p:strVal val="visible"/>
                                      </p:to>
                                    </p:set>
                                    <p:anim calcmode="lin" valueType="num">
                                      <p:cBhvr additive="base">
                                        <p:cTn id="55" dur="500" fill="hold"/>
                                        <p:tgtEl>
                                          <p:spTgt spid="17203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203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172036"/>
                                        </p:tgtEl>
                                        <p:attrNameLst>
                                          <p:attrName>style.visibility</p:attrName>
                                        </p:attrNameLst>
                                      </p:cBhvr>
                                      <p:to>
                                        <p:strVal val="visible"/>
                                      </p:to>
                                    </p:set>
                                    <p:anim calcmode="lin" valueType="num">
                                      <p:cBhvr additive="base">
                                        <p:cTn id="61" dur="500" fill="hold"/>
                                        <p:tgtEl>
                                          <p:spTgt spid="172036"/>
                                        </p:tgtEl>
                                        <p:attrNameLst>
                                          <p:attrName>ppt_x</p:attrName>
                                        </p:attrNameLst>
                                      </p:cBhvr>
                                      <p:tavLst>
                                        <p:tav tm="0">
                                          <p:val>
                                            <p:strVal val="#ppt_x"/>
                                          </p:val>
                                        </p:tav>
                                        <p:tav tm="100000">
                                          <p:val>
                                            <p:strVal val="#ppt_x"/>
                                          </p:val>
                                        </p:tav>
                                      </p:tavLst>
                                    </p:anim>
                                    <p:anim calcmode="lin" valueType="num">
                                      <p:cBhvr additive="base">
                                        <p:cTn id="62" dur="500" fill="hold"/>
                                        <p:tgtEl>
                                          <p:spTgt spid="172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74081">
            <a:extLst>
              <a:ext uri="{FF2B5EF4-FFF2-40B4-BE49-F238E27FC236}">
                <a16:creationId xmlns="" xmlns:a16="http://schemas.microsoft.com/office/drawing/2014/main" id="{8D81D3F0-2A1A-4586-B43C-AC280FD7EEAA}"/>
              </a:ext>
            </a:extLst>
          </p:cNvPr>
          <p:cNvSpPr>
            <a:spLocks noGrp="1" noChangeArrowheads="1"/>
          </p:cNvSpPr>
          <p:nvPr>
            <p:ph type="title"/>
          </p:nvPr>
        </p:nvSpPr>
        <p:spPr>
          <a:xfrm>
            <a:off x="1485900" y="1200150"/>
            <a:ext cx="6172200" cy="742950"/>
          </a:xfrm>
        </p:spPr>
        <p:txBody>
          <a:bodyPr/>
          <a:lstStyle/>
          <a:p>
            <a:pPr eaLnBrk="1" hangingPunct="1"/>
            <a:r>
              <a:rPr lang="zh-CN" altLang="en-US" b="1" dirty="0">
                <a:latin typeface="宋体" panose="02010600030101010101" pitchFamily="2" charset="-122"/>
              </a:rPr>
              <a:t>波兰符号法与逆波兰符号</a:t>
            </a:r>
            <a:r>
              <a:rPr lang="zh-CN" altLang="en-US" b="1" dirty="0" smtClean="0">
                <a:latin typeface="宋体" panose="02010600030101010101" pitchFamily="2" charset="-122"/>
              </a:rPr>
              <a:t>法</a:t>
            </a:r>
            <a:endParaRPr lang="en-US" altLang="zh-CN" b="1" dirty="0">
              <a:latin typeface="宋体" panose="02010600030101010101" pitchFamily="2" charset="-122"/>
            </a:endParaRPr>
          </a:p>
        </p:txBody>
      </p:sp>
      <p:sp>
        <p:nvSpPr>
          <p:cNvPr id="174083" name="文本占位符 174082">
            <a:extLst>
              <a:ext uri="{FF2B5EF4-FFF2-40B4-BE49-F238E27FC236}">
                <a16:creationId xmlns="" xmlns:a16="http://schemas.microsoft.com/office/drawing/2014/main" id="{B4ADACF2-8F90-4B73-8096-2B766D31EB12}"/>
              </a:ext>
            </a:extLst>
          </p:cNvPr>
          <p:cNvSpPr>
            <a:spLocks noGrp="1" noChangeArrowheads="1"/>
          </p:cNvSpPr>
          <p:nvPr>
            <p:ph type="body" idx="1"/>
          </p:nvPr>
        </p:nvSpPr>
        <p:spPr>
          <a:xfrm>
            <a:off x="1547813" y="2132410"/>
            <a:ext cx="6172200" cy="3257550"/>
          </a:xfrm>
        </p:spPr>
        <p:txBody>
          <a:bodyPr/>
          <a:lstStyle/>
          <a:p>
            <a:pPr algn="just" eaLnBrk="1" hangingPunct="1">
              <a:buFont typeface="Wingdings" panose="05000000000000000000" pitchFamily="2" charset="2"/>
              <a:buNone/>
            </a:pPr>
            <a:r>
              <a:rPr lang="zh-CN" altLang="en-US" sz="2100" b="1" dirty="0">
                <a:solidFill>
                  <a:srgbClr val="FF3300"/>
                </a:solidFill>
                <a:latin typeface="Times New Roman" panose="02020603050405020304" pitchFamily="18" charset="0"/>
              </a:rPr>
              <a:t>用</a:t>
            </a:r>
            <a:r>
              <a:rPr lang="en-US" altLang="zh-CN" sz="2100" b="1" dirty="0">
                <a:solidFill>
                  <a:srgbClr val="FF3300"/>
                </a:solidFill>
                <a:latin typeface="Times New Roman" panose="02020603050405020304" pitchFamily="18" charset="0"/>
              </a:rPr>
              <a:t>2</a:t>
            </a:r>
            <a:r>
              <a:rPr lang="zh-CN" altLang="en-US" sz="2100" b="1" dirty="0">
                <a:solidFill>
                  <a:srgbClr val="FF3300"/>
                </a:solidFill>
                <a:latin typeface="Times New Roman" panose="02020603050405020304" pitchFamily="18" charset="0"/>
              </a:rPr>
              <a:t>元有序正则树表示算式</a:t>
            </a:r>
            <a:r>
              <a:rPr lang="en-US" altLang="zh-CN" sz="2100" b="1" dirty="0">
                <a:latin typeface="Times New Roman" panose="02020603050405020304" pitchFamily="18" charset="0"/>
              </a:rPr>
              <a:t>: </a:t>
            </a:r>
            <a:r>
              <a:rPr lang="zh-CN" altLang="en-US" sz="2100" b="1" dirty="0">
                <a:latin typeface="Times New Roman" panose="02020603050405020304" pitchFamily="18" charset="0"/>
              </a:rPr>
              <a:t>最高层次运算放在树</a:t>
            </a:r>
          </a:p>
          <a:p>
            <a:pPr algn="just" eaLnBrk="1" hangingPunct="1">
              <a:buFont typeface="Wingdings" panose="05000000000000000000" pitchFamily="2" charset="2"/>
              <a:buNone/>
            </a:pPr>
            <a:r>
              <a:rPr lang="zh-CN" altLang="en-US" sz="2100" b="1" dirty="0">
                <a:latin typeface="Times New Roman" panose="02020603050405020304" pitchFamily="18" charset="0"/>
              </a:rPr>
              <a:t>根上</a:t>
            </a:r>
            <a:r>
              <a:rPr lang="en-US" altLang="zh-CN" sz="2100" b="1" dirty="0">
                <a:latin typeface="Times New Roman" panose="02020603050405020304" pitchFamily="18" charset="0"/>
              </a:rPr>
              <a:t>, </a:t>
            </a:r>
            <a:r>
              <a:rPr lang="zh-CN" altLang="en-US" sz="2100" b="1" dirty="0">
                <a:latin typeface="Times New Roman" panose="02020603050405020304" pitchFamily="18" charset="0"/>
              </a:rPr>
              <a:t>然后依次将运算符放在根子树的根上</a:t>
            </a:r>
            <a:r>
              <a:rPr lang="en-US" altLang="zh-CN" sz="2100" b="1" dirty="0">
                <a:latin typeface="Times New Roman" panose="02020603050405020304" pitchFamily="18" charset="0"/>
              </a:rPr>
              <a:t>, </a:t>
            </a:r>
            <a:r>
              <a:rPr lang="zh-CN" altLang="en-US" sz="2100" b="1" dirty="0">
                <a:latin typeface="Times New Roman" panose="02020603050405020304" pitchFamily="18" charset="0"/>
              </a:rPr>
              <a:t>数放</a:t>
            </a:r>
          </a:p>
          <a:p>
            <a:pPr algn="just" eaLnBrk="1" hangingPunct="1">
              <a:buFont typeface="Wingdings" panose="05000000000000000000" pitchFamily="2" charset="2"/>
              <a:buNone/>
            </a:pPr>
            <a:r>
              <a:rPr lang="zh-CN" altLang="en-US" sz="2100" b="1" dirty="0">
                <a:latin typeface="Times New Roman" panose="02020603050405020304" pitchFamily="18" charset="0"/>
              </a:rPr>
              <a:t>在树叶上</a:t>
            </a:r>
            <a:r>
              <a:rPr lang="en-US" altLang="zh-CN" sz="2100" b="1" dirty="0">
                <a:latin typeface="Times New Roman" panose="02020603050405020304" pitchFamily="18" charset="0"/>
              </a:rPr>
              <a:t>, </a:t>
            </a:r>
            <a:r>
              <a:rPr lang="zh-CN" altLang="en-US" sz="2100" b="1" dirty="0">
                <a:latin typeface="Times New Roman" panose="02020603050405020304" pitchFamily="18" charset="0"/>
              </a:rPr>
              <a:t>规定被除数、被减数放在左子树树叶上</a:t>
            </a:r>
            <a:r>
              <a:rPr lang="en-US" altLang="zh-CN" sz="2100" b="1" dirty="0">
                <a:latin typeface="Times New Roman" panose="02020603050405020304" pitchFamily="18" charset="0"/>
              </a:rPr>
              <a:t>.</a:t>
            </a:r>
          </a:p>
          <a:p>
            <a:pPr algn="just" eaLnBrk="1" hangingPunct="1">
              <a:buFont typeface="Wingdings" panose="05000000000000000000" pitchFamily="2" charset="2"/>
              <a:buNone/>
            </a:pPr>
            <a:endParaRPr lang="en-US" altLang="zh-CN" sz="2100" b="1" dirty="0">
              <a:latin typeface="Times New Roman" panose="02020603050405020304" pitchFamily="18" charset="0"/>
            </a:endParaRPr>
          </a:p>
          <a:p>
            <a:pPr algn="just" eaLnBrk="1" hangingPunct="1">
              <a:buFont typeface="Wingdings" panose="05000000000000000000" pitchFamily="2" charset="2"/>
              <a:buNone/>
            </a:pPr>
            <a:r>
              <a:rPr lang="zh-CN" altLang="en-US" sz="2100" b="1" dirty="0">
                <a:solidFill>
                  <a:schemeClr val="bg2"/>
                </a:solidFill>
                <a:latin typeface="Times New Roman" panose="02020603050405020304" pitchFamily="18" charset="0"/>
              </a:rPr>
              <a:t>例如</a:t>
            </a:r>
            <a:r>
              <a:rPr lang="en-US" altLang="zh-CN" sz="2100" b="1" dirty="0">
                <a:solidFill>
                  <a:schemeClr val="bg2"/>
                </a:solidFill>
                <a:latin typeface="Times New Roman" panose="02020603050405020304" pitchFamily="18" charset="0"/>
              </a:rPr>
              <a:t>, </a:t>
            </a:r>
            <a:r>
              <a:rPr lang="zh-CN" altLang="en-US" sz="2100" b="1" dirty="0">
                <a:solidFill>
                  <a:schemeClr val="bg2"/>
                </a:solidFill>
                <a:latin typeface="Times New Roman" panose="02020603050405020304" pitchFamily="18" charset="0"/>
              </a:rPr>
              <a:t>右图表示算式</a:t>
            </a:r>
          </a:p>
          <a:p>
            <a:pPr algn="just" eaLnBrk="1" hangingPunct="1">
              <a:buFont typeface="Wingdings" panose="05000000000000000000" pitchFamily="2" charset="2"/>
              <a:buNone/>
            </a:pPr>
            <a:r>
              <a:rPr lang="en-US" altLang="zh-CN" sz="2100" b="1" dirty="0">
                <a:solidFill>
                  <a:schemeClr val="bg2"/>
                </a:solidFill>
                <a:latin typeface="Times New Roman" panose="02020603050405020304" pitchFamily="18" charset="0"/>
              </a:rPr>
              <a:t>((</a:t>
            </a:r>
            <a:r>
              <a:rPr lang="en-US" altLang="zh-CN" sz="2100" b="1" i="1" dirty="0">
                <a:solidFill>
                  <a:schemeClr val="bg2"/>
                </a:solidFill>
                <a:latin typeface="Times New Roman" panose="02020603050405020304" pitchFamily="18" charset="0"/>
              </a:rPr>
              <a:t>b</a:t>
            </a:r>
            <a:r>
              <a:rPr lang="en-US" altLang="zh-CN" sz="2100" b="1" dirty="0">
                <a:solidFill>
                  <a:schemeClr val="bg2"/>
                </a:solidFill>
                <a:latin typeface="Times New Roman" panose="02020603050405020304" pitchFamily="18" charset="0"/>
              </a:rPr>
              <a:t>+(</a:t>
            </a:r>
            <a:r>
              <a:rPr lang="en-US" altLang="zh-CN" sz="2100" b="1" i="1" dirty="0" err="1">
                <a:solidFill>
                  <a:schemeClr val="bg2"/>
                </a:solidFill>
                <a:latin typeface="Times New Roman" panose="02020603050405020304" pitchFamily="18" charset="0"/>
              </a:rPr>
              <a:t>c</a:t>
            </a:r>
            <a:r>
              <a:rPr lang="en-US" altLang="zh-CN" sz="2100" b="1" dirty="0" err="1">
                <a:solidFill>
                  <a:schemeClr val="bg2"/>
                </a:solidFill>
                <a:latin typeface="Times New Roman" panose="02020603050405020304" pitchFamily="18" charset="0"/>
              </a:rPr>
              <a:t>+</a:t>
            </a:r>
            <a:r>
              <a:rPr lang="en-US" altLang="zh-CN" sz="2100" b="1" i="1" dirty="0" err="1">
                <a:solidFill>
                  <a:schemeClr val="bg2"/>
                </a:solidFill>
                <a:latin typeface="Times New Roman" panose="02020603050405020304" pitchFamily="18" charset="0"/>
              </a:rPr>
              <a:t>d</a:t>
            </a:r>
            <a:r>
              <a:rPr lang="en-US" altLang="zh-CN" sz="2100" b="1" dirty="0">
                <a:solidFill>
                  <a:schemeClr val="bg2"/>
                </a:solidFill>
                <a:latin typeface="Times New Roman" panose="02020603050405020304" pitchFamily="18" charset="0"/>
              </a:rPr>
              <a:t>))</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i="1" dirty="0">
                <a:solidFill>
                  <a:schemeClr val="bg2"/>
                </a:solidFill>
                <a:latin typeface="Times New Roman" panose="02020603050405020304" pitchFamily="18" charset="0"/>
              </a:rPr>
              <a:t>a</a:t>
            </a:r>
            <a:r>
              <a:rPr lang="en-US" altLang="zh-CN" sz="2100" b="1" dirty="0">
                <a:solidFill>
                  <a:schemeClr val="bg2"/>
                </a:solidFill>
                <a:latin typeface="Times New Roman" panose="02020603050405020304" pitchFamily="18" charset="0"/>
              </a:rPr>
              <a:t>)</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a:t>
            </a:r>
            <a:r>
              <a:rPr lang="en-US" altLang="zh-CN" sz="2100" b="1" i="1" dirty="0" err="1">
                <a:solidFill>
                  <a:schemeClr val="bg2"/>
                </a:solidFill>
                <a:latin typeface="Times New Roman" panose="02020603050405020304" pitchFamily="18" charset="0"/>
              </a:rPr>
              <a:t>e</a:t>
            </a:r>
            <a:r>
              <a:rPr lang="en-US" altLang="zh-CN" sz="2100" b="1" dirty="0" err="1">
                <a:solidFill>
                  <a:schemeClr val="bg2"/>
                </a:solidFill>
                <a:latin typeface="Times New Roman" panose="02020603050405020304" pitchFamily="18" charset="0"/>
                <a:sym typeface="Symbol" panose="05050102010706020507" pitchFamily="18" charset="2"/>
              </a:rPr>
              <a:t></a:t>
            </a:r>
            <a:r>
              <a:rPr lang="en-US" altLang="zh-CN" sz="2100" b="1" i="1" dirty="0" err="1">
                <a:solidFill>
                  <a:schemeClr val="bg2"/>
                </a:solidFill>
                <a:latin typeface="Times New Roman" panose="02020603050405020304" pitchFamily="18" charset="0"/>
              </a:rPr>
              <a:t>f</a:t>
            </a:r>
            <a:r>
              <a:rPr lang="en-US" altLang="zh-CN" sz="2100" b="1" dirty="0">
                <a:solidFill>
                  <a:schemeClr val="bg2"/>
                </a:solidFill>
                <a:latin typeface="Times New Roman" panose="02020603050405020304" pitchFamily="18" charset="0"/>
              </a:rPr>
              <a:t>)</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a:t>
            </a:r>
            <a:r>
              <a:rPr lang="en-US" altLang="zh-CN" sz="2100" b="1" i="1" dirty="0" err="1">
                <a:solidFill>
                  <a:schemeClr val="bg2"/>
                </a:solidFill>
                <a:latin typeface="Times New Roman" panose="02020603050405020304" pitchFamily="18" charset="0"/>
              </a:rPr>
              <a:t>g</a:t>
            </a:r>
            <a:r>
              <a:rPr lang="en-US" altLang="zh-CN" sz="2100" b="1" dirty="0" err="1">
                <a:solidFill>
                  <a:schemeClr val="bg2"/>
                </a:solidFill>
                <a:latin typeface="Times New Roman" panose="02020603050405020304" pitchFamily="18" charset="0"/>
              </a:rPr>
              <a:t>+</a:t>
            </a:r>
            <a:r>
              <a:rPr lang="en-US" altLang="zh-CN" sz="2100" b="1" i="1" dirty="0" err="1">
                <a:solidFill>
                  <a:schemeClr val="bg2"/>
                </a:solidFill>
                <a:latin typeface="Times New Roman" panose="02020603050405020304" pitchFamily="18" charset="0"/>
              </a:rPr>
              <a:t>h</a:t>
            </a:r>
            <a:r>
              <a:rPr lang="en-US" altLang="zh-CN" sz="2100" b="1" dirty="0">
                <a:solidFill>
                  <a:schemeClr val="bg2"/>
                </a:solidFill>
                <a:latin typeface="Times New Roman" panose="02020603050405020304" pitchFamily="18" charset="0"/>
              </a:rPr>
              <a:t>)</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a:t>
            </a:r>
            <a:r>
              <a:rPr lang="en-US" altLang="zh-CN" sz="2100" b="1" i="1" dirty="0" err="1">
                <a:solidFill>
                  <a:schemeClr val="bg2"/>
                </a:solidFill>
                <a:latin typeface="Times New Roman" panose="02020603050405020304" pitchFamily="18" charset="0"/>
              </a:rPr>
              <a:t>i</a:t>
            </a:r>
            <a:r>
              <a:rPr lang="en-US" altLang="zh-CN" sz="2100" b="1" dirty="0" err="1">
                <a:solidFill>
                  <a:schemeClr val="bg2"/>
                </a:solidFill>
                <a:latin typeface="Times New Roman" panose="02020603050405020304" pitchFamily="18" charset="0"/>
                <a:sym typeface="Symbol" panose="05050102010706020507" pitchFamily="18" charset="2"/>
              </a:rPr>
              <a:t></a:t>
            </a:r>
            <a:r>
              <a:rPr lang="en-US" altLang="zh-CN" sz="2100" b="1" i="1" dirty="0" err="1">
                <a:solidFill>
                  <a:schemeClr val="bg2"/>
                </a:solidFill>
                <a:latin typeface="Times New Roman" panose="02020603050405020304" pitchFamily="18" charset="0"/>
              </a:rPr>
              <a:t>j</a:t>
            </a:r>
            <a:r>
              <a:rPr lang="en-US" altLang="zh-CN" sz="2100" b="1" dirty="0">
                <a:solidFill>
                  <a:schemeClr val="bg2"/>
                </a:solidFill>
                <a:latin typeface="Times New Roman" panose="02020603050405020304" pitchFamily="18" charset="0"/>
              </a:rPr>
              <a:t>))</a:t>
            </a:r>
          </a:p>
        </p:txBody>
      </p:sp>
      <p:sp>
        <p:nvSpPr>
          <p:cNvPr id="37892" name="矩形 174084">
            <a:extLst>
              <a:ext uri="{FF2B5EF4-FFF2-40B4-BE49-F238E27FC236}">
                <a16:creationId xmlns="" xmlns:a16="http://schemas.microsoft.com/office/drawing/2014/main" id="{D894B8C5-C501-485E-9299-8C5E2FA8BE2A}"/>
              </a:ext>
            </a:extLst>
          </p:cNvPr>
          <p:cNvSpPr>
            <a:spLocks noChangeArrowheads="1"/>
          </p:cNvSpPr>
          <p:nvPr/>
        </p:nvSpPr>
        <p:spPr bwMode="auto">
          <a:xfrm>
            <a:off x="3757613" y="2775347"/>
            <a:ext cx="6858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l" defTabSz="685800" eaLnBrk="1" hangingPunct="1"/>
            <a:endParaRPr lang="zh-CN" altLang="en-US" sz="1350">
              <a:solidFill>
                <a:srgbClr val="000000"/>
              </a:solidFill>
            </a:endParaRPr>
          </a:p>
        </p:txBody>
      </p:sp>
      <p:pic>
        <p:nvPicPr>
          <p:cNvPr id="174086" name="图片 174085" descr="16-13">
            <a:extLst>
              <a:ext uri="{FF2B5EF4-FFF2-40B4-BE49-F238E27FC236}">
                <a16:creationId xmlns="" xmlns:a16="http://schemas.microsoft.com/office/drawing/2014/main" id="{2044008A-C424-4CDB-9D8B-EE222EEC9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239" r="14951" b="47244"/>
          <a:stretch>
            <a:fillRect/>
          </a:stretch>
        </p:blipFill>
        <p:spPr bwMode="auto">
          <a:xfrm>
            <a:off x="5328047" y="3429000"/>
            <a:ext cx="2332434" cy="197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灯片编号占位符 1">
            <a:extLst>
              <a:ext uri="{FF2B5EF4-FFF2-40B4-BE49-F238E27FC236}">
                <a16:creationId xmlns="" xmlns:a16="http://schemas.microsoft.com/office/drawing/2014/main" id="{8B05A2B7-F91B-401E-8ACC-A31350032FAB}"/>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defTabSz="685800" eaLnBrk="1" hangingPunct="1"/>
            <a:fld id="{6F561E37-C6EE-47D2-BC87-4F5FA7CA1B01}" type="slidenum">
              <a:rPr lang="zh-CN" altLang="en-US" b="0">
                <a:solidFill>
                  <a:srgbClr val="000000"/>
                </a:solidFill>
                <a:latin typeface="Arial Black" panose="020B0A04020102020204" pitchFamily="34" charset="0"/>
              </a:rPr>
              <a:pPr defTabSz="685800" eaLnBrk="1" hangingPunct="1"/>
              <a:t>41</a:t>
            </a:fld>
            <a:endParaRPr lang="zh-CN" altLang="en-US" b="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08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08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75105">
            <a:extLst>
              <a:ext uri="{FF2B5EF4-FFF2-40B4-BE49-F238E27FC236}">
                <a16:creationId xmlns="" xmlns:a16="http://schemas.microsoft.com/office/drawing/2014/main" id="{72FB18C8-2B66-4B52-8405-11A11BF712B0}"/>
              </a:ext>
            </a:extLst>
          </p:cNvPr>
          <p:cNvSpPr>
            <a:spLocks noGrp="1" noChangeArrowheads="1"/>
          </p:cNvSpPr>
          <p:nvPr>
            <p:ph type="title"/>
          </p:nvPr>
        </p:nvSpPr>
        <p:spPr>
          <a:xfrm>
            <a:off x="755576" y="620688"/>
            <a:ext cx="6172200" cy="742950"/>
          </a:xfrm>
        </p:spPr>
        <p:txBody>
          <a:bodyPr/>
          <a:lstStyle/>
          <a:p>
            <a:pPr eaLnBrk="1" hangingPunct="1"/>
            <a:r>
              <a:rPr lang="zh-CN" altLang="en-US" b="1" dirty="0">
                <a:latin typeface="宋体" panose="02010600030101010101" pitchFamily="2" charset="-122"/>
              </a:rPr>
              <a:t>波兰符号法与逆波兰符号法</a:t>
            </a:r>
            <a:endParaRPr lang="en-US" altLang="zh-CN" b="1" dirty="0">
              <a:latin typeface="宋体" panose="02010600030101010101" pitchFamily="2" charset="-122"/>
            </a:endParaRPr>
          </a:p>
        </p:txBody>
      </p:sp>
      <p:sp>
        <p:nvSpPr>
          <p:cNvPr id="175107" name="文本占位符 175106">
            <a:extLst>
              <a:ext uri="{FF2B5EF4-FFF2-40B4-BE49-F238E27FC236}">
                <a16:creationId xmlns="" xmlns:a16="http://schemas.microsoft.com/office/drawing/2014/main" id="{BBA83B24-B4FD-42B3-80D4-088FEE4EFE55}"/>
              </a:ext>
            </a:extLst>
          </p:cNvPr>
          <p:cNvSpPr>
            <a:spLocks noGrp="1" noChangeArrowheads="1"/>
          </p:cNvSpPr>
          <p:nvPr>
            <p:ph type="body" idx="1"/>
          </p:nvPr>
        </p:nvSpPr>
        <p:spPr>
          <a:xfrm>
            <a:off x="971600" y="1619845"/>
            <a:ext cx="6172200" cy="3618310"/>
          </a:xfrm>
        </p:spPr>
        <p:txBody>
          <a:bodyPr/>
          <a:lstStyle/>
          <a:p>
            <a:pPr algn="just" eaLnBrk="1" hangingPunct="1">
              <a:lnSpc>
                <a:spcPct val="90000"/>
              </a:lnSpc>
              <a:buFont typeface="Wingdings" panose="05000000000000000000" pitchFamily="2" charset="2"/>
              <a:buNone/>
            </a:pPr>
            <a:r>
              <a:rPr lang="zh-CN" altLang="en-US" sz="2100" b="1" dirty="0">
                <a:solidFill>
                  <a:srgbClr val="FF3300"/>
                </a:solidFill>
                <a:latin typeface="Times New Roman" panose="02020603050405020304" pitchFamily="18" charset="0"/>
              </a:rPr>
              <a:t>波兰符号法</a:t>
            </a:r>
            <a:r>
              <a:rPr lang="en-US" altLang="zh-CN" sz="2100" b="1" dirty="0">
                <a:solidFill>
                  <a:srgbClr val="FF3300"/>
                </a:solidFill>
                <a:latin typeface="Times New Roman" panose="02020603050405020304" pitchFamily="18" charset="0"/>
              </a:rPr>
              <a:t>(</a:t>
            </a:r>
            <a:r>
              <a:rPr lang="zh-CN" altLang="en-US" sz="2100" b="1" dirty="0">
                <a:solidFill>
                  <a:srgbClr val="FF3300"/>
                </a:solidFill>
                <a:latin typeface="Times New Roman" panose="02020603050405020304" pitchFamily="18" charset="0"/>
              </a:rPr>
              <a:t>前缀符号法</a:t>
            </a:r>
            <a:r>
              <a:rPr lang="en-US" altLang="zh-CN" sz="2100" b="1" dirty="0">
                <a:solidFill>
                  <a:srgbClr val="FF3300"/>
                </a:solidFill>
                <a:latin typeface="Times New Roman" panose="02020603050405020304" pitchFamily="18" charset="0"/>
              </a:rPr>
              <a:t>)</a:t>
            </a:r>
            <a:r>
              <a:rPr lang="en-US" altLang="zh-CN" sz="2100" b="1" dirty="0">
                <a:latin typeface="Times New Roman" panose="02020603050405020304" pitchFamily="18" charset="0"/>
              </a:rPr>
              <a:t>: </a:t>
            </a:r>
            <a:r>
              <a:rPr lang="zh-CN" altLang="en-US" sz="2100" b="1" dirty="0">
                <a:latin typeface="Times New Roman" panose="02020603050405020304" pitchFamily="18" charset="0"/>
              </a:rPr>
              <a:t>按前序行遍法访问表示</a:t>
            </a:r>
          </a:p>
          <a:p>
            <a:pPr algn="just" eaLnBrk="1" hangingPunct="1">
              <a:lnSpc>
                <a:spcPct val="90000"/>
              </a:lnSpc>
              <a:buFont typeface="Wingdings" panose="05000000000000000000" pitchFamily="2" charset="2"/>
              <a:buNone/>
            </a:pPr>
            <a:r>
              <a:rPr lang="zh-CN" altLang="en-US" sz="2100" b="1" dirty="0">
                <a:latin typeface="Times New Roman" panose="02020603050405020304" pitchFamily="18" charset="0"/>
              </a:rPr>
              <a:t>算式的</a:t>
            </a:r>
            <a:r>
              <a:rPr lang="en-US" altLang="zh-CN" sz="2100" b="1" dirty="0">
                <a:latin typeface="Times New Roman" panose="02020603050405020304" pitchFamily="18" charset="0"/>
              </a:rPr>
              <a:t>2</a:t>
            </a:r>
            <a:r>
              <a:rPr lang="zh-CN" altLang="en-US" sz="2100" b="1" dirty="0">
                <a:latin typeface="Times New Roman" panose="02020603050405020304" pitchFamily="18" charset="0"/>
              </a:rPr>
              <a:t>元有序正则树</a:t>
            </a:r>
            <a:r>
              <a:rPr lang="en-US" altLang="zh-CN" sz="2100" b="1" dirty="0">
                <a:latin typeface="Times New Roman" panose="02020603050405020304" pitchFamily="18" charset="0"/>
              </a:rPr>
              <a:t>, </a:t>
            </a:r>
            <a:r>
              <a:rPr lang="zh-CN" altLang="en-US" sz="2100" b="1" dirty="0">
                <a:latin typeface="Times New Roman" panose="02020603050405020304" pitchFamily="18" charset="0"/>
              </a:rPr>
              <a:t>其结果不加括号</a:t>
            </a:r>
            <a:r>
              <a:rPr lang="en-US" altLang="zh-CN" sz="2100" b="1" dirty="0">
                <a:latin typeface="Times New Roman" panose="02020603050405020304" pitchFamily="18" charset="0"/>
              </a:rPr>
              <a:t>, </a:t>
            </a:r>
            <a:r>
              <a:rPr lang="zh-CN" altLang="en-US" sz="2100" b="1" dirty="0">
                <a:latin typeface="Times New Roman" panose="02020603050405020304" pitchFamily="18" charset="0"/>
              </a:rPr>
              <a:t>规定每个</a:t>
            </a:r>
          </a:p>
          <a:p>
            <a:pPr algn="just" eaLnBrk="1" hangingPunct="1">
              <a:lnSpc>
                <a:spcPct val="90000"/>
              </a:lnSpc>
              <a:buFont typeface="Wingdings" panose="05000000000000000000" pitchFamily="2" charset="2"/>
              <a:buNone/>
            </a:pPr>
            <a:r>
              <a:rPr lang="zh-CN" altLang="en-US" sz="2100" b="1" dirty="0">
                <a:latin typeface="Times New Roman" panose="02020603050405020304" pitchFamily="18" charset="0"/>
              </a:rPr>
              <a:t>运算符号与其后面紧邻两个数进行运算</a:t>
            </a:r>
            <a:r>
              <a:rPr lang="en-US" altLang="zh-CN" sz="2100" b="1" dirty="0">
                <a:latin typeface="Times New Roman" panose="02020603050405020304" pitchFamily="18" charset="0"/>
              </a:rPr>
              <a:t>. </a:t>
            </a:r>
          </a:p>
          <a:p>
            <a:pPr algn="just" eaLnBrk="1" hangingPunct="1">
              <a:lnSpc>
                <a:spcPct val="90000"/>
              </a:lnSpc>
              <a:buFont typeface="Wingdings" panose="05000000000000000000" pitchFamily="2" charset="2"/>
              <a:buNone/>
            </a:pPr>
            <a:r>
              <a:rPr lang="zh-CN" altLang="en-US" sz="2100" b="1" dirty="0">
                <a:solidFill>
                  <a:schemeClr val="bg2"/>
                </a:solidFill>
                <a:latin typeface="Times New Roman" panose="02020603050405020304" pitchFamily="18" charset="0"/>
              </a:rPr>
              <a:t>例如</a:t>
            </a:r>
            <a:r>
              <a:rPr lang="en-US" altLang="zh-CN" sz="2100" b="1" dirty="0">
                <a:solidFill>
                  <a:schemeClr val="bg2"/>
                </a:solidFill>
                <a:latin typeface="Times New Roman" panose="02020603050405020304" pitchFamily="18" charset="0"/>
              </a:rPr>
              <a:t>, </a:t>
            </a:r>
            <a:r>
              <a:rPr lang="zh-CN" altLang="en-US" sz="2100" b="1" dirty="0">
                <a:solidFill>
                  <a:schemeClr val="bg2"/>
                </a:solidFill>
                <a:latin typeface="Times New Roman" panose="02020603050405020304" pitchFamily="18" charset="0"/>
              </a:rPr>
              <a:t>对上页中树的访问结果为</a:t>
            </a:r>
          </a:p>
          <a:p>
            <a:pPr eaLnBrk="1" hangingPunct="1">
              <a:lnSpc>
                <a:spcPct val="90000"/>
              </a:lnSpc>
              <a:buFont typeface="Symbol" panose="05050102010706020507" pitchFamily="18" charset="2"/>
              <a:buNone/>
            </a:pPr>
            <a:r>
              <a:rPr lang="zh-CN" altLang="en-US" sz="2100" b="1" dirty="0">
                <a:solidFill>
                  <a:schemeClr val="bg2"/>
                </a:solidFill>
                <a:latin typeface="Times New Roman" panose="02020603050405020304" pitchFamily="18" charset="0"/>
                <a:sym typeface="Symbol" panose="05050102010706020507" pitchFamily="18" charset="2"/>
              </a:rPr>
              <a:t>          </a:t>
            </a:r>
            <a:r>
              <a:rPr lang="en-US" altLang="zh-CN" sz="2100" b="1" dirty="0">
                <a:solidFill>
                  <a:schemeClr val="bg2"/>
                </a:solidFill>
                <a:latin typeface="Times New Roman" panose="02020603050405020304" pitchFamily="18" charset="0"/>
                <a:sym typeface="Symbol" panose="05050102010706020507" pitchFamily="18" charset="2"/>
              </a:rPr>
              <a:t> </a:t>
            </a:r>
            <a:r>
              <a:rPr lang="en-US" altLang="zh-CN" sz="2100" b="1" dirty="0">
                <a:solidFill>
                  <a:schemeClr val="bg2"/>
                </a:solidFill>
                <a:latin typeface="Times New Roman" panose="02020603050405020304" pitchFamily="18" charset="0"/>
              </a:rPr>
              <a:t> </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b</a:t>
            </a:r>
            <a:r>
              <a:rPr lang="en-US" altLang="zh-CN" sz="2100" b="1" dirty="0">
                <a:solidFill>
                  <a:schemeClr val="bg2"/>
                </a:solidFill>
                <a:latin typeface="Times New Roman" panose="02020603050405020304" pitchFamily="18" charset="0"/>
              </a:rPr>
              <a:t> + </a:t>
            </a:r>
            <a:r>
              <a:rPr lang="en-US" altLang="zh-CN" sz="2100" b="1" i="1" dirty="0">
                <a:solidFill>
                  <a:schemeClr val="bg2"/>
                </a:solidFill>
                <a:latin typeface="Times New Roman" panose="02020603050405020304" pitchFamily="18" charset="0"/>
              </a:rPr>
              <a:t>c</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d</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a</a:t>
            </a:r>
            <a:r>
              <a:rPr lang="en-US" altLang="zh-CN" sz="2100" b="1" dirty="0">
                <a:solidFill>
                  <a:schemeClr val="bg2"/>
                </a:solidFill>
                <a:latin typeface="Times New Roman" panose="02020603050405020304" pitchFamily="18" charset="0"/>
              </a:rPr>
              <a:t> </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 </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e</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f</a:t>
            </a:r>
            <a:r>
              <a:rPr lang="en-US" altLang="zh-CN" sz="2100" b="1" dirty="0">
                <a:solidFill>
                  <a:schemeClr val="bg2"/>
                </a:solidFill>
                <a:latin typeface="Times New Roman" panose="02020603050405020304" pitchFamily="18" charset="0"/>
              </a:rPr>
              <a:t> </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 + </a:t>
            </a:r>
            <a:r>
              <a:rPr lang="en-US" altLang="zh-CN" sz="2100" b="1" i="1" dirty="0">
                <a:solidFill>
                  <a:schemeClr val="bg2"/>
                </a:solidFill>
                <a:latin typeface="Times New Roman" panose="02020603050405020304" pitchFamily="18" charset="0"/>
              </a:rPr>
              <a:t>g</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h</a:t>
            </a:r>
            <a:r>
              <a:rPr lang="en-US" altLang="zh-CN" sz="2100" b="1" dirty="0">
                <a:solidFill>
                  <a:schemeClr val="bg2"/>
                </a:solidFill>
                <a:latin typeface="Times New Roman" panose="02020603050405020304" pitchFamily="18" charset="0"/>
              </a:rPr>
              <a:t> </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 </a:t>
            </a:r>
            <a:r>
              <a:rPr lang="en-US" altLang="zh-CN" sz="2100" b="1" i="1" dirty="0" err="1">
                <a:solidFill>
                  <a:schemeClr val="bg2"/>
                </a:solidFill>
                <a:latin typeface="Times New Roman" panose="02020603050405020304" pitchFamily="18" charset="0"/>
              </a:rPr>
              <a:t>i</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j</a:t>
            </a:r>
            <a:r>
              <a:rPr lang="en-US" altLang="zh-CN" sz="2100" b="1" dirty="0">
                <a:solidFill>
                  <a:schemeClr val="bg2"/>
                </a:solidFill>
                <a:latin typeface="Times New Roman" panose="02020603050405020304" pitchFamily="18" charset="0"/>
              </a:rPr>
              <a:t> </a:t>
            </a:r>
          </a:p>
          <a:p>
            <a:pPr algn="just" eaLnBrk="1" hangingPunct="1">
              <a:lnSpc>
                <a:spcPct val="90000"/>
              </a:lnSpc>
              <a:buFont typeface="Symbol" panose="05050102010706020507" pitchFamily="18" charset="2"/>
              <a:buNone/>
            </a:pPr>
            <a:endParaRPr lang="en-US" altLang="zh-CN" sz="2100" b="1" dirty="0">
              <a:solidFill>
                <a:srgbClr val="FF3300"/>
              </a:solidFill>
              <a:latin typeface="Times New Roman" panose="02020603050405020304" pitchFamily="18" charset="0"/>
            </a:endParaRPr>
          </a:p>
          <a:p>
            <a:pPr algn="just" eaLnBrk="1" hangingPunct="1">
              <a:lnSpc>
                <a:spcPct val="90000"/>
              </a:lnSpc>
              <a:buFont typeface="Symbol" panose="05050102010706020507" pitchFamily="18" charset="2"/>
              <a:buNone/>
            </a:pPr>
            <a:r>
              <a:rPr lang="zh-CN" altLang="en-US" sz="2100" b="1" dirty="0">
                <a:solidFill>
                  <a:srgbClr val="FF3300"/>
                </a:solidFill>
                <a:latin typeface="Times New Roman" panose="02020603050405020304" pitchFamily="18" charset="0"/>
              </a:rPr>
              <a:t>逆波兰符号法</a:t>
            </a:r>
            <a:r>
              <a:rPr lang="en-US" altLang="zh-CN" sz="2100" b="1" dirty="0">
                <a:solidFill>
                  <a:srgbClr val="FF3300"/>
                </a:solidFill>
                <a:latin typeface="Times New Roman" panose="02020603050405020304" pitchFamily="18" charset="0"/>
              </a:rPr>
              <a:t>(</a:t>
            </a:r>
            <a:r>
              <a:rPr lang="zh-CN" altLang="en-US" sz="2100" b="1" dirty="0">
                <a:solidFill>
                  <a:srgbClr val="FF3300"/>
                </a:solidFill>
                <a:latin typeface="Times New Roman" panose="02020603050405020304" pitchFamily="18" charset="0"/>
              </a:rPr>
              <a:t>后缀符号法</a:t>
            </a:r>
            <a:r>
              <a:rPr lang="en-US" altLang="zh-CN" sz="2100" b="1" dirty="0">
                <a:solidFill>
                  <a:srgbClr val="FF3300"/>
                </a:solidFill>
                <a:latin typeface="Times New Roman" panose="02020603050405020304" pitchFamily="18" charset="0"/>
              </a:rPr>
              <a:t>)</a:t>
            </a:r>
            <a:r>
              <a:rPr lang="en-US" altLang="zh-CN" sz="2100" b="1" dirty="0">
                <a:latin typeface="Times New Roman" panose="02020603050405020304" pitchFamily="18" charset="0"/>
              </a:rPr>
              <a:t>: </a:t>
            </a:r>
            <a:r>
              <a:rPr lang="zh-CN" altLang="en-US" sz="2100" b="1" dirty="0">
                <a:latin typeface="Times New Roman" panose="02020603050405020304" pitchFamily="18" charset="0"/>
              </a:rPr>
              <a:t>按后序行遍法访问</a:t>
            </a:r>
            <a:r>
              <a:rPr lang="en-US" altLang="zh-CN" sz="2100" b="1" dirty="0">
                <a:latin typeface="Times New Roman" panose="02020603050405020304" pitchFamily="18" charset="0"/>
              </a:rPr>
              <a:t>, </a:t>
            </a:r>
          </a:p>
          <a:p>
            <a:pPr algn="just" eaLnBrk="1" hangingPunct="1">
              <a:lnSpc>
                <a:spcPct val="90000"/>
              </a:lnSpc>
              <a:buFont typeface="Symbol" panose="05050102010706020507" pitchFamily="18" charset="2"/>
              <a:buNone/>
            </a:pPr>
            <a:r>
              <a:rPr lang="zh-CN" altLang="en-US" sz="2100" b="1" dirty="0">
                <a:latin typeface="Times New Roman" panose="02020603050405020304" pitchFamily="18" charset="0"/>
              </a:rPr>
              <a:t>规定每个运算符与前面紧邻两数运算</a:t>
            </a:r>
            <a:r>
              <a:rPr lang="en-US" altLang="zh-CN" sz="2100" b="1" dirty="0">
                <a:latin typeface="Times New Roman" panose="02020603050405020304" pitchFamily="18" charset="0"/>
              </a:rPr>
              <a:t>. </a:t>
            </a:r>
          </a:p>
          <a:p>
            <a:pPr algn="just" eaLnBrk="1" hangingPunct="1">
              <a:lnSpc>
                <a:spcPct val="90000"/>
              </a:lnSpc>
              <a:buFont typeface="Symbol" panose="05050102010706020507" pitchFamily="18" charset="2"/>
              <a:buNone/>
            </a:pPr>
            <a:r>
              <a:rPr lang="zh-CN" altLang="en-US" sz="2100" b="1" dirty="0">
                <a:solidFill>
                  <a:schemeClr val="bg2"/>
                </a:solidFill>
                <a:latin typeface="Times New Roman" panose="02020603050405020304" pitchFamily="18" charset="0"/>
              </a:rPr>
              <a:t>例如</a:t>
            </a:r>
            <a:r>
              <a:rPr lang="en-US" altLang="zh-CN" sz="2100" b="1" dirty="0">
                <a:solidFill>
                  <a:schemeClr val="bg2"/>
                </a:solidFill>
                <a:latin typeface="Times New Roman" panose="02020603050405020304" pitchFamily="18" charset="0"/>
              </a:rPr>
              <a:t>, </a:t>
            </a:r>
            <a:r>
              <a:rPr lang="zh-CN" altLang="en-US" sz="2100" b="1" dirty="0">
                <a:solidFill>
                  <a:schemeClr val="bg2"/>
                </a:solidFill>
                <a:latin typeface="Times New Roman" panose="02020603050405020304" pitchFamily="18" charset="0"/>
              </a:rPr>
              <a:t>对上页中树的访问结果为</a:t>
            </a:r>
          </a:p>
          <a:p>
            <a:pPr eaLnBrk="1" hangingPunct="1">
              <a:lnSpc>
                <a:spcPct val="90000"/>
              </a:lnSpc>
              <a:buFont typeface="Symbol" panose="05050102010706020507" pitchFamily="18" charset="2"/>
              <a:buNone/>
            </a:pPr>
            <a:r>
              <a:rPr lang="zh-CN" altLang="en-US" sz="2100" b="1" i="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b</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c</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d</a:t>
            </a:r>
            <a:r>
              <a:rPr lang="en-US" altLang="zh-CN" sz="2100" b="1" dirty="0">
                <a:solidFill>
                  <a:schemeClr val="bg2"/>
                </a:solidFill>
                <a:latin typeface="Times New Roman" panose="02020603050405020304" pitchFamily="18" charset="0"/>
              </a:rPr>
              <a:t> + + </a:t>
            </a:r>
            <a:r>
              <a:rPr lang="en-US" altLang="zh-CN" sz="2100" b="1" i="1" dirty="0">
                <a:solidFill>
                  <a:schemeClr val="bg2"/>
                </a:solidFill>
                <a:latin typeface="Times New Roman" panose="02020603050405020304" pitchFamily="18" charset="0"/>
              </a:rPr>
              <a:t>a</a:t>
            </a:r>
            <a:r>
              <a:rPr lang="en-US" altLang="zh-CN" sz="2100" b="1" dirty="0">
                <a:solidFill>
                  <a:schemeClr val="bg2"/>
                </a:solidFill>
                <a:latin typeface="Times New Roman" panose="02020603050405020304" pitchFamily="18" charset="0"/>
              </a:rPr>
              <a:t> </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e</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f</a:t>
            </a:r>
            <a:r>
              <a:rPr lang="en-US" altLang="zh-CN" sz="2100" b="1" dirty="0">
                <a:solidFill>
                  <a:schemeClr val="bg2"/>
                </a:solidFill>
                <a:latin typeface="Times New Roman" panose="02020603050405020304" pitchFamily="18" charset="0"/>
              </a:rPr>
              <a:t> </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g</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h</a:t>
            </a:r>
            <a:r>
              <a:rPr lang="en-US" altLang="zh-CN" sz="2100" b="1" dirty="0">
                <a:solidFill>
                  <a:schemeClr val="bg2"/>
                </a:solidFill>
                <a:latin typeface="Times New Roman" panose="02020603050405020304" pitchFamily="18" charset="0"/>
              </a:rPr>
              <a:t> + </a:t>
            </a:r>
            <a:r>
              <a:rPr lang="en-US" altLang="zh-CN" sz="2100" b="1" i="1" dirty="0" err="1">
                <a:solidFill>
                  <a:schemeClr val="bg2"/>
                </a:solidFill>
                <a:latin typeface="Times New Roman" panose="02020603050405020304" pitchFamily="18" charset="0"/>
              </a:rPr>
              <a:t>i</a:t>
            </a:r>
            <a:r>
              <a:rPr lang="en-US" altLang="zh-CN" sz="2100" b="1" dirty="0">
                <a:solidFill>
                  <a:schemeClr val="bg2"/>
                </a:solidFill>
                <a:latin typeface="Times New Roman" panose="02020603050405020304" pitchFamily="18" charset="0"/>
              </a:rPr>
              <a:t> </a:t>
            </a:r>
            <a:r>
              <a:rPr lang="en-US" altLang="zh-CN" sz="2100" b="1" i="1" dirty="0">
                <a:solidFill>
                  <a:schemeClr val="bg2"/>
                </a:solidFill>
                <a:latin typeface="Times New Roman" panose="02020603050405020304" pitchFamily="18" charset="0"/>
              </a:rPr>
              <a:t>j</a:t>
            </a:r>
            <a:r>
              <a:rPr lang="en-US" altLang="zh-CN" sz="2100" b="1" dirty="0">
                <a:solidFill>
                  <a:schemeClr val="bg2"/>
                </a:solidFill>
                <a:latin typeface="Times New Roman" panose="02020603050405020304" pitchFamily="18" charset="0"/>
              </a:rPr>
              <a:t> </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 </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 </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 </a:t>
            </a:r>
            <a:r>
              <a:rPr lang="en-US" altLang="zh-CN" sz="2100" b="1" dirty="0">
                <a:solidFill>
                  <a:schemeClr val="bg2"/>
                </a:solidFill>
                <a:latin typeface="Times New Roman" panose="02020603050405020304" pitchFamily="18" charset="0"/>
                <a:sym typeface="Symbol" panose="05050102010706020507" pitchFamily="18" charset="2"/>
              </a:rPr>
              <a:t></a:t>
            </a:r>
            <a:r>
              <a:rPr lang="en-US" altLang="zh-CN" sz="2100" b="1" dirty="0">
                <a:solidFill>
                  <a:schemeClr val="bg2"/>
                </a:solidFill>
                <a:latin typeface="Times New Roman" panose="02020603050405020304" pitchFamily="18" charset="0"/>
              </a:rPr>
              <a:t> </a:t>
            </a:r>
          </a:p>
        </p:txBody>
      </p:sp>
      <p:sp>
        <p:nvSpPr>
          <p:cNvPr id="38916" name="灯片编号占位符 1">
            <a:extLst>
              <a:ext uri="{FF2B5EF4-FFF2-40B4-BE49-F238E27FC236}">
                <a16:creationId xmlns="" xmlns:a16="http://schemas.microsoft.com/office/drawing/2014/main" id="{8696B88A-7248-4F50-8844-408D724BA94B}"/>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defTabSz="685800" eaLnBrk="1" hangingPunct="1"/>
            <a:fld id="{50D32254-76EE-493E-8D65-E5C899985274}" type="slidenum">
              <a:rPr lang="zh-CN" altLang="en-US" b="0">
                <a:solidFill>
                  <a:srgbClr val="000000"/>
                </a:solidFill>
                <a:latin typeface="Arial Black" panose="020B0A04020102020204" pitchFamily="34" charset="0"/>
              </a:rPr>
              <a:pPr defTabSz="685800" eaLnBrk="1" hangingPunct="1"/>
              <a:t>42</a:t>
            </a:fld>
            <a:endParaRPr lang="zh-CN" altLang="en-US" b="0">
              <a:solidFill>
                <a:srgbClr val="000000"/>
              </a:solidFill>
            </a:endParaRPr>
          </a:p>
        </p:txBody>
      </p:sp>
      <p:pic>
        <p:nvPicPr>
          <p:cNvPr id="2" name="图片 1">
            <a:extLst>
              <a:ext uri="{FF2B5EF4-FFF2-40B4-BE49-F238E27FC236}">
                <a16:creationId xmlns="" xmlns:a16="http://schemas.microsoft.com/office/drawing/2014/main" id="{6DEDD1E1-4972-4113-9FF6-BB3C1EDF4586}"/>
              </a:ext>
            </a:extLst>
          </p:cNvPr>
          <p:cNvPicPr>
            <a:picLocks noChangeAspect="1"/>
          </p:cNvPicPr>
          <p:nvPr/>
        </p:nvPicPr>
        <p:blipFill>
          <a:blip r:embed="rId2"/>
          <a:stretch>
            <a:fillRect/>
          </a:stretch>
        </p:blipFill>
        <p:spPr>
          <a:xfrm>
            <a:off x="6732240" y="3401895"/>
            <a:ext cx="2334970" cy="1975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 calcmode="lin" valueType="num">
                                      <p:cBhvr additive="base">
                                        <p:cTn id="7" dur="500" fill="hold"/>
                                        <p:tgtEl>
                                          <p:spTgt spid="175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5107">
                                            <p:txEl>
                                              <p:pRg st="1" end="1"/>
                                            </p:txEl>
                                          </p:spTgt>
                                        </p:tgtEl>
                                        <p:attrNameLst>
                                          <p:attrName>style.visibility</p:attrName>
                                        </p:attrNameLst>
                                      </p:cBhvr>
                                      <p:to>
                                        <p:strVal val="visible"/>
                                      </p:to>
                                    </p:set>
                                    <p:anim calcmode="lin" valueType="num">
                                      <p:cBhvr additive="base">
                                        <p:cTn id="13" dur="500" fill="hold"/>
                                        <p:tgtEl>
                                          <p:spTgt spid="175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5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5107">
                                            <p:txEl>
                                              <p:pRg st="2" end="2"/>
                                            </p:txEl>
                                          </p:spTgt>
                                        </p:tgtEl>
                                        <p:attrNameLst>
                                          <p:attrName>style.visibility</p:attrName>
                                        </p:attrNameLst>
                                      </p:cBhvr>
                                      <p:to>
                                        <p:strVal val="visible"/>
                                      </p:to>
                                    </p:set>
                                    <p:anim calcmode="lin" valueType="num">
                                      <p:cBhvr additive="base">
                                        <p:cTn id="19" dur="5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5107">
                                            <p:txEl>
                                              <p:pRg st="3" end="3"/>
                                            </p:txEl>
                                          </p:spTgt>
                                        </p:tgtEl>
                                        <p:attrNameLst>
                                          <p:attrName>style.visibility</p:attrName>
                                        </p:attrNameLst>
                                      </p:cBhvr>
                                      <p:to>
                                        <p:strVal val="visible"/>
                                      </p:to>
                                    </p:set>
                                    <p:anim calcmode="lin" valueType="num">
                                      <p:cBhvr additive="base">
                                        <p:cTn id="25" dur="500" fill="hold"/>
                                        <p:tgtEl>
                                          <p:spTgt spid="175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5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5107">
                                            <p:txEl>
                                              <p:pRg st="4" end="4"/>
                                            </p:txEl>
                                          </p:spTgt>
                                        </p:tgtEl>
                                        <p:attrNameLst>
                                          <p:attrName>style.visibility</p:attrName>
                                        </p:attrNameLst>
                                      </p:cBhvr>
                                      <p:to>
                                        <p:strVal val="visible"/>
                                      </p:to>
                                    </p:set>
                                    <p:anim calcmode="lin" valueType="num">
                                      <p:cBhvr additive="base">
                                        <p:cTn id="31" dur="500" fill="hold"/>
                                        <p:tgtEl>
                                          <p:spTgt spid="175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5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5107">
                                            <p:txEl>
                                              <p:pRg st="6" end="6"/>
                                            </p:txEl>
                                          </p:spTgt>
                                        </p:tgtEl>
                                        <p:attrNameLst>
                                          <p:attrName>style.visibility</p:attrName>
                                        </p:attrNameLst>
                                      </p:cBhvr>
                                      <p:to>
                                        <p:strVal val="visible"/>
                                      </p:to>
                                    </p:set>
                                    <p:anim calcmode="lin" valueType="num">
                                      <p:cBhvr additive="base">
                                        <p:cTn id="37" dur="500" fill="hold"/>
                                        <p:tgtEl>
                                          <p:spTgt spid="17510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51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5107">
                                            <p:txEl>
                                              <p:pRg st="7" end="7"/>
                                            </p:txEl>
                                          </p:spTgt>
                                        </p:tgtEl>
                                        <p:attrNameLst>
                                          <p:attrName>style.visibility</p:attrName>
                                        </p:attrNameLst>
                                      </p:cBhvr>
                                      <p:to>
                                        <p:strVal val="visible"/>
                                      </p:to>
                                    </p:set>
                                    <p:anim calcmode="lin" valueType="num">
                                      <p:cBhvr additive="base">
                                        <p:cTn id="43" dur="500" fill="hold"/>
                                        <p:tgtEl>
                                          <p:spTgt spid="17510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51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5107">
                                            <p:txEl>
                                              <p:pRg st="8" end="8"/>
                                            </p:txEl>
                                          </p:spTgt>
                                        </p:tgtEl>
                                        <p:attrNameLst>
                                          <p:attrName>style.visibility</p:attrName>
                                        </p:attrNameLst>
                                      </p:cBhvr>
                                      <p:to>
                                        <p:strVal val="visible"/>
                                      </p:to>
                                    </p:set>
                                    <p:anim calcmode="lin" valueType="num">
                                      <p:cBhvr additive="base">
                                        <p:cTn id="49" dur="500" fill="hold"/>
                                        <p:tgtEl>
                                          <p:spTgt spid="17510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51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5107">
                                            <p:txEl>
                                              <p:pRg st="9" end="9"/>
                                            </p:txEl>
                                          </p:spTgt>
                                        </p:tgtEl>
                                        <p:attrNameLst>
                                          <p:attrName>style.visibility</p:attrName>
                                        </p:attrNameLst>
                                      </p:cBhvr>
                                      <p:to>
                                        <p:strVal val="visible"/>
                                      </p:to>
                                    </p:set>
                                    <p:anim calcmode="lin" valueType="num">
                                      <p:cBhvr additive="base">
                                        <p:cTn id="55" dur="500" fill="hold"/>
                                        <p:tgtEl>
                                          <p:spTgt spid="17510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510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1">
            <a:extLst>
              <a:ext uri="{FF2B5EF4-FFF2-40B4-BE49-F238E27FC236}">
                <a16:creationId xmlns="" xmlns:a16="http://schemas.microsoft.com/office/drawing/2014/main" id="{DD1DB549-93D0-4318-8C7E-9A93583630A3}"/>
              </a:ext>
            </a:extLst>
          </p:cNvPr>
          <p:cNvSpPr>
            <a:spLocks noChangeArrowheads="1"/>
          </p:cNvSpPr>
          <p:nvPr/>
        </p:nvSpPr>
        <p:spPr bwMode="auto">
          <a:xfrm>
            <a:off x="451471" y="853178"/>
            <a:ext cx="62103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defRPr/>
            </a:pPr>
            <a:r>
              <a:rPr lang="zh-CN" altLang="en-US" sz="2100" dirty="0">
                <a:solidFill>
                  <a:srgbClr val="FF3300"/>
                </a:solidFill>
                <a:latin typeface="黑体" panose="02010609060101010101" pitchFamily="49" charset="-122"/>
                <a:ea typeface="黑体" panose="02010609060101010101" pitchFamily="49" charset="-122"/>
              </a:rPr>
              <a:t>定义</a:t>
            </a:r>
            <a:r>
              <a:rPr lang="en-US" altLang="zh-CN" sz="2100" dirty="0">
                <a:solidFill>
                  <a:srgbClr val="FF3300"/>
                </a:solidFill>
                <a:latin typeface="黑体" panose="02010609060101010101" pitchFamily="49" charset="-122"/>
                <a:ea typeface="黑体" panose="02010609060101010101" pitchFamily="49" charset="-122"/>
              </a:rPr>
              <a:t>14.7.2  </a:t>
            </a:r>
            <a:r>
              <a:rPr lang="zh-CN" altLang="en-US" sz="2100" b="0" dirty="0">
                <a:solidFill>
                  <a:srgbClr val="000000"/>
                </a:solidFill>
                <a:latin typeface="黑体" panose="02010609060101010101" pitchFamily="49" charset="-122"/>
                <a:ea typeface="黑体" panose="02010609060101010101" pitchFamily="49" charset="-122"/>
              </a:rPr>
              <a:t>若</a:t>
            </a:r>
            <a:r>
              <a:rPr lang="en-US" altLang="zh-CN" sz="2100" b="0" dirty="0">
                <a:solidFill>
                  <a:srgbClr val="000000"/>
                </a:solidFill>
                <a:latin typeface="黑体" panose="02010609060101010101" pitchFamily="49" charset="-122"/>
                <a:ea typeface="黑体" panose="02010609060101010101" pitchFamily="49" charset="-122"/>
              </a:rPr>
              <a:t>T</a:t>
            </a:r>
            <a:r>
              <a:rPr lang="zh-CN" altLang="en-US" sz="2100" b="0" dirty="0">
                <a:solidFill>
                  <a:srgbClr val="000000"/>
                </a:solidFill>
                <a:latin typeface="黑体" panose="02010609060101010101" pitchFamily="49" charset="-122"/>
                <a:ea typeface="黑体" panose="02010609060101010101" pitchFamily="49" charset="-122"/>
              </a:rPr>
              <a:t>是连通无向图</a:t>
            </a:r>
            <a:r>
              <a:rPr lang="en-US" altLang="zh-CN" sz="2100" b="0" dirty="0">
                <a:solidFill>
                  <a:srgbClr val="000000"/>
                </a:solidFill>
                <a:latin typeface="黑体" panose="02010609060101010101" pitchFamily="49" charset="-122"/>
                <a:ea typeface="黑体" panose="02010609060101010101" pitchFamily="49" charset="-122"/>
              </a:rPr>
              <a:t>G</a:t>
            </a:r>
            <a:r>
              <a:rPr lang="zh-CN" altLang="en-US" sz="2100" b="0" dirty="0">
                <a:solidFill>
                  <a:srgbClr val="000000"/>
                </a:solidFill>
                <a:latin typeface="黑体" panose="02010609060101010101" pitchFamily="49" charset="-122"/>
                <a:ea typeface="黑体" panose="02010609060101010101" pitchFamily="49" charset="-122"/>
              </a:rPr>
              <a:t>的</a:t>
            </a:r>
            <a:r>
              <a:rPr lang="zh-CN" altLang="en-US" sz="2100" dirty="0">
                <a:solidFill>
                  <a:srgbClr val="FF0000"/>
                </a:solidFill>
                <a:latin typeface="黑体" panose="02010609060101010101" pitchFamily="49" charset="-122"/>
                <a:ea typeface="黑体" panose="02010609060101010101" pitchFamily="49" charset="-122"/>
              </a:rPr>
              <a:t>生成子图</a:t>
            </a:r>
            <a:r>
              <a:rPr lang="zh-CN" altLang="en-US" sz="2100" b="0" dirty="0">
                <a:solidFill>
                  <a:srgbClr val="000000"/>
                </a:solidFill>
                <a:latin typeface="黑体" panose="02010609060101010101" pitchFamily="49" charset="-122"/>
                <a:ea typeface="黑体" panose="02010609060101010101" pitchFamily="49" charset="-122"/>
              </a:rPr>
              <a:t>且是</a:t>
            </a:r>
            <a:r>
              <a:rPr lang="zh-CN" altLang="en-US" sz="2100" dirty="0">
                <a:solidFill>
                  <a:srgbClr val="FF0000"/>
                </a:solidFill>
                <a:latin typeface="黑体" panose="02010609060101010101" pitchFamily="49" charset="-122"/>
                <a:ea typeface="黑体" panose="02010609060101010101" pitchFamily="49" charset="-122"/>
              </a:rPr>
              <a:t>树</a:t>
            </a:r>
            <a:r>
              <a:rPr lang="zh-CN" altLang="en-US" sz="2100" b="0" dirty="0">
                <a:solidFill>
                  <a:srgbClr val="000000"/>
                </a:solidFill>
                <a:latin typeface="黑体" panose="02010609060101010101" pitchFamily="49" charset="-122"/>
                <a:ea typeface="黑体" panose="02010609060101010101" pitchFamily="49" charset="-122"/>
              </a:rPr>
              <a:t>，则称</a:t>
            </a:r>
            <a:r>
              <a:rPr lang="en-US" altLang="zh-CN" sz="2100" b="0" dirty="0">
                <a:solidFill>
                  <a:srgbClr val="000000"/>
                </a:solidFill>
                <a:latin typeface="黑体" panose="02010609060101010101" pitchFamily="49" charset="-122"/>
                <a:ea typeface="黑体" panose="02010609060101010101" pitchFamily="49" charset="-122"/>
              </a:rPr>
              <a:t>T</a:t>
            </a:r>
            <a:r>
              <a:rPr lang="zh-CN" altLang="en-US" sz="2100" b="0" dirty="0">
                <a:solidFill>
                  <a:srgbClr val="000000"/>
                </a:solidFill>
                <a:latin typeface="黑体" panose="02010609060101010101" pitchFamily="49" charset="-122"/>
                <a:ea typeface="黑体" panose="02010609060101010101" pitchFamily="49" charset="-122"/>
              </a:rPr>
              <a:t>是</a:t>
            </a:r>
            <a:r>
              <a:rPr lang="en-US" altLang="zh-CN" sz="2100" b="0" dirty="0">
                <a:solidFill>
                  <a:srgbClr val="000000"/>
                </a:solidFill>
                <a:latin typeface="黑体" panose="02010609060101010101" pitchFamily="49" charset="-122"/>
                <a:ea typeface="黑体" panose="02010609060101010101" pitchFamily="49" charset="-122"/>
              </a:rPr>
              <a:t>G</a:t>
            </a:r>
            <a:r>
              <a:rPr lang="zh-CN" altLang="en-US" sz="2100" b="0" dirty="0">
                <a:solidFill>
                  <a:srgbClr val="000000"/>
                </a:solidFill>
                <a:latin typeface="黑体" panose="02010609060101010101" pitchFamily="49" charset="-122"/>
                <a:ea typeface="黑体" panose="02010609060101010101" pitchFamily="49" charset="-122"/>
              </a:rPr>
              <a:t>的</a:t>
            </a:r>
            <a:r>
              <a:rPr lang="zh-CN" altLang="en-US" sz="2100" dirty="0">
                <a:solidFill>
                  <a:srgbClr val="0000FF"/>
                </a:solidFill>
                <a:latin typeface="黑体" panose="02010609060101010101" pitchFamily="49" charset="-122"/>
                <a:ea typeface="黑体" panose="02010609060101010101" pitchFamily="49" charset="-122"/>
              </a:rPr>
              <a:t>生成树</a:t>
            </a:r>
            <a:r>
              <a:rPr lang="zh-CN" altLang="en-US" sz="2100" b="0" dirty="0">
                <a:solidFill>
                  <a:srgbClr val="0000FF"/>
                </a:solidFill>
                <a:latin typeface="黑体" panose="02010609060101010101" pitchFamily="49" charset="-122"/>
                <a:ea typeface="黑体" panose="02010609060101010101" pitchFamily="49" charset="-122"/>
              </a:rPr>
              <a:t>（支撑树，</a:t>
            </a:r>
            <a:r>
              <a:rPr lang="en-US" altLang="zh-CN" sz="2100" b="0" dirty="0">
                <a:solidFill>
                  <a:srgbClr val="0000FF"/>
                </a:solidFill>
                <a:latin typeface="黑体" panose="02010609060101010101" pitchFamily="49" charset="-122"/>
                <a:ea typeface="黑体" panose="02010609060101010101" pitchFamily="49" charset="-122"/>
              </a:rPr>
              <a:t>Spanning tree</a:t>
            </a:r>
            <a:r>
              <a:rPr lang="zh-CN" altLang="en-US" sz="2100" b="0" dirty="0">
                <a:solidFill>
                  <a:srgbClr val="0000FF"/>
                </a:solidFill>
                <a:latin typeface="黑体" panose="02010609060101010101" pitchFamily="49" charset="-122"/>
                <a:ea typeface="黑体" panose="02010609060101010101" pitchFamily="49" charset="-122"/>
              </a:rPr>
              <a:t>）</a:t>
            </a:r>
            <a:r>
              <a:rPr lang="zh-CN" altLang="en-US" sz="2100" b="0" dirty="0">
                <a:solidFill>
                  <a:srgbClr val="000000"/>
                </a:solidFill>
                <a:latin typeface="黑体" panose="02010609060101010101" pitchFamily="49" charset="-122"/>
                <a:ea typeface="黑体" panose="02010609060101010101" pitchFamily="49" charset="-122"/>
              </a:rPr>
              <a:t>。</a:t>
            </a:r>
            <a:r>
              <a:rPr lang="en-US" altLang="zh-CN" sz="2100" b="0" dirty="0">
                <a:solidFill>
                  <a:srgbClr val="000000"/>
                </a:solidFill>
                <a:latin typeface="黑体" panose="02010609060101010101" pitchFamily="49" charset="-122"/>
                <a:ea typeface="黑体" panose="02010609060101010101" pitchFamily="49" charset="-122"/>
              </a:rPr>
              <a:t>G</a:t>
            </a:r>
            <a:r>
              <a:rPr lang="zh-CN" altLang="en-US" sz="2100" b="0" dirty="0">
                <a:solidFill>
                  <a:srgbClr val="000000"/>
                </a:solidFill>
                <a:latin typeface="黑体" panose="02010609060101010101" pitchFamily="49" charset="-122"/>
                <a:ea typeface="黑体" panose="02010609060101010101" pitchFamily="49" charset="-122"/>
              </a:rPr>
              <a:t>在</a:t>
            </a:r>
            <a:r>
              <a:rPr lang="en-US" altLang="zh-CN" sz="2100" b="0" dirty="0">
                <a:solidFill>
                  <a:srgbClr val="000000"/>
                </a:solidFill>
                <a:latin typeface="黑体" panose="02010609060101010101" pitchFamily="49" charset="-122"/>
                <a:ea typeface="黑体" panose="02010609060101010101" pitchFamily="49" charset="-122"/>
              </a:rPr>
              <a:t>T</a:t>
            </a:r>
            <a:r>
              <a:rPr lang="zh-CN" altLang="en-US" sz="2100" b="0" dirty="0">
                <a:solidFill>
                  <a:srgbClr val="000000"/>
                </a:solidFill>
                <a:latin typeface="黑体" panose="02010609060101010101" pitchFamily="49" charset="-122"/>
                <a:ea typeface="黑体" panose="02010609060101010101" pitchFamily="49" charset="-122"/>
              </a:rPr>
              <a:t>中的边称为</a:t>
            </a:r>
            <a:r>
              <a:rPr lang="en-US" altLang="zh-CN" sz="2100" b="0" dirty="0">
                <a:solidFill>
                  <a:srgbClr val="000000"/>
                </a:solidFill>
                <a:latin typeface="黑体" panose="02010609060101010101" pitchFamily="49" charset="-122"/>
                <a:ea typeface="黑体" panose="02010609060101010101" pitchFamily="49" charset="-122"/>
              </a:rPr>
              <a:t>T</a:t>
            </a:r>
            <a:r>
              <a:rPr lang="zh-CN" altLang="en-US" sz="2100" b="0" dirty="0">
                <a:solidFill>
                  <a:srgbClr val="000000"/>
                </a:solidFill>
                <a:latin typeface="黑体" panose="02010609060101010101" pitchFamily="49" charset="-122"/>
                <a:ea typeface="黑体" panose="02010609060101010101" pitchFamily="49" charset="-122"/>
              </a:rPr>
              <a:t>的树枝，</a:t>
            </a:r>
            <a:r>
              <a:rPr lang="en-US" altLang="zh-CN" sz="2100" b="0" dirty="0">
                <a:solidFill>
                  <a:srgbClr val="000000"/>
                </a:solidFill>
                <a:latin typeface="黑体" panose="02010609060101010101" pitchFamily="49" charset="-122"/>
                <a:ea typeface="黑体" panose="02010609060101010101" pitchFamily="49" charset="-122"/>
              </a:rPr>
              <a:t>G</a:t>
            </a:r>
            <a:r>
              <a:rPr lang="zh-CN" altLang="en-US" sz="2100" b="0" dirty="0">
                <a:solidFill>
                  <a:srgbClr val="000000"/>
                </a:solidFill>
                <a:latin typeface="黑体" panose="02010609060101010101" pitchFamily="49" charset="-122"/>
                <a:ea typeface="黑体" panose="02010609060101010101" pitchFamily="49" charset="-122"/>
              </a:rPr>
              <a:t>不在</a:t>
            </a:r>
            <a:r>
              <a:rPr lang="en-US" altLang="zh-CN" sz="2100" b="0" dirty="0">
                <a:solidFill>
                  <a:srgbClr val="000000"/>
                </a:solidFill>
                <a:latin typeface="黑体" panose="02010609060101010101" pitchFamily="49" charset="-122"/>
                <a:ea typeface="黑体" panose="02010609060101010101" pitchFamily="49" charset="-122"/>
              </a:rPr>
              <a:t>T</a:t>
            </a:r>
            <a:r>
              <a:rPr lang="zh-CN" altLang="en-US" sz="2100" b="0" dirty="0">
                <a:solidFill>
                  <a:srgbClr val="000000"/>
                </a:solidFill>
                <a:latin typeface="黑体" panose="02010609060101010101" pitchFamily="49" charset="-122"/>
                <a:ea typeface="黑体" panose="02010609060101010101" pitchFamily="49" charset="-122"/>
              </a:rPr>
              <a:t>中的边称为</a:t>
            </a:r>
            <a:r>
              <a:rPr lang="en-US" altLang="zh-CN" sz="2100" b="0" dirty="0">
                <a:solidFill>
                  <a:srgbClr val="000000"/>
                </a:solidFill>
                <a:latin typeface="黑体" panose="02010609060101010101" pitchFamily="49" charset="-122"/>
                <a:ea typeface="黑体" panose="02010609060101010101" pitchFamily="49" charset="-122"/>
              </a:rPr>
              <a:t>T</a:t>
            </a:r>
            <a:r>
              <a:rPr lang="zh-CN" altLang="en-US" sz="2100" b="0" dirty="0">
                <a:solidFill>
                  <a:srgbClr val="000000"/>
                </a:solidFill>
                <a:latin typeface="黑体" panose="02010609060101010101" pitchFamily="49" charset="-122"/>
                <a:ea typeface="黑体" panose="02010609060101010101" pitchFamily="49" charset="-122"/>
              </a:rPr>
              <a:t>的</a:t>
            </a:r>
            <a:r>
              <a:rPr lang="zh-CN" altLang="en-US" sz="2100" b="0" dirty="0">
                <a:solidFill>
                  <a:srgbClr val="0000FF"/>
                </a:solidFill>
                <a:latin typeface="黑体" panose="02010609060101010101" pitchFamily="49" charset="-122"/>
                <a:ea typeface="黑体" panose="02010609060101010101" pitchFamily="49" charset="-122"/>
              </a:rPr>
              <a:t>弦</a:t>
            </a:r>
            <a:r>
              <a:rPr lang="zh-CN" altLang="en-US" sz="2100" b="0" dirty="0">
                <a:solidFill>
                  <a:srgbClr val="000000"/>
                </a:solidFill>
                <a:latin typeface="黑体" panose="02010609060101010101" pitchFamily="49" charset="-122"/>
                <a:ea typeface="黑体" panose="02010609060101010101" pitchFamily="49" charset="-122"/>
              </a:rPr>
              <a:t>。</a:t>
            </a:r>
          </a:p>
        </p:txBody>
      </p:sp>
      <p:sp>
        <p:nvSpPr>
          <p:cNvPr id="3" name="Rectangle 1">
            <a:extLst>
              <a:ext uri="{FF2B5EF4-FFF2-40B4-BE49-F238E27FC236}">
                <a16:creationId xmlns="" xmlns:a16="http://schemas.microsoft.com/office/drawing/2014/main" id="{DDE62408-936D-4DFB-9B40-83478BB4949F}"/>
              </a:ext>
            </a:extLst>
          </p:cNvPr>
          <p:cNvSpPr>
            <a:spLocks noChangeArrowheads="1"/>
          </p:cNvSpPr>
          <p:nvPr/>
        </p:nvSpPr>
        <p:spPr bwMode="auto">
          <a:xfrm>
            <a:off x="827584" y="5445224"/>
            <a:ext cx="6361509" cy="87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defTabSz="685800" eaLnBrk="0" hangingPunct="0">
              <a:lnSpc>
                <a:spcPct val="150000"/>
              </a:lnSpc>
              <a:defRPr/>
            </a:pPr>
            <a:r>
              <a:rPr lang="zh-CN" altLang="en-US" sz="1800" dirty="0">
                <a:solidFill>
                  <a:srgbClr val="000000"/>
                </a:solidFill>
                <a:latin typeface="微软雅黑" panose="020B0503020204020204" pitchFamily="34" charset="-122"/>
                <a:ea typeface="微软雅黑" panose="020B0503020204020204" pitchFamily="34" charset="-122"/>
              </a:rPr>
              <a:t>若</a:t>
            </a:r>
            <a:r>
              <a:rPr lang="en-US" altLang="zh-CN" sz="1800" dirty="0">
                <a:solidFill>
                  <a:srgbClr val="000000"/>
                </a:solidFill>
                <a:latin typeface="微软雅黑" panose="020B0503020204020204" pitchFamily="34" charset="-122"/>
                <a:ea typeface="微软雅黑" panose="020B0503020204020204" pitchFamily="34" charset="-122"/>
              </a:rPr>
              <a:t>V</a:t>
            </a:r>
            <a:r>
              <a:rPr lang="en-US" altLang="zh-CN" sz="18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dirty="0">
                <a:solidFill>
                  <a:srgbClr val="000000"/>
                </a:solidFill>
                <a:latin typeface="微软雅黑" panose="020B0503020204020204" pitchFamily="34" charset="-122"/>
                <a:ea typeface="微软雅黑" panose="020B0503020204020204" pitchFamily="34" charset="-122"/>
              </a:rPr>
              <a:t>=V</a:t>
            </a:r>
            <a:r>
              <a:rPr lang="zh-CN" altLang="en-US" sz="1800" dirty="0">
                <a:solidFill>
                  <a:srgbClr val="000000"/>
                </a:solidFill>
                <a:latin typeface="微软雅黑" panose="020B0503020204020204" pitchFamily="34" charset="-122"/>
                <a:ea typeface="微软雅黑" panose="020B0503020204020204" pitchFamily="34" charset="-122"/>
              </a:rPr>
              <a:t>且</a:t>
            </a:r>
            <a:r>
              <a:rPr lang="en-US" altLang="zh-CN" sz="1800" dirty="0">
                <a:solidFill>
                  <a:srgbClr val="000000"/>
                </a:solidFill>
                <a:latin typeface="微软雅黑" panose="020B0503020204020204" pitchFamily="34" charset="-122"/>
                <a:ea typeface="微软雅黑" panose="020B0503020204020204" pitchFamily="34" charset="-122"/>
              </a:rPr>
              <a:t>E</a:t>
            </a:r>
            <a:r>
              <a:rPr lang="en-US" altLang="zh-CN" sz="18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dirty="0">
                <a:solidFill>
                  <a:srgbClr val="000000"/>
                </a:solidFill>
                <a:latin typeface="微软雅黑" panose="020B0503020204020204" pitchFamily="34" charset="-122"/>
                <a:ea typeface="微软雅黑" panose="020B0503020204020204" pitchFamily="34" charset="-122"/>
              </a:rPr>
              <a:t>E</a:t>
            </a:r>
            <a:r>
              <a:rPr lang="zh-CN" altLang="en-US" sz="1800" dirty="0">
                <a:solidFill>
                  <a:srgbClr val="000000"/>
                </a:solidFill>
                <a:latin typeface="微软雅黑" panose="020B0503020204020204" pitchFamily="34" charset="-122"/>
                <a:ea typeface="微软雅黑" panose="020B0503020204020204" pitchFamily="34" charset="-122"/>
              </a:rPr>
              <a:t>，则称</a:t>
            </a:r>
            <a:r>
              <a:rPr lang="en-US" altLang="zh-CN" sz="1800" dirty="0">
                <a:solidFill>
                  <a:srgbClr val="000000"/>
                </a:solidFill>
                <a:latin typeface="微软雅黑" panose="020B0503020204020204" pitchFamily="34" charset="-122"/>
                <a:ea typeface="微软雅黑" panose="020B0503020204020204" pitchFamily="34" charset="-122"/>
              </a:rPr>
              <a:t>G</a:t>
            </a:r>
            <a:r>
              <a:rPr lang="en-US" altLang="zh-CN" sz="18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dirty="0">
                <a:solidFill>
                  <a:srgbClr val="000000"/>
                </a:solidFill>
                <a:latin typeface="微软雅黑" panose="020B0503020204020204" pitchFamily="34" charset="-122"/>
                <a:ea typeface="微软雅黑" panose="020B0503020204020204" pitchFamily="34" charset="-122"/>
              </a:rPr>
              <a:t>为</a:t>
            </a:r>
            <a:r>
              <a:rPr lang="en-US" altLang="zh-CN" sz="1800" dirty="0">
                <a:solidFill>
                  <a:srgbClr val="000000"/>
                </a:solidFill>
                <a:latin typeface="微软雅黑" panose="020B0503020204020204" pitchFamily="34" charset="-122"/>
                <a:ea typeface="微软雅黑" panose="020B0503020204020204" pitchFamily="34" charset="-122"/>
              </a:rPr>
              <a:t>G</a:t>
            </a:r>
            <a:r>
              <a:rPr lang="zh-CN" altLang="en-US" sz="1800" dirty="0">
                <a:solidFill>
                  <a:srgbClr val="000000"/>
                </a:solidFill>
                <a:latin typeface="微软雅黑" panose="020B0503020204020204" pitchFamily="34" charset="-122"/>
                <a:ea typeface="微软雅黑" panose="020B0503020204020204" pitchFamily="34" charset="-122"/>
              </a:rPr>
              <a:t>的</a:t>
            </a:r>
            <a:r>
              <a:rPr lang="zh-CN" altLang="en-US" sz="1800" dirty="0">
                <a:solidFill>
                  <a:srgbClr val="FF0000"/>
                </a:solidFill>
                <a:latin typeface="微软雅黑" panose="020B0503020204020204" pitchFamily="34" charset="-122"/>
                <a:ea typeface="微软雅黑" panose="020B0503020204020204" pitchFamily="34" charset="-122"/>
              </a:rPr>
              <a:t>生成子图</a:t>
            </a:r>
            <a:r>
              <a:rPr lang="zh-CN" altLang="en-US" sz="1800" dirty="0">
                <a:solidFill>
                  <a:srgbClr val="000000"/>
                </a:solidFill>
                <a:latin typeface="微软雅黑" panose="020B0503020204020204" pitchFamily="34" charset="-122"/>
                <a:ea typeface="微软雅黑" panose="020B0503020204020204" pitchFamily="34" charset="-122"/>
              </a:rPr>
              <a:t>或</a:t>
            </a:r>
            <a:r>
              <a:rPr lang="zh-CN" altLang="en-US" sz="1800" dirty="0">
                <a:solidFill>
                  <a:srgbClr val="FF0000"/>
                </a:solidFill>
                <a:latin typeface="微软雅黑" panose="020B0503020204020204" pitchFamily="34" charset="-122"/>
                <a:ea typeface="微软雅黑" panose="020B0503020204020204" pitchFamily="34" charset="-122"/>
              </a:rPr>
              <a:t>支撑子图（</a:t>
            </a:r>
            <a:r>
              <a:rPr lang="en-US" altLang="zh-CN" sz="1800" dirty="0">
                <a:solidFill>
                  <a:srgbClr val="FF0000"/>
                </a:solidFill>
                <a:latin typeface="微软雅黑" panose="020B0503020204020204" pitchFamily="34" charset="-122"/>
                <a:ea typeface="微软雅黑" panose="020B0503020204020204" pitchFamily="34" charset="-122"/>
              </a:rPr>
              <a:t>Spanning graph</a:t>
            </a:r>
            <a:r>
              <a:rPr lang="zh-CN" altLang="en-US" sz="1800" dirty="0">
                <a:solidFill>
                  <a:srgbClr val="FF0000"/>
                </a:solidFill>
                <a:latin typeface="微软雅黑" panose="020B0503020204020204" pitchFamily="34" charset="-122"/>
                <a:ea typeface="微软雅黑" panose="020B0503020204020204" pitchFamily="34" charset="-122"/>
              </a:rPr>
              <a:t>）。</a:t>
            </a:r>
            <a:endParaRPr lang="zh-CN" altLang="en-US" sz="1800" b="0" dirty="0">
              <a:solidFill>
                <a:srgbClr val="FF0000"/>
              </a:solidFill>
              <a:latin typeface="Calibri" panose="020F0502020204030204" pitchFamily="34" charset="0"/>
              <a:ea typeface="微软雅黑" panose="020B0503020204020204" pitchFamily="34" charset="-122"/>
            </a:endParaRPr>
          </a:p>
        </p:txBody>
      </p:sp>
      <p:grpSp>
        <p:nvGrpSpPr>
          <p:cNvPr id="4" name="组合 3"/>
          <p:cNvGrpSpPr/>
          <p:nvPr/>
        </p:nvGrpSpPr>
        <p:grpSpPr>
          <a:xfrm>
            <a:off x="827584" y="3084061"/>
            <a:ext cx="2376488" cy="2016125"/>
            <a:chOff x="1142976" y="2555883"/>
            <a:chExt cx="2376488" cy="2016125"/>
          </a:xfrm>
        </p:grpSpPr>
        <p:sp>
          <p:nvSpPr>
            <p:cNvPr id="5" name="Oval 31"/>
            <p:cNvSpPr>
              <a:spLocks noChangeArrowheads="1"/>
            </p:cNvSpPr>
            <p:nvPr/>
          </p:nvSpPr>
          <p:spPr bwMode="auto">
            <a:xfrm>
              <a:off x="1719239" y="2555883"/>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FF"/>
                  </a:solidFill>
                  <a:effectLst/>
                  <a:uLnTx/>
                  <a:uFillTx/>
                  <a:latin typeface="Times New Roman" pitchFamily="18" charset="0"/>
                  <a:ea typeface="宋体" panose="02010600030101010101" pitchFamily="2" charset="-122"/>
                  <a:cs typeface="Times New Roman" pitchFamily="18" charset="0"/>
                </a:rPr>
                <a:t>0</a:t>
              </a:r>
            </a:p>
          </p:txBody>
        </p:sp>
        <p:sp>
          <p:nvSpPr>
            <p:cNvPr id="6" name="Oval 32"/>
            <p:cNvSpPr>
              <a:spLocks noChangeArrowheads="1"/>
            </p:cNvSpPr>
            <p:nvPr/>
          </p:nvSpPr>
          <p:spPr bwMode="auto">
            <a:xfrm>
              <a:off x="2282811" y="3384567"/>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1</a:t>
              </a:r>
            </a:p>
          </p:txBody>
        </p:sp>
        <p:sp>
          <p:nvSpPr>
            <p:cNvPr id="7" name="Oval 33"/>
            <p:cNvSpPr>
              <a:spLocks noChangeArrowheads="1"/>
            </p:cNvSpPr>
            <p:nvPr/>
          </p:nvSpPr>
          <p:spPr bwMode="auto">
            <a:xfrm>
              <a:off x="1142976" y="3421071"/>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2</a:t>
              </a:r>
            </a:p>
          </p:txBody>
        </p:sp>
        <p:sp>
          <p:nvSpPr>
            <p:cNvPr id="8" name="Oval 34"/>
            <p:cNvSpPr>
              <a:spLocks noChangeArrowheads="1"/>
            </p:cNvSpPr>
            <p:nvPr/>
          </p:nvSpPr>
          <p:spPr bwMode="auto">
            <a:xfrm>
              <a:off x="1792264" y="4140208"/>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3</a:t>
              </a:r>
            </a:p>
          </p:txBody>
        </p:sp>
        <p:sp>
          <p:nvSpPr>
            <p:cNvPr id="9" name="Oval 35"/>
            <p:cNvSpPr>
              <a:spLocks noChangeArrowheads="1"/>
            </p:cNvSpPr>
            <p:nvPr/>
          </p:nvSpPr>
          <p:spPr bwMode="auto">
            <a:xfrm>
              <a:off x="2727301" y="4137047"/>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4</a:t>
              </a:r>
            </a:p>
          </p:txBody>
        </p:sp>
        <p:sp>
          <p:nvSpPr>
            <p:cNvPr id="10" name="Oval 37"/>
            <p:cNvSpPr>
              <a:spLocks noChangeArrowheads="1"/>
            </p:cNvSpPr>
            <p:nvPr/>
          </p:nvSpPr>
          <p:spPr bwMode="auto">
            <a:xfrm>
              <a:off x="3159101" y="3348046"/>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5</a:t>
              </a:r>
            </a:p>
          </p:txBody>
        </p:sp>
        <p:sp>
          <p:nvSpPr>
            <p:cNvPr id="11" name="Freeform 13"/>
            <p:cNvSpPr>
              <a:spLocks/>
            </p:cNvSpPr>
            <p:nvPr/>
          </p:nvSpPr>
          <p:spPr bwMode="auto">
            <a:xfrm>
              <a:off x="1379452" y="2913073"/>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cxnSp>
          <p:nvCxnSpPr>
            <p:cNvPr id="12" name="直接连接符 11"/>
            <p:cNvCxnSpPr>
              <a:stCxn id="7" idx="5"/>
              <a:endCxn id="8" idx="1"/>
            </p:cNvCxnSpPr>
            <p:nvPr/>
          </p:nvCxnSpPr>
          <p:spPr>
            <a:xfrm rot="16200000" flipH="1">
              <a:off x="1440897" y="3799302"/>
              <a:ext cx="413809" cy="394473"/>
            </a:xfrm>
            <a:prstGeom prst="line">
              <a:avLst/>
            </a:prstGeom>
            <a:noFill/>
            <a:ln w="28575" cap="flat" cmpd="sng" algn="ctr">
              <a:solidFill>
                <a:srgbClr val="0000FF"/>
              </a:solidFill>
              <a:prstDash val="solid"/>
            </a:ln>
            <a:effectLst/>
          </p:spPr>
        </p:cxnSp>
        <p:cxnSp>
          <p:nvCxnSpPr>
            <p:cNvPr id="13" name="直接连接符 12"/>
            <p:cNvCxnSpPr>
              <a:stCxn id="5" idx="5"/>
              <a:endCxn id="6" idx="1"/>
            </p:cNvCxnSpPr>
            <p:nvPr/>
          </p:nvCxnSpPr>
          <p:spPr>
            <a:xfrm rot="16200000" flipH="1">
              <a:off x="1919528" y="3031746"/>
              <a:ext cx="523356" cy="308757"/>
            </a:xfrm>
            <a:prstGeom prst="line">
              <a:avLst/>
            </a:prstGeom>
            <a:noFill/>
            <a:ln w="28575" cap="flat" cmpd="sng" algn="ctr">
              <a:solidFill>
                <a:srgbClr val="0000FF"/>
              </a:solidFill>
              <a:prstDash val="solid"/>
            </a:ln>
            <a:effectLst/>
          </p:spPr>
        </p:cxnSp>
        <p:cxnSp>
          <p:nvCxnSpPr>
            <p:cNvPr id="14" name="直接连接符 13"/>
            <p:cNvCxnSpPr>
              <a:stCxn id="7" idx="6"/>
              <a:endCxn id="6" idx="2"/>
            </p:cNvCxnSpPr>
            <p:nvPr/>
          </p:nvCxnSpPr>
          <p:spPr>
            <a:xfrm flipV="1">
              <a:off x="1503339" y="3600467"/>
              <a:ext cx="779472" cy="36504"/>
            </a:xfrm>
            <a:prstGeom prst="line">
              <a:avLst/>
            </a:prstGeom>
            <a:noFill/>
            <a:ln w="28575" cap="flat" cmpd="sng" algn="ctr">
              <a:solidFill>
                <a:srgbClr val="0000FF"/>
              </a:solidFill>
              <a:prstDash val="solid"/>
            </a:ln>
            <a:effectLst/>
          </p:spPr>
        </p:cxnSp>
        <p:cxnSp>
          <p:nvCxnSpPr>
            <p:cNvPr id="15" name="直接连接符 14"/>
            <p:cNvCxnSpPr>
              <a:stCxn id="6" idx="6"/>
              <a:endCxn id="10" idx="2"/>
            </p:cNvCxnSpPr>
            <p:nvPr/>
          </p:nvCxnSpPr>
          <p:spPr>
            <a:xfrm flipV="1">
              <a:off x="2643174" y="3563946"/>
              <a:ext cx="515927" cy="36521"/>
            </a:xfrm>
            <a:prstGeom prst="line">
              <a:avLst/>
            </a:prstGeom>
            <a:noFill/>
            <a:ln w="28575" cap="flat" cmpd="sng" algn="ctr">
              <a:solidFill>
                <a:srgbClr val="0000FF"/>
              </a:solidFill>
              <a:prstDash val="solid"/>
            </a:ln>
            <a:effectLst/>
          </p:spPr>
        </p:cxnSp>
        <p:cxnSp>
          <p:nvCxnSpPr>
            <p:cNvPr id="16" name="直接连接符 15"/>
            <p:cNvCxnSpPr>
              <a:stCxn id="6" idx="5"/>
              <a:endCxn id="9" idx="1"/>
            </p:cNvCxnSpPr>
            <p:nvPr/>
          </p:nvCxnSpPr>
          <p:spPr>
            <a:xfrm rot="16200000" flipH="1">
              <a:off x="2461661" y="3881869"/>
              <a:ext cx="447152" cy="189675"/>
            </a:xfrm>
            <a:prstGeom prst="line">
              <a:avLst/>
            </a:prstGeom>
            <a:noFill/>
            <a:ln w="28575" cap="flat" cmpd="sng" algn="ctr">
              <a:solidFill>
                <a:srgbClr val="0000FF"/>
              </a:solidFill>
              <a:prstDash val="solid"/>
            </a:ln>
            <a:effectLst/>
          </p:spPr>
        </p:cxnSp>
        <p:cxnSp>
          <p:nvCxnSpPr>
            <p:cNvPr id="17" name="直接连接符 16"/>
            <p:cNvCxnSpPr>
              <a:stCxn id="8" idx="6"/>
              <a:endCxn id="9" idx="2"/>
            </p:cNvCxnSpPr>
            <p:nvPr/>
          </p:nvCxnSpPr>
          <p:spPr>
            <a:xfrm flipV="1">
              <a:off x="2152627" y="4352947"/>
              <a:ext cx="574674" cy="3161"/>
            </a:xfrm>
            <a:prstGeom prst="line">
              <a:avLst/>
            </a:prstGeom>
            <a:noFill/>
            <a:ln w="28575" cap="flat" cmpd="sng" algn="ctr">
              <a:solidFill>
                <a:srgbClr val="0000FF"/>
              </a:solidFill>
              <a:prstDash val="solid"/>
            </a:ln>
            <a:effectLst/>
          </p:spPr>
        </p:cxnSp>
        <p:cxnSp>
          <p:nvCxnSpPr>
            <p:cNvPr id="18" name="直接连接符 17"/>
            <p:cNvCxnSpPr>
              <a:stCxn id="5" idx="6"/>
              <a:endCxn id="10" idx="1"/>
            </p:cNvCxnSpPr>
            <p:nvPr/>
          </p:nvCxnSpPr>
          <p:spPr>
            <a:xfrm>
              <a:off x="2079602" y="2771783"/>
              <a:ext cx="1132273" cy="639499"/>
            </a:xfrm>
            <a:prstGeom prst="line">
              <a:avLst/>
            </a:prstGeom>
            <a:noFill/>
            <a:ln w="28575" cap="flat" cmpd="sng" algn="ctr">
              <a:solidFill>
                <a:srgbClr val="0000FF"/>
              </a:solidFill>
              <a:prstDash val="solid"/>
            </a:ln>
            <a:effectLst/>
          </p:spPr>
        </p:cxnSp>
      </p:grpSp>
      <p:grpSp>
        <p:nvGrpSpPr>
          <p:cNvPr id="19" name="组合 18"/>
          <p:cNvGrpSpPr/>
          <p:nvPr/>
        </p:nvGrpSpPr>
        <p:grpSpPr>
          <a:xfrm>
            <a:off x="5652120" y="2961826"/>
            <a:ext cx="2376488" cy="2016125"/>
            <a:chOff x="5410222" y="2571744"/>
            <a:chExt cx="2376488" cy="2016125"/>
          </a:xfrm>
        </p:grpSpPr>
        <p:sp>
          <p:nvSpPr>
            <p:cNvPr id="20" name="Oval 31"/>
            <p:cNvSpPr>
              <a:spLocks noChangeArrowheads="1"/>
            </p:cNvSpPr>
            <p:nvPr/>
          </p:nvSpPr>
          <p:spPr bwMode="auto">
            <a:xfrm>
              <a:off x="5986485" y="2571744"/>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FF"/>
                  </a:solidFill>
                  <a:effectLst/>
                  <a:uLnTx/>
                  <a:uFillTx/>
                  <a:latin typeface="Times New Roman" pitchFamily="18" charset="0"/>
                  <a:ea typeface="宋体" panose="02010600030101010101" pitchFamily="2" charset="-122"/>
                  <a:cs typeface="Times New Roman" pitchFamily="18" charset="0"/>
                </a:rPr>
                <a:t>0</a:t>
              </a:r>
            </a:p>
          </p:txBody>
        </p:sp>
        <p:sp>
          <p:nvSpPr>
            <p:cNvPr id="21" name="Oval 32"/>
            <p:cNvSpPr>
              <a:spLocks noChangeArrowheads="1"/>
            </p:cNvSpPr>
            <p:nvPr/>
          </p:nvSpPr>
          <p:spPr bwMode="auto">
            <a:xfrm>
              <a:off x="6550057" y="3400428"/>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1</a:t>
              </a:r>
            </a:p>
          </p:txBody>
        </p:sp>
        <p:sp>
          <p:nvSpPr>
            <p:cNvPr id="22" name="Oval 33"/>
            <p:cNvSpPr>
              <a:spLocks noChangeArrowheads="1"/>
            </p:cNvSpPr>
            <p:nvPr/>
          </p:nvSpPr>
          <p:spPr bwMode="auto">
            <a:xfrm>
              <a:off x="5410222" y="3436932"/>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2</a:t>
              </a:r>
            </a:p>
          </p:txBody>
        </p:sp>
        <p:sp>
          <p:nvSpPr>
            <p:cNvPr id="23" name="Oval 34"/>
            <p:cNvSpPr>
              <a:spLocks noChangeArrowheads="1"/>
            </p:cNvSpPr>
            <p:nvPr/>
          </p:nvSpPr>
          <p:spPr bwMode="auto">
            <a:xfrm>
              <a:off x="6059510" y="4156069"/>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3</a:t>
              </a:r>
            </a:p>
          </p:txBody>
        </p:sp>
        <p:sp>
          <p:nvSpPr>
            <p:cNvPr id="24" name="Oval 35"/>
            <p:cNvSpPr>
              <a:spLocks noChangeArrowheads="1"/>
            </p:cNvSpPr>
            <p:nvPr/>
          </p:nvSpPr>
          <p:spPr bwMode="auto">
            <a:xfrm>
              <a:off x="6994547" y="4152908"/>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4</a:t>
              </a:r>
            </a:p>
          </p:txBody>
        </p:sp>
        <p:sp>
          <p:nvSpPr>
            <p:cNvPr id="25" name="Oval 37"/>
            <p:cNvSpPr>
              <a:spLocks noChangeArrowheads="1"/>
            </p:cNvSpPr>
            <p:nvPr/>
          </p:nvSpPr>
          <p:spPr bwMode="auto">
            <a:xfrm>
              <a:off x="7426347" y="3363907"/>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5</a:t>
              </a:r>
            </a:p>
          </p:txBody>
        </p:sp>
        <p:sp>
          <p:nvSpPr>
            <p:cNvPr id="26" name="Freeform 13"/>
            <p:cNvSpPr>
              <a:spLocks/>
            </p:cNvSpPr>
            <p:nvPr/>
          </p:nvSpPr>
          <p:spPr bwMode="auto">
            <a:xfrm>
              <a:off x="5646698" y="2928934"/>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cxnSp>
          <p:nvCxnSpPr>
            <p:cNvPr id="27" name="直接连接符 26"/>
            <p:cNvCxnSpPr>
              <a:stCxn id="22" idx="5"/>
              <a:endCxn id="23" idx="1"/>
            </p:cNvCxnSpPr>
            <p:nvPr/>
          </p:nvCxnSpPr>
          <p:spPr>
            <a:xfrm rot="16200000" flipH="1">
              <a:off x="5708143" y="3815163"/>
              <a:ext cx="413809" cy="394473"/>
            </a:xfrm>
            <a:prstGeom prst="line">
              <a:avLst/>
            </a:prstGeom>
            <a:noFill/>
            <a:ln w="28575" cap="flat" cmpd="sng" algn="ctr">
              <a:solidFill>
                <a:srgbClr val="0000FF"/>
              </a:solidFill>
              <a:prstDash val="solid"/>
            </a:ln>
            <a:effectLst/>
          </p:spPr>
        </p:cxnSp>
        <p:cxnSp>
          <p:nvCxnSpPr>
            <p:cNvPr id="28" name="直接连接符 27"/>
            <p:cNvCxnSpPr>
              <a:stCxn id="21" idx="6"/>
              <a:endCxn id="25" idx="2"/>
            </p:cNvCxnSpPr>
            <p:nvPr/>
          </p:nvCxnSpPr>
          <p:spPr>
            <a:xfrm flipV="1">
              <a:off x="6910420" y="3579807"/>
              <a:ext cx="515927" cy="36521"/>
            </a:xfrm>
            <a:prstGeom prst="line">
              <a:avLst/>
            </a:prstGeom>
            <a:noFill/>
            <a:ln w="28575" cap="flat" cmpd="sng" algn="ctr">
              <a:solidFill>
                <a:srgbClr val="0000FF"/>
              </a:solidFill>
              <a:prstDash val="solid"/>
            </a:ln>
            <a:effectLst/>
          </p:spPr>
        </p:cxnSp>
        <p:cxnSp>
          <p:nvCxnSpPr>
            <p:cNvPr id="29" name="直接连接符 28"/>
            <p:cNvCxnSpPr>
              <a:stCxn id="21" idx="5"/>
              <a:endCxn id="24" idx="1"/>
            </p:cNvCxnSpPr>
            <p:nvPr/>
          </p:nvCxnSpPr>
          <p:spPr>
            <a:xfrm rot="16200000" flipH="1">
              <a:off x="6728907" y="3897730"/>
              <a:ext cx="447152" cy="189675"/>
            </a:xfrm>
            <a:prstGeom prst="line">
              <a:avLst/>
            </a:prstGeom>
            <a:noFill/>
            <a:ln w="28575" cap="flat" cmpd="sng" algn="ctr">
              <a:solidFill>
                <a:srgbClr val="0000FF"/>
              </a:solidFill>
              <a:prstDash val="solid"/>
            </a:ln>
            <a:effectLst/>
          </p:spPr>
        </p:cxnSp>
        <p:cxnSp>
          <p:nvCxnSpPr>
            <p:cNvPr id="30" name="直接连接符 29"/>
            <p:cNvCxnSpPr>
              <a:stCxn id="20" idx="6"/>
              <a:endCxn id="25" idx="1"/>
            </p:cNvCxnSpPr>
            <p:nvPr/>
          </p:nvCxnSpPr>
          <p:spPr>
            <a:xfrm>
              <a:off x="6346848" y="2787644"/>
              <a:ext cx="1132273" cy="639499"/>
            </a:xfrm>
            <a:prstGeom prst="line">
              <a:avLst/>
            </a:prstGeom>
            <a:noFill/>
            <a:ln w="28575" cap="flat" cmpd="sng" algn="ctr">
              <a:solidFill>
                <a:srgbClr val="0000FF"/>
              </a:solidFill>
              <a:prstDash val="solid"/>
            </a:ln>
            <a:effectLst/>
          </p:spPr>
        </p:cxnSp>
      </p:grpSp>
      <p:grpSp>
        <p:nvGrpSpPr>
          <p:cNvPr id="31" name="组合 30"/>
          <p:cNvGrpSpPr/>
          <p:nvPr/>
        </p:nvGrpSpPr>
        <p:grpSpPr>
          <a:xfrm>
            <a:off x="3667225" y="3665082"/>
            <a:ext cx="1643074" cy="642942"/>
            <a:chOff x="3643306" y="3000372"/>
            <a:chExt cx="1643074" cy="642942"/>
          </a:xfrm>
        </p:grpSpPr>
        <p:sp>
          <p:nvSpPr>
            <p:cNvPr id="32" name="右箭头 31"/>
            <p:cNvSpPr/>
            <p:nvPr/>
          </p:nvSpPr>
          <p:spPr bwMode="auto">
            <a:xfrm>
              <a:off x="3786182" y="3429000"/>
              <a:ext cx="1428760" cy="214314"/>
            </a:xfrm>
            <a:prstGeom prst="rightArrow">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lg"/>
            </a:ln>
            <a:effectLst>
              <a:outerShdw blurRad="40000" dist="23000" dir="5400000" rotWithShape="0">
                <a:srgbClr val="000000">
                  <a:alpha val="35000"/>
                </a:srgbClr>
              </a:outerShdw>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33" name="TextBox 48"/>
            <p:cNvSpPr txBox="1"/>
            <p:nvPr/>
          </p:nvSpPr>
          <p:spPr>
            <a:xfrm>
              <a:off x="3643306" y="3000372"/>
              <a:ext cx="164307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dirty="0" smtClean="0">
                  <a:ln>
                    <a:noFill/>
                  </a:ln>
                  <a:solidFill>
                    <a:srgbClr val="0000FF"/>
                  </a:solidFill>
                  <a:effectLst/>
                  <a:uLnTx/>
                  <a:uFillTx/>
                  <a:ea typeface="楷体" pitchFamily="49" charset="-122"/>
                  <a:cs typeface="Times New Roman" pitchFamily="18" charset="0"/>
                </a:rPr>
                <a:t>一棵生成树</a:t>
              </a:r>
              <a:endParaRPr kumimoji="0" lang="zh-CN" altLang="en-US" sz="2000" b="0" i="0" u="none" strike="noStrike" kern="0" cap="none" spc="0" normalizeH="0" baseline="0" noProof="0" dirty="0" smtClean="0">
                <a:ln>
                  <a:noFill/>
                </a:ln>
                <a:solidFill>
                  <a:srgbClr val="0000FF"/>
                </a:solidFill>
                <a:effectLst/>
                <a:uLnTx/>
                <a:uFillTx/>
              </a:endParaRPr>
            </a:p>
          </p:txBody>
        </p:sp>
      </p:grpSp>
    </p:spTree>
    <p:extLst>
      <p:ext uri="{BB962C8B-B14F-4D97-AF65-F5344CB8AC3E}">
        <p14:creationId xmlns:p14="http://schemas.microsoft.com/office/powerpoint/2010/main" val="45084760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9730"/>
                                        </p:tgtEl>
                                        <p:attrNameLst>
                                          <p:attrName>style.visibility</p:attrName>
                                        </p:attrNameLst>
                                      </p:cBhvr>
                                      <p:to>
                                        <p:strVal val="visible"/>
                                      </p:to>
                                    </p:set>
                                    <p:animEffect transition="in" filter="wipe(left)">
                                      <p:cBhvr>
                                        <p:cTn id="12" dur="500"/>
                                        <p:tgtEl>
                                          <p:spTgt spid="3297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val 31"/>
          <p:cNvSpPr>
            <a:spLocks noChangeArrowheads="1"/>
          </p:cNvSpPr>
          <p:nvPr/>
        </p:nvSpPr>
        <p:spPr bwMode="auto">
          <a:xfrm>
            <a:off x="1259632" y="980728"/>
            <a:ext cx="360363" cy="431800"/>
          </a:xfrm>
          <a:prstGeom prst="ellipse">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FF"/>
                </a:solidFill>
                <a:effectLst/>
                <a:uLnTx/>
                <a:uFillTx/>
                <a:latin typeface="Times New Roman" pitchFamily="18" charset="0"/>
                <a:ea typeface="宋体" panose="02010600030101010101" pitchFamily="2" charset="-122"/>
                <a:cs typeface="Times New Roman" pitchFamily="18" charset="0"/>
              </a:rPr>
              <a:t>0</a:t>
            </a:r>
          </a:p>
        </p:txBody>
      </p:sp>
      <p:sp>
        <p:nvSpPr>
          <p:cNvPr id="62" name="Oval 32"/>
          <p:cNvSpPr>
            <a:spLocks noChangeArrowheads="1"/>
          </p:cNvSpPr>
          <p:nvPr/>
        </p:nvSpPr>
        <p:spPr bwMode="auto">
          <a:xfrm>
            <a:off x="1823204" y="1809412"/>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1</a:t>
            </a:r>
          </a:p>
        </p:txBody>
      </p:sp>
      <p:sp>
        <p:nvSpPr>
          <p:cNvPr id="63" name="Oval 33"/>
          <p:cNvSpPr>
            <a:spLocks noChangeArrowheads="1"/>
          </p:cNvSpPr>
          <p:nvPr/>
        </p:nvSpPr>
        <p:spPr bwMode="auto">
          <a:xfrm>
            <a:off x="683369" y="1845916"/>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2</a:t>
            </a:r>
          </a:p>
        </p:txBody>
      </p:sp>
      <p:sp>
        <p:nvSpPr>
          <p:cNvPr id="64" name="Oval 34"/>
          <p:cNvSpPr>
            <a:spLocks noChangeArrowheads="1"/>
          </p:cNvSpPr>
          <p:nvPr/>
        </p:nvSpPr>
        <p:spPr bwMode="auto">
          <a:xfrm>
            <a:off x="1332657" y="2565053"/>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3</a:t>
            </a:r>
          </a:p>
        </p:txBody>
      </p:sp>
      <p:sp>
        <p:nvSpPr>
          <p:cNvPr id="65" name="Oval 35"/>
          <p:cNvSpPr>
            <a:spLocks noChangeArrowheads="1"/>
          </p:cNvSpPr>
          <p:nvPr/>
        </p:nvSpPr>
        <p:spPr bwMode="auto">
          <a:xfrm>
            <a:off x="2267694" y="2561892"/>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4</a:t>
            </a:r>
          </a:p>
        </p:txBody>
      </p:sp>
      <p:sp>
        <p:nvSpPr>
          <p:cNvPr id="66" name="Oval 37"/>
          <p:cNvSpPr>
            <a:spLocks noChangeArrowheads="1"/>
          </p:cNvSpPr>
          <p:nvPr/>
        </p:nvSpPr>
        <p:spPr bwMode="auto">
          <a:xfrm>
            <a:off x="2699494" y="1772891"/>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5</a:t>
            </a:r>
          </a:p>
        </p:txBody>
      </p:sp>
      <p:sp>
        <p:nvSpPr>
          <p:cNvPr id="67" name="Freeform 13"/>
          <p:cNvSpPr>
            <a:spLocks/>
          </p:cNvSpPr>
          <p:nvPr/>
        </p:nvSpPr>
        <p:spPr bwMode="auto">
          <a:xfrm>
            <a:off x="919845" y="1337918"/>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cxnSp>
        <p:nvCxnSpPr>
          <p:cNvPr id="68" name="直接连接符 67"/>
          <p:cNvCxnSpPr>
            <a:stCxn id="63" idx="5"/>
            <a:endCxn id="64" idx="1"/>
          </p:cNvCxnSpPr>
          <p:nvPr/>
        </p:nvCxnSpPr>
        <p:spPr>
          <a:xfrm rot="16200000" flipH="1">
            <a:off x="981290" y="2224147"/>
            <a:ext cx="413809" cy="394473"/>
          </a:xfrm>
          <a:prstGeom prst="line">
            <a:avLst/>
          </a:prstGeom>
          <a:noFill/>
          <a:ln w="28575" cap="flat" cmpd="sng" algn="ctr">
            <a:solidFill>
              <a:srgbClr val="0000FF"/>
            </a:solidFill>
            <a:prstDash val="solid"/>
          </a:ln>
          <a:effectLst/>
        </p:spPr>
      </p:cxnSp>
      <p:cxnSp>
        <p:nvCxnSpPr>
          <p:cNvPr id="69" name="直接连接符 68"/>
          <p:cNvCxnSpPr>
            <a:stCxn id="61" idx="5"/>
            <a:endCxn id="62" idx="1"/>
          </p:cNvCxnSpPr>
          <p:nvPr/>
        </p:nvCxnSpPr>
        <p:spPr>
          <a:xfrm rot="16200000" flipH="1">
            <a:off x="1459921" y="1456591"/>
            <a:ext cx="523356" cy="308757"/>
          </a:xfrm>
          <a:prstGeom prst="line">
            <a:avLst/>
          </a:prstGeom>
          <a:noFill/>
          <a:ln w="28575" cap="flat" cmpd="sng" algn="ctr">
            <a:solidFill>
              <a:srgbClr val="0000FF"/>
            </a:solidFill>
            <a:prstDash val="solid"/>
          </a:ln>
          <a:effectLst/>
        </p:spPr>
      </p:cxnSp>
      <p:cxnSp>
        <p:nvCxnSpPr>
          <p:cNvPr id="70" name="直接连接符 69"/>
          <p:cNvCxnSpPr>
            <a:stCxn id="63" idx="6"/>
            <a:endCxn id="62" idx="2"/>
          </p:cNvCxnSpPr>
          <p:nvPr/>
        </p:nvCxnSpPr>
        <p:spPr>
          <a:xfrm flipV="1">
            <a:off x="1043732" y="2025312"/>
            <a:ext cx="779472" cy="36504"/>
          </a:xfrm>
          <a:prstGeom prst="line">
            <a:avLst/>
          </a:prstGeom>
          <a:noFill/>
          <a:ln w="28575" cap="flat" cmpd="sng" algn="ctr">
            <a:solidFill>
              <a:srgbClr val="0000FF"/>
            </a:solidFill>
            <a:prstDash val="solid"/>
          </a:ln>
          <a:effectLst/>
        </p:spPr>
      </p:cxnSp>
      <p:cxnSp>
        <p:nvCxnSpPr>
          <p:cNvPr id="71" name="直接连接符 70"/>
          <p:cNvCxnSpPr>
            <a:stCxn id="62" idx="6"/>
            <a:endCxn id="66" idx="2"/>
          </p:cNvCxnSpPr>
          <p:nvPr/>
        </p:nvCxnSpPr>
        <p:spPr>
          <a:xfrm flipV="1">
            <a:off x="2183567" y="1988791"/>
            <a:ext cx="515927" cy="36521"/>
          </a:xfrm>
          <a:prstGeom prst="line">
            <a:avLst/>
          </a:prstGeom>
          <a:noFill/>
          <a:ln w="28575" cap="flat" cmpd="sng" algn="ctr">
            <a:solidFill>
              <a:srgbClr val="0000FF"/>
            </a:solidFill>
            <a:prstDash val="solid"/>
          </a:ln>
          <a:effectLst/>
        </p:spPr>
      </p:cxnSp>
      <p:cxnSp>
        <p:nvCxnSpPr>
          <p:cNvPr id="72" name="直接连接符 71"/>
          <p:cNvCxnSpPr>
            <a:stCxn id="62" idx="5"/>
            <a:endCxn id="65" idx="1"/>
          </p:cNvCxnSpPr>
          <p:nvPr/>
        </p:nvCxnSpPr>
        <p:spPr>
          <a:xfrm rot="16200000" flipH="1">
            <a:off x="2002054" y="2306714"/>
            <a:ext cx="447152" cy="189675"/>
          </a:xfrm>
          <a:prstGeom prst="line">
            <a:avLst/>
          </a:prstGeom>
          <a:noFill/>
          <a:ln w="28575" cap="flat" cmpd="sng" algn="ctr">
            <a:solidFill>
              <a:srgbClr val="0000FF"/>
            </a:solidFill>
            <a:prstDash val="solid"/>
          </a:ln>
          <a:effectLst/>
        </p:spPr>
      </p:cxnSp>
      <p:cxnSp>
        <p:nvCxnSpPr>
          <p:cNvPr id="73" name="直接连接符 72"/>
          <p:cNvCxnSpPr>
            <a:stCxn id="64" idx="6"/>
            <a:endCxn id="65" idx="2"/>
          </p:cNvCxnSpPr>
          <p:nvPr/>
        </p:nvCxnSpPr>
        <p:spPr>
          <a:xfrm flipV="1">
            <a:off x="1693020" y="2777792"/>
            <a:ext cx="574674" cy="3161"/>
          </a:xfrm>
          <a:prstGeom prst="line">
            <a:avLst/>
          </a:prstGeom>
          <a:noFill/>
          <a:ln w="28575" cap="flat" cmpd="sng" algn="ctr">
            <a:solidFill>
              <a:srgbClr val="0000FF"/>
            </a:solidFill>
            <a:prstDash val="solid"/>
          </a:ln>
          <a:effectLst/>
        </p:spPr>
      </p:cxnSp>
      <p:cxnSp>
        <p:nvCxnSpPr>
          <p:cNvPr id="74" name="直接连接符 73"/>
          <p:cNvCxnSpPr>
            <a:stCxn id="61" idx="6"/>
            <a:endCxn id="66" idx="1"/>
          </p:cNvCxnSpPr>
          <p:nvPr/>
        </p:nvCxnSpPr>
        <p:spPr>
          <a:xfrm>
            <a:off x="1619995" y="1196628"/>
            <a:ext cx="1132273" cy="639499"/>
          </a:xfrm>
          <a:prstGeom prst="line">
            <a:avLst/>
          </a:prstGeom>
          <a:noFill/>
          <a:ln w="28575" cap="flat" cmpd="sng" algn="ctr">
            <a:solidFill>
              <a:srgbClr val="0000FF"/>
            </a:solidFill>
            <a:prstDash val="solid"/>
          </a:ln>
          <a:effectLst/>
        </p:spPr>
      </p:cxnSp>
      <p:grpSp>
        <p:nvGrpSpPr>
          <p:cNvPr id="75" name="组合 74"/>
          <p:cNvGrpSpPr/>
          <p:nvPr/>
        </p:nvGrpSpPr>
        <p:grpSpPr>
          <a:xfrm>
            <a:off x="5236367" y="980728"/>
            <a:ext cx="2376488" cy="2016125"/>
            <a:chOff x="5124470" y="2341569"/>
            <a:chExt cx="2376488" cy="2016125"/>
          </a:xfrm>
        </p:grpSpPr>
        <p:sp>
          <p:nvSpPr>
            <p:cNvPr id="76" name="Oval 31"/>
            <p:cNvSpPr>
              <a:spLocks noChangeArrowheads="1"/>
            </p:cNvSpPr>
            <p:nvPr/>
          </p:nvSpPr>
          <p:spPr bwMode="auto">
            <a:xfrm>
              <a:off x="5700733" y="2341569"/>
              <a:ext cx="360363" cy="431800"/>
            </a:xfrm>
            <a:prstGeom prst="ellipse">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FF"/>
                  </a:solidFill>
                  <a:effectLst/>
                  <a:uLnTx/>
                  <a:uFillTx/>
                  <a:latin typeface="Times New Roman" pitchFamily="18" charset="0"/>
                  <a:ea typeface="宋体" panose="02010600030101010101" pitchFamily="2" charset="-122"/>
                  <a:cs typeface="Times New Roman" pitchFamily="18" charset="0"/>
                </a:rPr>
                <a:t>0</a:t>
              </a:r>
            </a:p>
          </p:txBody>
        </p:sp>
        <p:sp>
          <p:nvSpPr>
            <p:cNvPr id="77" name="Oval 32"/>
            <p:cNvSpPr>
              <a:spLocks noChangeArrowheads="1"/>
            </p:cNvSpPr>
            <p:nvPr/>
          </p:nvSpPr>
          <p:spPr bwMode="auto">
            <a:xfrm>
              <a:off x="6264305" y="3170253"/>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1</a:t>
              </a:r>
            </a:p>
          </p:txBody>
        </p:sp>
        <p:sp>
          <p:nvSpPr>
            <p:cNvPr id="78" name="Oval 33"/>
            <p:cNvSpPr>
              <a:spLocks noChangeArrowheads="1"/>
            </p:cNvSpPr>
            <p:nvPr/>
          </p:nvSpPr>
          <p:spPr bwMode="auto">
            <a:xfrm>
              <a:off x="5124470" y="3206757"/>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2</a:t>
              </a:r>
            </a:p>
          </p:txBody>
        </p:sp>
        <p:sp>
          <p:nvSpPr>
            <p:cNvPr id="79" name="Oval 34"/>
            <p:cNvSpPr>
              <a:spLocks noChangeArrowheads="1"/>
            </p:cNvSpPr>
            <p:nvPr/>
          </p:nvSpPr>
          <p:spPr bwMode="auto">
            <a:xfrm>
              <a:off x="5773758" y="3925894"/>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3</a:t>
              </a:r>
            </a:p>
          </p:txBody>
        </p:sp>
        <p:sp>
          <p:nvSpPr>
            <p:cNvPr id="80" name="Oval 35"/>
            <p:cNvSpPr>
              <a:spLocks noChangeArrowheads="1"/>
            </p:cNvSpPr>
            <p:nvPr/>
          </p:nvSpPr>
          <p:spPr bwMode="auto">
            <a:xfrm>
              <a:off x="6708795" y="3922733"/>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4</a:t>
              </a:r>
            </a:p>
          </p:txBody>
        </p:sp>
        <p:sp>
          <p:nvSpPr>
            <p:cNvPr id="81" name="Oval 37"/>
            <p:cNvSpPr>
              <a:spLocks noChangeArrowheads="1"/>
            </p:cNvSpPr>
            <p:nvPr/>
          </p:nvSpPr>
          <p:spPr bwMode="auto">
            <a:xfrm>
              <a:off x="7140595" y="3133732"/>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5</a:t>
              </a:r>
            </a:p>
          </p:txBody>
        </p:sp>
        <p:sp>
          <p:nvSpPr>
            <p:cNvPr id="82" name="Freeform 13"/>
            <p:cNvSpPr>
              <a:spLocks/>
            </p:cNvSpPr>
            <p:nvPr/>
          </p:nvSpPr>
          <p:spPr bwMode="auto">
            <a:xfrm>
              <a:off x="5360946" y="2698759"/>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CC00CC"/>
              </a:solidFill>
              <a:prstDash val="solid"/>
              <a:round/>
              <a:headEnd type="none" w="med" len="med"/>
              <a:tailEnd type="none" w="med" len="lg"/>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cxnSp>
          <p:nvCxnSpPr>
            <p:cNvPr id="83" name="直接连接符 82"/>
            <p:cNvCxnSpPr>
              <a:stCxn id="78" idx="5"/>
              <a:endCxn id="79" idx="1"/>
            </p:cNvCxnSpPr>
            <p:nvPr/>
          </p:nvCxnSpPr>
          <p:spPr>
            <a:xfrm rot="16200000" flipH="1">
              <a:off x="5422391" y="3584988"/>
              <a:ext cx="413809" cy="394473"/>
            </a:xfrm>
            <a:prstGeom prst="line">
              <a:avLst/>
            </a:prstGeom>
            <a:noFill/>
            <a:ln w="28575" cap="flat" cmpd="sng" algn="ctr">
              <a:solidFill>
                <a:srgbClr val="CC00CC"/>
              </a:solidFill>
              <a:prstDash val="solid"/>
            </a:ln>
            <a:effectLst/>
          </p:spPr>
        </p:cxnSp>
        <p:cxnSp>
          <p:nvCxnSpPr>
            <p:cNvPr id="84" name="直接连接符 83"/>
            <p:cNvCxnSpPr>
              <a:stCxn id="77" idx="6"/>
              <a:endCxn id="81" idx="2"/>
            </p:cNvCxnSpPr>
            <p:nvPr/>
          </p:nvCxnSpPr>
          <p:spPr>
            <a:xfrm flipV="1">
              <a:off x="6624668" y="3349632"/>
              <a:ext cx="515927" cy="36521"/>
            </a:xfrm>
            <a:prstGeom prst="line">
              <a:avLst/>
            </a:prstGeom>
            <a:noFill/>
            <a:ln w="28575" cap="flat" cmpd="sng" algn="ctr">
              <a:solidFill>
                <a:srgbClr val="CC00CC"/>
              </a:solidFill>
              <a:prstDash val="solid"/>
            </a:ln>
            <a:effectLst/>
          </p:spPr>
        </p:cxnSp>
        <p:cxnSp>
          <p:nvCxnSpPr>
            <p:cNvPr id="85" name="直接连接符 84"/>
            <p:cNvCxnSpPr>
              <a:stCxn id="77" idx="5"/>
              <a:endCxn id="80" idx="1"/>
            </p:cNvCxnSpPr>
            <p:nvPr/>
          </p:nvCxnSpPr>
          <p:spPr>
            <a:xfrm rot="16200000" flipH="1">
              <a:off x="6443155" y="3667555"/>
              <a:ext cx="447152" cy="189675"/>
            </a:xfrm>
            <a:prstGeom prst="line">
              <a:avLst/>
            </a:prstGeom>
            <a:noFill/>
            <a:ln w="28575" cap="flat" cmpd="sng" algn="ctr">
              <a:solidFill>
                <a:srgbClr val="CC00CC"/>
              </a:solidFill>
              <a:prstDash val="solid"/>
            </a:ln>
            <a:effectLst/>
          </p:spPr>
        </p:cxnSp>
        <p:cxnSp>
          <p:nvCxnSpPr>
            <p:cNvPr id="86" name="直接连接符 85"/>
            <p:cNvCxnSpPr>
              <a:stCxn id="79" idx="6"/>
              <a:endCxn id="80" idx="2"/>
            </p:cNvCxnSpPr>
            <p:nvPr/>
          </p:nvCxnSpPr>
          <p:spPr>
            <a:xfrm flipV="1">
              <a:off x="6134121" y="4138633"/>
              <a:ext cx="574674" cy="3161"/>
            </a:xfrm>
            <a:prstGeom prst="line">
              <a:avLst/>
            </a:prstGeom>
            <a:noFill/>
            <a:ln w="28575" cap="flat" cmpd="sng" algn="ctr">
              <a:solidFill>
                <a:srgbClr val="CC00CC"/>
              </a:solidFill>
              <a:prstDash val="solid"/>
            </a:ln>
            <a:effectLst/>
          </p:spPr>
        </p:cxnSp>
      </p:grpSp>
      <p:grpSp>
        <p:nvGrpSpPr>
          <p:cNvPr id="87" name="组合 86"/>
          <p:cNvGrpSpPr/>
          <p:nvPr/>
        </p:nvGrpSpPr>
        <p:grpSpPr>
          <a:xfrm>
            <a:off x="3255137" y="1496655"/>
            <a:ext cx="1643074" cy="642942"/>
            <a:chOff x="3643306" y="3000372"/>
            <a:chExt cx="1643074" cy="642942"/>
          </a:xfrm>
        </p:grpSpPr>
        <p:sp>
          <p:nvSpPr>
            <p:cNvPr id="88" name="右箭头 87"/>
            <p:cNvSpPr/>
            <p:nvPr/>
          </p:nvSpPr>
          <p:spPr bwMode="auto">
            <a:xfrm>
              <a:off x="3786182" y="3429000"/>
              <a:ext cx="1428760" cy="214314"/>
            </a:xfrm>
            <a:prstGeom prst="rightArrow">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lg"/>
            </a:ln>
            <a:effectLst>
              <a:outerShdw blurRad="40000" dist="23000" dir="5400000" rotWithShape="0">
                <a:srgbClr val="000000">
                  <a:alpha val="35000"/>
                </a:srgbClr>
              </a:outerShdw>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89" name="TextBox 36"/>
            <p:cNvSpPr txBox="1"/>
            <p:nvPr/>
          </p:nvSpPr>
          <p:spPr>
            <a:xfrm>
              <a:off x="3643306" y="3000372"/>
              <a:ext cx="164307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smtClean="0">
                  <a:ln>
                    <a:noFill/>
                  </a:ln>
                  <a:solidFill>
                    <a:srgbClr val="0000FF"/>
                  </a:solidFill>
                  <a:effectLst/>
                  <a:uLnTx/>
                  <a:uFillTx/>
                  <a:ea typeface="楷体" pitchFamily="49" charset="-122"/>
                  <a:cs typeface="Times New Roman" pitchFamily="18" charset="0"/>
                </a:rPr>
                <a:t>DFS</a:t>
              </a:r>
              <a:r>
                <a:rPr kumimoji="1" lang="zh-CN" altLang="en-US" sz="2000" b="0" i="0" u="none" strike="noStrike" kern="0" cap="none" spc="0" normalizeH="0" baseline="0" noProof="0" smtClean="0">
                  <a:ln>
                    <a:noFill/>
                  </a:ln>
                  <a:solidFill>
                    <a:srgbClr val="0000FF"/>
                  </a:solidFill>
                  <a:effectLst/>
                  <a:uLnTx/>
                  <a:uFillTx/>
                  <a:ea typeface="楷体" pitchFamily="49" charset="-122"/>
                  <a:cs typeface="Times New Roman" pitchFamily="18" charset="0"/>
                </a:rPr>
                <a:t>生成树</a:t>
              </a:r>
              <a:endParaRPr kumimoji="0" lang="zh-CN" altLang="en-US" sz="2000" b="0" i="0" u="none" strike="noStrike" kern="0" cap="none" spc="0" normalizeH="0" baseline="0" noProof="0" smtClean="0">
                <a:ln>
                  <a:noFill/>
                </a:ln>
                <a:solidFill>
                  <a:srgbClr val="0000FF"/>
                </a:solidFill>
                <a:effectLst/>
                <a:uLnTx/>
                <a:uFillTx/>
              </a:endParaRPr>
            </a:p>
          </p:txBody>
        </p:sp>
      </p:grpSp>
      <p:sp>
        <p:nvSpPr>
          <p:cNvPr id="90" name="Oval 31"/>
          <p:cNvSpPr>
            <a:spLocks noChangeArrowheads="1"/>
          </p:cNvSpPr>
          <p:nvPr/>
        </p:nvSpPr>
        <p:spPr bwMode="auto">
          <a:xfrm>
            <a:off x="1439813" y="3561753"/>
            <a:ext cx="360363" cy="431800"/>
          </a:xfrm>
          <a:prstGeom prst="ellipse">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FF"/>
                </a:solidFill>
                <a:effectLst/>
                <a:uLnTx/>
                <a:uFillTx/>
                <a:latin typeface="Times New Roman" pitchFamily="18" charset="0"/>
                <a:ea typeface="宋体" panose="02010600030101010101" pitchFamily="2" charset="-122"/>
                <a:cs typeface="Times New Roman" pitchFamily="18" charset="0"/>
              </a:rPr>
              <a:t>0</a:t>
            </a:r>
          </a:p>
        </p:txBody>
      </p:sp>
      <p:sp>
        <p:nvSpPr>
          <p:cNvPr id="91" name="Oval 32"/>
          <p:cNvSpPr>
            <a:spLocks noChangeArrowheads="1"/>
          </p:cNvSpPr>
          <p:nvPr/>
        </p:nvSpPr>
        <p:spPr bwMode="auto">
          <a:xfrm>
            <a:off x="2003385" y="4390437"/>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1</a:t>
            </a:r>
          </a:p>
        </p:txBody>
      </p:sp>
      <p:sp>
        <p:nvSpPr>
          <p:cNvPr id="92" name="Oval 33"/>
          <p:cNvSpPr>
            <a:spLocks noChangeArrowheads="1"/>
          </p:cNvSpPr>
          <p:nvPr/>
        </p:nvSpPr>
        <p:spPr bwMode="auto">
          <a:xfrm>
            <a:off x="863550" y="4426941"/>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2</a:t>
            </a:r>
          </a:p>
        </p:txBody>
      </p:sp>
      <p:sp>
        <p:nvSpPr>
          <p:cNvPr id="93" name="Oval 34"/>
          <p:cNvSpPr>
            <a:spLocks noChangeArrowheads="1"/>
          </p:cNvSpPr>
          <p:nvPr/>
        </p:nvSpPr>
        <p:spPr bwMode="auto">
          <a:xfrm>
            <a:off x="1512838" y="5146078"/>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3</a:t>
            </a:r>
          </a:p>
        </p:txBody>
      </p:sp>
      <p:sp>
        <p:nvSpPr>
          <p:cNvPr id="94" name="Oval 35"/>
          <p:cNvSpPr>
            <a:spLocks noChangeArrowheads="1"/>
          </p:cNvSpPr>
          <p:nvPr/>
        </p:nvSpPr>
        <p:spPr bwMode="auto">
          <a:xfrm>
            <a:off x="2447875" y="5142917"/>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4</a:t>
            </a:r>
          </a:p>
        </p:txBody>
      </p:sp>
      <p:sp>
        <p:nvSpPr>
          <p:cNvPr id="95" name="Oval 37"/>
          <p:cNvSpPr>
            <a:spLocks noChangeArrowheads="1"/>
          </p:cNvSpPr>
          <p:nvPr/>
        </p:nvSpPr>
        <p:spPr bwMode="auto">
          <a:xfrm>
            <a:off x="2879675" y="4353916"/>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5</a:t>
            </a:r>
          </a:p>
        </p:txBody>
      </p:sp>
      <p:sp>
        <p:nvSpPr>
          <p:cNvPr id="96" name="Freeform 13"/>
          <p:cNvSpPr>
            <a:spLocks/>
          </p:cNvSpPr>
          <p:nvPr/>
        </p:nvSpPr>
        <p:spPr bwMode="auto">
          <a:xfrm>
            <a:off x="1100026" y="3918943"/>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cxnSp>
        <p:nvCxnSpPr>
          <p:cNvPr id="97" name="直接连接符 96"/>
          <p:cNvCxnSpPr>
            <a:stCxn id="92" idx="5"/>
            <a:endCxn id="93" idx="1"/>
          </p:cNvCxnSpPr>
          <p:nvPr/>
        </p:nvCxnSpPr>
        <p:spPr>
          <a:xfrm rot="16200000" flipH="1">
            <a:off x="1161471" y="4805172"/>
            <a:ext cx="413809" cy="394473"/>
          </a:xfrm>
          <a:prstGeom prst="line">
            <a:avLst/>
          </a:prstGeom>
          <a:noFill/>
          <a:ln w="28575" cap="flat" cmpd="sng" algn="ctr">
            <a:solidFill>
              <a:srgbClr val="0000FF"/>
            </a:solidFill>
            <a:prstDash val="solid"/>
          </a:ln>
          <a:effectLst/>
        </p:spPr>
      </p:cxnSp>
      <p:cxnSp>
        <p:nvCxnSpPr>
          <p:cNvPr id="98" name="直接连接符 97"/>
          <p:cNvCxnSpPr>
            <a:stCxn id="90" idx="5"/>
            <a:endCxn id="91" idx="1"/>
          </p:cNvCxnSpPr>
          <p:nvPr/>
        </p:nvCxnSpPr>
        <p:spPr>
          <a:xfrm rot="16200000" flipH="1">
            <a:off x="1640102" y="4037616"/>
            <a:ext cx="523356" cy="308757"/>
          </a:xfrm>
          <a:prstGeom prst="line">
            <a:avLst/>
          </a:prstGeom>
          <a:noFill/>
          <a:ln w="28575" cap="flat" cmpd="sng" algn="ctr">
            <a:solidFill>
              <a:srgbClr val="0000FF"/>
            </a:solidFill>
            <a:prstDash val="solid"/>
          </a:ln>
          <a:effectLst/>
        </p:spPr>
      </p:cxnSp>
      <p:cxnSp>
        <p:nvCxnSpPr>
          <p:cNvPr id="99" name="直接连接符 98"/>
          <p:cNvCxnSpPr>
            <a:stCxn id="92" idx="6"/>
            <a:endCxn id="91" idx="2"/>
          </p:cNvCxnSpPr>
          <p:nvPr/>
        </p:nvCxnSpPr>
        <p:spPr>
          <a:xfrm flipV="1">
            <a:off x="1223913" y="4606337"/>
            <a:ext cx="779472" cy="36504"/>
          </a:xfrm>
          <a:prstGeom prst="line">
            <a:avLst/>
          </a:prstGeom>
          <a:noFill/>
          <a:ln w="28575" cap="flat" cmpd="sng" algn="ctr">
            <a:solidFill>
              <a:srgbClr val="0000FF"/>
            </a:solidFill>
            <a:prstDash val="solid"/>
          </a:ln>
          <a:effectLst/>
        </p:spPr>
      </p:cxnSp>
      <p:cxnSp>
        <p:nvCxnSpPr>
          <p:cNvPr id="100" name="直接连接符 99"/>
          <p:cNvCxnSpPr>
            <a:stCxn id="91" idx="6"/>
            <a:endCxn id="95" idx="2"/>
          </p:cNvCxnSpPr>
          <p:nvPr/>
        </p:nvCxnSpPr>
        <p:spPr>
          <a:xfrm flipV="1">
            <a:off x="2363748" y="4569816"/>
            <a:ext cx="515927" cy="36521"/>
          </a:xfrm>
          <a:prstGeom prst="line">
            <a:avLst/>
          </a:prstGeom>
          <a:noFill/>
          <a:ln w="28575" cap="flat" cmpd="sng" algn="ctr">
            <a:solidFill>
              <a:srgbClr val="0000FF"/>
            </a:solidFill>
            <a:prstDash val="solid"/>
          </a:ln>
          <a:effectLst/>
        </p:spPr>
      </p:cxnSp>
      <p:cxnSp>
        <p:nvCxnSpPr>
          <p:cNvPr id="101" name="直接连接符 100"/>
          <p:cNvCxnSpPr>
            <a:stCxn id="91" idx="5"/>
            <a:endCxn id="94" idx="1"/>
          </p:cNvCxnSpPr>
          <p:nvPr/>
        </p:nvCxnSpPr>
        <p:spPr>
          <a:xfrm rot="16200000" flipH="1">
            <a:off x="2182235" y="4887739"/>
            <a:ext cx="447152" cy="189675"/>
          </a:xfrm>
          <a:prstGeom prst="line">
            <a:avLst/>
          </a:prstGeom>
          <a:noFill/>
          <a:ln w="28575" cap="flat" cmpd="sng" algn="ctr">
            <a:solidFill>
              <a:srgbClr val="0000FF"/>
            </a:solidFill>
            <a:prstDash val="solid"/>
          </a:ln>
          <a:effectLst/>
        </p:spPr>
      </p:cxnSp>
      <p:cxnSp>
        <p:nvCxnSpPr>
          <p:cNvPr id="102" name="直接连接符 101"/>
          <p:cNvCxnSpPr>
            <a:stCxn id="93" idx="6"/>
            <a:endCxn id="94" idx="2"/>
          </p:cNvCxnSpPr>
          <p:nvPr/>
        </p:nvCxnSpPr>
        <p:spPr>
          <a:xfrm flipV="1">
            <a:off x="1873201" y="5358817"/>
            <a:ext cx="574674" cy="3161"/>
          </a:xfrm>
          <a:prstGeom prst="line">
            <a:avLst/>
          </a:prstGeom>
          <a:noFill/>
          <a:ln w="28575" cap="flat" cmpd="sng" algn="ctr">
            <a:solidFill>
              <a:srgbClr val="0000FF"/>
            </a:solidFill>
            <a:prstDash val="solid"/>
          </a:ln>
          <a:effectLst/>
        </p:spPr>
      </p:cxnSp>
      <p:cxnSp>
        <p:nvCxnSpPr>
          <p:cNvPr id="103" name="直接连接符 102"/>
          <p:cNvCxnSpPr>
            <a:stCxn id="90" idx="6"/>
            <a:endCxn id="95" idx="1"/>
          </p:cNvCxnSpPr>
          <p:nvPr/>
        </p:nvCxnSpPr>
        <p:spPr>
          <a:xfrm>
            <a:off x="1800176" y="3777653"/>
            <a:ext cx="1132273" cy="639499"/>
          </a:xfrm>
          <a:prstGeom prst="line">
            <a:avLst/>
          </a:prstGeom>
          <a:noFill/>
          <a:ln w="28575" cap="flat" cmpd="sng" algn="ctr">
            <a:solidFill>
              <a:srgbClr val="0000FF"/>
            </a:solidFill>
            <a:prstDash val="solid"/>
          </a:ln>
          <a:effectLst/>
        </p:spPr>
      </p:cxnSp>
      <p:grpSp>
        <p:nvGrpSpPr>
          <p:cNvPr id="104" name="组合 34"/>
          <p:cNvGrpSpPr/>
          <p:nvPr/>
        </p:nvGrpSpPr>
        <p:grpSpPr>
          <a:xfrm>
            <a:off x="3435318" y="4077680"/>
            <a:ext cx="1643074" cy="642942"/>
            <a:chOff x="3643306" y="3000372"/>
            <a:chExt cx="1643074" cy="642942"/>
          </a:xfrm>
        </p:grpSpPr>
        <p:sp>
          <p:nvSpPr>
            <p:cNvPr id="105" name="右箭头 104"/>
            <p:cNvSpPr/>
            <p:nvPr/>
          </p:nvSpPr>
          <p:spPr bwMode="auto">
            <a:xfrm>
              <a:off x="3786182" y="3429000"/>
              <a:ext cx="1428760" cy="214314"/>
            </a:xfrm>
            <a:prstGeom prst="rightArrow">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headEnd type="none" w="med" len="med"/>
              <a:tailEnd type="none" w="med" len="lg"/>
            </a:ln>
            <a:effectLst>
              <a:outerShdw blurRad="40000" dist="23000" dir="5400000" rotWithShape="0">
                <a:srgbClr val="000000">
                  <a:alpha val="35000"/>
                </a:srgbClr>
              </a:outerShdw>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cs typeface="+mn-cs"/>
              </a:endParaRPr>
            </a:p>
          </p:txBody>
        </p:sp>
        <p:sp>
          <p:nvSpPr>
            <p:cNvPr id="106" name="TextBox 36"/>
            <p:cNvSpPr txBox="1"/>
            <p:nvPr/>
          </p:nvSpPr>
          <p:spPr>
            <a:xfrm>
              <a:off x="3643306" y="3000372"/>
              <a:ext cx="1643074"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smtClean="0">
                  <a:ln>
                    <a:noFill/>
                  </a:ln>
                  <a:solidFill>
                    <a:srgbClr val="0000FF"/>
                  </a:solidFill>
                  <a:effectLst/>
                  <a:uLnTx/>
                  <a:uFillTx/>
                  <a:ea typeface="楷体" pitchFamily="49" charset="-122"/>
                  <a:cs typeface="Times New Roman" pitchFamily="18" charset="0"/>
                </a:rPr>
                <a:t>BFS</a:t>
              </a:r>
              <a:r>
                <a:rPr kumimoji="1" lang="zh-CN" altLang="en-US" sz="2000" b="0" i="0" u="none" strike="noStrike" kern="0" cap="none" spc="0" normalizeH="0" baseline="0" noProof="0" smtClean="0">
                  <a:ln>
                    <a:noFill/>
                  </a:ln>
                  <a:solidFill>
                    <a:srgbClr val="0000FF"/>
                  </a:solidFill>
                  <a:effectLst/>
                  <a:uLnTx/>
                  <a:uFillTx/>
                  <a:ea typeface="楷体" pitchFamily="49" charset="-122"/>
                  <a:cs typeface="Times New Roman" pitchFamily="18" charset="0"/>
                </a:rPr>
                <a:t>生成树</a:t>
              </a:r>
              <a:endParaRPr kumimoji="0" lang="zh-CN" altLang="en-US" sz="2000" b="0" i="0" u="none" strike="noStrike" kern="0" cap="none" spc="0" normalizeH="0" baseline="0" noProof="0" smtClean="0">
                <a:ln>
                  <a:noFill/>
                </a:ln>
                <a:solidFill>
                  <a:srgbClr val="0000FF"/>
                </a:solidFill>
                <a:effectLst/>
                <a:uLnTx/>
                <a:uFillTx/>
              </a:endParaRPr>
            </a:p>
          </p:txBody>
        </p:sp>
      </p:grpSp>
      <p:grpSp>
        <p:nvGrpSpPr>
          <p:cNvPr id="107" name="组合 68"/>
          <p:cNvGrpSpPr/>
          <p:nvPr/>
        </p:nvGrpSpPr>
        <p:grpSpPr>
          <a:xfrm>
            <a:off x="5507020" y="3561753"/>
            <a:ext cx="2376488" cy="2016125"/>
            <a:chOff x="3124206" y="4127519"/>
            <a:chExt cx="2376488" cy="2016125"/>
          </a:xfrm>
        </p:grpSpPr>
        <p:sp>
          <p:nvSpPr>
            <p:cNvPr id="108" name="Oval 31"/>
            <p:cNvSpPr>
              <a:spLocks noChangeArrowheads="1"/>
            </p:cNvSpPr>
            <p:nvPr/>
          </p:nvSpPr>
          <p:spPr bwMode="auto">
            <a:xfrm>
              <a:off x="3700469" y="4127519"/>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00FF"/>
                  </a:solidFill>
                  <a:effectLst/>
                  <a:uLnTx/>
                  <a:uFillTx/>
                  <a:latin typeface="Times New Roman" pitchFamily="18" charset="0"/>
                  <a:ea typeface="宋体" panose="02010600030101010101" pitchFamily="2" charset="-122"/>
                  <a:cs typeface="Times New Roman" pitchFamily="18" charset="0"/>
                </a:rPr>
                <a:t>0</a:t>
              </a:r>
            </a:p>
          </p:txBody>
        </p:sp>
        <p:sp>
          <p:nvSpPr>
            <p:cNvPr id="109" name="Oval 32"/>
            <p:cNvSpPr>
              <a:spLocks noChangeArrowheads="1"/>
            </p:cNvSpPr>
            <p:nvPr/>
          </p:nvSpPr>
          <p:spPr bwMode="auto">
            <a:xfrm>
              <a:off x="4264041" y="4956203"/>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1</a:t>
              </a:r>
            </a:p>
          </p:txBody>
        </p:sp>
        <p:sp>
          <p:nvSpPr>
            <p:cNvPr id="110" name="Oval 33"/>
            <p:cNvSpPr>
              <a:spLocks noChangeArrowheads="1"/>
            </p:cNvSpPr>
            <p:nvPr/>
          </p:nvSpPr>
          <p:spPr bwMode="auto">
            <a:xfrm>
              <a:off x="3124206" y="4992707"/>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2</a:t>
              </a:r>
            </a:p>
          </p:txBody>
        </p:sp>
        <p:sp>
          <p:nvSpPr>
            <p:cNvPr id="111" name="Oval 34"/>
            <p:cNvSpPr>
              <a:spLocks noChangeArrowheads="1"/>
            </p:cNvSpPr>
            <p:nvPr/>
          </p:nvSpPr>
          <p:spPr bwMode="auto">
            <a:xfrm>
              <a:off x="3773494" y="5711844"/>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3</a:t>
              </a:r>
            </a:p>
          </p:txBody>
        </p:sp>
        <p:sp>
          <p:nvSpPr>
            <p:cNvPr id="112" name="Oval 35"/>
            <p:cNvSpPr>
              <a:spLocks noChangeArrowheads="1"/>
            </p:cNvSpPr>
            <p:nvPr/>
          </p:nvSpPr>
          <p:spPr bwMode="auto">
            <a:xfrm>
              <a:off x="4708531" y="5708683"/>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4</a:t>
              </a:r>
            </a:p>
          </p:txBody>
        </p:sp>
        <p:sp>
          <p:nvSpPr>
            <p:cNvPr id="113" name="Oval 37"/>
            <p:cNvSpPr>
              <a:spLocks noChangeArrowheads="1"/>
            </p:cNvSpPr>
            <p:nvPr/>
          </p:nvSpPr>
          <p:spPr bwMode="auto">
            <a:xfrm>
              <a:off x="5140331" y="4919682"/>
              <a:ext cx="360363" cy="431800"/>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type="none" w="med" len="lg"/>
            </a:ln>
            <a:effectLst>
              <a:outerShdw blurRad="40000" dist="20000" dir="5400000" rotWithShape="0">
                <a:srgbClr val="000000">
                  <a:alpha val="38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rgbClr val="0000FF"/>
                  </a:solidFill>
                  <a:effectLst/>
                  <a:uLnTx/>
                  <a:uFillTx/>
                  <a:latin typeface="Times New Roman" pitchFamily="18" charset="0"/>
                  <a:ea typeface="宋体" panose="02010600030101010101" pitchFamily="2" charset="-122"/>
                  <a:cs typeface="Times New Roman" pitchFamily="18" charset="0"/>
                </a:rPr>
                <a:t>5</a:t>
              </a:r>
            </a:p>
          </p:txBody>
        </p:sp>
        <p:sp>
          <p:nvSpPr>
            <p:cNvPr id="114" name="Freeform 13"/>
            <p:cNvSpPr>
              <a:spLocks/>
            </p:cNvSpPr>
            <p:nvPr/>
          </p:nvSpPr>
          <p:spPr bwMode="auto">
            <a:xfrm>
              <a:off x="3360682" y="4484709"/>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CC00CC"/>
              </a:solidFill>
              <a:prstDash val="solid"/>
              <a:round/>
              <a:headEnd type="none" w="med" len="med"/>
              <a:tailEnd type="none" w="med" len="lg"/>
            </a:ln>
            <a:effec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cxnSp>
          <p:nvCxnSpPr>
            <p:cNvPr id="115" name="直接连接符 114"/>
            <p:cNvCxnSpPr>
              <a:stCxn id="110" idx="5"/>
              <a:endCxn id="111" idx="1"/>
            </p:cNvCxnSpPr>
            <p:nvPr/>
          </p:nvCxnSpPr>
          <p:spPr>
            <a:xfrm rot="16200000" flipH="1">
              <a:off x="3422127" y="5370938"/>
              <a:ext cx="413809" cy="394473"/>
            </a:xfrm>
            <a:prstGeom prst="line">
              <a:avLst/>
            </a:prstGeom>
            <a:noFill/>
            <a:ln w="28575" cap="flat" cmpd="sng" algn="ctr">
              <a:solidFill>
                <a:srgbClr val="CC00CC"/>
              </a:solidFill>
              <a:prstDash val="solid"/>
            </a:ln>
            <a:effectLst/>
          </p:spPr>
        </p:cxnSp>
        <p:cxnSp>
          <p:nvCxnSpPr>
            <p:cNvPr id="116" name="直接连接符 115"/>
            <p:cNvCxnSpPr>
              <a:stCxn id="108" idx="5"/>
              <a:endCxn id="109" idx="1"/>
            </p:cNvCxnSpPr>
            <p:nvPr/>
          </p:nvCxnSpPr>
          <p:spPr>
            <a:xfrm rot="16200000" flipH="1">
              <a:off x="3900758" y="4603382"/>
              <a:ext cx="523356" cy="308757"/>
            </a:xfrm>
            <a:prstGeom prst="line">
              <a:avLst/>
            </a:prstGeom>
            <a:noFill/>
            <a:ln w="28575" cap="flat" cmpd="sng" algn="ctr">
              <a:solidFill>
                <a:srgbClr val="CC00CC"/>
              </a:solidFill>
              <a:prstDash val="solid"/>
            </a:ln>
            <a:effectLst/>
          </p:spPr>
        </p:cxnSp>
        <p:cxnSp>
          <p:nvCxnSpPr>
            <p:cNvPr id="117" name="直接连接符 116"/>
            <p:cNvCxnSpPr>
              <a:stCxn id="109" idx="5"/>
              <a:endCxn id="112" idx="1"/>
            </p:cNvCxnSpPr>
            <p:nvPr/>
          </p:nvCxnSpPr>
          <p:spPr>
            <a:xfrm rot="16200000" flipH="1">
              <a:off x="4442891" y="5453505"/>
              <a:ext cx="447152" cy="189675"/>
            </a:xfrm>
            <a:prstGeom prst="line">
              <a:avLst/>
            </a:prstGeom>
            <a:noFill/>
            <a:ln w="28575" cap="flat" cmpd="sng" algn="ctr">
              <a:solidFill>
                <a:srgbClr val="CC00CC"/>
              </a:solidFill>
              <a:prstDash val="solid"/>
            </a:ln>
            <a:effectLst/>
          </p:spPr>
        </p:cxnSp>
        <p:cxnSp>
          <p:nvCxnSpPr>
            <p:cNvPr id="118" name="直接连接符 117"/>
            <p:cNvCxnSpPr>
              <a:stCxn id="108" idx="6"/>
              <a:endCxn id="113" idx="1"/>
            </p:cNvCxnSpPr>
            <p:nvPr/>
          </p:nvCxnSpPr>
          <p:spPr>
            <a:xfrm>
              <a:off x="4060832" y="4343419"/>
              <a:ext cx="1132273" cy="639499"/>
            </a:xfrm>
            <a:prstGeom prst="line">
              <a:avLst/>
            </a:prstGeom>
            <a:noFill/>
            <a:ln w="28575" cap="flat" cmpd="sng" algn="ctr">
              <a:solidFill>
                <a:srgbClr val="CC00CC"/>
              </a:solidFill>
              <a:prstDash val="solid"/>
            </a:ln>
            <a:effectLst/>
          </p:spPr>
        </p:cxnSp>
      </p:grpSp>
      <p:sp>
        <p:nvSpPr>
          <p:cNvPr id="119" name="TextBox 69"/>
          <p:cNvSpPr txBox="1"/>
          <p:nvPr/>
        </p:nvSpPr>
        <p:spPr>
          <a:xfrm>
            <a:off x="2006400" y="5893570"/>
            <a:ext cx="5786478"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rgbClr val="FF00FF"/>
                </a:solidFill>
                <a:effectLst/>
                <a:uLnTx/>
                <a:uFillTx/>
                <a:ea typeface="楷体" pitchFamily="49" charset="-122"/>
                <a:cs typeface="Times New Roman" pitchFamily="18" charset="0"/>
              </a:rPr>
              <a:t>一个连通图的生成树不一定是唯一的！</a:t>
            </a:r>
            <a:endParaRPr kumimoji="0" lang="zh-CN" altLang="en-US" sz="1800" b="0" i="0" u="none" strike="noStrike" kern="0" cap="none" spc="0" normalizeH="0" baseline="0" noProof="0" dirty="0" smtClean="0">
              <a:ln>
                <a:noFill/>
              </a:ln>
              <a:solidFill>
                <a:srgbClr val="FF00FF"/>
              </a:solidFill>
              <a:effectLst/>
              <a:uLnTx/>
              <a:uFillTx/>
            </a:endParaRPr>
          </a:p>
        </p:txBody>
      </p:sp>
    </p:spTree>
    <p:extLst>
      <p:ext uri="{BB962C8B-B14F-4D97-AF65-F5344CB8AC3E}">
        <p14:creationId xmlns:p14="http://schemas.microsoft.com/office/powerpoint/2010/main" val="303057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67"/>
                                        </p:tgtEl>
                                        <p:attrNameLst>
                                          <p:attrName>style.color</p:attrName>
                                        </p:attrNameLst>
                                      </p:cBhvr>
                                      <p:by>
                                        <p:hsl h="7200000" s="0" l="0"/>
                                      </p:by>
                                    </p:animClr>
                                    <p:animClr clrSpc="hsl" dir="cw">
                                      <p:cBhvr>
                                        <p:cTn id="7" dur="500" fill="hold"/>
                                        <p:tgtEl>
                                          <p:spTgt spid="67"/>
                                        </p:tgtEl>
                                        <p:attrNameLst>
                                          <p:attrName>fillcolor</p:attrName>
                                        </p:attrNameLst>
                                      </p:cBhvr>
                                      <p:by>
                                        <p:hsl h="7200000" s="0" l="0"/>
                                      </p:by>
                                    </p:animClr>
                                    <p:animClr clrSpc="hsl" dir="cw">
                                      <p:cBhvr>
                                        <p:cTn id="8" dur="500" fill="hold"/>
                                        <p:tgtEl>
                                          <p:spTgt spid="67"/>
                                        </p:tgtEl>
                                        <p:attrNameLst>
                                          <p:attrName>stroke.color</p:attrName>
                                        </p:attrNameLst>
                                      </p:cBhvr>
                                      <p:by>
                                        <p:hsl h="7200000" s="0" l="0"/>
                                      </p:by>
                                    </p:animClr>
                                    <p:set>
                                      <p:cBhvr>
                                        <p:cTn id="9" dur="500" fill="hold"/>
                                        <p:tgtEl>
                                          <p:spTgt spid="67"/>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63"/>
                                        </p:tgtEl>
                                        <p:attrNameLst>
                                          <p:attrName>style.color</p:attrName>
                                        </p:attrNameLst>
                                      </p:cBhvr>
                                      <p:by>
                                        <p:hsl h="7200000" s="0" l="0"/>
                                      </p:by>
                                    </p:animClr>
                                    <p:animClr clrSpc="hsl" dir="cw">
                                      <p:cBhvr>
                                        <p:cTn id="12" dur="500" fill="hold"/>
                                        <p:tgtEl>
                                          <p:spTgt spid="63"/>
                                        </p:tgtEl>
                                        <p:attrNameLst>
                                          <p:attrName>fillcolor</p:attrName>
                                        </p:attrNameLst>
                                      </p:cBhvr>
                                      <p:by>
                                        <p:hsl h="7200000" s="0" l="0"/>
                                      </p:by>
                                    </p:animClr>
                                    <p:animClr clrSpc="hsl" dir="cw">
                                      <p:cBhvr>
                                        <p:cTn id="13" dur="500" fill="hold"/>
                                        <p:tgtEl>
                                          <p:spTgt spid="63"/>
                                        </p:tgtEl>
                                        <p:attrNameLst>
                                          <p:attrName>stroke.color</p:attrName>
                                        </p:attrNameLst>
                                      </p:cBhvr>
                                      <p:by>
                                        <p:hsl h="7200000" s="0" l="0"/>
                                      </p:by>
                                    </p:animClr>
                                    <p:set>
                                      <p:cBhvr>
                                        <p:cTn id="14" dur="500" fill="hold"/>
                                        <p:tgtEl>
                                          <p:spTgt spid="63"/>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1" presetClass="emph" presetSubtype="0" fill="hold" nodeType="clickEffect">
                                  <p:stCondLst>
                                    <p:cond delay="0"/>
                                  </p:stCondLst>
                                  <p:childTnLst>
                                    <p:animClr clrSpc="hsl" dir="cw">
                                      <p:cBhvr override="childStyle">
                                        <p:cTn id="18" dur="500" fill="hold"/>
                                        <p:tgtEl>
                                          <p:spTgt spid="68"/>
                                        </p:tgtEl>
                                        <p:attrNameLst>
                                          <p:attrName>style.color</p:attrName>
                                        </p:attrNameLst>
                                      </p:cBhvr>
                                      <p:by>
                                        <p:hsl h="7200000" s="0" l="0"/>
                                      </p:by>
                                    </p:animClr>
                                    <p:animClr clrSpc="hsl" dir="cw">
                                      <p:cBhvr>
                                        <p:cTn id="19" dur="500" fill="hold"/>
                                        <p:tgtEl>
                                          <p:spTgt spid="68"/>
                                        </p:tgtEl>
                                        <p:attrNameLst>
                                          <p:attrName>fillcolor</p:attrName>
                                        </p:attrNameLst>
                                      </p:cBhvr>
                                      <p:by>
                                        <p:hsl h="7200000" s="0" l="0"/>
                                      </p:by>
                                    </p:animClr>
                                    <p:animClr clrSpc="hsl" dir="cw">
                                      <p:cBhvr>
                                        <p:cTn id="20" dur="500" fill="hold"/>
                                        <p:tgtEl>
                                          <p:spTgt spid="68"/>
                                        </p:tgtEl>
                                        <p:attrNameLst>
                                          <p:attrName>stroke.color</p:attrName>
                                        </p:attrNameLst>
                                      </p:cBhvr>
                                      <p:by>
                                        <p:hsl h="7200000" s="0" l="0"/>
                                      </p:by>
                                    </p:animClr>
                                    <p:set>
                                      <p:cBhvr>
                                        <p:cTn id="21" dur="500" fill="hold"/>
                                        <p:tgtEl>
                                          <p:spTgt spid="68"/>
                                        </p:tgtEl>
                                        <p:attrNameLst>
                                          <p:attrName>fill.type</p:attrName>
                                        </p:attrNameLst>
                                      </p:cBhvr>
                                      <p:to>
                                        <p:strVal val="solid"/>
                                      </p:to>
                                    </p:set>
                                  </p:childTnLst>
                                </p:cTn>
                              </p:par>
                              <p:par>
                                <p:cTn id="22" presetID="21" presetClass="emph" presetSubtype="0" fill="hold" grpId="0" nodeType="withEffect">
                                  <p:stCondLst>
                                    <p:cond delay="0"/>
                                  </p:stCondLst>
                                  <p:childTnLst>
                                    <p:animClr clrSpc="hsl" dir="cw">
                                      <p:cBhvr override="childStyle">
                                        <p:cTn id="23" dur="500" fill="hold"/>
                                        <p:tgtEl>
                                          <p:spTgt spid="64"/>
                                        </p:tgtEl>
                                        <p:attrNameLst>
                                          <p:attrName>style.color</p:attrName>
                                        </p:attrNameLst>
                                      </p:cBhvr>
                                      <p:by>
                                        <p:hsl h="7200000" s="0" l="0"/>
                                      </p:by>
                                    </p:animClr>
                                    <p:animClr clrSpc="hsl" dir="cw">
                                      <p:cBhvr>
                                        <p:cTn id="24" dur="500" fill="hold"/>
                                        <p:tgtEl>
                                          <p:spTgt spid="64"/>
                                        </p:tgtEl>
                                        <p:attrNameLst>
                                          <p:attrName>fillcolor</p:attrName>
                                        </p:attrNameLst>
                                      </p:cBhvr>
                                      <p:by>
                                        <p:hsl h="7200000" s="0" l="0"/>
                                      </p:by>
                                    </p:animClr>
                                    <p:animClr clrSpc="hsl" dir="cw">
                                      <p:cBhvr>
                                        <p:cTn id="25" dur="500" fill="hold"/>
                                        <p:tgtEl>
                                          <p:spTgt spid="64"/>
                                        </p:tgtEl>
                                        <p:attrNameLst>
                                          <p:attrName>stroke.color</p:attrName>
                                        </p:attrNameLst>
                                      </p:cBhvr>
                                      <p:by>
                                        <p:hsl h="7200000" s="0" l="0"/>
                                      </p:by>
                                    </p:animClr>
                                    <p:set>
                                      <p:cBhvr>
                                        <p:cTn id="26" dur="500" fill="hold"/>
                                        <p:tgtEl>
                                          <p:spTgt spid="64"/>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21" presetClass="emph" presetSubtype="0" fill="hold" nodeType="clickEffect">
                                  <p:stCondLst>
                                    <p:cond delay="0"/>
                                  </p:stCondLst>
                                  <p:childTnLst>
                                    <p:animClr clrSpc="hsl" dir="cw">
                                      <p:cBhvr override="childStyle">
                                        <p:cTn id="30" dur="500" fill="hold"/>
                                        <p:tgtEl>
                                          <p:spTgt spid="73"/>
                                        </p:tgtEl>
                                        <p:attrNameLst>
                                          <p:attrName>style.color</p:attrName>
                                        </p:attrNameLst>
                                      </p:cBhvr>
                                      <p:by>
                                        <p:hsl h="7200000" s="0" l="0"/>
                                      </p:by>
                                    </p:animClr>
                                    <p:animClr clrSpc="hsl" dir="cw">
                                      <p:cBhvr>
                                        <p:cTn id="31" dur="500" fill="hold"/>
                                        <p:tgtEl>
                                          <p:spTgt spid="73"/>
                                        </p:tgtEl>
                                        <p:attrNameLst>
                                          <p:attrName>fillcolor</p:attrName>
                                        </p:attrNameLst>
                                      </p:cBhvr>
                                      <p:by>
                                        <p:hsl h="7200000" s="0" l="0"/>
                                      </p:by>
                                    </p:animClr>
                                    <p:animClr clrSpc="hsl" dir="cw">
                                      <p:cBhvr>
                                        <p:cTn id="32" dur="500" fill="hold"/>
                                        <p:tgtEl>
                                          <p:spTgt spid="73"/>
                                        </p:tgtEl>
                                        <p:attrNameLst>
                                          <p:attrName>stroke.color</p:attrName>
                                        </p:attrNameLst>
                                      </p:cBhvr>
                                      <p:by>
                                        <p:hsl h="7200000" s="0" l="0"/>
                                      </p:by>
                                    </p:animClr>
                                    <p:set>
                                      <p:cBhvr>
                                        <p:cTn id="33" dur="500" fill="hold"/>
                                        <p:tgtEl>
                                          <p:spTgt spid="73"/>
                                        </p:tgtEl>
                                        <p:attrNameLst>
                                          <p:attrName>fill.type</p:attrName>
                                        </p:attrNameLst>
                                      </p:cBhvr>
                                      <p:to>
                                        <p:strVal val="solid"/>
                                      </p:to>
                                    </p:set>
                                  </p:childTnLst>
                                </p:cTn>
                              </p:par>
                              <p:par>
                                <p:cTn id="34" presetID="21" presetClass="emph" presetSubtype="0" fill="hold" grpId="0" nodeType="withEffect">
                                  <p:stCondLst>
                                    <p:cond delay="0"/>
                                  </p:stCondLst>
                                  <p:childTnLst>
                                    <p:animClr clrSpc="hsl" dir="cw">
                                      <p:cBhvr override="childStyle">
                                        <p:cTn id="35" dur="500" fill="hold"/>
                                        <p:tgtEl>
                                          <p:spTgt spid="65"/>
                                        </p:tgtEl>
                                        <p:attrNameLst>
                                          <p:attrName>style.color</p:attrName>
                                        </p:attrNameLst>
                                      </p:cBhvr>
                                      <p:by>
                                        <p:hsl h="7200000" s="0" l="0"/>
                                      </p:by>
                                    </p:animClr>
                                    <p:animClr clrSpc="hsl" dir="cw">
                                      <p:cBhvr>
                                        <p:cTn id="36" dur="500" fill="hold"/>
                                        <p:tgtEl>
                                          <p:spTgt spid="65"/>
                                        </p:tgtEl>
                                        <p:attrNameLst>
                                          <p:attrName>fillcolor</p:attrName>
                                        </p:attrNameLst>
                                      </p:cBhvr>
                                      <p:by>
                                        <p:hsl h="7200000" s="0" l="0"/>
                                      </p:by>
                                    </p:animClr>
                                    <p:animClr clrSpc="hsl" dir="cw">
                                      <p:cBhvr>
                                        <p:cTn id="37" dur="500" fill="hold"/>
                                        <p:tgtEl>
                                          <p:spTgt spid="65"/>
                                        </p:tgtEl>
                                        <p:attrNameLst>
                                          <p:attrName>stroke.color</p:attrName>
                                        </p:attrNameLst>
                                      </p:cBhvr>
                                      <p:by>
                                        <p:hsl h="7200000" s="0" l="0"/>
                                      </p:by>
                                    </p:animClr>
                                    <p:set>
                                      <p:cBhvr>
                                        <p:cTn id="38" dur="500" fill="hold"/>
                                        <p:tgtEl>
                                          <p:spTgt spid="65"/>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21" presetClass="emph" presetSubtype="0" fill="hold" nodeType="clickEffect">
                                  <p:stCondLst>
                                    <p:cond delay="0"/>
                                  </p:stCondLst>
                                  <p:childTnLst>
                                    <p:animClr clrSpc="hsl" dir="cw">
                                      <p:cBhvr override="childStyle">
                                        <p:cTn id="42" dur="500" fill="hold"/>
                                        <p:tgtEl>
                                          <p:spTgt spid="72"/>
                                        </p:tgtEl>
                                        <p:attrNameLst>
                                          <p:attrName>style.color</p:attrName>
                                        </p:attrNameLst>
                                      </p:cBhvr>
                                      <p:by>
                                        <p:hsl h="7200000" s="0" l="0"/>
                                      </p:by>
                                    </p:animClr>
                                    <p:animClr clrSpc="hsl" dir="cw">
                                      <p:cBhvr>
                                        <p:cTn id="43" dur="500" fill="hold"/>
                                        <p:tgtEl>
                                          <p:spTgt spid="72"/>
                                        </p:tgtEl>
                                        <p:attrNameLst>
                                          <p:attrName>fillcolor</p:attrName>
                                        </p:attrNameLst>
                                      </p:cBhvr>
                                      <p:by>
                                        <p:hsl h="7200000" s="0" l="0"/>
                                      </p:by>
                                    </p:animClr>
                                    <p:animClr clrSpc="hsl" dir="cw">
                                      <p:cBhvr>
                                        <p:cTn id="44" dur="500" fill="hold"/>
                                        <p:tgtEl>
                                          <p:spTgt spid="72"/>
                                        </p:tgtEl>
                                        <p:attrNameLst>
                                          <p:attrName>stroke.color</p:attrName>
                                        </p:attrNameLst>
                                      </p:cBhvr>
                                      <p:by>
                                        <p:hsl h="7200000" s="0" l="0"/>
                                      </p:by>
                                    </p:animClr>
                                    <p:set>
                                      <p:cBhvr>
                                        <p:cTn id="45" dur="500" fill="hold"/>
                                        <p:tgtEl>
                                          <p:spTgt spid="72"/>
                                        </p:tgtEl>
                                        <p:attrNameLst>
                                          <p:attrName>fill.type</p:attrName>
                                        </p:attrNameLst>
                                      </p:cBhvr>
                                      <p:to>
                                        <p:strVal val="solid"/>
                                      </p:to>
                                    </p:set>
                                  </p:childTnLst>
                                </p:cTn>
                              </p:par>
                              <p:par>
                                <p:cTn id="46" presetID="21" presetClass="emph" presetSubtype="0" fill="hold" grpId="0" nodeType="withEffect">
                                  <p:stCondLst>
                                    <p:cond delay="0"/>
                                  </p:stCondLst>
                                  <p:childTnLst>
                                    <p:animClr clrSpc="hsl" dir="cw">
                                      <p:cBhvr override="childStyle">
                                        <p:cTn id="47" dur="500" fill="hold"/>
                                        <p:tgtEl>
                                          <p:spTgt spid="62"/>
                                        </p:tgtEl>
                                        <p:attrNameLst>
                                          <p:attrName>style.color</p:attrName>
                                        </p:attrNameLst>
                                      </p:cBhvr>
                                      <p:by>
                                        <p:hsl h="7200000" s="0" l="0"/>
                                      </p:by>
                                    </p:animClr>
                                    <p:animClr clrSpc="hsl" dir="cw">
                                      <p:cBhvr>
                                        <p:cTn id="48" dur="500" fill="hold"/>
                                        <p:tgtEl>
                                          <p:spTgt spid="62"/>
                                        </p:tgtEl>
                                        <p:attrNameLst>
                                          <p:attrName>fillcolor</p:attrName>
                                        </p:attrNameLst>
                                      </p:cBhvr>
                                      <p:by>
                                        <p:hsl h="7200000" s="0" l="0"/>
                                      </p:by>
                                    </p:animClr>
                                    <p:animClr clrSpc="hsl" dir="cw">
                                      <p:cBhvr>
                                        <p:cTn id="49" dur="500" fill="hold"/>
                                        <p:tgtEl>
                                          <p:spTgt spid="62"/>
                                        </p:tgtEl>
                                        <p:attrNameLst>
                                          <p:attrName>stroke.color</p:attrName>
                                        </p:attrNameLst>
                                      </p:cBhvr>
                                      <p:by>
                                        <p:hsl h="7200000" s="0" l="0"/>
                                      </p:by>
                                    </p:animClr>
                                    <p:set>
                                      <p:cBhvr>
                                        <p:cTn id="50" dur="500" fill="hold"/>
                                        <p:tgtEl>
                                          <p:spTgt spid="62"/>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1" presetClass="emph" presetSubtype="0" fill="hold" nodeType="clickEffect">
                                  <p:stCondLst>
                                    <p:cond delay="0"/>
                                  </p:stCondLst>
                                  <p:childTnLst>
                                    <p:animClr clrSpc="hsl" dir="cw">
                                      <p:cBhvr override="childStyle">
                                        <p:cTn id="54" dur="500" fill="hold"/>
                                        <p:tgtEl>
                                          <p:spTgt spid="71"/>
                                        </p:tgtEl>
                                        <p:attrNameLst>
                                          <p:attrName>style.color</p:attrName>
                                        </p:attrNameLst>
                                      </p:cBhvr>
                                      <p:by>
                                        <p:hsl h="7200000" s="0" l="0"/>
                                      </p:by>
                                    </p:animClr>
                                    <p:animClr clrSpc="hsl" dir="cw">
                                      <p:cBhvr>
                                        <p:cTn id="55" dur="500" fill="hold"/>
                                        <p:tgtEl>
                                          <p:spTgt spid="71"/>
                                        </p:tgtEl>
                                        <p:attrNameLst>
                                          <p:attrName>fillcolor</p:attrName>
                                        </p:attrNameLst>
                                      </p:cBhvr>
                                      <p:by>
                                        <p:hsl h="7200000" s="0" l="0"/>
                                      </p:by>
                                    </p:animClr>
                                    <p:animClr clrSpc="hsl" dir="cw">
                                      <p:cBhvr>
                                        <p:cTn id="56" dur="500" fill="hold"/>
                                        <p:tgtEl>
                                          <p:spTgt spid="71"/>
                                        </p:tgtEl>
                                        <p:attrNameLst>
                                          <p:attrName>stroke.color</p:attrName>
                                        </p:attrNameLst>
                                      </p:cBhvr>
                                      <p:by>
                                        <p:hsl h="7200000" s="0" l="0"/>
                                      </p:by>
                                    </p:animClr>
                                    <p:set>
                                      <p:cBhvr>
                                        <p:cTn id="57" dur="500" fill="hold"/>
                                        <p:tgtEl>
                                          <p:spTgt spid="71"/>
                                        </p:tgtEl>
                                        <p:attrNameLst>
                                          <p:attrName>fill.type</p:attrName>
                                        </p:attrNameLst>
                                      </p:cBhvr>
                                      <p:to>
                                        <p:strVal val="solid"/>
                                      </p:to>
                                    </p:set>
                                  </p:childTnLst>
                                </p:cTn>
                              </p:par>
                              <p:par>
                                <p:cTn id="58" presetID="21" presetClass="emph" presetSubtype="0" fill="hold" grpId="0" nodeType="withEffect">
                                  <p:stCondLst>
                                    <p:cond delay="0"/>
                                  </p:stCondLst>
                                  <p:childTnLst>
                                    <p:animClr clrSpc="hsl" dir="cw">
                                      <p:cBhvr override="childStyle">
                                        <p:cTn id="59" dur="500" fill="hold"/>
                                        <p:tgtEl>
                                          <p:spTgt spid="66"/>
                                        </p:tgtEl>
                                        <p:attrNameLst>
                                          <p:attrName>style.color</p:attrName>
                                        </p:attrNameLst>
                                      </p:cBhvr>
                                      <p:by>
                                        <p:hsl h="7200000" s="0" l="0"/>
                                      </p:by>
                                    </p:animClr>
                                    <p:animClr clrSpc="hsl" dir="cw">
                                      <p:cBhvr>
                                        <p:cTn id="60" dur="500" fill="hold"/>
                                        <p:tgtEl>
                                          <p:spTgt spid="66"/>
                                        </p:tgtEl>
                                        <p:attrNameLst>
                                          <p:attrName>fillcolor</p:attrName>
                                        </p:attrNameLst>
                                      </p:cBhvr>
                                      <p:by>
                                        <p:hsl h="7200000" s="0" l="0"/>
                                      </p:by>
                                    </p:animClr>
                                    <p:animClr clrSpc="hsl" dir="cw">
                                      <p:cBhvr>
                                        <p:cTn id="61" dur="500" fill="hold"/>
                                        <p:tgtEl>
                                          <p:spTgt spid="66"/>
                                        </p:tgtEl>
                                        <p:attrNameLst>
                                          <p:attrName>stroke.color</p:attrName>
                                        </p:attrNameLst>
                                      </p:cBhvr>
                                      <p:by>
                                        <p:hsl h="7200000" s="0" l="0"/>
                                      </p:by>
                                    </p:animClr>
                                    <p:set>
                                      <p:cBhvr>
                                        <p:cTn id="62" dur="500" fill="hold"/>
                                        <p:tgtEl>
                                          <p:spTgt spid="66"/>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1" presetClass="emph" presetSubtype="0" fill="hold" grpId="0" nodeType="clickEffect">
                                  <p:stCondLst>
                                    <p:cond delay="0"/>
                                  </p:stCondLst>
                                  <p:childTnLst>
                                    <p:animClr clrSpc="hsl" dir="cw">
                                      <p:cBhvr override="childStyle">
                                        <p:cTn id="72" dur="500" fill="hold"/>
                                        <p:tgtEl>
                                          <p:spTgt spid="96"/>
                                        </p:tgtEl>
                                        <p:attrNameLst>
                                          <p:attrName>style.color</p:attrName>
                                        </p:attrNameLst>
                                      </p:cBhvr>
                                      <p:by>
                                        <p:hsl h="7200000" s="0" l="0"/>
                                      </p:by>
                                    </p:animClr>
                                    <p:animClr clrSpc="hsl" dir="cw">
                                      <p:cBhvr>
                                        <p:cTn id="73" dur="500" fill="hold"/>
                                        <p:tgtEl>
                                          <p:spTgt spid="96"/>
                                        </p:tgtEl>
                                        <p:attrNameLst>
                                          <p:attrName>fillcolor</p:attrName>
                                        </p:attrNameLst>
                                      </p:cBhvr>
                                      <p:by>
                                        <p:hsl h="7200000" s="0" l="0"/>
                                      </p:by>
                                    </p:animClr>
                                    <p:animClr clrSpc="hsl" dir="cw">
                                      <p:cBhvr>
                                        <p:cTn id="74" dur="500" fill="hold"/>
                                        <p:tgtEl>
                                          <p:spTgt spid="96"/>
                                        </p:tgtEl>
                                        <p:attrNameLst>
                                          <p:attrName>stroke.color</p:attrName>
                                        </p:attrNameLst>
                                      </p:cBhvr>
                                      <p:by>
                                        <p:hsl h="7200000" s="0" l="0"/>
                                      </p:by>
                                    </p:animClr>
                                    <p:set>
                                      <p:cBhvr>
                                        <p:cTn id="75" dur="500" fill="hold"/>
                                        <p:tgtEl>
                                          <p:spTgt spid="96"/>
                                        </p:tgtEl>
                                        <p:attrNameLst>
                                          <p:attrName>fill.type</p:attrName>
                                        </p:attrNameLst>
                                      </p:cBhvr>
                                      <p:to>
                                        <p:strVal val="solid"/>
                                      </p:to>
                                    </p:set>
                                  </p:childTnLst>
                                </p:cTn>
                              </p:par>
                              <p:par>
                                <p:cTn id="76" presetID="21" presetClass="emph" presetSubtype="0" fill="hold" grpId="0" nodeType="withEffect">
                                  <p:stCondLst>
                                    <p:cond delay="0"/>
                                  </p:stCondLst>
                                  <p:childTnLst>
                                    <p:animClr clrSpc="hsl" dir="cw">
                                      <p:cBhvr override="childStyle">
                                        <p:cTn id="77" dur="500" fill="hold"/>
                                        <p:tgtEl>
                                          <p:spTgt spid="92"/>
                                        </p:tgtEl>
                                        <p:attrNameLst>
                                          <p:attrName>style.color</p:attrName>
                                        </p:attrNameLst>
                                      </p:cBhvr>
                                      <p:by>
                                        <p:hsl h="7200000" s="0" l="0"/>
                                      </p:by>
                                    </p:animClr>
                                    <p:animClr clrSpc="hsl" dir="cw">
                                      <p:cBhvr>
                                        <p:cTn id="78" dur="500" fill="hold"/>
                                        <p:tgtEl>
                                          <p:spTgt spid="92"/>
                                        </p:tgtEl>
                                        <p:attrNameLst>
                                          <p:attrName>fillcolor</p:attrName>
                                        </p:attrNameLst>
                                      </p:cBhvr>
                                      <p:by>
                                        <p:hsl h="7200000" s="0" l="0"/>
                                      </p:by>
                                    </p:animClr>
                                    <p:animClr clrSpc="hsl" dir="cw">
                                      <p:cBhvr>
                                        <p:cTn id="79" dur="500" fill="hold"/>
                                        <p:tgtEl>
                                          <p:spTgt spid="92"/>
                                        </p:tgtEl>
                                        <p:attrNameLst>
                                          <p:attrName>stroke.color</p:attrName>
                                        </p:attrNameLst>
                                      </p:cBhvr>
                                      <p:by>
                                        <p:hsl h="7200000" s="0" l="0"/>
                                      </p:by>
                                    </p:animClr>
                                    <p:set>
                                      <p:cBhvr>
                                        <p:cTn id="80" dur="500" fill="hold"/>
                                        <p:tgtEl>
                                          <p:spTgt spid="92"/>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21" presetClass="emph" presetSubtype="0" fill="hold" nodeType="clickEffect">
                                  <p:stCondLst>
                                    <p:cond delay="0"/>
                                  </p:stCondLst>
                                  <p:childTnLst>
                                    <p:animClr clrSpc="hsl" dir="cw">
                                      <p:cBhvr override="childStyle">
                                        <p:cTn id="84" dur="500" fill="hold"/>
                                        <p:tgtEl>
                                          <p:spTgt spid="98"/>
                                        </p:tgtEl>
                                        <p:attrNameLst>
                                          <p:attrName>style.color</p:attrName>
                                        </p:attrNameLst>
                                      </p:cBhvr>
                                      <p:by>
                                        <p:hsl h="7200000" s="0" l="0"/>
                                      </p:by>
                                    </p:animClr>
                                    <p:animClr clrSpc="hsl" dir="cw">
                                      <p:cBhvr>
                                        <p:cTn id="85" dur="500" fill="hold"/>
                                        <p:tgtEl>
                                          <p:spTgt spid="98"/>
                                        </p:tgtEl>
                                        <p:attrNameLst>
                                          <p:attrName>fillcolor</p:attrName>
                                        </p:attrNameLst>
                                      </p:cBhvr>
                                      <p:by>
                                        <p:hsl h="7200000" s="0" l="0"/>
                                      </p:by>
                                    </p:animClr>
                                    <p:animClr clrSpc="hsl" dir="cw">
                                      <p:cBhvr>
                                        <p:cTn id="86" dur="500" fill="hold"/>
                                        <p:tgtEl>
                                          <p:spTgt spid="98"/>
                                        </p:tgtEl>
                                        <p:attrNameLst>
                                          <p:attrName>stroke.color</p:attrName>
                                        </p:attrNameLst>
                                      </p:cBhvr>
                                      <p:by>
                                        <p:hsl h="7200000" s="0" l="0"/>
                                      </p:by>
                                    </p:animClr>
                                    <p:set>
                                      <p:cBhvr>
                                        <p:cTn id="87" dur="500" fill="hold"/>
                                        <p:tgtEl>
                                          <p:spTgt spid="98"/>
                                        </p:tgtEl>
                                        <p:attrNameLst>
                                          <p:attrName>fill.type</p:attrName>
                                        </p:attrNameLst>
                                      </p:cBhvr>
                                      <p:to>
                                        <p:strVal val="solid"/>
                                      </p:to>
                                    </p:set>
                                  </p:childTnLst>
                                </p:cTn>
                              </p:par>
                              <p:par>
                                <p:cTn id="88" presetID="21" presetClass="emph" presetSubtype="0" fill="hold" grpId="0" nodeType="withEffect">
                                  <p:stCondLst>
                                    <p:cond delay="0"/>
                                  </p:stCondLst>
                                  <p:childTnLst>
                                    <p:animClr clrSpc="hsl" dir="cw">
                                      <p:cBhvr override="childStyle">
                                        <p:cTn id="89" dur="500" fill="hold"/>
                                        <p:tgtEl>
                                          <p:spTgt spid="91"/>
                                        </p:tgtEl>
                                        <p:attrNameLst>
                                          <p:attrName>style.color</p:attrName>
                                        </p:attrNameLst>
                                      </p:cBhvr>
                                      <p:by>
                                        <p:hsl h="7200000" s="0" l="0"/>
                                      </p:by>
                                    </p:animClr>
                                    <p:animClr clrSpc="hsl" dir="cw">
                                      <p:cBhvr>
                                        <p:cTn id="90" dur="500" fill="hold"/>
                                        <p:tgtEl>
                                          <p:spTgt spid="91"/>
                                        </p:tgtEl>
                                        <p:attrNameLst>
                                          <p:attrName>fillcolor</p:attrName>
                                        </p:attrNameLst>
                                      </p:cBhvr>
                                      <p:by>
                                        <p:hsl h="7200000" s="0" l="0"/>
                                      </p:by>
                                    </p:animClr>
                                    <p:animClr clrSpc="hsl" dir="cw">
                                      <p:cBhvr>
                                        <p:cTn id="91" dur="500" fill="hold"/>
                                        <p:tgtEl>
                                          <p:spTgt spid="91"/>
                                        </p:tgtEl>
                                        <p:attrNameLst>
                                          <p:attrName>stroke.color</p:attrName>
                                        </p:attrNameLst>
                                      </p:cBhvr>
                                      <p:by>
                                        <p:hsl h="7200000" s="0" l="0"/>
                                      </p:by>
                                    </p:animClr>
                                    <p:set>
                                      <p:cBhvr>
                                        <p:cTn id="92" dur="500" fill="hold"/>
                                        <p:tgtEl>
                                          <p:spTgt spid="91"/>
                                        </p:tgtEl>
                                        <p:attrNameLst>
                                          <p:attrName>fill.type</p:attrName>
                                        </p:attrNameLst>
                                      </p:cBhvr>
                                      <p:to>
                                        <p:strVal val="solid"/>
                                      </p:to>
                                    </p:set>
                                  </p:childTnLst>
                                </p:cTn>
                              </p:par>
                            </p:childTnLst>
                          </p:cTn>
                        </p:par>
                      </p:childTnLst>
                    </p:cTn>
                  </p:par>
                  <p:par>
                    <p:cTn id="93" fill="hold">
                      <p:stCondLst>
                        <p:cond delay="indefinite"/>
                      </p:stCondLst>
                      <p:childTnLst>
                        <p:par>
                          <p:cTn id="94" fill="hold">
                            <p:stCondLst>
                              <p:cond delay="0"/>
                            </p:stCondLst>
                            <p:childTnLst>
                              <p:par>
                                <p:cTn id="95" presetID="21" presetClass="emph" presetSubtype="0" fill="hold" nodeType="clickEffect">
                                  <p:stCondLst>
                                    <p:cond delay="0"/>
                                  </p:stCondLst>
                                  <p:childTnLst>
                                    <p:animClr clrSpc="hsl" dir="cw">
                                      <p:cBhvr override="childStyle">
                                        <p:cTn id="96" dur="500" fill="hold"/>
                                        <p:tgtEl>
                                          <p:spTgt spid="103"/>
                                        </p:tgtEl>
                                        <p:attrNameLst>
                                          <p:attrName>style.color</p:attrName>
                                        </p:attrNameLst>
                                      </p:cBhvr>
                                      <p:by>
                                        <p:hsl h="7200000" s="0" l="0"/>
                                      </p:by>
                                    </p:animClr>
                                    <p:animClr clrSpc="hsl" dir="cw">
                                      <p:cBhvr>
                                        <p:cTn id="97" dur="500" fill="hold"/>
                                        <p:tgtEl>
                                          <p:spTgt spid="103"/>
                                        </p:tgtEl>
                                        <p:attrNameLst>
                                          <p:attrName>fillcolor</p:attrName>
                                        </p:attrNameLst>
                                      </p:cBhvr>
                                      <p:by>
                                        <p:hsl h="7200000" s="0" l="0"/>
                                      </p:by>
                                    </p:animClr>
                                    <p:animClr clrSpc="hsl" dir="cw">
                                      <p:cBhvr>
                                        <p:cTn id="98" dur="500" fill="hold"/>
                                        <p:tgtEl>
                                          <p:spTgt spid="103"/>
                                        </p:tgtEl>
                                        <p:attrNameLst>
                                          <p:attrName>stroke.color</p:attrName>
                                        </p:attrNameLst>
                                      </p:cBhvr>
                                      <p:by>
                                        <p:hsl h="7200000" s="0" l="0"/>
                                      </p:by>
                                    </p:animClr>
                                    <p:set>
                                      <p:cBhvr>
                                        <p:cTn id="99" dur="500" fill="hold"/>
                                        <p:tgtEl>
                                          <p:spTgt spid="103"/>
                                        </p:tgtEl>
                                        <p:attrNameLst>
                                          <p:attrName>fill.type</p:attrName>
                                        </p:attrNameLst>
                                      </p:cBhvr>
                                      <p:to>
                                        <p:strVal val="solid"/>
                                      </p:to>
                                    </p:set>
                                  </p:childTnLst>
                                </p:cTn>
                              </p:par>
                              <p:par>
                                <p:cTn id="100" presetID="21" presetClass="emph" presetSubtype="0" fill="hold" grpId="0" nodeType="withEffect">
                                  <p:stCondLst>
                                    <p:cond delay="0"/>
                                  </p:stCondLst>
                                  <p:childTnLst>
                                    <p:animClr clrSpc="hsl" dir="cw">
                                      <p:cBhvr override="childStyle">
                                        <p:cTn id="101" dur="500" fill="hold"/>
                                        <p:tgtEl>
                                          <p:spTgt spid="95"/>
                                        </p:tgtEl>
                                        <p:attrNameLst>
                                          <p:attrName>style.color</p:attrName>
                                        </p:attrNameLst>
                                      </p:cBhvr>
                                      <p:by>
                                        <p:hsl h="7200000" s="0" l="0"/>
                                      </p:by>
                                    </p:animClr>
                                    <p:animClr clrSpc="hsl" dir="cw">
                                      <p:cBhvr>
                                        <p:cTn id="102" dur="500" fill="hold"/>
                                        <p:tgtEl>
                                          <p:spTgt spid="95"/>
                                        </p:tgtEl>
                                        <p:attrNameLst>
                                          <p:attrName>fillcolor</p:attrName>
                                        </p:attrNameLst>
                                      </p:cBhvr>
                                      <p:by>
                                        <p:hsl h="7200000" s="0" l="0"/>
                                      </p:by>
                                    </p:animClr>
                                    <p:animClr clrSpc="hsl" dir="cw">
                                      <p:cBhvr>
                                        <p:cTn id="103" dur="500" fill="hold"/>
                                        <p:tgtEl>
                                          <p:spTgt spid="95"/>
                                        </p:tgtEl>
                                        <p:attrNameLst>
                                          <p:attrName>stroke.color</p:attrName>
                                        </p:attrNameLst>
                                      </p:cBhvr>
                                      <p:by>
                                        <p:hsl h="7200000" s="0" l="0"/>
                                      </p:by>
                                    </p:animClr>
                                    <p:set>
                                      <p:cBhvr>
                                        <p:cTn id="104" dur="500" fill="hold"/>
                                        <p:tgtEl>
                                          <p:spTgt spid="95"/>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21" presetClass="emph" presetSubtype="0" fill="hold" nodeType="clickEffect">
                                  <p:stCondLst>
                                    <p:cond delay="0"/>
                                  </p:stCondLst>
                                  <p:childTnLst>
                                    <p:animClr clrSpc="hsl" dir="cw">
                                      <p:cBhvr override="childStyle">
                                        <p:cTn id="108" dur="500" fill="hold"/>
                                        <p:tgtEl>
                                          <p:spTgt spid="97"/>
                                        </p:tgtEl>
                                        <p:attrNameLst>
                                          <p:attrName>style.color</p:attrName>
                                        </p:attrNameLst>
                                      </p:cBhvr>
                                      <p:by>
                                        <p:hsl h="7200000" s="0" l="0"/>
                                      </p:by>
                                    </p:animClr>
                                    <p:animClr clrSpc="hsl" dir="cw">
                                      <p:cBhvr>
                                        <p:cTn id="109" dur="500" fill="hold"/>
                                        <p:tgtEl>
                                          <p:spTgt spid="97"/>
                                        </p:tgtEl>
                                        <p:attrNameLst>
                                          <p:attrName>fillcolor</p:attrName>
                                        </p:attrNameLst>
                                      </p:cBhvr>
                                      <p:by>
                                        <p:hsl h="7200000" s="0" l="0"/>
                                      </p:by>
                                    </p:animClr>
                                    <p:animClr clrSpc="hsl" dir="cw">
                                      <p:cBhvr>
                                        <p:cTn id="110" dur="500" fill="hold"/>
                                        <p:tgtEl>
                                          <p:spTgt spid="97"/>
                                        </p:tgtEl>
                                        <p:attrNameLst>
                                          <p:attrName>stroke.color</p:attrName>
                                        </p:attrNameLst>
                                      </p:cBhvr>
                                      <p:by>
                                        <p:hsl h="7200000" s="0" l="0"/>
                                      </p:by>
                                    </p:animClr>
                                    <p:set>
                                      <p:cBhvr>
                                        <p:cTn id="111" dur="500" fill="hold"/>
                                        <p:tgtEl>
                                          <p:spTgt spid="97"/>
                                        </p:tgtEl>
                                        <p:attrNameLst>
                                          <p:attrName>fill.type</p:attrName>
                                        </p:attrNameLst>
                                      </p:cBhvr>
                                      <p:to>
                                        <p:strVal val="solid"/>
                                      </p:to>
                                    </p:set>
                                  </p:childTnLst>
                                </p:cTn>
                              </p:par>
                              <p:par>
                                <p:cTn id="112" presetID="21" presetClass="emph" presetSubtype="0" fill="hold" grpId="0" nodeType="withEffect">
                                  <p:stCondLst>
                                    <p:cond delay="0"/>
                                  </p:stCondLst>
                                  <p:childTnLst>
                                    <p:animClr clrSpc="hsl" dir="cw">
                                      <p:cBhvr override="childStyle">
                                        <p:cTn id="113" dur="500" fill="hold"/>
                                        <p:tgtEl>
                                          <p:spTgt spid="93"/>
                                        </p:tgtEl>
                                        <p:attrNameLst>
                                          <p:attrName>style.color</p:attrName>
                                        </p:attrNameLst>
                                      </p:cBhvr>
                                      <p:by>
                                        <p:hsl h="7200000" s="0" l="0"/>
                                      </p:by>
                                    </p:animClr>
                                    <p:animClr clrSpc="hsl" dir="cw">
                                      <p:cBhvr>
                                        <p:cTn id="114" dur="500" fill="hold"/>
                                        <p:tgtEl>
                                          <p:spTgt spid="93"/>
                                        </p:tgtEl>
                                        <p:attrNameLst>
                                          <p:attrName>fillcolor</p:attrName>
                                        </p:attrNameLst>
                                      </p:cBhvr>
                                      <p:by>
                                        <p:hsl h="7200000" s="0" l="0"/>
                                      </p:by>
                                    </p:animClr>
                                    <p:animClr clrSpc="hsl" dir="cw">
                                      <p:cBhvr>
                                        <p:cTn id="115" dur="500" fill="hold"/>
                                        <p:tgtEl>
                                          <p:spTgt spid="93"/>
                                        </p:tgtEl>
                                        <p:attrNameLst>
                                          <p:attrName>stroke.color</p:attrName>
                                        </p:attrNameLst>
                                      </p:cBhvr>
                                      <p:by>
                                        <p:hsl h="7200000" s="0" l="0"/>
                                      </p:by>
                                    </p:animClr>
                                    <p:set>
                                      <p:cBhvr>
                                        <p:cTn id="116" dur="500" fill="hold"/>
                                        <p:tgtEl>
                                          <p:spTgt spid="93"/>
                                        </p:tgtEl>
                                        <p:attrNameLst>
                                          <p:attrName>fill.type</p:attrName>
                                        </p:attrNameLst>
                                      </p:cBhvr>
                                      <p:to>
                                        <p:strVal val="solid"/>
                                      </p:to>
                                    </p:set>
                                  </p:childTnLst>
                                </p:cTn>
                              </p:par>
                            </p:childTnLst>
                          </p:cTn>
                        </p:par>
                      </p:childTnLst>
                    </p:cTn>
                  </p:par>
                  <p:par>
                    <p:cTn id="117" fill="hold">
                      <p:stCondLst>
                        <p:cond delay="indefinite"/>
                      </p:stCondLst>
                      <p:childTnLst>
                        <p:par>
                          <p:cTn id="118" fill="hold">
                            <p:stCondLst>
                              <p:cond delay="0"/>
                            </p:stCondLst>
                            <p:childTnLst>
                              <p:par>
                                <p:cTn id="119" presetID="21" presetClass="emph" presetSubtype="0" fill="hold" nodeType="clickEffect">
                                  <p:stCondLst>
                                    <p:cond delay="0"/>
                                  </p:stCondLst>
                                  <p:childTnLst>
                                    <p:animClr clrSpc="hsl" dir="cw">
                                      <p:cBhvr override="childStyle">
                                        <p:cTn id="120" dur="500" fill="hold"/>
                                        <p:tgtEl>
                                          <p:spTgt spid="101"/>
                                        </p:tgtEl>
                                        <p:attrNameLst>
                                          <p:attrName>style.color</p:attrName>
                                        </p:attrNameLst>
                                      </p:cBhvr>
                                      <p:by>
                                        <p:hsl h="7200000" s="0" l="0"/>
                                      </p:by>
                                    </p:animClr>
                                    <p:animClr clrSpc="hsl" dir="cw">
                                      <p:cBhvr>
                                        <p:cTn id="121" dur="500" fill="hold"/>
                                        <p:tgtEl>
                                          <p:spTgt spid="101"/>
                                        </p:tgtEl>
                                        <p:attrNameLst>
                                          <p:attrName>fillcolor</p:attrName>
                                        </p:attrNameLst>
                                      </p:cBhvr>
                                      <p:by>
                                        <p:hsl h="7200000" s="0" l="0"/>
                                      </p:by>
                                    </p:animClr>
                                    <p:animClr clrSpc="hsl" dir="cw">
                                      <p:cBhvr>
                                        <p:cTn id="122" dur="500" fill="hold"/>
                                        <p:tgtEl>
                                          <p:spTgt spid="101"/>
                                        </p:tgtEl>
                                        <p:attrNameLst>
                                          <p:attrName>stroke.color</p:attrName>
                                        </p:attrNameLst>
                                      </p:cBhvr>
                                      <p:by>
                                        <p:hsl h="7200000" s="0" l="0"/>
                                      </p:by>
                                    </p:animClr>
                                    <p:set>
                                      <p:cBhvr>
                                        <p:cTn id="123" dur="500" fill="hold"/>
                                        <p:tgtEl>
                                          <p:spTgt spid="101"/>
                                        </p:tgtEl>
                                        <p:attrNameLst>
                                          <p:attrName>fill.type</p:attrName>
                                        </p:attrNameLst>
                                      </p:cBhvr>
                                      <p:to>
                                        <p:strVal val="solid"/>
                                      </p:to>
                                    </p:set>
                                  </p:childTnLst>
                                </p:cTn>
                              </p:par>
                              <p:par>
                                <p:cTn id="124" presetID="21" presetClass="emph" presetSubtype="0" fill="hold" grpId="0" nodeType="withEffect">
                                  <p:stCondLst>
                                    <p:cond delay="0"/>
                                  </p:stCondLst>
                                  <p:childTnLst>
                                    <p:animClr clrSpc="hsl" dir="cw">
                                      <p:cBhvr override="childStyle">
                                        <p:cTn id="125" dur="500" fill="hold"/>
                                        <p:tgtEl>
                                          <p:spTgt spid="94"/>
                                        </p:tgtEl>
                                        <p:attrNameLst>
                                          <p:attrName>style.color</p:attrName>
                                        </p:attrNameLst>
                                      </p:cBhvr>
                                      <p:by>
                                        <p:hsl h="7200000" s="0" l="0"/>
                                      </p:by>
                                    </p:animClr>
                                    <p:animClr clrSpc="hsl" dir="cw">
                                      <p:cBhvr>
                                        <p:cTn id="126" dur="500" fill="hold"/>
                                        <p:tgtEl>
                                          <p:spTgt spid="94"/>
                                        </p:tgtEl>
                                        <p:attrNameLst>
                                          <p:attrName>fillcolor</p:attrName>
                                        </p:attrNameLst>
                                      </p:cBhvr>
                                      <p:by>
                                        <p:hsl h="7200000" s="0" l="0"/>
                                      </p:by>
                                    </p:animClr>
                                    <p:animClr clrSpc="hsl" dir="cw">
                                      <p:cBhvr>
                                        <p:cTn id="127" dur="500" fill="hold"/>
                                        <p:tgtEl>
                                          <p:spTgt spid="94"/>
                                        </p:tgtEl>
                                        <p:attrNameLst>
                                          <p:attrName>stroke.color</p:attrName>
                                        </p:attrNameLst>
                                      </p:cBhvr>
                                      <p:by>
                                        <p:hsl h="7200000" s="0" l="0"/>
                                      </p:by>
                                    </p:animClr>
                                    <p:set>
                                      <p:cBhvr>
                                        <p:cTn id="128" dur="500" fill="hold"/>
                                        <p:tgtEl>
                                          <p:spTgt spid="94"/>
                                        </p:tgtEl>
                                        <p:attrNameLst>
                                          <p:attrName>fill.type</p:attrName>
                                        </p:attrNameLst>
                                      </p:cBhvr>
                                      <p:to>
                                        <p:strVal val="solid"/>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0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27" presetClass="entr" presetSubtype="0" fill="hold" grpId="0" nodeType="clickEffect">
                                  <p:stCondLst>
                                    <p:cond delay="0"/>
                                  </p:stCondLst>
                                  <p:iterate type="lt">
                                    <p:tmPct val="50000"/>
                                  </p:iterate>
                                  <p:childTnLst>
                                    <p:set>
                                      <p:cBhvr>
                                        <p:cTn id="138" dur="1" fill="hold">
                                          <p:stCondLst>
                                            <p:cond delay="0"/>
                                          </p:stCondLst>
                                        </p:cTn>
                                        <p:tgtEl>
                                          <p:spTgt spid="119"/>
                                        </p:tgtEl>
                                        <p:attrNameLst>
                                          <p:attrName>style.visibility</p:attrName>
                                        </p:attrNameLst>
                                      </p:cBhvr>
                                      <p:to>
                                        <p:strVal val="visible"/>
                                      </p:to>
                                    </p:set>
                                    <p:anim calcmode="discrete" valueType="clr">
                                      <p:cBhvr override="childStyle">
                                        <p:cTn id="139" dur="80"/>
                                        <p:tgtEl>
                                          <p:spTgt spid="119"/>
                                        </p:tgtEl>
                                        <p:attrNameLst>
                                          <p:attrName>style.color</p:attrName>
                                        </p:attrNameLst>
                                      </p:cBhvr>
                                      <p:tavLst>
                                        <p:tav tm="0">
                                          <p:val>
                                            <p:clrVal>
                                              <a:schemeClr val="accent2"/>
                                            </p:clrVal>
                                          </p:val>
                                        </p:tav>
                                        <p:tav tm="50000">
                                          <p:val>
                                            <p:clrVal>
                                              <a:schemeClr val="hlink"/>
                                            </p:clrVal>
                                          </p:val>
                                        </p:tav>
                                      </p:tavLst>
                                    </p:anim>
                                    <p:anim calcmode="discrete" valueType="clr">
                                      <p:cBhvr>
                                        <p:cTn id="140" dur="80"/>
                                        <p:tgtEl>
                                          <p:spTgt spid="119"/>
                                        </p:tgtEl>
                                        <p:attrNameLst>
                                          <p:attrName>fillcolor</p:attrName>
                                        </p:attrNameLst>
                                      </p:cBhvr>
                                      <p:tavLst>
                                        <p:tav tm="0">
                                          <p:val>
                                            <p:clrVal>
                                              <a:schemeClr val="accent2"/>
                                            </p:clrVal>
                                          </p:val>
                                        </p:tav>
                                        <p:tav tm="50000">
                                          <p:val>
                                            <p:clrVal>
                                              <a:schemeClr val="hlink"/>
                                            </p:clrVal>
                                          </p:val>
                                        </p:tav>
                                      </p:tavLst>
                                    </p:anim>
                                    <p:set>
                                      <p:cBhvr>
                                        <p:cTn id="141" dur="80"/>
                                        <p:tgtEl>
                                          <p:spTgt spid="1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64" grpId="0" animBg="1"/>
      <p:bldP spid="65" grpId="0" animBg="1"/>
      <p:bldP spid="66" grpId="0" animBg="1"/>
      <p:bldP spid="67" grpId="0" animBg="1"/>
      <p:bldP spid="91" grpId="0" animBg="1"/>
      <p:bldP spid="92" grpId="0" animBg="1"/>
      <p:bldP spid="93" grpId="0" animBg="1"/>
      <p:bldP spid="94" grpId="0" animBg="1"/>
      <p:bldP spid="95" grpId="0" animBg="1"/>
      <p:bldP spid="96" grpId="0" animBg="1"/>
      <p:bldP spid="119"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63BCDAF9-5FB9-4C5A-8836-D6FD832C5D45}"/>
              </a:ext>
            </a:extLst>
          </p:cNvPr>
          <p:cNvSpPr/>
          <p:nvPr/>
        </p:nvSpPr>
        <p:spPr>
          <a:xfrm>
            <a:off x="1277541" y="1725112"/>
            <a:ext cx="6346031" cy="1026319"/>
          </a:xfrm>
          <a:prstGeom prst="rect">
            <a:avLst/>
          </a:prstGeom>
          <a:solidFill>
            <a:srgbClr val="CDFFCD"/>
          </a:solidFill>
          <a:ln>
            <a:solidFill>
              <a:srgbClr val="29E3D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eaLnBrk="0" hangingPunct="0">
              <a:defRPr/>
            </a:pPr>
            <a:endParaRPr lang="zh-CN" altLang="en-US" sz="1350" b="0">
              <a:solidFill>
                <a:srgbClr val="FFFFFF"/>
              </a:solidFill>
              <a:latin typeface="Arial"/>
              <a:ea typeface="宋体"/>
            </a:endParaRPr>
          </a:p>
        </p:txBody>
      </p:sp>
      <p:sp>
        <p:nvSpPr>
          <p:cNvPr id="358403" name="Rectangle 1">
            <a:extLst>
              <a:ext uri="{FF2B5EF4-FFF2-40B4-BE49-F238E27FC236}">
                <a16:creationId xmlns="" xmlns:a16="http://schemas.microsoft.com/office/drawing/2014/main" id="{B2C83135-68E5-4961-80EC-8C49931EBB03}"/>
              </a:ext>
            </a:extLst>
          </p:cNvPr>
          <p:cNvSpPr>
            <a:spLocks noChangeArrowheads="1"/>
          </p:cNvSpPr>
          <p:nvPr/>
        </p:nvSpPr>
        <p:spPr bwMode="auto">
          <a:xfrm>
            <a:off x="1413272" y="1689602"/>
            <a:ext cx="62103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defRPr/>
            </a:pPr>
            <a:r>
              <a:rPr lang="zh-CN" altLang="en-US" sz="2100" b="0" dirty="0" smtClean="0">
                <a:solidFill>
                  <a:srgbClr val="FF3300"/>
                </a:solidFill>
                <a:latin typeface="微软雅黑" panose="020B0503020204020204" pitchFamily="34" charset="-122"/>
                <a:ea typeface="微软雅黑" panose="020B0503020204020204" pitchFamily="34" charset="-122"/>
              </a:rPr>
              <a:t>定理</a:t>
            </a:r>
            <a:r>
              <a:rPr lang="en-US" altLang="zh-CN" sz="2100" b="0" dirty="0" smtClean="0">
                <a:solidFill>
                  <a:srgbClr val="FF0000"/>
                </a:solidFill>
                <a:latin typeface="微软雅黑" panose="020B0503020204020204" pitchFamily="34" charset="-122"/>
                <a:ea typeface="微软雅黑" panose="020B0503020204020204" pitchFamily="34" charset="-122"/>
              </a:rPr>
              <a:t> </a:t>
            </a:r>
            <a:r>
              <a:rPr lang="zh-CN" altLang="en-US" sz="2100" b="0" dirty="0">
                <a:solidFill>
                  <a:srgbClr val="000000"/>
                </a:solidFill>
                <a:latin typeface="微软雅黑" panose="020B0503020204020204" pitchFamily="34" charset="-122"/>
                <a:ea typeface="微软雅黑" panose="020B0503020204020204" pitchFamily="34" charset="-122"/>
              </a:rPr>
              <a:t>无向图</a:t>
            </a:r>
            <a:r>
              <a:rPr lang="en-US" altLang="zh-CN" sz="2100" b="0" dirty="0">
                <a:solidFill>
                  <a:srgbClr val="000000"/>
                </a:solidFill>
                <a:latin typeface="微软雅黑" panose="020B0503020204020204" pitchFamily="34" charset="-122"/>
                <a:ea typeface="微软雅黑" panose="020B0503020204020204" pitchFamily="34" charset="-122"/>
              </a:rPr>
              <a:t>G=&lt;V, E&gt;</a:t>
            </a:r>
            <a:r>
              <a:rPr lang="zh-CN" altLang="en-US" sz="2100" b="0" dirty="0">
                <a:solidFill>
                  <a:srgbClr val="000000"/>
                </a:solidFill>
                <a:latin typeface="微软雅黑" panose="020B0503020204020204" pitchFamily="34" charset="-122"/>
                <a:ea typeface="微软雅黑" panose="020B0503020204020204" pitchFamily="34" charset="-122"/>
              </a:rPr>
              <a:t>有生成树</a:t>
            </a:r>
            <a:r>
              <a:rPr lang="zh-CN" altLang="en-US" sz="2100" b="0" dirty="0">
                <a:solidFill>
                  <a:srgbClr val="FF0000"/>
                </a:solidFill>
                <a:latin typeface="微软雅黑" panose="020B0503020204020204" pitchFamily="34" charset="-122"/>
                <a:ea typeface="微软雅黑" panose="020B0503020204020204" pitchFamily="34" charset="-122"/>
              </a:rPr>
              <a:t>当且仅当</a:t>
            </a:r>
            <a:r>
              <a:rPr lang="en-US" altLang="zh-CN" sz="2100" b="0" dirty="0">
                <a:solidFill>
                  <a:srgbClr val="000000"/>
                </a:solidFill>
                <a:latin typeface="微软雅黑" panose="020B0503020204020204" pitchFamily="34" charset="-122"/>
                <a:ea typeface="微软雅黑" panose="020B0503020204020204" pitchFamily="34" charset="-122"/>
              </a:rPr>
              <a:t>G</a:t>
            </a:r>
            <a:r>
              <a:rPr lang="zh-CN" altLang="en-US" sz="2100" b="0" dirty="0">
                <a:solidFill>
                  <a:srgbClr val="000000"/>
                </a:solidFill>
                <a:latin typeface="微软雅黑" panose="020B0503020204020204" pitchFamily="34" charset="-122"/>
                <a:ea typeface="微软雅黑" panose="020B0503020204020204" pitchFamily="34" charset="-122"/>
              </a:rPr>
              <a:t>是连通的。</a:t>
            </a:r>
            <a:endParaRPr lang="zh-CN" altLang="en-US" sz="2100" b="0" baseline="-500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8404" name="Rectangle 1">
            <a:extLst>
              <a:ext uri="{FF2B5EF4-FFF2-40B4-BE49-F238E27FC236}">
                <a16:creationId xmlns="" xmlns:a16="http://schemas.microsoft.com/office/drawing/2014/main" id="{ABB76894-281C-4E0B-A9F3-1696891C5D9B}"/>
              </a:ext>
            </a:extLst>
          </p:cNvPr>
          <p:cNvSpPr>
            <a:spLocks noChangeArrowheads="1"/>
          </p:cNvSpPr>
          <p:nvPr/>
        </p:nvSpPr>
        <p:spPr bwMode="auto">
          <a:xfrm>
            <a:off x="1458517" y="3470777"/>
            <a:ext cx="6373415"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defRPr/>
            </a:pPr>
            <a:r>
              <a:rPr lang="zh-CN" altLang="en-US" sz="2100" dirty="0">
                <a:solidFill>
                  <a:srgbClr val="FF0000"/>
                </a:solidFill>
                <a:latin typeface="楷体" panose="02010609060101010101" pitchFamily="49" charset="-122"/>
                <a:ea typeface="楷体" panose="02010609060101010101" pitchFamily="49" charset="-122"/>
              </a:rPr>
              <a:t>定理</a:t>
            </a:r>
            <a:r>
              <a:rPr lang="en-US" altLang="zh-CN" sz="2100" dirty="0">
                <a:solidFill>
                  <a:srgbClr val="FF0000"/>
                </a:solidFill>
                <a:latin typeface="楷体" panose="02010609060101010101" pitchFamily="49" charset="-122"/>
                <a:ea typeface="楷体" panose="02010609060101010101" pitchFamily="49" charset="-122"/>
              </a:rPr>
              <a:t>14.7.4  </a:t>
            </a:r>
            <a:r>
              <a:rPr lang="zh-CN" altLang="en-US" sz="2100" b="0" dirty="0">
                <a:solidFill>
                  <a:srgbClr val="000000"/>
                </a:solidFill>
                <a:latin typeface="楷体" panose="02010609060101010101" pitchFamily="49" charset="-122"/>
                <a:ea typeface="楷体" panose="02010609060101010101" pitchFamily="49" charset="-122"/>
              </a:rPr>
              <a:t>若</a:t>
            </a:r>
            <a:r>
              <a:rPr lang="en-US" altLang="zh-CN" sz="2100" b="0" dirty="0">
                <a:solidFill>
                  <a:srgbClr val="000000"/>
                </a:solidFill>
                <a:latin typeface="楷体" panose="02010609060101010101" pitchFamily="49" charset="-122"/>
                <a:ea typeface="楷体" panose="02010609060101010101" pitchFamily="49" charset="-122"/>
              </a:rPr>
              <a:t>T</a:t>
            </a:r>
            <a:r>
              <a:rPr lang="zh-CN" altLang="en-US" sz="2100" b="0" dirty="0">
                <a:solidFill>
                  <a:srgbClr val="000000"/>
                </a:solidFill>
                <a:latin typeface="楷体" panose="02010609060101010101" pitchFamily="49" charset="-122"/>
                <a:ea typeface="楷体" panose="02010609060101010101" pitchFamily="49" charset="-122"/>
              </a:rPr>
              <a:t>是连通图</a:t>
            </a:r>
            <a:r>
              <a:rPr lang="en-US" altLang="zh-CN" sz="2100" b="0" dirty="0">
                <a:solidFill>
                  <a:srgbClr val="000000"/>
                </a:solidFill>
                <a:latin typeface="楷体" panose="02010609060101010101" pitchFamily="49" charset="-122"/>
                <a:ea typeface="楷体" panose="02010609060101010101" pitchFamily="49" charset="-122"/>
              </a:rPr>
              <a:t>G</a:t>
            </a:r>
            <a:r>
              <a:rPr lang="zh-CN" altLang="en-US" sz="2100" b="0" dirty="0">
                <a:solidFill>
                  <a:srgbClr val="000000"/>
                </a:solidFill>
                <a:latin typeface="楷体" panose="02010609060101010101" pitchFamily="49" charset="-122"/>
                <a:ea typeface="楷体" panose="02010609060101010101" pitchFamily="49" charset="-122"/>
              </a:rPr>
              <a:t>的任意生成树，则</a:t>
            </a:r>
            <a:r>
              <a:rPr lang="en-US" altLang="zh-CN" sz="2100" b="0" dirty="0">
                <a:solidFill>
                  <a:srgbClr val="000000"/>
                </a:solidFill>
                <a:latin typeface="楷体" panose="02010609060101010101" pitchFamily="49" charset="-122"/>
                <a:ea typeface="楷体" panose="02010609060101010101" pitchFamily="49" charset="-122"/>
              </a:rPr>
              <a:t>G</a:t>
            </a:r>
            <a:r>
              <a:rPr lang="zh-CN" altLang="en-US" sz="2100" b="0" dirty="0">
                <a:solidFill>
                  <a:srgbClr val="000000"/>
                </a:solidFill>
                <a:latin typeface="楷体" panose="02010609060101010101" pitchFamily="49" charset="-122"/>
                <a:ea typeface="楷体" panose="02010609060101010101" pitchFamily="49" charset="-122"/>
              </a:rPr>
              <a:t>的</a:t>
            </a:r>
            <a:r>
              <a:rPr lang="zh-CN" altLang="en-US" sz="2100" dirty="0">
                <a:solidFill>
                  <a:srgbClr val="FF0000"/>
                </a:solidFill>
                <a:latin typeface="楷体" panose="02010609060101010101" pitchFamily="49" charset="-122"/>
                <a:ea typeface="楷体" panose="02010609060101010101" pitchFamily="49" charset="-122"/>
              </a:rPr>
              <a:t>每个边割集</a:t>
            </a:r>
            <a:r>
              <a:rPr lang="zh-CN" altLang="en-US" sz="2100" b="0" dirty="0">
                <a:solidFill>
                  <a:srgbClr val="000000"/>
                </a:solidFill>
                <a:latin typeface="楷体" panose="02010609060101010101" pitchFamily="49" charset="-122"/>
                <a:ea typeface="楷体" panose="02010609060101010101" pitchFamily="49" charset="-122"/>
              </a:rPr>
              <a:t>和</a:t>
            </a:r>
            <a:r>
              <a:rPr lang="en-US" altLang="zh-CN" sz="2100" b="0" dirty="0">
                <a:solidFill>
                  <a:srgbClr val="000000"/>
                </a:solidFill>
                <a:latin typeface="楷体" panose="02010609060101010101" pitchFamily="49" charset="-122"/>
                <a:ea typeface="楷体" panose="02010609060101010101" pitchFamily="49" charset="-122"/>
              </a:rPr>
              <a:t>T</a:t>
            </a:r>
            <a:r>
              <a:rPr lang="zh-CN" altLang="en-US" sz="2100" b="0" dirty="0">
                <a:solidFill>
                  <a:srgbClr val="000000"/>
                </a:solidFill>
                <a:latin typeface="楷体" panose="02010609060101010101" pitchFamily="49" charset="-122"/>
                <a:ea typeface="楷体" panose="02010609060101010101" pitchFamily="49" charset="-122"/>
              </a:rPr>
              <a:t>至少有一条公共边。</a:t>
            </a:r>
          </a:p>
        </p:txBody>
      </p:sp>
    </p:spTree>
    <p:extLst>
      <p:ext uri="{BB962C8B-B14F-4D97-AF65-F5344CB8AC3E}">
        <p14:creationId xmlns:p14="http://schemas.microsoft.com/office/powerpoint/2010/main" val="799928160"/>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E79AB74D-6CC1-45BA-BC1C-5039139DFA26}"/>
              </a:ext>
            </a:extLst>
          </p:cNvPr>
          <p:cNvSpPr/>
          <p:nvPr/>
        </p:nvSpPr>
        <p:spPr>
          <a:xfrm>
            <a:off x="1223963" y="1701403"/>
            <a:ext cx="6668691" cy="2862263"/>
          </a:xfrm>
          <a:prstGeom prst="rect">
            <a:avLst/>
          </a:prstGeom>
          <a:solidFill>
            <a:srgbClr val="CDFFCD"/>
          </a:solidFill>
          <a:ln>
            <a:solidFill>
              <a:srgbClr val="29E3D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eaLnBrk="0" hangingPunct="0">
              <a:defRPr/>
            </a:pPr>
            <a:endParaRPr lang="zh-CN" altLang="en-US" sz="1350" b="0">
              <a:solidFill>
                <a:srgbClr val="FFFFFF"/>
              </a:solidFill>
              <a:latin typeface="Arial"/>
              <a:ea typeface="宋体"/>
            </a:endParaRPr>
          </a:p>
        </p:txBody>
      </p:sp>
      <p:sp>
        <p:nvSpPr>
          <p:cNvPr id="336898" name="Rectangle 1">
            <a:extLst>
              <a:ext uri="{FF2B5EF4-FFF2-40B4-BE49-F238E27FC236}">
                <a16:creationId xmlns="" xmlns:a16="http://schemas.microsoft.com/office/drawing/2014/main" id="{810EC526-6F79-4424-BE6E-CDBA273014A1}"/>
              </a:ext>
            </a:extLst>
          </p:cNvPr>
          <p:cNvSpPr>
            <a:spLocks noChangeArrowheads="1"/>
          </p:cNvSpPr>
          <p:nvPr/>
        </p:nvSpPr>
        <p:spPr bwMode="auto">
          <a:xfrm>
            <a:off x="1358504" y="3039175"/>
            <a:ext cx="653415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defRPr/>
            </a:pPr>
            <a:r>
              <a:rPr lang="en-US" altLang="zh-CN" sz="2100" b="0">
                <a:solidFill>
                  <a:srgbClr val="000000"/>
                </a:solidFill>
                <a:latin typeface="黑体" panose="02010609060101010101" pitchFamily="49" charset="-122"/>
                <a:ea typeface="黑体" panose="02010609060101010101" pitchFamily="49" charset="-122"/>
              </a:rPr>
              <a:t>G</a:t>
            </a:r>
            <a:r>
              <a:rPr lang="zh-CN" altLang="en-US" sz="2100" b="0">
                <a:solidFill>
                  <a:srgbClr val="000000"/>
                </a:solidFill>
                <a:latin typeface="黑体" panose="02010609060101010101" pitchFamily="49" charset="-122"/>
                <a:ea typeface="黑体" panose="02010609060101010101" pitchFamily="49" charset="-122"/>
              </a:rPr>
              <a:t>的所有生成树中带权</a:t>
            </a:r>
            <a:r>
              <a:rPr lang="zh-CN" altLang="en-US" sz="2100">
                <a:solidFill>
                  <a:srgbClr val="FF0000"/>
                </a:solidFill>
                <a:latin typeface="黑体" panose="02010609060101010101" pitchFamily="49" charset="-122"/>
                <a:ea typeface="黑体" panose="02010609060101010101" pitchFamily="49" charset="-122"/>
              </a:rPr>
              <a:t>最小</a:t>
            </a:r>
            <a:r>
              <a:rPr lang="zh-CN" altLang="en-US" sz="2100" b="0">
                <a:solidFill>
                  <a:srgbClr val="000000"/>
                </a:solidFill>
                <a:latin typeface="黑体" panose="02010609060101010101" pitchFamily="49" charset="-122"/>
                <a:ea typeface="黑体" panose="02010609060101010101" pitchFamily="49" charset="-122"/>
              </a:rPr>
              <a:t>的生成树称为</a:t>
            </a:r>
            <a:r>
              <a:rPr lang="zh-CN" altLang="en-US" sz="2100">
                <a:solidFill>
                  <a:srgbClr val="FF0000"/>
                </a:solidFill>
                <a:latin typeface="黑体" panose="02010609060101010101" pitchFamily="49" charset="-122"/>
                <a:ea typeface="黑体" panose="02010609060101010101" pitchFamily="49" charset="-122"/>
              </a:rPr>
              <a:t>最小生成树</a:t>
            </a:r>
            <a:r>
              <a:rPr lang="zh-CN" altLang="en-US" sz="2100" b="0">
                <a:solidFill>
                  <a:srgbClr val="0000FF"/>
                </a:solidFill>
                <a:latin typeface="黑体" panose="02010609060101010101" pitchFamily="49" charset="-122"/>
                <a:ea typeface="黑体" panose="02010609060101010101" pitchFamily="49" charset="-122"/>
              </a:rPr>
              <a:t>（</a:t>
            </a:r>
            <a:r>
              <a:rPr lang="en-US" altLang="zh-CN" sz="2100" b="0">
                <a:solidFill>
                  <a:srgbClr val="0000FF"/>
                </a:solidFill>
                <a:latin typeface="黑体" panose="02010609060101010101" pitchFamily="49" charset="-122"/>
                <a:ea typeface="黑体" panose="02010609060101010101" pitchFamily="49" charset="-122"/>
              </a:rPr>
              <a:t>Minimal spanning tree</a:t>
            </a:r>
            <a:r>
              <a:rPr lang="zh-CN" altLang="en-US" sz="2100" b="0">
                <a:solidFill>
                  <a:srgbClr val="0000FF"/>
                </a:solidFill>
                <a:latin typeface="黑体" panose="02010609060101010101" pitchFamily="49" charset="-122"/>
                <a:ea typeface="黑体" panose="02010609060101010101" pitchFamily="49" charset="-122"/>
              </a:rPr>
              <a:t>）</a:t>
            </a:r>
            <a:r>
              <a:rPr lang="zh-CN" altLang="en-US" sz="2100" b="0">
                <a:solidFill>
                  <a:srgbClr val="000000"/>
                </a:solidFill>
                <a:latin typeface="黑体" panose="02010609060101010101" pitchFamily="49" charset="-122"/>
                <a:ea typeface="黑体" panose="02010609060101010101" pitchFamily="49" charset="-122"/>
              </a:rPr>
              <a:t>。   </a:t>
            </a:r>
          </a:p>
        </p:txBody>
      </p:sp>
      <p:sp>
        <p:nvSpPr>
          <p:cNvPr id="2" name="矩形 1">
            <a:extLst>
              <a:ext uri="{FF2B5EF4-FFF2-40B4-BE49-F238E27FC236}">
                <a16:creationId xmlns="" xmlns:a16="http://schemas.microsoft.com/office/drawing/2014/main" id="{517703B1-09F3-459A-8A4D-FFF3A53B5716}"/>
              </a:ext>
            </a:extLst>
          </p:cNvPr>
          <p:cNvSpPr>
            <a:spLocks noChangeArrowheads="1"/>
          </p:cNvSpPr>
          <p:nvPr/>
        </p:nvSpPr>
        <p:spPr bwMode="auto">
          <a:xfrm>
            <a:off x="1332311" y="1863329"/>
            <a:ext cx="6560344"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hangingPunct="0">
              <a:defRPr/>
            </a:pPr>
            <a:r>
              <a:rPr lang="zh-CN" altLang="en-US" sz="2100" b="0" dirty="0" smtClean="0">
                <a:solidFill>
                  <a:srgbClr val="FF3300"/>
                </a:solidFill>
                <a:latin typeface="黑体" panose="02010609060101010101" pitchFamily="49" charset="-122"/>
                <a:ea typeface="黑体" panose="02010609060101010101" pitchFamily="49" charset="-122"/>
              </a:rPr>
              <a:t>定义</a:t>
            </a:r>
            <a:r>
              <a:rPr lang="en-US" altLang="zh-CN" sz="2100" b="0" dirty="0" smtClean="0">
                <a:solidFill>
                  <a:srgbClr val="FF0000"/>
                </a:solidFill>
                <a:latin typeface="黑体" panose="02010609060101010101" pitchFamily="49" charset="-122"/>
                <a:ea typeface="黑体" panose="02010609060101010101" pitchFamily="49" charset="-122"/>
              </a:rPr>
              <a:t>  </a:t>
            </a:r>
            <a:r>
              <a:rPr lang="zh-CN" altLang="en-US" sz="2100" b="0" dirty="0">
                <a:solidFill>
                  <a:srgbClr val="000000"/>
                </a:solidFill>
                <a:latin typeface="黑体" panose="02010609060101010101" pitchFamily="49" charset="-122"/>
                <a:ea typeface="黑体" panose="02010609060101010101" pitchFamily="49" charset="-122"/>
              </a:rPr>
              <a:t>设连通无向带权图</a:t>
            </a:r>
            <a:r>
              <a:rPr lang="en-US" altLang="zh-CN" sz="2100" b="0" dirty="0">
                <a:solidFill>
                  <a:srgbClr val="000000"/>
                </a:solidFill>
                <a:latin typeface="黑体" panose="02010609060101010101" pitchFamily="49" charset="-122"/>
                <a:ea typeface="黑体" panose="02010609060101010101" pitchFamily="49" charset="-122"/>
              </a:rPr>
              <a:t>G=&lt;V, E, W&gt;</a:t>
            </a:r>
            <a:r>
              <a:rPr lang="zh-CN" altLang="en-US" sz="2100" b="0" dirty="0">
                <a:solidFill>
                  <a:srgbClr val="000000"/>
                </a:solidFill>
                <a:latin typeface="黑体" panose="02010609060101010101" pitchFamily="49" charset="-122"/>
                <a:ea typeface="黑体" panose="02010609060101010101" pitchFamily="49" charset="-122"/>
              </a:rPr>
              <a:t>，</a:t>
            </a:r>
            <a:r>
              <a:rPr lang="en-US" altLang="zh-CN" sz="2100" b="0" dirty="0">
                <a:solidFill>
                  <a:srgbClr val="000000"/>
                </a:solidFill>
                <a:latin typeface="黑体" panose="02010609060101010101" pitchFamily="49" charset="-122"/>
                <a:ea typeface="黑体" panose="02010609060101010101" pitchFamily="49" charset="-122"/>
              </a:rPr>
              <a:t>T</a:t>
            </a:r>
            <a:r>
              <a:rPr lang="zh-CN" altLang="en-US" sz="2100" b="0" dirty="0">
                <a:solidFill>
                  <a:srgbClr val="000000"/>
                </a:solidFill>
                <a:latin typeface="黑体" panose="02010609060101010101" pitchFamily="49" charset="-122"/>
                <a:ea typeface="黑体" panose="02010609060101010101" pitchFamily="49" charset="-122"/>
              </a:rPr>
              <a:t>是</a:t>
            </a:r>
            <a:r>
              <a:rPr lang="en-US" altLang="zh-CN" sz="2100" b="0" dirty="0">
                <a:solidFill>
                  <a:srgbClr val="000000"/>
                </a:solidFill>
                <a:latin typeface="黑体" panose="02010609060101010101" pitchFamily="49" charset="-122"/>
                <a:ea typeface="黑体" panose="02010609060101010101" pitchFamily="49" charset="-122"/>
              </a:rPr>
              <a:t>G</a:t>
            </a:r>
            <a:r>
              <a:rPr lang="zh-CN" altLang="en-US" sz="2100" b="0" dirty="0">
                <a:solidFill>
                  <a:srgbClr val="000000"/>
                </a:solidFill>
                <a:latin typeface="黑体" panose="02010609060101010101" pitchFamily="49" charset="-122"/>
                <a:ea typeface="黑体" panose="02010609060101010101" pitchFamily="49" charset="-122"/>
              </a:rPr>
              <a:t>的一棵生成树，</a:t>
            </a:r>
            <a:r>
              <a:rPr lang="en-US" altLang="zh-CN" sz="2100" b="0" dirty="0">
                <a:solidFill>
                  <a:srgbClr val="000000"/>
                </a:solidFill>
                <a:latin typeface="黑体" panose="02010609060101010101" pitchFamily="49" charset="-122"/>
                <a:ea typeface="黑体" panose="02010609060101010101" pitchFamily="49" charset="-122"/>
              </a:rPr>
              <a:t>T</a:t>
            </a:r>
            <a:r>
              <a:rPr lang="zh-CN" altLang="en-US" sz="2100" b="0" dirty="0">
                <a:solidFill>
                  <a:srgbClr val="000000"/>
                </a:solidFill>
                <a:latin typeface="黑体" panose="02010609060101010101" pitchFamily="49" charset="-122"/>
                <a:ea typeface="黑体" panose="02010609060101010101" pitchFamily="49" charset="-122"/>
              </a:rPr>
              <a:t>的各边带权之和称为</a:t>
            </a:r>
            <a:r>
              <a:rPr lang="en-US" altLang="zh-CN" sz="2100" b="0" dirty="0">
                <a:solidFill>
                  <a:srgbClr val="000000"/>
                </a:solidFill>
                <a:latin typeface="黑体" panose="02010609060101010101" pitchFamily="49" charset="-122"/>
                <a:ea typeface="黑体" panose="02010609060101010101" pitchFamily="49" charset="-122"/>
              </a:rPr>
              <a:t>T</a:t>
            </a:r>
            <a:r>
              <a:rPr lang="zh-CN" altLang="en-US" sz="2100" b="0" dirty="0">
                <a:solidFill>
                  <a:srgbClr val="000000"/>
                </a:solidFill>
                <a:latin typeface="黑体" panose="02010609060101010101" pitchFamily="49" charset="-122"/>
                <a:ea typeface="黑体" panose="02010609060101010101" pitchFamily="49" charset="-122"/>
              </a:rPr>
              <a:t>的</a:t>
            </a:r>
            <a:r>
              <a:rPr lang="zh-CN" altLang="en-US" sz="2100" b="0" dirty="0">
                <a:solidFill>
                  <a:srgbClr val="0000FF"/>
                </a:solidFill>
                <a:latin typeface="黑体" panose="02010609060101010101" pitchFamily="49" charset="-122"/>
                <a:ea typeface="黑体" panose="02010609060101010101" pitchFamily="49" charset="-122"/>
              </a:rPr>
              <a:t>权（Weight）</a:t>
            </a:r>
            <a:r>
              <a:rPr lang="zh-CN" altLang="en-US" sz="2100" b="0" dirty="0">
                <a:solidFill>
                  <a:srgbClr val="000000"/>
                </a:solidFill>
                <a:latin typeface="黑体" panose="02010609060101010101" pitchFamily="49" charset="-122"/>
                <a:ea typeface="黑体" panose="02010609060101010101" pitchFamily="49" charset="-122"/>
              </a:rPr>
              <a:t>，记为</a:t>
            </a:r>
            <a:r>
              <a:rPr lang="zh-CN" altLang="en-US" sz="2100" b="0"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100" b="0" dirty="0">
                <a:solidFill>
                  <a:srgbClr val="000000"/>
                </a:solidFill>
                <a:latin typeface="黑体" panose="02010609060101010101" pitchFamily="49" charset="-122"/>
                <a:ea typeface="黑体" panose="02010609060101010101" pitchFamily="49" charset="-122"/>
              </a:rPr>
              <a:t>(T)</a:t>
            </a:r>
            <a:r>
              <a:rPr lang="zh-CN" altLang="en-US" sz="2100" b="0" dirty="0">
                <a:solidFill>
                  <a:srgbClr val="000000"/>
                </a:solidFill>
                <a:latin typeface="黑体" panose="02010609060101010101" pitchFamily="49" charset="-122"/>
                <a:ea typeface="黑体" panose="02010609060101010101" pitchFamily="49" charset="-122"/>
              </a:rPr>
              <a:t>。</a:t>
            </a:r>
            <a:endParaRPr lang="zh-CN" altLang="en-US" sz="1350" b="0" dirty="0">
              <a:solidFill>
                <a:srgbClr val="000000"/>
              </a:solidFill>
            </a:endParaRPr>
          </a:p>
        </p:txBody>
      </p:sp>
    </p:spTree>
    <p:extLst>
      <p:ext uri="{BB962C8B-B14F-4D97-AF65-F5344CB8AC3E}">
        <p14:creationId xmlns:p14="http://schemas.microsoft.com/office/powerpoint/2010/main" val="310651292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6898"/>
                                        </p:tgtEl>
                                        <p:attrNameLst>
                                          <p:attrName>style.visibility</p:attrName>
                                        </p:attrNameLst>
                                      </p:cBhvr>
                                      <p:to>
                                        <p:strVal val="visible"/>
                                      </p:to>
                                    </p:set>
                                    <p:animEffect transition="in" filter="wipe(left)">
                                      <p:cBhvr>
                                        <p:cTn id="12" dur="500"/>
                                        <p:tgtEl>
                                          <p:spTgt spid="3368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6898" grpId="0"/>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1">
            <a:extLst>
              <a:ext uri="{FF2B5EF4-FFF2-40B4-BE49-F238E27FC236}">
                <a16:creationId xmlns="" xmlns:a16="http://schemas.microsoft.com/office/drawing/2014/main" id="{663D80A2-4832-4ECE-BC93-D2A58AE893E7}"/>
              </a:ext>
            </a:extLst>
          </p:cNvPr>
          <p:cNvSpPr>
            <a:spLocks noChangeArrowheads="1"/>
          </p:cNvSpPr>
          <p:nvPr/>
        </p:nvSpPr>
        <p:spPr bwMode="auto">
          <a:xfrm>
            <a:off x="2506267" y="2445635"/>
            <a:ext cx="42398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defRPr/>
            </a:pPr>
            <a:r>
              <a:rPr lang="en-US" altLang="zh-CN" dirty="0" err="1">
                <a:solidFill>
                  <a:srgbClr val="FF0000"/>
                </a:solidFill>
                <a:latin typeface="微软雅黑" panose="020B0503020204020204" pitchFamily="34" charset="-122"/>
                <a:ea typeface="微软雅黑" panose="020B0503020204020204" pitchFamily="34" charset="-122"/>
              </a:rPr>
              <a:t>Kruskal</a:t>
            </a:r>
            <a:r>
              <a:rPr lang="zh-CN" altLang="en-US" dirty="0">
                <a:solidFill>
                  <a:srgbClr val="000000"/>
                </a:solidFill>
                <a:latin typeface="微软雅黑" panose="020B0503020204020204" pitchFamily="34" charset="-122"/>
                <a:ea typeface="微软雅黑" panose="020B0503020204020204" pitchFamily="34" charset="-122"/>
              </a:rPr>
              <a:t>算法和</a:t>
            </a:r>
            <a:r>
              <a:rPr lang="en-US" altLang="zh-CN" dirty="0">
                <a:solidFill>
                  <a:srgbClr val="FF0000"/>
                </a:solidFill>
                <a:latin typeface="微软雅黑" panose="020B0503020204020204" pitchFamily="34" charset="-122"/>
                <a:ea typeface="微软雅黑" panose="020B0503020204020204" pitchFamily="34" charset="-122"/>
              </a:rPr>
              <a:t>Prim</a:t>
            </a:r>
            <a:r>
              <a:rPr lang="zh-CN" altLang="en-US" dirty="0">
                <a:solidFill>
                  <a:srgbClr val="000000"/>
                </a:solidFill>
                <a:latin typeface="微软雅黑" panose="020B0503020204020204" pitchFamily="34" charset="-122"/>
                <a:ea typeface="微软雅黑" panose="020B0503020204020204" pitchFamily="34" charset="-122"/>
              </a:rPr>
              <a:t>算法。</a:t>
            </a:r>
          </a:p>
        </p:txBody>
      </p:sp>
      <p:sp>
        <p:nvSpPr>
          <p:cNvPr id="3" name="矩形 2">
            <a:extLst>
              <a:ext uri="{FF2B5EF4-FFF2-40B4-BE49-F238E27FC236}">
                <a16:creationId xmlns="" xmlns:a16="http://schemas.microsoft.com/office/drawing/2014/main" id="{1ABA17F2-F07E-40A6-8DE4-C2C0935AAAEF}"/>
              </a:ext>
            </a:extLst>
          </p:cNvPr>
          <p:cNvSpPr>
            <a:spLocks noChangeArrowheads="1"/>
          </p:cNvSpPr>
          <p:nvPr/>
        </p:nvSpPr>
        <p:spPr bwMode="auto">
          <a:xfrm>
            <a:off x="1332311" y="1656160"/>
            <a:ext cx="56161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hangingPunct="0">
              <a:defRPr/>
            </a:pPr>
            <a:r>
              <a:rPr lang="zh-CN" altLang="en-US">
                <a:solidFill>
                  <a:srgbClr val="000000"/>
                </a:solidFill>
                <a:latin typeface="微软雅黑" panose="020B0503020204020204" pitchFamily="34" charset="-122"/>
                <a:ea typeface="微软雅黑" panose="020B0503020204020204" pitchFamily="34" charset="-122"/>
              </a:rPr>
              <a:t>下面介绍求最小生成树的两种算法：</a:t>
            </a:r>
            <a:endParaRPr lang="zh-CN" altLang="en-US" sz="1350" b="0">
              <a:solidFill>
                <a:srgbClr val="000000"/>
              </a:solidFill>
            </a:endParaRPr>
          </a:p>
        </p:txBody>
      </p:sp>
    </p:spTree>
    <p:extLst>
      <p:ext uri="{BB962C8B-B14F-4D97-AF65-F5344CB8AC3E}">
        <p14:creationId xmlns:p14="http://schemas.microsoft.com/office/powerpoint/2010/main" val="720240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22"/>
                                        </p:tgtEl>
                                        <p:attrNameLst>
                                          <p:attrName>style.visibility</p:attrName>
                                        </p:attrNameLst>
                                      </p:cBhvr>
                                      <p:to>
                                        <p:strVal val="visible"/>
                                      </p:to>
                                    </p:set>
                                    <p:animEffect transition="in" filter="wipe(left)">
                                      <p:cBhvr>
                                        <p:cTn id="12" dur="500"/>
                                        <p:tgtEl>
                                          <p:spTgt spid="337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descr="羊皮纸"/>
          <p:cNvSpPr txBox="1">
            <a:spLocks noChangeArrowheads="1"/>
          </p:cNvSpPr>
          <p:nvPr/>
        </p:nvSpPr>
        <p:spPr bwMode="auto">
          <a:xfrm>
            <a:off x="214282" y="142852"/>
            <a:ext cx="2990880" cy="523220"/>
          </a:xfrm>
          <a:prstGeom prst="rect">
            <a:avLst/>
          </a:prstGeom>
          <a:solidFill>
            <a:schemeClr val="accent5">
              <a:lumMod val="75000"/>
            </a:schemeClr>
          </a:solidFill>
          <a:ln w="19050"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zh-CN" altLang="en-US" sz="2800" dirty="0" smtClean="0">
                <a:solidFill>
                  <a:srgbClr val="FF0000"/>
                </a:solidFill>
                <a:ea typeface="隶书" pitchFamily="49" charset="-122"/>
              </a:rPr>
              <a:t>克鲁斯卡尔算法</a:t>
            </a:r>
            <a:endParaRPr lang="zh-CN" altLang="en-US" sz="2800" dirty="0">
              <a:ea typeface="隶书" pitchFamily="49" charset="-122"/>
            </a:endParaRPr>
          </a:p>
        </p:txBody>
      </p:sp>
      <p:sp>
        <p:nvSpPr>
          <p:cNvPr id="5" name="TextBox 4"/>
          <p:cNvSpPr txBox="1"/>
          <p:nvPr/>
        </p:nvSpPr>
        <p:spPr>
          <a:xfrm>
            <a:off x="285720" y="1026367"/>
            <a:ext cx="6572296" cy="892552"/>
          </a:xfrm>
          <a:prstGeom prst="rect">
            <a:avLst/>
          </a:prstGeom>
          <a:noFill/>
        </p:spPr>
        <p:txBody>
          <a:bodyPr wrap="square" rtlCol="0">
            <a:spAutoFit/>
          </a:bodyPr>
          <a:lstStyle/>
          <a:p>
            <a:pPr algn="l"/>
            <a:r>
              <a:rPr kumimoji="1" lang="zh-CN" altLang="en-US" sz="2800" dirty="0">
                <a:solidFill>
                  <a:srgbClr val="FF00FF"/>
                </a:solidFill>
                <a:ea typeface="隶书" pitchFamily="49" charset="-122"/>
              </a:rPr>
              <a:t>克鲁斯卡尔</a:t>
            </a:r>
            <a:r>
              <a:rPr kumimoji="1" lang="zh-CN" altLang="en-US" dirty="0" smtClean="0">
                <a:ea typeface="楷体" pitchFamily="49" charset="-122"/>
                <a:cs typeface="Times New Roman" pitchFamily="18" charset="0"/>
              </a:rPr>
              <a:t>（</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err="1">
                <a:solidFill>
                  <a:srgbClr val="FF0000"/>
                </a:solidFill>
                <a:latin typeface="微软雅黑" panose="020B0503020204020204" pitchFamily="34" charset="-122"/>
                <a:ea typeface="微软雅黑" panose="020B0503020204020204" pitchFamily="34" charset="-122"/>
              </a:rPr>
              <a:t>Kruskal</a:t>
            </a:r>
            <a:r>
              <a:rPr lang="en-US" altLang="zh-CN" dirty="0">
                <a:solidFill>
                  <a:srgbClr val="FF0000"/>
                </a:solidFill>
                <a:latin typeface="微软雅黑" panose="020B0503020204020204" pitchFamily="34" charset="-122"/>
                <a:ea typeface="微软雅黑" panose="020B0503020204020204" pitchFamily="34" charset="-122"/>
              </a:rPr>
              <a:t> </a:t>
            </a:r>
            <a:r>
              <a:rPr kumimoji="1" lang="zh-CN" altLang="en-US" dirty="0" smtClean="0">
                <a:ea typeface="楷体" pitchFamily="49" charset="-122"/>
                <a:cs typeface="Times New Roman" pitchFamily="18" charset="0"/>
              </a:rPr>
              <a:t>）算法是一种</a:t>
            </a:r>
            <a:r>
              <a:rPr lang="zh-CN" altLang="en-US" dirty="0">
                <a:solidFill>
                  <a:srgbClr val="FF0000"/>
                </a:solidFill>
              </a:rPr>
              <a:t>从边的角度</a:t>
            </a:r>
            <a:r>
              <a:rPr kumimoji="1" lang="zh-CN" altLang="en-US" dirty="0" smtClean="0">
                <a:ea typeface="楷体" pitchFamily="49" charset="-122"/>
                <a:cs typeface="Times New Roman" pitchFamily="18" charset="0"/>
              </a:rPr>
              <a:t>构造最小生成树。过程如下：</a:t>
            </a:r>
            <a:endParaRPr lang="zh-CN" altLang="en-US" dirty="0">
              <a:ea typeface="楷体" pitchFamily="49" charset="-122"/>
              <a:cs typeface="Times New Roman" pitchFamily="18" charset="0"/>
            </a:endParaRPr>
          </a:p>
        </p:txBody>
      </p:sp>
      <p:sp>
        <p:nvSpPr>
          <p:cNvPr id="6" name="Text Box 4" descr="羊皮纸"/>
          <p:cNvSpPr txBox="1">
            <a:spLocks noChangeArrowheads="1"/>
          </p:cNvSpPr>
          <p:nvPr/>
        </p:nvSpPr>
        <p:spPr bwMode="auto">
          <a:xfrm>
            <a:off x="285720" y="2184690"/>
            <a:ext cx="8569325" cy="2915395"/>
          </a:xfrm>
          <a:prstGeom prst="rect">
            <a:avLst/>
          </a:prstGeom>
          <a:solidFill>
            <a:srgbClr val="99FFCC"/>
          </a:solidFill>
          <a:ln>
            <a:headEnd/>
            <a:tailEnd/>
          </a:ln>
        </p:spPr>
        <p:style>
          <a:lnRef idx="1">
            <a:schemeClr val="accent3"/>
          </a:lnRef>
          <a:fillRef idx="2">
            <a:schemeClr val="accent3"/>
          </a:fillRef>
          <a:effectRef idx="1">
            <a:schemeClr val="accent3"/>
          </a:effectRef>
          <a:fontRef idx="minor">
            <a:schemeClr val="dk1"/>
          </a:fontRef>
        </p:style>
        <p:txBody>
          <a:bodyPr tIns="72000" bIns="72000">
            <a:spAutoFit/>
          </a:bodyPr>
          <a:lstStyle/>
          <a:p>
            <a:pPr algn="l">
              <a:lnSpc>
                <a:spcPct val="150000"/>
              </a:lnSpc>
            </a:pPr>
            <a:r>
              <a:rPr kumimoji="1" lang="en-US" altLang="zh-CN" dirty="0" smtClean="0">
                <a:solidFill>
                  <a:srgbClr val="0000FF"/>
                </a:solidFill>
                <a:latin typeface="Times New Roman" pitchFamily="18" charset="0"/>
                <a:ea typeface="楷体" pitchFamily="49" charset="-122"/>
                <a:cs typeface="Times New Roman" pitchFamily="18" charset="0"/>
              </a:rPr>
              <a:t>(1)</a:t>
            </a:r>
            <a:r>
              <a:rPr lang="zh-CN" altLang="en-US" dirty="0" smtClean="0">
                <a:solidFill>
                  <a:srgbClr val="000000"/>
                </a:solidFill>
                <a:latin typeface="微软雅黑" panose="020B0503020204020204" pitchFamily="34" charset="-122"/>
                <a:ea typeface="微软雅黑" panose="020B0503020204020204" pitchFamily="34" charset="-122"/>
              </a:rPr>
              <a:t>在</a:t>
            </a:r>
            <a:r>
              <a:rPr lang="en-US" altLang="zh-CN" dirty="0">
                <a:solidFill>
                  <a:srgbClr val="000000"/>
                </a:solidFill>
                <a:latin typeface="微软雅黑" panose="020B0503020204020204" pitchFamily="34" charset="-122"/>
                <a:ea typeface="微软雅黑" panose="020B0503020204020204" pitchFamily="34" charset="-122"/>
              </a:rPr>
              <a:t>G</a:t>
            </a:r>
            <a:r>
              <a:rPr lang="zh-CN" altLang="en-US" dirty="0">
                <a:solidFill>
                  <a:srgbClr val="000000"/>
                </a:solidFill>
                <a:latin typeface="微软雅黑" panose="020B0503020204020204" pitchFamily="34" charset="-122"/>
                <a:ea typeface="微软雅黑" panose="020B0503020204020204" pitchFamily="34" charset="-122"/>
              </a:rPr>
              <a:t>中选取最小权边</a:t>
            </a:r>
            <a:r>
              <a:rPr lang="en-US" altLang="zh-CN" dirty="0">
                <a:solidFill>
                  <a:srgbClr val="000000"/>
                </a:solidFill>
                <a:latin typeface="微软雅黑" panose="020B0503020204020204" pitchFamily="34" charset="-122"/>
                <a:ea typeface="微软雅黑" panose="020B0503020204020204" pitchFamily="34" charset="-122"/>
              </a:rPr>
              <a:t>e</a:t>
            </a:r>
            <a:r>
              <a:rPr lang="en-US" altLang="zh-CN" baseline="-50000"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，并置边数</a:t>
            </a:r>
            <a:r>
              <a:rPr lang="en-US" altLang="zh-CN" dirty="0" err="1">
                <a:solidFill>
                  <a:srgbClr val="000000"/>
                </a:solidFill>
                <a:latin typeface="微软雅黑" panose="020B0503020204020204" pitchFamily="34" charset="-122"/>
                <a:ea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rPr>
              <a:t>=1 </a:t>
            </a:r>
            <a:r>
              <a:rPr kumimoji="1" lang="zh-CN" altLang="en-US" dirty="0" smtClean="0">
                <a:solidFill>
                  <a:srgbClr val="0000FF"/>
                </a:solidFill>
                <a:latin typeface="Times New Roman" pitchFamily="18" charset="0"/>
                <a:ea typeface="楷体" pitchFamily="49" charset="-122"/>
                <a:cs typeface="Times New Roman" pitchFamily="18" charset="0"/>
              </a:rPr>
              <a:t>；</a:t>
            </a:r>
            <a:endParaRPr kumimoji="1" lang="zh-CN" altLang="en-US" dirty="0">
              <a:solidFill>
                <a:srgbClr val="0000FF"/>
              </a:solidFill>
              <a:latin typeface="Times New Roman" pitchFamily="18" charset="0"/>
              <a:ea typeface="楷体" pitchFamily="49" charset="-122"/>
              <a:cs typeface="Times New Roman" pitchFamily="18" charset="0"/>
            </a:endParaRPr>
          </a:p>
          <a:p>
            <a:pPr algn="l">
              <a:lnSpc>
                <a:spcPct val="150000"/>
              </a:lnSpc>
            </a:pPr>
            <a:r>
              <a:rPr kumimoji="1" lang="en-US" altLang="zh-CN" dirty="0" smtClean="0">
                <a:solidFill>
                  <a:srgbClr val="0000FF"/>
                </a:solidFill>
                <a:latin typeface="Times New Roman" pitchFamily="18" charset="0"/>
                <a:ea typeface="楷体" pitchFamily="49" charset="-122"/>
                <a:cs typeface="Times New Roman" pitchFamily="18" charset="0"/>
              </a:rPr>
              <a:t>(2)</a:t>
            </a:r>
            <a:r>
              <a:rPr lang="zh-CN" altLang="en-US" dirty="0" smtClean="0">
                <a:solidFill>
                  <a:srgbClr val="FF0000"/>
                </a:solidFill>
                <a:latin typeface="微软雅黑" panose="020B0503020204020204" pitchFamily="34" charset="-122"/>
                <a:ea typeface="微软雅黑" panose="020B0503020204020204" pitchFamily="34" charset="-122"/>
              </a:rPr>
              <a:t>当</a:t>
            </a:r>
            <a:r>
              <a:rPr lang="en-US" altLang="zh-CN" dirty="0" err="1">
                <a:solidFill>
                  <a:srgbClr val="FF0000"/>
                </a:solidFill>
                <a:latin typeface="微软雅黑" panose="020B0503020204020204" pitchFamily="34" charset="-122"/>
                <a:ea typeface="微软雅黑" panose="020B0503020204020204" pitchFamily="34" charset="-122"/>
              </a:rPr>
              <a:t>i</a:t>
            </a:r>
            <a:r>
              <a:rPr lang="en-US" altLang="zh-CN" dirty="0">
                <a:solidFill>
                  <a:srgbClr val="FF0000"/>
                </a:solidFill>
                <a:latin typeface="微软雅黑" panose="020B0503020204020204" pitchFamily="34" charset="-122"/>
                <a:ea typeface="微软雅黑" panose="020B0503020204020204" pitchFamily="34" charset="-122"/>
              </a:rPr>
              <a:t>=n-1</a:t>
            </a:r>
            <a:r>
              <a:rPr lang="zh-CN" altLang="en-US" dirty="0">
                <a:solidFill>
                  <a:srgbClr val="FF0000"/>
                </a:solidFill>
                <a:latin typeface="微软雅黑" panose="020B0503020204020204" pitchFamily="34" charset="-122"/>
                <a:ea typeface="微软雅黑" panose="020B0503020204020204" pitchFamily="34" charset="-122"/>
              </a:rPr>
              <a:t>时结束，否则转向（</a:t>
            </a:r>
            <a:r>
              <a:rPr lang="en-US" altLang="zh-CN" dirty="0" smtClean="0">
                <a:solidFill>
                  <a:srgbClr val="FF0000"/>
                </a:solidFill>
                <a:latin typeface="微软雅黑" panose="020B0503020204020204" pitchFamily="34" charset="-122"/>
                <a:ea typeface="微软雅黑" panose="020B0503020204020204" pitchFamily="34" charset="-122"/>
              </a:rPr>
              <a:t>3</a:t>
            </a:r>
            <a:r>
              <a:rPr lang="zh-CN" altLang="en-US" dirty="0" smtClean="0">
                <a:solidFill>
                  <a:srgbClr val="FF0000"/>
                </a:solidFill>
                <a:latin typeface="微软雅黑" panose="020B0503020204020204" pitchFamily="34" charset="-122"/>
                <a:ea typeface="微软雅黑" panose="020B0503020204020204" pitchFamily="34" charset="-122"/>
              </a:rPr>
              <a:t>）</a:t>
            </a:r>
            <a:endParaRPr kumimoji="1" lang="en-US" altLang="zh-CN" dirty="0">
              <a:solidFill>
                <a:srgbClr val="FF0000"/>
              </a:solidFill>
              <a:latin typeface="Times New Roman" pitchFamily="18" charset="0"/>
              <a:ea typeface="楷体" pitchFamily="49" charset="-122"/>
              <a:cs typeface="Times New Roman" pitchFamily="18" charset="0"/>
            </a:endParaRPr>
          </a:p>
          <a:p>
            <a:pPr algn="l">
              <a:lnSpc>
                <a:spcPct val="150000"/>
              </a:lnSpc>
            </a:pPr>
            <a:r>
              <a:rPr kumimoji="1" lang="en-US" altLang="zh-CN" dirty="0" smtClean="0">
                <a:solidFill>
                  <a:srgbClr val="0000FF"/>
                </a:solidFill>
                <a:latin typeface="Times New Roman" pitchFamily="18" charset="0"/>
                <a:ea typeface="楷体" pitchFamily="49" charset="-122"/>
                <a:cs typeface="Times New Roman" pitchFamily="18" charset="0"/>
              </a:rPr>
              <a:t>(3)</a:t>
            </a:r>
            <a:r>
              <a:rPr lang="zh-CN" altLang="en-US" dirty="0" smtClean="0">
                <a:solidFill>
                  <a:srgbClr val="000000"/>
                </a:solidFill>
                <a:latin typeface="微软雅黑" panose="020B0503020204020204" pitchFamily="34" charset="-122"/>
                <a:ea typeface="微软雅黑" panose="020B0503020204020204" pitchFamily="34" charset="-122"/>
              </a:rPr>
              <a:t>设已选择的边为</a:t>
            </a:r>
            <a:r>
              <a:rPr lang="en-US" altLang="zh-CN" dirty="0" smtClean="0">
                <a:solidFill>
                  <a:srgbClr val="000000"/>
                </a:solidFill>
                <a:latin typeface="微软雅黑" panose="020B0503020204020204" pitchFamily="34" charset="-122"/>
                <a:ea typeface="微软雅黑" panose="020B0503020204020204" pitchFamily="34" charset="-122"/>
              </a:rPr>
              <a:t>e1,e2,…,</a:t>
            </a:r>
            <a:r>
              <a:rPr lang="en-US" altLang="zh-CN" dirty="0" err="1" smtClean="0">
                <a:solidFill>
                  <a:srgbClr val="000000"/>
                </a:solidFill>
                <a:latin typeface="微软雅黑" panose="020B0503020204020204" pitchFamily="34" charset="-122"/>
                <a:ea typeface="微软雅黑" panose="020B0503020204020204" pitchFamily="34" charset="-122"/>
              </a:rPr>
              <a:t>ei</a:t>
            </a:r>
            <a:r>
              <a:rPr lang="zh-CN" altLang="en-US" dirty="0" smtClean="0">
                <a:solidFill>
                  <a:srgbClr val="000000"/>
                </a:solidFill>
                <a:latin typeface="微软雅黑" panose="020B0503020204020204" pitchFamily="34" charset="-122"/>
                <a:ea typeface="微软雅黑" panose="020B0503020204020204" pitchFamily="34" charset="-122"/>
              </a:rPr>
              <a:t>，在</a:t>
            </a:r>
            <a:r>
              <a:rPr lang="en-US" altLang="zh-CN" dirty="0" smtClean="0">
                <a:solidFill>
                  <a:srgbClr val="000000"/>
                </a:solidFill>
                <a:latin typeface="微软雅黑" panose="020B0503020204020204" pitchFamily="34" charset="-122"/>
                <a:ea typeface="微软雅黑" panose="020B0503020204020204" pitchFamily="34" charset="-122"/>
              </a:rPr>
              <a:t>G</a:t>
            </a:r>
            <a:r>
              <a:rPr lang="zh-CN" altLang="en-US" dirty="0" smtClean="0">
                <a:solidFill>
                  <a:srgbClr val="000000"/>
                </a:solidFill>
                <a:latin typeface="微软雅黑" panose="020B0503020204020204" pitchFamily="34" charset="-122"/>
                <a:ea typeface="微软雅黑" panose="020B0503020204020204" pitchFamily="34" charset="-122"/>
              </a:rPr>
              <a:t>中选取</a:t>
            </a:r>
            <a:r>
              <a:rPr lang="zh-CN" altLang="en-US" dirty="0" smtClean="0">
                <a:solidFill>
                  <a:srgbClr val="0070C0"/>
                </a:solidFill>
                <a:latin typeface="微软雅黑" panose="020B0503020204020204" pitchFamily="34" charset="-122"/>
                <a:ea typeface="微软雅黑" panose="020B0503020204020204" pitchFamily="34" charset="-122"/>
              </a:rPr>
              <a:t>不同于</a:t>
            </a:r>
            <a:r>
              <a:rPr lang="en-US" altLang="zh-CN" dirty="0" smtClean="0">
                <a:solidFill>
                  <a:srgbClr val="000000"/>
                </a:solidFill>
                <a:latin typeface="微软雅黑" panose="020B0503020204020204" pitchFamily="34" charset="-122"/>
                <a:ea typeface="微软雅黑" panose="020B0503020204020204" pitchFamily="34" charset="-122"/>
              </a:rPr>
              <a:t>e1,e2,…,</a:t>
            </a:r>
            <a:r>
              <a:rPr lang="en-US" altLang="zh-CN" dirty="0" err="1" smtClean="0">
                <a:solidFill>
                  <a:srgbClr val="000000"/>
                </a:solidFill>
                <a:latin typeface="微软雅黑" panose="020B0503020204020204" pitchFamily="34" charset="-122"/>
                <a:ea typeface="微软雅黑" panose="020B0503020204020204" pitchFamily="34" charset="-122"/>
              </a:rPr>
              <a:t>ei</a:t>
            </a:r>
            <a:r>
              <a:rPr lang="zh-CN" altLang="en-US" dirty="0" smtClean="0">
                <a:solidFill>
                  <a:srgbClr val="000000"/>
                </a:solidFill>
                <a:latin typeface="微软雅黑" panose="020B0503020204020204" pitchFamily="34" charset="-122"/>
                <a:ea typeface="微软雅黑" panose="020B0503020204020204" pitchFamily="34" charset="-122"/>
              </a:rPr>
              <a:t>的边</a:t>
            </a:r>
            <a:r>
              <a:rPr lang="en-US" altLang="zh-CN" dirty="0" smtClean="0">
                <a:solidFill>
                  <a:srgbClr val="000000"/>
                </a:solidFill>
                <a:latin typeface="微软雅黑" panose="020B0503020204020204" pitchFamily="34" charset="-122"/>
                <a:ea typeface="微软雅黑" panose="020B0503020204020204" pitchFamily="34" charset="-122"/>
              </a:rPr>
              <a:t>ei+1,</a:t>
            </a:r>
            <a:r>
              <a:rPr lang="zh-CN" altLang="en-US" dirty="0" smtClean="0">
                <a:solidFill>
                  <a:srgbClr val="000000"/>
                </a:solidFill>
                <a:latin typeface="微软雅黑" panose="020B0503020204020204" pitchFamily="34" charset="-122"/>
                <a:ea typeface="微软雅黑" panose="020B0503020204020204" pitchFamily="34" charset="-122"/>
              </a:rPr>
              <a:t>使得</a:t>
            </a:r>
            <a:r>
              <a:rPr lang="en-US" altLang="zh-CN" dirty="0" smtClean="0">
                <a:solidFill>
                  <a:srgbClr val="000000"/>
                </a:solidFill>
                <a:latin typeface="微软雅黑" panose="020B0503020204020204" pitchFamily="34" charset="-122"/>
                <a:ea typeface="微软雅黑" panose="020B0503020204020204" pitchFamily="34" charset="-122"/>
              </a:rPr>
              <a:t>ei+1</a:t>
            </a:r>
            <a:r>
              <a:rPr lang="zh-CN" altLang="en-US" dirty="0" smtClean="0">
                <a:solidFill>
                  <a:srgbClr val="000000"/>
                </a:solidFill>
                <a:latin typeface="微软雅黑" panose="020B0503020204020204" pitchFamily="34" charset="-122"/>
                <a:ea typeface="微软雅黑" panose="020B0503020204020204" pitchFamily="34" charset="-122"/>
              </a:rPr>
              <a:t>满足与已选边</a:t>
            </a:r>
            <a:r>
              <a:rPr lang="zh-CN" altLang="en-US" dirty="0" smtClean="0">
                <a:solidFill>
                  <a:srgbClr val="FF0000"/>
                </a:solidFill>
                <a:latin typeface="微软雅黑" panose="020B0503020204020204" pitchFamily="34" charset="-122"/>
                <a:ea typeface="微软雅黑" panose="020B0503020204020204" pitchFamily="34" charset="-122"/>
              </a:rPr>
              <a:t>不构成回路</a:t>
            </a:r>
            <a:r>
              <a:rPr lang="zh-CN" altLang="en-US" dirty="0" smtClean="0">
                <a:solidFill>
                  <a:srgbClr val="000000"/>
                </a:solidFill>
                <a:latin typeface="微软雅黑" panose="020B0503020204020204" pitchFamily="34" charset="-122"/>
                <a:ea typeface="微软雅黑" panose="020B0503020204020204" pitchFamily="34" charset="-122"/>
              </a:rPr>
              <a:t>且</a:t>
            </a:r>
            <a:r>
              <a:rPr lang="zh-CN" altLang="en-US" dirty="0" smtClean="0">
                <a:solidFill>
                  <a:srgbClr val="FF0000"/>
                </a:solidFill>
                <a:latin typeface="微软雅黑" panose="020B0503020204020204" pitchFamily="34" charset="-122"/>
                <a:ea typeface="微软雅黑" panose="020B0503020204020204" pitchFamily="34" charset="-122"/>
              </a:rPr>
              <a:t>权值最小</a:t>
            </a:r>
            <a:r>
              <a:rPr lang="zh-CN" altLang="en-US" dirty="0" smtClean="0">
                <a:solidFill>
                  <a:srgbClr val="000000"/>
                </a:solidFill>
                <a:latin typeface="微软雅黑" panose="020B0503020204020204" pitchFamily="34" charset="-122"/>
                <a:ea typeface="微软雅黑" panose="020B0503020204020204" pitchFamily="34" charset="-122"/>
              </a:rPr>
              <a:t>的边。</a:t>
            </a:r>
            <a:endParaRPr lang="en-US" altLang="zh-CN" dirty="0" smtClean="0">
              <a:solidFill>
                <a:srgbClr val="000000"/>
              </a:solidFill>
              <a:latin typeface="微软雅黑" panose="020B0503020204020204" pitchFamily="34" charset="-122"/>
              <a:ea typeface="微软雅黑" panose="020B0503020204020204" pitchFamily="34" charset="-122"/>
            </a:endParaRPr>
          </a:p>
          <a:p>
            <a:pPr algn="l">
              <a:lnSpc>
                <a:spcPct val="150000"/>
              </a:lnSpc>
            </a:pPr>
            <a:r>
              <a:rPr kumimoji="1" lang="en-US" altLang="zh-CN" dirty="0" smtClean="0">
                <a:solidFill>
                  <a:srgbClr val="0000FF"/>
                </a:solidFill>
                <a:latin typeface="Times New Roman" pitchFamily="18" charset="0"/>
                <a:ea typeface="楷体" pitchFamily="49" charset="-122"/>
                <a:cs typeface="Times New Roman" pitchFamily="18" charset="0"/>
              </a:rPr>
              <a:t>(4)</a:t>
            </a:r>
            <a:r>
              <a:rPr lang="zh-CN" altLang="en-US" dirty="0">
                <a:solidFill>
                  <a:srgbClr val="002060"/>
                </a:solidFill>
                <a:latin typeface="微软雅黑" panose="020B0503020204020204" pitchFamily="34" charset="-122"/>
                <a:ea typeface="微软雅黑" panose="020B0503020204020204" pitchFamily="34" charset="-122"/>
              </a:rPr>
              <a:t>置</a:t>
            </a:r>
            <a:r>
              <a:rPr lang="en-US" altLang="zh-CN" dirty="0" err="1">
                <a:solidFill>
                  <a:srgbClr val="002060"/>
                </a:solidFill>
                <a:latin typeface="微软雅黑" panose="020B0503020204020204" pitchFamily="34" charset="-122"/>
                <a:ea typeface="微软雅黑" panose="020B0503020204020204" pitchFamily="34" charset="-122"/>
              </a:rPr>
              <a:t>i</a:t>
            </a:r>
            <a:r>
              <a:rPr lang="zh-CN" altLang="en-US" dirty="0">
                <a:solidFill>
                  <a:srgbClr val="002060"/>
                </a:solidFill>
                <a:latin typeface="微软雅黑" panose="020B0503020204020204" pitchFamily="34" charset="-122"/>
                <a:ea typeface="微软雅黑" panose="020B0503020204020204" pitchFamily="34" charset="-122"/>
              </a:rPr>
              <a:t>为</a:t>
            </a:r>
            <a:r>
              <a:rPr lang="en-US" altLang="zh-CN" dirty="0">
                <a:solidFill>
                  <a:srgbClr val="002060"/>
                </a:solidFill>
                <a:latin typeface="微软雅黑" panose="020B0503020204020204" pitchFamily="34" charset="-122"/>
                <a:ea typeface="微软雅黑" panose="020B0503020204020204" pitchFamily="34" charset="-122"/>
              </a:rPr>
              <a:t>i+1</a:t>
            </a:r>
            <a:r>
              <a:rPr lang="zh-CN" altLang="en-US" dirty="0">
                <a:solidFill>
                  <a:srgbClr val="002060"/>
                </a:solidFill>
                <a:latin typeface="微软雅黑" panose="020B0503020204020204" pitchFamily="34" charset="-122"/>
                <a:ea typeface="微软雅黑" panose="020B0503020204020204" pitchFamily="34" charset="-122"/>
              </a:rPr>
              <a:t>，转向（</a:t>
            </a:r>
            <a:r>
              <a:rPr lang="en-US" altLang="zh-CN" dirty="0" smtClean="0">
                <a:solidFill>
                  <a:srgbClr val="002060"/>
                </a:solidFill>
                <a:latin typeface="微软雅黑" panose="020B0503020204020204" pitchFamily="34" charset="-122"/>
                <a:ea typeface="微软雅黑" panose="020B0503020204020204" pitchFamily="34" charset="-122"/>
              </a:rPr>
              <a:t>2) </a:t>
            </a:r>
            <a:r>
              <a:rPr kumimoji="1" lang="zh-CN" altLang="en-US" dirty="0" smtClean="0">
                <a:solidFill>
                  <a:srgbClr val="0000FF"/>
                </a:solidFill>
                <a:latin typeface="Times New Roman" pitchFamily="18" charset="0"/>
                <a:ea typeface="楷体" pitchFamily="49" charset="-122"/>
                <a:cs typeface="Times New Roman" pitchFamily="18" charset="0"/>
              </a:rPr>
              <a:t>；</a:t>
            </a:r>
            <a:endParaRPr kumimoji="1" lang="zh-CN" altLang="en-US" dirty="0">
              <a:solidFill>
                <a:srgbClr val="0000FF"/>
              </a:solidFill>
              <a:latin typeface="Times New Roman" pitchFamily="18" charset="0"/>
              <a:ea typeface="楷体" pitchFamily="49" charset="-122"/>
              <a:cs typeface="Times New Roman" pitchFamily="18" charset="0"/>
            </a:endParaRPr>
          </a:p>
        </p:txBody>
      </p:sp>
      <p:sp>
        <p:nvSpPr>
          <p:cNvPr id="3" name="矩形 2"/>
          <p:cNvSpPr/>
          <p:nvPr/>
        </p:nvSpPr>
        <p:spPr>
          <a:xfrm>
            <a:off x="301664" y="5375728"/>
            <a:ext cx="8100177" cy="830997"/>
          </a:xfrm>
          <a:prstGeom prst="rect">
            <a:avLst/>
          </a:prstGeom>
        </p:spPr>
        <p:txBody>
          <a:bodyPr wrap="square">
            <a:spAutoFit/>
          </a:bodyPr>
          <a:lstStyle/>
          <a:p>
            <a:pPr algn="l"/>
            <a:r>
              <a:rPr lang="zh-CN" altLang="en-US" dirty="0"/>
              <a:t> </a:t>
            </a:r>
            <a:r>
              <a:rPr lang="zh-CN" altLang="en-US" sz="2000" b="0" dirty="0">
                <a:solidFill>
                  <a:srgbClr val="002060"/>
                </a:solidFill>
                <a:latin typeface="黑体" panose="02010609060101010101" pitchFamily="49" charset="-122"/>
                <a:ea typeface="黑体" panose="02010609060101010101" pitchFamily="49" charset="-122"/>
              </a:rPr>
              <a:t>由于</a:t>
            </a:r>
            <a:r>
              <a:rPr lang="en-US" altLang="zh-CN" sz="2000" b="0" dirty="0" err="1">
                <a:solidFill>
                  <a:srgbClr val="002060"/>
                </a:solidFill>
                <a:latin typeface="黑体" panose="02010609060101010101" pitchFamily="49" charset="-122"/>
                <a:ea typeface="黑体" panose="02010609060101010101" pitchFamily="49" charset="-122"/>
              </a:rPr>
              <a:t>Kruskal</a:t>
            </a:r>
            <a:r>
              <a:rPr lang="zh-CN" altLang="en-US" sz="2000" b="0" dirty="0">
                <a:solidFill>
                  <a:srgbClr val="002060"/>
                </a:solidFill>
                <a:latin typeface="黑体" panose="02010609060101010101" pitchFamily="49" charset="-122"/>
                <a:ea typeface="黑体" panose="02010609060101010101" pitchFamily="49" charset="-122"/>
              </a:rPr>
              <a:t>算法在求最小生成树时，初始状态为</a:t>
            </a:r>
            <a:r>
              <a:rPr lang="en-US" altLang="zh-CN" sz="2000" b="0" dirty="0">
                <a:solidFill>
                  <a:srgbClr val="002060"/>
                </a:solidFill>
                <a:latin typeface="黑体" panose="02010609060101010101" pitchFamily="49" charset="-122"/>
                <a:ea typeface="黑体" panose="02010609060101010101" pitchFamily="49" charset="-122"/>
              </a:rPr>
              <a:t>n</a:t>
            </a:r>
            <a:r>
              <a:rPr lang="zh-CN" altLang="en-US" sz="2000" b="0" dirty="0">
                <a:solidFill>
                  <a:srgbClr val="002060"/>
                </a:solidFill>
                <a:latin typeface="黑体" panose="02010609060101010101" pitchFamily="49" charset="-122"/>
                <a:ea typeface="黑体" panose="02010609060101010101" pitchFamily="49" charset="-122"/>
              </a:rPr>
              <a:t>个结点，然后逐步加边，这个过程中</a:t>
            </a:r>
            <a:r>
              <a:rPr lang="zh-CN" altLang="en-US" sz="2000" dirty="0">
                <a:solidFill>
                  <a:srgbClr val="FF0000"/>
                </a:solidFill>
                <a:latin typeface="黑体" panose="02010609060101010101" pitchFamily="49" charset="-122"/>
                <a:ea typeface="黑体" panose="02010609060101010101" pitchFamily="49" charset="-122"/>
              </a:rPr>
              <a:t>一直要避免回路的产生</a:t>
            </a:r>
            <a:r>
              <a:rPr lang="zh-CN" altLang="en-US" sz="2000" b="0" dirty="0">
                <a:solidFill>
                  <a:srgbClr val="002060"/>
                </a:solidFill>
                <a:latin typeface="黑体" panose="02010609060101010101" pitchFamily="49" charset="-122"/>
                <a:ea typeface="黑体" panose="02010609060101010101" pitchFamily="49" charset="-122"/>
              </a:rPr>
              <a:t>，所以又称其为“</a:t>
            </a:r>
            <a:r>
              <a:rPr lang="zh-CN" altLang="en-US" sz="2000" dirty="0">
                <a:solidFill>
                  <a:srgbClr val="FF0000"/>
                </a:solidFill>
                <a:latin typeface="黑体" panose="02010609060101010101" pitchFamily="49" charset="-122"/>
                <a:ea typeface="黑体" panose="02010609060101010101" pitchFamily="49" charset="-122"/>
              </a:rPr>
              <a:t>避圈法</a:t>
            </a:r>
            <a:r>
              <a:rPr lang="zh-CN" altLang="en-US" sz="2000" b="0" dirty="0">
                <a:solidFill>
                  <a:srgbClr val="002060"/>
                </a:solidFill>
                <a:latin typeface="黑体" panose="02010609060101010101" pitchFamily="49" charset="-122"/>
                <a:ea typeface="黑体" panose="02010609060101010101" pitchFamily="49" charset="-122"/>
              </a:rPr>
              <a:t>”</a:t>
            </a:r>
            <a:r>
              <a:rPr lang="zh-CN" altLang="en-US" dirty="0"/>
              <a:t>。</a:t>
            </a:r>
          </a:p>
        </p:txBody>
      </p:sp>
    </p:spTree>
    <p:extLst>
      <p:ext uri="{BB962C8B-B14F-4D97-AF65-F5344CB8AC3E}">
        <p14:creationId xmlns:p14="http://schemas.microsoft.com/office/powerpoint/2010/main" val="7333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Oval 5"/>
          <p:cNvSpPr>
            <a:spLocks noChangeArrowheads="1"/>
          </p:cNvSpPr>
          <p:nvPr/>
        </p:nvSpPr>
        <p:spPr bwMode="auto">
          <a:xfrm>
            <a:off x="1700756" y="2502027"/>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0</a:t>
            </a:r>
          </a:p>
        </p:txBody>
      </p:sp>
      <p:sp>
        <p:nvSpPr>
          <p:cNvPr id="45062" name="Oval 6"/>
          <p:cNvSpPr>
            <a:spLocks noChangeArrowheads="1"/>
          </p:cNvSpPr>
          <p:nvPr/>
        </p:nvSpPr>
        <p:spPr bwMode="auto">
          <a:xfrm>
            <a:off x="2781843" y="2502027"/>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63" name="Oval 7"/>
          <p:cNvSpPr>
            <a:spLocks noChangeArrowheads="1"/>
          </p:cNvSpPr>
          <p:nvPr/>
        </p:nvSpPr>
        <p:spPr bwMode="auto">
          <a:xfrm>
            <a:off x="1124493" y="336721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itchFamily="18" charset="0"/>
                <a:cs typeface="Times New Roman" pitchFamily="18" charset="0"/>
              </a:rPr>
              <a:t>5</a:t>
            </a:r>
          </a:p>
        </p:txBody>
      </p:sp>
      <p:sp>
        <p:nvSpPr>
          <p:cNvPr id="45064" name="Oval 8"/>
          <p:cNvSpPr>
            <a:spLocks noChangeArrowheads="1"/>
          </p:cNvSpPr>
          <p:nvPr/>
        </p:nvSpPr>
        <p:spPr bwMode="auto">
          <a:xfrm>
            <a:off x="1773781" y="4086352"/>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4</a:t>
            </a:r>
          </a:p>
        </p:txBody>
      </p:sp>
      <p:sp>
        <p:nvSpPr>
          <p:cNvPr id="45065" name="Oval 9"/>
          <p:cNvSpPr>
            <a:spLocks noChangeArrowheads="1"/>
          </p:cNvSpPr>
          <p:nvPr/>
        </p:nvSpPr>
        <p:spPr bwMode="auto">
          <a:xfrm>
            <a:off x="2708818" y="4086352"/>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3</a:t>
            </a:r>
          </a:p>
        </p:txBody>
      </p:sp>
      <p:sp>
        <p:nvSpPr>
          <p:cNvPr id="45066" name="Oval 10"/>
          <p:cNvSpPr>
            <a:spLocks noChangeArrowheads="1"/>
          </p:cNvSpPr>
          <p:nvPr/>
        </p:nvSpPr>
        <p:spPr bwMode="auto">
          <a:xfrm>
            <a:off x="2277018" y="329419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67" name="Oval 11"/>
          <p:cNvSpPr>
            <a:spLocks noChangeArrowheads="1"/>
          </p:cNvSpPr>
          <p:nvPr/>
        </p:nvSpPr>
        <p:spPr bwMode="auto">
          <a:xfrm>
            <a:off x="3140618" y="329419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2</a:t>
            </a:r>
          </a:p>
        </p:txBody>
      </p:sp>
      <p:sp>
        <p:nvSpPr>
          <p:cNvPr id="45068" name="Line 12"/>
          <p:cNvSpPr>
            <a:spLocks noChangeShapeType="1"/>
          </p:cNvSpPr>
          <p:nvPr/>
        </p:nvSpPr>
        <p:spPr bwMode="auto">
          <a:xfrm>
            <a:off x="2061118" y="2717927"/>
            <a:ext cx="720725" cy="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69" name="Freeform 13"/>
          <p:cNvSpPr>
            <a:spLocks/>
          </p:cNvSpPr>
          <p:nvPr/>
        </p:nvSpPr>
        <p:spPr bwMode="auto">
          <a:xfrm>
            <a:off x="1341981" y="2838577"/>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a:spLocks/>
          </p:cNvSpPr>
          <p:nvPr/>
        </p:nvSpPr>
        <p:spPr bwMode="auto">
          <a:xfrm>
            <a:off x="1407068" y="3765677"/>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a:spLocks/>
          </p:cNvSpPr>
          <p:nvPr/>
        </p:nvSpPr>
        <p:spPr bwMode="auto">
          <a:xfrm>
            <a:off x="2132556" y="4337177"/>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a:spLocks/>
          </p:cNvSpPr>
          <p:nvPr/>
        </p:nvSpPr>
        <p:spPr bwMode="auto">
          <a:xfrm>
            <a:off x="1989681" y="3664077"/>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45239" y="3686296"/>
            <a:ext cx="285752" cy="428628"/>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4" name="Line 18"/>
          <p:cNvSpPr>
            <a:spLocks noChangeShapeType="1"/>
          </p:cNvSpPr>
          <p:nvPr/>
        </p:nvSpPr>
        <p:spPr bwMode="auto">
          <a:xfrm flipH="1">
            <a:off x="2553243" y="2887790"/>
            <a:ext cx="287338" cy="4318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5" name="Line 19"/>
          <p:cNvSpPr>
            <a:spLocks noChangeShapeType="1"/>
          </p:cNvSpPr>
          <p:nvPr/>
        </p:nvSpPr>
        <p:spPr bwMode="auto">
          <a:xfrm>
            <a:off x="3091340" y="2900478"/>
            <a:ext cx="176400" cy="3996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6" name="Line 20"/>
          <p:cNvSpPr>
            <a:spLocks noChangeShapeType="1"/>
          </p:cNvSpPr>
          <p:nvPr/>
        </p:nvSpPr>
        <p:spPr bwMode="auto">
          <a:xfrm flipH="1">
            <a:off x="3010441" y="3719634"/>
            <a:ext cx="270000" cy="3960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05581" y="2359152"/>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26081" y="2825877"/>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42206" y="2790952"/>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277018" y="2897315"/>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199106" y="383394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773781" y="361804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37381" y="3545015"/>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05581" y="4302252"/>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22</a:t>
            </a:r>
          </a:p>
        </p:txBody>
      </p:sp>
      <p:sp>
        <p:nvSpPr>
          <p:cNvPr id="45085" name="Text Box 29"/>
          <p:cNvSpPr txBox="1">
            <a:spLocks noChangeArrowheads="1"/>
          </p:cNvSpPr>
          <p:nvPr/>
        </p:nvSpPr>
        <p:spPr bwMode="auto">
          <a:xfrm>
            <a:off x="3070768" y="383394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12</a:t>
            </a:r>
          </a:p>
        </p:txBody>
      </p:sp>
      <p:sp>
        <p:nvSpPr>
          <p:cNvPr id="45129" name="Text Box 73"/>
          <p:cNvSpPr txBox="1">
            <a:spLocks noChangeArrowheads="1"/>
          </p:cNvSpPr>
          <p:nvPr/>
        </p:nvSpPr>
        <p:spPr bwMode="auto">
          <a:xfrm>
            <a:off x="500034" y="257156"/>
            <a:ext cx="4359998" cy="461665"/>
          </a:xfrm>
          <a:prstGeom prst="rect">
            <a:avLst/>
          </a:prstGeom>
          <a:solidFill>
            <a:srgbClr val="339933"/>
          </a:solidFill>
          <a:ln w="19050" algn="ctr">
            <a:noFill/>
            <a:miter lim="800000"/>
            <a:headEnd/>
            <a:tailEnd type="none" w="med" len="lg"/>
          </a:ln>
          <a:effectLst/>
        </p:spPr>
        <p:txBody>
          <a:bodyPr wrap="square">
            <a:spAutoFit/>
          </a:bodyPr>
          <a:lstStyle/>
          <a:p>
            <a:pPr>
              <a:spcBef>
                <a:spcPct val="50000"/>
              </a:spcBef>
            </a:pPr>
            <a:r>
              <a:rPr lang="en-US" altLang="zh-CN" dirty="0" err="1" smtClean="0">
                <a:solidFill>
                  <a:srgbClr val="FFFFFF"/>
                </a:solidFill>
                <a:latin typeface="微软雅黑" panose="020B0503020204020204" pitchFamily="34" charset="-122"/>
                <a:ea typeface="微软雅黑" panose="020B0503020204020204" pitchFamily="34" charset="-122"/>
              </a:rPr>
              <a:t>Kruskal</a:t>
            </a:r>
            <a:r>
              <a:rPr lang="zh-CN" altLang="en-US" dirty="0" smtClean="0">
                <a:solidFill>
                  <a:prstClr val="white"/>
                </a:solidFill>
                <a:ea typeface="楷体" pitchFamily="49" charset="-122"/>
                <a:cs typeface="Times New Roman" pitchFamily="18" charset="0"/>
              </a:rPr>
              <a:t>算法示例演示（起点</a:t>
            </a:r>
            <a:r>
              <a:rPr lang="en-US" altLang="zh-CN" dirty="0" smtClean="0">
                <a:solidFill>
                  <a:prstClr val="white"/>
                </a:solidFill>
                <a:ea typeface="楷体" pitchFamily="49" charset="-122"/>
                <a:cs typeface="Times New Roman" pitchFamily="18" charset="0"/>
              </a:rPr>
              <a:t>0</a:t>
            </a:r>
            <a:r>
              <a:rPr lang="zh-CN" altLang="en-US" dirty="0" smtClean="0">
                <a:solidFill>
                  <a:prstClr val="white"/>
                </a:solidFill>
                <a:ea typeface="楷体" pitchFamily="49" charset="-122"/>
                <a:cs typeface="Times New Roman" pitchFamily="18" charset="0"/>
              </a:rPr>
              <a:t>）</a:t>
            </a:r>
            <a:endParaRPr lang="zh-CN" altLang="en-US" dirty="0">
              <a:solidFill>
                <a:prstClr val="white"/>
              </a:solidFill>
              <a:ea typeface="楷体" pitchFamily="49" charset="-122"/>
              <a:cs typeface="Times New Roman" pitchFamily="18" charset="0"/>
            </a:endParaRPr>
          </a:p>
        </p:txBody>
      </p:sp>
      <p:sp>
        <p:nvSpPr>
          <p:cNvPr id="48" name="灯片编号占位符 47"/>
          <p:cNvSpPr>
            <a:spLocks noGrp="1"/>
          </p:cNvSpPr>
          <p:nvPr>
            <p:ph type="sldNum" sz="quarter" idx="12"/>
          </p:nvPr>
        </p:nvSpPr>
        <p:spPr/>
        <p:txBody>
          <a:bodyPr/>
          <a:lstStyle/>
          <a:p>
            <a:fld id="{50590163-6BCD-44DC-87CD-722996653960}" type="slidenum">
              <a:rPr lang="en-US" altLang="zh-CN" smtClean="0"/>
              <a:pPr/>
              <a:t>49</a:t>
            </a:fld>
            <a:r>
              <a:rPr lang="en-US" altLang="zh-CN" smtClean="0"/>
              <a:t>/19</a:t>
            </a:r>
            <a:endParaRPr lang="en-US" altLang="zh-CN"/>
          </a:p>
        </p:txBody>
      </p:sp>
      <p:pic>
        <p:nvPicPr>
          <p:cNvPr id="13" name="图片 12"/>
          <p:cNvPicPr>
            <a:picLocks noChangeAspect="1"/>
          </p:cNvPicPr>
          <p:nvPr/>
        </p:nvPicPr>
        <p:blipFill>
          <a:blip r:embed="rId2"/>
          <a:stretch>
            <a:fillRect/>
          </a:stretch>
        </p:blipFill>
        <p:spPr>
          <a:xfrm>
            <a:off x="1394790" y="2861038"/>
            <a:ext cx="267097" cy="413165"/>
          </a:xfrm>
          <a:prstGeom prst="rect">
            <a:avLst/>
          </a:prstGeom>
        </p:spPr>
      </p:pic>
      <p:grpSp>
        <p:nvGrpSpPr>
          <p:cNvPr id="62" name="组合 86"/>
          <p:cNvGrpSpPr/>
          <p:nvPr/>
        </p:nvGrpSpPr>
        <p:grpSpPr>
          <a:xfrm>
            <a:off x="5140882" y="2400412"/>
            <a:ext cx="2376488" cy="2016125"/>
            <a:chOff x="5167380" y="1285860"/>
            <a:chExt cx="2376488" cy="2016125"/>
          </a:xfrm>
        </p:grpSpPr>
        <p:sp>
          <p:nvSpPr>
            <p:cNvPr id="63"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headEnd/>
              <a:tailEnd type="none" w="med" len="lg"/>
            </a:ln>
            <a:effectLst/>
          </p:spPr>
          <p:txBody>
            <a:bodyPr wrap="none" anchor="ctr"/>
            <a:lstStyle/>
            <a:p>
              <a:r>
                <a:rPr lang="en-US" altLang="zh-CN" dirty="0"/>
                <a:t>0</a:t>
              </a:r>
            </a:p>
          </p:txBody>
        </p:sp>
        <p:sp>
          <p:nvSpPr>
            <p:cNvPr id="64" name="Oval 32"/>
            <p:cNvSpPr>
              <a:spLocks noChangeArrowheads="1"/>
            </p:cNvSpPr>
            <p:nvPr/>
          </p:nvSpPr>
          <p:spPr bwMode="auto">
            <a:xfrm>
              <a:off x="6824730" y="1285860"/>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a:t>1</a:t>
              </a:r>
            </a:p>
          </p:txBody>
        </p:sp>
        <p:sp>
          <p:nvSpPr>
            <p:cNvPr id="65"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5</a:t>
              </a:r>
            </a:p>
          </p:txBody>
        </p:sp>
        <p:sp>
          <p:nvSpPr>
            <p:cNvPr id="66"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4</a:t>
              </a:r>
            </a:p>
          </p:txBody>
        </p:sp>
        <p:sp>
          <p:nvSpPr>
            <p:cNvPr id="67" name="Oval 35"/>
            <p:cNvSpPr>
              <a:spLocks noChangeArrowheads="1"/>
            </p:cNvSpPr>
            <p:nvPr/>
          </p:nvSpPr>
          <p:spPr bwMode="auto">
            <a:xfrm>
              <a:off x="6751705" y="2870185"/>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3</a:t>
              </a:r>
            </a:p>
          </p:txBody>
        </p:sp>
        <p:sp>
          <p:nvSpPr>
            <p:cNvPr id="68" name="Oval 36"/>
            <p:cNvSpPr>
              <a:spLocks noChangeArrowheads="1"/>
            </p:cNvSpPr>
            <p:nvPr/>
          </p:nvSpPr>
          <p:spPr bwMode="auto">
            <a:xfrm>
              <a:off x="6319905" y="207802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69" name="Oval 37"/>
            <p:cNvSpPr>
              <a:spLocks noChangeArrowheads="1"/>
            </p:cNvSpPr>
            <p:nvPr/>
          </p:nvSpPr>
          <p:spPr bwMode="auto">
            <a:xfrm>
              <a:off x="7183505" y="2078023"/>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a:t>2</a:t>
              </a:r>
            </a:p>
          </p:txBody>
        </p:sp>
      </p:grpSp>
      <p:sp>
        <p:nvSpPr>
          <p:cNvPr id="70" name="Freeform 13"/>
          <p:cNvSpPr>
            <a:spLocks/>
          </p:cNvSpPr>
          <p:nvPr/>
        </p:nvSpPr>
        <p:spPr bwMode="auto">
          <a:xfrm>
            <a:off x="5377358" y="2757602"/>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1" name="Oval 31"/>
          <p:cNvSpPr>
            <a:spLocks noChangeArrowheads="1"/>
          </p:cNvSpPr>
          <p:nvPr/>
        </p:nvSpPr>
        <p:spPr bwMode="auto">
          <a:xfrm>
            <a:off x="5713910" y="2384540"/>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0</a:t>
            </a:r>
          </a:p>
        </p:txBody>
      </p:sp>
      <p:sp>
        <p:nvSpPr>
          <p:cNvPr id="72" name="Oval 33"/>
          <p:cNvSpPr>
            <a:spLocks noChangeArrowheads="1"/>
          </p:cNvSpPr>
          <p:nvPr/>
        </p:nvSpPr>
        <p:spPr bwMode="auto">
          <a:xfrm>
            <a:off x="5129706" y="325766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ea typeface="黑体" pitchFamily="49" charset="-122"/>
                <a:cs typeface="Times New Roman" pitchFamily="18" charset="0"/>
              </a:rPr>
              <a:t>5</a:t>
            </a:r>
          </a:p>
        </p:txBody>
      </p:sp>
      <p:sp>
        <p:nvSpPr>
          <p:cNvPr id="73" name="Freeform 14"/>
          <p:cNvSpPr>
            <a:spLocks/>
          </p:cNvSpPr>
          <p:nvPr/>
        </p:nvSpPr>
        <p:spPr bwMode="auto">
          <a:xfrm>
            <a:off x="5436096" y="3645024"/>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4" name="Oval 34"/>
          <p:cNvSpPr>
            <a:spLocks noChangeArrowheads="1"/>
          </p:cNvSpPr>
          <p:nvPr/>
        </p:nvSpPr>
        <p:spPr bwMode="auto">
          <a:xfrm>
            <a:off x="5785348" y="397204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4</a:t>
            </a:r>
          </a:p>
        </p:txBody>
      </p:sp>
      <p:sp>
        <p:nvSpPr>
          <p:cNvPr id="75" name="Freeform 15"/>
          <p:cNvSpPr>
            <a:spLocks/>
          </p:cNvSpPr>
          <p:nvPr/>
        </p:nvSpPr>
        <p:spPr bwMode="auto">
          <a:xfrm>
            <a:off x="6152067" y="4199062"/>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6" name="Oval 35"/>
          <p:cNvSpPr>
            <a:spLocks noChangeArrowheads="1"/>
          </p:cNvSpPr>
          <p:nvPr/>
        </p:nvSpPr>
        <p:spPr bwMode="auto">
          <a:xfrm>
            <a:off x="6718807" y="398474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3</a:t>
            </a:r>
          </a:p>
        </p:txBody>
      </p:sp>
      <p:sp>
        <p:nvSpPr>
          <p:cNvPr id="77" name="Line 20"/>
          <p:cNvSpPr>
            <a:spLocks noChangeShapeType="1"/>
          </p:cNvSpPr>
          <p:nvPr/>
        </p:nvSpPr>
        <p:spPr bwMode="auto">
          <a:xfrm flipH="1">
            <a:off x="7033132" y="3627558"/>
            <a:ext cx="270000" cy="396000"/>
          </a:xfrm>
          <a:prstGeom prst="line">
            <a:avLst/>
          </a:prstGeom>
          <a:noFill/>
          <a:ln w="19050">
            <a:solidFill>
              <a:srgbClr val="3333FF"/>
            </a:solidFill>
            <a:round/>
            <a:headEnd/>
            <a:tailEnd type="none" w="med" len="lg"/>
          </a:ln>
          <a:effectLst/>
        </p:spPr>
        <p:txBody>
          <a:bodyPr wrap="none"/>
          <a:lstStyle/>
          <a:p>
            <a:endParaRPr lang="zh-CN" altLang="en-US"/>
          </a:p>
        </p:txBody>
      </p:sp>
      <p:sp>
        <p:nvSpPr>
          <p:cNvPr id="78" name="Oval 37"/>
          <p:cNvSpPr>
            <a:spLocks noChangeArrowheads="1"/>
          </p:cNvSpPr>
          <p:nvPr/>
        </p:nvSpPr>
        <p:spPr bwMode="auto">
          <a:xfrm>
            <a:off x="7155370" y="3186230"/>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a:solidFill>
                  <a:srgbClr val="FF00FF"/>
                </a:solidFill>
                <a:latin typeface="Times New Roman" pitchFamily="18" charset="0"/>
                <a:cs typeface="Times New Roman" pitchFamily="18" charset="0"/>
              </a:rPr>
              <a:t>2</a:t>
            </a:r>
          </a:p>
        </p:txBody>
      </p:sp>
      <p:sp>
        <p:nvSpPr>
          <p:cNvPr id="79" name="Line 19"/>
          <p:cNvSpPr>
            <a:spLocks noChangeShapeType="1"/>
          </p:cNvSpPr>
          <p:nvPr/>
        </p:nvSpPr>
        <p:spPr bwMode="auto">
          <a:xfrm>
            <a:off x="7066470" y="2816340"/>
            <a:ext cx="176400" cy="399600"/>
          </a:xfrm>
          <a:prstGeom prst="line">
            <a:avLst/>
          </a:prstGeom>
          <a:noFill/>
          <a:ln w="19050">
            <a:solidFill>
              <a:srgbClr val="3333FF"/>
            </a:solidFill>
            <a:round/>
            <a:headEnd/>
            <a:tailEnd type="none" w="med" len="lg"/>
          </a:ln>
          <a:effectLst/>
        </p:spPr>
        <p:txBody>
          <a:bodyPr wrap="none"/>
          <a:lstStyle/>
          <a:p>
            <a:endParaRPr lang="zh-CN" altLang="en-US"/>
          </a:p>
        </p:txBody>
      </p:sp>
      <p:sp>
        <p:nvSpPr>
          <p:cNvPr id="80" name="Oval 32"/>
          <p:cNvSpPr>
            <a:spLocks noChangeArrowheads="1"/>
          </p:cNvSpPr>
          <p:nvPr/>
        </p:nvSpPr>
        <p:spPr bwMode="auto">
          <a:xfrm>
            <a:off x="6793418" y="2384540"/>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a:solidFill>
                  <a:srgbClr val="FF00FF"/>
                </a:solidFill>
                <a:latin typeface="Times New Roman" pitchFamily="18" charset="0"/>
                <a:cs typeface="Times New Roman" pitchFamily="18" charset="0"/>
              </a:rPr>
              <a:t>1</a:t>
            </a:r>
          </a:p>
        </p:txBody>
      </p:sp>
      <p:sp>
        <p:nvSpPr>
          <p:cNvPr id="81" name="Line 18"/>
          <p:cNvSpPr>
            <a:spLocks noChangeShapeType="1"/>
          </p:cNvSpPr>
          <p:nvPr/>
        </p:nvSpPr>
        <p:spPr bwMode="auto">
          <a:xfrm flipH="1">
            <a:off x="6558466" y="2783002"/>
            <a:ext cx="287338" cy="431800"/>
          </a:xfrm>
          <a:prstGeom prst="line">
            <a:avLst/>
          </a:prstGeom>
          <a:noFill/>
          <a:ln w="19050">
            <a:solidFill>
              <a:srgbClr val="3333FF"/>
            </a:solidFill>
            <a:round/>
            <a:headEnd/>
            <a:tailEnd type="none" w="med" len="lg"/>
          </a:ln>
          <a:effectLst/>
        </p:spPr>
        <p:txBody>
          <a:bodyPr wrap="none"/>
          <a:lstStyle/>
          <a:p>
            <a:endParaRPr lang="zh-CN" altLang="en-US"/>
          </a:p>
        </p:txBody>
      </p:sp>
      <p:grpSp>
        <p:nvGrpSpPr>
          <p:cNvPr id="82" name="组合 81"/>
          <p:cNvGrpSpPr/>
          <p:nvPr/>
        </p:nvGrpSpPr>
        <p:grpSpPr>
          <a:xfrm>
            <a:off x="7688774" y="2614726"/>
            <a:ext cx="857256" cy="1617687"/>
            <a:chOff x="7715272" y="1500174"/>
            <a:chExt cx="857256" cy="1617687"/>
          </a:xfrm>
        </p:grpSpPr>
        <p:sp>
          <p:nvSpPr>
            <p:cNvPr id="83" name="Text Box 99"/>
            <p:cNvSpPr txBox="1">
              <a:spLocks noChangeArrowheads="1"/>
            </p:cNvSpPr>
            <p:nvPr/>
          </p:nvSpPr>
          <p:spPr bwMode="auto">
            <a:xfrm>
              <a:off x="8124835" y="1500174"/>
              <a:ext cx="447693" cy="1617687"/>
            </a:xfrm>
            <a:prstGeom prst="rect">
              <a:avLst/>
            </a:prstGeom>
            <a:noFill/>
            <a:ln w="19050" algn="ctr">
              <a:noFill/>
              <a:miter lim="800000"/>
              <a:headEnd/>
              <a:tailEnd type="none" w="med" len="lg"/>
            </a:ln>
            <a:effectLst/>
          </p:spPr>
          <p:txBody>
            <a:bodyPr wrap="square">
              <a:spAutoFit/>
            </a:bodyPr>
            <a:lstStyle/>
            <a:p>
              <a:pPr>
                <a:lnSpc>
                  <a:spcPts val="1400"/>
                </a:lnSpc>
                <a:spcBef>
                  <a:spcPct val="50000"/>
                </a:spcBef>
              </a:pPr>
              <a:r>
                <a:rPr lang="zh-CN" altLang="en-US" sz="2000" dirty="0" smtClean="0">
                  <a:solidFill>
                    <a:srgbClr val="0000FF"/>
                  </a:solidFill>
                  <a:ea typeface="楷体" pitchFamily="49" charset="-122"/>
                  <a:cs typeface="Times New Roman" pitchFamily="18" charset="0"/>
                </a:rPr>
                <a:t>最</a:t>
              </a:r>
              <a:endParaRPr lang="en-US" altLang="zh-CN" sz="2000" dirty="0" smtClean="0">
                <a:solidFill>
                  <a:srgbClr val="0000FF"/>
                </a:solidFill>
                <a:ea typeface="楷体" pitchFamily="49" charset="-122"/>
                <a:cs typeface="Times New Roman" pitchFamily="18" charset="0"/>
              </a:endParaRPr>
            </a:p>
            <a:p>
              <a:pPr>
                <a:lnSpc>
                  <a:spcPts val="1400"/>
                </a:lnSpc>
                <a:spcBef>
                  <a:spcPct val="50000"/>
                </a:spcBef>
              </a:pPr>
              <a:r>
                <a:rPr lang="zh-CN" altLang="en-US" sz="2000" dirty="0" smtClean="0">
                  <a:solidFill>
                    <a:srgbClr val="0000FF"/>
                  </a:solidFill>
                  <a:ea typeface="楷体" pitchFamily="49" charset="-122"/>
                  <a:cs typeface="Times New Roman" pitchFamily="18" charset="0"/>
                </a:rPr>
                <a:t>小</a:t>
              </a:r>
              <a:endParaRPr lang="en-US" altLang="zh-CN" sz="2000" dirty="0" smtClean="0">
                <a:solidFill>
                  <a:srgbClr val="0000FF"/>
                </a:solidFill>
                <a:ea typeface="楷体" pitchFamily="49" charset="-122"/>
                <a:cs typeface="Times New Roman" pitchFamily="18" charset="0"/>
              </a:endParaRPr>
            </a:p>
            <a:p>
              <a:pPr>
                <a:lnSpc>
                  <a:spcPts val="1400"/>
                </a:lnSpc>
                <a:spcBef>
                  <a:spcPct val="50000"/>
                </a:spcBef>
              </a:pPr>
              <a:r>
                <a:rPr lang="zh-CN" altLang="en-US" sz="2000" dirty="0" smtClean="0">
                  <a:solidFill>
                    <a:srgbClr val="0000FF"/>
                  </a:solidFill>
                  <a:ea typeface="楷体" pitchFamily="49" charset="-122"/>
                  <a:cs typeface="Times New Roman" pitchFamily="18" charset="0"/>
                </a:rPr>
                <a:t>生</a:t>
              </a:r>
              <a:endParaRPr lang="en-US" altLang="zh-CN" sz="2000" dirty="0" smtClean="0">
                <a:solidFill>
                  <a:srgbClr val="0000FF"/>
                </a:solidFill>
                <a:ea typeface="楷体" pitchFamily="49" charset="-122"/>
                <a:cs typeface="Times New Roman" pitchFamily="18" charset="0"/>
              </a:endParaRPr>
            </a:p>
            <a:p>
              <a:pPr>
                <a:lnSpc>
                  <a:spcPts val="1400"/>
                </a:lnSpc>
                <a:spcBef>
                  <a:spcPct val="50000"/>
                </a:spcBef>
              </a:pPr>
              <a:r>
                <a:rPr lang="zh-CN" altLang="en-US" sz="2000" dirty="0" smtClean="0">
                  <a:solidFill>
                    <a:srgbClr val="0000FF"/>
                  </a:solidFill>
                  <a:ea typeface="楷体" pitchFamily="49" charset="-122"/>
                  <a:cs typeface="Times New Roman" pitchFamily="18" charset="0"/>
                </a:rPr>
                <a:t>成</a:t>
              </a:r>
              <a:endParaRPr lang="en-US" altLang="zh-CN" sz="2000" dirty="0" smtClean="0">
                <a:solidFill>
                  <a:srgbClr val="0000FF"/>
                </a:solidFill>
                <a:ea typeface="楷体" pitchFamily="49" charset="-122"/>
                <a:cs typeface="Times New Roman" pitchFamily="18" charset="0"/>
              </a:endParaRPr>
            </a:p>
            <a:p>
              <a:pPr>
                <a:lnSpc>
                  <a:spcPts val="1400"/>
                </a:lnSpc>
                <a:spcBef>
                  <a:spcPct val="50000"/>
                </a:spcBef>
              </a:pPr>
              <a:r>
                <a:rPr lang="zh-CN" altLang="en-US" sz="2000" dirty="0" smtClean="0">
                  <a:solidFill>
                    <a:srgbClr val="0000FF"/>
                  </a:solidFill>
                  <a:ea typeface="楷体" pitchFamily="49" charset="-122"/>
                  <a:cs typeface="Times New Roman" pitchFamily="18" charset="0"/>
                </a:rPr>
                <a:t>树</a:t>
              </a:r>
              <a:endParaRPr lang="zh-CN" altLang="en-US" sz="2000" dirty="0">
                <a:solidFill>
                  <a:srgbClr val="0000FF"/>
                </a:solidFill>
                <a:ea typeface="楷体" pitchFamily="49" charset="-122"/>
                <a:cs typeface="Times New Roman" pitchFamily="18" charset="0"/>
              </a:endParaRPr>
            </a:p>
          </p:txBody>
        </p:sp>
        <p:sp>
          <p:nvSpPr>
            <p:cNvPr id="85" name="左箭头 84"/>
            <p:cNvSpPr/>
            <p:nvPr/>
          </p:nvSpPr>
          <p:spPr bwMode="auto">
            <a:xfrm>
              <a:off x="7715272" y="2214554"/>
              <a:ext cx="428628" cy="214314"/>
            </a:xfrm>
            <a:prstGeom prst="leftArrow">
              <a:avLst/>
            </a:prstGeom>
            <a:ln>
              <a:headEnd type="none" w="med" len="med"/>
              <a:tailEnd type="none" w="med" len="lg"/>
            </a:ln>
          </p:spPr>
          <p:style>
            <a:lnRef idx="0">
              <a:schemeClr val="accent2"/>
            </a:lnRef>
            <a:fillRef idx="3">
              <a:schemeClr val="accent2"/>
            </a:fillRef>
            <a:effectRef idx="3">
              <a:schemeClr val="accent2"/>
            </a:effectRef>
            <a:fontRef idx="minor">
              <a:schemeClr val="lt1"/>
            </a:fontRef>
          </p:style>
          <p:txBody>
            <a:bodyPr wrap="none" rtlCol="0" anchor="ctr"/>
            <a:lstStyle/>
            <a:p>
              <a:endParaRPr lang="zh-CN" altLang="en-US">
                <a:solidFill>
                  <a:prstClr val="white"/>
                </a:solidFill>
              </a:endParaRPr>
            </a:p>
          </p:txBody>
        </p:sp>
      </p:grpSp>
      <p:pic>
        <p:nvPicPr>
          <p:cNvPr id="89" name="图片 88"/>
          <p:cNvPicPr>
            <a:picLocks noChangeAspect="1"/>
          </p:cNvPicPr>
          <p:nvPr/>
        </p:nvPicPr>
        <p:blipFill>
          <a:blip r:embed="rId2"/>
          <a:stretch>
            <a:fillRect/>
          </a:stretch>
        </p:blipFill>
        <p:spPr>
          <a:xfrm>
            <a:off x="2992320" y="3739008"/>
            <a:ext cx="267097" cy="413165"/>
          </a:xfrm>
          <a:prstGeom prst="rect">
            <a:avLst/>
          </a:prstGeom>
        </p:spPr>
      </p:pic>
      <p:pic>
        <p:nvPicPr>
          <p:cNvPr id="90" name="图片 89"/>
          <p:cNvPicPr>
            <a:picLocks noChangeAspect="1"/>
          </p:cNvPicPr>
          <p:nvPr/>
        </p:nvPicPr>
        <p:blipFill>
          <a:blip r:embed="rId2"/>
          <a:stretch>
            <a:fillRect/>
          </a:stretch>
        </p:blipFill>
        <p:spPr>
          <a:xfrm>
            <a:off x="2532941" y="2901246"/>
            <a:ext cx="267097" cy="413165"/>
          </a:xfrm>
          <a:prstGeom prst="rect">
            <a:avLst/>
          </a:prstGeom>
        </p:spPr>
      </p:pic>
      <p:pic>
        <p:nvPicPr>
          <p:cNvPr id="91" name="图片 90"/>
          <p:cNvPicPr>
            <a:picLocks noChangeAspect="1"/>
          </p:cNvPicPr>
          <p:nvPr/>
        </p:nvPicPr>
        <p:blipFill>
          <a:blip r:embed="rId2"/>
          <a:stretch>
            <a:fillRect/>
          </a:stretch>
        </p:blipFill>
        <p:spPr>
          <a:xfrm>
            <a:off x="3095719" y="2900170"/>
            <a:ext cx="267097" cy="413165"/>
          </a:xfrm>
          <a:prstGeom prst="rect">
            <a:avLst/>
          </a:prstGeom>
        </p:spPr>
      </p:pic>
      <p:pic>
        <p:nvPicPr>
          <p:cNvPr id="93" name="图片 92"/>
          <p:cNvPicPr>
            <a:picLocks noChangeAspect="1"/>
          </p:cNvPicPr>
          <p:nvPr/>
        </p:nvPicPr>
        <p:blipFill>
          <a:blip r:embed="rId2"/>
          <a:stretch>
            <a:fillRect/>
          </a:stretch>
        </p:blipFill>
        <p:spPr>
          <a:xfrm>
            <a:off x="2323650" y="4152173"/>
            <a:ext cx="267097" cy="413165"/>
          </a:xfrm>
          <a:prstGeom prst="rect">
            <a:avLst/>
          </a:prstGeom>
        </p:spPr>
      </p:pic>
    </p:spTree>
    <p:extLst>
      <p:ext uri="{BB962C8B-B14F-4D97-AF65-F5344CB8AC3E}">
        <p14:creationId xmlns:p14="http://schemas.microsoft.com/office/powerpoint/2010/main" val="39774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fade">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fad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3" grpId="0" animBg="1"/>
      <p:bldP spid="75" grpId="0" animBg="1"/>
      <p:bldP spid="77" grpId="0" animBg="1"/>
      <p:bldP spid="79" grpId="0" animBg="1"/>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02755" name="Object 2">
            <a:extLst>
              <a:ext uri="{FF2B5EF4-FFF2-40B4-BE49-F238E27FC236}">
                <a16:creationId xmlns="" xmlns:a16="http://schemas.microsoft.com/office/drawing/2014/main" id="{9AB2DACF-5E17-412D-840B-0E26CBFFDD7D}"/>
              </a:ext>
            </a:extLst>
          </p:cNvPr>
          <p:cNvGraphicFramePr>
            <a:graphicFrameLocks noChangeAspect="1"/>
          </p:cNvGraphicFramePr>
          <p:nvPr/>
        </p:nvGraphicFramePr>
        <p:xfrm>
          <a:off x="2033589" y="3105150"/>
          <a:ext cx="4969669" cy="1600200"/>
        </p:xfrm>
        <a:graphic>
          <a:graphicData uri="http://schemas.openxmlformats.org/presentationml/2006/ole">
            <mc:AlternateContent xmlns:mc="http://schemas.openxmlformats.org/markup-compatibility/2006">
              <mc:Choice xmlns:v="urn:schemas-microsoft-com:vml" Requires="v">
                <p:oleObj spid="_x0000_s36878" r:id="rId3" imgW="4474464" imgH="1441704" progId="">
                  <p:embed/>
                </p:oleObj>
              </mc:Choice>
              <mc:Fallback>
                <p:oleObj r:id="rId3" imgW="4474464" imgH="1441704" progId="">
                  <p:embed/>
                  <p:pic>
                    <p:nvPicPr>
                      <p:cNvPr id="202755" name="Object 2">
                        <a:extLst>
                          <a:ext uri="{FF2B5EF4-FFF2-40B4-BE49-F238E27FC236}">
                            <a16:creationId xmlns="" xmlns:a16="http://schemas.microsoft.com/office/drawing/2014/main" id="{9AB2DACF-5E17-412D-840B-0E26CBFFDD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3589" y="3105150"/>
                        <a:ext cx="496966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2259" name="矩形 1">
            <a:extLst>
              <a:ext uri="{FF2B5EF4-FFF2-40B4-BE49-F238E27FC236}">
                <a16:creationId xmlns="" xmlns:a16="http://schemas.microsoft.com/office/drawing/2014/main" id="{CD7A493D-2AAA-490F-8A4F-98A627DB4E12}"/>
              </a:ext>
            </a:extLst>
          </p:cNvPr>
          <p:cNvSpPr>
            <a:spLocks noChangeArrowheads="1"/>
          </p:cNvSpPr>
          <p:nvPr/>
        </p:nvSpPr>
        <p:spPr bwMode="auto">
          <a:xfrm>
            <a:off x="1712120" y="2078832"/>
            <a:ext cx="5345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hangingPunct="0"/>
            <a:r>
              <a:rPr lang="zh-CN" altLang="en-US" sz="1800" dirty="0">
                <a:solidFill>
                  <a:srgbClr val="000000"/>
                </a:solidFill>
              </a:rPr>
              <a:t>在图</a:t>
            </a:r>
            <a:r>
              <a:rPr lang="en-US" altLang="zh-CN" sz="1800" dirty="0">
                <a:solidFill>
                  <a:srgbClr val="000000"/>
                </a:solidFill>
              </a:rPr>
              <a:t>10-31</a:t>
            </a:r>
            <a:r>
              <a:rPr lang="zh-CN" altLang="en-US" sz="1800" dirty="0">
                <a:solidFill>
                  <a:srgbClr val="000000"/>
                </a:solidFill>
              </a:rPr>
              <a:t>中，（</a:t>
            </a:r>
            <a:r>
              <a:rPr lang="en-US" altLang="zh-CN" sz="1800" dirty="0">
                <a:solidFill>
                  <a:srgbClr val="000000"/>
                </a:solidFill>
              </a:rPr>
              <a:t>a</a:t>
            </a:r>
            <a:r>
              <a:rPr lang="zh-CN" altLang="en-US" sz="1800" dirty="0">
                <a:solidFill>
                  <a:srgbClr val="000000"/>
                </a:solidFill>
              </a:rPr>
              <a:t>）和（</a:t>
            </a:r>
            <a:r>
              <a:rPr lang="en-US" altLang="zh-CN" sz="1800" dirty="0">
                <a:solidFill>
                  <a:srgbClr val="000000"/>
                </a:solidFill>
              </a:rPr>
              <a:t>b</a:t>
            </a:r>
            <a:r>
              <a:rPr lang="zh-CN" altLang="en-US" sz="1800" dirty="0">
                <a:solidFill>
                  <a:srgbClr val="000000"/>
                </a:solidFill>
              </a:rPr>
              <a:t>）是树，（</a:t>
            </a:r>
            <a:r>
              <a:rPr lang="en-US" altLang="zh-CN" sz="1800" dirty="0">
                <a:solidFill>
                  <a:srgbClr val="000000"/>
                </a:solidFill>
              </a:rPr>
              <a:t>c</a:t>
            </a:r>
            <a:r>
              <a:rPr lang="zh-CN" altLang="en-US" sz="1800" dirty="0">
                <a:solidFill>
                  <a:srgbClr val="000000"/>
                </a:solidFill>
              </a:rPr>
              <a:t>）是森林。</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02755"/>
                                        </p:tgtEl>
                                        <p:attrNameLst>
                                          <p:attrName>style.visibility</p:attrName>
                                        </p:attrNameLst>
                                      </p:cBhvr>
                                      <p:to>
                                        <p:strVal val="visible"/>
                                      </p:to>
                                    </p:set>
                                    <p:animEffect transition="in" filter="wipe(up)">
                                      <p:cBhvr>
                                        <p:cTn id="7" dur="500"/>
                                        <p:tgtEl>
                                          <p:spTgt spid="2027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2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descr="羊皮纸"/>
          <p:cNvSpPr txBox="1">
            <a:spLocks noChangeArrowheads="1"/>
          </p:cNvSpPr>
          <p:nvPr/>
        </p:nvSpPr>
        <p:spPr bwMode="auto">
          <a:xfrm>
            <a:off x="214282" y="142852"/>
            <a:ext cx="2557493" cy="519112"/>
          </a:xfrm>
          <a:prstGeom prst="rect">
            <a:avLst/>
          </a:prstGeom>
          <a:blipFill dpi="0" rotWithShape="1">
            <a:blip r:embed="rId2"/>
            <a:srcRect/>
            <a:tile tx="0" ty="0" sx="100000" sy="100000" flip="none" algn="tl"/>
          </a:blipFill>
          <a:ln w="19050"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zh-CN" altLang="en-US" sz="2800" dirty="0" smtClean="0">
                <a:solidFill>
                  <a:srgbClr val="FF0000"/>
                </a:solidFill>
                <a:ea typeface="隶书" pitchFamily="49" charset="-122"/>
              </a:rPr>
              <a:t>普</a:t>
            </a:r>
            <a:r>
              <a:rPr kumimoji="1" lang="zh-CN" altLang="en-US" sz="2800" dirty="0">
                <a:solidFill>
                  <a:srgbClr val="FF0000"/>
                </a:solidFill>
                <a:ea typeface="隶书" pitchFamily="49" charset="-122"/>
              </a:rPr>
              <a:t>里姆算法</a:t>
            </a:r>
            <a:endParaRPr lang="zh-CN" altLang="en-US" sz="2800" dirty="0">
              <a:ea typeface="隶书" pitchFamily="49" charset="-122"/>
            </a:endParaRPr>
          </a:p>
        </p:txBody>
      </p:sp>
      <p:pic>
        <p:nvPicPr>
          <p:cNvPr id="44036" name="Picture 4" descr="2"/>
          <p:cNvPicPr>
            <a:picLocks noChangeAspect="1" noChangeArrowheads="1"/>
          </p:cNvPicPr>
          <p:nvPr/>
        </p:nvPicPr>
        <p:blipFill>
          <a:blip r:embed="rId3"/>
          <a:srcRect/>
          <a:stretch>
            <a:fillRect/>
          </a:stretch>
        </p:blipFill>
        <p:spPr bwMode="auto">
          <a:xfrm>
            <a:off x="7143768" y="214290"/>
            <a:ext cx="1500198" cy="1888811"/>
          </a:xfrm>
          <a:prstGeom prst="rect">
            <a:avLst/>
          </a:prstGeom>
          <a:noFill/>
          <a:ln w="9525">
            <a:noFill/>
            <a:miter lim="800000"/>
            <a:headEnd/>
            <a:tailEnd/>
          </a:ln>
        </p:spPr>
      </p:pic>
      <p:sp>
        <p:nvSpPr>
          <p:cNvPr id="5" name="TextBox 4"/>
          <p:cNvSpPr txBox="1"/>
          <p:nvPr/>
        </p:nvSpPr>
        <p:spPr>
          <a:xfrm>
            <a:off x="285720" y="1026367"/>
            <a:ext cx="6572296" cy="830997"/>
          </a:xfrm>
          <a:prstGeom prst="rect">
            <a:avLst/>
          </a:prstGeom>
          <a:noFill/>
        </p:spPr>
        <p:txBody>
          <a:bodyPr wrap="square" rtlCol="0">
            <a:spAutoFit/>
          </a:bodyPr>
          <a:lstStyle/>
          <a:p>
            <a:pPr algn="l"/>
            <a:r>
              <a:rPr kumimoji="1" lang="zh-CN" altLang="en-US" dirty="0" smtClean="0">
                <a:ea typeface="楷体" pitchFamily="49" charset="-122"/>
                <a:cs typeface="Times New Roman" pitchFamily="18" charset="0"/>
              </a:rPr>
              <a:t>       普里姆（</a:t>
            </a:r>
            <a:r>
              <a:rPr kumimoji="1" lang="en-US" altLang="zh-CN" dirty="0" smtClean="0">
                <a:ea typeface="楷体" pitchFamily="49" charset="-122"/>
                <a:cs typeface="Times New Roman" pitchFamily="18" charset="0"/>
              </a:rPr>
              <a:t>Prim</a:t>
            </a:r>
            <a:r>
              <a:rPr kumimoji="1" lang="zh-CN" altLang="en-US" dirty="0" smtClean="0">
                <a:ea typeface="楷体" pitchFamily="49" charset="-122"/>
                <a:cs typeface="Times New Roman" pitchFamily="18" charset="0"/>
              </a:rPr>
              <a:t>）算法是一种</a:t>
            </a:r>
            <a:r>
              <a:rPr lang="zh-CN" altLang="en-US" dirty="0" smtClean="0">
                <a:solidFill>
                  <a:srgbClr val="FF0000"/>
                </a:solidFill>
              </a:rPr>
              <a:t>从</a:t>
            </a:r>
            <a:r>
              <a:rPr lang="zh-CN" altLang="en-US" dirty="0">
                <a:solidFill>
                  <a:srgbClr val="FF0000"/>
                </a:solidFill>
              </a:rPr>
              <a:t>顶点</a:t>
            </a:r>
            <a:r>
              <a:rPr lang="zh-CN" altLang="en-US" dirty="0" smtClean="0">
                <a:solidFill>
                  <a:srgbClr val="FF0000"/>
                </a:solidFill>
              </a:rPr>
              <a:t>的</a:t>
            </a:r>
            <a:r>
              <a:rPr lang="zh-CN" altLang="en-US" dirty="0">
                <a:solidFill>
                  <a:srgbClr val="FF0000"/>
                </a:solidFill>
              </a:rPr>
              <a:t>角度</a:t>
            </a:r>
            <a:r>
              <a:rPr kumimoji="1" lang="zh-CN" altLang="en-US" dirty="0" smtClean="0">
                <a:ea typeface="楷体" pitchFamily="49" charset="-122"/>
                <a:cs typeface="Times New Roman" pitchFamily="18" charset="0"/>
              </a:rPr>
              <a:t>构造最小生成树。过程如下：</a:t>
            </a:r>
            <a:endParaRPr lang="zh-CN" altLang="en-US" dirty="0">
              <a:ea typeface="楷体" pitchFamily="49" charset="-122"/>
              <a:cs typeface="Times New Roman" pitchFamily="18" charset="0"/>
            </a:endParaRPr>
          </a:p>
        </p:txBody>
      </p:sp>
      <p:sp>
        <p:nvSpPr>
          <p:cNvPr id="6" name="Text Box 4" descr="羊皮纸"/>
          <p:cNvSpPr txBox="1">
            <a:spLocks noChangeArrowheads="1"/>
          </p:cNvSpPr>
          <p:nvPr/>
        </p:nvSpPr>
        <p:spPr bwMode="auto">
          <a:xfrm>
            <a:off x="285720" y="2184690"/>
            <a:ext cx="8569325" cy="224444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tIns="72000" bIns="72000">
            <a:spAutoFit/>
          </a:bodyPr>
          <a:lstStyle/>
          <a:p>
            <a:pPr algn="l">
              <a:lnSpc>
                <a:spcPct val="110000"/>
              </a:lnSpc>
            </a:pPr>
            <a:r>
              <a:rPr kumimoji="1" lang="en-US" altLang="zh-CN" dirty="0">
                <a:solidFill>
                  <a:srgbClr val="0000FF"/>
                </a:solidFill>
                <a:latin typeface="Times New Roman" pitchFamily="18" charset="0"/>
                <a:ea typeface="楷体" pitchFamily="49" charset="-122"/>
                <a:cs typeface="Times New Roman" pitchFamily="18" charset="0"/>
              </a:rPr>
              <a:t>  </a:t>
            </a:r>
            <a:r>
              <a:rPr kumimoji="1" lang="en-US" altLang="zh-CN" dirty="0" smtClean="0">
                <a:solidFill>
                  <a:srgbClr val="0000FF"/>
                </a:solidFill>
                <a:latin typeface="Times New Roman" pitchFamily="18" charset="0"/>
                <a:ea typeface="楷体" pitchFamily="49" charset="-122"/>
                <a:cs typeface="Times New Roman" pitchFamily="18" charset="0"/>
              </a:rPr>
              <a:t>    </a:t>
            </a:r>
            <a:r>
              <a:rPr kumimoji="1" lang="zh-CN" altLang="en-US" sz="2000" dirty="0">
                <a:solidFill>
                  <a:srgbClr val="0000FF"/>
                </a:solidFill>
                <a:latin typeface="Times New Roman" pitchFamily="18" charset="0"/>
                <a:ea typeface="楷体" pitchFamily="49" charset="-122"/>
                <a:cs typeface="Times New Roman" pitchFamily="18" charset="0"/>
              </a:rPr>
              <a:t>（</a:t>
            </a:r>
            <a:r>
              <a:rPr kumimoji="1" lang="en-US" altLang="zh-CN" sz="2000" dirty="0">
                <a:solidFill>
                  <a:srgbClr val="0000FF"/>
                </a:solidFill>
                <a:latin typeface="Times New Roman" pitchFamily="18" charset="0"/>
                <a:ea typeface="楷体" pitchFamily="49" charset="-122"/>
                <a:cs typeface="Times New Roman" pitchFamily="18" charset="0"/>
              </a:rPr>
              <a:t>1</a:t>
            </a:r>
            <a:r>
              <a:rPr kumimoji="1" lang="zh-CN" altLang="en-US" sz="2000" dirty="0">
                <a:solidFill>
                  <a:srgbClr val="0000FF"/>
                </a:solidFill>
                <a:latin typeface="Times New Roman" pitchFamily="18" charset="0"/>
                <a:ea typeface="楷体" pitchFamily="49" charset="-122"/>
                <a:cs typeface="Times New Roman" pitchFamily="18" charset="0"/>
              </a:rPr>
              <a:t>）初始化</a:t>
            </a:r>
            <a:r>
              <a:rPr kumimoji="1" lang="en-US" altLang="zh-CN" sz="2000" dirty="0">
                <a:solidFill>
                  <a:srgbClr val="0000FF"/>
                </a:solidFill>
                <a:latin typeface="Times New Roman" pitchFamily="18" charset="0"/>
                <a:ea typeface="楷体" pitchFamily="49" charset="-122"/>
                <a:cs typeface="Times New Roman" pitchFamily="18" charset="0"/>
              </a:rPr>
              <a:t>U={</a:t>
            </a:r>
            <a:r>
              <a:rPr kumimoji="1" lang="en-US" altLang="zh-CN" sz="2000" i="1" dirty="0">
                <a:solidFill>
                  <a:srgbClr val="0000FF"/>
                </a:solidFill>
                <a:latin typeface="Times New Roman" pitchFamily="18" charset="0"/>
                <a:ea typeface="楷体" pitchFamily="49" charset="-122"/>
                <a:cs typeface="Times New Roman" pitchFamily="18" charset="0"/>
              </a:rPr>
              <a:t>v</a:t>
            </a:r>
            <a:r>
              <a:rPr kumimoji="1" lang="en-US" altLang="zh-CN" sz="2000" dirty="0">
                <a:solidFill>
                  <a:srgbClr val="0000FF"/>
                </a:solidFill>
                <a:latin typeface="Times New Roman" pitchFamily="18" charset="0"/>
                <a:ea typeface="楷体" pitchFamily="49" charset="-122"/>
                <a:cs typeface="Times New Roman" pitchFamily="18" charset="0"/>
              </a:rPr>
              <a:t>}</a:t>
            </a:r>
            <a:r>
              <a:rPr kumimoji="1" lang="zh-CN" altLang="en-US" sz="2000" dirty="0">
                <a:solidFill>
                  <a:srgbClr val="0000FF"/>
                </a:solidFill>
                <a:latin typeface="Times New Roman" pitchFamily="18" charset="0"/>
                <a:ea typeface="楷体" pitchFamily="49" charset="-122"/>
                <a:cs typeface="Times New Roman" pitchFamily="18" charset="0"/>
              </a:rPr>
              <a:t>。</a:t>
            </a:r>
            <a:r>
              <a:rPr kumimoji="1" lang="en-US" altLang="zh-CN" sz="2000" i="1" dirty="0">
                <a:solidFill>
                  <a:srgbClr val="0000FF"/>
                </a:solidFill>
                <a:latin typeface="Times New Roman" pitchFamily="18" charset="0"/>
                <a:ea typeface="楷体" pitchFamily="49" charset="-122"/>
                <a:cs typeface="Times New Roman" pitchFamily="18" charset="0"/>
              </a:rPr>
              <a:t>v</a:t>
            </a:r>
            <a:r>
              <a:rPr kumimoji="1" lang="zh-CN" altLang="en-US" sz="2000" dirty="0">
                <a:solidFill>
                  <a:srgbClr val="0000FF"/>
                </a:solidFill>
                <a:latin typeface="Times New Roman" pitchFamily="18" charset="0"/>
                <a:ea typeface="楷体" pitchFamily="49" charset="-122"/>
                <a:cs typeface="Times New Roman" pitchFamily="18" charset="0"/>
              </a:rPr>
              <a:t>到其他顶点的所有边为候选边；</a:t>
            </a:r>
          </a:p>
          <a:p>
            <a:pPr algn="l">
              <a:lnSpc>
                <a:spcPct val="110000"/>
              </a:lnSpc>
            </a:pP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en-US" altLang="zh-CN" sz="2000" dirty="0">
                <a:solidFill>
                  <a:srgbClr val="0000FF"/>
                </a:solidFill>
                <a:latin typeface="Times New Roman" pitchFamily="18" charset="0"/>
                <a:ea typeface="楷体" pitchFamily="49" charset="-122"/>
                <a:cs typeface="Times New Roman" pitchFamily="18" charset="0"/>
              </a:rPr>
              <a:t>2</a:t>
            </a:r>
            <a:r>
              <a:rPr kumimoji="1" lang="zh-CN" altLang="en-US" sz="2000" dirty="0">
                <a:solidFill>
                  <a:srgbClr val="0000FF"/>
                </a:solidFill>
                <a:latin typeface="Times New Roman" pitchFamily="18" charset="0"/>
                <a:ea typeface="楷体" pitchFamily="49" charset="-122"/>
                <a:cs typeface="Times New Roman" pitchFamily="18" charset="0"/>
              </a:rPr>
              <a:t>）重复以下步骤</a:t>
            </a:r>
            <a:r>
              <a:rPr kumimoji="1" lang="en-US" altLang="zh-CN" sz="2000" i="1" dirty="0">
                <a:solidFill>
                  <a:srgbClr val="0000FF"/>
                </a:solidFill>
                <a:latin typeface="Times New Roman" pitchFamily="18" charset="0"/>
                <a:ea typeface="楷体" pitchFamily="49" charset="-122"/>
                <a:cs typeface="Times New Roman" pitchFamily="18" charset="0"/>
              </a:rPr>
              <a:t>n</a:t>
            </a:r>
            <a:r>
              <a:rPr kumimoji="1" lang="en-US" altLang="zh-CN" sz="2000" dirty="0">
                <a:solidFill>
                  <a:srgbClr val="0000FF"/>
                </a:solidFill>
                <a:latin typeface="宋体" panose="02010600030101010101" pitchFamily="2" charset="-122"/>
                <a:cs typeface="Times New Roman" pitchFamily="18" charset="0"/>
              </a:rPr>
              <a:t>-</a:t>
            </a:r>
            <a:r>
              <a:rPr kumimoji="1" lang="en-US" altLang="zh-CN" sz="2000" dirty="0">
                <a:solidFill>
                  <a:srgbClr val="0000FF"/>
                </a:solidFill>
                <a:latin typeface="Times New Roman" pitchFamily="18" charset="0"/>
                <a:ea typeface="楷体" pitchFamily="49" charset="-122"/>
                <a:cs typeface="Times New Roman" pitchFamily="18" charset="0"/>
              </a:rPr>
              <a:t>1</a:t>
            </a:r>
            <a:r>
              <a:rPr kumimoji="1" lang="zh-CN" altLang="en-US" sz="2000" dirty="0" smtClean="0">
                <a:solidFill>
                  <a:srgbClr val="0000FF"/>
                </a:solidFill>
                <a:latin typeface="Times New Roman" pitchFamily="18" charset="0"/>
                <a:ea typeface="楷体" pitchFamily="49" charset="-122"/>
                <a:cs typeface="Times New Roman" pitchFamily="18" charset="0"/>
              </a:rPr>
              <a:t>次，使得</a:t>
            </a:r>
            <a:r>
              <a:rPr kumimoji="1" lang="zh-CN" altLang="en-US" sz="2000" dirty="0">
                <a:solidFill>
                  <a:srgbClr val="0000FF"/>
                </a:solidFill>
                <a:latin typeface="Times New Roman" pitchFamily="18" charset="0"/>
                <a:ea typeface="楷体" pitchFamily="49" charset="-122"/>
                <a:cs typeface="Times New Roman" pitchFamily="18" charset="0"/>
              </a:rPr>
              <a:t>其他</a:t>
            </a:r>
            <a:r>
              <a:rPr kumimoji="1" lang="en-US" altLang="zh-CN" sz="2000" i="1" dirty="0">
                <a:solidFill>
                  <a:srgbClr val="0000FF"/>
                </a:solidFill>
                <a:latin typeface="Times New Roman" pitchFamily="18" charset="0"/>
                <a:ea typeface="楷体" pitchFamily="49" charset="-122"/>
                <a:cs typeface="Times New Roman" pitchFamily="18" charset="0"/>
              </a:rPr>
              <a:t>n</a:t>
            </a:r>
            <a:r>
              <a:rPr kumimoji="1" lang="en-US" altLang="zh-CN" sz="2000" dirty="0">
                <a:solidFill>
                  <a:srgbClr val="0000FF"/>
                </a:solidFill>
                <a:latin typeface="宋体" panose="02010600030101010101" pitchFamily="2" charset="-122"/>
                <a:cs typeface="Times New Roman" pitchFamily="18" charset="0"/>
              </a:rPr>
              <a:t>-</a:t>
            </a:r>
            <a:r>
              <a:rPr kumimoji="1" lang="en-US" altLang="zh-CN" sz="2000" dirty="0">
                <a:solidFill>
                  <a:srgbClr val="0000FF"/>
                </a:solidFill>
                <a:latin typeface="Times New Roman" pitchFamily="18" charset="0"/>
                <a:ea typeface="楷体" pitchFamily="49" charset="-122"/>
                <a:cs typeface="Times New Roman" pitchFamily="18" charset="0"/>
              </a:rPr>
              <a:t>1</a:t>
            </a:r>
            <a:r>
              <a:rPr kumimoji="1" lang="zh-CN" altLang="en-US" sz="2000" dirty="0">
                <a:solidFill>
                  <a:srgbClr val="0000FF"/>
                </a:solidFill>
                <a:latin typeface="Times New Roman" pitchFamily="18" charset="0"/>
                <a:ea typeface="楷体" pitchFamily="49" charset="-122"/>
                <a:cs typeface="Times New Roman" pitchFamily="18" charset="0"/>
              </a:rPr>
              <a:t>个顶点被加入到</a:t>
            </a:r>
            <a:r>
              <a:rPr kumimoji="1" lang="en-US" altLang="zh-CN" sz="2000" dirty="0">
                <a:solidFill>
                  <a:srgbClr val="0000FF"/>
                </a:solidFill>
                <a:latin typeface="Times New Roman" pitchFamily="18" charset="0"/>
                <a:ea typeface="楷体" pitchFamily="49" charset="-122"/>
                <a:cs typeface="Times New Roman" pitchFamily="18" charset="0"/>
              </a:rPr>
              <a:t>U</a:t>
            </a:r>
            <a:r>
              <a:rPr kumimoji="1" lang="zh-CN" altLang="en-US" sz="2000" dirty="0">
                <a:solidFill>
                  <a:srgbClr val="0000FF"/>
                </a:solidFill>
                <a:latin typeface="Times New Roman" pitchFamily="18" charset="0"/>
                <a:ea typeface="楷体" pitchFamily="49" charset="-122"/>
                <a:cs typeface="Times New Roman" pitchFamily="18" charset="0"/>
              </a:rPr>
              <a:t>中：</a:t>
            </a:r>
          </a:p>
          <a:p>
            <a:pPr algn="l">
              <a:lnSpc>
                <a:spcPct val="110000"/>
              </a:lnSpc>
            </a:pP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zh-CN" altLang="en-US" sz="2000" dirty="0" smtClean="0">
                <a:solidFill>
                  <a:srgbClr val="0000FF"/>
                </a:solidFill>
                <a:latin typeface="Times New Roman" pitchFamily="18" charset="0"/>
                <a:ea typeface="楷体" pitchFamily="49" charset="-122"/>
                <a:cs typeface="Times New Roman" pitchFamily="18" charset="0"/>
                <a:sym typeface="Wingdings"/>
              </a:rPr>
              <a:t></a:t>
            </a:r>
            <a:r>
              <a:rPr kumimoji="1" lang="zh-CN" altLang="en-US" sz="2000" dirty="0" smtClean="0">
                <a:solidFill>
                  <a:srgbClr val="0000FF"/>
                </a:solidFill>
                <a:latin typeface="Times New Roman" pitchFamily="18" charset="0"/>
                <a:ea typeface="楷体" pitchFamily="49" charset="-122"/>
                <a:cs typeface="Times New Roman" pitchFamily="18" charset="0"/>
              </a:rPr>
              <a:t> </a:t>
            </a:r>
            <a:r>
              <a:rPr kumimoji="1" lang="zh-CN" altLang="en-US" sz="2000" dirty="0">
                <a:solidFill>
                  <a:srgbClr val="0000FF"/>
                </a:solidFill>
                <a:latin typeface="Times New Roman" pitchFamily="18" charset="0"/>
                <a:ea typeface="楷体" pitchFamily="49" charset="-122"/>
                <a:cs typeface="Times New Roman" pitchFamily="18" charset="0"/>
              </a:rPr>
              <a:t>从候选边中挑选权值最小的边</a:t>
            </a:r>
            <a:r>
              <a:rPr kumimoji="1" lang="zh-CN" altLang="en-US" sz="2000" dirty="0" smtClean="0">
                <a:solidFill>
                  <a:srgbClr val="0000FF"/>
                </a:solidFill>
                <a:latin typeface="Times New Roman" pitchFamily="18" charset="0"/>
                <a:ea typeface="楷体" pitchFamily="49" charset="-122"/>
                <a:cs typeface="Times New Roman" pitchFamily="18" charset="0"/>
              </a:rPr>
              <a:t>输出，设</a:t>
            </a:r>
            <a:r>
              <a:rPr kumimoji="1" lang="zh-CN" altLang="en-US" sz="2000" dirty="0">
                <a:solidFill>
                  <a:srgbClr val="0000FF"/>
                </a:solidFill>
                <a:latin typeface="Times New Roman" pitchFamily="18" charset="0"/>
                <a:ea typeface="楷体" pitchFamily="49" charset="-122"/>
                <a:cs typeface="Times New Roman" pitchFamily="18" charset="0"/>
              </a:rPr>
              <a:t>该边在</a:t>
            </a:r>
            <a:r>
              <a:rPr kumimoji="1" lang="en-US" altLang="zh-CN" sz="2000" dirty="0">
                <a:solidFill>
                  <a:srgbClr val="0000FF"/>
                </a:solidFill>
                <a:latin typeface="Times New Roman" pitchFamily="18" charset="0"/>
                <a:ea typeface="楷体" pitchFamily="49" charset="-122"/>
                <a:cs typeface="Times New Roman" pitchFamily="18" charset="0"/>
              </a:rPr>
              <a:t>V</a:t>
            </a:r>
            <a:r>
              <a:rPr kumimoji="1" lang="en-US" altLang="zh-CN" sz="2000" dirty="0">
                <a:solidFill>
                  <a:srgbClr val="0000FF"/>
                </a:solidFill>
                <a:latin typeface="宋体" panose="02010600030101010101" pitchFamily="2" charset="-122"/>
                <a:cs typeface="Times New Roman" pitchFamily="18" charset="0"/>
              </a:rPr>
              <a:t>-</a:t>
            </a:r>
            <a:r>
              <a:rPr kumimoji="1" lang="en-US" altLang="zh-CN" sz="2000" dirty="0">
                <a:solidFill>
                  <a:srgbClr val="0000FF"/>
                </a:solidFill>
                <a:latin typeface="Times New Roman" pitchFamily="18" charset="0"/>
                <a:ea typeface="楷体" pitchFamily="49" charset="-122"/>
                <a:cs typeface="Times New Roman" pitchFamily="18" charset="0"/>
              </a:rPr>
              <a:t>U</a:t>
            </a:r>
            <a:r>
              <a:rPr kumimoji="1" lang="zh-CN" altLang="en-US" sz="2000" dirty="0">
                <a:solidFill>
                  <a:srgbClr val="0000FF"/>
                </a:solidFill>
                <a:latin typeface="Times New Roman" pitchFamily="18" charset="0"/>
                <a:ea typeface="楷体" pitchFamily="49" charset="-122"/>
                <a:cs typeface="Times New Roman" pitchFamily="18" charset="0"/>
              </a:rPr>
              <a:t>中的顶点是</a:t>
            </a:r>
            <a:r>
              <a:rPr kumimoji="1" lang="en-US" altLang="zh-CN" sz="2000" i="1" dirty="0" smtClean="0">
                <a:solidFill>
                  <a:srgbClr val="0000FF"/>
                </a:solidFill>
                <a:latin typeface="Times New Roman" pitchFamily="18" charset="0"/>
                <a:ea typeface="楷体" pitchFamily="49" charset="-122"/>
                <a:cs typeface="Times New Roman" pitchFamily="18" charset="0"/>
              </a:rPr>
              <a:t>k</a:t>
            </a:r>
            <a:r>
              <a:rPr kumimoji="1" lang="zh-CN" altLang="en-US" sz="2000" dirty="0" smtClean="0">
                <a:solidFill>
                  <a:srgbClr val="0000FF"/>
                </a:solidFill>
                <a:latin typeface="Times New Roman" pitchFamily="18" charset="0"/>
                <a:ea typeface="楷体" pitchFamily="49" charset="-122"/>
                <a:cs typeface="Times New Roman" pitchFamily="18" charset="0"/>
              </a:rPr>
              <a:t>，将</a:t>
            </a:r>
            <a:r>
              <a:rPr kumimoji="1" lang="en-US" altLang="zh-CN" sz="2000" i="1" dirty="0">
                <a:solidFill>
                  <a:srgbClr val="0000FF"/>
                </a:solidFill>
                <a:latin typeface="Times New Roman" pitchFamily="18" charset="0"/>
                <a:ea typeface="楷体" pitchFamily="49" charset="-122"/>
                <a:cs typeface="Times New Roman" pitchFamily="18" charset="0"/>
              </a:rPr>
              <a:t>k</a:t>
            </a:r>
            <a:r>
              <a:rPr kumimoji="1" lang="zh-CN" altLang="en-US" sz="2000" dirty="0">
                <a:solidFill>
                  <a:srgbClr val="0000FF"/>
                </a:solidFill>
                <a:latin typeface="Times New Roman" pitchFamily="18" charset="0"/>
                <a:ea typeface="楷体" pitchFamily="49" charset="-122"/>
                <a:cs typeface="Times New Roman" pitchFamily="18" charset="0"/>
              </a:rPr>
              <a:t>加入</a:t>
            </a:r>
            <a:r>
              <a:rPr kumimoji="1" lang="en-US" altLang="zh-CN" sz="2000" dirty="0">
                <a:solidFill>
                  <a:srgbClr val="0000FF"/>
                </a:solidFill>
                <a:latin typeface="Times New Roman" pitchFamily="18" charset="0"/>
                <a:ea typeface="楷体" pitchFamily="49" charset="-122"/>
                <a:cs typeface="Times New Roman" pitchFamily="18" charset="0"/>
              </a:rPr>
              <a:t>U</a:t>
            </a:r>
            <a:r>
              <a:rPr kumimoji="1" lang="zh-CN" altLang="en-US" sz="2000" dirty="0">
                <a:solidFill>
                  <a:srgbClr val="0000FF"/>
                </a:solidFill>
                <a:latin typeface="Times New Roman" pitchFamily="18" charset="0"/>
                <a:ea typeface="楷体" pitchFamily="49" charset="-122"/>
                <a:cs typeface="Times New Roman" pitchFamily="18" charset="0"/>
              </a:rPr>
              <a:t>中；</a:t>
            </a:r>
          </a:p>
          <a:p>
            <a:pPr algn="l">
              <a:lnSpc>
                <a:spcPct val="110000"/>
              </a:lnSpc>
            </a:pP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zh-CN" altLang="en-US" sz="2000" dirty="0" smtClean="0">
                <a:solidFill>
                  <a:srgbClr val="0000FF"/>
                </a:solidFill>
                <a:latin typeface="Times New Roman" pitchFamily="18" charset="0"/>
                <a:ea typeface="楷体" pitchFamily="49" charset="-122"/>
                <a:cs typeface="Times New Roman" pitchFamily="18" charset="0"/>
                <a:sym typeface="Wingdings"/>
              </a:rPr>
              <a:t></a:t>
            </a:r>
            <a:r>
              <a:rPr kumimoji="1" lang="zh-CN" altLang="en-US" sz="2000" dirty="0" smtClean="0">
                <a:solidFill>
                  <a:srgbClr val="0000FF"/>
                </a:solidFill>
                <a:latin typeface="Times New Roman" pitchFamily="18" charset="0"/>
                <a:ea typeface="楷体" pitchFamily="49" charset="-122"/>
                <a:cs typeface="Times New Roman" pitchFamily="18" charset="0"/>
              </a:rPr>
              <a:t> </a:t>
            </a:r>
            <a:r>
              <a:rPr kumimoji="1" lang="zh-CN" altLang="en-US" sz="2000" dirty="0">
                <a:solidFill>
                  <a:srgbClr val="0000FF"/>
                </a:solidFill>
                <a:latin typeface="Times New Roman" pitchFamily="18" charset="0"/>
                <a:ea typeface="楷体" pitchFamily="49" charset="-122"/>
                <a:cs typeface="Times New Roman" pitchFamily="18" charset="0"/>
              </a:rPr>
              <a:t>考察当前</a:t>
            </a:r>
            <a:r>
              <a:rPr kumimoji="1" lang="en-US" altLang="zh-CN" sz="2000" dirty="0">
                <a:solidFill>
                  <a:srgbClr val="0000FF"/>
                </a:solidFill>
                <a:latin typeface="Times New Roman" pitchFamily="18" charset="0"/>
                <a:ea typeface="楷体" pitchFamily="49" charset="-122"/>
                <a:cs typeface="Times New Roman" pitchFamily="18" charset="0"/>
              </a:rPr>
              <a:t>V</a:t>
            </a:r>
            <a:r>
              <a:rPr kumimoji="1" lang="en-US" altLang="zh-CN" sz="2000" dirty="0">
                <a:solidFill>
                  <a:srgbClr val="0000FF"/>
                </a:solidFill>
                <a:latin typeface="宋体" panose="02010600030101010101" pitchFamily="2" charset="-122"/>
                <a:cs typeface="Times New Roman" pitchFamily="18" charset="0"/>
              </a:rPr>
              <a:t>-</a:t>
            </a:r>
            <a:r>
              <a:rPr kumimoji="1" lang="en-US" altLang="zh-CN" sz="2000" dirty="0">
                <a:solidFill>
                  <a:srgbClr val="0000FF"/>
                </a:solidFill>
                <a:latin typeface="Times New Roman" pitchFamily="18" charset="0"/>
                <a:ea typeface="楷体" pitchFamily="49" charset="-122"/>
                <a:cs typeface="Times New Roman" pitchFamily="18" charset="0"/>
              </a:rPr>
              <a:t>U</a:t>
            </a:r>
            <a:r>
              <a:rPr kumimoji="1" lang="zh-CN" altLang="en-US" sz="2000" dirty="0">
                <a:solidFill>
                  <a:srgbClr val="0000FF"/>
                </a:solidFill>
                <a:latin typeface="Times New Roman" pitchFamily="18" charset="0"/>
                <a:ea typeface="楷体" pitchFamily="49" charset="-122"/>
                <a:cs typeface="Times New Roman" pitchFamily="18" charset="0"/>
              </a:rPr>
              <a:t>中的所有</a:t>
            </a:r>
            <a:r>
              <a:rPr kumimoji="1" lang="zh-CN" altLang="en-US" sz="2000" dirty="0" smtClean="0">
                <a:solidFill>
                  <a:srgbClr val="0000FF"/>
                </a:solidFill>
                <a:latin typeface="Times New Roman" pitchFamily="18" charset="0"/>
                <a:ea typeface="楷体" pitchFamily="49" charset="-122"/>
                <a:cs typeface="Times New Roman" pitchFamily="18" charset="0"/>
              </a:rPr>
              <a:t>顶点</a:t>
            </a:r>
            <a:r>
              <a:rPr kumimoji="1" lang="en-US" altLang="zh-CN" sz="2000" i="1" dirty="0" smtClean="0">
                <a:solidFill>
                  <a:srgbClr val="0000FF"/>
                </a:solidFill>
                <a:latin typeface="Times New Roman" pitchFamily="18" charset="0"/>
                <a:ea typeface="楷体" pitchFamily="49" charset="-122"/>
                <a:cs typeface="Times New Roman" pitchFamily="18" charset="0"/>
              </a:rPr>
              <a:t>j</a:t>
            </a:r>
            <a:r>
              <a:rPr kumimoji="1" lang="zh-CN" altLang="en-US" sz="2000" dirty="0" smtClean="0">
                <a:solidFill>
                  <a:srgbClr val="0000FF"/>
                </a:solidFill>
                <a:latin typeface="Times New Roman" pitchFamily="18" charset="0"/>
                <a:ea typeface="楷体" pitchFamily="49" charset="-122"/>
                <a:cs typeface="Times New Roman" pitchFamily="18" charset="0"/>
              </a:rPr>
              <a:t>，修改</a:t>
            </a:r>
            <a:r>
              <a:rPr kumimoji="1" lang="zh-CN" altLang="en-US" sz="2000" dirty="0">
                <a:solidFill>
                  <a:srgbClr val="0000FF"/>
                </a:solidFill>
                <a:latin typeface="Times New Roman" pitchFamily="18" charset="0"/>
                <a:ea typeface="楷体" pitchFamily="49" charset="-122"/>
                <a:cs typeface="Times New Roman" pitchFamily="18" charset="0"/>
              </a:rPr>
              <a:t>候选边：</a:t>
            </a:r>
            <a:r>
              <a:rPr kumimoji="1" lang="zh-CN" altLang="en-US" sz="2000" dirty="0">
                <a:solidFill>
                  <a:srgbClr val="FF00FF"/>
                </a:solidFill>
                <a:latin typeface="Times New Roman" pitchFamily="18" charset="0"/>
                <a:ea typeface="楷体" pitchFamily="49" charset="-122"/>
                <a:cs typeface="Times New Roman" pitchFamily="18" charset="0"/>
              </a:rPr>
              <a:t>若</a:t>
            </a:r>
            <a:r>
              <a:rPr kumimoji="1" lang="en-US" altLang="zh-CN" sz="2000" dirty="0" smtClean="0">
                <a:solidFill>
                  <a:srgbClr val="FF00FF"/>
                </a:solidFill>
                <a:latin typeface="Times New Roman" pitchFamily="18" charset="0"/>
                <a:ea typeface="楷体" pitchFamily="49" charset="-122"/>
                <a:cs typeface="Times New Roman" pitchFamily="18" charset="0"/>
              </a:rPr>
              <a:t>(</a:t>
            </a:r>
            <a:r>
              <a:rPr kumimoji="1" lang="en-US" altLang="zh-CN" sz="2000" i="1" dirty="0" smtClean="0">
                <a:solidFill>
                  <a:srgbClr val="FF00FF"/>
                </a:solidFill>
                <a:latin typeface="Times New Roman" pitchFamily="18" charset="0"/>
                <a:ea typeface="楷体" pitchFamily="49" charset="-122"/>
                <a:cs typeface="Times New Roman" pitchFamily="18" charset="0"/>
              </a:rPr>
              <a:t>j</a:t>
            </a:r>
            <a:r>
              <a:rPr kumimoji="1" lang="zh-CN" altLang="en-US" sz="2000" dirty="0" smtClean="0">
                <a:solidFill>
                  <a:srgbClr val="FF00FF"/>
                </a:solidFill>
                <a:latin typeface="Times New Roman" pitchFamily="18" charset="0"/>
                <a:ea typeface="楷体" pitchFamily="49" charset="-122"/>
                <a:cs typeface="Times New Roman" pitchFamily="18" charset="0"/>
              </a:rPr>
              <a:t>，</a:t>
            </a:r>
            <a:r>
              <a:rPr kumimoji="1" lang="en-US" altLang="zh-CN" sz="2000" i="1" dirty="0" smtClean="0">
                <a:solidFill>
                  <a:srgbClr val="FF00FF"/>
                </a:solidFill>
                <a:latin typeface="Times New Roman" pitchFamily="18" charset="0"/>
                <a:ea typeface="楷体" pitchFamily="49" charset="-122"/>
                <a:cs typeface="Times New Roman" pitchFamily="18" charset="0"/>
              </a:rPr>
              <a:t>k</a:t>
            </a:r>
            <a:r>
              <a:rPr kumimoji="1" lang="en-US" altLang="zh-CN" sz="2000" dirty="0">
                <a:solidFill>
                  <a:srgbClr val="FF00FF"/>
                </a:solidFill>
                <a:latin typeface="Times New Roman" pitchFamily="18" charset="0"/>
                <a:ea typeface="楷体" pitchFamily="49" charset="-122"/>
                <a:cs typeface="Times New Roman" pitchFamily="18" charset="0"/>
              </a:rPr>
              <a:t>)</a:t>
            </a:r>
            <a:r>
              <a:rPr kumimoji="1" lang="zh-CN" altLang="en-US" sz="2000" dirty="0">
                <a:solidFill>
                  <a:srgbClr val="FF00FF"/>
                </a:solidFill>
                <a:latin typeface="Times New Roman" pitchFamily="18" charset="0"/>
                <a:ea typeface="楷体" pitchFamily="49" charset="-122"/>
                <a:cs typeface="Times New Roman" pitchFamily="18" charset="0"/>
              </a:rPr>
              <a:t>的权值小于原来和顶点</a:t>
            </a:r>
            <a:r>
              <a:rPr kumimoji="1" lang="en-US" altLang="zh-CN" sz="2000" i="1" dirty="0">
                <a:solidFill>
                  <a:srgbClr val="FF00FF"/>
                </a:solidFill>
                <a:latin typeface="Times New Roman" pitchFamily="18" charset="0"/>
                <a:ea typeface="楷体" pitchFamily="49" charset="-122"/>
                <a:cs typeface="Times New Roman" pitchFamily="18" charset="0"/>
              </a:rPr>
              <a:t>k</a:t>
            </a:r>
            <a:r>
              <a:rPr kumimoji="1" lang="zh-CN" altLang="en-US" sz="2000" dirty="0">
                <a:solidFill>
                  <a:srgbClr val="FF00FF"/>
                </a:solidFill>
                <a:latin typeface="Times New Roman" pitchFamily="18" charset="0"/>
                <a:ea typeface="楷体" pitchFamily="49" charset="-122"/>
                <a:cs typeface="Times New Roman" pitchFamily="18" charset="0"/>
              </a:rPr>
              <a:t>关联的候选</a:t>
            </a:r>
            <a:r>
              <a:rPr kumimoji="1" lang="zh-CN" altLang="en-US" sz="2000" dirty="0" smtClean="0">
                <a:solidFill>
                  <a:srgbClr val="FF00FF"/>
                </a:solidFill>
                <a:latin typeface="Times New Roman" pitchFamily="18" charset="0"/>
                <a:ea typeface="楷体" pitchFamily="49" charset="-122"/>
                <a:cs typeface="Times New Roman" pitchFamily="18" charset="0"/>
              </a:rPr>
              <a:t>边，则</a:t>
            </a:r>
            <a:r>
              <a:rPr kumimoji="1" lang="zh-CN" altLang="en-US" sz="2000" dirty="0">
                <a:solidFill>
                  <a:srgbClr val="FF00FF"/>
                </a:solidFill>
                <a:latin typeface="Times New Roman" pitchFamily="18" charset="0"/>
                <a:ea typeface="楷体" pitchFamily="49" charset="-122"/>
                <a:cs typeface="Times New Roman" pitchFamily="18" charset="0"/>
              </a:rPr>
              <a:t>用</a:t>
            </a:r>
            <a:r>
              <a:rPr kumimoji="1" lang="en-US" altLang="zh-CN" sz="2000" dirty="0" smtClean="0">
                <a:solidFill>
                  <a:srgbClr val="FF00FF"/>
                </a:solidFill>
                <a:latin typeface="Times New Roman" pitchFamily="18" charset="0"/>
                <a:ea typeface="楷体" pitchFamily="49" charset="-122"/>
                <a:cs typeface="Times New Roman" pitchFamily="18" charset="0"/>
              </a:rPr>
              <a:t>(</a:t>
            </a:r>
            <a:r>
              <a:rPr kumimoji="1" lang="en-US" altLang="zh-CN" sz="2000" i="1" dirty="0" smtClean="0">
                <a:solidFill>
                  <a:srgbClr val="FF00FF"/>
                </a:solidFill>
                <a:latin typeface="Times New Roman" pitchFamily="18" charset="0"/>
                <a:ea typeface="楷体" pitchFamily="49" charset="-122"/>
                <a:cs typeface="Times New Roman" pitchFamily="18" charset="0"/>
              </a:rPr>
              <a:t>k</a:t>
            </a:r>
            <a:r>
              <a:rPr kumimoji="1" lang="zh-CN" altLang="en-US" sz="2000" dirty="0" smtClean="0">
                <a:solidFill>
                  <a:srgbClr val="FF00FF"/>
                </a:solidFill>
                <a:latin typeface="Times New Roman" pitchFamily="18" charset="0"/>
                <a:ea typeface="楷体" pitchFamily="49" charset="-122"/>
                <a:cs typeface="Times New Roman" pitchFamily="18" charset="0"/>
              </a:rPr>
              <a:t>，</a:t>
            </a:r>
            <a:r>
              <a:rPr kumimoji="1" lang="en-US" altLang="zh-CN" sz="2000" i="1" dirty="0" smtClean="0">
                <a:solidFill>
                  <a:srgbClr val="FF00FF"/>
                </a:solidFill>
                <a:latin typeface="Times New Roman" pitchFamily="18" charset="0"/>
                <a:ea typeface="楷体" pitchFamily="49" charset="-122"/>
                <a:cs typeface="Times New Roman" pitchFamily="18" charset="0"/>
              </a:rPr>
              <a:t>j</a:t>
            </a:r>
            <a:r>
              <a:rPr kumimoji="1" lang="en-US" altLang="zh-CN" sz="2000" dirty="0" smtClean="0">
                <a:solidFill>
                  <a:srgbClr val="FF00FF"/>
                </a:solidFill>
                <a:latin typeface="Times New Roman" pitchFamily="18" charset="0"/>
                <a:ea typeface="楷体" pitchFamily="49" charset="-122"/>
                <a:cs typeface="Times New Roman" pitchFamily="18" charset="0"/>
              </a:rPr>
              <a:t>)</a:t>
            </a:r>
            <a:r>
              <a:rPr kumimoji="1" lang="zh-CN" altLang="en-US" sz="2000" dirty="0" smtClean="0">
                <a:solidFill>
                  <a:srgbClr val="FF00FF"/>
                </a:solidFill>
                <a:latin typeface="Times New Roman" pitchFamily="18" charset="0"/>
                <a:ea typeface="楷体" pitchFamily="49" charset="-122"/>
                <a:cs typeface="Times New Roman" pitchFamily="18" charset="0"/>
              </a:rPr>
              <a:t>取代</a:t>
            </a:r>
            <a:r>
              <a:rPr kumimoji="1" lang="zh-CN" altLang="en-US" sz="2000" dirty="0">
                <a:solidFill>
                  <a:srgbClr val="FF00FF"/>
                </a:solidFill>
                <a:latin typeface="Times New Roman" pitchFamily="18" charset="0"/>
                <a:ea typeface="楷体" pitchFamily="49" charset="-122"/>
                <a:cs typeface="Times New Roman" pitchFamily="18" charset="0"/>
              </a:rPr>
              <a:t>后者作为候选边</a:t>
            </a:r>
            <a:r>
              <a:rPr kumimoji="1" lang="zh-CN" altLang="en-US" sz="2000" dirty="0">
                <a:solidFill>
                  <a:srgbClr val="0000FF"/>
                </a:solidFill>
                <a:latin typeface="Times New Roman" pitchFamily="18" charset="0"/>
                <a:ea typeface="楷体" pitchFamily="49" charset="-122"/>
                <a:cs typeface="Times New Roman" pitchFamily="18" charset="0"/>
              </a:rPr>
              <a:t>。</a:t>
            </a:r>
            <a:endParaRPr kumimoji="1" lang="zh-CN" altLang="en-US" sz="2000" b="0" dirty="0">
              <a:solidFill>
                <a:srgbClr val="0000FF"/>
              </a:solidFill>
              <a:latin typeface="Times New Roman" pitchFamily="18" charset="0"/>
              <a:ea typeface="楷体" pitchFamily="49" charset="-122"/>
              <a:cs typeface="Times New Roman" pitchFamily="18" charset="0"/>
            </a:endParaRPr>
          </a:p>
        </p:txBody>
      </p:sp>
      <p:sp>
        <p:nvSpPr>
          <p:cNvPr id="8" name="Oval 16"/>
          <p:cNvSpPr>
            <a:spLocks noChangeArrowheads="1"/>
          </p:cNvSpPr>
          <p:nvPr/>
        </p:nvSpPr>
        <p:spPr bwMode="auto">
          <a:xfrm>
            <a:off x="6804025" y="4845070"/>
            <a:ext cx="1152525" cy="1368425"/>
          </a:xfrm>
          <a:prstGeom prst="ellipse">
            <a:avLst/>
          </a:prstGeom>
          <a:solidFill>
            <a:schemeClr val="accent3">
              <a:lumMod val="60000"/>
              <a:lumOff val="40000"/>
              <a:alpha val="66000"/>
            </a:schemeClr>
          </a:solidFill>
          <a:ln w="19050" algn="ctr">
            <a:solidFill>
              <a:srgbClr val="3333FF"/>
            </a:solidFill>
            <a:round/>
            <a:headEnd/>
            <a:tailEnd type="none" w="med" len="lg"/>
          </a:ln>
          <a:effectLst/>
        </p:spPr>
        <p:txBody>
          <a:bodyPr wrap="none" anchor="ctr"/>
          <a:lstStyle/>
          <a:p>
            <a:endParaRPr lang="zh-CN" altLang="en-US"/>
          </a:p>
        </p:txBody>
      </p:sp>
      <p:sp>
        <p:nvSpPr>
          <p:cNvPr id="9" name="Oval 15"/>
          <p:cNvSpPr>
            <a:spLocks noChangeArrowheads="1"/>
          </p:cNvSpPr>
          <p:nvPr/>
        </p:nvSpPr>
        <p:spPr bwMode="auto">
          <a:xfrm>
            <a:off x="5148263" y="4918095"/>
            <a:ext cx="1008062" cy="1368425"/>
          </a:xfrm>
          <a:prstGeom prst="ellipse">
            <a:avLst/>
          </a:prstGeom>
          <a:solidFill>
            <a:srgbClr val="FFFFFF">
              <a:alpha val="0"/>
            </a:srgbClr>
          </a:solidFill>
          <a:ln w="19050" algn="ctr">
            <a:solidFill>
              <a:srgbClr val="3333FF"/>
            </a:solidFill>
            <a:round/>
            <a:headEnd/>
            <a:tailEnd type="none" w="med" len="lg"/>
          </a:ln>
          <a:effectLst/>
        </p:spPr>
        <p:txBody>
          <a:bodyPr wrap="none" anchor="ctr"/>
          <a:lstStyle/>
          <a:p>
            <a:endParaRPr lang="zh-CN" altLang="en-US"/>
          </a:p>
        </p:txBody>
      </p:sp>
      <p:sp>
        <p:nvSpPr>
          <p:cNvPr id="10" name="Oval 8"/>
          <p:cNvSpPr>
            <a:spLocks noChangeArrowheads="1"/>
          </p:cNvSpPr>
          <p:nvPr/>
        </p:nvSpPr>
        <p:spPr bwMode="auto">
          <a:xfrm>
            <a:off x="1189038" y="5062558"/>
            <a:ext cx="1008062" cy="1152525"/>
          </a:xfrm>
          <a:prstGeom prst="ellipse">
            <a:avLst/>
          </a:prstGeom>
          <a:solidFill>
            <a:srgbClr val="FFFFFF">
              <a:alpha val="0"/>
            </a:srgbClr>
          </a:solidFill>
          <a:ln w="19050" algn="ctr">
            <a:solidFill>
              <a:srgbClr val="3333FF"/>
            </a:solidFill>
            <a:round/>
            <a:headEnd/>
            <a:tailEnd type="none" w="med" len="lg"/>
          </a:ln>
          <a:effectLst/>
        </p:spPr>
        <p:txBody>
          <a:bodyPr wrap="none" anchor="ctr"/>
          <a:lstStyle/>
          <a:p>
            <a:endParaRPr lang="zh-CN" altLang="en-US"/>
          </a:p>
        </p:txBody>
      </p:sp>
      <p:sp>
        <p:nvSpPr>
          <p:cNvPr id="11" name="Oval 9"/>
          <p:cNvSpPr>
            <a:spLocks noChangeArrowheads="1"/>
          </p:cNvSpPr>
          <p:nvPr/>
        </p:nvSpPr>
        <p:spPr bwMode="auto">
          <a:xfrm>
            <a:off x="2771775" y="4918095"/>
            <a:ext cx="1152525" cy="1368425"/>
          </a:xfrm>
          <a:prstGeom prst="ellipse">
            <a:avLst/>
          </a:prstGeom>
          <a:solidFill>
            <a:schemeClr val="accent3">
              <a:lumMod val="60000"/>
              <a:lumOff val="40000"/>
              <a:alpha val="65000"/>
            </a:schemeClr>
          </a:solidFill>
          <a:ln w="19050" algn="ctr">
            <a:solidFill>
              <a:srgbClr val="3333FF"/>
            </a:solidFill>
            <a:round/>
            <a:headEnd/>
            <a:tailEnd type="none" w="med" len="lg"/>
          </a:ln>
          <a:effectLst/>
        </p:spPr>
        <p:txBody>
          <a:bodyPr wrap="none" anchor="ctr"/>
          <a:lstStyle/>
          <a:p>
            <a:endParaRPr lang="zh-CN" altLang="en-US"/>
          </a:p>
        </p:txBody>
      </p:sp>
      <p:sp>
        <p:nvSpPr>
          <p:cNvPr id="12" name="Oval 6"/>
          <p:cNvSpPr>
            <a:spLocks noChangeArrowheads="1"/>
          </p:cNvSpPr>
          <p:nvPr/>
        </p:nvSpPr>
        <p:spPr bwMode="auto">
          <a:xfrm>
            <a:off x="1476375" y="5349895"/>
            <a:ext cx="431800" cy="431800"/>
          </a:xfrm>
          <a:prstGeom prst="ellipse">
            <a:avLst/>
          </a:prstGeom>
          <a:solidFill>
            <a:srgbClr val="FFC000"/>
          </a:solidFill>
          <a:ln w="19050" algn="ctr">
            <a:solidFill>
              <a:srgbClr val="3333FF"/>
            </a:solidFill>
            <a:round/>
            <a:headEnd/>
            <a:tailEnd type="none" w="med" len="lg"/>
          </a:ln>
          <a:effectLst/>
        </p:spPr>
        <p:txBody>
          <a:bodyPr wrap="none" anchor="ctr"/>
          <a:lstStyle/>
          <a:p>
            <a:r>
              <a:rPr lang="en-US" altLang="zh-CN" sz="1800" i="1">
                <a:solidFill>
                  <a:srgbClr val="0000FF"/>
                </a:solidFill>
                <a:ea typeface="宋体" pitchFamily="2" charset="-122"/>
                <a:cs typeface="Times New Roman" pitchFamily="18" charset="0"/>
              </a:rPr>
              <a:t>v</a:t>
            </a:r>
          </a:p>
        </p:txBody>
      </p:sp>
      <p:sp>
        <p:nvSpPr>
          <p:cNvPr id="13" name="Oval 7"/>
          <p:cNvSpPr>
            <a:spLocks noChangeArrowheads="1"/>
          </p:cNvSpPr>
          <p:nvPr/>
        </p:nvSpPr>
        <p:spPr bwMode="auto">
          <a:xfrm>
            <a:off x="3205163" y="5349895"/>
            <a:ext cx="431800" cy="431800"/>
          </a:xfrm>
          <a:prstGeom prst="ellipse">
            <a:avLst/>
          </a:prstGeom>
          <a:solidFill>
            <a:srgbClr val="FFC000"/>
          </a:solidFill>
          <a:ln w="19050" algn="ctr">
            <a:solidFill>
              <a:srgbClr val="3333FF"/>
            </a:solidFill>
            <a:round/>
            <a:headEnd/>
            <a:tailEnd type="none" w="med" len="lg"/>
          </a:ln>
          <a:effectLst/>
        </p:spPr>
        <p:txBody>
          <a:bodyPr wrap="none" anchor="ctr"/>
          <a:lstStyle/>
          <a:p>
            <a:r>
              <a:rPr lang="en-US" altLang="zh-CN" sz="1800" i="1" dirty="0">
                <a:solidFill>
                  <a:srgbClr val="0000FF"/>
                </a:solidFill>
                <a:ea typeface="宋体" pitchFamily="2" charset="-122"/>
                <a:cs typeface="Times New Roman" pitchFamily="18" charset="0"/>
              </a:rPr>
              <a:t>k</a:t>
            </a:r>
          </a:p>
        </p:txBody>
      </p:sp>
      <p:sp>
        <p:nvSpPr>
          <p:cNvPr id="14" name="Text Box 10"/>
          <p:cNvSpPr txBox="1">
            <a:spLocks noChangeArrowheads="1"/>
          </p:cNvSpPr>
          <p:nvPr/>
        </p:nvSpPr>
        <p:spPr bwMode="auto">
          <a:xfrm>
            <a:off x="1404938" y="4486295"/>
            <a:ext cx="503237" cy="366713"/>
          </a:xfrm>
          <a:prstGeom prst="rect">
            <a:avLst/>
          </a:prstGeom>
          <a:noFill/>
          <a:ln w="19050" algn="ctr">
            <a:noFill/>
            <a:miter lim="800000"/>
            <a:headEnd/>
            <a:tailEnd type="none" w="med" len="lg"/>
          </a:ln>
          <a:effectLst/>
        </p:spPr>
        <p:txBody>
          <a:bodyPr>
            <a:spAutoFit/>
          </a:bodyPr>
          <a:lstStyle/>
          <a:p>
            <a:pPr>
              <a:spcBef>
                <a:spcPct val="50000"/>
              </a:spcBef>
            </a:pPr>
            <a:r>
              <a:rPr lang="en-US" altLang="zh-CN" sz="1800" dirty="0">
                <a:solidFill>
                  <a:srgbClr val="0000FF"/>
                </a:solidFill>
                <a:ea typeface="宋体" pitchFamily="2" charset="-122"/>
                <a:cs typeface="Times New Roman" pitchFamily="18" charset="0"/>
              </a:rPr>
              <a:t>U</a:t>
            </a:r>
          </a:p>
        </p:txBody>
      </p:sp>
      <p:sp>
        <p:nvSpPr>
          <p:cNvPr id="15" name="Text Box 11"/>
          <p:cNvSpPr txBox="1">
            <a:spLocks noChangeArrowheads="1"/>
          </p:cNvSpPr>
          <p:nvPr/>
        </p:nvSpPr>
        <p:spPr bwMode="auto">
          <a:xfrm>
            <a:off x="2749550" y="4486295"/>
            <a:ext cx="1079500" cy="366713"/>
          </a:xfrm>
          <a:prstGeom prst="rect">
            <a:avLst/>
          </a:prstGeom>
          <a:noFill/>
          <a:ln w="19050" algn="ctr">
            <a:noFill/>
            <a:miter lim="800000"/>
            <a:headEnd/>
            <a:tailEnd type="none" w="med" len="lg"/>
          </a:ln>
          <a:effectLst/>
        </p:spPr>
        <p:txBody>
          <a:bodyPr>
            <a:spAutoFit/>
          </a:bodyPr>
          <a:lstStyle/>
          <a:p>
            <a:pPr>
              <a:spcBef>
                <a:spcPct val="50000"/>
              </a:spcBef>
            </a:pPr>
            <a:r>
              <a:rPr lang="en-US" altLang="zh-CN" sz="1800">
                <a:solidFill>
                  <a:srgbClr val="0000FF"/>
                </a:solidFill>
                <a:ea typeface="宋体" pitchFamily="2" charset="-122"/>
                <a:cs typeface="Times New Roman" pitchFamily="18" charset="0"/>
              </a:rPr>
              <a:t>V</a:t>
            </a:r>
            <a:r>
              <a:rPr lang="zh-CN" altLang="en-US" sz="1800">
                <a:solidFill>
                  <a:srgbClr val="0000FF"/>
                </a:solidFill>
                <a:ea typeface="宋体" pitchFamily="2" charset="-122"/>
                <a:cs typeface="Times New Roman" pitchFamily="18" charset="0"/>
              </a:rPr>
              <a:t>－</a:t>
            </a:r>
            <a:r>
              <a:rPr lang="en-US" altLang="zh-CN" sz="1800">
                <a:solidFill>
                  <a:srgbClr val="0000FF"/>
                </a:solidFill>
                <a:ea typeface="宋体" pitchFamily="2" charset="-122"/>
                <a:cs typeface="Times New Roman" pitchFamily="18" charset="0"/>
              </a:rPr>
              <a:t>U</a:t>
            </a:r>
          </a:p>
        </p:txBody>
      </p:sp>
      <p:sp>
        <p:nvSpPr>
          <p:cNvPr id="16" name="Line 12"/>
          <p:cNvSpPr>
            <a:spLocks noChangeShapeType="1"/>
          </p:cNvSpPr>
          <p:nvPr/>
        </p:nvSpPr>
        <p:spPr bwMode="auto">
          <a:xfrm>
            <a:off x="1908175" y="5565795"/>
            <a:ext cx="1296987" cy="0"/>
          </a:xfrm>
          <a:prstGeom prst="line">
            <a:avLst/>
          </a:prstGeom>
          <a:noFill/>
          <a:ln w="19050">
            <a:solidFill>
              <a:srgbClr val="3333FF"/>
            </a:solidFill>
            <a:round/>
            <a:headEnd/>
            <a:tailEnd type="none" w="med" len="lg"/>
          </a:ln>
          <a:effectLst/>
        </p:spPr>
        <p:txBody>
          <a:bodyPr wrap="none"/>
          <a:lstStyle/>
          <a:p>
            <a:endParaRPr lang="zh-CN" altLang="en-US"/>
          </a:p>
        </p:txBody>
      </p:sp>
      <p:sp>
        <p:nvSpPr>
          <p:cNvPr id="17" name="AutoShape 20"/>
          <p:cNvSpPr>
            <a:spLocks noChangeArrowheads="1"/>
          </p:cNvSpPr>
          <p:nvPr/>
        </p:nvSpPr>
        <p:spPr bwMode="auto">
          <a:xfrm>
            <a:off x="4211638" y="5349895"/>
            <a:ext cx="647700" cy="431800"/>
          </a:xfrm>
          <a:prstGeom prst="rightArrow">
            <a:avLst>
              <a:gd name="adj1" fmla="val 50000"/>
              <a:gd name="adj2" fmla="val 37500"/>
            </a:avLst>
          </a:prstGeom>
          <a:ln>
            <a:headEnd/>
            <a:tailEnd type="none" w="med" len="lg"/>
          </a:ln>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solidFill>
                <a:prstClr val="white"/>
              </a:solidFill>
            </a:endParaRPr>
          </a:p>
        </p:txBody>
      </p:sp>
      <p:sp>
        <p:nvSpPr>
          <p:cNvPr id="18" name="Oval 13"/>
          <p:cNvSpPr>
            <a:spLocks noChangeArrowheads="1"/>
          </p:cNvSpPr>
          <p:nvPr/>
        </p:nvSpPr>
        <p:spPr bwMode="auto">
          <a:xfrm>
            <a:off x="5437188" y="5637233"/>
            <a:ext cx="431800" cy="431800"/>
          </a:xfrm>
          <a:prstGeom prst="ellipse">
            <a:avLst/>
          </a:prstGeom>
          <a:solidFill>
            <a:srgbClr val="FFC000"/>
          </a:solidFill>
          <a:ln w="19050" algn="ctr">
            <a:solidFill>
              <a:srgbClr val="3333FF"/>
            </a:solidFill>
            <a:round/>
            <a:headEnd/>
            <a:tailEnd type="none" w="med" len="lg"/>
          </a:ln>
          <a:effectLst/>
        </p:spPr>
        <p:txBody>
          <a:bodyPr wrap="none" anchor="ctr"/>
          <a:lstStyle/>
          <a:p>
            <a:r>
              <a:rPr lang="en-US" altLang="zh-CN" sz="1800" i="1">
                <a:solidFill>
                  <a:srgbClr val="0000FF"/>
                </a:solidFill>
                <a:ea typeface="宋体" pitchFamily="2" charset="-122"/>
                <a:cs typeface="Times New Roman" pitchFamily="18" charset="0"/>
              </a:rPr>
              <a:t>k</a:t>
            </a:r>
          </a:p>
        </p:txBody>
      </p:sp>
      <p:sp>
        <p:nvSpPr>
          <p:cNvPr id="19" name="Oval 14"/>
          <p:cNvSpPr>
            <a:spLocks noChangeArrowheads="1"/>
          </p:cNvSpPr>
          <p:nvPr/>
        </p:nvSpPr>
        <p:spPr bwMode="auto">
          <a:xfrm>
            <a:off x="7165975" y="5349895"/>
            <a:ext cx="431800" cy="431800"/>
          </a:xfrm>
          <a:prstGeom prst="ellipse">
            <a:avLst/>
          </a:prstGeom>
          <a:solidFill>
            <a:srgbClr val="FFC000"/>
          </a:solidFill>
          <a:ln w="19050" algn="ctr">
            <a:solidFill>
              <a:srgbClr val="3333FF"/>
            </a:solidFill>
            <a:round/>
            <a:headEnd/>
            <a:tailEnd type="none" w="med" len="lg"/>
          </a:ln>
          <a:effectLst/>
        </p:spPr>
        <p:txBody>
          <a:bodyPr wrap="none" anchor="ctr"/>
          <a:lstStyle/>
          <a:p>
            <a:r>
              <a:rPr lang="en-US" altLang="zh-CN" sz="1800" i="1" dirty="0">
                <a:solidFill>
                  <a:srgbClr val="0000FF"/>
                </a:solidFill>
                <a:ea typeface="宋体" pitchFamily="2" charset="-122"/>
                <a:cs typeface="Times New Roman" pitchFamily="18" charset="0"/>
              </a:rPr>
              <a:t>j</a:t>
            </a:r>
          </a:p>
        </p:txBody>
      </p:sp>
      <p:sp>
        <p:nvSpPr>
          <p:cNvPr id="20" name="Text Box 17"/>
          <p:cNvSpPr txBox="1">
            <a:spLocks noChangeArrowheads="1"/>
          </p:cNvSpPr>
          <p:nvPr/>
        </p:nvSpPr>
        <p:spPr bwMode="auto">
          <a:xfrm>
            <a:off x="5365750" y="4486295"/>
            <a:ext cx="503237" cy="366713"/>
          </a:xfrm>
          <a:prstGeom prst="rect">
            <a:avLst/>
          </a:prstGeom>
          <a:noFill/>
          <a:ln w="19050" algn="ctr">
            <a:noFill/>
            <a:miter lim="800000"/>
            <a:headEnd/>
            <a:tailEnd type="none" w="med" len="lg"/>
          </a:ln>
          <a:effectLst/>
        </p:spPr>
        <p:txBody>
          <a:bodyPr>
            <a:spAutoFit/>
          </a:bodyPr>
          <a:lstStyle/>
          <a:p>
            <a:pPr>
              <a:spcBef>
                <a:spcPct val="50000"/>
              </a:spcBef>
            </a:pPr>
            <a:r>
              <a:rPr lang="en-US" altLang="zh-CN" sz="1800">
                <a:solidFill>
                  <a:srgbClr val="0000FF"/>
                </a:solidFill>
                <a:ea typeface="宋体" pitchFamily="2" charset="-122"/>
                <a:cs typeface="Times New Roman" pitchFamily="18" charset="0"/>
              </a:rPr>
              <a:t>U</a:t>
            </a:r>
          </a:p>
        </p:txBody>
      </p:sp>
      <p:sp>
        <p:nvSpPr>
          <p:cNvPr id="21" name="Text Box 18"/>
          <p:cNvSpPr txBox="1">
            <a:spLocks noChangeArrowheads="1"/>
          </p:cNvSpPr>
          <p:nvPr/>
        </p:nvSpPr>
        <p:spPr bwMode="auto">
          <a:xfrm>
            <a:off x="6710363" y="4486295"/>
            <a:ext cx="1079500" cy="366713"/>
          </a:xfrm>
          <a:prstGeom prst="rect">
            <a:avLst/>
          </a:prstGeom>
          <a:noFill/>
          <a:ln w="19050" algn="ctr">
            <a:noFill/>
            <a:miter lim="800000"/>
            <a:headEnd/>
            <a:tailEnd type="none" w="med" len="lg"/>
          </a:ln>
          <a:effectLst/>
        </p:spPr>
        <p:txBody>
          <a:bodyPr>
            <a:spAutoFit/>
          </a:bodyPr>
          <a:lstStyle/>
          <a:p>
            <a:pPr>
              <a:spcBef>
                <a:spcPct val="50000"/>
              </a:spcBef>
            </a:pPr>
            <a:r>
              <a:rPr lang="en-US" altLang="zh-CN" sz="1800">
                <a:solidFill>
                  <a:srgbClr val="0000FF"/>
                </a:solidFill>
                <a:ea typeface="宋体" pitchFamily="2" charset="-122"/>
                <a:cs typeface="Times New Roman" pitchFamily="18" charset="0"/>
              </a:rPr>
              <a:t>V</a:t>
            </a:r>
            <a:r>
              <a:rPr lang="zh-CN" altLang="en-US" sz="1800">
                <a:solidFill>
                  <a:srgbClr val="0000FF"/>
                </a:solidFill>
                <a:ea typeface="宋体" pitchFamily="2" charset="-122"/>
                <a:cs typeface="Times New Roman" pitchFamily="18" charset="0"/>
              </a:rPr>
              <a:t>－</a:t>
            </a:r>
            <a:r>
              <a:rPr lang="en-US" altLang="zh-CN" sz="1800">
                <a:solidFill>
                  <a:srgbClr val="0000FF"/>
                </a:solidFill>
                <a:ea typeface="宋体" pitchFamily="2" charset="-122"/>
                <a:cs typeface="Times New Roman" pitchFamily="18" charset="0"/>
              </a:rPr>
              <a:t>U</a:t>
            </a:r>
          </a:p>
        </p:txBody>
      </p:sp>
      <p:sp>
        <p:nvSpPr>
          <p:cNvPr id="22" name="Freeform 19"/>
          <p:cNvSpPr>
            <a:spLocks/>
          </p:cNvSpPr>
          <p:nvPr/>
        </p:nvSpPr>
        <p:spPr bwMode="auto">
          <a:xfrm>
            <a:off x="5849938" y="5567383"/>
            <a:ext cx="1316037" cy="233363"/>
          </a:xfrm>
          <a:custGeom>
            <a:avLst/>
            <a:gdLst/>
            <a:ahLst/>
            <a:cxnLst>
              <a:cxn ang="0">
                <a:pos x="0" y="147"/>
              </a:cxn>
              <a:cxn ang="0">
                <a:pos x="829" y="0"/>
              </a:cxn>
            </a:cxnLst>
            <a:rect l="0" t="0" r="r" b="b"/>
            <a:pathLst>
              <a:path w="829" h="147">
                <a:moveTo>
                  <a:pt x="0" y="147"/>
                </a:moveTo>
                <a:lnTo>
                  <a:pt x="829"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23" name="Oval 22"/>
          <p:cNvSpPr>
            <a:spLocks noChangeArrowheads="1"/>
          </p:cNvSpPr>
          <p:nvPr/>
        </p:nvSpPr>
        <p:spPr bwMode="auto">
          <a:xfrm>
            <a:off x="5435600" y="5060970"/>
            <a:ext cx="431800" cy="431800"/>
          </a:xfrm>
          <a:prstGeom prst="ellipse">
            <a:avLst/>
          </a:prstGeom>
          <a:solidFill>
            <a:srgbClr val="FFC000"/>
          </a:solidFill>
          <a:ln w="19050" algn="ctr">
            <a:solidFill>
              <a:srgbClr val="3333FF"/>
            </a:solidFill>
            <a:round/>
            <a:headEnd/>
            <a:tailEnd type="none" w="med" len="lg"/>
          </a:ln>
          <a:effectLst/>
        </p:spPr>
        <p:txBody>
          <a:bodyPr wrap="none" anchor="ctr"/>
          <a:lstStyle/>
          <a:p>
            <a:r>
              <a:rPr lang="en-US" altLang="zh-CN" sz="1800" i="1" dirty="0">
                <a:solidFill>
                  <a:srgbClr val="0000FF"/>
                </a:solidFill>
                <a:ea typeface="宋体" pitchFamily="2" charset="-122"/>
                <a:cs typeface="Times New Roman" pitchFamily="18" charset="0"/>
              </a:rPr>
              <a:t>v</a:t>
            </a:r>
          </a:p>
        </p:txBody>
      </p:sp>
      <p:sp>
        <p:nvSpPr>
          <p:cNvPr id="24" name="TextBox 23"/>
          <p:cNvSpPr txBox="1"/>
          <p:nvPr/>
        </p:nvSpPr>
        <p:spPr>
          <a:xfrm>
            <a:off x="2252947" y="5643578"/>
            <a:ext cx="461665" cy="785818"/>
          </a:xfrm>
          <a:prstGeom prst="rect">
            <a:avLst/>
          </a:prstGeom>
          <a:noFill/>
        </p:spPr>
        <p:txBody>
          <a:bodyPr vert="eaVert" wrap="square" rtlCol="0">
            <a:spAutoFit/>
          </a:bodyPr>
          <a:lstStyle/>
          <a:p>
            <a:r>
              <a:rPr lang="zh-CN" altLang="en-US" sz="1800" dirty="0" smtClean="0">
                <a:latin typeface="楷体" pitchFamily="49" charset="-122"/>
                <a:ea typeface="楷体" pitchFamily="49" charset="-122"/>
              </a:rPr>
              <a:t>最小边</a:t>
            </a:r>
            <a:endParaRPr lang="zh-CN" altLang="en-US" sz="1800" dirty="0">
              <a:latin typeface="楷体" pitchFamily="49" charset="-122"/>
              <a:ea typeface="楷体" pitchFamily="49" charset="-122"/>
            </a:endParaRPr>
          </a:p>
        </p:txBody>
      </p:sp>
      <p:cxnSp>
        <p:nvCxnSpPr>
          <p:cNvPr id="26" name="直接连接符 25"/>
          <p:cNvCxnSpPr>
            <a:stCxn id="23" idx="6"/>
            <a:endCxn id="19" idx="1"/>
          </p:cNvCxnSpPr>
          <p:nvPr/>
        </p:nvCxnSpPr>
        <p:spPr>
          <a:xfrm>
            <a:off x="5867400" y="5276870"/>
            <a:ext cx="1361811" cy="136261"/>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6000760" y="5357827"/>
            <a:ext cx="1285884" cy="1360710"/>
            <a:chOff x="6000760" y="5357827"/>
            <a:chExt cx="1285884" cy="1360710"/>
          </a:xfrm>
        </p:grpSpPr>
        <p:cxnSp>
          <p:nvCxnSpPr>
            <p:cNvPr id="27" name="直接连接符 26"/>
            <p:cNvCxnSpPr/>
            <p:nvPr/>
          </p:nvCxnSpPr>
          <p:spPr>
            <a:xfrm rot="16200000" flipH="1">
              <a:off x="5965041" y="5607860"/>
              <a:ext cx="785818" cy="28575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6357950" y="5929330"/>
              <a:ext cx="428628"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00760" y="6072206"/>
              <a:ext cx="1285884" cy="646331"/>
            </a:xfrm>
            <a:prstGeom prst="rect">
              <a:avLst/>
            </a:prstGeom>
            <a:noFill/>
          </p:spPr>
          <p:txBody>
            <a:bodyPr wrap="square" rtlCol="0">
              <a:spAutoFit/>
            </a:bodyPr>
            <a:lstStyle/>
            <a:p>
              <a:r>
                <a:rPr lang="zh-CN" altLang="en-US" sz="1800" smtClean="0">
                  <a:latin typeface="楷体" pitchFamily="49" charset="-122"/>
                  <a:ea typeface="楷体" pitchFamily="49" charset="-122"/>
                </a:rPr>
                <a:t>小的边</a:t>
              </a:r>
              <a:r>
                <a:rPr kumimoji="1" lang="zh-CN" altLang="en-US" sz="1800" smtClean="0">
                  <a:latin typeface="楷体" pitchFamily="49" charset="-122"/>
                  <a:ea typeface="楷体" pitchFamily="49" charset="-122"/>
                  <a:cs typeface="Times New Roman" pitchFamily="18" charset="0"/>
                </a:rPr>
                <a:t>作为候选边</a:t>
              </a:r>
              <a:endParaRPr lang="zh-CN" altLang="en-US" sz="1800">
                <a:latin typeface="楷体" pitchFamily="49" charset="-122"/>
                <a:ea typeface="楷体" pitchFamily="49" charset="-122"/>
              </a:endParaRPr>
            </a:p>
          </p:txBody>
        </p:sp>
      </p:grpSp>
      <p:sp>
        <p:nvSpPr>
          <p:cNvPr id="29" name="灯片编号占位符 28"/>
          <p:cNvSpPr>
            <a:spLocks noGrp="1"/>
          </p:cNvSpPr>
          <p:nvPr>
            <p:ph type="sldNum" sz="quarter" idx="12"/>
          </p:nvPr>
        </p:nvSpPr>
        <p:spPr/>
        <p:txBody>
          <a:bodyPr/>
          <a:lstStyle/>
          <a:p>
            <a:fld id="{50590163-6BCD-44DC-87CD-722996653960}" type="slidenum">
              <a:rPr lang="en-US" altLang="zh-CN" smtClean="0"/>
              <a:pPr/>
              <a:t>50</a:t>
            </a:fld>
            <a:r>
              <a:rPr lang="en-US" altLang="zh-CN" smtClean="0"/>
              <a:t>/19</a:t>
            </a:r>
            <a:endParaRPr lang="en-US" altLang="zh-CN"/>
          </a:p>
        </p:txBody>
      </p:sp>
    </p:spTree>
    <p:extLst>
      <p:ext uri="{BB962C8B-B14F-4D97-AF65-F5344CB8AC3E}">
        <p14:creationId xmlns:p14="http://schemas.microsoft.com/office/powerpoint/2010/main" val="113308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childTnLst>
                          </p:cTn>
                        </p:par>
                        <p:par>
                          <p:cTn id="66" fill="hold">
                            <p:stCondLst>
                              <p:cond delay="0"/>
                            </p:stCondLst>
                            <p:childTnLst>
                              <p:par>
                                <p:cTn id="67" presetID="26" presetClass="emph" presetSubtype="0" fill="hold" nodeType="afterEffect">
                                  <p:stCondLst>
                                    <p:cond delay="0"/>
                                  </p:stCondLst>
                                  <p:childTnLst>
                                    <p:animEffect transition="out" filter="fade">
                                      <p:cBhvr>
                                        <p:cTn id="68" dur="500" tmFilter="0, 0; .2, .5; .8, .5; 1, 0"/>
                                        <p:tgtEl>
                                          <p:spTgt spid="26"/>
                                        </p:tgtEl>
                                      </p:cBhvr>
                                    </p:animEffect>
                                    <p:animScale>
                                      <p:cBhvr>
                                        <p:cTn id="69" dur="250" autoRev="1" fill="hold"/>
                                        <p:tgtEl>
                                          <p:spTgt spid="26"/>
                                        </p:tgtEl>
                                      </p:cBhvr>
                                      <p:by x="105000" y="105000"/>
                                    </p:animScale>
                                  </p:childTnLst>
                                </p:cTn>
                              </p:par>
                            </p:childTnLst>
                          </p:cTn>
                        </p:par>
                        <p:par>
                          <p:cTn id="70" fill="hold">
                            <p:stCondLst>
                              <p:cond delay="500"/>
                            </p:stCondLst>
                            <p:childTnLst>
                              <p:par>
                                <p:cTn id="71" presetID="26" presetClass="emph" presetSubtype="0" fill="hold" grpId="1" nodeType="afterEffect">
                                  <p:stCondLst>
                                    <p:cond delay="0"/>
                                  </p:stCondLst>
                                  <p:childTnLst>
                                    <p:animEffect transition="out" filter="fade">
                                      <p:cBhvr>
                                        <p:cTn id="72" dur="500" tmFilter="0, 0; .2, .5; .8, .5; 1, 0"/>
                                        <p:tgtEl>
                                          <p:spTgt spid="22"/>
                                        </p:tgtEl>
                                      </p:cBhvr>
                                    </p:animEffect>
                                    <p:animScale>
                                      <p:cBhvr>
                                        <p:cTn id="73" dur="250" autoRev="1" fill="hold"/>
                                        <p:tgtEl>
                                          <p:spTgt spid="22"/>
                                        </p:tgtEl>
                                      </p:cBhvr>
                                      <p:by x="105000" y="105000"/>
                                    </p:animScale>
                                  </p:childTnLst>
                                </p:cTn>
                              </p:par>
                            </p:childTnLst>
                          </p:cTn>
                        </p:par>
                        <p:par>
                          <p:cTn id="74" fill="hold">
                            <p:stCondLst>
                              <p:cond delay="1000"/>
                            </p:stCondLst>
                            <p:childTnLst>
                              <p:par>
                                <p:cTn id="75" presetID="1"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p:bldP spid="15" grpId="0"/>
      <p:bldP spid="16" grpId="0" animBg="1"/>
      <p:bldP spid="17" grpId="0" animBg="1"/>
      <p:bldP spid="18" grpId="0" animBg="1"/>
      <p:bldP spid="19" grpId="0" animBg="1"/>
      <p:bldP spid="20" grpId="0"/>
      <p:bldP spid="21" grpId="0"/>
      <p:bldP spid="22" grpId="0" animBg="1"/>
      <p:bldP spid="22" grpId="1" animBg="1"/>
      <p:bldP spid="23" grpId="0" animBg="1"/>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headEnd/>
            <a:tailEnd/>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headEnd/>
            <a:tailEnd/>
          </a:ln>
          <a:effectLst/>
        </p:spPr>
        <p:txBody>
          <a:bodyPr wrap="square">
            <a:spAutoFit/>
          </a:bodyPr>
          <a:lstStyle/>
          <a:p>
            <a:pPr algn="l">
              <a:spcBef>
                <a:spcPct val="50000"/>
              </a:spcBef>
            </a:pPr>
            <a:r>
              <a:rPr kumimoji="1" lang="zh-CN" altLang="en-US" dirty="0">
                <a:ea typeface="楷体" pitchFamily="49" charset="-122"/>
                <a:cs typeface="Times New Roman" pitchFamily="18" charset="0"/>
              </a:rPr>
              <a:t>普里姆算法求解最小生成树的</a:t>
            </a:r>
            <a:r>
              <a:rPr kumimoji="1" lang="zh-CN" altLang="en-US" dirty="0" smtClean="0">
                <a:ea typeface="楷体" pitchFamily="49" charset="-122"/>
                <a:cs typeface="Times New Roman" pitchFamily="18" charset="0"/>
              </a:rPr>
              <a:t>过程 </a:t>
            </a:r>
            <a:endParaRPr kumimoji="1" lang="zh-CN" altLang="en-US" dirty="0">
              <a:ea typeface="楷体" pitchFamily="49" charset="-122"/>
              <a:cs typeface="Times New Roman" pitchFamily="18" charset="0"/>
            </a:endParaRPr>
          </a:p>
        </p:txBody>
      </p:sp>
      <p:sp>
        <p:nvSpPr>
          <p:cNvPr id="45061" name="Oval 5"/>
          <p:cNvSpPr>
            <a:spLocks noChangeArrowheads="1"/>
          </p:cNvSpPr>
          <p:nvPr/>
        </p:nvSpPr>
        <p:spPr bwMode="auto">
          <a:xfrm>
            <a:off x="1727254"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0</a:t>
            </a:r>
          </a:p>
        </p:txBody>
      </p:sp>
      <p:sp>
        <p:nvSpPr>
          <p:cNvPr id="45062" name="Oval 6"/>
          <p:cNvSpPr>
            <a:spLocks noChangeArrowheads="1"/>
          </p:cNvSpPr>
          <p:nvPr/>
        </p:nvSpPr>
        <p:spPr bwMode="auto">
          <a:xfrm>
            <a:off x="2808341"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63" name="Oval 7"/>
          <p:cNvSpPr>
            <a:spLocks noChangeArrowheads="1"/>
          </p:cNvSpPr>
          <p:nvPr/>
        </p:nvSpPr>
        <p:spPr bwMode="auto">
          <a:xfrm>
            <a:off x="1150991" y="225266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itchFamily="18" charset="0"/>
                <a:cs typeface="Times New Roman" pitchFamily="18" charset="0"/>
              </a:rPr>
              <a:t>5</a:t>
            </a:r>
          </a:p>
        </p:txBody>
      </p:sp>
      <p:sp>
        <p:nvSpPr>
          <p:cNvPr id="45064" name="Oval 8"/>
          <p:cNvSpPr>
            <a:spLocks noChangeArrowheads="1"/>
          </p:cNvSpPr>
          <p:nvPr/>
        </p:nvSpPr>
        <p:spPr bwMode="auto">
          <a:xfrm>
            <a:off x="1800279"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4</a:t>
            </a:r>
          </a:p>
        </p:txBody>
      </p:sp>
      <p:sp>
        <p:nvSpPr>
          <p:cNvPr id="45065" name="Oval 9"/>
          <p:cNvSpPr>
            <a:spLocks noChangeArrowheads="1"/>
          </p:cNvSpPr>
          <p:nvPr/>
        </p:nvSpPr>
        <p:spPr bwMode="auto">
          <a:xfrm>
            <a:off x="2735316"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3</a:t>
            </a:r>
          </a:p>
        </p:txBody>
      </p:sp>
      <p:sp>
        <p:nvSpPr>
          <p:cNvPr id="45066" name="Oval 10"/>
          <p:cNvSpPr>
            <a:spLocks noChangeArrowheads="1"/>
          </p:cNvSpPr>
          <p:nvPr/>
        </p:nvSpPr>
        <p:spPr bwMode="auto">
          <a:xfrm>
            <a:off x="23035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67" name="Oval 11"/>
          <p:cNvSpPr>
            <a:spLocks noChangeArrowheads="1"/>
          </p:cNvSpPr>
          <p:nvPr/>
        </p:nvSpPr>
        <p:spPr bwMode="auto">
          <a:xfrm>
            <a:off x="31671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69" name="Freeform 13"/>
          <p:cNvSpPr>
            <a:spLocks/>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a:spLocks/>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a:spLocks/>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a:spLocks/>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1877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headEnd/>
            <a:tailEnd type="none" w="med" len="lg"/>
          </a:ln>
          <a:effectLst/>
        </p:spPr>
        <p:txBody>
          <a:bodyPr>
            <a:spAutoFit/>
          </a:bodyPr>
          <a:lstStyle/>
          <a:p>
            <a:pPr algn="l">
              <a:spcBef>
                <a:spcPct val="50000"/>
              </a:spcBef>
            </a:pPr>
            <a:r>
              <a:rPr lang="zh-CN" altLang="en-US" dirty="0">
                <a:ea typeface="楷体" pitchFamily="49" charset="-122"/>
                <a:cs typeface="Times New Roman" pitchFamily="18" charset="0"/>
              </a:rPr>
              <a:t>图</a:t>
            </a:r>
            <a:r>
              <a:rPr lang="en-US" altLang="zh-CN" dirty="0">
                <a:ea typeface="楷体" pitchFamily="49" charset="-122"/>
                <a:cs typeface="Times New Roman"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headEnd/>
            <a:tailEnd type="none" w="med" len="lg"/>
          </a:ln>
          <a:effectLst/>
        </p:spPr>
        <p:txBody>
          <a:bodyPr wrap="square">
            <a:spAutoFit/>
          </a:bodyPr>
          <a:lstStyle/>
          <a:p>
            <a:pPr>
              <a:spcBef>
                <a:spcPct val="50000"/>
              </a:spcBef>
            </a:pPr>
            <a:r>
              <a:rPr lang="en-US" altLang="zh-CN" dirty="0">
                <a:solidFill>
                  <a:prstClr val="white"/>
                </a:solidFill>
                <a:ea typeface="楷体" pitchFamily="49" charset="-122"/>
                <a:cs typeface="Times New Roman" pitchFamily="18" charset="0"/>
              </a:rPr>
              <a:t>Prim</a:t>
            </a:r>
            <a:r>
              <a:rPr lang="zh-CN" altLang="en-US" dirty="0">
                <a:solidFill>
                  <a:prstClr val="white"/>
                </a:solidFill>
                <a:ea typeface="楷体" pitchFamily="49" charset="-122"/>
                <a:cs typeface="Times New Roman" pitchFamily="18" charset="0"/>
              </a:rPr>
              <a:t>算法</a:t>
            </a:r>
            <a:r>
              <a:rPr lang="zh-CN" altLang="en-US" dirty="0" smtClean="0">
                <a:solidFill>
                  <a:prstClr val="white"/>
                </a:solidFill>
                <a:ea typeface="楷体" pitchFamily="49" charset="-122"/>
                <a:cs typeface="Times New Roman" pitchFamily="18" charset="0"/>
              </a:rPr>
              <a:t>示例演示（起点</a:t>
            </a:r>
            <a:r>
              <a:rPr lang="en-US" altLang="zh-CN" dirty="0" smtClean="0">
                <a:solidFill>
                  <a:prstClr val="white"/>
                </a:solidFill>
                <a:ea typeface="楷体" pitchFamily="49" charset="-122"/>
                <a:cs typeface="Times New Roman" pitchFamily="18" charset="0"/>
              </a:rPr>
              <a:t>0</a:t>
            </a:r>
            <a:r>
              <a:rPr lang="zh-CN" altLang="en-US" dirty="0" smtClean="0">
                <a:solidFill>
                  <a:prstClr val="white"/>
                </a:solidFill>
                <a:ea typeface="楷体" pitchFamily="49" charset="-122"/>
                <a:cs typeface="Times New Roman" pitchFamily="18" charset="0"/>
              </a:rPr>
              <a:t>）</a:t>
            </a:r>
            <a:endParaRPr lang="zh-CN" altLang="en-US" dirty="0">
              <a:solidFill>
                <a:prstClr val="white"/>
              </a:solidFill>
              <a:ea typeface="楷体" pitchFamily="49" charset="-122"/>
              <a:cs typeface="Times New Roman" pitchFamily="18" charset="0"/>
            </a:endParaRPr>
          </a:p>
        </p:txBody>
      </p:sp>
      <p:sp>
        <p:nvSpPr>
          <p:cNvPr id="54" name="椭圆 53"/>
          <p:cNvSpPr/>
          <p:nvPr/>
        </p:nvSpPr>
        <p:spPr bwMode="auto">
          <a:xfrm>
            <a:off x="1357290" y="1142984"/>
            <a:ext cx="1000132" cy="785818"/>
          </a:xfrm>
          <a:prstGeom prst="ellipse">
            <a:avLst/>
          </a:prstGeom>
          <a:solidFill>
            <a:schemeClr val="accent2">
              <a:lumMod val="40000"/>
              <a:lumOff val="60000"/>
              <a:alpha val="50000"/>
            </a:schemeClr>
          </a:solidFill>
          <a:ln w="28575" cap="flat" cmpd="sng">
            <a:solidFill>
              <a:srgbClr val="C00000"/>
            </a:solidFill>
            <a:prstDash val="dashDot"/>
            <a:round/>
            <a:headEnd type="none" w="med" len="med"/>
            <a:tailEnd type="none" w="med" len="lg"/>
          </a:ln>
          <a:effectLst/>
        </p:spPr>
        <p:txBody>
          <a:bodyPr wrap="none" rtlCol="0" anchor="ctr"/>
          <a:lstStyle/>
          <a:p>
            <a:endParaRPr lang="zh-CN" altLang="en-US"/>
          </a:p>
        </p:txBody>
      </p:sp>
      <p:sp>
        <p:nvSpPr>
          <p:cNvPr id="55" name="任意多边形 54"/>
          <p:cNvSpPr/>
          <p:nvPr/>
        </p:nvSpPr>
        <p:spPr>
          <a:xfrm>
            <a:off x="857224" y="1045633"/>
            <a:ext cx="3155950" cy="2762250"/>
          </a:xfrm>
          <a:custGeom>
            <a:avLst/>
            <a:gdLst>
              <a:gd name="connsiteX0" fmla="*/ 241300 w 3155950"/>
              <a:gd name="connsiteY0" fmla="*/ 1100667 h 2762250"/>
              <a:gd name="connsiteX1" fmla="*/ 1295400 w 3155950"/>
              <a:gd name="connsiteY1" fmla="*/ 1240367 h 2762250"/>
              <a:gd name="connsiteX2" fmla="*/ 1905000 w 3155950"/>
              <a:gd name="connsiteY2" fmla="*/ 211667 h 2762250"/>
              <a:gd name="connsiteX3" fmla="*/ 2374900 w 3155950"/>
              <a:gd name="connsiteY3" fmla="*/ 110067 h 2762250"/>
              <a:gd name="connsiteX4" fmla="*/ 2832100 w 3155950"/>
              <a:gd name="connsiteY4" fmla="*/ 872067 h 2762250"/>
              <a:gd name="connsiteX5" fmla="*/ 2997200 w 3155950"/>
              <a:gd name="connsiteY5" fmla="*/ 1735667 h 2762250"/>
              <a:gd name="connsiteX6" fmla="*/ 1879600 w 3155950"/>
              <a:gd name="connsiteY6" fmla="*/ 2637367 h 2762250"/>
              <a:gd name="connsiteX7" fmla="*/ 571500 w 3155950"/>
              <a:gd name="connsiteY7" fmla="*/ 2484967 h 2762250"/>
              <a:gd name="connsiteX8" fmla="*/ 63500 w 3155950"/>
              <a:gd name="connsiteY8" fmla="*/ 1735667 h 2762250"/>
              <a:gd name="connsiteX9" fmla="*/ 190500 w 3155950"/>
              <a:gd name="connsiteY9" fmla="*/ 1087967 h 2762250"/>
              <a:gd name="connsiteX0" fmla="*/ 241300 w 3155950"/>
              <a:gd name="connsiteY0" fmla="*/ 1100667 h 2762250"/>
              <a:gd name="connsiteX1" fmla="*/ 1295400 w 3155950"/>
              <a:gd name="connsiteY1" fmla="*/ 1240367 h 2762250"/>
              <a:gd name="connsiteX2" fmla="*/ 1905000 w 3155950"/>
              <a:gd name="connsiteY2" fmla="*/ 211667 h 2762250"/>
              <a:gd name="connsiteX3" fmla="*/ 2374900 w 3155950"/>
              <a:gd name="connsiteY3" fmla="*/ 110067 h 2762250"/>
              <a:gd name="connsiteX4" fmla="*/ 2832100 w 3155950"/>
              <a:gd name="connsiteY4" fmla="*/ 872067 h 2762250"/>
              <a:gd name="connsiteX5" fmla="*/ 2997200 w 3155950"/>
              <a:gd name="connsiteY5" fmla="*/ 1735667 h 2762250"/>
              <a:gd name="connsiteX6" fmla="*/ 1879600 w 3155950"/>
              <a:gd name="connsiteY6" fmla="*/ 2637367 h 2762250"/>
              <a:gd name="connsiteX7" fmla="*/ 571500 w 3155950"/>
              <a:gd name="connsiteY7" fmla="*/ 2484967 h 2762250"/>
              <a:gd name="connsiteX8" fmla="*/ 63500 w 3155950"/>
              <a:gd name="connsiteY8" fmla="*/ 1735667 h 2762250"/>
              <a:gd name="connsiteX9" fmla="*/ 190500 w 3155950"/>
              <a:gd name="connsiteY9" fmla="*/ 1087967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55950" h="2762250">
                <a:moveTo>
                  <a:pt x="241300" y="1100667"/>
                </a:moveTo>
                <a:cubicBezTo>
                  <a:pt x="629708" y="1244600"/>
                  <a:pt x="1018117" y="1388534"/>
                  <a:pt x="1295400" y="1240367"/>
                </a:cubicBezTo>
                <a:cubicBezTo>
                  <a:pt x="1572683" y="1092200"/>
                  <a:pt x="1725083" y="400050"/>
                  <a:pt x="1905000" y="211667"/>
                </a:cubicBezTo>
                <a:cubicBezTo>
                  <a:pt x="2084917" y="23284"/>
                  <a:pt x="2220384" y="0"/>
                  <a:pt x="2374900" y="110067"/>
                </a:cubicBezTo>
                <a:cubicBezTo>
                  <a:pt x="2529416" y="220134"/>
                  <a:pt x="2728383" y="601134"/>
                  <a:pt x="2832100" y="872067"/>
                </a:cubicBezTo>
                <a:cubicBezTo>
                  <a:pt x="2935817" y="1143000"/>
                  <a:pt x="3155950" y="1441450"/>
                  <a:pt x="2997200" y="1735667"/>
                </a:cubicBezTo>
                <a:cubicBezTo>
                  <a:pt x="2838450" y="2029884"/>
                  <a:pt x="2283883" y="2512484"/>
                  <a:pt x="1879600" y="2637367"/>
                </a:cubicBezTo>
                <a:cubicBezTo>
                  <a:pt x="1475317" y="2762250"/>
                  <a:pt x="874183" y="2635250"/>
                  <a:pt x="571500" y="2484967"/>
                </a:cubicBezTo>
                <a:cubicBezTo>
                  <a:pt x="268817" y="2334684"/>
                  <a:pt x="127000" y="1968500"/>
                  <a:pt x="63500" y="1735667"/>
                </a:cubicBezTo>
                <a:cubicBezTo>
                  <a:pt x="0" y="1502834"/>
                  <a:pt x="95250" y="1295400"/>
                  <a:pt x="190500" y="1087967"/>
                </a:cubicBezTo>
              </a:path>
            </a:pathLst>
          </a:custGeom>
          <a:solidFill>
            <a:schemeClr val="accent1">
              <a:lumMod val="20000"/>
              <a:lumOff val="80000"/>
              <a:alpha val="50000"/>
            </a:schemeClr>
          </a:solidFill>
          <a:ln w="28575">
            <a:solidFill>
              <a:srgbClr val="C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endParaRPr lang="zh-CN" altLang="en-US">
              <a:solidFill>
                <a:prstClr val="black"/>
              </a:solidFill>
            </a:endParaRPr>
          </a:p>
        </p:txBody>
      </p:sp>
      <p:grpSp>
        <p:nvGrpSpPr>
          <p:cNvPr id="87"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itchFamily="18" charset="0"/>
                  <a:cs typeface="Times New Roman" pitchFamily="18" charset="0"/>
                </a:rPr>
                <a:t>0</a:t>
              </a:r>
            </a:p>
          </p:txBody>
        </p:sp>
        <p:sp>
          <p:nvSpPr>
            <p:cNvPr id="45088" name="Oval 32"/>
            <p:cNvSpPr>
              <a:spLocks noChangeArrowheads="1"/>
            </p:cNvSpPr>
            <p:nvPr/>
          </p:nvSpPr>
          <p:spPr bwMode="auto">
            <a:xfrm>
              <a:off x="6824730" y="128586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89" name="Oval 33"/>
            <p:cNvSpPr>
              <a:spLocks noChangeArrowheads="1"/>
            </p:cNvSpPr>
            <p:nvPr/>
          </p:nvSpPr>
          <p:spPr bwMode="auto">
            <a:xfrm>
              <a:off x="5167380" y="215104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5</a:t>
              </a:r>
            </a:p>
          </p:txBody>
        </p:sp>
        <p:sp>
          <p:nvSpPr>
            <p:cNvPr id="45090" name="Oval 34"/>
            <p:cNvSpPr>
              <a:spLocks noChangeArrowheads="1"/>
            </p:cNvSpPr>
            <p:nvPr/>
          </p:nvSpPr>
          <p:spPr bwMode="auto">
            <a:xfrm>
              <a:off x="5816668" y="287018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4</a:t>
              </a:r>
            </a:p>
          </p:txBody>
        </p:sp>
        <p:sp>
          <p:nvSpPr>
            <p:cNvPr id="45091" name="Oval 35"/>
            <p:cNvSpPr>
              <a:spLocks noChangeArrowheads="1"/>
            </p:cNvSpPr>
            <p:nvPr/>
          </p:nvSpPr>
          <p:spPr bwMode="auto">
            <a:xfrm>
              <a:off x="6751705" y="287018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3</a:t>
              </a:r>
            </a:p>
          </p:txBody>
        </p:sp>
        <p:sp>
          <p:nvSpPr>
            <p:cNvPr id="45092" name="Oval 36"/>
            <p:cNvSpPr>
              <a:spLocks noChangeArrowheads="1"/>
            </p:cNvSpPr>
            <p:nvPr/>
          </p:nvSpPr>
          <p:spPr bwMode="auto">
            <a:xfrm>
              <a:off x="6319905" y="207802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93" name="Oval 37"/>
            <p:cNvSpPr>
              <a:spLocks noChangeArrowheads="1"/>
            </p:cNvSpPr>
            <p:nvPr/>
          </p:nvSpPr>
          <p:spPr bwMode="auto">
            <a:xfrm>
              <a:off x="7183505" y="207802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2</a:t>
              </a:r>
            </a:p>
          </p:txBody>
        </p:sp>
      </p:grpSp>
      <p:sp>
        <p:nvSpPr>
          <p:cNvPr id="56" name="Freeform 13"/>
          <p:cNvSpPr>
            <a:spLocks/>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grpSp>
        <p:nvGrpSpPr>
          <p:cNvPr id="86" name="组合 85"/>
          <p:cNvGrpSpPr/>
          <p:nvPr/>
        </p:nvGrpSpPr>
        <p:grpSpPr>
          <a:xfrm>
            <a:off x="5072066" y="3845486"/>
            <a:ext cx="1143008" cy="381474"/>
            <a:chOff x="5072066" y="3845486"/>
            <a:chExt cx="1143008" cy="381474"/>
          </a:xfrm>
        </p:grpSpPr>
        <p:sp>
          <p:nvSpPr>
            <p:cNvPr id="45121" name="Text Box 65"/>
            <p:cNvSpPr txBox="1">
              <a:spLocks noChangeArrowheads="1"/>
            </p:cNvSpPr>
            <p:nvPr/>
          </p:nvSpPr>
          <p:spPr bwMode="auto">
            <a:xfrm>
              <a:off x="5072066" y="3857628"/>
              <a:ext cx="1000132" cy="369332"/>
            </a:xfrm>
            <a:prstGeom prst="rect">
              <a:avLst/>
            </a:prstGeom>
            <a:noFill/>
            <a:ln w="19050" algn="ctr">
              <a:noFill/>
              <a:miter lim="800000"/>
              <a:headEnd/>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dirty="0" smtClean="0">
                  <a:solidFill>
                    <a:srgbClr val="CC00CC"/>
                  </a:solidFill>
                </a:rPr>
                <a:t>={ 0</a:t>
              </a:r>
              <a:endParaRPr lang="en-US" altLang="zh-CN" dirty="0">
                <a:solidFill>
                  <a:srgbClr val="CC00CC"/>
                </a:solidFill>
              </a:endParaRPr>
            </a:p>
          </p:txBody>
        </p:sp>
        <p:sp>
          <p:nvSpPr>
            <p:cNvPr id="57" name="TextBox 56"/>
            <p:cNvSpPr txBox="1"/>
            <p:nvPr/>
          </p:nvSpPr>
          <p:spPr>
            <a:xfrm>
              <a:off x="5786446" y="3845486"/>
              <a:ext cx="428628" cy="369332"/>
            </a:xfrm>
            <a:prstGeom prst="rect">
              <a:avLst/>
            </a:prstGeom>
            <a:noFill/>
          </p:spPr>
          <p:txBody>
            <a:bodyPr wrap="square" lIns="0" tIns="0" rIns="0" bIns="0" rtlCol="0">
              <a:spAutoFit/>
            </a:bodyPr>
            <a:lstStyle/>
            <a:p>
              <a:r>
                <a:rPr lang="en-US" altLang="zh-CN" dirty="0" smtClean="0">
                  <a:solidFill>
                    <a:srgbClr val="CC00CC"/>
                  </a:solidFill>
                </a:rPr>
                <a:t>}</a:t>
              </a:r>
              <a:endParaRPr lang="zh-CN" altLang="en-US" dirty="0"/>
            </a:p>
          </p:txBody>
        </p:sp>
      </p:grpSp>
      <p:sp>
        <p:nvSpPr>
          <p:cNvPr id="84" name="Oval 31"/>
          <p:cNvSpPr>
            <a:spLocks noChangeArrowheads="1"/>
          </p:cNvSpPr>
          <p:nvPr/>
        </p:nvSpPr>
        <p:spPr bwMode="auto">
          <a:xfrm>
            <a:off x="5740408" y="126998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0</a:t>
            </a:r>
          </a:p>
        </p:txBody>
      </p:sp>
      <p:sp>
        <p:nvSpPr>
          <p:cNvPr id="48" name="灯片编号占位符 47"/>
          <p:cNvSpPr>
            <a:spLocks noGrp="1"/>
          </p:cNvSpPr>
          <p:nvPr>
            <p:ph type="sldNum" sz="quarter" idx="12"/>
          </p:nvPr>
        </p:nvSpPr>
        <p:spPr/>
        <p:txBody>
          <a:bodyPr/>
          <a:lstStyle/>
          <a:p>
            <a:fld id="{50590163-6BCD-44DC-87CD-722996653960}" type="slidenum">
              <a:rPr lang="en-US" altLang="zh-CN" smtClean="0"/>
              <a:pPr/>
              <a:t>51</a:t>
            </a:fld>
            <a:r>
              <a:rPr lang="en-US" altLang="zh-CN" smtClean="0"/>
              <a:t>/19</a:t>
            </a:r>
            <a:endParaRPr lang="en-US" altLang="zh-CN"/>
          </a:p>
        </p:txBody>
      </p:sp>
    </p:spTree>
    <p:extLst>
      <p:ext uri="{BB962C8B-B14F-4D97-AF65-F5344CB8AC3E}">
        <p14:creationId xmlns:p14="http://schemas.microsoft.com/office/powerpoint/2010/main" val="228423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45069"/>
                                        </p:tgtEl>
                                      </p:cBhvr>
                                    </p:animEffect>
                                    <p:animScale>
                                      <p:cBhvr>
                                        <p:cTn id="23" dur="250" autoRev="1" fill="hold"/>
                                        <p:tgtEl>
                                          <p:spTgt spid="45069"/>
                                        </p:tgtEl>
                                      </p:cBhvr>
                                      <p:by x="105000" y="105000"/>
                                    </p:animScale>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9" grpId="0" animBg="1"/>
      <p:bldP spid="54" grpId="0" animBg="1"/>
      <p:bldP spid="55" grpId="0" animBg="1"/>
      <p:bldP spid="56" grpId="0" animBg="1"/>
      <p:bldP spid="8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headEnd/>
            <a:tailEnd/>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headEnd/>
            <a:tailEnd/>
          </a:ln>
          <a:effectLst/>
        </p:spPr>
        <p:txBody>
          <a:bodyPr wrap="square">
            <a:spAutoFit/>
          </a:bodyPr>
          <a:lstStyle/>
          <a:p>
            <a:pPr algn="l">
              <a:spcBef>
                <a:spcPct val="50000"/>
              </a:spcBef>
            </a:pPr>
            <a:r>
              <a:rPr kumimoji="1" lang="zh-CN" altLang="en-US" dirty="0">
                <a:ea typeface="楷体" pitchFamily="49" charset="-122"/>
                <a:cs typeface="Times New Roman" pitchFamily="18" charset="0"/>
              </a:rPr>
              <a:t>普里姆算法求解最小生成树的</a:t>
            </a:r>
            <a:r>
              <a:rPr kumimoji="1" lang="zh-CN" altLang="en-US" dirty="0" smtClean="0">
                <a:ea typeface="楷体" pitchFamily="49" charset="-122"/>
                <a:cs typeface="Times New Roman" pitchFamily="18" charset="0"/>
              </a:rPr>
              <a:t>过程 </a:t>
            </a:r>
            <a:endParaRPr kumimoji="1" lang="zh-CN" altLang="en-US" dirty="0">
              <a:ea typeface="楷体" pitchFamily="49" charset="-122"/>
              <a:cs typeface="Times New Roman" pitchFamily="18" charset="0"/>
            </a:endParaRPr>
          </a:p>
        </p:txBody>
      </p:sp>
      <p:sp>
        <p:nvSpPr>
          <p:cNvPr id="45061" name="Oval 5"/>
          <p:cNvSpPr>
            <a:spLocks noChangeArrowheads="1"/>
          </p:cNvSpPr>
          <p:nvPr/>
        </p:nvSpPr>
        <p:spPr bwMode="auto">
          <a:xfrm>
            <a:off x="1727254"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0</a:t>
            </a:r>
          </a:p>
        </p:txBody>
      </p:sp>
      <p:sp>
        <p:nvSpPr>
          <p:cNvPr id="45062" name="Oval 6"/>
          <p:cNvSpPr>
            <a:spLocks noChangeArrowheads="1"/>
          </p:cNvSpPr>
          <p:nvPr/>
        </p:nvSpPr>
        <p:spPr bwMode="auto">
          <a:xfrm>
            <a:off x="2808341"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63" name="Oval 7"/>
          <p:cNvSpPr>
            <a:spLocks noChangeArrowheads="1"/>
          </p:cNvSpPr>
          <p:nvPr/>
        </p:nvSpPr>
        <p:spPr bwMode="auto">
          <a:xfrm>
            <a:off x="1150991" y="225266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itchFamily="18" charset="0"/>
                <a:cs typeface="Times New Roman" pitchFamily="18" charset="0"/>
              </a:rPr>
              <a:t>5</a:t>
            </a:r>
          </a:p>
        </p:txBody>
      </p:sp>
      <p:sp>
        <p:nvSpPr>
          <p:cNvPr id="45064" name="Oval 8"/>
          <p:cNvSpPr>
            <a:spLocks noChangeArrowheads="1"/>
          </p:cNvSpPr>
          <p:nvPr/>
        </p:nvSpPr>
        <p:spPr bwMode="auto">
          <a:xfrm>
            <a:off x="1800279"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4</a:t>
            </a:r>
          </a:p>
        </p:txBody>
      </p:sp>
      <p:sp>
        <p:nvSpPr>
          <p:cNvPr id="45065" name="Oval 9"/>
          <p:cNvSpPr>
            <a:spLocks noChangeArrowheads="1"/>
          </p:cNvSpPr>
          <p:nvPr/>
        </p:nvSpPr>
        <p:spPr bwMode="auto">
          <a:xfrm>
            <a:off x="2735316"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3</a:t>
            </a:r>
          </a:p>
        </p:txBody>
      </p:sp>
      <p:sp>
        <p:nvSpPr>
          <p:cNvPr id="45066" name="Oval 10"/>
          <p:cNvSpPr>
            <a:spLocks noChangeArrowheads="1"/>
          </p:cNvSpPr>
          <p:nvPr/>
        </p:nvSpPr>
        <p:spPr bwMode="auto">
          <a:xfrm>
            <a:off x="23035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67" name="Oval 11"/>
          <p:cNvSpPr>
            <a:spLocks noChangeArrowheads="1"/>
          </p:cNvSpPr>
          <p:nvPr/>
        </p:nvSpPr>
        <p:spPr bwMode="auto">
          <a:xfrm>
            <a:off x="31671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69" name="Freeform 13"/>
          <p:cNvSpPr>
            <a:spLocks/>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a:spLocks/>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a:spLocks/>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a:spLocks/>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1877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headEnd/>
            <a:tailEnd type="none" w="med" len="lg"/>
          </a:ln>
          <a:effectLst/>
        </p:spPr>
        <p:txBody>
          <a:bodyPr>
            <a:spAutoFit/>
          </a:bodyPr>
          <a:lstStyle/>
          <a:p>
            <a:pPr algn="l">
              <a:spcBef>
                <a:spcPct val="50000"/>
              </a:spcBef>
            </a:pPr>
            <a:r>
              <a:rPr lang="zh-CN" altLang="en-US" dirty="0">
                <a:ea typeface="楷体" pitchFamily="49" charset="-122"/>
                <a:cs typeface="Times New Roman" pitchFamily="18" charset="0"/>
              </a:rPr>
              <a:t>图</a:t>
            </a:r>
            <a:r>
              <a:rPr lang="en-US" altLang="zh-CN" dirty="0">
                <a:ea typeface="楷体" pitchFamily="49" charset="-122"/>
                <a:cs typeface="Times New Roman"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headEnd/>
            <a:tailEnd type="none" w="med" len="lg"/>
          </a:ln>
          <a:effectLst/>
        </p:spPr>
        <p:txBody>
          <a:bodyPr wrap="square">
            <a:spAutoFit/>
          </a:bodyPr>
          <a:lstStyle/>
          <a:p>
            <a:pPr>
              <a:spcBef>
                <a:spcPct val="50000"/>
              </a:spcBef>
            </a:pPr>
            <a:r>
              <a:rPr lang="en-US" altLang="zh-CN" dirty="0">
                <a:solidFill>
                  <a:prstClr val="white"/>
                </a:solidFill>
                <a:ea typeface="楷体" pitchFamily="49" charset="-122"/>
                <a:cs typeface="Times New Roman" pitchFamily="18" charset="0"/>
              </a:rPr>
              <a:t>Prim</a:t>
            </a:r>
            <a:r>
              <a:rPr lang="zh-CN" altLang="en-US" dirty="0">
                <a:solidFill>
                  <a:prstClr val="white"/>
                </a:solidFill>
                <a:ea typeface="楷体" pitchFamily="49" charset="-122"/>
                <a:cs typeface="Times New Roman" pitchFamily="18" charset="0"/>
              </a:rPr>
              <a:t>算法</a:t>
            </a:r>
            <a:r>
              <a:rPr lang="zh-CN" altLang="en-US" dirty="0" smtClean="0">
                <a:solidFill>
                  <a:prstClr val="white"/>
                </a:solidFill>
                <a:ea typeface="楷体" pitchFamily="49" charset="-122"/>
                <a:cs typeface="Times New Roman" pitchFamily="18" charset="0"/>
              </a:rPr>
              <a:t>示例演示（起点</a:t>
            </a:r>
            <a:r>
              <a:rPr lang="en-US" altLang="zh-CN" dirty="0" smtClean="0">
                <a:solidFill>
                  <a:prstClr val="white"/>
                </a:solidFill>
                <a:ea typeface="楷体" pitchFamily="49" charset="-122"/>
                <a:cs typeface="Times New Roman" pitchFamily="18" charset="0"/>
              </a:rPr>
              <a:t>0</a:t>
            </a:r>
            <a:r>
              <a:rPr lang="zh-CN" altLang="en-US" dirty="0" smtClean="0">
                <a:solidFill>
                  <a:prstClr val="white"/>
                </a:solidFill>
                <a:ea typeface="楷体" pitchFamily="49" charset="-122"/>
                <a:cs typeface="Times New Roman" pitchFamily="18" charset="0"/>
              </a:rPr>
              <a:t>）</a:t>
            </a:r>
            <a:endParaRPr lang="zh-CN" altLang="en-US" dirty="0">
              <a:solidFill>
                <a:prstClr val="white"/>
              </a:solidFill>
              <a:ea typeface="楷体" pitchFamily="49" charset="-122"/>
              <a:cs typeface="Times New Roman" pitchFamily="18" charset="0"/>
            </a:endParaRPr>
          </a:p>
        </p:txBody>
      </p:sp>
      <p:sp>
        <p:nvSpPr>
          <p:cNvPr id="55" name="任意多边形 54"/>
          <p:cNvSpPr/>
          <p:nvPr/>
        </p:nvSpPr>
        <p:spPr>
          <a:xfrm>
            <a:off x="1185567" y="1045633"/>
            <a:ext cx="2827607" cy="2762250"/>
          </a:xfrm>
          <a:custGeom>
            <a:avLst/>
            <a:gdLst>
              <a:gd name="connsiteX0" fmla="*/ 241300 w 3155950"/>
              <a:gd name="connsiteY0" fmla="*/ 1100667 h 2762250"/>
              <a:gd name="connsiteX1" fmla="*/ 1295400 w 3155950"/>
              <a:gd name="connsiteY1" fmla="*/ 1240367 h 2762250"/>
              <a:gd name="connsiteX2" fmla="*/ 1905000 w 3155950"/>
              <a:gd name="connsiteY2" fmla="*/ 211667 h 2762250"/>
              <a:gd name="connsiteX3" fmla="*/ 2374900 w 3155950"/>
              <a:gd name="connsiteY3" fmla="*/ 110067 h 2762250"/>
              <a:gd name="connsiteX4" fmla="*/ 2832100 w 3155950"/>
              <a:gd name="connsiteY4" fmla="*/ 872067 h 2762250"/>
              <a:gd name="connsiteX5" fmla="*/ 2997200 w 3155950"/>
              <a:gd name="connsiteY5" fmla="*/ 1735667 h 2762250"/>
              <a:gd name="connsiteX6" fmla="*/ 1879600 w 3155950"/>
              <a:gd name="connsiteY6" fmla="*/ 2637367 h 2762250"/>
              <a:gd name="connsiteX7" fmla="*/ 571500 w 3155950"/>
              <a:gd name="connsiteY7" fmla="*/ 2484967 h 2762250"/>
              <a:gd name="connsiteX8" fmla="*/ 63500 w 3155950"/>
              <a:gd name="connsiteY8" fmla="*/ 1735667 h 2762250"/>
              <a:gd name="connsiteX9" fmla="*/ 190500 w 3155950"/>
              <a:gd name="connsiteY9" fmla="*/ 1087967 h 2762250"/>
              <a:gd name="connsiteX0" fmla="*/ 241300 w 3155950"/>
              <a:gd name="connsiteY0" fmla="*/ 1100667 h 2762250"/>
              <a:gd name="connsiteX1" fmla="*/ 1295400 w 3155950"/>
              <a:gd name="connsiteY1" fmla="*/ 1240367 h 2762250"/>
              <a:gd name="connsiteX2" fmla="*/ 1905000 w 3155950"/>
              <a:gd name="connsiteY2" fmla="*/ 211667 h 2762250"/>
              <a:gd name="connsiteX3" fmla="*/ 2374900 w 3155950"/>
              <a:gd name="connsiteY3" fmla="*/ 110067 h 2762250"/>
              <a:gd name="connsiteX4" fmla="*/ 2832100 w 3155950"/>
              <a:gd name="connsiteY4" fmla="*/ 872067 h 2762250"/>
              <a:gd name="connsiteX5" fmla="*/ 2997200 w 3155950"/>
              <a:gd name="connsiteY5" fmla="*/ 1735667 h 2762250"/>
              <a:gd name="connsiteX6" fmla="*/ 1879600 w 3155950"/>
              <a:gd name="connsiteY6" fmla="*/ 2637367 h 2762250"/>
              <a:gd name="connsiteX7" fmla="*/ 571500 w 3155950"/>
              <a:gd name="connsiteY7" fmla="*/ 2484967 h 2762250"/>
              <a:gd name="connsiteX8" fmla="*/ 63500 w 3155950"/>
              <a:gd name="connsiteY8" fmla="*/ 1735667 h 2762250"/>
              <a:gd name="connsiteX9" fmla="*/ 190500 w 3155950"/>
              <a:gd name="connsiteY9" fmla="*/ 1087967 h 2762250"/>
              <a:gd name="connsiteX0" fmla="*/ 233358 w 3148008"/>
              <a:gd name="connsiteY0" fmla="*/ 1100667 h 2762250"/>
              <a:gd name="connsiteX1" fmla="*/ 1287458 w 3148008"/>
              <a:gd name="connsiteY1" fmla="*/ 1240367 h 2762250"/>
              <a:gd name="connsiteX2" fmla="*/ 1897058 w 3148008"/>
              <a:gd name="connsiteY2" fmla="*/ 211667 h 2762250"/>
              <a:gd name="connsiteX3" fmla="*/ 2366958 w 3148008"/>
              <a:gd name="connsiteY3" fmla="*/ 110067 h 2762250"/>
              <a:gd name="connsiteX4" fmla="*/ 2824158 w 3148008"/>
              <a:gd name="connsiteY4" fmla="*/ 872067 h 2762250"/>
              <a:gd name="connsiteX5" fmla="*/ 2989258 w 3148008"/>
              <a:gd name="connsiteY5" fmla="*/ 1735667 h 2762250"/>
              <a:gd name="connsiteX6" fmla="*/ 1871658 w 3148008"/>
              <a:gd name="connsiteY6" fmla="*/ 2637367 h 2762250"/>
              <a:gd name="connsiteX7" fmla="*/ 563558 w 3148008"/>
              <a:gd name="connsiteY7" fmla="*/ 2484967 h 2762250"/>
              <a:gd name="connsiteX8" fmla="*/ 55558 w 3148008"/>
              <a:gd name="connsiteY8" fmla="*/ 1735667 h 2762250"/>
              <a:gd name="connsiteX9" fmla="*/ 896906 w 3148008"/>
              <a:gd name="connsiteY9" fmla="*/ 1588009 h 2762250"/>
              <a:gd name="connsiteX0" fmla="*/ 0 w 2914650"/>
              <a:gd name="connsiteY0" fmla="*/ 1100667 h 2762250"/>
              <a:gd name="connsiteX1" fmla="*/ 1054100 w 2914650"/>
              <a:gd name="connsiteY1" fmla="*/ 1240367 h 2762250"/>
              <a:gd name="connsiteX2" fmla="*/ 1663700 w 2914650"/>
              <a:gd name="connsiteY2" fmla="*/ 211667 h 2762250"/>
              <a:gd name="connsiteX3" fmla="*/ 2133600 w 2914650"/>
              <a:gd name="connsiteY3" fmla="*/ 110067 h 2762250"/>
              <a:gd name="connsiteX4" fmla="*/ 2590800 w 2914650"/>
              <a:gd name="connsiteY4" fmla="*/ 872067 h 2762250"/>
              <a:gd name="connsiteX5" fmla="*/ 2755900 w 2914650"/>
              <a:gd name="connsiteY5" fmla="*/ 1735667 h 2762250"/>
              <a:gd name="connsiteX6" fmla="*/ 1638300 w 2914650"/>
              <a:gd name="connsiteY6" fmla="*/ 2637367 h 2762250"/>
              <a:gd name="connsiteX7" fmla="*/ 330200 w 2914650"/>
              <a:gd name="connsiteY7" fmla="*/ 2484967 h 2762250"/>
              <a:gd name="connsiteX8" fmla="*/ 179358 w 2914650"/>
              <a:gd name="connsiteY8" fmla="*/ 2092833 h 2762250"/>
              <a:gd name="connsiteX9" fmla="*/ 663548 w 2914650"/>
              <a:gd name="connsiteY9" fmla="*/ 1588009 h 2762250"/>
              <a:gd name="connsiteX0" fmla="*/ 484429 w 2827607"/>
              <a:gd name="connsiteY0" fmla="*/ 1100667 h 2762250"/>
              <a:gd name="connsiteX1" fmla="*/ 967057 w 2827607"/>
              <a:gd name="connsiteY1" fmla="*/ 1240367 h 2762250"/>
              <a:gd name="connsiteX2" fmla="*/ 1576657 w 2827607"/>
              <a:gd name="connsiteY2" fmla="*/ 211667 h 2762250"/>
              <a:gd name="connsiteX3" fmla="*/ 2046557 w 2827607"/>
              <a:gd name="connsiteY3" fmla="*/ 110067 h 2762250"/>
              <a:gd name="connsiteX4" fmla="*/ 2503757 w 2827607"/>
              <a:gd name="connsiteY4" fmla="*/ 872067 h 2762250"/>
              <a:gd name="connsiteX5" fmla="*/ 2668857 w 2827607"/>
              <a:gd name="connsiteY5" fmla="*/ 1735667 h 2762250"/>
              <a:gd name="connsiteX6" fmla="*/ 1551257 w 2827607"/>
              <a:gd name="connsiteY6" fmla="*/ 2637367 h 2762250"/>
              <a:gd name="connsiteX7" fmla="*/ 243157 w 2827607"/>
              <a:gd name="connsiteY7" fmla="*/ 2484967 h 2762250"/>
              <a:gd name="connsiteX8" fmla="*/ 92315 w 2827607"/>
              <a:gd name="connsiteY8" fmla="*/ 2092833 h 2762250"/>
              <a:gd name="connsiteX9" fmla="*/ 576505 w 2827607"/>
              <a:gd name="connsiteY9" fmla="*/ 1588009 h 2762250"/>
              <a:gd name="connsiteX0" fmla="*/ 484429 w 2827607"/>
              <a:gd name="connsiteY0" fmla="*/ 1100667 h 2762250"/>
              <a:gd name="connsiteX1" fmla="*/ 967057 w 2827607"/>
              <a:gd name="connsiteY1" fmla="*/ 883153 h 2762250"/>
              <a:gd name="connsiteX2" fmla="*/ 1576657 w 2827607"/>
              <a:gd name="connsiteY2" fmla="*/ 211667 h 2762250"/>
              <a:gd name="connsiteX3" fmla="*/ 2046557 w 2827607"/>
              <a:gd name="connsiteY3" fmla="*/ 110067 h 2762250"/>
              <a:gd name="connsiteX4" fmla="*/ 2503757 w 2827607"/>
              <a:gd name="connsiteY4" fmla="*/ 872067 h 2762250"/>
              <a:gd name="connsiteX5" fmla="*/ 2668857 w 2827607"/>
              <a:gd name="connsiteY5" fmla="*/ 1735667 h 2762250"/>
              <a:gd name="connsiteX6" fmla="*/ 1551257 w 2827607"/>
              <a:gd name="connsiteY6" fmla="*/ 2637367 h 2762250"/>
              <a:gd name="connsiteX7" fmla="*/ 243157 w 2827607"/>
              <a:gd name="connsiteY7" fmla="*/ 2484967 h 2762250"/>
              <a:gd name="connsiteX8" fmla="*/ 92315 w 2827607"/>
              <a:gd name="connsiteY8" fmla="*/ 2092833 h 2762250"/>
              <a:gd name="connsiteX9" fmla="*/ 576505 w 2827607"/>
              <a:gd name="connsiteY9" fmla="*/ 1588009 h 2762250"/>
              <a:gd name="connsiteX0" fmla="*/ 484429 w 2827607"/>
              <a:gd name="connsiteY0" fmla="*/ 1529271 h 2762250"/>
              <a:gd name="connsiteX1" fmla="*/ 967057 w 2827607"/>
              <a:gd name="connsiteY1" fmla="*/ 883153 h 2762250"/>
              <a:gd name="connsiteX2" fmla="*/ 1576657 w 2827607"/>
              <a:gd name="connsiteY2" fmla="*/ 211667 h 2762250"/>
              <a:gd name="connsiteX3" fmla="*/ 2046557 w 2827607"/>
              <a:gd name="connsiteY3" fmla="*/ 110067 h 2762250"/>
              <a:gd name="connsiteX4" fmla="*/ 2503757 w 2827607"/>
              <a:gd name="connsiteY4" fmla="*/ 872067 h 2762250"/>
              <a:gd name="connsiteX5" fmla="*/ 2668857 w 2827607"/>
              <a:gd name="connsiteY5" fmla="*/ 1735667 h 2762250"/>
              <a:gd name="connsiteX6" fmla="*/ 1551257 w 2827607"/>
              <a:gd name="connsiteY6" fmla="*/ 2637367 h 2762250"/>
              <a:gd name="connsiteX7" fmla="*/ 243157 w 2827607"/>
              <a:gd name="connsiteY7" fmla="*/ 2484967 h 2762250"/>
              <a:gd name="connsiteX8" fmla="*/ 92315 w 2827607"/>
              <a:gd name="connsiteY8" fmla="*/ 2092833 h 2762250"/>
              <a:gd name="connsiteX9" fmla="*/ 576505 w 2827607"/>
              <a:gd name="connsiteY9" fmla="*/ 1588009 h 2762250"/>
              <a:gd name="connsiteX0" fmla="*/ 484429 w 2827607"/>
              <a:gd name="connsiteY0" fmla="*/ 1529271 h 2762250"/>
              <a:gd name="connsiteX1" fmla="*/ 490833 w 2827607"/>
              <a:gd name="connsiteY1" fmla="*/ 1532467 h 2762250"/>
              <a:gd name="connsiteX2" fmla="*/ 967057 w 2827607"/>
              <a:gd name="connsiteY2" fmla="*/ 883153 h 2762250"/>
              <a:gd name="connsiteX3" fmla="*/ 1576657 w 2827607"/>
              <a:gd name="connsiteY3" fmla="*/ 211667 h 2762250"/>
              <a:gd name="connsiteX4" fmla="*/ 2046557 w 2827607"/>
              <a:gd name="connsiteY4" fmla="*/ 110067 h 2762250"/>
              <a:gd name="connsiteX5" fmla="*/ 2503757 w 2827607"/>
              <a:gd name="connsiteY5" fmla="*/ 872067 h 2762250"/>
              <a:gd name="connsiteX6" fmla="*/ 2668857 w 2827607"/>
              <a:gd name="connsiteY6" fmla="*/ 1735667 h 2762250"/>
              <a:gd name="connsiteX7" fmla="*/ 1551257 w 2827607"/>
              <a:gd name="connsiteY7" fmla="*/ 2637367 h 2762250"/>
              <a:gd name="connsiteX8" fmla="*/ 243157 w 2827607"/>
              <a:gd name="connsiteY8" fmla="*/ 2484967 h 2762250"/>
              <a:gd name="connsiteX9" fmla="*/ 92315 w 2827607"/>
              <a:gd name="connsiteY9" fmla="*/ 2092833 h 2762250"/>
              <a:gd name="connsiteX10" fmla="*/ 576505 w 2827607"/>
              <a:gd name="connsiteY10" fmla="*/ 1588009 h 2762250"/>
              <a:gd name="connsiteX0" fmla="*/ 484429 w 2827607"/>
              <a:gd name="connsiteY0" fmla="*/ 1529271 h 2762250"/>
              <a:gd name="connsiteX1" fmla="*/ 490833 w 2827607"/>
              <a:gd name="connsiteY1" fmla="*/ 1532467 h 2762250"/>
              <a:gd name="connsiteX2" fmla="*/ 967057 w 2827607"/>
              <a:gd name="connsiteY2" fmla="*/ 883153 h 2762250"/>
              <a:gd name="connsiteX3" fmla="*/ 1576657 w 2827607"/>
              <a:gd name="connsiteY3" fmla="*/ 211667 h 2762250"/>
              <a:gd name="connsiteX4" fmla="*/ 2046557 w 2827607"/>
              <a:gd name="connsiteY4" fmla="*/ 110067 h 2762250"/>
              <a:gd name="connsiteX5" fmla="*/ 2503757 w 2827607"/>
              <a:gd name="connsiteY5" fmla="*/ 872067 h 2762250"/>
              <a:gd name="connsiteX6" fmla="*/ 2668857 w 2827607"/>
              <a:gd name="connsiteY6" fmla="*/ 1735667 h 2762250"/>
              <a:gd name="connsiteX7" fmla="*/ 1551257 w 2827607"/>
              <a:gd name="connsiteY7" fmla="*/ 2637367 h 2762250"/>
              <a:gd name="connsiteX8" fmla="*/ 243157 w 2827607"/>
              <a:gd name="connsiteY8" fmla="*/ 2484967 h 2762250"/>
              <a:gd name="connsiteX9" fmla="*/ 92315 w 2827607"/>
              <a:gd name="connsiteY9" fmla="*/ 2092833 h 2762250"/>
              <a:gd name="connsiteX10" fmla="*/ 576505 w 2827607"/>
              <a:gd name="connsiteY10" fmla="*/ 1588009 h 2762250"/>
              <a:gd name="connsiteX0" fmla="*/ 484429 w 2827607"/>
              <a:gd name="connsiteY0" fmla="*/ 1529271 h 2762250"/>
              <a:gd name="connsiteX1" fmla="*/ 490833 w 2827607"/>
              <a:gd name="connsiteY1" fmla="*/ 1532467 h 2762250"/>
              <a:gd name="connsiteX2" fmla="*/ 967057 w 2827607"/>
              <a:gd name="connsiteY2" fmla="*/ 883153 h 2762250"/>
              <a:gd name="connsiteX3" fmla="*/ 1576657 w 2827607"/>
              <a:gd name="connsiteY3" fmla="*/ 211667 h 2762250"/>
              <a:gd name="connsiteX4" fmla="*/ 2046557 w 2827607"/>
              <a:gd name="connsiteY4" fmla="*/ 110067 h 2762250"/>
              <a:gd name="connsiteX5" fmla="*/ 2503757 w 2827607"/>
              <a:gd name="connsiteY5" fmla="*/ 872067 h 2762250"/>
              <a:gd name="connsiteX6" fmla="*/ 2668857 w 2827607"/>
              <a:gd name="connsiteY6" fmla="*/ 1735667 h 2762250"/>
              <a:gd name="connsiteX7" fmla="*/ 1551257 w 2827607"/>
              <a:gd name="connsiteY7" fmla="*/ 2637367 h 2762250"/>
              <a:gd name="connsiteX8" fmla="*/ 243157 w 2827607"/>
              <a:gd name="connsiteY8" fmla="*/ 2484967 h 2762250"/>
              <a:gd name="connsiteX9" fmla="*/ 92315 w 2827607"/>
              <a:gd name="connsiteY9" fmla="*/ 2092833 h 2762250"/>
              <a:gd name="connsiteX10" fmla="*/ 576505 w 2827607"/>
              <a:gd name="connsiteY10" fmla="*/ 1588009 h 2762250"/>
              <a:gd name="connsiteX0" fmla="*/ 484429 w 2827607"/>
              <a:gd name="connsiteY0" fmla="*/ 1529271 h 2762250"/>
              <a:gd name="connsiteX1" fmla="*/ 490833 w 2827607"/>
              <a:gd name="connsiteY1" fmla="*/ 1532467 h 2762250"/>
              <a:gd name="connsiteX2" fmla="*/ 967057 w 2827607"/>
              <a:gd name="connsiteY2" fmla="*/ 883153 h 2762250"/>
              <a:gd name="connsiteX3" fmla="*/ 1576657 w 2827607"/>
              <a:gd name="connsiteY3" fmla="*/ 211667 h 2762250"/>
              <a:gd name="connsiteX4" fmla="*/ 2046557 w 2827607"/>
              <a:gd name="connsiteY4" fmla="*/ 110067 h 2762250"/>
              <a:gd name="connsiteX5" fmla="*/ 2503757 w 2827607"/>
              <a:gd name="connsiteY5" fmla="*/ 872067 h 2762250"/>
              <a:gd name="connsiteX6" fmla="*/ 2668857 w 2827607"/>
              <a:gd name="connsiteY6" fmla="*/ 1735667 h 2762250"/>
              <a:gd name="connsiteX7" fmla="*/ 1551257 w 2827607"/>
              <a:gd name="connsiteY7" fmla="*/ 2637367 h 2762250"/>
              <a:gd name="connsiteX8" fmla="*/ 243157 w 2827607"/>
              <a:gd name="connsiteY8" fmla="*/ 2484967 h 2762250"/>
              <a:gd name="connsiteX9" fmla="*/ 92315 w 2827607"/>
              <a:gd name="connsiteY9" fmla="*/ 2092833 h 2762250"/>
              <a:gd name="connsiteX10" fmla="*/ 433597 w 2827607"/>
              <a:gd name="connsiteY10" fmla="*/ 1588009 h 276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7607" h="2762250">
                <a:moveTo>
                  <a:pt x="484429" y="1529271"/>
                </a:moveTo>
                <a:cubicBezTo>
                  <a:pt x="485496" y="1529804"/>
                  <a:pt x="410395" y="1640153"/>
                  <a:pt x="490833" y="1532467"/>
                </a:cubicBezTo>
                <a:cubicBezTo>
                  <a:pt x="571271" y="1424781"/>
                  <a:pt x="786086" y="1103286"/>
                  <a:pt x="967057" y="883153"/>
                </a:cubicBezTo>
                <a:cubicBezTo>
                  <a:pt x="1148028" y="663020"/>
                  <a:pt x="1396740" y="340515"/>
                  <a:pt x="1576657" y="211667"/>
                </a:cubicBezTo>
                <a:cubicBezTo>
                  <a:pt x="1756574" y="82819"/>
                  <a:pt x="1892041" y="0"/>
                  <a:pt x="2046557" y="110067"/>
                </a:cubicBezTo>
                <a:cubicBezTo>
                  <a:pt x="2201073" y="220134"/>
                  <a:pt x="2400040" y="601134"/>
                  <a:pt x="2503757" y="872067"/>
                </a:cubicBezTo>
                <a:cubicBezTo>
                  <a:pt x="2607474" y="1143000"/>
                  <a:pt x="2827607" y="1441450"/>
                  <a:pt x="2668857" y="1735667"/>
                </a:cubicBezTo>
                <a:cubicBezTo>
                  <a:pt x="2510107" y="2029884"/>
                  <a:pt x="1955540" y="2512484"/>
                  <a:pt x="1551257" y="2637367"/>
                </a:cubicBezTo>
                <a:cubicBezTo>
                  <a:pt x="1146974" y="2762250"/>
                  <a:pt x="486314" y="2575723"/>
                  <a:pt x="243157" y="2484967"/>
                </a:cubicBezTo>
                <a:cubicBezTo>
                  <a:pt x="0" y="2394211"/>
                  <a:pt x="60575" y="2242326"/>
                  <a:pt x="92315" y="2092833"/>
                </a:cubicBezTo>
                <a:cubicBezTo>
                  <a:pt x="124055" y="1943340"/>
                  <a:pt x="338347" y="1795442"/>
                  <a:pt x="433597" y="1588009"/>
                </a:cubicBezTo>
              </a:path>
            </a:pathLst>
          </a:custGeom>
          <a:solidFill>
            <a:schemeClr val="accent5">
              <a:lumMod val="40000"/>
              <a:lumOff val="60000"/>
              <a:alpha val="48000"/>
            </a:schemeClr>
          </a:solidFill>
          <a:ln w="28575">
            <a:solidFill>
              <a:srgbClr val="C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endParaRPr lang="zh-CN" altLang="en-US">
              <a:solidFill>
                <a:prstClr val="black"/>
              </a:solidFill>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headE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4</a:t>
              </a:r>
            </a:p>
          </p:txBody>
        </p:sp>
        <p:sp>
          <p:nvSpPr>
            <p:cNvPr id="45091" name="Oval 35"/>
            <p:cNvSpPr>
              <a:spLocks noChangeArrowheads="1"/>
            </p:cNvSpPr>
            <p:nvPr/>
          </p:nvSpPr>
          <p:spPr bwMode="auto">
            <a:xfrm>
              <a:off x="6751705" y="287018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3</a:t>
              </a:r>
            </a:p>
          </p:txBody>
        </p:sp>
        <p:sp>
          <p:nvSpPr>
            <p:cNvPr id="45092" name="Oval 36"/>
            <p:cNvSpPr>
              <a:spLocks noChangeArrowheads="1"/>
            </p:cNvSpPr>
            <p:nvPr/>
          </p:nvSpPr>
          <p:spPr bwMode="auto">
            <a:xfrm>
              <a:off x="6319905" y="207802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93" name="Oval 37"/>
            <p:cNvSpPr>
              <a:spLocks noChangeArrowheads="1"/>
            </p:cNvSpPr>
            <p:nvPr/>
          </p:nvSpPr>
          <p:spPr bwMode="auto">
            <a:xfrm>
              <a:off x="7183505" y="207802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2</a:t>
              </a:r>
            </a:p>
          </p:txBody>
        </p:sp>
      </p:grpSp>
      <p:sp>
        <p:nvSpPr>
          <p:cNvPr id="56" name="Freeform 13"/>
          <p:cNvSpPr>
            <a:spLocks/>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2928958" cy="369332"/>
          </a:xfrm>
          <a:prstGeom prst="rect">
            <a:avLst/>
          </a:prstGeom>
          <a:noFill/>
          <a:ln w="19050" algn="ctr">
            <a:noFill/>
            <a:miter lim="800000"/>
            <a:headEnd/>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0</a:t>
            </a:r>
          </a:p>
        </p:txBody>
      </p:sp>
      <p:sp>
        <p:nvSpPr>
          <p:cNvPr id="46" name="Oval 33"/>
          <p:cNvSpPr>
            <a:spLocks noChangeArrowheads="1"/>
          </p:cNvSpPr>
          <p:nvPr/>
        </p:nvSpPr>
        <p:spPr bwMode="auto">
          <a:xfrm>
            <a:off x="5156204" y="214311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ea typeface="黑体" pitchFamily="49" charset="-122"/>
                <a:cs typeface="Times New Roman" pitchFamily="18" charset="0"/>
              </a:rPr>
              <a:t>5</a:t>
            </a:r>
          </a:p>
        </p:txBody>
      </p:sp>
      <p:sp>
        <p:nvSpPr>
          <p:cNvPr id="47" name="任意多边形 46"/>
          <p:cNvSpPr/>
          <p:nvPr/>
        </p:nvSpPr>
        <p:spPr bwMode="auto">
          <a:xfrm>
            <a:off x="872067" y="1193800"/>
            <a:ext cx="1426633" cy="1769533"/>
          </a:xfrm>
          <a:custGeom>
            <a:avLst/>
            <a:gdLst>
              <a:gd name="connsiteX0" fmla="*/ 791633 w 1426633"/>
              <a:gd name="connsiteY0" fmla="*/ 101600 h 1769533"/>
              <a:gd name="connsiteX1" fmla="*/ 461433 w 1426633"/>
              <a:gd name="connsiteY1" fmla="*/ 292100 h 1769533"/>
              <a:gd name="connsiteX2" fmla="*/ 80433 w 1426633"/>
              <a:gd name="connsiteY2" fmla="*/ 1054100 h 1769533"/>
              <a:gd name="connsiteX3" fmla="*/ 80433 w 1426633"/>
              <a:gd name="connsiteY3" fmla="*/ 1562100 h 1769533"/>
              <a:gd name="connsiteX4" fmla="*/ 563033 w 1426633"/>
              <a:gd name="connsiteY4" fmla="*/ 1549400 h 1769533"/>
              <a:gd name="connsiteX5" fmla="*/ 1388533 w 1426633"/>
              <a:gd name="connsiteY5" fmla="*/ 241300 h 1769533"/>
              <a:gd name="connsiteX6" fmla="*/ 791633 w 1426633"/>
              <a:gd name="connsiteY6" fmla="*/ 101600 h 176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633" h="1769533">
                <a:moveTo>
                  <a:pt x="791633" y="101600"/>
                </a:moveTo>
                <a:cubicBezTo>
                  <a:pt x="637116" y="110067"/>
                  <a:pt x="579966" y="133350"/>
                  <a:pt x="461433" y="292100"/>
                </a:cubicBezTo>
                <a:cubicBezTo>
                  <a:pt x="342900" y="450850"/>
                  <a:pt x="143933" y="842433"/>
                  <a:pt x="80433" y="1054100"/>
                </a:cubicBezTo>
                <a:cubicBezTo>
                  <a:pt x="16933" y="1265767"/>
                  <a:pt x="0" y="1479550"/>
                  <a:pt x="80433" y="1562100"/>
                </a:cubicBezTo>
                <a:cubicBezTo>
                  <a:pt x="160866" y="1644650"/>
                  <a:pt x="345016" y="1769533"/>
                  <a:pt x="563033" y="1549400"/>
                </a:cubicBezTo>
                <a:cubicBezTo>
                  <a:pt x="781050" y="1329267"/>
                  <a:pt x="1350433" y="482600"/>
                  <a:pt x="1388533" y="241300"/>
                </a:cubicBezTo>
                <a:cubicBezTo>
                  <a:pt x="1426633" y="0"/>
                  <a:pt x="946150" y="93133"/>
                  <a:pt x="791633" y="101600"/>
                </a:cubicBezTo>
                <a:close/>
              </a:path>
            </a:pathLst>
          </a:custGeom>
          <a:solidFill>
            <a:schemeClr val="accent2">
              <a:lumMod val="40000"/>
              <a:lumOff val="60000"/>
              <a:alpha val="48000"/>
            </a:schemeClr>
          </a:solidFill>
          <a:ln w="19050" cap="flat" cmpd="sng">
            <a:solidFill>
              <a:srgbClr val="C00000"/>
            </a:solidFill>
            <a:prstDash val="dash"/>
            <a:round/>
            <a:headEnd type="none" w="med" len="med"/>
            <a:tailEnd type="none" w="med" len="lg"/>
          </a:ln>
          <a:effectLst/>
        </p:spPr>
        <p:txBody>
          <a:bodyPr wrap="none" rtlCol="0" anchor="ctr"/>
          <a:lstStyle/>
          <a:p>
            <a:endParaRPr lang="zh-CN" altLang="en-US"/>
          </a:p>
        </p:txBody>
      </p:sp>
      <p:sp>
        <p:nvSpPr>
          <p:cNvPr id="49" name="Freeform 14"/>
          <p:cNvSpPr>
            <a:spLocks/>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灯片编号占位符 47"/>
          <p:cNvSpPr>
            <a:spLocks noGrp="1"/>
          </p:cNvSpPr>
          <p:nvPr>
            <p:ph type="sldNum" sz="quarter" idx="12"/>
          </p:nvPr>
        </p:nvSpPr>
        <p:spPr/>
        <p:txBody>
          <a:bodyPr/>
          <a:lstStyle/>
          <a:p>
            <a:fld id="{50590163-6BCD-44DC-87CD-722996653960}" type="slidenum">
              <a:rPr lang="en-US" altLang="zh-CN" smtClean="0"/>
              <a:pPr/>
              <a:t>52</a:t>
            </a:fld>
            <a:r>
              <a:rPr lang="en-US" altLang="zh-CN" smtClean="0"/>
              <a:t>/19</a:t>
            </a:r>
            <a:endParaRPr lang="en-US" altLang="zh-CN"/>
          </a:p>
        </p:txBody>
      </p:sp>
    </p:spTree>
    <p:extLst>
      <p:ext uri="{BB962C8B-B14F-4D97-AF65-F5344CB8AC3E}">
        <p14:creationId xmlns:p14="http://schemas.microsoft.com/office/powerpoint/2010/main" val="133611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5070"/>
                                        </p:tgtEl>
                                      </p:cBhvr>
                                    </p:animEffect>
                                    <p:animScale>
                                      <p:cBhvr>
                                        <p:cTn id="21" dur="250" autoRev="1" fill="hold"/>
                                        <p:tgtEl>
                                          <p:spTgt spid="4507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0" grpId="0" animBg="1"/>
      <p:bldP spid="55" grpId="0" animBg="1"/>
      <p:bldP spid="45121" grpId="0"/>
      <p:bldP spid="46" grpId="0" animBg="1"/>
      <p:bldP spid="47" grpId="0" animBg="1"/>
      <p:bldP spid="4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headEnd/>
            <a:tailEnd/>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headEnd/>
            <a:tailEnd/>
          </a:ln>
          <a:effectLst/>
        </p:spPr>
        <p:txBody>
          <a:bodyPr wrap="square">
            <a:spAutoFit/>
          </a:bodyPr>
          <a:lstStyle/>
          <a:p>
            <a:pPr algn="l">
              <a:spcBef>
                <a:spcPct val="50000"/>
              </a:spcBef>
            </a:pPr>
            <a:r>
              <a:rPr kumimoji="1" lang="zh-CN" altLang="en-US" dirty="0">
                <a:ea typeface="楷体" pitchFamily="49" charset="-122"/>
                <a:cs typeface="Times New Roman" pitchFamily="18" charset="0"/>
              </a:rPr>
              <a:t>普里姆算法求解最小生成树的</a:t>
            </a:r>
            <a:r>
              <a:rPr kumimoji="1" lang="zh-CN" altLang="en-US" dirty="0" smtClean="0">
                <a:ea typeface="楷体" pitchFamily="49" charset="-122"/>
                <a:cs typeface="Times New Roman" pitchFamily="18" charset="0"/>
              </a:rPr>
              <a:t>过程 </a:t>
            </a:r>
            <a:endParaRPr kumimoji="1" lang="zh-CN" altLang="en-US" dirty="0">
              <a:ea typeface="楷体" pitchFamily="49" charset="-122"/>
              <a:cs typeface="Times New Roman" pitchFamily="18" charset="0"/>
            </a:endParaRPr>
          </a:p>
        </p:txBody>
      </p:sp>
      <p:sp>
        <p:nvSpPr>
          <p:cNvPr id="45061" name="Oval 5"/>
          <p:cNvSpPr>
            <a:spLocks noChangeArrowheads="1"/>
          </p:cNvSpPr>
          <p:nvPr/>
        </p:nvSpPr>
        <p:spPr bwMode="auto">
          <a:xfrm>
            <a:off x="1727254"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0</a:t>
            </a:r>
          </a:p>
        </p:txBody>
      </p:sp>
      <p:sp>
        <p:nvSpPr>
          <p:cNvPr id="45062" name="Oval 6"/>
          <p:cNvSpPr>
            <a:spLocks noChangeArrowheads="1"/>
          </p:cNvSpPr>
          <p:nvPr/>
        </p:nvSpPr>
        <p:spPr bwMode="auto">
          <a:xfrm>
            <a:off x="2808341"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63" name="Oval 7"/>
          <p:cNvSpPr>
            <a:spLocks noChangeArrowheads="1"/>
          </p:cNvSpPr>
          <p:nvPr/>
        </p:nvSpPr>
        <p:spPr bwMode="auto">
          <a:xfrm>
            <a:off x="1150991" y="225266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itchFamily="18" charset="0"/>
                <a:cs typeface="Times New Roman" pitchFamily="18" charset="0"/>
              </a:rPr>
              <a:t>5</a:t>
            </a:r>
          </a:p>
        </p:txBody>
      </p:sp>
      <p:sp>
        <p:nvSpPr>
          <p:cNvPr id="45064" name="Oval 8"/>
          <p:cNvSpPr>
            <a:spLocks noChangeArrowheads="1"/>
          </p:cNvSpPr>
          <p:nvPr/>
        </p:nvSpPr>
        <p:spPr bwMode="auto">
          <a:xfrm>
            <a:off x="1800279"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4</a:t>
            </a:r>
          </a:p>
        </p:txBody>
      </p:sp>
      <p:sp>
        <p:nvSpPr>
          <p:cNvPr id="45065" name="Oval 9"/>
          <p:cNvSpPr>
            <a:spLocks noChangeArrowheads="1"/>
          </p:cNvSpPr>
          <p:nvPr/>
        </p:nvSpPr>
        <p:spPr bwMode="auto">
          <a:xfrm>
            <a:off x="2735316"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3</a:t>
            </a:r>
          </a:p>
        </p:txBody>
      </p:sp>
      <p:sp>
        <p:nvSpPr>
          <p:cNvPr id="45066" name="Oval 10"/>
          <p:cNvSpPr>
            <a:spLocks noChangeArrowheads="1"/>
          </p:cNvSpPr>
          <p:nvPr/>
        </p:nvSpPr>
        <p:spPr bwMode="auto">
          <a:xfrm>
            <a:off x="23035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67" name="Oval 11"/>
          <p:cNvSpPr>
            <a:spLocks noChangeArrowheads="1"/>
          </p:cNvSpPr>
          <p:nvPr/>
        </p:nvSpPr>
        <p:spPr bwMode="auto">
          <a:xfrm>
            <a:off x="31671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69" name="Freeform 13"/>
          <p:cNvSpPr>
            <a:spLocks/>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a:spLocks/>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a:spLocks/>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a:spLocks/>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headEnd/>
            <a:tailEnd type="none" w="med" len="lg"/>
          </a:ln>
          <a:effectLst/>
        </p:spPr>
        <p:txBody>
          <a:bodyPr>
            <a:spAutoFit/>
          </a:bodyPr>
          <a:lstStyle/>
          <a:p>
            <a:pPr algn="l">
              <a:spcBef>
                <a:spcPct val="50000"/>
              </a:spcBef>
            </a:pPr>
            <a:r>
              <a:rPr lang="zh-CN" altLang="en-US" dirty="0">
                <a:ea typeface="楷体" pitchFamily="49" charset="-122"/>
                <a:cs typeface="Times New Roman" pitchFamily="18" charset="0"/>
              </a:rPr>
              <a:t>图</a:t>
            </a:r>
            <a:r>
              <a:rPr lang="en-US" altLang="zh-CN" dirty="0">
                <a:ea typeface="楷体" pitchFamily="49" charset="-122"/>
                <a:cs typeface="Times New Roman"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headEnd/>
            <a:tailEnd type="none" w="med" len="lg"/>
          </a:ln>
          <a:effectLst/>
        </p:spPr>
        <p:txBody>
          <a:bodyPr wrap="square">
            <a:spAutoFit/>
          </a:bodyPr>
          <a:lstStyle/>
          <a:p>
            <a:pPr>
              <a:spcBef>
                <a:spcPct val="50000"/>
              </a:spcBef>
            </a:pPr>
            <a:r>
              <a:rPr lang="en-US" altLang="zh-CN" dirty="0">
                <a:solidFill>
                  <a:prstClr val="white"/>
                </a:solidFill>
                <a:ea typeface="楷体" pitchFamily="49" charset="-122"/>
                <a:cs typeface="Times New Roman" pitchFamily="18" charset="0"/>
              </a:rPr>
              <a:t>Prim</a:t>
            </a:r>
            <a:r>
              <a:rPr lang="zh-CN" altLang="en-US" dirty="0">
                <a:solidFill>
                  <a:prstClr val="white"/>
                </a:solidFill>
                <a:ea typeface="楷体" pitchFamily="49" charset="-122"/>
                <a:cs typeface="Times New Roman" pitchFamily="18" charset="0"/>
              </a:rPr>
              <a:t>算法</a:t>
            </a:r>
            <a:r>
              <a:rPr lang="zh-CN" altLang="en-US" dirty="0" smtClean="0">
                <a:solidFill>
                  <a:prstClr val="white"/>
                </a:solidFill>
                <a:ea typeface="楷体" pitchFamily="49" charset="-122"/>
                <a:cs typeface="Times New Roman" pitchFamily="18" charset="0"/>
              </a:rPr>
              <a:t>示例演示（起点</a:t>
            </a:r>
            <a:r>
              <a:rPr lang="en-US" altLang="zh-CN" dirty="0" smtClean="0">
                <a:solidFill>
                  <a:prstClr val="white"/>
                </a:solidFill>
                <a:ea typeface="楷体" pitchFamily="49" charset="-122"/>
                <a:cs typeface="Times New Roman" pitchFamily="18" charset="0"/>
              </a:rPr>
              <a:t>0</a:t>
            </a:r>
            <a:r>
              <a:rPr lang="zh-CN" altLang="en-US" dirty="0" smtClean="0">
                <a:solidFill>
                  <a:prstClr val="white"/>
                </a:solidFill>
                <a:ea typeface="楷体" pitchFamily="49" charset="-122"/>
                <a:cs typeface="Times New Roman" pitchFamily="18" charset="0"/>
              </a:rPr>
              <a:t>）</a:t>
            </a:r>
            <a:endParaRPr lang="zh-CN" altLang="en-US" dirty="0">
              <a:solidFill>
                <a:prstClr val="white"/>
              </a:solidFill>
              <a:ea typeface="楷体" pitchFamily="49" charset="-122"/>
              <a:cs typeface="Times New Roman"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headE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3</a:t>
              </a:r>
            </a:p>
          </p:txBody>
        </p:sp>
        <p:sp>
          <p:nvSpPr>
            <p:cNvPr id="45092" name="Oval 36"/>
            <p:cNvSpPr>
              <a:spLocks noChangeArrowheads="1"/>
            </p:cNvSpPr>
            <p:nvPr/>
          </p:nvSpPr>
          <p:spPr bwMode="auto">
            <a:xfrm>
              <a:off x="6319905" y="207802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93" name="Oval 37"/>
            <p:cNvSpPr>
              <a:spLocks noChangeArrowheads="1"/>
            </p:cNvSpPr>
            <p:nvPr/>
          </p:nvSpPr>
          <p:spPr bwMode="auto">
            <a:xfrm>
              <a:off x="7183505" y="207802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2</a:t>
              </a:r>
            </a:p>
          </p:txBody>
        </p:sp>
      </p:grpSp>
      <p:sp>
        <p:nvSpPr>
          <p:cNvPr id="56" name="Freeform 13"/>
          <p:cNvSpPr>
            <a:spLocks/>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2928958" cy="369332"/>
          </a:xfrm>
          <a:prstGeom prst="rect">
            <a:avLst/>
          </a:prstGeom>
          <a:noFill/>
          <a:ln w="19050" algn="ctr">
            <a:noFill/>
            <a:miter lim="800000"/>
            <a:headEnd/>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0</a:t>
            </a:r>
          </a:p>
        </p:txBody>
      </p:sp>
      <p:sp>
        <p:nvSpPr>
          <p:cNvPr id="46" name="Oval 33"/>
          <p:cNvSpPr>
            <a:spLocks noChangeArrowheads="1"/>
          </p:cNvSpPr>
          <p:nvPr/>
        </p:nvSpPr>
        <p:spPr bwMode="auto">
          <a:xfrm>
            <a:off x="5156204" y="214311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ea typeface="黑体" pitchFamily="49" charset="-122"/>
                <a:cs typeface="Times New Roman" pitchFamily="18" charset="0"/>
              </a:rPr>
              <a:t>5</a:t>
            </a:r>
          </a:p>
        </p:txBody>
      </p:sp>
      <p:sp>
        <p:nvSpPr>
          <p:cNvPr id="47" name="任意多边形 46"/>
          <p:cNvSpPr/>
          <p:nvPr/>
        </p:nvSpPr>
        <p:spPr bwMode="auto">
          <a:xfrm>
            <a:off x="850900" y="1276351"/>
            <a:ext cx="1458113" cy="2206606"/>
          </a:xfrm>
          <a:custGeom>
            <a:avLst/>
            <a:gdLst>
              <a:gd name="connsiteX0" fmla="*/ 791633 w 1426633"/>
              <a:gd name="connsiteY0" fmla="*/ 101600 h 1769533"/>
              <a:gd name="connsiteX1" fmla="*/ 461433 w 1426633"/>
              <a:gd name="connsiteY1" fmla="*/ 292100 h 1769533"/>
              <a:gd name="connsiteX2" fmla="*/ 80433 w 1426633"/>
              <a:gd name="connsiteY2" fmla="*/ 1054100 h 1769533"/>
              <a:gd name="connsiteX3" fmla="*/ 80433 w 1426633"/>
              <a:gd name="connsiteY3" fmla="*/ 1562100 h 1769533"/>
              <a:gd name="connsiteX4" fmla="*/ 563033 w 1426633"/>
              <a:gd name="connsiteY4" fmla="*/ 1549400 h 1769533"/>
              <a:gd name="connsiteX5" fmla="*/ 1388533 w 1426633"/>
              <a:gd name="connsiteY5" fmla="*/ 241300 h 1769533"/>
              <a:gd name="connsiteX6" fmla="*/ 791633 w 1426633"/>
              <a:gd name="connsiteY6" fmla="*/ 101600 h 1769533"/>
              <a:gd name="connsiteX0" fmla="*/ 910691 w 1614456"/>
              <a:gd name="connsiteY0" fmla="*/ 220659 h 2602948"/>
              <a:gd name="connsiteX1" fmla="*/ 580491 w 1614456"/>
              <a:gd name="connsiteY1" fmla="*/ 411159 h 2602948"/>
              <a:gd name="connsiteX2" fmla="*/ 199491 w 1614456"/>
              <a:gd name="connsiteY2" fmla="*/ 1173159 h 2602948"/>
              <a:gd name="connsiteX3" fmla="*/ 199491 w 1614456"/>
              <a:gd name="connsiteY3" fmla="*/ 1681159 h 2602948"/>
              <a:gd name="connsiteX4" fmla="*/ 1396439 w 1614456"/>
              <a:gd name="connsiteY4" fmla="*/ 2382815 h 2602948"/>
              <a:gd name="connsiteX5" fmla="*/ 1507591 w 1614456"/>
              <a:gd name="connsiteY5" fmla="*/ 360359 h 2602948"/>
              <a:gd name="connsiteX6" fmla="*/ 910691 w 1614456"/>
              <a:gd name="connsiteY6" fmla="*/ 220659 h 2602948"/>
              <a:gd name="connsiteX0" fmla="*/ 910691 w 1563385"/>
              <a:gd name="connsiteY0" fmla="*/ 19050 h 2265873"/>
              <a:gd name="connsiteX1" fmla="*/ 580491 w 1563385"/>
              <a:gd name="connsiteY1" fmla="*/ 209550 h 2265873"/>
              <a:gd name="connsiteX2" fmla="*/ 199491 w 1563385"/>
              <a:gd name="connsiteY2" fmla="*/ 971550 h 2265873"/>
              <a:gd name="connsiteX3" fmla="*/ 199491 w 1563385"/>
              <a:gd name="connsiteY3" fmla="*/ 1479550 h 2265873"/>
              <a:gd name="connsiteX4" fmla="*/ 1396439 w 1563385"/>
              <a:gd name="connsiteY4" fmla="*/ 2181206 h 2265873"/>
              <a:gd name="connsiteX5" fmla="*/ 1201168 w 1563385"/>
              <a:gd name="connsiteY5" fmla="*/ 971550 h 2265873"/>
              <a:gd name="connsiteX6" fmla="*/ 1507591 w 1563385"/>
              <a:gd name="connsiteY6" fmla="*/ 158750 h 2265873"/>
              <a:gd name="connsiteX7" fmla="*/ 910691 w 1563385"/>
              <a:gd name="connsiteY7" fmla="*/ 19050 h 2265873"/>
              <a:gd name="connsiteX0" fmla="*/ 812800 w 1458113"/>
              <a:gd name="connsiteY0" fmla="*/ 19050 h 2346306"/>
              <a:gd name="connsiteX1" fmla="*/ 482600 w 1458113"/>
              <a:gd name="connsiteY1" fmla="*/ 209550 h 2346306"/>
              <a:gd name="connsiteX2" fmla="*/ 101600 w 1458113"/>
              <a:gd name="connsiteY2" fmla="*/ 971550 h 2346306"/>
              <a:gd name="connsiteX3" fmla="*/ 101600 w 1458113"/>
              <a:gd name="connsiteY3" fmla="*/ 1479550 h 2346306"/>
              <a:gd name="connsiteX4" fmla="*/ 711200 w 1458113"/>
              <a:gd name="connsiteY4" fmla="*/ 1962150 h 2346306"/>
              <a:gd name="connsiteX5" fmla="*/ 1298548 w 1458113"/>
              <a:gd name="connsiteY5" fmla="*/ 2181206 h 2346306"/>
              <a:gd name="connsiteX6" fmla="*/ 1103277 w 1458113"/>
              <a:gd name="connsiteY6" fmla="*/ 971550 h 2346306"/>
              <a:gd name="connsiteX7" fmla="*/ 1409700 w 1458113"/>
              <a:gd name="connsiteY7" fmla="*/ 158750 h 2346306"/>
              <a:gd name="connsiteX8" fmla="*/ 812800 w 1458113"/>
              <a:gd name="connsiteY8" fmla="*/ 19050 h 2346306"/>
              <a:gd name="connsiteX0" fmla="*/ 812800 w 1458113"/>
              <a:gd name="connsiteY0" fmla="*/ 19050 h 2206606"/>
              <a:gd name="connsiteX1" fmla="*/ 482600 w 1458113"/>
              <a:gd name="connsiteY1" fmla="*/ 209550 h 2206606"/>
              <a:gd name="connsiteX2" fmla="*/ 101600 w 1458113"/>
              <a:gd name="connsiteY2" fmla="*/ 971550 h 2206606"/>
              <a:gd name="connsiteX3" fmla="*/ 101600 w 1458113"/>
              <a:gd name="connsiteY3" fmla="*/ 1479550 h 2206606"/>
              <a:gd name="connsiteX4" fmla="*/ 711200 w 1458113"/>
              <a:gd name="connsiteY4" fmla="*/ 1962150 h 2206606"/>
              <a:gd name="connsiteX5" fmla="*/ 1298548 w 1458113"/>
              <a:gd name="connsiteY5" fmla="*/ 2181206 h 2206606"/>
              <a:gd name="connsiteX6" fmla="*/ 1387444 w 1458113"/>
              <a:gd name="connsiteY6" fmla="*/ 1809749 h 2206606"/>
              <a:gd name="connsiteX7" fmla="*/ 1103277 w 1458113"/>
              <a:gd name="connsiteY7" fmla="*/ 971550 h 2206606"/>
              <a:gd name="connsiteX8" fmla="*/ 1409700 w 1458113"/>
              <a:gd name="connsiteY8" fmla="*/ 158750 h 2206606"/>
              <a:gd name="connsiteX9" fmla="*/ 812800 w 1458113"/>
              <a:gd name="connsiteY9" fmla="*/ 19050 h 220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8113" h="2206606">
                <a:moveTo>
                  <a:pt x="812800" y="19050"/>
                </a:moveTo>
                <a:cubicBezTo>
                  <a:pt x="658283" y="27517"/>
                  <a:pt x="601133" y="50800"/>
                  <a:pt x="482600" y="209550"/>
                </a:cubicBezTo>
                <a:cubicBezTo>
                  <a:pt x="364067" y="368300"/>
                  <a:pt x="165100" y="759883"/>
                  <a:pt x="101600" y="971550"/>
                </a:cubicBezTo>
                <a:cubicBezTo>
                  <a:pt x="38100" y="1183217"/>
                  <a:pt x="0" y="1314450"/>
                  <a:pt x="101600" y="1479550"/>
                </a:cubicBezTo>
                <a:cubicBezTo>
                  <a:pt x="203200" y="1644650"/>
                  <a:pt x="511709" y="1845207"/>
                  <a:pt x="711200" y="1962150"/>
                </a:cubicBezTo>
                <a:cubicBezTo>
                  <a:pt x="910691" y="2079093"/>
                  <a:pt x="1185841" y="2206606"/>
                  <a:pt x="1298548" y="2181206"/>
                </a:cubicBezTo>
                <a:cubicBezTo>
                  <a:pt x="1411255" y="2155806"/>
                  <a:pt x="1419989" y="2011358"/>
                  <a:pt x="1387444" y="1809749"/>
                </a:cubicBezTo>
                <a:cubicBezTo>
                  <a:pt x="1354899" y="1608140"/>
                  <a:pt x="1099568" y="1246716"/>
                  <a:pt x="1103277" y="971550"/>
                </a:cubicBezTo>
                <a:cubicBezTo>
                  <a:pt x="1106986" y="696384"/>
                  <a:pt x="1458113" y="317500"/>
                  <a:pt x="1409700" y="158750"/>
                </a:cubicBezTo>
                <a:cubicBezTo>
                  <a:pt x="1361287" y="0"/>
                  <a:pt x="967317" y="10583"/>
                  <a:pt x="812800" y="19050"/>
                </a:cubicBezTo>
                <a:close/>
              </a:path>
            </a:pathLst>
          </a:custGeom>
          <a:solidFill>
            <a:schemeClr val="accent3">
              <a:lumMod val="60000"/>
              <a:lumOff val="40000"/>
              <a:alpha val="51000"/>
            </a:schemeClr>
          </a:solidFill>
          <a:ln w="19050" cap="flat" cmpd="sng">
            <a:solidFill>
              <a:srgbClr val="C00000"/>
            </a:solidFill>
            <a:prstDash val="dash"/>
            <a:round/>
            <a:headEnd type="none" w="med" len="med"/>
            <a:tailEnd type="none" w="med" len="lg"/>
          </a:ln>
          <a:effectLst/>
        </p:spPr>
        <p:txBody>
          <a:bodyPr wrap="none" rtlCol="0" anchor="ctr"/>
          <a:lstStyle/>
          <a:p>
            <a:endParaRPr lang="zh-CN" altLang="en-US"/>
          </a:p>
        </p:txBody>
      </p:sp>
      <p:sp>
        <p:nvSpPr>
          <p:cNvPr id="49" name="Freeform 14"/>
          <p:cNvSpPr>
            <a:spLocks/>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4</a:t>
            </a:r>
          </a:p>
        </p:txBody>
      </p:sp>
      <p:sp>
        <p:nvSpPr>
          <p:cNvPr id="50" name="任意多边形 49"/>
          <p:cNvSpPr/>
          <p:nvPr/>
        </p:nvSpPr>
        <p:spPr bwMode="auto">
          <a:xfrm>
            <a:off x="2120900" y="1107017"/>
            <a:ext cx="1678517" cy="2652183"/>
          </a:xfrm>
          <a:custGeom>
            <a:avLst/>
            <a:gdLst>
              <a:gd name="connsiteX0" fmla="*/ 825500 w 1678517"/>
              <a:gd name="connsiteY0" fmla="*/ 48683 h 2652183"/>
              <a:gd name="connsiteX1" fmla="*/ 254000 w 1678517"/>
              <a:gd name="connsiteY1" fmla="*/ 658283 h 2652183"/>
              <a:gd name="connsiteX2" fmla="*/ 38100 w 1678517"/>
              <a:gd name="connsiteY2" fmla="*/ 1178983 h 2652183"/>
              <a:gd name="connsiteX3" fmla="*/ 482600 w 1678517"/>
              <a:gd name="connsiteY3" fmla="*/ 2207683 h 2652183"/>
              <a:gd name="connsiteX4" fmla="*/ 1016000 w 1678517"/>
              <a:gd name="connsiteY4" fmla="*/ 2499783 h 2652183"/>
              <a:gd name="connsiteX5" fmla="*/ 1600200 w 1678517"/>
              <a:gd name="connsiteY5" fmla="*/ 1293283 h 2652183"/>
              <a:gd name="connsiteX6" fmla="*/ 1485900 w 1678517"/>
              <a:gd name="connsiteY6" fmla="*/ 366183 h 2652183"/>
              <a:gd name="connsiteX7" fmla="*/ 825500 w 1678517"/>
              <a:gd name="connsiteY7" fmla="*/ 48683 h 265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517" h="2652183">
                <a:moveTo>
                  <a:pt x="825500" y="48683"/>
                </a:moveTo>
                <a:cubicBezTo>
                  <a:pt x="620183" y="97366"/>
                  <a:pt x="385233" y="469900"/>
                  <a:pt x="254000" y="658283"/>
                </a:cubicBezTo>
                <a:cubicBezTo>
                  <a:pt x="122767" y="846666"/>
                  <a:pt x="0" y="920750"/>
                  <a:pt x="38100" y="1178983"/>
                </a:cubicBezTo>
                <a:cubicBezTo>
                  <a:pt x="76200" y="1437216"/>
                  <a:pt x="319617" y="1987550"/>
                  <a:pt x="482600" y="2207683"/>
                </a:cubicBezTo>
                <a:cubicBezTo>
                  <a:pt x="645583" y="2427816"/>
                  <a:pt x="829733" y="2652183"/>
                  <a:pt x="1016000" y="2499783"/>
                </a:cubicBezTo>
                <a:cubicBezTo>
                  <a:pt x="1202267" y="2347383"/>
                  <a:pt x="1521883" y="1648883"/>
                  <a:pt x="1600200" y="1293283"/>
                </a:cubicBezTo>
                <a:cubicBezTo>
                  <a:pt x="1678517" y="937683"/>
                  <a:pt x="1615017" y="573616"/>
                  <a:pt x="1485900" y="366183"/>
                </a:cubicBezTo>
                <a:cubicBezTo>
                  <a:pt x="1356783" y="158750"/>
                  <a:pt x="1030817" y="0"/>
                  <a:pt x="825500" y="48683"/>
                </a:cubicBezTo>
                <a:close/>
              </a:path>
            </a:pathLst>
          </a:custGeom>
          <a:solidFill>
            <a:schemeClr val="accent6">
              <a:lumMod val="20000"/>
              <a:lumOff val="80000"/>
              <a:alpha val="49000"/>
            </a:schemeClr>
          </a:solidFill>
          <a:ln w="19050" cap="flat" cmpd="sng">
            <a:solidFill>
              <a:srgbClr val="C00000"/>
            </a:solidFill>
            <a:prstDash val="dash"/>
            <a:round/>
            <a:headEnd type="none" w="med" len="med"/>
            <a:tailEnd type="none" w="med" len="lg"/>
          </a:ln>
          <a:effectLst/>
        </p:spPr>
        <p:txBody>
          <a:bodyPr wrap="none" rtlCol="0" anchor="ctr"/>
          <a:lstStyle/>
          <a:p>
            <a:endParaRPr lang="zh-CN" altLang="en-US"/>
          </a:p>
        </p:txBody>
      </p:sp>
      <p:sp>
        <p:nvSpPr>
          <p:cNvPr id="52" name="Freeform 15"/>
          <p:cNvSpPr>
            <a:spLocks/>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51" name="灯片编号占位符 50"/>
          <p:cNvSpPr>
            <a:spLocks noGrp="1"/>
          </p:cNvSpPr>
          <p:nvPr>
            <p:ph type="sldNum" sz="quarter" idx="12"/>
          </p:nvPr>
        </p:nvSpPr>
        <p:spPr/>
        <p:txBody>
          <a:bodyPr/>
          <a:lstStyle/>
          <a:p>
            <a:fld id="{50590163-6BCD-44DC-87CD-722996653960}" type="slidenum">
              <a:rPr lang="en-US" altLang="zh-CN" smtClean="0"/>
              <a:pPr/>
              <a:t>53</a:t>
            </a:fld>
            <a:r>
              <a:rPr lang="en-US" altLang="zh-CN" smtClean="0"/>
              <a:t>/19</a:t>
            </a:r>
            <a:endParaRPr lang="en-US" altLang="zh-CN"/>
          </a:p>
        </p:txBody>
      </p:sp>
    </p:spTree>
    <p:extLst>
      <p:ext uri="{BB962C8B-B14F-4D97-AF65-F5344CB8AC3E}">
        <p14:creationId xmlns:p14="http://schemas.microsoft.com/office/powerpoint/2010/main" val="188112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45071"/>
                                        </p:tgtEl>
                                      </p:cBhvr>
                                    </p:animEffect>
                                    <p:animScale>
                                      <p:cBhvr>
                                        <p:cTn id="20" dur="250" autoRev="1" fill="hold"/>
                                        <p:tgtEl>
                                          <p:spTgt spid="45071"/>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1" grpId="0" animBg="1"/>
      <p:bldP spid="45121" grpId="0"/>
      <p:bldP spid="47" grpId="0" animBg="1"/>
      <p:bldP spid="48" grpId="0" animBg="1"/>
      <p:bldP spid="50" grpId="0" animBg="1"/>
      <p:bldP spid="5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headEnd/>
            <a:tailEnd/>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headEnd/>
            <a:tailEnd/>
          </a:ln>
          <a:effectLst/>
        </p:spPr>
        <p:txBody>
          <a:bodyPr wrap="square">
            <a:spAutoFit/>
          </a:bodyPr>
          <a:lstStyle/>
          <a:p>
            <a:pPr algn="l">
              <a:spcBef>
                <a:spcPct val="50000"/>
              </a:spcBef>
            </a:pPr>
            <a:r>
              <a:rPr kumimoji="1" lang="zh-CN" altLang="en-US" dirty="0">
                <a:ea typeface="楷体" pitchFamily="49" charset="-122"/>
                <a:cs typeface="Times New Roman" pitchFamily="18" charset="0"/>
              </a:rPr>
              <a:t>普里姆算法求解最小生成树的</a:t>
            </a:r>
            <a:r>
              <a:rPr kumimoji="1" lang="zh-CN" altLang="en-US" dirty="0" smtClean="0">
                <a:ea typeface="楷体" pitchFamily="49" charset="-122"/>
                <a:cs typeface="Times New Roman" pitchFamily="18" charset="0"/>
              </a:rPr>
              <a:t>过程 </a:t>
            </a:r>
            <a:endParaRPr kumimoji="1" lang="zh-CN" altLang="en-US" dirty="0">
              <a:ea typeface="楷体" pitchFamily="49" charset="-122"/>
              <a:cs typeface="Times New Roman" pitchFamily="18" charset="0"/>
            </a:endParaRPr>
          </a:p>
        </p:txBody>
      </p:sp>
      <p:sp>
        <p:nvSpPr>
          <p:cNvPr id="45061" name="Oval 5"/>
          <p:cNvSpPr>
            <a:spLocks noChangeArrowheads="1"/>
          </p:cNvSpPr>
          <p:nvPr/>
        </p:nvSpPr>
        <p:spPr bwMode="auto">
          <a:xfrm>
            <a:off x="1727254"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0</a:t>
            </a:r>
          </a:p>
        </p:txBody>
      </p:sp>
      <p:sp>
        <p:nvSpPr>
          <p:cNvPr id="45062" name="Oval 6"/>
          <p:cNvSpPr>
            <a:spLocks noChangeArrowheads="1"/>
          </p:cNvSpPr>
          <p:nvPr/>
        </p:nvSpPr>
        <p:spPr bwMode="auto">
          <a:xfrm>
            <a:off x="2808341"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63" name="Oval 7"/>
          <p:cNvSpPr>
            <a:spLocks noChangeArrowheads="1"/>
          </p:cNvSpPr>
          <p:nvPr/>
        </p:nvSpPr>
        <p:spPr bwMode="auto">
          <a:xfrm>
            <a:off x="1150991" y="225266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itchFamily="18" charset="0"/>
                <a:cs typeface="Times New Roman" pitchFamily="18" charset="0"/>
              </a:rPr>
              <a:t>5</a:t>
            </a:r>
          </a:p>
        </p:txBody>
      </p:sp>
      <p:sp>
        <p:nvSpPr>
          <p:cNvPr id="45064" name="Oval 8"/>
          <p:cNvSpPr>
            <a:spLocks noChangeArrowheads="1"/>
          </p:cNvSpPr>
          <p:nvPr/>
        </p:nvSpPr>
        <p:spPr bwMode="auto">
          <a:xfrm>
            <a:off x="1800279"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4</a:t>
            </a:r>
          </a:p>
        </p:txBody>
      </p:sp>
      <p:sp>
        <p:nvSpPr>
          <p:cNvPr id="45065" name="Oval 9"/>
          <p:cNvSpPr>
            <a:spLocks noChangeArrowheads="1"/>
          </p:cNvSpPr>
          <p:nvPr/>
        </p:nvSpPr>
        <p:spPr bwMode="auto">
          <a:xfrm>
            <a:off x="2735316"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3</a:t>
            </a:r>
          </a:p>
        </p:txBody>
      </p:sp>
      <p:sp>
        <p:nvSpPr>
          <p:cNvPr id="45066" name="Oval 10"/>
          <p:cNvSpPr>
            <a:spLocks noChangeArrowheads="1"/>
          </p:cNvSpPr>
          <p:nvPr/>
        </p:nvSpPr>
        <p:spPr bwMode="auto">
          <a:xfrm>
            <a:off x="23035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67" name="Oval 11"/>
          <p:cNvSpPr>
            <a:spLocks noChangeArrowheads="1"/>
          </p:cNvSpPr>
          <p:nvPr/>
        </p:nvSpPr>
        <p:spPr bwMode="auto">
          <a:xfrm>
            <a:off x="31671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69" name="Freeform 13"/>
          <p:cNvSpPr>
            <a:spLocks/>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a:spLocks/>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a:spLocks/>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a:spLocks/>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headEnd/>
            <a:tailEnd type="none" w="med" len="lg"/>
          </a:ln>
          <a:effectLst/>
        </p:spPr>
        <p:txBody>
          <a:bodyPr>
            <a:spAutoFit/>
          </a:bodyPr>
          <a:lstStyle/>
          <a:p>
            <a:pPr algn="l">
              <a:spcBef>
                <a:spcPct val="50000"/>
              </a:spcBef>
            </a:pPr>
            <a:r>
              <a:rPr lang="zh-CN" altLang="en-US" dirty="0">
                <a:ea typeface="楷体" pitchFamily="49" charset="-122"/>
                <a:cs typeface="Times New Roman" pitchFamily="18" charset="0"/>
              </a:rPr>
              <a:t>图</a:t>
            </a:r>
            <a:r>
              <a:rPr lang="en-US" altLang="zh-CN" dirty="0">
                <a:ea typeface="楷体" pitchFamily="49" charset="-122"/>
                <a:cs typeface="Times New Roman"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headEnd/>
            <a:tailEnd type="none" w="med" len="lg"/>
          </a:ln>
          <a:effectLst/>
        </p:spPr>
        <p:txBody>
          <a:bodyPr wrap="square">
            <a:spAutoFit/>
          </a:bodyPr>
          <a:lstStyle/>
          <a:p>
            <a:pPr>
              <a:spcBef>
                <a:spcPct val="50000"/>
              </a:spcBef>
            </a:pPr>
            <a:r>
              <a:rPr lang="en-US" altLang="zh-CN" dirty="0">
                <a:solidFill>
                  <a:prstClr val="white"/>
                </a:solidFill>
                <a:ea typeface="楷体" pitchFamily="49" charset="-122"/>
                <a:cs typeface="Times New Roman" pitchFamily="18" charset="0"/>
              </a:rPr>
              <a:t>Prim</a:t>
            </a:r>
            <a:r>
              <a:rPr lang="zh-CN" altLang="en-US" dirty="0">
                <a:solidFill>
                  <a:prstClr val="white"/>
                </a:solidFill>
                <a:ea typeface="楷体" pitchFamily="49" charset="-122"/>
                <a:cs typeface="Times New Roman" pitchFamily="18" charset="0"/>
              </a:rPr>
              <a:t>算法</a:t>
            </a:r>
            <a:r>
              <a:rPr lang="zh-CN" altLang="en-US" dirty="0" smtClean="0">
                <a:solidFill>
                  <a:prstClr val="white"/>
                </a:solidFill>
                <a:ea typeface="楷体" pitchFamily="49" charset="-122"/>
                <a:cs typeface="Times New Roman" pitchFamily="18" charset="0"/>
              </a:rPr>
              <a:t>示例演示（起点</a:t>
            </a:r>
            <a:r>
              <a:rPr lang="en-US" altLang="zh-CN" dirty="0" smtClean="0">
                <a:solidFill>
                  <a:prstClr val="white"/>
                </a:solidFill>
                <a:ea typeface="楷体" pitchFamily="49" charset="-122"/>
                <a:cs typeface="Times New Roman" pitchFamily="18" charset="0"/>
              </a:rPr>
              <a:t>0</a:t>
            </a:r>
            <a:r>
              <a:rPr lang="zh-CN" altLang="en-US" dirty="0" smtClean="0">
                <a:solidFill>
                  <a:prstClr val="white"/>
                </a:solidFill>
                <a:ea typeface="楷体" pitchFamily="49" charset="-122"/>
                <a:cs typeface="Times New Roman" pitchFamily="18" charset="0"/>
              </a:rPr>
              <a:t>）</a:t>
            </a:r>
            <a:endParaRPr lang="zh-CN" altLang="en-US" dirty="0">
              <a:solidFill>
                <a:prstClr val="white"/>
              </a:solidFill>
              <a:ea typeface="楷体" pitchFamily="49" charset="-122"/>
              <a:cs typeface="Times New Roman"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headE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3</a:t>
              </a:r>
            </a:p>
          </p:txBody>
        </p:sp>
        <p:sp>
          <p:nvSpPr>
            <p:cNvPr id="45092" name="Oval 36"/>
            <p:cNvSpPr>
              <a:spLocks noChangeArrowheads="1"/>
            </p:cNvSpPr>
            <p:nvPr/>
          </p:nvSpPr>
          <p:spPr bwMode="auto">
            <a:xfrm>
              <a:off x="6319905" y="207802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93" name="Oval 37"/>
            <p:cNvSpPr>
              <a:spLocks noChangeArrowheads="1"/>
            </p:cNvSpPr>
            <p:nvPr/>
          </p:nvSpPr>
          <p:spPr bwMode="auto">
            <a:xfrm>
              <a:off x="7183505" y="207802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2</a:t>
              </a:r>
            </a:p>
          </p:txBody>
        </p:sp>
      </p:grpSp>
      <p:sp>
        <p:nvSpPr>
          <p:cNvPr id="56" name="Freeform 13"/>
          <p:cNvSpPr>
            <a:spLocks/>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2928958" cy="369332"/>
          </a:xfrm>
          <a:prstGeom prst="rect">
            <a:avLst/>
          </a:prstGeom>
          <a:noFill/>
          <a:ln w="19050" algn="ctr">
            <a:noFill/>
            <a:miter lim="800000"/>
            <a:headEnd/>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zh-CN" altLang="en-US" smtClean="0">
                <a:solidFill>
                  <a:srgbClr val="CC00CC"/>
                </a:solidFill>
              </a:rPr>
              <a:t>，</a:t>
            </a:r>
            <a:r>
              <a:rPr lang="en-US" altLang="zh-CN" smtClean="0">
                <a:solidFill>
                  <a:srgbClr val="CC00CC"/>
                </a:solidFill>
              </a:rPr>
              <a:t>3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0</a:t>
            </a:r>
          </a:p>
        </p:txBody>
      </p:sp>
      <p:sp>
        <p:nvSpPr>
          <p:cNvPr id="46" name="Oval 33"/>
          <p:cNvSpPr>
            <a:spLocks noChangeArrowheads="1"/>
          </p:cNvSpPr>
          <p:nvPr/>
        </p:nvSpPr>
        <p:spPr bwMode="auto">
          <a:xfrm>
            <a:off x="5156204" y="214311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ea typeface="黑体" pitchFamily="49" charset="-122"/>
                <a:cs typeface="Times New Roman" pitchFamily="18" charset="0"/>
              </a:rPr>
              <a:t>5</a:t>
            </a:r>
          </a:p>
        </p:txBody>
      </p:sp>
      <p:sp>
        <p:nvSpPr>
          <p:cNvPr id="47" name="任意多边形 46"/>
          <p:cNvSpPr/>
          <p:nvPr/>
        </p:nvSpPr>
        <p:spPr bwMode="auto">
          <a:xfrm>
            <a:off x="850901" y="1276352"/>
            <a:ext cx="2456891" cy="2293383"/>
          </a:xfrm>
          <a:custGeom>
            <a:avLst/>
            <a:gdLst>
              <a:gd name="connsiteX0" fmla="*/ 791633 w 1426633"/>
              <a:gd name="connsiteY0" fmla="*/ 101600 h 1769533"/>
              <a:gd name="connsiteX1" fmla="*/ 461433 w 1426633"/>
              <a:gd name="connsiteY1" fmla="*/ 292100 h 1769533"/>
              <a:gd name="connsiteX2" fmla="*/ 80433 w 1426633"/>
              <a:gd name="connsiteY2" fmla="*/ 1054100 h 1769533"/>
              <a:gd name="connsiteX3" fmla="*/ 80433 w 1426633"/>
              <a:gd name="connsiteY3" fmla="*/ 1562100 h 1769533"/>
              <a:gd name="connsiteX4" fmla="*/ 563033 w 1426633"/>
              <a:gd name="connsiteY4" fmla="*/ 1549400 h 1769533"/>
              <a:gd name="connsiteX5" fmla="*/ 1388533 w 1426633"/>
              <a:gd name="connsiteY5" fmla="*/ 241300 h 1769533"/>
              <a:gd name="connsiteX6" fmla="*/ 791633 w 1426633"/>
              <a:gd name="connsiteY6" fmla="*/ 101600 h 1769533"/>
              <a:gd name="connsiteX0" fmla="*/ 910691 w 1614456"/>
              <a:gd name="connsiteY0" fmla="*/ 220659 h 2602948"/>
              <a:gd name="connsiteX1" fmla="*/ 580491 w 1614456"/>
              <a:gd name="connsiteY1" fmla="*/ 411159 h 2602948"/>
              <a:gd name="connsiteX2" fmla="*/ 199491 w 1614456"/>
              <a:gd name="connsiteY2" fmla="*/ 1173159 h 2602948"/>
              <a:gd name="connsiteX3" fmla="*/ 199491 w 1614456"/>
              <a:gd name="connsiteY3" fmla="*/ 1681159 h 2602948"/>
              <a:gd name="connsiteX4" fmla="*/ 1396439 w 1614456"/>
              <a:gd name="connsiteY4" fmla="*/ 2382815 h 2602948"/>
              <a:gd name="connsiteX5" fmla="*/ 1507591 w 1614456"/>
              <a:gd name="connsiteY5" fmla="*/ 360359 h 2602948"/>
              <a:gd name="connsiteX6" fmla="*/ 910691 w 1614456"/>
              <a:gd name="connsiteY6" fmla="*/ 220659 h 2602948"/>
              <a:gd name="connsiteX0" fmla="*/ 910691 w 1563385"/>
              <a:gd name="connsiteY0" fmla="*/ 19050 h 2265873"/>
              <a:gd name="connsiteX1" fmla="*/ 580491 w 1563385"/>
              <a:gd name="connsiteY1" fmla="*/ 209550 h 2265873"/>
              <a:gd name="connsiteX2" fmla="*/ 199491 w 1563385"/>
              <a:gd name="connsiteY2" fmla="*/ 971550 h 2265873"/>
              <a:gd name="connsiteX3" fmla="*/ 199491 w 1563385"/>
              <a:gd name="connsiteY3" fmla="*/ 1479550 h 2265873"/>
              <a:gd name="connsiteX4" fmla="*/ 1396439 w 1563385"/>
              <a:gd name="connsiteY4" fmla="*/ 2181206 h 2265873"/>
              <a:gd name="connsiteX5" fmla="*/ 1201168 w 1563385"/>
              <a:gd name="connsiteY5" fmla="*/ 971550 h 2265873"/>
              <a:gd name="connsiteX6" fmla="*/ 1507591 w 1563385"/>
              <a:gd name="connsiteY6" fmla="*/ 158750 h 2265873"/>
              <a:gd name="connsiteX7" fmla="*/ 910691 w 1563385"/>
              <a:gd name="connsiteY7" fmla="*/ 19050 h 2265873"/>
              <a:gd name="connsiteX0" fmla="*/ 812800 w 1458113"/>
              <a:gd name="connsiteY0" fmla="*/ 19050 h 2346306"/>
              <a:gd name="connsiteX1" fmla="*/ 482600 w 1458113"/>
              <a:gd name="connsiteY1" fmla="*/ 209550 h 2346306"/>
              <a:gd name="connsiteX2" fmla="*/ 101600 w 1458113"/>
              <a:gd name="connsiteY2" fmla="*/ 971550 h 2346306"/>
              <a:gd name="connsiteX3" fmla="*/ 101600 w 1458113"/>
              <a:gd name="connsiteY3" fmla="*/ 1479550 h 2346306"/>
              <a:gd name="connsiteX4" fmla="*/ 711200 w 1458113"/>
              <a:gd name="connsiteY4" fmla="*/ 1962150 h 2346306"/>
              <a:gd name="connsiteX5" fmla="*/ 1298548 w 1458113"/>
              <a:gd name="connsiteY5" fmla="*/ 2181206 h 2346306"/>
              <a:gd name="connsiteX6" fmla="*/ 1103277 w 1458113"/>
              <a:gd name="connsiteY6" fmla="*/ 971550 h 2346306"/>
              <a:gd name="connsiteX7" fmla="*/ 1409700 w 1458113"/>
              <a:gd name="connsiteY7" fmla="*/ 158750 h 2346306"/>
              <a:gd name="connsiteX8" fmla="*/ 812800 w 1458113"/>
              <a:gd name="connsiteY8" fmla="*/ 19050 h 2346306"/>
              <a:gd name="connsiteX0" fmla="*/ 812800 w 1458113"/>
              <a:gd name="connsiteY0" fmla="*/ 19050 h 2206606"/>
              <a:gd name="connsiteX1" fmla="*/ 482600 w 1458113"/>
              <a:gd name="connsiteY1" fmla="*/ 209550 h 2206606"/>
              <a:gd name="connsiteX2" fmla="*/ 101600 w 1458113"/>
              <a:gd name="connsiteY2" fmla="*/ 971550 h 2206606"/>
              <a:gd name="connsiteX3" fmla="*/ 101600 w 1458113"/>
              <a:gd name="connsiteY3" fmla="*/ 1479550 h 2206606"/>
              <a:gd name="connsiteX4" fmla="*/ 711200 w 1458113"/>
              <a:gd name="connsiteY4" fmla="*/ 1962150 h 2206606"/>
              <a:gd name="connsiteX5" fmla="*/ 1298548 w 1458113"/>
              <a:gd name="connsiteY5" fmla="*/ 2181206 h 2206606"/>
              <a:gd name="connsiteX6" fmla="*/ 1387444 w 1458113"/>
              <a:gd name="connsiteY6" fmla="*/ 1809749 h 2206606"/>
              <a:gd name="connsiteX7" fmla="*/ 1103277 w 1458113"/>
              <a:gd name="connsiteY7" fmla="*/ 971550 h 2206606"/>
              <a:gd name="connsiteX8" fmla="*/ 1409700 w 1458113"/>
              <a:gd name="connsiteY8" fmla="*/ 158750 h 2206606"/>
              <a:gd name="connsiteX9" fmla="*/ 812800 w 1458113"/>
              <a:gd name="connsiteY9" fmla="*/ 19050 h 2206606"/>
              <a:gd name="connsiteX0" fmla="*/ 812800 w 1705709"/>
              <a:gd name="connsiteY0" fmla="*/ 19050 h 2206606"/>
              <a:gd name="connsiteX1" fmla="*/ 482600 w 1705709"/>
              <a:gd name="connsiteY1" fmla="*/ 209550 h 2206606"/>
              <a:gd name="connsiteX2" fmla="*/ 101600 w 1705709"/>
              <a:gd name="connsiteY2" fmla="*/ 971550 h 2206606"/>
              <a:gd name="connsiteX3" fmla="*/ 101600 w 1705709"/>
              <a:gd name="connsiteY3" fmla="*/ 1479550 h 2206606"/>
              <a:gd name="connsiteX4" fmla="*/ 711200 w 1705709"/>
              <a:gd name="connsiteY4" fmla="*/ 1962150 h 2206606"/>
              <a:gd name="connsiteX5" fmla="*/ 1298548 w 1705709"/>
              <a:gd name="connsiteY5" fmla="*/ 2181206 h 2206606"/>
              <a:gd name="connsiteX6" fmla="*/ 1673164 w 1705709"/>
              <a:gd name="connsiteY6" fmla="*/ 1809749 h 2206606"/>
              <a:gd name="connsiteX7" fmla="*/ 1103277 w 1705709"/>
              <a:gd name="connsiteY7" fmla="*/ 971550 h 2206606"/>
              <a:gd name="connsiteX8" fmla="*/ 1409700 w 1705709"/>
              <a:gd name="connsiteY8" fmla="*/ 158750 h 2206606"/>
              <a:gd name="connsiteX9" fmla="*/ 812800 w 1705709"/>
              <a:gd name="connsiteY9" fmla="*/ 19050 h 2206606"/>
              <a:gd name="connsiteX0" fmla="*/ 812800 w 2370636"/>
              <a:gd name="connsiteY0" fmla="*/ 19050 h 2252659"/>
              <a:gd name="connsiteX1" fmla="*/ 482600 w 2370636"/>
              <a:gd name="connsiteY1" fmla="*/ 209550 h 2252659"/>
              <a:gd name="connsiteX2" fmla="*/ 101600 w 2370636"/>
              <a:gd name="connsiteY2" fmla="*/ 971550 h 2252659"/>
              <a:gd name="connsiteX3" fmla="*/ 101600 w 2370636"/>
              <a:gd name="connsiteY3" fmla="*/ 1479550 h 2252659"/>
              <a:gd name="connsiteX4" fmla="*/ 711200 w 2370636"/>
              <a:gd name="connsiteY4" fmla="*/ 1962150 h 2252659"/>
              <a:gd name="connsiteX5" fmla="*/ 1298548 w 2370636"/>
              <a:gd name="connsiteY5" fmla="*/ 2181206 h 2252659"/>
              <a:gd name="connsiteX6" fmla="*/ 2308200 w 2370636"/>
              <a:gd name="connsiteY6" fmla="*/ 2190749 h 2252659"/>
              <a:gd name="connsiteX7" fmla="*/ 1673164 w 2370636"/>
              <a:gd name="connsiteY7" fmla="*/ 1809749 h 2252659"/>
              <a:gd name="connsiteX8" fmla="*/ 1103277 w 2370636"/>
              <a:gd name="connsiteY8" fmla="*/ 971550 h 2252659"/>
              <a:gd name="connsiteX9" fmla="*/ 1409700 w 2370636"/>
              <a:gd name="connsiteY9" fmla="*/ 158750 h 2252659"/>
              <a:gd name="connsiteX10" fmla="*/ 812800 w 2370636"/>
              <a:gd name="connsiteY10" fmla="*/ 19050 h 2252659"/>
              <a:gd name="connsiteX0" fmla="*/ 812800 w 2460599"/>
              <a:gd name="connsiteY0" fmla="*/ 19050 h 2279650"/>
              <a:gd name="connsiteX1" fmla="*/ 482600 w 2460599"/>
              <a:gd name="connsiteY1" fmla="*/ 209550 h 2279650"/>
              <a:gd name="connsiteX2" fmla="*/ 101600 w 2460599"/>
              <a:gd name="connsiteY2" fmla="*/ 971550 h 2279650"/>
              <a:gd name="connsiteX3" fmla="*/ 101600 w 2460599"/>
              <a:gd name="connsiteY3" fmla="*/ 1479550 h 2279650"/>
              <a:gd name="connsiteX4" fmla="*/ 711200 w 2460599"/>
              <a:gd name="connsiteY4" fmla="*/ 1962150 h 2279650"/>
              <a:gd name="connsiteX5" fmla="*/ 1298548 w 2460599"/>
              <a:gd name="connsiteY5" fmla="*/ 2181206 h 2279650"/>
              <a:gd name="connsiteX6" fmla="*/ 2308200 w 2460599"/>
              <a:gd name="connsiteY6" fmla="*/ 2190749 h 2279650"/>
              <a:gd name="connsiteX7" fmla="*/ 2212943 w 2460599"/>
              <a:gd name="connsiteY7" fmla="*/ 1647797 h 2279650"/>
              <a:gd name="connsiteX8" fmla="*/ 1673164 w 2460599"/>
              <a:gd name="connsiteY8" fmla="*/ 1809749 h 2279650"/>
              <a:gd name="connsiteX9" fmla="*/ 1103277 w 2460599"/>
              <a:gd name="connsiteY9" fmla="*/ 971550 h 2279650"/>
              <a:gd name="connsiteX10" fmla="*/ 1409700 w 2460599"/>
              <a:gd name="connsiteY10" fmla="*/ 158750 h 2279650"/>
              <a:gd name="connsiteX11" fmla="*/ 812800 w 2460599"/>
              <a:gd name="connsiteY11" fmla="*/ 19050 h 2279650"/>
              <a:gd name="connsiteX0" fmla="*/ 812800 w 2460599"/>
              <a:gd name="connsiteY0" fmla="*/ 19050 h 2279650"/>
              <a:gd name="connsiteX1" fmla="*/ 482600 w 2460599"/>
              <a:gd name="connsiteY1" fmla="*/ 209550 h 2279650"/>
              <a:gd name="connsiteX2" fmla="*/ 101600 w 2460599"/>
              <a:gd name="connsiteY2" fmla="*/ 971550 h 2279650"/>
              <a:gd name="connsiteX3" fmla="*/ 101600 w 2460599"/>
              <a:gd name="connsiteY3" fmla="*/ 1479550 h 2279650"/>
              <a:gd name="connsiteX4" fmla="*/ 711200 w 2460599"/>
              <a:gd name="connsiteY4" fmla="*/ 1962150 h 2279650"/>
              <a:gd name="connsiteX5" fmla="*/ 1298548 w 2460599"/>
              <a:gd name="connsiteY5" fmla="*/ 2181206 h 2279650"/>
              <a:gd name="connsiteX6" fmla="*/ 2308200 w 2460599"/>
              <a:gd name="connsiteY6" fmla="*/ 2190749 h 2279650"/>
              <a:gd name="connsiteX7" fmla="*/ 2212943 w 2460599"/>
              <a:gd name="connsiteY7" fmla="*/ 1647797 h 2279650"/>
              <a:gd name="connsiteX8" fmla="*/ 1673164 w 2460599"/>
              <a:gd name="connsiteY8" fmla="*/ 1809749 h 2279650"/>
              <a:gd name="connsiteX9" fmla="*/ 1103277 w 2460599"/>
              <a:gd name="connsiteY9" fmla="*/ 971550 h 2279650"/>
              <a:gd name="connsiteX10" fmla="*/ 1409700 w 2460599"/>
              <a:gd name="connsiteY10" fmla="*/ 158750 h 2279650"/>
              <a:gd name="connsiteX11" fmla="*/ 812800 w 2460599"/>
              <a:gd name="connsiteY11" fmla="*/ 19050 h 2279650"/>
              <a:gd name="connsiteX0" fmla="*/ 812800 w 2460599"/>
              <a:gd name="connsiteY0" fmla="*/ 19050 h 2279650"/>
              <a:gd name="connsiteX1" fmla="*/ 482600 w 2460599"/>
              <a:gd name="connsiteY1" fmla="*/ 209550 h 2279650"/>
              <a:gd name="connsiteX2" fmla="*/ 101600 w 2460599"/>
              <a:gd name="connsiteY2" fmla="*/ 971550 h 2279650"/>
              <a:gd name="connsiteX3" fmla="*/ 101600 w 2460599"/>
              <a:gd name="connsiteY3" fmla="*/ 1479550 h 2279650"/>
              <a:gd name="connsiteX4" fmla="*/ 711200 w 2460599"/>
              <a:gd name="connsiteY4" fmla="*/ 1962150 h 2279650"/>
              <a:gd name="connsiteX5" fmla="*/ 1298548 w 2460599"/>
              <a:gd name="connsiteY5" fmla="*/ 2181206 h 2279650"/>
              <a:gd name="connsiteX6" fmla="*/ 2308200 w 2460599"/>
              <a:gd name="connsiteY6" fmla="*/ 2190749 h 2279650"/>
              <a:gd name="connsiteX7" fmla="*/ 2212943 w 2460599"/>
              <a:gd name="connsiteY7" fmla="*/ 1647797 h 2279650"/>
              <a:gd name="connsiteX8" fmla="*/ 1673164 w 2460599"/>
              <a:gd name="connsiteY8" fmla="*/ 1666849 h 2279650"/>
              <a:gd name="connsiteX9" fmla="*/ 1103277 w 2460599"/>
              <a:gd name="connsiteY9" fmla="*/ 971550 h 2279650"/>
              <a:gd name="connsiteX10" fmla="*/ 1409700 w 2460599"/>
              <a:gd name="connsiteY10" fmla="*/ 158750 h 2279650"/>
              <a:gd name="connsiteX11" fmla="*/ 812800 w 2460599"/>
              <a:gd name="connsiteY11" fmla="*/ 19050 h 2279650"/>
              <a:gd name="connsiteX0" fmla="*/ 812800 w 2460599"/>
              <a:gd name="connsiteY0" fmla="*/ 19050 h 2293383"/>
              <a:gd name="connsiteX1" fmla="*/ 482600 w 2460599"/>
              <a:gd name="connsiteY1" fmla="*/ 209550 h 2293383"/>
              <a:gd name="connsiteX2" fmla="*/ 101600 w 2460599"/>
              <a:gd name="connsiteY2" fmla="*/ 971550 h 2293383"/>
              <a:gd name="connsiteX3" fmla="*/ 101600 w 2460599"/>
              <a:gd name="connsiteY3" fmla="*/ 1479550 h 2293383"/>
              <a:gd name="connsiteX4" fmla="*/ 711200 w 2460599"/>
              <a:gd name="connsiteY4" fmla="*/ 2176440 h 2293383"/>
              <a:gd name="connsiteX5" fmla="*/ 1298548 w 2460599"/>
              <a:gd name="connsiteY5" fmla="*/ 2181206 h 2293383"/>
              <a:gd name="connsiteX6" fmla="*/ 2308200 w 2460599"/>
              <a:gd name="connsiteY6" fmla="*/ 2190749 h 2293383"/>
              <a:gd name="connsiteX7" fmla="*/ 2212943 w 2460599"/>
              <a:gd name="connsiteY7" fmla="*/ 1647797 h 2293383"/>
              <a:gd name="connsiteX8" fmla="*/ 1673164 w 2460599"/>
              <a:gd name="connsiteY8" fmla="*/ 1666849 h 2293383"/>
              <a:gd name="connsiteX9" fmla="*/ 1103277 w 2460599"/>
              <a:gd name="connsiteY9" fmla="*/ 971550 h 2293383"/>
              <a:gd name="connsiteX10" fmla="*/ 1409700 w 2460599"/>
              <a:gd name="connsiteY10" fmla="*/ 158750 h 2293383"/>
              <a:gd name="connsiteX11" fmla="*/ 812800 w 2460599"/>
              <a:gd name="connsiteY11" fmla="*/ 19050 h 2293383"/>
              <a:gd name="connsiteX0" fmla="*/ 812800 w 2460599"/>
              <a:gd name="connsiteY0" fmla="*/ 19050 h 2293383"/>
              <a:gd name="connsiteX1" fmla="*/ 482600 w 2460599"/>
              <a:gd name="connsiteY1" fmla="*/ 209550 h 2293383"/>
              <a:gd name="connsiteX2" fmla="*/ 101600 w 2460599"/>
              <a:gd name="connsiteY2" fmla="*/ 971550 h 2293383"/>
              <a:gd name="connsiteX3" fmla="*/ 101600 w 2460599"/>
              <a:gd name="connsiteY3" fmla="*/ 1479550 h 2293383"/>
              <a:gd name="connsiteX4" fmla="*/ 711200 w 2460599"/>
              <a:gd name="connsiteY4" fmla="*/ 2176440 h 2293383"/>
              <a:gd name="connsiteX5" fmla="*/ 1298548 w 2460599"/>
              <a:gd name="connsiteY5" fmla="*/ 2181206 h 2293383"/>
              <a:gd name="connsiteX6" fmla="*/ 2308200 w 2460599"/>
              <a:gd name="connsiteY6" fmla="*/ 2190749 h 2293383"/>
              <a:gd name="connsiteX7" fmla="*/ 2212943 w 2460599"/>
              <a:gd name="connsiteY7" fmla="*/ 1647797 h 2293383"/>
              <a:gd name="connsiteX8" fmla="*/ 1673164 w 2460599"/>
              <a:gd name="connsiteY8" fmla="*/ 1666849 h 2293383"/>
              <a:gd name="connsiteX9" fmla="*/ 1103277 w 2460599"/>
              <a:gd name="connsiteY9" fmla="*/ 971550 h 2293383"/>
              <a:gd name="connsiteX10" fmla="*/ 1409700 w 2460599"/>
              <a:gd name="connsiteY10" fmla="*/ 158750 h 2293383"/>
              <a:gd name="connsiteX11" fmla="*/ 812800 w 2460599"/>
              <a:gd name="connsiteY11" fmla="*/ 19050 h 2293383"/>
              <a:gd name="connsiteX0" fmla="*/ 812800 w 2456891"/>
              <a:gd name="connsiteY0" fmla="*/ 19050 h 2293383"/>
              <a:gd name="connsiteX1" fmla="*/ 482600 w 2456891"/>
              <a:gd name="connsiteY1" fmla="*/ 209550 h 2293383"/>
              <a:gd name="connsiteX2" fmla="*/ 101600 w 2456891"/>
              <a:gd name="connsiteY2" fmla="*/ 971550 h 2293383"/>
              <a:gd name="connsiteX3" fmla="*/ 101600 w 2456891"/>
              <a:gd name="connsiteY3" fmla="*/ 1479550 h 2293383"/>
              <a:gd name="connsiteX4" fmla="*/ 711200 w 2456891"/>
              <a:gd name="connsiteY4" fmla="*/ 2176440 h 2293383"/>
              <a:gd name="connsiteX5" fmla="*/ 1298548 w 2456891"/>
              <a:gd name="connsiteY5" fmla="*/ 2181206 h 2293383"/>
              <a:gd name="connsiteX6" fmla="*/ 1320799 w 2456891"/>
              <a:gd name="connsiteY6" fmla="*/ 2190748 h 2293383"/>
              <a:gd name="connsiteX7" fmla="*/ 2308200 w 2456891"/>
              <a:gd name="connsiteY7" fmla="*/ 2190749 h 2293383"/>
              <a:gd name="connsiteX8" fmla="*/ 2212943 w 2456891"/>
              <a:gd name="connsiteY8" fmla="*/ 1647797 h 2293383"/>
              <a:gd name="connsiteX9" fmla="*/ 1673164 w 2456891"/>
              <a:gd name="connsiteY9" fmla="*/ 1666849 h 2293383"/>
              <a:gd name="connsiteX10" fmla="*/ 1103277 w 2456891"/>
              <a:gd name="connsiteY10" fmla="*/ 971550 h 2293383"/>
              <a:gd name="connsiteX11" fmla="*/ 1409700 w 2456891"/>
              <a:gd name="connsiteY11" fmla="*/ 158750 h 2293383"/>
              <a:gd name="connsiteX12" fmla="*/ 812800 w 2456891"/>
              <a:gd name="connsiteY12" fmla="*/ 19050 h 2293383"/>
              <a:gd name="connsiteX0" fmla="*/ 812800 w 2456891"/>
              <a:gd name="connsiteY0" fmla="*/ 19050 h 2293383"/>
              <a:gd name="connsiteX1" fmla="*/ 482600 w 2456891"/>
              <a:gd name="connsiteY1" fmla="*/ 209550 h 2293383"/>
              <a:gd name="connsiteX2" fmla="*/ 101600 w 2456891"/>
              <a:gd name="connsiteY2" fmla="*/ 971550 h 2293383"/>
              <a:gd name="connsiteX3" fmla="*/ 101600 w 2456891"/>
              <a:gd name="connsiteY3" fmla="*/ 1479550 h 2293383"/>
              <a:gd name="connsiteX4" fmla="*/ 711200 w 2456891"/>
              <a:gd name="connsiteY4" fmla="*/ 2176440 h 2293383"/>
              <a:gd name="connsiteX5" fmla="*/ 1298548 w 2456891"/>
              <a:gd name="connsiteY5" fmla="*/ 2181206 h 2293383"/>
              <a:gd name="connsiteX6" fmla="*/ 1320799 w 2456891"/>
              <a:gd name="connsiteY6" fmla="*/ 2190748 h 2293383"/>
              <a:gd name="connsiteX7" fmla="*/ 2308200 w 2456891"/>
              <a:gd name="connsiteY7" fmla="*/ 2190749 h 2293383"/>
              <a:gd name="connsiteX8" fmla="*/ 2212943 w 2456891"/>
              <a:gd name="connsiteY8" fmla="*/ 1647797 h 2293383"/>
              <a:gd name="connsiteX9" fmla="*/ 1673164 w 2456891"/>
              <a:gd name="connsiteY9" fmla="*/ 1666849 h 2293383"/>
              <a:gd name="connsiteX10" fmla="*/ 1103277 w 2456891"/>
              <a:gd name="connsiteY10" fmla="*/ 971550 h 2293383"/>
              <a:gd name="connsiteX11" fmla="*/ 1409700 w 2456891"/>
              <a:gd name="connsiteY11" fmla="*/ 158750 h 2293383"/>
              <a:gd name="connsiteX12" fmla="*/ 812800 w 2456891"/>
              <a:gd name="connsiteY12" fmla="*/ 19050 h 2293383"/>
              <a:gd name="connsiteX0" fmla="*/ 812800 w 2456891"/>
              <a:gd name="connsiteY0" fmla="*/ 19050 h 2293383"/>
              <a:gd name="connsiteX1" fmla="*/ 482600 w 2456891"/>
              <a:gd name="connsiteY1" fmla="*/ 209550 h 2293383"/>
              <a:gd name="connsiteX2" fmla="*/ 101600 w 2456891"/>
              <a:gd name="connsiteY2" fmla="*/ 971550 h 2293383"/>
              <a:gd name="connsiteX3" fmla="*/ 101600 w 2456891"/>
              <a:gd name="connsiteY3" fmla="*/ 1479550 h 2293383"/>
              <a:gd name="connsiteX4" fmla="*/ 711200 w 2456891"/>
              <a:gd name="connsiteY4" fmla="*/ 2176440 h 2293383"/>
              <a:gd name="connsiteX5" fmla="*/ 1298548 w 2456891"/>
              <a:gd name="connsiteY5" fmla="*/ 2181206 h 2293383"/>
              <a:gd name="connsiteX6" fmla="*/ 1320799 w 2456891"/>
              <a:gd name="connsiteY6" fmla="*/ 2190748 h 2293383"/>
              <a:gd name="connsiteX7" fmla="*/ 2308200 w 2456891"/>
              <a:gd name="connsiteY7" fmla="*/ 2190749 h 2293383"/>
              <a:gd name="connsiteX8" fmla="*/ 2212943 w 2456891"/>
              <a:gd name="connsiteY8" fmla="*/ 1647797 h 2293383"/>
              <a:gd name="connsiteX9" fmla="*/ 1673164 w 2456891"/>
              <a:gd name="connsiteY9" fmla="*/ 1666849 h 2293383"/>
              <a:gd name="connsiteX10" fmla="*/ 1103277 w 2456891"/>
              <a:gd name="connsiteY10" fmla="*/ 971550 h 2293383"/>
              <a:gd name="connsiteX11" fmla="*/ 1409700 w 2456891"/>
              <a:gd name="connsiteY11" fmla="*/ 158750 h 2293383"/>
              <a:gd name="connsiteX12" fmla="*/ 812800 w 2456891"/>
              <a:gd name="connsiteY12" fmla="*/ 19050 h 2293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56891" h="2293383">
                <a:moveTo>
                  <a:pt x="812800" y="19050"/>
                </a:moveTo>
                <a:cubicBezTo>
                  <a:pt x="658283" y="27517"/>
                  <a:pt x="601133" y="50800"/>
                  <a:pt x="482600" y="209550"/>
                </a:cubicBezTo>
                <a:cubicBezTo>
                  <a:pt x="364067" y="368300"/>
                  <a:pt x="165100" y="759883"/>
                  <a:pt x="101600" y="971550"/>
                </a:cubicBezTo>
                <a:cubicBezTo>
                  <a:pt x="38100" y="1183217"/>
                  <a:pt x="0" y="1278735"/>
                  <a:pt x="101600" y="1479550"/>
                </a:cubicBezTo>
                <a:cubicBezTo>
                  <a:pt x="203200" y="1680365"/>
                  <a:pt x="511709" y="2059497"/>
                  <a:pt x="711200" y="2176440"/>
                </a:cubicBezTo>
                <a:cubicBezTo>
                  <a:pt x="910691" y="2293383"/>
                  <a:pt x="1196948" y="2178821"/>
                  <a:pt x="1298548" y="2181206"/>
                </a:cubicBezTo>
                <a:cubicBezTo>
                  <a:pt x="1400148" y="2183591"/>
                  <a:pt x="1152524" y="2189158"/>
                  <a:pt x="1320799" y="2190748"/>
                </a:cubicBezTo>
                <a:cubicBezTo>
                  <a:pt x="1489074" y="2192338"/>
                  <a:pt x="2159509" y="2281241"/>
                  <a:pt x="2308200" y="2190749"/>
                </a:cubicBezTo>
                <a:cubicBezTo>
                  <a:pt x="2456891" y="2100257"/>
                  <a:pt x="2318782" y="1735114"/>
                  <a:pt x="2212943" y="1647797"/>
                </a:cubicBezTo>
                <a:cubicBezTo>
                  <a:pt x="2107104" y="1560480"/>
                  <a:pt x="1858108" y="1779557"/>
                  <a:pt x="1673164" y="1666849"/>
                </a:cubicBezTo>
                <a:cubicBezTo>
                  <a:pt x="1488220" y="1554141"/>
                  <a:pt x="1147188" y="1222900"/>
                  <a:pt x="1103277" y="971550"/>
                </a:cubicBezTo>
                <a:cubicBezTo>
                  <a:pt x="1059366" y="720200"/>
                  <a:pt x="1458113" y="317500"/>
                  <a:pt x="1409700" y="158750"/>
                </a:cubicBezTo>
                <a:cubicBezTo>
                  <a:pt x="1361287" y="0"/>
                  <a:pt x="967317" y="10583"/>
                  <a:pt x="812800" y="19050"/>
                </a:cubicBezTo>
                <a:close/>
              </a:path>
            </a:pathLst>
          </a:custGeom>
          <a:solidFill>
            <a:schemeClr val="accent6">
              <a:lumMod val="40000"/>
              <a:lumOff val="60000"/>
              <a:alpha val="49000"/>
            </a:schemeClr>
          </a:solidFill>
          <a:ln w="19050" cap="flat" cmpd="sng">
            <a:solidFill>
              <a:srgbClr val="C00000"/>
            </a:solidFill>
            <a:prstDash val="dash"/>
            <a:round/>
            <a:headEnd type="none" w="med" len="med"/>
            <a:tailEnd type="none" w="med" len="lg"/>
          </a:ln>
          <a:effectLst/>
        </p:spPr>
        <p:txBody>
          <a:bodyPr wrap="none" rtlCol="0" anchor="ctr"/>
          <a:lstStyle/>
          <a:p>
            <a:endParaRPr lang="zh-CN" altLang="en-US"/>
          </a:p>
        </p:txBody>
      </p:sp>
      <p:sp>
        <p:nvSpPr>
          <p:cNvPr id="49" name="Freeform 14"/>
          <p:cNvSpPr>
            <a:spLocks/>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4</a:t>
            </a:r>
          </a:p>
        </p:txBody>
      </p:sp>
      <p:sp>
        <p:nvSpPr>
          <p:cNvPr id="50" name="任意多边形 49"/>
          <p:cNvSpPr/>
          <p:nvPr/>
        </p:nvSpPr>
        <p:spPr bwMode="auto">
          <a:xfrm>
            <a:off x="2149444" y="1145117"/>
            <a:ext cx="1472173" cy="1818976"/>
          </a:xfrm>
          <a:custGeom>
            <a:avLst/>
            <a:gdLst>
              <a:gd name="connsiteX0" fmla="*/ 825500 w 1678517"/>
              <a:gd name="connsiteY0" fmla="*/ 48683 h 2652183"/>
              <a:gd name="connsiteX1" fmla="*/ 254000 w 1678517"/>
              <a:gd name="connsiteY1" fmla="*/ 658283 h 2652183"/>
              <a:gd name="connsiteX2" fmla="*/ 38100 w 1678517"/>
              <a:gd name="connsiteY2" fmla="*/ 1178983 h 2652183"/>
              <a:gd name="connsiteX3" fmla="*/ 482600 w 1678517"/>
              <a:gd name="connsiteY3" fmla="*/ 2207683 h 2652183"/>
              <a:gd name="connsiteX4" fmla="*/ 1016000 w 1678517"/>
              <a:gd name="connsiteY4" fmla="*/ 2499783 h 2652183"/>
              <a:gd name="connsiteX5" fmla="*/ 1600200 w 1678517"/>
              <a:gd name="connsiteY5" fmla="*/ 1293283 h 2652183"/>
              <a:gd name="connsiteX6" fmla="*/ 1485900 w 1678517"/>
              <a:gd name="connsiteY6" fmla="*/ 366183 h 2652183"/>
              <a:gd name="connsiteX7" fmla="*/ 825500 w 1678517"/>
              <a:gd name="connsiteY7" fmla="*/ 48683 h 2652183"/>
              <a:gd name="connsiteX0" fmla="*/ 825500 w 1615017"/>
              <a:gd name="connsiteY0" fmla="*/ 48683 h 2572284"/>
              <a:gd name="connsiteX1" fmla="*/ 254000 w 1615017"/>
              <a:gd name="connsiteY1" fmla="*/ 658283 h 2572284"/>
              <a:gd name="connsiteX2" fmla="*/ 38100 w 1615017"/>
              <a:gd name="connsiteY2" fmla="*/ 1178983 h 2572284"/>
              <a:gd name="connsiteX3" fmla="*/ 482600 w 1615017"/>
              <a:gd name="connsiteY3" fmla="*/ 2207683 h 2572284"/>
              <a:gd name="connsiteX4" fmla="*/ 1016000 w 1615017"/>
              <a:gd name="connsiteY4" fmla="*/ 2499783 h 2572284"/>
              <a:gd name="connsiteX5" fmla="*/ 1411258 w 1615017"/>
              <a:gd name="connsiteY5" fmla="*/ 1772679 h 2572284"/>
              <a:gd name="connsiteX6" fmla="*/ 1600200 w 1615017"/>
              <a:gd name="connsiteY6" fmla="*/ 1293283 h 2572284"/>
              <a:gd name="connsiteX7" fmla="*/ 1485900 w 1615017"/>
              <a:gd name="connsiteY7" fmla="*/ 366183 h 2572284"/>
              <a:gd name="connsiteX8" fmla="*/ 825500 w 1615017"/>
              <a:gd name="connsiteY8" fmla="*/ 48683 h 2572284"/>
              <a:gd name="connsiteX0" fmla="*/ 825500 w 1615017"/>
              <a:gd name="connsiteY0" fmla="*/ 48683 h 2273030"/>
              <a:gd name="connsiteX1" fmla="*/ 254000 w 1615017"/>
              <a:gd name="connsiteY1" fmla="*/ 658283 h 2273030"/>
              <a:gd name="connsiteX2" fmla="*/ 38100 w 1615017"/>
              <a:gd name="connsiteY2" fmla="*/ 1178983 h 2273030"/>
              <a:gd name="connsiteX3" fmla="*/ 482600 w 1615017"/>
              <a:gd name="connsiteY3" fmla="*/ 2207683 h 2273030"/>
              <a:gd name="connsiteX4" fmla="*/ 801654 w 1615017"/>
              <a:gd name="connsiteY4" fmla="*/ 1571065 h 2273030"/>
              <a:gd name="connsiteX5" fmla="*/ 1411258 w 1615017"/>
              <a:gd name="connsiteY5" fmla="*/ 1772679 h 2273030"/>
              <a:gd name="connsiteX6" fmla="*/ 1600200 w 1615017"/>
              <a:gd name="connsiteY6" fmla="*/ 1293283 h 2273030"/>
              <a:gd name="connsiteX7" fmla="*/ 1485900 w 1615017"/>
              <a:gd name="connsiteY7" fmla="*/ 366183 h 2273030"/>
              <a:gd name="connsiteX8" fmla="*/ 825500 w 1615017"/>
              <a:gd name="connsiteY8" fmla="*/ 48683 h 2273030"/>
              <a:gd name="connsiteX0" fmla="*/ 825500 w 1615017"/>
              <a:gd name="connsiteY0" fmla="*/ 48683 h 1915816"/>
              <a:gd name="connsiteX1" fmla="*/ 254000 w 1615017"/>
              <a:gd name="connsiteY1" fmla="*/ 658283 h 1915816"/>
              <a:gd name="connsiteX2" fmla="*/ 38100 w 1615017"/>
              <a:gd name="connsiteY2" fmla="*/ 1178983 h 1915816"/>
              <a:gd name="connsiteX3" fmla="*/ 482600 w 1615017"/>
              <a:gd name="connsiteY3" fmla="*/ 1850469 h 1915816"/>
              <a:gd name="connsiteX4" fmla="*/ 801654 w 1615017"/>
              <a:gd name="connsiteY4" fmla="*/ 1571065 h 1915816"/>
              <a:gd name="connsiteX5" fmla="*/ 1411258 w 1615017"/>
              <a:gd name="connsiteY5" fmla="*/ 1772679 h 1915816"/>
              <a:gd name="connsiteX6" fmla="*/ 1600200 w 1615017"/>
              <a:gd name="connsiteY6" fmla="*/ 1293283 h 1915816"/>
              <a:gd name="connsiteX7" fmla="*/ 1485900 w 1615017"/>
              <a:gd name="connsiteY7" fmla="*/ 366183 h 1915816"/>
              <a:gd name="connsiteX8" fmla="*/ 825500 w 1615017"/>
              <a:gd name="connsiteY8" fmla="*/ 48683 h 1915816"/>
              <a:gd name="connsiteX0" fmla="*/ 825500 w 1615017"/>
              <a:gd name="connsiteY0" fmla="*/ 48683 h 1818976"/>
              <a:gd name="connsiteX1" fmla="*/ 254000 w 1615017"/>
              <a:gd name="connsiteY1" fmla="*/ 658283 h 1818976"/>
              <a:gd name="connsiteX2" fmla="*/ 38100 w 1615017"/>
              <a:gd name="connsiteY2" fmla="*/ 1178983 h 1818976"/>
              <a:gd name="connsiteX3" fmla="*/ 482600 w 1615017"/>
              <a:gd name="connsiteY3" fmla="*/ 1636131 h 1818976"/>
              <a:gd name="connsiteX4" fmla="*/ 801654 w 1615017"/>
              <a:gd name="connsiteY4" fmla="*/ 1571065 h 1818976"/>
              <a:gd name="connsiteX5" fmla="*/ 1411258 w 1615017"/>
              <a:gd name="connsiteY5" fmla="*/ 1772679 h 1818976"/>
              <a:gd name="connsiteX6" fmla="*/ 1600200 w 1615017"/>
              <a:gd name="connsiteY6" fmla="*/ 1293283 h 1818976"/>
              <a:gd name="connsiteX7" fmla="*/ 1485900 w 1615017"/>
              <a:gd name="connsiteY7" fmla="*/ 366183 h 1818976"/>
              <a:gd name="connsiteX8" fmla="*/ 825500 w 1615017"/>
              <a:gd name="connsiteY8" fmla="*/ 48683 h 1818976"/>
              <a:gd name="connsiteX0" fmla="*/ 682656 w 1472173"/>
              <a:gd name="connsiteY0" fmla="*/ 48683 h 1818976"/>
              <a:gd name="connsiteX1" fmla="*/ 111156 w 1472173"/>
              <a:gd name="connsiteY1" fmla="*/ 658283 h 1818976"/>
              <a:gd name="connsiteX2" fmla="*/ 38100 w 1472173"/>
              <a:gd name="connsiteY2" fmla="*/ 1178983 h 1818976"/>
              <a:gd name="connsiteX3" fmla="*/ 339756 w 1472173"/>
              <a:gd name="connsiteY3" fmla="*/ 1636131 h 1818976"/>
              <a:gd name="connsiteX4" fmla="*/ 658810 w 1472173"/>
              <a:gd name="connsiteY4" fmla="*/ 1571065 h 1818976"/>
              <a:gd name="connsiteX5" fmla="*/ 1268414 w 1472173"/>
              <a:gd name="connsiteY5" fmla="*/ 1772679 h 1818976"/>
              <a:gd name="connsiteX6" fmla="*/ 1457356 w 1472173"/>
              <a:gd name="connsiteY6" fmla="*/ 1293283 h 1818976"/>
              <a:gd name="connsiteX7" fmla="*/ 1343056 w 1472173"/>
              <a:gd name="connsiteY7" fmla="*/ 366183 h 1818976"/>
              <a:gd name="connsiteX8" fmla="*/ 682656 w 1472173"/>
              <a:gd name="connsiteY8" fmla="*/ 48683 h 181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173" h="1818976">
                <a:moveTo>
                  <a:pt x="682656" y="48683"/>
                </a:moveTo>
                <a:cubicBezTo>
                  <a:pt x="477339" y="97366"/>
                  <a:pt x="218582" y="469900"/>
                  <a:pt x="111156" y="658283"/>
                </a:cubicBezTo>
                <a:cubicBezTo>
                  <a:pt x="3730" y="846666"/>
                  <a:pt x="0" y="1016008"/>
                  <a:pt x="38100" y="1178983"/>
                </a:cubicBezTo>
                <a:cubicBezTo>
                  <a:pt x="76200" y="1341958"/>
                  <a:pt x="236304" y="1570784"/>
                  <a:pt x="339756" y="1636131"/>
                </a:cubicBezTo>
                <a:cubicBezTo>
                  <a:pt x="443208" y="1701478"/>
                  <a:pt x="504034" y="1548307"/>
                  <a:pt x="658810" y="1571065"/>
                </a:cubicBezTo>
                <a:cubicBezTo>
                  <a:pt x="813586" y="1593823"/>
                  <a:pt x="1135323" y="1818976"/>
                  <a:pt x="1268414" y="1772679"/>
                </a:cubicBezTo>
                <a:cubicBezTo>
                  <a:pt x="1401505" y="1726382"/>
                  <a:pt x="1444916" y="1527699"/>
                  <a:pt x="1457356" y="1293283"/>
                </a:cubicBezTo>
                <a:cubicBezTo>
                  <a:pt x="1469796" y="1058867"/>
                  <a:pt x="1472173" y="573616"/>
                  <a:pt x="1343056" y="366183"/>
                </a:cubicBezTo>
                <a:cubicBezTo>
                  <a:pt x="1213939" y="158750"/>
                  <a:pt x="887973" y="0"/>
                  <a:pt x="682656" y="48683"/>
                </a:cubicBezTo>
                <a:close/>
              </a:path>
            </a:pathLst>
          </a:custGeom>
          <a:solidFill>
            <a:schemeClr val="accent3">
              <a:lumMod val="60000"/>
              <a:lumOff val="40000"/>
              <a:alpha val="48000"/>
            </a:schemeClr>
          </a:solidFill>
          <a:ln w="19050" cap="flat" cmpd="sng">
            <a:solidFill>
              <a:srgbClr val="C00000"/>
            </a:solidFill>
            <a:prstDash val="dash"/>
            <a:round/>
            <a:headEnd type="none" w="med" len="med"/>
            <a:tailEnd type="none" w="med" len="lg"/>
          </a:ln>
          <a:effectLst/>
        </p:spPr>
        <p:txBody>
          <a:bodyPr wrap="none" rtlCol="0" anchor="ctr"/>
          <a:lstStyle/>
          <a:p>
            <a:endParaRPr lang="zh-CN" altLang="en-US"/>
          </a:p>
        </p:txBody>
      </p:sp>
      <p:sp>
        <p:nvSpPr>
          <p:cNvPr id="52" name="Freeform 15"/>
          <p:cNvSpPr>
            <a:spLocks/>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51" name="Oval 35"/>
          <p:cNvSpPr>
            <a:spLocks noChangeArrowheads="1"/>
          </p:cNvSpPr>
          <p:nvPr/>
        </p:nvSpPr>
        <p:spPr bwMode="auto">
          <a:xfrm>
            <a:off x="6745305" y="287019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3</a:t>
            </a:r>
          </a:p>
        </p:txBody>
      </p:sp>
      <p:sp>
        <p:nvSpPr>
          <p:cNvPr id="53" name="Line 20"/>
          <p:cNvSpPr>
            <a:spLocks noChangeShapeType="1"/>
          </p:cNvSpPr>
          <p:nvPr/>
        </p:nvSpPr>
        <p:spPr bwMode="auto">
          <a:xfrm flipH="1">
            <a:off x="7059630" y="2513006"/>
            <a:ext cx="270000" cy="396000"/>
          </a:xfrm>
          <a:prstGeom prst="line">
            <a:avLst/>
          </a:prstGeom>
          <a:noFill/>
          <a:ln w="19050">
            <a:solidFill>
              <a:srgbClr val="3333FF"/>
            </a:solidFill>
            <a:round/>
            <a:headEnd/>
            <a:tailEnd type="none" w="med" len="lg"/>
          </a:ln>
          <a:effectLst/>
        </p:spPr>
        <p:txBody>
          <a:bodyPr wrap="none"/>
          <a:lstStyle/>
          <a:p>
            <a:endParaRPr lang="zh-CN" altLang="en-US"/>
          </a:p>
        </p:txBody>
      </p:sp>
      <p:sp>
        <p:nvSpPr>
          <p:cNvPr id="54" name="灯片编号占位符 53"/>
          <p:cNvSpPr>
            <a:spLocks noGrp="1"/>
          </p:cNvSpPr>
          <p:nvPr>
            <p:ph type="sldNum" sz="quarter" idx="12"/>
          </p:nvPr>
        </p:nvSpPr>
        <p:spPr/>
        <p:txBody>
          <a:bodyPr/>
          <a:lstStyle/>
          <a:p>
            <a:fld id="{50590163-6BCD-44DC-87CD-722996653960}" type="slidenum">
              <a:rPr lang="en-US" altLang="zh-CN" smtClean="0"/>
              <a:pPr/>
              <a:t>54</a:t>
            </a:fld>
            <a:r>
              <a:rPr lang="en-US" altLang="zh-CN" smtClean="0"/>
              <a:t>/19</a:t>
            </a:r>
            <a:endParaRPr lang="en-US" altLang="zh-CN"/>
          </a:p>
        </p:txBody>
      </p:sp>
    </p:spTree>
    <p:extLst>
      <p:ext uri="{BB962C8B-B14F-4D97-AF65-F5344CB8AC3E}">
        <p14:creationId xmlns:p14="http://schemas.microsoft.com/office/powerpoint/2010/main" val="354968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45076"/>
                                        </p:tgtEl>
                                      </p:cBhvr>
                                    </p:animEffect>
                                    <p:animScale>
                                      <p:cBhvr>
                                        <p:cTn id="20" dur="250" autoRev="1" fill="hold"/>
                                        <p:tgtEl>
                                          <p:spTgt spid="45076"/>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6" grpId="0" animBg="1"/>
      <p:bldP spid="45121" grpId="0"/>
      <p:bldP spid="47" grpId="0" animBg="1"/>
      <p:bldP spid="50" grpId="0" animBg="1"/>
      <p:bldP spid="51" grpId="0" animBg="1"/>
      <p:bldP spid="5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headEnd/>
            <a:tailEnd/>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headEnd/>
            <a:tailEnd/>
          </a:ln>
          <a:effectLst/>
        </p:spPr>
        <p:txBody>
          <a:bodyPr wrap="square">
            <a:spAutoFit/>
          </a:bodyPr>
          <a:lstStyle/>
          <a:p>
            <a:pPr algn="l">
              <a:spcBef>
                <a:spcPct val="50000"/>
              </a:spcBef>
            </a:pPr>
            <a:r>
              <a:rPr kumimoji="1" lang="zh-CN" altLang="en-US" dirty="0">
                <a:ea typeface="楷体" pitchFamily="49" charset="-122"/>
                <a:cs typeface="Times New Roman" pitchFamily="18" charset="0"/>
              </a:rPr>
              <a:t>普里姆算法求解最小生成树的</a:t>
            </a:r>
            <a:r>
              <a:rPr kumimoji="1" lang="zh-CN" altLang="en-US" dirty="0" smtClean="0">
                <a:ea typeface="楷体" pitchFamily="49" charset="-122"/>
                <a:cs typeface="Times New Roman" pitchFamily="18" charset="0"/>
              </a:rPr>
              <a:t>过程 </a:t>
            </a:r>
            <a:endParaRPr kumimoji="1" lang="zh-CN" altLang="en-US" dirty="0">
              <a:ea typeface="楷体" pitchFamily="49" charset="-122"/>
              <a:cs typeface="Times New Roman" pitchFamily="18" charset="0"/>
            </a:endParaRPr>
          </a:p>
        </p:txBody>
      </p:sp>
      <p:sp>
        <p:nvSpPr>
          <p:cNvPr id="45061" name="Oval 5"/>
          <p:cNvSpPr>
            <a:spLocks noChangeArrowheads="1"/>
          </p:cNvSpPr>
          <p:nvPr/>
        </p:nvSpPr>
        <p:spPr bwMode="auto">
          <a:xfrm>
            <a:off x="1727254"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0</a:t>
            </a:r>
          </a:p>
        </p:txBody>
      </p:sp>
      <p:sp>
        <p:nvSpPr>
          <p:cNvPr id="45062" name="Oval 6"/>
          <p:cNvSpPr>
            <a:spLocks noChangeArrowheads="1"/>
          </p:cNvSpPr>
          <p:nvPr/>
        </p:nvSpPr>
        <p:spPr bwMode="auto">
          <a:xfrm>
            <a:off x="2808341"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63" name="Oval 7"/>
          <p:cNvSpPr>
            <a:spLocks noChangeArrowheads="1"/>
          </p:cNvSpPr>
          <p:nvPr/>
        </p:nvSpPr>
        <p:spPr bwMode="auto">
          <a:xfrm>
            <a:off x="1150991" y="225266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itchFamily="18" charset="0"/>
                <a:cs typeface="Times New Roman" pitchFamily="18" charset="0"/>
              </a:rPr>
              <a:t>5</a:t>
            </a:r>
          </a:p>
        </p:txBody>
      </p:sp>
      <p:sp>
        <p:nvSpPr>
          <p:cNvPr id="45064" name="Oval 8"/>
          <p:cNvSpPr>
            <a:spLocks noChangeArrowheads="1"/>
          </p:cNvSpPr>
          <p:nvPr/>
        </p:nvSpPr>
        <p:spPr bwMode="auto">
          <a:xfrm>
            <a:off x="1800279"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4</a:t>
            </a:r>
          </a:p>
        </p:txBody>
      </p:sp>
      <p:sp>
        <p:nvSpPr>
          <p:cNvPr id="45065" name="Oval 9"/>
          <p:cNvSpPr>
            <a:spLocks noChangeArrowheads="1"/>
          </p:cNvSpPr>
          <p:nvPr/>
        </p:nvSpPr>
        <p:spPr bwMode="auto">
          <a:xfrm>
            <a:off x="2735316"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3</a:t>
            </a:r>
          </a:p>
        </p:txBody>
      </p:sp>
      <p:sp>
        <p:nvSpPr>
          <p:cNvPr id="45066" name="Oval 10"/>
          <p:cNvSpPr>
            <a:spLocks noChangeArrowheads="1"/>
          </p:cNvSpPr>
          <p:nvPr/>
        </p:nvSpPr>
        <p:spPr bwMode="auto">
          <a:xfrm>
            <a:off x="23035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67" name="Oval 11"/>
          <p:cNvSpPr>
            <a:spLocks noChangeArrowheads="1"/>
          </p:cNvSpPr>
          <p:nvPr/>
        </p:nvSpPr>
        <p:spPr bwMode="auto">
          <a:xfrm>
            <a:off x="31671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69" name="Freeform 13"/>
          <p:cNvSpPr>
            <a:spLocks/>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a:spLocks/>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a:spLocks/>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a:spLocks/>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headEnd/>
            <a:tailEnd type="none" w="med" len="lg"/>
          </a:ln>
          <a:effectLst/>
        </p:spPr>
        <p:txBody>
          <a:bodyPr>
            <a:spAutoFit/>
          </a:bodyPr>
          <a:lstStyle/>
          <a:p>
            <a:pPr algn="l">
              <a:spcBef>
                <a:spcPct val="50000"/>
              </a:spcBef>
            </a:pPr>
            <a:r>
              <a:rPr lang="zh-CN" altLang="en-US" dirty="0">
                <a:ea typeface="楷体" pitchFamily="49" charset="-122"/>
                <a:cs typeface="Times New Roman" pitchFamily="18" charset="0"/>
              </a:rPr>
              <a:t>图</a:t>
            </a:r>
            <a:r>
              <a:rPr lang="en-US" altLang="zh-CN" dirty="0">
                <a:ea typeface="楷体" pitchFamily="49" charset="-122"/>
                <a:cs typeface="Times New Roman"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headEnd/>
            <a:tailEnd type="none" w="med" len="lg"/>
          </a:ln>
          <a:effectLst/>
        </p:spPr>
        <p:txBody>
          <a:bodyPr wrap="square">
            <a:spAutoFit/>
          </a:bodyPr>
          <a:lstStyle/>
          <a:p>
            <a:pPr>
              <a:spcBef>
                <a:spcPct val="50000"/>
              </a:spcBef>
            </a:pPr>
            <a:r>
              <a:rPr lang="en-US" altLang="zh-CN" dirty="0">
                <a:solidFill>
                  <a:prstClr val="white"/>
                </a:solidFill>
                <a:ea typeface="楷体" pitchFamily="49" charset="-122"/>
                <a:cs typeface="Times New Roman" pitchFamily="18" charset="0"/>
              </a:rPr>
              <a:t>Prim</a:t>
            </a:r>
            <a:r>
              <a:rPr lang="zh-CN" altLang="en-US" dirty="0">
                <a:solidFill>
                  <a:prstClr val="white"/>
                </a:solidFill>
                <a:ea typeface="楷体" pitchFamily="49" charset="-122"/>
                <a:cs typeface="Times New Roman" pitchFamily="18" charset="0"/>
              </a:rPr>
              <a:t>算法</a:t>
            </a:r>
            <a:r>
              <a:rPr lang="zh-CN" altLang="en-US" dirty="0" smtClean="0">
                <a:solidFill>
                  <a:prstClr val="white"/>
                </a:solidFill>
                <a:ea typeface="楷体" pitchFamily="49" charset="-122"/>
                <a:cs typeface="Times New Roman" pitchFamily="18" charset="0"/>
              </a:rPr>
              <a:t>示例演示（起点</a:t>
            </a:r>
            <a:r>
              <a:rPr lang="en-US" altLang="zh-CN" dirty="0" smtClean="0">
                <a:solidFill>
                  <a:prstClr val="white"/>
                </a:solidFill>
                <a:ea typeface="楷体" pitchFamily="49" charset="-122"/>
                <a:cs typeface="Times New Roman" pitchFamily="18" charset="0"/>
              </a:rPr>
              <a:t>0</a:t>
            </a:r>
            <a:r>
              <a:rPr lang="zh-CN" altLang="en-US" dirty="0" smtClean="0">
                <a:solidFill>
                  <a:prstClr val="white"/>
                </a:solidFill>
                <a:ea typeface="楷体" pitchFamily="49" charset="-122"/>
                <a:cs typeface="Times New Roman" pitchFamily="18" charset="0"/>
              </a:rPr>
              <a:t>）</a:t>
            </a:r>
            <a:endParaRPr lang="zh-CN" altLang="en-US" dirty="0">
              <a:solidFill>
                <a:prstClr val="white"/>
              </a:solidFill>
              <a:ea typeface="楷体" pitchFamily="49" charset="-122"/>
              <a:cs typeface="Times New Roman"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headE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3</a:t>
              </a:r>
            </a:p>
          </p:txBody>
        </p:sp>
        <p:sp>
          <p:nvSpPr>
            <p:cNvPr id="45092" name="Oval 36"/>
            <p:cNvSpPr>
              <a:spLocks noChangeArrowheads="1"/>
            </p:cNvSpPr>
            <p:nvPr/>
          </p:nvSpPr>
          <p:spPr bwMode="auto">
            <a:xfrm>
              <a:off x="6319905" y="207802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93" name="Oval 37"/>
            <p:cNvSpPr>
              <a:spLocks noChangeArrowheads="1"/>
            </p:cNvSpPr>
            <p:nvPr/>
          </p:nvSpPr>
          <p:spPr bwMode="auto">
            <a:xfrm>
              <a:off x="7183505" y="2078023"/>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a:t>2</a:t>
              </a:r>
            </a:p>
          </p:txBody>
        </p:sp>
      </p:grpSp>
      <p:sp>
        <p:nvSpPr>
          <p:cNvPr id="56" name="Freeform 13"/>
          <p:cNvSpPr>
            <a:spLocks/>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3357586" cy="369332"/>
          </a:xfrm>
          <a:prstGeom prst="rect">
            <a:avLst/>
          </a:prstGeom>
          <a:noFill/>
          <a:ln w="19050" algn="ctr">
            <a:noFill/>
            <a:miter lim="800000"/>
            <a:headEnd/>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zh-CN" altLang="en-US" smtClean="0">
                <a:solidFill>
                  <a:srgbClr val="CC00CC"/>
                </a:solidFill>
              </a:rPr>
              <a:t>，</a:t>
            </a:r>
            <a:r>
              <a:rPr lang="en-US" altLang="zh-CN" smtClean="0">
                <a:solidFill>
                  <a:srgbClr val="CC00CC"/>
                </a:solidFill>
              </a:rPr>
              <a:t>3</a:t>
            </a:r>
            <a:r>
              <a:rPr lang="zh-CN" altLang="en-US" smtClean="0">
                <a:solidFill>
                  <a:srgbClr val="CC00CC"/>
                </a:solidFill>
              </a:rPr>
              <a:t>，</a:t>
            </a:r>
            <a:r>
              <a:rPr lang="en-US" altLang="zh-CN" smtClean="0">
                <a:solidFill>
                  <a:srgbClr val="CC00CC"/>
                </a:solidFill>
              </a:rPr>
              <a:t>2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0</a:t>
            </a:r>
          </a:p>
        </p:txBody>
      </p:sp>
      <p:sp>
        <p:nvSpPr>
          <p:cNvPr id="46" name="Oval 33"/>
          <p:cNvSpPr>
            <a:spLocks noChangeArrowheads="1"/>
          </p:cNvSpPr>
          <p:nvPr/>
        </p:nvSpPr>
        <p:spPr bwMode="auto">
          <a:xfrm>
            <a:off x="5156204" y="214311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ea typeface="黑体" pitchFamily="49" charset="-122"/>
                <a:cs typeface="Times New Roman" pitchFamily="18" charset="0"/>
              </a:rPr>
              <a:t>5</a:t>
            </a:r>
          </a:p>
        </p:txBody>
      </p:sp>
      <p:sp>
        <p:nvSpPr>
          <p:cNvPr id="49" name="Freeform 14"/>
          <p:cNvSpPr>
            <a:spLocks/>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4</a:t>
            </a:r>
          </a:p>
        </p:txBody>
      </p:sp>
      <p:sp>
        <p:nvSpPr>
          <p:cNvPr id="50" name="任意多边形 49"/>
          <p:cNvSpPr/>
          <p:nvPr/>
        </p:nvSpPr>
        <p:spPr bwMode="auto">
          <a:xfrm>
            <a:off x="2149444" y="1145117"/>
            <a:ext cx="1388823" cy="1701478"/>
          </a:xfrm>
          <a:custGeom>
            <a:avLst/>
            <a:gdLst>
              <a:gd name="connsiteX0" fmla="*/ 825500 w 1678517"/>
              <a:gd name="connsiteY0" fmla="*/ 48683 h 2652183"/>
              <a:gd name="connsiteX1" fmla="*/ 254000 w 1678517"/>
              <a:gd name="connsiteY1" fmla="*/ 658283 h 2652183"/>
              <a:gd name="connsiteX2" fmla="*/ 38100 w 1678517"/>
              <a:gd name="connsiteY2" fmla="*/ 1178983 h 2652183"/>
              <a:gd name="connsiteX3" fmla="*/ 482600 w 1678517"/>
              <a:gd name="connsiteY3" fmla="*/ 2207683 h 2652183"/>
              <a:gd name="connsiteX4" fmla="*/ 1016000 w 1678517"/>
              <a:gd name="connsiteY4" fmla="*/ 2499783 h 2652183"/>
              <a:gd name="connsiteX5" fmla="*/ 1600200 w 1678517"/>
              <a:gd name="connsiteY5" fmla="*/ 1293283 h 2652183"/>
              <a:gd name="connsiteX6" fmla="*/ 1485900 w 1678517"/>
              <a:gd name="connsiteY6" fmla="*/ 366183 h 2652183"/>
              <a:gd name="connsiteX7" fmla="*/ 825500 w 1678517"/>
              <a:gd name="connsiteY7" fmla="*/ 48683 h 2652183"/>
              <a:gd name="connsiteX0" fmla="*/ 825500 w 1615017"/>
              <a:gd name="connsiteY0" fmla="*/ 48683 h 2572284"/>
              <a:gd name="connsiteX1" fmla="*/ 254000 w 1615017"/>
              <a:gd name="connsiteY1" fmla="*/ 658283 h 2572284"/>
              <a:gd name="connsiteX2" fmla="*/ 38100 w 1615017"/>
              <a:gd name="connsiteY2" fmla="*/ 1178983 h 2572284"/>
              <a:gd name="connsiteX3" fmla="*/ 482600 w 1615017"/>
              <a:gd name="connsiteY3" fmla="*/ 2207683 h 2572284"/>
              <a:gd name="connsiteX4" fmla="*/ 1016000 w 1615017"/>
              <a:gd name="connsiteY4" fmla="*/ 2499783 h 2572284"/>
              <a:gd name="connsiteX5" fmla="*/ 1411258 w 1615017"/>
              <a:gd name="connsiteY5" fmla="*/ 1772679 h 2572284"/>
              <a:gd name="connsiteX6" fmla="*/ 1600200 w 1615017"/>
              <a:gd name="connsiteY6" fmla="*/ 1293283 h 2572284"/>
              <a:gd name="connsiteX7" fmla="*/ 1485900 w 1615017"/>
              <a:gd name="connsiteY7" fmla="*/ 366183 h 2572284"/>
              <a:gd name="connsiteX8" fmla="*/ 825500 w 1615017"/>
              <a:gd name="connsiteY8" fmla="*/ 48683 h 2572284"/>
              <a:gd name="connsiteX0" fmla="*/ 825500 w 1615017"/>
              <a:gd name="connsiteY0" fmla="*/ 48683 h 2273030"/>
              <a:gd name="connsiteX1" fmla="*/ 254000 w 1615017"/>
              <a:gd name="connsiteY1" fmla="*/ 658283 h 2273030"/>
              <a:gd name="connsiteX2" fmla="*/ 38100 w 1615017"/>
              <a:gd name="connsiteY2" fmla="*/ 1178983 h 2273030"/>
              <a:gd name="connsiteX3" fmla="*/ 482600 w 1615017"/>
              <a:gd name="connsiteY3" fmla="*/ 2207683 h 2273030"/>
              <a:gd name="connsiteX4" fmla="*/ 801654 w 1615017"/>
              <a:gd name="connsiteY4" fmla="*/ 1571065 h 2273030"/>
              <a:gd name="connsiteX5" fmla="*/ 1411258 w 1615017"/>
              <a:gd name="connsiteY5" fmla="*/ 1772679 h 2273030"/>
              <a:gd name="connsiteX6" fmla="*/ 1600200 w 1615017"/>
              <a:gd name="connsiteY6" fmla="*/ 1293283 h 2273030"/>
              <a:gd name="connsiteX7" fmla="*/ 1485900 w 1615017"/>
              <a:gd name="connsiteY7" fmla="*/ 366183 h 2273030"/>
              <a:gd name="connsiteX8" fmla="*/ 825500 w 1615017"/>
              <a:gd name="connsiteY8" fmla="*/ 48683 h 2273030"/>
              <a:gd name="connsiteX0" fmla="*/ 825500 w 1615017"/>
              <a:gd name="connsiteY0" fmla="*/ 48683 h 1915816"/>
              <a:gd name="connsiteX1" fmla="*/ 254000 w 1615017"/>
              <a:gd name="connsiteY1" fmla="*/ 658283 h 1915816"/>
              <a:gd name="connsiteX2" fmla="*/ 38100 w 1615017"/>
              <a:gd name="connsiteY2" fmla="*/ 1178983 h 1915816"/>
              <a:gd name="connsiteX3" fmla="*/ 482600 w 1615017"/>
              <a:gd name="connsiteY3" fmla="*/ 1850469 h 1915816"/>
              <a:gd name="connsiteX4" fmla="*/ 801654 w 1615017"/>
              <a:gd name="connsiteY4" fmla="*/ 1571065 h 1915816"/>
              <a:gd name="connsiteX5" fmla="*/ 1411258 w 1615017"/>
              <a:gd name="connsiteY5" fmla="*/ 1772679 h 1915816"/>
              <a:gd name="connsiteX6" fmla="*/ 1600200 w 1615017"/>
              <a:gd name="connsiteY6" fmla="*/ 1293283 h 1915816"/>
              <a:gd name="connsiteX7" fmla="*/ 1485900 w 1615017"/>
              <a:gd name="connsiteY7" fmla="*/ 366183 h 1915816"/>
              <a:gd name="connsiteX8" fmla="*/ 825500 w 1615017"/>
              <a:gd name="connsiteY8" fmla="*/ 48683 h 1915816"/>
              <a:gd name="connsiteX0" fmla="*/ 825500 w 1615017"/>
              <a:gd name="connsiteY0" fmla="*/ 48683 h 1818976"/>
              <a:gd name="connsiteX1" fmla="*/ 254000 w 1615017"/>
              <a:gd name="connsiteY1" fmla="*/ 658283 h 1818976"/>
              <a:gd name="connsiteX2" fmla="*/ 38100 w 1615017"/>
              <a:gd name="connsiteY2" fmla="*/ 1178983 h 1818976"/>
              <a:gd name="connsiteX3" fmla="*/ 482600 w 1615017"/>
              <a:gd name="connsiteY3" fmla="*/ 1636131 h 1818976"/>
              <a:gd name="connsiteX4" fmla="*/ 801654 w 1615017"/>
              <a:gd name="connsiteY4" fmla="*/ 1571065 h 1818976"/>
              <a:gd name="connsiteX5" fmla="*/ 1411258 w 1615017"/>
              <a:gd name="connsiteY5" fmla="*/ 1772679 h 1818976"/>
              <a:gd name="connsiteX6" fmla="*/ 1600200 w 1615017"/>
              <a:gd name="connsiteY6" fmla="*/ 1293283 h 1818976"/>
              <a:gd name="connsiteX7" fmla="*/ 1485900 w 1615017"/>
              <a:gd name="connsiteY7" fmla="*/ 366183 h 1818976"/>
              <a:gd name="connsiteX8" fmla="*/ 825500 w 1615017"/>
              <a:gd name="connsiteY8" fmla="*/ 48683 h 1818976"/>
              <a:gd name="connsiteX0" fmla="*/ 682656 w 1472173"/>
              <a:gd name="connsiteY0" fmla="*/ 48683 h 1818976"/>
              <a:gd name="connsiteX1" fmla="*/ 111156 w 1472173"/>
              <a:gd name="connsiteY1" fmla="*/ 658283 h 1818976"/>
              <a:gd name="connsiteX2" fmla="*/ 38100 w 1472173"/>
              <a:gd name="connsiteY2" fmla="*/ 1178983 h 1818976"/>
              <a:gd name="connsiteX3" fmla="*/ 339756 w 1472173"/>
              <a:gd name="connsiteY3" fmla="*/ 1636131 h 1818976"/>
              <a:gd name="connsiteX4" fmla="*/ 658810 w 1472173"/>
              <a:gd name="connsiteY4" fmla="*/ 1571065 h 1818976"/>
              <a:gd name="connsiteX5" fmla="*/ 1268414 w 1472173"/>
              <a:gd name="connsiteY5" fmla="*/ 1772679 h 1818976"/>
              <a:gd name="connsiteX6" fmla="*/ 1457356 w 1472173"/>
              <a:gd name="connsiteY6" fmla="*/ 1293283 h 1818976"/>
              <a:gd name="connsiteX7" fmla="*/ 1343056 w 1472173"/>
              <a:gd name="connsiteY7" fmla="*/ 366183 h 1818976"/>
              <a:gd name="connsiteX8" fmla="*/ 682656 w 1472173"/>
              <a:gd name="connsiteY8" fmla="*/ 48683 h 1818976"/>
              <a:gd name="connsiteX0" fmla="*/ 682656 w 1388823"/>
              <a:gd name="connsiteY0" fmla="*/ 48683 h 1890418"/>
              <a:gd name="connsiteX1" fmla="*/ 111156 w 1388823"/>
              <a:gd name="connsiteY1" fmla="*/ 658283 h 1890418"/>
              <a:gd name="connsiteX2" fmla="*/ 38100 w 1388823"/>
              <a:gd name="connsiteY2" fmla="*/ 1178983 h 1890418"/>
              <a:gd name="connsiteX3" fmla="*/ 339756 w 1388823"/>
              <a:gd name="connsiteY3" fmla="*/ 1636131 h 1890418"/>
              <a:gd name="connsiteX4" fmla="*/ 658810 w 1388823"/>
              <a:gd name="connsiteY4" fmla="*/ 1571065 h 1890418"/>
              <a:gd name="connsiteX5" fmla="*/ 1268414 w 1388823"/>
              <a:gd name="connsiteY5" fmla="*/ 1772679 h 1890418"/>
              <a:gd name="connsiteX6" fmla="*/ 957258 w 1388823"/>
              <a:gd name="connsiteY6" fmla="*/ 864631 h 1890418"/>
              <a:gd name="connsiteX7" fmla="*/ 1343056 w 1388823"/>
              <a:gd name="connsiteY7" fmla="*/ 366183 h 1890418"/>
              <a:gd name="connsiteX8" fmla="*/ 682656 w 1388823"/>
              <a:gd name="connsiteY8" fmla="*/ 48683 h 1890418"/>
              <a:gd name="connsiteX0" fmla="*/ 682656 w 1388823"/>
              <a:gd name="connsiteY0" fmla="*/ 48683 h 1701478"/>
              <a:gd name="connsiteX1" fmla="*/ 111156 w 1388823"/>
              <a:gd name="connsiteY1" fmla="*/ 658283 h 1701478"/>
              <a:gd name="connsiteX2" fmla="*/ 38100 w 1388823"/>
              <a:gd name="connsiteY2" fmla="*/ 1178983 h 1701478"/>
              <a:gd name="connsiteX3" fmla="*/ 339756 w 1388823"/>
              <a:gd name="connsiteY3" fmla="*/ 1636131 h 1701478"/>
              <a:gd name="connsiteX4" fmla="*/ 658810 w 1388823"/>
              <a:gd name="connsiteY4" fmla="*/ 1571065 h 1701478"/>
              <a:gd name="connsiteX5" fmla="*/ 625440 w 1388823"/>
              <a:gd name="connsiteY5" fmla="*/ 1272589 h 1701478"/>
              <a:gd name="connsiteX6" fmla="*/ 957258 w 1388823"/>
              <a:gd name="connsiteY6" fmla="*/ 864631 h 1701478"/>
              <a:gd name="connsiteX7" fmla="*/ 1343056 w 1388823"/>
              <a:gd name="connsiteY7" fmla="*/ 366183 h 1701478"/>
              <a:gd name="connsiteX8" fmla="*/ 682656 w 1388823"/>
              <a:gd name="connsiteY8" fmla="*/ 48683 h 1701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8823" h="1701478">
                <a:moveTo>
                  <a:pt x="682656" y="48683"/>
                </a:moveTo>
                <a:cubicBezTo>
                  <a:pt x="477339" y="97366"/>
                  <a:pt x="218582" y="469900"/>
                  <a:pt x="111156" y="658283"/>
                </a:cubicBezTo>
                <a:cubicBezTo>
                  <a:pt x="3730" y="846666"/>
                  <a:pt x="0" y="1016008"/>
                  <a:pt x="38100" y="1178983"/>
                </a:cubicBezTo>
                <a:cubicBezTo>
                  <a:pt x="76200" y="1341958"/>
                  <a:pt x="236304" y="1570784"/>
                  <a:pt x="339756" y="1636131"/>
                </a:cubicBezTo>
                <a:cubicBezTo>
                  <a:pt x="443208" y="1701478"/>
                  <a:pt x="611196" y="1631655"/>
                  <a:pt x="658810" y="1571065"/>
                </a:cubicBezTo>
                <a:cubicBezTo>
                  <a:pt x="706424" y="1510475"/>
                  <a:pt x="575699" y="1390328"/>
                  <a:pt x="625440" y="1272589"/>
                </a:cubicBezTo>
                <a:cubicBezTo>
                  <a:pt x="675181" y="1154850"/>
                  <a:pt x="837655" y="1015699"/>
                  <a:pt x="957258" y="864631"/>
                </a:cubicBezTo>
                <a:cubicBezTo>
                  <a:pt x="1076861" y="713563"/>
                  <a:pt x="1388823" y="502174"/>
                  <a:pt x="1343056" y="366183"/>
                </a:cubicBezTo>
                <a:cubicBezTo>
                  <a:pt x="1297289" y="230192"/>
                  <a:pt x="887973" y="0"/>
                  <a:pt x="682656" y="48683"/>
                </a:cubicBezTo>
                <a:close/>
              </a:path>
            </a:pathLst>
          </a:custGeom>
          <a:solidFill>
            <a:schemeClr val="accent3">
              <a:lumMod val="60000"/>
              <a:lumOff val="40000"/>
              <a:alpha val="49000"/>
            </a:schemeClr>
          </a:solidFill>
          <a:ln w="19050" cap="flat" cmpd="sng">
            <a:solidFill>
              <a:srgbClr val="C00000"/>
            </a:solidFill>
            <a:prstDash val="dash"/>
            <a:round/>
            <a:headEnd type="none" w="med" len="med"/>
            <a:tailEnd type="none" w="med" len="lg"/>
          </a:ln>
          <a:effectLst/>
        </p:spPr>
        <p:txBody>
          <a:bodyPr wrap="none" rtlCol="0" anchor="ctr"/>
          <a:lstStyle/>
          <a:p>
            <a:endParaRPr lang="zh-CN" altLang="en-US"/>
          </a:p>
        </p:txBody>
      </p:sp>
      <p:sp>
        <p:nvSpPr>
          <p:cNvPr id="52" name="Freeform 15"/>
          <p:cNvSpPr>
            <a:spLocks/>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51" name="Oval 35"/>
          <p:cNvSpPr>
            <a:spLocks noChangeArrowheads="1"/>
          </p:cNvSpPr>
          <p:nvPr/>
        </p:nvSpPr>
        <p:spPr bwMode="auto">
          <a:xfrm>
            <a:off x="6745305" y="287019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3</a:t>
            </a:r>
          </a:p>
        </p:txBody>
      </p:sp>
      <p:sp>
        <p:nvSpPr>
          <p:cNvPr id="53" name="Line 20"/>
          <p:cNvSpPr>
            <a:spLocks noChangeShapeType="1"/>
          </p:cNvSpPr>
          <p:nvPr/>
        </p:nvSpPr>
        <p:spPr bwMode="auto">
          <a:xfrm flipH="1">
            <a:off x="7059630" y="2513006"/>
            <a:ext cx="270000" cy="396000"/>
          </a:xfrm>
          <a:prstGeom prst="line">
            <a:avLst/>
          </a:prstGeom>
          <a:noFill/>
          <a:ln w="19050">
            <a:solidFill>
              <a:srgbClr val="3333FF"/>
            </a:solidFill>
            <a:round/>
            <a:headEnd/>
            <a:tailEnd type="none" w="med" len="lg"/>
          </a:ln>
          <a:effectLst/>
        </p:spPr>
        <p:txBody>
          <a:bodyPr wrap="none"/>
          <a:lstStyle/>
          <a:p>
            <a:endParaRPr lang="zh-CN" altLang="en-US"/>
          </a:p>
        </p:txBody>
      </p:sp>
      <p:sp>
        <p:nvSpPr>
          <p:cNvPr id="54" name="Oval 37"/>
          <p:cNvSpPr>
            <a:spLocks noChangeArrowheads="1"/>
          </p:cNvSpPr>
          <p:nvPr/>
        </p:nvSpPr>
        <p:spPr bwMode="auto">
          <a:xfrm>
            <a:off x="7181868" y="207167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a:solidFill>
                  <a:srgbClr val="FF00FF"/>
                </a:solidFill>
                <a:latin typeface="Times New Roman" pitchFamily="18" charset="0"/>
                <a:cs typeface="Times New Roman" pitchFamily="18" charset="0"/>
              </a:rPr>
              <a:t>2</a:t>
            </a:r>
          </a:p>
        </p:txBody>
      </p:sp>
      <p:sp>
        <p:nvSpPr>
          <p:cNvPr id="55" name="任意多边形 54"/>
          <p:cNvSpPr/>
          <p:nvPr/>
        </p:nvSpPr>
        <p:spPr bwMode="auto">
          <a:xfrm>
            <a:off x="920750" y="1183217"/>
            <a:ext cx="2836333" cy="2565400"/>
          </a:xfrm>
          <a:custGeom>
            <a:avLst/>
            <a:gdLst>
              <a:gd name="connsiteX0" fmla="*/ 704850 w 2836333"/>
              <a:gd name="connsiteY0" fmla="*/ 124883 h 2565400"/>
              <a:gd name="connsiteX1" fmla="*/ 184150 w 2836333"/>
              <a:gd name="connsiteY1" fmla="*/ 759883 h 2565400"/>
              <a:gd name="connsiteX2" fmla="*/ 120650 w 2836333"/>
              <a:gd name="connsiteY2" fmla="*/ 1534583 h 2565400"/>
              <a:gd name="connsiteX3" fmla="*/ 908050 w 2836333"/>
              <a:gd name="connsiteY3" fmla="*/ 2360083 h 2565400"/>
              <a:gd name="connsiteX4" fmla="*/ 2101850 w 2836333"/>
              <a:gd name="connsiteY4" fmla="*/ 2398183 h 2565400"/>
              <a:gd name="connsiteX5" fmla="*/ 2749550 w 2836333"/>
              <a:gd name="connsiteY5" fmla="*/ 1356783 h 2565400"/>
              <a:gd name="connsiteX6" fmla="*/ 2622550 w 2836333"/>
              <a:gd name="connsiteY6" fmla="*/ 886883 h 2565400"/>
              <a:gd name="connsiteX7" fmla="*/ 2216150 w 2836333"/>
              <a:gd name="connsiteY7" fmla="*/ 950383 h 2565400"/>
              <a:gd name="connsiteX8" fmla="*/ 2165350 w 2836333"/>
              <a:gd name="connsiteY8" fmla="*/ 1432983 h 2565400"/>
              <a:gd name="connsiteX9" fmla="*/ 1746250 w 2836333"/>
              <a:gd name="connsiteY9" fmla="*/ 1788583 h 2565400"/>
              <a:gd name="connsiteX10" fmla="*/ 908050 w 2836333"/>
              <a:gd name="connsiteY10" fmla="*/ 1559983 h 2565400"/>
              <a:gd name="connsiteX11" fmla="*/ 781050 w 2836333"/>
              <a:gd name="connsiteY11" fmla="*/ 1166283 h 2565400"/>
              <a:gd name="connsiteX12" fmla="*/ 1022350 w 2836333"/>
              <a:gd name="connsiteY12" fmla="*/ 772583 h 2565400"/>
              <a:gd name="connsiteX13" fmla="*/ 1339850 w 2836333"/>
              <a:gd name="connsiteY13" fmla="*/ 315383 h 2565400"/>
              <a:gd name="connsiteX14" fmla="*/ 1238250 w 2836333"/>
              <a:gd name="connsiteY14" fmla="*/ 35983 h 2565400"/>
              <a:gd name="connsiteX15" fmla="*/ 704850 w 2836333"/>
              <a:gd name="connsiteY15" fmla="*/ 124883 h 256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6333" h="2565400">
                <a:moveTo>
                  <a:pt x="704850" y="124883"/>
                </a:moveTo>
                <a:cubicBezTo>
                  <a:pt x="529167" y="245533"/>
                  <a:pt x="281517" y="524933"/>
                  <a:pt x="184150" y="759883"/>
                </a:cubicBezTo>
                <a:cubicBezTo>
                  <a:pt x="86783" y="994833"/>
                  <a:pt x="0" y="1267883"/>
                  <a:pt x="120650" y="1534583"/>
                </a:cubicBezTo>
                <a:cubicBezTo>
                  <a:pt x="241300" y="1801283"/>
                  <a:pt x="577850" y="2216150"/>
                  <a:pt x="908050" y="2360083"/>
                </a:cubicBezTo>
                <a:cubicBezTo>
                  <a:pt x="1238250" y="2504016"/>
                  <a:pt x="1794933" y="2565400"/>
                  <a:pt x="2101850" y="2398183"/>
                </a:cubicBezTo>
                <a:cubicBezTo>
                  <a:pt x="2408767" y="2230966"/>
                  <a:pt x="2662767" y="1608666"/>
                  <a:pt x="2749550" y="1356783"/>
                </a:cubicBezTo>
                <a:cubicBezTo>
                  <a:pt x="2836333" y="1104900"/>
                  <a:pt x="2711450" y="954616"/>
                  <a:pt x="2622550" y="886883"/>
                </a:cubicBezTo>
                <a:cubicBezTo>
                  <a:pt x="2533650" y="819150"/>
                  <a:pt x="2292350" y="859366"/>
                  <a:pt x="2216150" y="950383"/>
                </a:cubicBezTo>
                <a:cubicBezTo>
                  <a:pt x="2139950" y="1041400"/>
                  <a:pt x="2243667" y="1293283"/>
                  <a:pt x="2165350" y="1432983"/>
                </a:cubicBezTo>
                <a:cubicBezTo>
                  <a:pt x="2087033" y="1572683"/>
                  <a:pt x="1955800" y="1767416"/>
                  <a:pt x="1746250" y="1788583"/>
                </a:cubicBezTo>
                <a:cubicBezTo>
                  <a:pt x="1536700" y="1809750"/>
                  <a:pt x="1068917" y="1663700"/>
                  <a:pt x="908050" y="1559983"/>
                </a:cubicBezTo>
                <a:cubicBezTo>
                  <a:pt x="747183" y="1456266"/>
                  <a:pt x="762000" y="1297516"/>
                  <a:pt x="781050" y="1166283"/>
                </a:cubicBezTo>
                <a:cubicBezTo>
                  <a:pt x="800100" y="1035050"/>
                  <a:pt x="929217" y="914400"/>
                  <a:pt x="1022350" y="772583"/>
                </a:cubicBezTo>
                <a:cubicBezTo>
                  <a:pt x="1115483" y="630766"/>
                  <a:pt x="1303867" y="438150"/>
                  <a:pt x="1339850" y="315383"/>
                </a:cubicBezTo>
                <a:cubicBezTo>
                  <a:pt x="1375833" y="192616"/>
                  <a:pt x="1344083" y="71966"/>
                  <a:pt x="1238250" y="35983"/>
                </a:cubicBezTo>
                <a:cubicBezTo>
                  <a:pt x="1132417" y="0"/>
                  <a:pt x="880533" y="4233"/>
                  <a:pt x="704850" y="124883"/>
                </a:cubicBezTo>
                <a:close/>
              </a:path>
            </a:pathLst>
          </a:custGeom>
          <a:solidFill>
            <a:schemeClr val="accent6">
              <a:lumMod val="40000"/>
              <a:lumOff val="60000"/>
              <a:alpha val="47000"/>
            </a:schemeClr>
          </a:solidFill>
          <a:ln w="28575" cap="flat" cmpd="sng">
            <a:solidFill>
              <a:srgbClr val="C00000"/>
            </a:solidFill>
            <a:prstDash val="dash"/>
            <a:round/>
            <a:headEnd type="none" w="med" len="med"/>
            <a:tailEnd type="none" w="med" len="lg"/>
          </a:ln>
          <a:effectLst/>
        </p:spPr>
        <p:txBody>
          <a:bodyPr wrap="none" rtlCol="0" anchor="ctr"/>
          <a:lstStyle/>
          <a:p>
            <a:endParaRPr lang="zh-CN" altLang="en-US"/>
          </a:p>
        </p:txBody>
      </p:sp>
      <p:sp>
        <p:nvSpPr>
          <p:cNvPr id="57" name="Line 19"/>
          <p:cNvSpPr>
            <a:spLocks noChangeShapeType="1"/>
          </p:cNvSpPr>
          <p:nvPr/>
        </p:nvSpPr>
        <p:spPr bwMode="auto">
          <a:xfrm>
            <a:off x="7092968" y="1701788"/>
            <a:ext cx="176400" cy="399600"/>
          </a:xfrm>
          <a:prstGeom prst="line">
            <a:avLst/>
          </a:prstGeom>
          <a:noFill/>
          <a:ln w="19050">
            <a:solidFill>
              <a:srgbClr val="3333FF"/>
            </a:solidFill>
            <a:round/>
            <a:headEnd/>
            <a:tailEnd type="none" w="med" len="lg"/>
          </a:ln>
          <a:effectLst/>
        </p:spPr>
        <p:txBody>
          <a:bodyPr wrap="none"/>
          <a:lstStyle/>
          <a:p>
            <a:endParaRPr lang="zh-CN" altLang="en-US"/>
          </a:p>
        </p:txBody>
      </p:sp>
      <p:sp>
        <p:nvSpPr>
          <p:cNvPr id="58" name="灯片编号占位符 57"/>
          <p:cNvSpPr>
            <a:spLocks noGrp="1"/>
          </p:cNvSpPr>
          <p:nvPr>
            <p:ph type="sldNum" sz="quarter" idx="12"/>
          </p:nvPr>
        </p:nvSpPr>
        <p:spPr/>
        <p:txBody>
          <a:bodyPr/>
          <a:lstStyle/>
          <a:p>
            <a:fld id="{50590163-6BCD-44DC-87CD-722996653960}" type="slidenum">
              <a:rPr lang="en-US" altLang="zh-CN" smtClean="0"/>
              <a:pPr/>
              <a:t>55</a:t>
            </a:fld>
            <a:r>
              <a:rPr lang="en-US" altLang="zh-CN" smtClean="0"/>
              <a:t>/19</a:t>
            </a:r>
            <a:endParaRPr lang="en-US" altLang="zh-CN"/>
          </a:p>
        </p:txBody>
      </p:sp>
    </p:spTree>
    <p:extLst>
      <p:ext uri="{BB962C8B-B14F-4D97-AF65-F5344CB8AC3E}">
        <p14:creationId xmlns:p14="http://schemas.microsoft.com/office/powerpoint/2010/main" val="237207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45075"/>
                                        </p:tgtEl>
                                      </p:cBhvr>
                                    </p:animEffect>
                                    <p:animScale>
                                      <p:cBhvr>
                                        <p:cTn id="20" dur="250" autoRev="1" fill="hold"/>
                                        <p:tgtEl>
                                          <p:spTgt spid="45075"/>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5" grpId="0" animBg="1"/>
      <p:bldP spid="45121" grpId="0"/>
      <p:bldP spid="50" grpId="0" animBg="1"/>
      <p:bldP spid="54" grpId="0" animBg="1"/>
      <p:bldP spid="55" grpId="0" animBg="1"/>
      <p:bldP spid="5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headEnd/>
            <a:tailEnd/>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headEnd/>
            <a:tailEnd/>
          </a:ln>
          <a:effectLst/>
        </p:spPr>
        <p:txBody>
          <a:bodyPr wrap="square">
            <a:spAutoFit/>
          </a:bodyPr>
          <a:lstStyle/>
          <a:p>
            <a:pPr algn="l">
              <a:spcBef>
                <a:spcPct val="50000"/>
              </a:spcBef>
            </a:pPr>
            <a:r>
              <a:rPr kumimoji="1" lang="zh-CN" altLang="en-US" dirty="0">
                <a:ea typeface="楷体" pitchFamily="49" charset="-122"/>
                <a:cs typeface="Times New Roman" pitchFamily="18" charset="0"/>
              </a:rPr>
              <a:t>普里姆算法求解最小生成树的</a:t>
            </a:r>
            <a:r>
              <a:rPr kumimoji="1" lang="zh-CN" altLang="en-US" dirty="0" smtClean="0">
                <a:ea typeface="楷体" pitchFamily="49" charset="-122"/>
                <a:cs typeface="Times New Roman" pitchFamily="18" charset="0"/>
              </a:rPr>
              <a:t>过程 </a:t>
            </a:r>
            <a:endParaRPr kumimoji="1" lang="zh-CN" altLang="en-US" dirty="0">
              <a:ea typeface="楷体" pitchFamily="49" charset="-122"/>
              <a:cs typeface="Times New Roman" pitchFamily="18" charset="0"/>
            </a:endParaRPr>
          </a:p>
        </p:txBody>
      </p:sp>
      <p:sp>
        <p:nvSpPr>
          <p:cNvPr id="45061" name="Oval 5"/>
          <p:cNvSpPr>
            <a:spLocks noChangeArrowheads="1"/>
          </p:cNvSpPr>
          <p:nvPr/>
        </p:nvSpPr>
        <p:spPr bwMode="auto">
          <a:xfrm>
            <a:off x="1727254"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0</a:t>
            </a:r>
          </a:p>
        </p:txBody>
      </p:sp>
      <p:sp>
        <p:nvSpPr>
          <p:cNvPr id="45062" name="Oval 6"/>
          <p:cNvSpPr>
            <a:spLocks noChangeArrowheads="1"/>
          </p:cNvSpPr>
          <p:nvPr/>
        </p:nvSpPr>
        <p:spPr bwMode="auto">
          <a:xfrm>
            <a:off x="2808341" y="1387475"/>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1</a:t>
            </a:r>
          </a:p>
        </p:txBody>
      </p:sp>
      <p:sp>
        <p:nvSpPr>
          <p:cNvPr id="45063" name="Oval 7"/>
          <p:cNvSpPr>
            <a:spLocks noChangeArrowheads="1"/>
          </p:cNvSpPr>
          <p:nvPr/>
        </p:nvSpPr>
        <p:spPr bwMode="auto">
          <a:xfrm>
            <a:off x="1150991" y="225266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itchFamily="18" charset="0"/>
                <a:cs typeface="Times New Roman" pitchFamily="18" charset="0"/>
              </a:rPr>
              <a:t>5</a:t>
            </a:r>
          </a:p>
        </p:txBody>
      </p:sp>
      <p:sp>
        <p:nvSpPr>
          <p:cNvPr id="45064" name="Oval 8"/>
          <p:cNvSpPr>
            <a:spLocks noChangeArrowheads="1"/>
          </p:cNvSpPr>
          <p:nvPr/>
        </p:nvSpPr>
        <p:spPr bwMode="auto">
          <a:xfrm>
            <a:off x="1800279"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4</a:t>
            </a:r>
          </a:p>
        </p:txBody>
      </p:sp>
      <p:sp>
        <p:nvSpPr>
          <p:cNvPr id="45065" name="Oval 9"/>
          <p:cNvSpPr>
            <a:spLocks noChangeArrowheads="1"/>
          </p:cNvSpPr>
          <p:nvPr/>
        </p:nvSpPr>
        <p:spPr bwMode="auto">
          <a:xfrm>
            <a:off x="2735316" y="2971800"/>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3</a:t>
            </a:r>
          </a:p>
        </p:txBody>
      </p:sp>
      <p:sp>
        <p:nvSpPr>
          <p:cNvPr id="45066" name="Oval 10"/>
          <p:cNvSpPr>
            <a:spLocks noChangeArrowheads="1"/>
          </p:cNvSpPr>
          <p:nvPr/>
        </p:nvSpPr>
        <p:spPr bwMode="auto">
          <a:xfrm>
            <a:off x="23035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67" name="Oval 11"/>
          <p:cNvSpPr>
            <a:spLocks noChangeArrowheads="1"/>
          </p:cNvSpPr>
          <p:nvPr/>
        </p:nvSpPr>
        <p:spPr bwMode="auto">
          <a:xfrm>
            <a:off x="3167116" y="2179638"/>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69" name="Freeform 13"/>
          <p:cNvSpPr>
            <a:spLocks/>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a:spLocks/>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a:spLocks/>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a:spLocks/>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headE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41616" y="1706563"/>
            <a:ext cx="411096" cy="338554"/>
          </a:xfrm>
          <a:prstGeom prst="rect">
            <a:avLst/>
          </a:prstGeom>
          <a:noFill/>
          <a:ln w="19050" algn="ctr">
            <a:noFill/>
            <a:miter lim="800000"/>
            <a:headEnd/>
            <a:tailEnd type="none" w="med" len="lg"/>
          </a:ln>
          <a:effectLst/>
        </p:spPr>
        <p:txBody>
          <a:bodyPr wrap="square">
            <a:spAutoFit/>
          </a:bodyPr>
          <a:lstStyle/>
          <a:p>
            <a:pPr algn="l">
              <a:spcBef>
                <a:spcPct val="50000"/>
              </a:spcBef>
            </a:pPr>
            <a:r>
              <a:rPr lang="en-US" altLang="zh-CN" sz="1600" dirty="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headEnd/>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headEnd/>
            <a:tailEnd type="none" w="med" len="lg"/>
          </a:ln>
          <a:effectLst/>
        </p:spPr>
        <p:txBody>
          <a:bodyPr>
            <a:spAutoFit/>
          </a:bodyPr>
          <a:lstStyle/>
          <a:p>
            <a:pPr algn="l">
              <a:spcBef>
                <a:spcPct val="50000"/>
              </a:spcBef>
            </a:pPr>
            <a:r>
              <a:rPr lang="zh-CN" altLang="en-US" dirty="0">
                <a:ea typeface="楷体" pitchFamily="49" charset="-122"/>
                <a:cs typeface="Times New Roman" pitchFamily="18" charset="0"/>
              </a:rPr>
              <a:t>图</a:t>
            </a:r>
            <a:r>
              <a:rPr lang="en-US" altLang="zh-CN" dirty="0">
                <a:ea typeface="楷体" pitchFamily="49" charset="-122"/>
                <a:cs typeface="Times New Roman"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headEnd/>
            <a:tailEnd type="none" w="med" len="lg"/>
          </a:ln>
          <a:effectLst/>
        </p:spPr>
        <p:txBody>
          <a:bodyPr wrap="square">
            <a:spAutoFit/>
          </a:bodyPr>
          <a:lstStyle/>
          <a:p>
            <a:pPr>
              <a:spcBef>
                <a:spcPct val="50000"/>
              </a:spcBef>
            </a:pPr>
            <a:r>
              <a:rPr lang="en-US" altLang="zh-CN" dirty="0">
                <a:solidFill>
                  <a:prstClr val="white"/>
                </a:solidFill>
                <a:ea typeface="楷体" pitchFamily="49" charset="-122"/>
                <a:cs typeface="Times New Roman" pitchFamily="18" charset="0"/>
              </a:rPr>
              <a:t>Prim</a:t>
            </a:r>
            <a:r>
              <a:rPr lang="zh-CN" altLang="en-US" dirty="0">
                <a:solidFill>
                  <a:prstClr val="white"/>
                </a:solidFill>
                <a:ea typeface="楷体" pitchFamily="49" charset="-122"/>
                <a:cs typeface="Times New Roman" pitchFamily="18" charset="0"/>
              </a:rPr>
              <a:t>算法</a:t>
            </a:r>
            <a:r>
              <a:rPr lang="zh-CN" altLang="en-US" dirty="0" smtClean="0">
                <a:solidFill>
                  <a:prstClr val="white"/>
                </a:solidFill>
                <a:ea typeface="楷体" pitchFamily="49" charset="-122"/>
                <a:cs typeface="Times New Roman" pitchFamily="18" charset="0"/>
              </a:rPr>
              <a:t>示例演示（起点</a:t>
            </a:r>
            <a:r>
              <a:rPr lang="en-US" altLang="zh-CN" dirty="0" smtClean="0">
                <a:solidFill>
                  <a:prstClr val="white"/>
                </a:solidFill>
                <a:ea typeface="楷体" pitchFamily="49" charset="-122"/>
                <a:cs typeface="Times New Roman" pitchFamily="18" charset="0"/>
              </a:rPr>
              <a:t>0</a:t>
            </a:r>
            <a:r>
              <a:rPr lang="zh-CN" altLang="en-US" dirty="0" smtClean="0">
                <a:solidFill>
                  <a:prstClr val="white"/>
                </a:solidFill>
                <a:ea typeface="楷体" pitchFamily="49" charset="-122"/>
                <a:cs typeface="Times New Roman" pitchFamily="18" charset="0"/>
              </a:rPr>
              <a:t>）</a:t>
            </a:r>
            <a:endParaRPr lang="zh-CN" altLang="en-US" dirty="0">
              <a:solidFill>
                <a:prstClr val="white"/>
              </a:solidFill>
              <a:ea typeface="楷体" pitchFamily="49" charset="-122"/>
              <a:cs typeface="Times New Roman"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headE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dirty="0"/>
                <a:t>3</a:t>
              </a:r>
            </a:p>
          </p:txBody>
        </p:sp>
        <p:sp>
          <p:nvSpPr>
            <p:cNvPr id="45092" name="Oval 36"/>
            <p:cNvSpPr>
              <a:spLocks noChangeArrowheads="1"/>
            </p:cNvSpPr>
            <p:nvPr/>
          </p:nvSpPr>
          <p:spPr bwMode="auto">
            <a:xfrm>
              <a:off x="6319905" y="2078023"/>
              <a:ext cx="360363"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itchFamily="18" charset="0"/>
                  <a:cs typeface="Times New Roman" pitchFamily="18" charset="0"/>
                </a:rPr>
                <a:t>6</a:t>
              </a:r>
            </a:p>
          </p:txBody>
        </p:sp>
        <p:sp>
          <p:nvSpPr>
            <p:cNvPr id="45093" name="Oval 37"/>
            <p:cNvSpPr>
              <a:spLocks noChangeArrowheads="1"/>
            </p:cNvSpPr>
            <p:nvPr/>
          </p:nvSpPr>
          <p:spPr bwMode="auto">
            <a:xfrm>
              <a:off x="7183505" y="2078023"/>
              <a:ext cx="360363" cy="431800"/>
            </a:xfrm>
            <a:prstGeom prst="ellipse">
              <a:avLst/>
            </a:prstGeom>
            <a:solidFill>
              <a:schemeClr val="accent1"/>
            </a:solidFill>
            <a:ln w="19050" algn="ctr">
              <a:solidFill>
                <a:srgbClr val="3333FF"/>
              </a:solidFill>
              <a:round/>
              <a:headEnd/>
              <a:tailEnd type="none" w="med" len="lg"/>
            </a:ln>
            <a:effectLst/>
          </p:spPr>
          <p:txBody>
            <a:bodyPr wrap="none" anchor="ctr"/>
            <a:lstStyle/>
            <a:p>
              <a:r>
                <a:rPr lang="en-US" altLang="zh-CN"/>
                <a:t>2</a:t>
              </a:r>
            </a:p>
          </p:txBody>
        </p:sp>
      </p:grpSp>
      <p:sp>
        <p:nvSpPr>
          <p:cNvPr id="56" name="Freeform 13"/>
          <p:cNvSpPr>
            <a:spLocks/>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3571900" cy="369332"/>
          </a:xfrm>
          <a:prstGeom prst="rect">
            <a:avLst/>
          </a:prstGeom>
          <a:noFill/>
          <a:ln w="19050" algn="ctr">
            <a:noFill/>
            <a:miter lim="800000"/>
            <a:headEnd/>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zh-CN" altLang="en-US" smtClean="0">
                <a:solidFill>
                  <a:srgbClr val="CC00CC"/>
                </a:solidFill>
              </a:rPr>
              <a:t>，</a:t>
            </a:r>
            <a:r>
              <a:rPr lang="en-US" altLang="zh-CN" smtClean="0">
                <a:solidFill>
                  <a:srgbClr val="CC00CC"/>
                </a:solidFill>
              </a:rPr>
              <a:t>3</a:t>
            </a:r>
            <a:r>
              <a:rPr lang="zh-CN" altLang="en-US" smtClean="0">
                <a:solidFill>
                  <a:srgbClr val="CC00CC"/>
                </a:solidFill>
              </a:rPr>
              <a:t>，</a:t>
            </a:r>
            <a:r>
              <a:rPr lang="en-US" altLang="zh-CN" smtClean="0">
                <a:solidFill>
                  <a:srgbClr val="CC00CC"/>
                </a:solidFill>
              </a:rPr>
              <a:t>2 </a:t>
            </a:r>
            <a:r>
              <a:rPr lang="zh-CN" altLang="en-US" smtClean="0">
                <a:solidFill>
                  <a:srgbClr val="CC00CC"/>
                </a:solidFill>
              </a:rPr>
              <a:t>，</a:t>
            </a:r>
            <a:r>
              <a:rPr lang="en-US" altLang="zh-CN" smtClean="0">
                <a:solidFill>
                  <a:srgbClr val="CC00CC"/>
                </a:solidFill>
              </a:rPr>
              <a:t>1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0</a:t>
            </a:r>
          </a:p>
        </p:txBody>
      </p:sp>
      <p:sp>
        <p:nvSpPr>
          <p:cNvPr id="46" name="Oval 33"/>
          <p:cNvSpPr>
            <a:spLocks noChangeArrowheads="1"/>
          </p:cNvSpPr>
          <p:nvPr/>
        </p:nvSpPr>
        <p:spPr bwMode="auto">
          <a:xfrm>
            <a:off x="5156204" y="214311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ea typeface="黑体" pitchFamily="49" charset="-122"/>
                <a:cs typeface="Times New Roman" pitchFamily="18" charset="0"/>
              </a:rPr>
              <a:t>5</a:t>
            </a:r>
          </a:p>
        </p:txBody>
      </p:sp>
      <p:sp>
        <p:nvSpPr>
          <p:cNvPr id="49" name="Freeform 14"/>
          <p:cNvSpPr>
            <a:spLocks/>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4</a:t>
            </a:r>
          </a:p>
        </p:txBody>
      </p:sp>
      <p:sp>
        <p:nvSpPr>
          <p:cNvPr id="52" name="Freeform 15"/>
          <p:cNvSpPr>
            <a:spLocks/>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51" name="Oval 35"/>
          <p:cNvSpPr>
            <a:spLocks noChangeArrowheads="1"/>
          </p:cNvSpPr>
          <p:nvPr/>
        </p:nvSpPr>
        <p:spPr bwMode="auto">
          <a:xfrm>
            <a:off x="6745305" y="2870196"/>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itchFamily="18" charset="0"/>
                <a:cs typeface="Times New Roman" pitchFamily="18" charset="0"/>
              </a:rPr>
              <a:t>3</a:t>
            </a:r>
          </a:p>
        </p:txBody>
      </p:sp>
      <p:sp>
        <p:nvSpPr>
          <p:cNvPr id="53" name="Line 20"/>
          <p:cNvSpPr>
            <a:spLocks noChangeShapeType="1"/>
          </p:cNvSpPr>
          <p:nvPr/>
        </p:nvSpPr>
        <p:spPr bwMode="auto">
          <a:xfrm flipH="1">
            <a:off x="7059630" y="2513006"/>
            <a:ext cx="270000" cy="396000"/>
          </a:xfrm>
          <a:prstGeom prst="line">
            <a:avLst/>
          </a:prstGeom>
          <a:noFill/>
          <a:ln w="19050">
            <a:solidFill>
              <a:srgbClr val="3333FF"/>
            </a:solidFill>
            <a:round/>
            <a:headEnd/>
            <a:tailEnd type="none" w="med" len="lg"/>
          </a:ln>
          <a:effectLst/>
        </p:spPr>
        <p:txBody>
          <a:bodyPr wrap="none"/>
          <a:lstStyle/>
          <a:p>
            <a:endParaRPr lang="zh-CN" altLang="en-US"/>
          </a:p>
        </p:txBody>
      </p:sp>
      <p:sp>
        <p:nvSpPr>
          <p:cNvPr id="54" name="Oval 37"/>
          <p:cNvSpPr>
            <a:spLocks noChangeArrowheads="1"/>
          </p:cNvSpPr>
          <p:nvPr/>
        </p:nvSpPr>
        <p:spPr bwMode="auto">
          <a:xfrm>
            <a:off x="7181868" y="207167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a:solidFill>
                  <a:srgbClr val="FF00FF"/>
                </a:solidFill>
                <a:latin typeface="Times New Roman" pitchFamily="18" charset="0"/>
                <a:cs typeface="Times New Roman" pitchFamily="18" charset="0"/>
              </a:rPr>
              <a:t>2</a:t>
            </a:r>
          </a:p>
        </p:txBody>
      </p:sp>
      <p:sp>
        <p:nvSpPr>
          <p:cNvPr id="57" name="Line 19"/>
          <p:cNvSpPr>
            <a:spLocks noChangeShapeType="1"/>
          </p:cNvSpPr>
          <p:nvPr/>
        </p:nvSpPr>
        <p:spPr bwMode="auto">
          <a:xfrm>
            <a:off x="7092968" y="1701788"/>
            <a:ext cx="176400" cy="399600"/>
          </a:xfrm>
          <a:prstGeom prst="line">
            <a:avLst/>
          </a:prstGeom>
          <a:noFill/>
          <a:ln w="19050">
            <a:solidFill>
              <a:srgbClr val="3333FF"/>
            </a:solidFill>
            <a:round/>
            <a:headEnd/>
            <a:tailEnd type="none" w="med" len="lg"/>
          </a:ln>
          <a:effectLst/>
        </p:spPr>
        <p:txBody>
          <a:bodyPr wrap="none"/>
          <a:lstStyle/>
          <a:p>
            <a:endParaRPr lang="zh-CN" altLang="en-US"/>
          </a:p>
        </p:txBody>
      </p:sp>
      <p:sp>
        <p:nvSpPr>
          <p:cNvPr id="58" name="Oval 32"/>
          <p:cNvSpPr>
            <a:spLocks noChangeArrowheads="1"/>
          </p:cNvSpPr>
          <p:nvPr/>
        </p:nvSpPr>
        <p:spPr bwMode="auto">
          <a:xfrm>
            <a:off x="6819916" y="1269988"/>
            <a:ext cx="360363"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a:solidFill>
                  <a:srgbClr val="FF00FF"/>
                </a:solidFill>
                <a:latin typeface="Times New Roman" pitchFamily="18" charset="0"/>
                <a:cs typeface="Times New Roman" pitchFamily="18" charset="0"/>
              </a:rPr>
              <a:t>1</a:t>
            </a:r>
          </a:p>
        </p:txBody>
      </p:sp>
      <p:sp>
        <p:nvSpPr>
          <p:cNvPr id="59" name="椭圆 58"/>
          <p:cNvSpPr/>
          <p:nvPr/>
        </p:nvSpPr>
        <p:spPr bwMode="auto">
          <a:xfrm>
            <a:off x="2000232" y="2000240"/>
            <a:ext cx="1000132" cy="857256"/>
          </a:xfrm>
          <a:prstGeom prst="ellipse">
            <a:avLst/>
          </a:prstGeom>
          <a:solidFill>
            <a:schemeClr val="accent6">
              <a:lumMod val="60000"/>
              <a:lumOff val="40000"/>
              <a:alpha val="50000"/>
            </a:schemeClr>
          </a:solidFill>
          <a:ln w="28575" cap="flat" cmpd="sng">
            <a:solidFill>
              <a:srgbClr val="C00000"/>
            </a:solidFill>
            <a:prstDash val="dashDot"/>
            <a:round/>
            <a:headEnd type="none" w="med" len="med"/>
            <a:tailEnd type="none" w="med" len="lg"/>
          </a:ln>
          <a:effectLst/>
        </p:spPr>
        <p:txBody>
          <a:bodyPr wrap="none" rtlCol="0" anchor="ctr"/>
          <a:lstStyle/>
          <a:p>
            <a:endParaRPr lang="zh-CN" altLang="en-US"/>
          </a:p>
        </p:txBody>
      </p:sp>
      <p:sp>
        <p:nvSpPr>
          <p:cNvPr id="61" name="Line 18"/>
          <p:cNvSpPr>
            <a:spLocks noChangeShapeType="1"/>
          </p:cNvSpPr>
          <p:nvPr/>
        </p:nvSpPr>
        <p:spPr bwMode="auto">
          <a:xfrm flipH="1">
            <a:off x="6584964" y="1668450"/>
            <a:ext cx="287338" cy="431800"/>
          </a:xfrm>
          <a:prstGeom prst="line">
            <a:avLst/>
          </a:prstGeom>
          <a:noFill/>
          <a:ln w="19050">
            <a:solidFill>
              <a:srgbClr val="3333FF"/>
            </a:solidFill>
            <a:round/>
            <a:headEnd/>
            <a:tailEnd type="none" w="med" len="lg"/>
          </a:ln>
          <a:effectLst/>
        </p:spPr>
        <p:txBody>
          <a:bodyPr wrap="none"/>
          <a:lstStyle/>
          <a:p>
            <a:endParaRPr lang="zh-CN" altLang="en-US"/>
          </a:p>
        </p:txBody>
      </p:sp>
      <p:grpSp>
        <p:nvGrpSpPr>
          <p:cNvPr id="64" name="组合 63"/>
          <p:cNvGrpSpPr/>
          <p:nvPr/>
        </p:nvGrpSpPr>
        <p:grpSpPr>
          <a:xfrm>
            <a:off x="7715272" y="1500174"/>
            <a:ext cx="857256" cy="1617687"/>
            <a:chOff x="7715272" y="1500174"/>
            <a:chExt cx="857256" cy="1617687"/>
          </a:xfrm>
        </p:grpSpPr>
        <p:sp>
          <p:nvSpPr>
            <p:cNvPr id="62" name="Text Box 99"/>
            <p:cNvSpPr txBox="1">
              <a:spLocks noChangeArrowheads="1"/>
            </p:cNvSpPr>
            <p:nvPr/>
          </p:nvSpPr>
          <p:spPr bwMode="auto">
            <a:xfrm>
              <a:off x="8124835" y="1500174"/>
              <a:ext cx="447693" cy="1617687"/>
            </a:xfrm>
            <a:prstGeom prst="rect">
              <a:avLst/>
            </a:prstGeom>
            <a:noFill/>
            <a:ln w="19050" algn="ctr">
              <a:noFill/>
              <a:miter lim="800000"/>
              <a:headEnd/>
              <a:tailEnd type="none" w="med" len="lg"/>
            </a:ln>
            <a:effectLst/>
          </p:spPr>
          <p:txBody>
            <a:bodyPr wrap="square">
              <a:spAutoFit/>
            </a:bodyPr>
            <a:lstStyle/>
            <a:p>
              <a:pPr>
                <a:lnSpc>
                  <a:spcPts val="1400"/>
                </a:lnSpc>
                <a:spcBef>
                  <a:spcPct val="50000"/>
                </a:spcBef>
              </a:pPr>
              <a:r>
                <a:rPr lang="zh-CN" altLang="en-US" sz="2000" dirty="0" smtClean="0">
                  <a:solidFill>
                    <a:srgbClr val="0000FF"/>
                  </a:solidFill>
                  <a:ea typeface="楷体" pitchFamily="49" charset="-122"/>
                  <a:cs typeface="Times New Roman" pitchFamily="18" charset="0"/>
                </a:rPr>
                <a:t>最</a:t>
              </a:r>
              <a:endParaRPr lang="en-US" altLang="zh-CN" sz="2000" dirty="0" smtClean="0">
                <a:solidFill>
                  <a:srgbClr val="0000FF"/>
                </a:solidFill>
                <a:ea typeface="楷体" pitchFamily="49" charset="-122"/>
                <a:cs typeface="Times New Roman" pitchFamily="18" charset="0"/>
              </a:endParaRPr>
            </a:p>
            <a:p>
              <a:pPr>
                <a:lnSpc>
                  <a:spcPts val="1400"/>
                </a:lnSpc>
                <a:spcBef>
                  <a:spcPct val="50000"/>
                </a:spcBef>
              </a:pPr>
              <a:r>
                <a:rPr lang="zh-CN" altLang="en-US" sz="2000" dirty="0" smtClean="0">
                  <a:solidFill>
                    <a:srgbClr val="0000FF"/>
                  </a:solidFill>
                  <a:ea typeface="楷体" pitchFamily="49" charset="-122"/>
                  <a:cs typeface="Times New Roman" pitchFamily="18" charset="0"/>
                </a:rPr>
                <a:t>小</a:t>
              </a:r>
              <a:endParaRPr lang="en-US" altLang="zh-CN" sz="2000" dirty="0" smtClean="0">
                <a:solidFill>
                  <a:srgbClr val="0000FF"/>
                </a:solidFill>
                <a:ea typeface="楷体" pitchFamily="49" charset="-122"/>
                <a:cs typeface="Times New Roman" pitchFamily="18" charset="0"/>
              </a:endParaRPr>
            </a:p>
            <a:p>
              <a:pPr>
                <a:lnSpc>
                  <a:spcPts val="1400"/>
                </a:lnSpc>
                <a:spcBef>
                  <a:spcPct val="50000"/>
                </a:spcBef>
              </a:pPr>
              <a:r>
                <a:rPr lang="zh-CN" altLang="en-US" sz="2000" dirty="0" smtClean="0">
                  <a:solidFill>
                    <a:srgbClr val="0000FF"/>
                  </a:solidFill>
                  <a:ea typeface="楷体" pitchFamily="49" charset="-122"/>
                  <a:cs typeface="Times New Roman" pitchFamily="18" charset="0"/>
                </a:rPr>
                <a:t>生</a:t>
              </a:r>
              <a:endParaRPr lang="en-US" altLang="zh-CN" sz="2000" dirty="0" smtClean="0">
                <a:solidFill>
                  <a:srgbClr val="0000FF"/>
                </a:solidFill>
                <a:ea typeface="楷体" pitchFamily="49" charset="-122"/>
                <a:cs typeface="Times New Roman" pitchFamily="18" charset="0"/>
              </a:endParaRPr>
            </a:p>
            <a:p>
              <a:pPr>
                <a:lnSpc>
                  <a:spcPts val="1400"/>
                </a:lnSpc>
                <a:spcBef>
                  <a:spcPct val="50000"/>
                </a:spcBef>
              </a:pPr>
              <a:r>
                <a:rPr lang="zh-CN" altLang="en-US" sz="2000" dirty="0" smtClean="0">
                  <a:solidFill>
                    <a:srgbClr val="0000FF"/>
                  </a:solidFill>
                  <a:ea typeface="楷体" pitchFamily="49" charset="-122"/>
                  <a:cs typeface="Times New Roman" pitchFamily="18" charset="0"/>
                </a:rPr>
                <a:t>成</a:t>
              </a:r>
              <a:endParaRPr lang="en-US" altLang="zh-CN" sz="2000" dirty="0" smtClean="0">
                <a:solidFill>
                  <a:srgbClr val="0000FF"/>
                </a:solidFill>
                <a:ea typeface="楷体" pitchFamily="49" charset="-122"/>
                <a:cs typeface="Times New Roman" pitchFamily="18" charset="0"/>
              </a:endParaRPr>
            </a:p>
            <a:p>
              <a:pPr>
                <a:lnSpc>
                  <a:spcPts val="1400"/>
                </a:lnSpc>
                <a:spcBef>
                  <a:spcPct val="50000"/>
                </a:spcBef>
              </a:pPr>
              <a:r>
                <a:rPr lang="zh-CN" altLang="en-US" sz="2000" dirty="0" smtClean="0">
                  <a:solidFill>
                    <a:srgbClr val="0000FF"/>
                  </a:solidFill>
                  <a:ea typeface="楷体" pitchFamily="49" charset="-122"/>
                  <a:cs typeface="Times New Roman" pitchFamily="18" charset="0"/>
                </a:rPr>
                <a:t>树</a:t>
              </a:r>
              <a:endParaRPr lang="zh-CN" altLang="en-US" sz="2000" dirty="0">
                <a:solidFill>
                  <a:srgbClr val="0000FF"/>
                </a:solidFill>
                <a:ea typeface="楷体" pitchFamily="49" charset="-122"/>
                <a:cs typeface="Times New Roman" pitchFamily="18" charset="0"/>
              </a:endParaRPr>
            </a:p>
          </p:txBody>
        </p:sp>
        <p:sp>
          <p:nvSpPr>
            <p:cNvPr id="63" name="左箭头 62"/>
            <p:cNvSpPr/>
            <p:nvPr/>
          </p:nvSpPr>
          <p:spPr bwMode="auto">
            <a:xfrm>
              <a:off x="7715272" y="2214554"/>
              <a:ext cx="428628" cy="214314"/>
            </a:xfrm>
            <a:prstGeom prst="leftArrow">
              <a:avLst/>
            </a:prstGeom>
            <a:ln>
              <a:headEnd type="none" w="med" len="med"/>
              <a:tailEnd type="none" w="med" len="lg"/>
            </a:ln>
          </p:spPr>
          <p:style>
            <a:lnRef idx="0">
              <a:schemeClr val="accent2"/>
            </a:lnRef>
            <a:fillRef idx="3">
              <a:schemeClr val="accent2"/>
            </a:fillRef>
            <a:effectRef idx="3">
              <a:schemeClr val="accent2"/>
            </a:effectRef>
            <a:fontRef idx="minor">
              <a:schemeClr val="lt1"/>
            </a:fontRef>
          </p:style>
          <p:txBody>
            <a:bodyPr wrap="none" rtlCol="0" anchor="ctr"/>
            <a:lstStyle/>
            <a:p>
              <a:endParaRPr lang="zh-CN" altLang="en-US">
                <a:solidFill>
                  <a:prstClr val="white"/>
                </a:solidFill>
              </a:endParaRPr>
            </a:p>
          </p:txBody>
        </p:sp>
      </p:grpSp>
      <p:sp>
        <p:nvSpPr>
          <p:cNvPr id="60" name="灯片编号占位符 59"/>
          <p:cNvSpPr>
            <a:spLocks noGrp="1"/>
          </p:cNvSpPr>
          <p:nvPr>
            <p:ph type="sldNum" sz="quarter" idx="12"/>
          </p:nvPr>
        </p:nvSpPr>
        <p:spPr/>
        <p:txBody>
          <a:bodyPr/>
          <a:lstStyle/>
          <a:p>
            <a:fld id="{50590163-6BCD-44DC-87CD-722996653960}" type="slidenum">
              <a:rPr lang="en-US" altLang="zh-CN" smtClean="0"/>
              <a:pPr/>
              <a:t>56</a:t>
            </a:fld>
            <a:r>
              <a:rPr lang="en-US" altLang="zh-CN" smtClean="0"/>
              <a:t>/19</a:t>
            </a:r>
            <a:endParaRPr lang="en-US" altLang="zh-CN"/>
          </a:p>
        </p:txBody>
      </p:sp>
    </p:spTree>
    <p:extLst>
      <p:ext uri="{BB962C8B-B14F-4D97-AF65-F5344CB8AC3E}">
        <p14:creationId xmlns:p14="http://schemas.microsoft.com/office/powerpoint/2010/main" val="368535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45074"/>
                                        </p:tgtEl>
                                      </p:cBhvr>
                                    </p:animEffect>
                                    <p:animScale>
                                      <p:cBhvr>
                                        <p:cTn id="18" dur="250" autoRev="1" fill="hold"/>
                                        <p:tgtEl>
                                          <p:spTgt spid="45074"/>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4" grpId="0" animBg="1"/>
      <p:bldP spid="45121" grpId="0"/>
      <p:bldP spid="58" grpId="0" animBg="1"/>
      <p:bldP spid="59" grpId="0" animBg="1"/>
      <p:bldP spid="6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6" name="Text Box 10"/>
          <p:cNvSpPr txBox="1">
            <a:spLocks noChangeArrowheads="1"/>
          </p:cNvSpPr>
          <p:nvPr/>
        </p:nvSpPr>
        <p:spPr bwMode="auto">
          <a:xfrm>
            <a:off x="2483768" y="2564904"/>
            <a:ext cx="4679950" cy="457200"/>
          </a:xfrm>
          <a:prstGeom prst="rect">
            <a:avLst/>
          </a:prstGeom>
          <a:noFill/>
          <a:ln w="19050" algn="ctr">
            <a:noFill/>
            <a:miter lim="800000"/>
            <a:headEnd/>
            <a:tailEnd type="none" w="med" len="lg"/>
          </a:ln>
          <a:effectLst/>
        </p:spPr>
        <p:txBody>
          <a:bodyPr>
            <a:spAutoFit/>
          </a:bodyPr>
          <a:lstStyle/>
          <a:p>
            <a:pPr algn="l">
              <a:spcBef>
                <a:spcPct val="50000"/>
              </a:spcBef>
            </a:pPr>
            <a:r>
              <a:rPr lang="zh-CN" altLang="en-US" dirty="0" smtClean="0">
                <a:solidFill>
                  <a:srgbClr val="DB0303"/>
                </a:solidFill>
                <a:ea typeface="楷体" pitchFamily="49" charset="-122"/>
                <a:cs typeface="Times New Roman" pitchFamily="18" charset="0"/>
              </a:rPr>
              <a:t>局部最优  </a:t>
            </a:r>
            <a:r>
              <a:rPr lang="en-US" altLang="zh-CN" smtClean="0">
                <a:solidFill>
                  <a:srgbClr val="DB0303"/>
                </a:solidFill>
                <a:ea typeface="楷体" pitchFamily="49" charset="-122"/>
                <a:cs typeface="Times New Roman" pitchFamily="18" charset="0"/>
              </a:rPr>
              <a:t>+  </a:t>
            </a:r>
            <a:r>
              <a:rPr lang="zh-CN" altLang="en-US" smtClean="0">
                <a:solidFill>
                  <a:srgbClr val="DB0303"/>
                </a:solidFill>
                <a:ea typeface="楷体" pitchFamily="49" charset="-122"/>
                <a:cs typeface="Times New Roman" pitchFamily="18" charset="0"/>
              </a:rPr>
              <a:t>调整  ＝  全局最优</a:t>
            </a:r>
            <a:endParaRPr lang="zh-CN" altLang="en-US" dirty="0">
              <a:solidFill>
                <a:srgbClr val="DB0303"/>
              </a:solidFill>
              <a:ea typeface="楷体" pitchFamily="49" charset="-122"/>
              <a:cs typeface="Times New Roman" pitchFamily="18" charset="0"/>
            </a:endParaRPr>
          </a:p>
        </p:txBody>
      </p:sp>
      <p:sp>
        <p:nvSpPr>
          <p:cNvPr id="193547" name="Line 11"/>
          <p:cNvSpPr>
            <a:spLocks noChangeShapeType="1"/>
          </p:cNvSpPr>
          <p:nvPr/>
        </p:nvSpPr>
        <p:spPr bwMode="auto">
          <a:xfrm flipV="1">
            <a:off x="4012515" y="3047512"/>
            <a:ext cx="0" cy="287338"/>
          </a:xfrm>
          <a:prstGeom prst="line">
            <a:avLst/>
          </a:prstGeom>
          <a:noFill/>
          <a:ln w="38100">
            <a:solidFill>
              <a:srgbClr val="3333FF"/>
            </a:solidFill>
            <a:round/>
            <a:headEnd/>
            <a:tailEnd type="stealth" w="med" len="lg"/>
          </a:ln>
          <a:effectLst/>
        </p:spPr>
        <p:txBody>
          <a:bodyPr wrap="none"/>
          <a:lstStyle/>
          <a:p>
            <a:endParaRPr lang="zh-CN" altLang="en-US"/>
          </a:p>
        </p:txBody>
      </p:sp>
      <p:sp>
        <p:nvSpPr>
          <p:cNvPr id="193548" name="Text Box 12"/>
          <p:cNvSpPr txBox="1">
            <a:spLocks noChangeArrowheads="1"/>
          </p:cNvSpPr>
          <p:nvPr/>
        </p:nvSpPr>
        <p:spPr bwMode="auto">
          <a:xfrm>
            <a:off x="3220353" y="3311037"/>
            <a:ext cx="1728787" cy="396875"/>
          </a:xfrm>
          <a:prstGeom prst="rect">
            <a:avLst/>
          </a:prstGeom>
          <a:noFill/>
          <a:ln w="19050" algn="ctr">
            <a:noFill/>
            <a:miter lim="800000"/>
            <a:headEnd/>
            <a:tailEnd type="none" w="med" len="lg"/>
          </a:ln>
          <a:effectLst/>
        </p:spPr>
        <p:txBody>
          <a:bodyPr>
            <a:spAutoFit/>
          </a:bodyPr>
          <a:lstStyle/>
          <a:p>
            <a:pPr algn="l">
              <a:spcBef>
                <a:spcPct val="50000"/>
              </a:spcBef>
            </a:pPr>
            <a:r>
              <a:rPr lang="zh-CN" altLang="en-US" sz="2000" dirty="0">
                <a:ea typeface="楷体" pitchFamily="49" charset="-122"/>
                <a:cs typeface="Times New Roman" pitchFamily="18" charset="0"/>
              </a:rPr>
              <a:t>贪心算法思想</a:t>
            </a:r>
          </a:p>
        </p:txBody>
      </p:sp>
      <p:sp>
        <p:nvSpPr>
          <p:cNvPr id="193549" name="Line 13"/>
          <p:cNvSpPr>
            <a:spLocks noChangeShapeType="1"/>
          </p:cNvSpPr>
          <p:nvPr/>
        </p:nvSpPr>
        <p:spPr bwMode="auto">
          <a:xfrm flipV="1">
            <a:off x="6133428" y="3034812"/>
            <a:ext cx="0" cy="287338"/>
          </a:xfrm>
          <a:prstGeom prst="line">
            <a:avLst/>
          </a:prstGeom>
          <a:noFill/>
          <a:ln w="38100">
            <a:solidFill>
              <a:srgbClr val="3333FF"/>
            </a:solidFill>
            <a:round/>
            <a:headEnd/>
            <a:tailEnd type="stealth" w="med" len="lg"/>
          </a:ln>
          <a:effectLst/>
        </p:spPr>
        <p:txBody>
          <a:bodyPr wrap="none"/>
          <a:lstStyle/>
          <a:p>
            <a:endParaRPr lang="zh-CN" altLang="en-US"/>
          </a:p>
        </p:txBody>
      </p:sp>
      <p:sp>
        <p:nvSpPr>
          <p:cNvPr id="193550" name="Text Box 14"/>
          <p:cNvSpPr txBox="1">
            <a:spLocks noChangeArrowheads="1"/>
          </p:cNvSpPr>
          <p:nvPr/>
        </p:nvSpPr>
        <p:spPr bwMode="auto">
          <a:xfrm>
            <a:off x="5511128" y="3311037"/>
            <a:ext cx="1223962" cy="396875"/>
          </a:xfrm>
          <a:prstGeom prst="rect">
            <a:avLst/>
          </a:prstGeom>
          <a:noFill/>
          <a:ln w="19050" algn="ctr">
            <a:noFill/>
            <a:miter lim="800000"/>
            <a:headEnd/>
            <a:tailEnd type="none" w="med" len="lg"/>
          </a:ln>
          <a:effectLst/>
        </p:spPr>
        <p:txBody>
          <a:bodyPr>
            <a:spAutoFit/>
          </a:bodyPr>
          <a:lstStyle/>
          <a:p>
            <a:pPr algn="l">
              <a:spcBef>
                <a:spcPct val="50000"/>
              </a:spcBef>
            </a:pPr>
            <a:r>
              <a:rPr lang="zh-CN" altLang="en-US" sz="2000" dirty="0">
                <a:ea typeface="楷体" pitchFamily="49" charset="-122"/>
                <a:cs typeface="Times New Roman" pitchFamily="18" charset="0"/>
              </a:rPr>
              <a:t>最优结果</a:t>
            </a:r>
          </a:p>
        </p:txBody>
      </p:sp>
      <p:sp>
        <p:nvSpPr>
          <p:cNvPr id="15" name="TextBox 14"/>
          <p:cNvSpPr txBox="1"/>
          <p:nvPr/>
        </p:nvSpPr>
        <p:spPr>
          <a:xfrm>
            <a:off x="2377372" y="1779086"/>
            <a:ext cx="2928958"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kumimoji="1" lang="zh-CN" altLang="en-US" smtClean="0">
                <a:solidFill>
                  <a:prstClr val="white"/>
                </a:solidFill>
                <a:ea typeface="楷体" pitchFamily="49" charset="-122"/>
                <a:cs typeface="Times New Roman" pitchFamily="18" charset="0"/>
              </a:rPr>
              <a:t>普里姆算法思路</a:t>
            </a:r>
            <a:endParaRPr lang="zh-CN" altLang="en-US" dirty="0">
              <a:solidFill>
                <a:prstClr val="white"/>
              </a:solidFill>
            </a:endParaRPr>
          </a:p>
        </p:txBody>
      </p:sp>
      <p:sp>
        <p:nvSpPr>
          <p:cNvPr id="12" name="灯片编号占位符 11"/>
          <p:cNvSpPr>
            <a:spLocks noGrp="1"/>
          </p:cNvSpPr>
          <p:nvPr>
            <p:ph type="sldNum" sz="quarter" idx="12"/>
          </p:nvPr>
        </p:nvSpPr>
        <p:spPr/>
        <p:txBody>
          <a:bodyPr/>
          <a:lstStyle/>
          <a:p>
            <a:fld id="{50590163-6BCD-44DC-87CD-722996653960}" type="slidenum">
              <a:rPr lang="en-US" altLang="zh-CN" smtClean="0"/>
              <a:pPr/>
              <a:t>57</a:t>
            </a:fld>
            <a:r>
              <a:rPr lang="en-US" altLang="zh-CN" smtClean="0"/>
              <a:t>/19</a:t>
            </a:r>
            <a:endParaRPr lang="en-US" altLang="zh-CN"/>
          </a:p>
        </p:txBody>
      </p:sp>
    </p:spTree>
    <p:extLst>
      <p:ext uri="{BB962C8B-B14F-4D97-AF65-F5344CB8AC3E}">
        <p14:creationId xmlns:p14="http://schemas.microsoft.com/office/powerpoint/2010/main" val="1506135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1">
            <a:extLst>
              <a:ext uri="{FF2B5EF4-FFF2-40B4-BE49-F238E27FC236}">
                <a16:creationId xmlns="" xmlns:a16="http://schemas.microsoft.com/office/drawing/2014/main" id="{1057949A-D44E-42AC-9915-6028C6B0B0AE}"/>
              </a:ext>
            </a:extLst>
          </p:cNvPr>
          <p:cNvSpPr/>
          <p:nvPr/>
        </p:nvSpPr>
        <p:spPr>
          <a:xfrm>
            <a:off x="1439466" y="1615887"/>
            <a:ext cx="6210300" cy="3970318"/>
          </a:xfrm>
          <a:prstGeom prst="rect">
            <a:avLst/>
          </a:prstGeom>
          <a:noFill/>
          <a:ln w="9525">
            <a:noFill/>
            <a:miter/>
          </a:ln>
        </p:spPr>
        <p:txBody>
          <a:bodyPr rIns="274320" anchor="ctr">
            <a:spAutoFit/>
          </a:bodyPr>
          <a:lstStyle/>
          <a:p>
            <a:pPr algn="l" defTabSz="685800" fontAlgn="t">
              <a:lnSpc>
                <a:spcPct val="150000"/>
              </a:lnSpc>
              <a:defRPr/>
            </a:pPr>
            <a:r>
              <a:rPr lang="zh-CN" altLang="en-US" noProof="1">
                <a:solidFill>
                  <a:srgbClr val="FF3300"/>
                </a:solidFill>
                <a:latin typeface="微软雅黑" pitchFamily="2" charset="-122"/>
                <a:ea typeface="微软雅黑" pitchFamily="2" charset="-122"/>
                <a:cs typeface="+mn-ea"/>
              </a:rPr>
              <a:t>例</a:t>
            </a:r>
            <a:r>
              <a:rPr lang="en-US" altLang="x-none" noProof="1">
                <a:solidFill>
                  <a:srgbClr val="FF3300"/>
                </a:solidFill>
                <a:latin typeface="微软雅黑" pitchFamily="2" charset="-122"/>
                <a:ea typeface="微软雅黑" pitchFamily="2" charset="-122"/>
                <a:cs typeface="+mn-ea"/>
              </a:rPr>
              <a:t>14.7.3 </a:t>
            </a:r>
            <a:r>
              <a:rPr lang="en-US" altLang="x-none" noProof="1">
                <a:solidFill>
                  <a:srgbClr val="FF3300"/>
                </a:solidFill>
                <a:latin typeface="Garamond" pitchFamily="2" charset="0"/>
                <a:ea typeface="微软雅黑" pitchFamily="2" charset="-122"/>
                <a:cs typeface="+mn-ea"/>
              </a:rPr>
              <a:t> </a:t>
            </a:r>
            <a:r>
              <a:rPr lang="zh-CN" altLang="en-US" noProof="1">
                <a:solidFill>
                  <a:srgbClr val="000000"/>
                </a:solidFill>
                <a:latin typeface="微软雅黑" pitchFamily="2" charset="-122"/>
                <a:ea typeface="微软雅黑" pitchFamily="2" charset="-122"/>
                <a:cs typeface="+mn-ea"/>
              </a:rPr>
              <a:t>分别用克鲁斯克尔算法和普里姆算法求下列赋权图的最小生成树。</a:t>
            </a:r>
            <a:endParaRPr lang="zh-CN" altLang="en-US" noProof="1">
              <a:solidFill>
                <a:srgbClr val="000000"/>
              </a:solidFill>
              <a:latin typeface="微软雅黑" pitchFamily="2" charset="-122"/>
              <a:ea typeface="微软雅黑" pitchFamily="2" charset="-122"/>
            </a:endParaRPr>
          </a:p>
          <a:p>
            <a:pPr indent="266700" algn="l" defTabSz="685800" fontAlgn="t">
              <a:lnSpc>
                <a:spcPct val="150000"/>
              </a:lnSpc>
              <a:defRPr/>
            </a:pPr>
            <a:endParaRPr lang="zh-CN" altLang="en-US" noProof="1">
              <a:solidFill>
                <a:srgbClr val="000000"/>
              </a:solidFill>
              <a:latin typeface="微软雅黑" pitchFamily="2" charset="-122"/>
              <a:ea typeface="微软雅黑" pitchFamily="2" charset="-122"/>
            </a:endParaRPr>
          </a:p>
          <a:p>
            <a:pPr indent="266700" algn="l" defTabSz="685800" fontAlgn="t">
              <a:lnSpc>
                <a:spcPct val="150000"/>
              </a:lnSpc>
              <a:defRPr/>
            </a:pPr>
            <a:endParaRPr lang="zh-CN" altLang="en-US" noProof="1">
              <a:solidFill>
                <a:srgbClr val="000000"/>
              </a:solidFill>
              <a:latin typeface="微软雅黑" pitchFamily="2" charset="-122"/>
              <a:ea typeface="微软雅黑" pitchFamily="2" charset="-122"/>
            </a:endParaRPr>
          </a:p>
          <a:p>
            <a:pPr indent="266700" algn="l" defTabSz="685800" fontAlgn="t">
              <a:lnSpc>
                <a:spcPct val="150000"/>
              </a:lnSpc>
              <a:defRPr/>
            </a:pPr>
            <a:endParaRPr lang="zh-CN" altLang="en-US" noProof="1">
              <a:solidFill>
                <a:srgbClr val="000000"/>
              </a:solidFill>
              <a:latin typeface="微软雅黑" pitchFamily="2" charset="-122"/>
              <a:ea typeface="微软雅黑" pitchFamily="2" charset="-122"/>
            </a:endParaRPr>
          </a:p>
          <a:p>
            <a:pPr indent="266700" algn="l" defTabSz="685800" fontAlgn="t">
              <a:lnSpc>
                <a:spcPct val="150000"/>
              </a:lnSpc>
              <a:defRPr/>
            </a:pPr>
            <a:endParaRPr lang="zh-CN" altLang="en-US" noProof="1">
              <a:solidFill>
                <a:srgbClr val="000000"/>
              </a:solidFill>
              <a:latin typeface="微软雅黑" pitchFamily="2" charset="-122"/>
              <a:ea typeface="微软雅黑" pitchFamily="2" charset="-122"/>
            </a:endParaRPr>
          </a:p>
          <a:p>
            <a:pPr indent="266700" algn="l" defTabSz="685800" fontAlgn="t">
              <a:lnSpc>
                <a:spcPct val="150000"/>
              </a:lnSpc>
              <a:defRPr/>
            </a:pPr>
            <a:endParaRPr lang="zh-CN" altLang="en-US" noProof="1">
              <a:solidFill>
                <a:srgbClr val="000000"/>
              </a:solidFill>
              <a:latin typeface="微软雅黑" pitchFamily="2" charset="-122"/>
              <a:ea typeface="微软雅黑" pitchFamily="2" charset="-122"/>
            </a:endParaRPr>
          </a:p>
        </p:txBody>
      </p:sp>
      <p:sp>
        <p:nvSpPr>
          <p:cNvPr id="364547" name="Rectangle 2">
            <a:extLst>
              <a:ext uri="{FF2B5EF4-FFF2-40B4-BE49-F238E27FC236}">
                <a16:creationId xmlns="" xmlns:a16="http://schemas.microsoft.com/office/drawing/2014/main" id="{2ED7F438-93EB-41DD-B5E9-C48DC14C26D7}"/>
              </a:ext>
            </a:extLst>
          </p:cNvPr>
          <p:cNvSpPr>
            <a:spLocks noGrp="1" noChangeArrowheads="1"/>
          </p:cNvSpPr>
          <p:nvPr/>
        </p:nvSpPr>
        <p:spPr bwMode="auto">
          <a:xfrm>
            <a:off x="3545681" y="4185047"/>
            <a:ext cx="6176963"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hangingPunct="0">
              <a:defRPr/>
            </a:pPr>
            <a:endParaRPr lang="zh-CN" altLang="en-US" sz="3300" b="0">
              <a:solidFill>
                <a:srgbClr val="000000"/>
              </a:solidFill>
              <a:latin typeface="Calibri" panose="020F0502020204030204" pitchFamily="34" charset="0"/>
            </a:endParaRPr>
          </a:p>
        </p:txBody>
      </p:sp>
      <p:graphicFrame>
        <p:nvGraphicFramePr>
          <p:cNvPr id="364548" name="Object 3">
            <a:extLst>
              <a:ext uri="{FF2B5EF4-FFF2-40B4-BE49-F238E27FC236}">
                <a16:creationId xmlns="" xmlns:a16="http://schemas.microsoft.com/office/drawing/2014/main" id="{BF33BF91-BA25-4118-BF21-3E19B28CF4A3}"/>
              </a:ext>
            </a:extLst>
          </p:cNvPr>
          <p:cNvGraphicFramePr>
            <a:graphicFrameLocks noChangeAspect="1"/>
          </p:cNvGraphicFramePr>
          <p:nvPr/>
        </p:nvGraphicFramePr>
        <p:xfrm>
          <a:off x="2897981" y="2834880"/>
          <a:ext cx="5176838" cy="3936206"/>
        </p:xfrm>
        <a:graphic>
          <a:graphicData uri="http://schemas.openxmlformats.org/presentationml/2006/ole">
            <mc:AlternateContent xmlns:mc="http://schemas.openxmlformats.org/markup-compatibility/2006">
              <mc:Choice xmlns:v="urn:schemas-microsoft-com:vml" Requires="v">
                <p:oleObj spid="_x0000_s40974" r:id="rId3" imgW="6899040" imgH="5248080" progId="Word.Document.8">
                  <p:embed/>
                </p:oleObj>
              </mc:Choice>
              <mc:Fallback>
                <p:oleObj r:id="rId3" imgW="6899040" imgH="5248080" progId="Word.Document.8">
                  <p:embed/>
                  <p:pic>
                    <p:nvPicPr>
                      <p:cNvPr id="364548" name="Object 3">
                        <a:extLst>
                          <a:ext uri="{FF2B5EF4-FFF2-40B4-BE49-F238E27FC236}">
                            <a16:creationId xmlns="" xmlns:a16="http://schemas.microsoft.com/office/drawing/2014/main" id="{BF33BF91-BA25-4118-BF21-3E19B28CF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981" y="2834880"/>
                        <a:ext cx="5176838" cy="393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83232238"/>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0" name="Rectangle 1">
            <a:extLst>
              <a:ext uri="{FF2B5EF4-FFF2-40B4-BE49-F238E27FC236}">
                <a16:creationId xmlns="" xmlns:a16="http://schemas.microsoft.com/office/drawing/2014/main" id="{94595F52-A011-4455-BF0E-A6BF82DA5DB9}"/>
              </a:ext>
            </a:extLst>
          </p:cNvPr>
          <p:cNvSpPr>
            <a:spLocks noChangeArrowheads="1"/>
          </p:cNvSpPr>
          <p:nvPr/>
        </p:nvSpPr>
        <p:spPr bwMode="auto">
          <a:xfrm>
            <a:off x="1439466" y="1628388"/>
            <a:ext cx="62103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defRPr/>
            </a:pPr>
            <a:r>
              <a:rPr lang="zh-CN" altLang="en-US">
                <a:solidFill>
                  <a:srgbClr val="FF3300"/>
                </a:solidFill>
                <a:latin typeface="微软雅黑" panose="020B0503020204020204" pitchFamily="34" charset="-122"/>
                <a:ea typeface="微软雅黑" panose="020B0503020204020204" pitchFamily="34" charset="-122"/>
              </a:rPr>
              <a:t>解：  </a:t>
            </a:r>
          </a:p>
          <a:p>
            <a:pPr algn="l" defTabSz="685800" eaLnBrk="0" fontAlgn="t" hangingPunct="0">
              <a:lnSpc>
                <a:spcPct val="150000"/>
              </a:lnSpc>
              <a:defRPr/>
            </a:pPr>
            <a:r>
              <a:rPr lang="zh-CN" altLang="en-US">
                <a:solidFill>
                  <a:srgbClr val="FF3300"/>
                </a:solidFill>
                <a:latin typeface="微软雅黑" panose="020B0503020204020204" pitchFamily="34" charset="-122"/>
                <a:ea typeface="微软雅黑" panose="020B0503020204020204" pitchFamily="34" charset="-122"/>
              </a:rPr>
              <a:t>       </a:t>
            </a:r>
            <a:r>
              <a:rPr lang="zh-CN" altLang="en-US">
                <a:solidFill>
                  <a:srgbClr val="000000"/>
                </a:solidFill>
                <a:latin typeface="Garamond" panose="02020404030301010803" pitchFamily="18" charset="0"/>
                <a:ea typeface="微软雅黑" panose="020B0503020204020204" pitchFamily="34" charset="-122"/>
              </a:rPr>
              <a:t>用克鲁斯克尔算法求最小生成树的过程如下：</a:t>
            </a:r>
          </a:p>
          <a:p>
            <a:pPr algn="l" defTabSz="685800" eaLnBrk="0" fontAlgn="t" hangingPunct="0">
              <a:lnSpc>
                <a:spcPct val="150000"/>
              </a:lnSpc>
              <a:defRPr/>
            </a:pPr>
            <a:endParaRPr lang="zh-CN" altLang="en-US">
              <a:solidFill>
                <a:srgbClr val="000000"/>
              </a:solidFill>
              <a:latin typeface="Garamond" panose="02020404030301010803" pitchFamily="18" charset="0"/>
              <a:ea typeface="微软雅黑" panose="020B0503020204020204" pitchFamily="34" charset="-122"/>
            </a:endParaRPr>
          </a:p>
          <a:p>
            <a:pPr algn="l" defTabSz="685800" eaLnBrk="0" fontAlgn="t" hangingPunct="0">
              <a:lnSpc>
                <a:spcPct val="150000"/>
              </a:lnSpc>
              <a:defRPr/>
            </a:pPr>
            <a:endParaRPr lang="zh-CN" altLang="en-US">
              <a:solidFill>
                <a:srgbClr val="000000"/>
              </a:solidFill>
              <a:latin typeface="Garamond" panose="02020404030301010803" pitchFamily="18" charset="0"/>
              <a:ea typeface="微软雅黑" panose="020B0503020204020204" pitchFamily="34" charset="-122"/>
            </a:endParaRPr>
          </a:p>
          <a:p>
            <a:pPr algn="l" defTabSz="685800" eaLnBrk="0" fontAlgn="t" hangingPunct="0">
              <a:lnSpc>
                <a:spcPct val="150000"/>
              </a:lnSpc>
              <a:defRPr/>
            </a:pPr>
            <a:endParaRPr lang="zh-CN" altLang="en-US">
              <a:solidFill>
                <a:srgbClr val="000000"/>
              </a:solidFill>
              <a:latin typeface="Garamond" panose="02020404030301010803" pitchFamily="18" charset="0"/>
              <a:ea typeface="微软雅黑" panose="020B0503020204020204" pitchFamily="34" charset="-122"/>
            </a:endParaRPr>
          </a:p>
          <a:p>
            <a:pPr algn="l" defTabSz="685800" eaLnBrk="0" fontAlgn="t" hangingPunct="0">
              <a:lnSpc>
                <a:spcPct val="150000"/>
              </a:lnSpc>
              <a:defRPr/>
            </a:pPr>
            <a:endParaRPr lang="zh-CN" altLang="en-US">
              <a:solidFill>
                <a:srgbClr val="000000"/>
              </a:solidFill>
              <a:latin typeface="Garamond" panose="02020404030301010803" pitchFamily="18" charset="0"/>
              <a:ea typeface="微软雅黑" panose="020B0503020204020204" pitchFamily="34" charset="-122"/>
            </a:endParaRPr>
          </a:p>
        </p:txBody>
      </p:sp>
      <p:graphicFrame>
        <p:nvGraphicFramePr>
          <p:cNvPr id="365571" name="Object 3">
            <a:extLst>
              <a:ext uri="{FF2B5EF4-FFF2-40B4-BE49-F238E27FC236}">
                <a16:creationId xmlns="" xmlns:a16="http://schemas.microsoft.com/office/drawing/2014/main" id="{7C159FB7-0582-4490-BFA7-675E49E91411}"/>
              </a:ext>
            </a:extLst>
          </p:cNvPr>
          <p:cNvGraphicFramePr>
            <a:graphicFrameLocks noChangeAspect="1"/>
          </p:cNvGraphicFramePr>
          <p:nvPr/>
        </p:nvGraphicFramePr>
        <p:xfrm>
          <a:off x="2465786" y="2726531"/>
          <a:ext cx="5260181" cy="3767138"/>
        </p:xfrm>
        <a:graphic>
          <a:graphicData uri="http://schemas.openxmlformats.org/presentationml/2006/ole">
            <mc:AlternateContent xmlns:mc="http://schemas.openxmlformats.org/markup-compatibility/2006">
              <mc:Choice xmlns:v="urn:schemas-microsoft-com:vml" Requires="v">
                <p:oleObj spid="_x0000_s41998" r:id="rId3" imgW="9759960" imgH="6994800" progId="Word.Document.8">
                  <p:embed/>
                </p:oleObj>
              </mc:Choice>
              <mc:Fallback>
                <p:oleObj r:id="rId3" imgW="9759960" imgH="6994800" progId="Word.Document.8">
                  <p:embed/>
                  <p:pic>
                    <p:nvPicPr>
                      <p:cNvPr id="365571" name="Object 3">
                        <a:extLst>
                          <a:ext uri="{FF2B5EF4-FFF2-40B4-BE49-F238E27FC236}">
                            <a16:creationId xmlns="" xmlns:a16="http://schemas.microsoft.com/office/drawing/2014/main" id="{7C159FB7-0582-4490-BFA7-675E49E914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5786" y="2726531"/>
                        <a:ext cx="5260181"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5463128"/>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43361">
            <a:extLst>
              <a:ext uri="{FF2B5EF4-FFF2-40B4-BE49-F238E27FC236}">
                <a16:creationId xmlns="" xmlns:a16="http://schemas.microsoft.com/office/drawing/2014/main" id="{072DC79A-27BF-403B-AE92-1D0F044642FE}"/>
              </a:ext>
            </a:extLst>
          </p:cNvPr>
          <p:cNvSpPr>
            <a:spLocks noGrp="1" noChangeArrowheads="1"/>
          </p:cNvSpPr>
          <p:nvPr>
            <p:ph type="title"/>
          </p:nvPr>
        </p:nvSpPr>
        <p:spPr>
          <a:xfrm>
            <a:off x="1485900" y="1200150"/>
            <a:ext cx="6172200" cy="800100"/>
          </a:xfrm>
        </p:spPr>
        <p:txBody>
          <a:bodyPr/>
          <a:lstStyle/>
          <a:p>
            <a:pPr eaLnBrk="1" hangingPunct="1"/>
            <a:r>
              <a:rPr lang="zh-CN" altLang="en-US" b="1">
                <a:latin typeface="宋体" panose="02010600030101010101" pitchFamily="2" charset="-122"/>
              </a:rPr>
              <a:t>无向树的性质</a:t>
            </a:r>
          </a:p>
        </p:txBody>
      </p:sp>
      <p:sp>
        <p:nvSpPr>
          <p:cNvPr id="143363" name="文本占位符 143362">
            <a:extLst>
              <a:ext uri="{FF2B5EF4-FFF2-40B4-BE49-F238E27FC236}">
                <a16:creationId xmlns="" xmlns:a16="http://schemas.microsoft.com/office/drawing/2014/main" id="{7C0EE825-8108-40FE-9076-A42355525597}"/>
              </a:ext>
            </a:extLst>
          </p:cNvPr>
          <p:cNvSpPr>
            <a:spLocks noGrp="1" noChangeArrowheads="1"/>
          </p:cNvSpPr>
          <p:nvPr>
            <p:ph type="body" idx="1"/>
          </p:nvPr>
        </p:nvSpPr>
        <p:spPr>
          <a:xfrm>
            <a:off x="1485900" y="2057400"/>
            <a:ext cx="6172200" cy="3429000"/>
          </a:xfrm>
          <a:solidFill>
            <a:schemeClr val="bg1"/>
          </a:solidFill>
          <a:ln w="28575">
            <a:solidFill>
              <a:schemeClr val="bg1"/>
            </a:solidFill>
            <a:miter lim="800000"/>
            <a:headEnd/>
            <a:tailEnd/>
          </a:ln>
        </p:spPr>
        <p:txBody>
          <a:bodyPr/>
          <a:lstStyle/>
          <a:p>
            <a:pPr algn="just" eaLnBrk="1" hangingPunct="1">
              <a:buFont typeface="Wingdings" panose="05000000000000000000" pitchFamily="2" charset="2"/>
              <a:buNone/>
            </a:pPr>
            <a:r>
              <a:rPr lang="zh-CN" altLang="en-US" sz="2100" b="1" dirty="0">
                <a:solidFill>
                  <a:srgbClr val="FF0066"/>
                </a:solidFill>
                <a:latin typeface="Times New Roman" panose="02020603050405020304" pitchFamily="18" charset="0"/>
              </a:rPr>
              <a:t>定理</a:t>
            </a:r>
            <a:r>
              <a:rPr lang="en-US" altLang="zh-CN" sz="2100" b="1" dirty="0">
                <a:latin typeface="Times New Roman" panose="02020603050405020304" pitchFamily="18" charset="0"/>
              </a:rPr>
              <a:t> </a:t>
            </a:r>
            <a:r>
              <a:rPr lang="zh-CN" altLang="en-US" sz="2100" b="1" dirty="0">
                <a:latin typeface="Times New Roman" panose="02020603050405020304" pitchFamily="18" charset="0"/>
              </a:rPr>
              <a:t>设</a:t>
            </a:r>
            <a:r>
              <a:rPr lang="en-US" altLang="zh-CN" sz="2100" b="1" i="1" dirty="0">
                <a:latin typeface="Times New Roman" panose="02020603050405020304" pitchFamily="18" charset="0"/>
              </a:rPr>
              <a:t>G</a:t>
            </a:r>
            <a:r>
              <a:rPr lang="en-US" altLang="zh-CN" sz="2100" b="1" dirty="0">
                <a:latin typeface="Times New Roman" panose="02020603050405020304" pitchFamily="18" charset="0"/>
              </a:rPr>
              <a:t>=&lt;</a:t>
            </a:r>
            <a:r>
              <a:rPr lang="en-US" altLang="zh-CN" sz="2100" b="1" i="1" dirty="0">
                <a:latin typeface="Times New Roman" panose="02020603050405020304" pitchFamily="18" charset="0"/>
              </a:rPr>
              <a:t>V</a:t>
            </a:r>
            <a:r>
              <a:rPr lang="en-US" altLang="zh-CN" sz="2100" b="1" dirty="0">
                <a:latin typeface="Times New Roman" panose="02020603050405020304" pitchFamily="18" charset="0"/>
              </a:rPr>
              <a:t>,</a:t>
            </a:r>
            <a:r>
              <a:rPr lang="en-US" altLang="zh-CN" sz="2100" b="1" i="1" dirty="0">
                <a:latin typeface="Times New Roman" panose="02020603050405020304" pitchFamily="18" charset="0"/>
              </a:rPr>
              <a:t>E</a:t>
            </a:r>
            <a:r>
              <a:rPr lang="en-US" altLang="zh-CN" sz="2100" b="1" dirty="0">
                <a:latin typeface="Times New Roman" panose="02020603050405020304" pitchFamily="18" charset="0"/>
              </a:rPr>
              <a:t>&gt;</a:t>
            </a:r>
            <a:r>
              <a:rPr lang="zh-CN" altLang="en-US" sz="2100" b="1" dirty="0">
                <a:latin typeface="Times New Roman" panose="02020603050405020304" pitchFamily="18" charset="0"/>
              </a:rPr>
              <a:t>是</a:t>
            </a:r>
            <a:r>
              <a:rPr lang="en-US" altLang="zh-CN" sz="2100" b="1" i="1" dirty="0">
                <a:latin typeface="Times New Roman" panose="02020603050405020304" pitchFamily="18" charset="0"/>
              </a:rPr>
              <a:t>n</a:t>
            </a:r>
            <a:r>
              <a:rPr lang="zh-CN" altLang="en-US" sz="2100" b="1" dirty="0">
                <a:latin typeface="Times New Roman" panose="02020603050405020304" pitchFamily="18" charset="0"/>
              </a:rPr>
              <a:t>阶</a:t>
            </a:r>
            <a:r>
              <a:rPr lang="en-US" altLang="zh-CN" sz="2100" b="1" i="1" dirty="0">
                <a:latin typeface="Times New Roman" panose="02020603050405020304" pitchFamily="18" charset="0"/>
              </a:rPr>
              <a:t>m</a:t>
            </a:r>
            <a:r>
              <a:rPr lang="zh-CN" altLang="en-US" sz="2100" b="1" dirty="0">
                <a:latin typeface="Times New Roman" panose="02020603050405020304" pitchFamily="18" charset="0"/>
              </a:rPr>
              <a:t>条边的无向图，则下面各命题是等价的：</a:t>
            </a:r>
          </a:p>
          <a:p>
            <a:pPr algn="just" eaLnBrk="1" hangingPunct="1">
              <a:buFont typeface="Wingdings" panose="05000000000000000000" pitchFamily="2" charset="2"/>
              <a:buNone/>
            </a:pPr>
            <a:r>
              <a:rPr lang="zh-CN" altLang="en-US" sz="2100" b="1" dirty="0">
                <a:latin typeface="Times New Roman" panose="02020603050405020304" pitchFamily="18" charset="0"/>
              </a:rPr>
              <a:t>（</a:t>
            </a:r>
            <a:r>
              <a:rPr lang="en-US" altLang="zh-CN" sz="2100" b="1" dirty="0">
                <a:latin typeface="Times New Roman" panose="02020603050405020304" pitchFamily="18" charset="0"/>
              </a:rPr>
              <a:t>1</a:t>
            </a:r>
            <a:r>
              <a:rPr lang="zh-CN" altLang="en-US" sz="2100" b="1" dirty="0">
                <a:latin typeface="Times New Roman" panose="02020603050405020304" pitchFamily="18" charset="0"/>
              </a:rPr>
              <a:t>）</a:t>
            </a:r>
            <a:r>
              <a:rPr lang="en-US" altLang="zh-CN" sz="2100" b="1" i="1" dirty="0">
                <a:latin typeface="Times New Roman" panose="02020603050405020304" pitchFamily="18" charset="0"/>
              </a:rPr>
              <a:t>G</a:t>
            </a:r>
            <a:r>
              <a:rPr lang="zh-CN" altLang="en-US" sz="2100" b="1" dirty="0">
                <a:latin typeface="Times New Roman" panose="02020603050405020304" pitchFamily="18" charset="0"/>
              </a:rPr>
              <a:t>是树</a:t>
            </a:r>
            <a:r>
              <a:rPr lang="en-US" altLang="zh-CN" sz="2100" b="1" dirty="0">
                <a:latin typeface="Times New Roman" panose="02020603050405020304" pitchFamily="18" charset="0"/>
              </a:rPr>
              <a:t>(</a:t>
            </a:r>
            <a:r>
              <a:rPr lang="zh-CN" altLang="en-US" sz="2100" b="1" dirty="0">
                <a:latin typeface="Times New Roman" panose="02020603050405020304" pitchFamily="18" charset="0"/>
              </a:rPr>
              <a:t>连通无回路</a:t>
            </a:r>
            <a:r>
              <a:rPr lang="en-US" altLang="zh-CN" sz="2100" b="1" dirty="0">
                <a:latin typeface="Times New Roman" panose="02020603050405020304" pitchFamily="18" charset="0"/>
              </a:rPr>
              <a:t>);</a:t>
            </a:r>
          </a:p>
          <a:p>
            <a:pPr algn="just" eaLnBrk="1" hangingPunct="1">
              <a:buFont typeface="Wingdings" panose="05000000000000000000" pitchFamily="2" charset="2"/>
              <a:buNone/>
            </a:pPr>
            <a:r>
              <a:rPr lang="zh-CN" altLang="en-US" sz="2100" b="1" dirty="0">
                <a:latin typeface="Times New Roman" panose="02020603050405020304" pitchFamily="18" charset="0"/>
              </a:rPr>
              <a:t>（</a:t>
            </a:r>
            <a:r>
              <a:rPr lang="en-US" altLang="zh-CN" sz="2100" b="1" dirty="0">
                <a:latin typeface="Times New Roman" panose="02020603050405020304" pitchFamily="18" charset="0"/>
              </a:rPr>
              <a:t>2</a:t>
            </a:r>
            <a:r>
              <a:rPr lang="zh-CN" altLang="en-US" sz="2100" b="1" dirty="0">
                <a:latin typeface="Times New Roman" panose="02020603050405020304" pitchFamily="18" charset="0"/>
              </a:rPr>
              <a:t>）</a:t>
            </a:r>
            <a:r>
              <a:rPr lang="en-US" altLang="zh-CN" sz="2100" b="1" i="1" dirty="0">
                <a:latin typeface="Times New Roman" panose="02020603050405020304" pitchFamily="18" charset="0"/>
              </a:rPr>
              <a:t>G</a:t>
            </a:r>
            <a:r>
              <a:rPr lang="zh-CN" altLang="en-US" sz="2100" b="1" dirty="0">
                <a:latin typeface="Times New Roman" panose="02020603050405020304" pitchFamily="18" charset="0"/>
              </a:rPr>
              <a:t>中任意两个顶点之间存在惟一的路径</a:t>
            </a:r>
            <a:r>
              <a:rPr lang="en-US" altLang="zh-CN" sz="2100" b="1" dirty="0">
                <a:latin typeface="Times New Roman" panose="02020603050405020304" pitchFamily="18" charset="0"/>
              </a:rPr>
              <a:t>;</a:t>
            </a:r>
          </a:p>
          <a:p>
            <a:pPr algn="just" eaLnBrk="1" hangingPunct="1">
              <a:buFont typeface="Wingdings" panose="05000000000000000000" pitchFamily="2" charset="2"/>
              <a:buNone/>
            </a:pPr>
            <a:r>
              <a:rPr lang="zh-CN" altLang="en-US" sz="2100" b="1" dirty="0">
                <a:latin typeface="Times New Roman" panose="02020603050405020304" pitchFamily="18" charset="0"/>
              </a:rPr>
              <a:t>（</a:t>
            </a:r>
            <a:r>
              <a:rPr lang="en-US" altLang="zh-CN" sz="2100" b="1" dirty="0">
                <a:latin typeface="Times New Roman" panose="02020603050405020304" pitchFamily="18" charset="0"/>
              </a:rPr>
              <a:t>3</a:t>
            </a:r>
            <a:r>
              <a:rPr lang="zh-CN" altLang="en-US" sz="2100" b="1" dirty="0">
                <a:latin typeface="Times New Roman" panose="02020603050405020304" pitchFamily="18" charset="0"/>
              </a:rPr>
              <a:t>）</a:t>
            </a:r>
            <a:r>
              <a:rPr lang="en-US" altLang="zh-CN" sz="2100" b="1" i="1" dirty="0">
                <a:latin typeface="Times New Roman" panose="02020603050405020304" pitchFamily="18" charset="0"/>
              </a:rPr>
              <a:t>G</a:t>
            </a:r>
            <a:r>
              <a:rPr lang="zh-CN" altLang="en-US" sz="2100" b="1" dirty="0">
                <a:latin typeface="Times New Roman" panose="02020603050405020304" pitchFamily="18" charset="0"/>
              </a:rPr>
              <a:t>中无回路且</a:t>
            </a:r>
            <a:r>
              <a:rPr lang="en-US" altLang="zh-CN" sz="2100" b="1" i="1" dirty="0">
                <a:solidFill>
                  <a:srgbClr val="FF0000"/>
                </a:solidFill>
                <a:latin typeface="Times New Roman" panose="02020603050405020304" pitchFamily="18" charset="0"/>
              </a:rPr>
              <a:t>m</a:t>
            </a:r>
            <a:r>
              <a:rPr lang="en-US" altLang="zh-CN" sz="2100" b="1" dirty="0">
                <a:solidFill>
                  <a:srgbClr val="FF0000"/>
                </a:solidFill>
                <a:latin typeface="Times New Roman" panose="02020603050405020304" pitchFamily="18" charset="0"/>
              </a:rPr>
              <a:t>=</a:t>
            </a:r>
            <a:r>
              <a:rPr lang="en-US" altLang="zh-CN" sz="2100" b="1" i="1" dirty="0">
                <a:solidFill>
                  <a:srgbClr val="FF0000"/>
                </a:solidFill>
                <a:latin typeface="Times New Roman" panose="02020603050405020304" pitchFamily="18" charset="0"/>
              </a:rPr>
              <a:t>n</a:t>
            </a:r>
            <a:r>
              <a:rPr lang="en-US" altLang="zh-CN" sz="2100" b="1" dirty="0">
                <a:solidFill>
                  <a:srgbClr val="FF0000"/>
                </a:solidFill>
                <a:latin typeface="Times New Roman" panose="02020603050405020304" pitchFamily="18" charset="0"/>
                <a:sym typeface="Symbol" panose="05050102010706020507" pitchFamily="18" charset="2"/>
              </a:rPr>
              <a:t></a:t>
            </a:r>
            <a:r>
              <a:rPr lang="en-US" altLang="zh-CN" sz="2100" b="1" dirty="0">
                <a:solidFill>
                  <a:srgbClr val="FF0000"/>
                </a:solidFill>
                <a:latin typeface="Times New Roman" panose="02020603050405020304" pitchFamily="18" charset="0"/>
              </a:rPr>
              <a:t>1</a:t>
            </a:r>
            <a:r>
              <a:rPr lang="en-US" altLang="zh-CN" sz="2100" b="1" dirty="0">
                <a:latin typeface="Times New Roman" panose="02020603050405020304" pitchFamily="18" charset="0"/>
              </a:rPr>
              <a:t>;</a:t>
            </a:r>
          </a:p>
          <a:p>
            <a:pPr algn="just" eaLnBrk="1" hangingPunct="1">
              <a:buFont typeface="Wingdings" panose="05000000000000000000" pitchFamily="2" charset="2"/>
              <a:buNone/>
            </a:pPr>
            <a:r>
              <a:rPr lang="zh-CN" altLang="en-US" sz="2100" b="1" dirty="0">
                <a:latin typeface="Times New Roman" panose="02020603050405020304" pitchFamily="18" charset="0"/>
              </a:rPr>
              <a:t>（</a:t>
            </a:r>
            <a:r>
              <a:rPr lang="en-US" altLang="zh-CN" sz="2100" b="1" dirty="0">
                <a:latin typeface="Times New Roman" panose="02020603050405020304" pitchFamily="18" charset="0"/>
              </a:rPr>
              <a:t>4</a:t>
            </a:r>
            <a:r>
              <a:rPr lang="zh-CN" altLang="en-US" sz="2100" b="1" dirty="0">
                <a:latin typeface="Times New Roman" panose="02020603050405020304" pitchFamily="18" charset="0"/>
              </a:rPr>
              <a:t>）</a:t>
            </a:r>
            <a:r>
              <a:rPr lang="en-US" altLang="zh-CN" sz="2100" b="1" i="1" dirty="0">
                <a:latin typeface="Times New Roman" panose="02020603050405020304" pitchFamily="18" charset="0"/>
              </a:rPr>
              <a:t>G</a:t>
            </a:r>
            <a:r>
              <a:rPr lang="zh-CN" altLang="en-US" sz="2100" b="1" dirty="0">
                <a:latin typeface="Times New Roman" panose="02020603050405020304" pitchFamily="18" charset="0"/>
              </a:rPr>
              <a:t>是连通的且</a:t>
            </a:r>
            <a:r>
              <a:rPr lang="en-US" altLang="zh-CN" sz="2100" b="1" i="1" dirty="0">
                <a:solidFill>
                  <a:srgbClr val="FF0000"/>
                </a:solidFill>
                <a:latin typeface="Times New Roman" panose="02020603050405020304" pitchFamily="18" charset="0"/>
              </a:rPr>
              <a:t>m</a:t>
            </a:r>
            <a:r>
              <a:rPr lang="en-US" altLang="zh-CN" sz="2100" b="1" dirty="0">
                <a:solidFill>
                  <a:srgbClr val="FF0000"/>
                </a:solidFill>
                <a:latin typeface="Times New Roman" panose="02020603050405020304" pitchFamily="18" charset="0"/>
              </a:rPr>
              <a:t>=</a:t>
            </a:r>
            <a:r>
              <a:rPr lang="en-US" altLang="zh-CN" sz="2100" b="1" i="1" dirty="0">
                <a:solidFill>
                  <a:srgbClr val="FF0000"/>
                </a:solidFill>
                <a:latin typeface="Times New Roman" panose="02020603050405020304" pitchFamily="18" charset="0"/>
              </a:rPr>
              <a:t>n</a:t>
            </a:r>
            <a:r>
              <a:rPr lang="en-US" altLang="zh-CN" sz="2100" b="1" dirty="0">
                <a:solidFill>
                  <a:srgbClr val="FF0000"/>
                </a:solidFill>
                <a:latin typeface="Times New Roman" panose="02020603050405020304" pitchFamily="18" charset="0"/>
                <a:sym typeface="Symbol" panose="05050102010706020507" pitchFamily="18" charset="2"/>
              </a:rPr>
              <a:t></a:t>
            </a:r>
            <a:r>
              <a:rPr lang="en-US" altLang="zh-CN" sz="2100" b="1" dirty="0">
                <a:solidFill>
                  <a:srgbClr val="FF0000"/>
                </a:solidFill>
                <a:latin typeface="Times New Roman" panose="02020603050405020304" pitchFamily="18" charset="0"/>
              </a:rPr>
              <a:t>1</a:t>
            </a:r>
            <a:r>
              <a:rPr lang="en-US" altLang="zh-CN" sz="2100" b="1" dirty="0">
                <a:latin typeface="Times New Roman" panose="02020603050405020304" pitchFamily="18" charset="0"/>
              </a:rPr>
              <a:t>;</a:t>
            </a:r>
          </a:p>
          <a:p>
            <a:pPr algn="just" eaLnBrk="1" hangingPunct="1">
              <a:buFont typeface="Wingdings" panose="05000000000000000000" pitchFamily="2" charset="2"/>
              <a:buNone/>
            </a:pPr>
            <a:r>
              <a:rPr lang="zh-CN" altLang="en-US" sz="2100" b="1" dirty="0">
                <a:latin typeface="Times New Roman" panose="02020603050405020304" pitchFamily="18" charset="0"/>
              </a:rPr>
              <a:t>（</a:t>
            </a:r>
            <a:r>
              <a:rPr lang="en-US" altLang="zh-CN" sz="2100" b="1" dirty="0">
                <a:latin typeface="Times New Roman" panose="02020603050405020304" pitchFamily="18" charset="0"/>
              </a:rPr>
              <a:t>5</a:t>
            </a:r>
            <a:r>
              <a:rPr lang="zh-CN" altLang="en-US" sz="2100" b="1" dirty="0">
                <a:latin typeface="Times New Roman" panose="02020603050405020304" pitchFamily="18" charset="0"/>
              </a:rPr>
              <a:t>）</a:t>
            </a:r>
            <a:r>
              <a:rPr lang="en-US" altLang="zh-CN" sz="2100" b="1" i="1" dirty="0">
                <a:latin typeface="Times New Roman" panose="02020603050405020304" pitchFamily="18" charset="0"/>
              </a:rPr>
              <a:t>G</a:t>
            </a:r>
            <a:r>
              <a:rPr lang="zh-CN" altLang="en-US" sz="2100" b="1" dirty="0">
                <a:latin typeface="Times New Roman" panose="02020603050405020304" pitchFamily="18" charset="0"/>
              </a:rPr>
              <a:t>是连通的且</a:t>
            </a:r>
            <a:r>
              <a:rPr lang="en-US" altLang="zh-CN" sz="2100" b="1" i="1" dirty="0">
                <a:latin typeface="Times New Roman" panose="02020603050405020304" pitchFamily="18" charset="0"/>
              </a:rPr>
              <a:t>G</a:t>
            </a:r>
            <a:r>
              <a:rPr lang="zh-CN" altLang="en-US" sz="2100" b="1" dirty="0">
                <a:latin typeface="Times New Roman" panose="02020603050405020304" pitchFamily="18" charset="0"/>
              </a:rPr>
              <a:t>中任何边均为桥</a:t>
            </a:r>
            <a:r>
              <a:rPr lang="en-US" altLang="zh-CN" sz="2100" b="1" dirty="0">
                <a:latin typeface="Times New Roman" panose="02020603050405020304" pitchFamily="18" charset="0"/>
              </a:rPr>
              <a:t>;</a:t>
            </a:r>
          </a:p>
          <a:p>
            <a:pPr eaLnBrk="1" hangingPunct="1">
              <a:buFont typeface="Wingdings" panose="05000000000000000000" pitchFamily="2" charset="2"/>
              <a:buNone/>
            </a:pPr>
            <a:r>
              <a:rPr lang="zh-CN" altLang="en-US" sz="2100" b="1" dirty="0">
                <a:latin typeface="Times New Roman" panose="02020603050405020304" pitchFamily="18" charset="0"/>
              </a:rPr>
              <a:t>（</a:t>
            </a:r>
            <a:r>
              <a:rPr lang="en-US" altLang="zh-CN" sz="2100" b="1" dirty="0">
                <a:latin typeface="Times New Roman" panose="02020603050405020304" pitchFamily="18" charset="0"/>
              </a:rPr>
              <a:t>6</a:t>
            </a:r>
            <a:r>
              <a:rPr lang="zh-CN" altLang="en-US" sz="2100" b="1" dirty="0">
                <a:latin typeface="Times New Roman" panose="02020603050405020304" pitchFamily="18" charset="0"/>
              </a:rPr>
              <a:t>）</a:t>
            </a:r>
            <a:r>
              <a:rPr lang="en-US" altLang="zh-CN" sz="2100" b="1" i="1" dirty="0">
                <a:latin typeface="Times New Roman" panose="02020603050405020304" pitchFamily="18" charset="0"/>
              </a:rPr>
              <a:t>G</a:t>
            </a:r>
            <a:r>
              <a:rPr lang="zh-CN" altLang="en-US" sz="2100" b="1" dirty="0">
                <a:latin typeface="Times New Roman" panose="02020603050405020304" pitchFamily="18" charset="0"/>
              </a:rPr>
              <a:t>中没有回路</a:t>
            </a:r>
            <a:r>
              <a:rPr lang="en-US" altLang="zh-CN" sz="2100" b="1" dirty="0">
                <a:latin typeface="Times New Roman" panose="02020603050405020304" pitchFamily="18" charset="0"/>
              </a:rPr>
              <a:t>, </a:t>
            </a:r>
            <a:r>
              <a:rPr lang="zh-CN" altLang="en-US" sz="2100" b="1" dirty="0">
                <a:latin typeface="Times New Roman" panose="02020603050405020304" pitchFamily="18" charset="0"/>
              </a:rPr>
              <a:t>但在任何两个不同的顶点之间加一条新边后所得图中有惟一的一个含新边的圈</a:t>
            </a:r>
            <a:r>
              <a:rPr lang="en-US" altLang="zh-CN" sz="2100" b="1" dirty="0">
                <a:latin typeface="Times New Roman" panose="02020603050405020304" pitchFamily="18" charset="0"/>
              </a:rPr>
              <a:t>. </a:t>
            </a:r>
          </a:p>
        </p:txBody>
      </p:sp>
      <p:sp>
        <p:nvSpPr>
          <p:cNvPr id="9220" name="灯片编号占位符 1">
            <a:extLst>
              <a:ext uri="{FF2B5EF4-FFF2-40B4-BE49-F238E27FC236}">
                <a16:creationId xmlns="" xmlns:a16="http://schemas.microsoft.com/office/drawing/2014/main" id="{4EDF9D8D-7084-43DB-B336-B6D399A73CEC}"/>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defTabSz="685800" eaLnBrk="1" hangingPunct="1"/>
            <a:fld id="{4C61B15C-709A-4A4F-88A1-F67A0F4CE6E8}" type="slidenum">
              <a:rPr lang="zh-CN" altLang="en-US" b="0">
                <a:solidFill>
                  <a:srgbClr val="000000"/>
                </a:solidFill>
                <a:latin typeface="Arial Black" panose="020B0A04020102020204" pitchFamily="34" charset="0"/>
              </a:rPr>
              <a:pPr defTabSz="685800" eaLnBrk="1" hangingPunct="1"/>
              <a:t>6</a:t>
            </a:fld>
            <a:endParaRPr lang="zh-CN" altLang="en-US" b="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bg/>
                                          </p:spTgt>
                                        </p:tgtEl>
                                        <p:attrNameLst>
                                          <p:attrName>style.visibility</p:attrName>
                                        </p:attrNameLst>
                                      </p:cBhvr>
                                      <p:to>
                                        <p:strVal val="visible"/>
                                      </p:to>
                                    </p:set>
                                    <p:animEffect transition="in" filter="wipe(left)">
                                      <p:cBhvr>
                                        <p:cTn id="7" dur="500"/>
                                        <p:tgtEl>
                                          <p:spTgt spid="14336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3">
                                            <p:txEl>
                                              <p:pRg st="0" end="0"/>
                                            </p:txEl>
                                          </p:spTgt>
                                        </p:tgtEl>
                                        <p:attrNameLst>
                                          <p:attrName>style.visibility</p:attrName>
                                        </p:attrNameLst>
                                      </p:cBhvr>
                                      <p:to>
                                        <p:strVal val="visible"/>
                                      </p:to>
                                    </p:set>
                                    <p:animEffect transition="in" filter="wipe(left)">
                                      <p:cBhvr>
                                        <p:cTn id="12" dur="500"/>
                                        <p:tgtEl>
                                          <p:spTgt spid="143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3">
                                            <p:txEl>
                                              <p:pRg st="1" end="1"/>
                                            </p:txEl>
                                          </p:spTgt>
                                        </p:tgtEl>
                                        <p:attrNameLst>
                                          <p:attrName>style.visibility</p:attrName>
                                        </p:attrNameLst>
                                      </p:cBhvr>
                                      <p:to>
                                        <p:strVal val="visible"/>
                                      </p:to>
                                    </p:set>
                                    <p:animEffect transition="in" filter="wipe(left)">
                                      <p:cBhvr>
                                        <p:cTn id="17" dur="500"/>
                                        <p:tgtEl>
                                          <p:spTgt spid="1433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363">
                                            <p:txEl>
                                              <p:pRg st="2" end="2"/>
                                            </p:txEl>
                                          </p:spTgt>
                                        </p:tgtEl>
                                        <p:attrNameLst>
                                          <p:attrName>style.visibility</p:attrName>
                                        </p:attrNameLst>
                                      </p:cBhvr>
                                      <p:to>
                                        <p:strVal val="visible"/>
                                      </p:to>
                                    </p:set>
                                    <p:animEffect transition="in" filter="wipe(left)">
                                      <p:cBhvr>
                                        <p:cTn id="22" dur="500"/>
                                        <p:tgtEl>
                                          <p:spTgt spid="1433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363">
                                            <p:txEl>
                                              <p:pRg st="3" end="3"/>
                                            </p:txEl>
                                          </p:spTgt>
                                        </p:tgtEl>
                                        <p:attrNameLst>
                                          <p:attrName>style.visibility</p:attrName>
                                        </p:attrNameLst>
                                      </p:cBhvr>
                                      <p:to>
                                        <p:strVal val="visible"/>
                                      </p:to>
                                    </p:set>
                                    <p:animEffect transition="in" filter="wipe(left)">
                                      <p:cBhvr>
                                        <p:cTn id="27" dur="500"/>
                                        <p:tgtEl>
                                          <p:spTgt spid="1433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363">
                                            <p:txEl>
                                              <p:pRg st="4" end="4"/>
                                            </p:txEl>
                                          </p:spTgt>
                                        </p:tgtEl>
                                        <p:attrNameLst>
                                          <p:attrName>style.visibility</p:attrName>
                                        </p:attrNameLst>
                                      </p:cBhvr>
                                      <p:to>
                                        <p:strVal val="visible"/>
                                      </p:to>
                                    </p:set>
                                    <p:animEffect transition="in" filter="wipe(left)">
                                      <p:cBhvr>
                                        <p:cTn id="32" dur="500"/>
                                        <p:tgtEl>
                                          <p:spTgt spid="1433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3363">
                                            <p:txEl>
                                              <p:pRg st="5" end="5"/>
                                            </p:txEl>
                                          </p:spTgt>
                                        </p:tgtEl>
                                        <p:attrNameLst>
                                          <p:attrName>style.visibility</p:attrName>
                                        </p:attrNameLst>
                                      </p:cBhvr>
                                      <p:to>
                                        <p:strVal val="visible"/>
                                      </p:to>
                                    </p:set>
                                    <p:animEffect transition="in" filter="wipe(left)">
                                      <p:cBhvr>
                                        <p:cTn id="37" dur="500"/>
                                        <p:tgtEl>
                                          <p:spTgt spid="1433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363">
                                            <p:txEl>
                                              <p:pRg st="6" end="6"/>
                                            </p:txEl>
                                          </p:spTgt>
                                        </p:tgtEl>
                                        <p:attrNameLst>
                                          <p:attrName>style.visibility</p:attrName>
                                        </p:attrNameLst>
                                      </p:cBhvr>
                                      <p:to>
                                        <p:strVal val="visible"/>
                                      </p:to>
                                    </p:set>
                                    <p:animEffect transition="in" filter="wipe(left)">
                                      <p:cBhvr>
                                        <p:cTn id="42" dur="500"/>
                                        <p:tgtEl>
                                          <p:spTgt spid="143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1">
            <a:extLst>
              <a:ext uri="{FF2B5EF4-FFF2-40B4-BE49-F238E27FC236}">
                <a16:creationId xmlns="" xmlns:a16="http://schemas.microsoft.com/office/drawing/2014/main" id="{CAAACA17-3AEF-4691-8B92-D76021EA3665}"/>
              </a:ext>
            </a:extLst>
          </p:cNvPr>
          <p:cNvSpPr/>
          <p:nvPr/>
        </p:nvSpPr>
        <p:spPr>
          <a:xfrm>
            <a:off x="1439466" y="1675180"/>
            <a:ext cx="6210300" cy="2862322"/>
          </a:xfrm>
          <a:prstGeom prst="rect">
            <a:avLst/>
          </a:prstGeom>
          <a:noFill/>
          <a:ln w="9525">
            <a:noFill/>
            <a:miter/>
          </a:ln>
        </p:spPr>
        <p:txBody>
          <a:bodyPr rIns="274320" anchor="ctr">
            <a:spAutoFit/>
          </a:bodyPr>
          <a:lstStyle/>
          <a:p>
            <a:pPr algn="l" defTabSz="685800" fontAlgn="t">
              <a:lnSpc>
                <a:spcPct val="150000"/>
              </a:lnSpc>
              <a:defRPr/>
            </a:pPr>
            <a:r>
              <a:rPr lang="zh-CN" altLang="en-US" noProof="1">
                <a:solidFill>
                  <a:srgbClr val="000000"/>
                </a:solidFill>
                <a:latin typeface="微软雅黑" pitchFamily="2" charset="-122"/>
                <a:ea typeface="微软雅黑" pitchFamily="2" charset="-122"/>
                <a:cs typeface="+mn-ea"/>
              </a:rPr>
              <a:t>      </a:t>
            </a:r>
            <a:r>
              <a:rPr lang="zh-CN" altLang="en-US" noProof="1">
                <a:solidFill>
                  <a:srgbClr val="FF3300"/>
                </a:solidFill>
                <a:latin typeface="微软雅黑" pitchFamily="2" charset="-122"/>
                <a:ea typeface="微软雅黑" pitchFamily="2" charset="-122"/>
                <a:cs typeface="+mn-ea"/>
              </a:rPr>
              <a:t> </a:t>
            </a:r>
            <a:r>
              <a:rPr lang="zh-CN" altLang="en-US" noProof="1">
                <a:solidFill>
                  <a:srgbClr val="000000"/>
                </a:solidFill>
                <a:latin typeface="Garamond" pitchFamily="2" charset="0"/>
                <a:ea typeface="微软雅黑" pitchFamily="2" charset="-122"/>
                <a:cs typeface="+mn-ea"/>
              </a:rPr>
              <a:t>得到最小生成树为：</a:t>
            </a:r>
            <a:endParaRPr lang="zh-CN" altLang="en-US" noProof="1">
              <a:solidFill>
                <a:srgbClr val="000000"/>
              </a:solidFill>
              <a:latin typeface="Garamond" pitchFamily="2" charset="0"/>
              <a:ea typeface="微软雅黑" pitchFamily="2" charset="-122"/>
            </a:endParaRPr>
          </a:p>
          <a:p>
            <a:pPr indent="266700" algn="l" defTabSz="685800" fontAlgn="t">
              <a:lnSpc>
                <a:spcPct val="150000"/>
              </a:lnSpc>
              <a:defRPr/>
            </a:pPr>
            <a:endParaRPr lang="zh-CN" altLang="en-US" noProof="1">
              <a:solidFill>
                <a:srgbClr val="000000"/>
              </a:solidFill>
              <a:latin typeface="Garamond" pitchFamily="2" charset="0"/>
              <a:ea typeface="微软雅黑" pitchFamily="2" charset="-122"/>
            </a:endParaRPr>
          </a:p>
          <a:p>
            <a:pPr indent="266700" algn="l" defTabSz="685800" fontAlgn="t">
              <a:lnSpc>
                <a:spcPct val="150000"/>
              </a:lnSpc>
              <a:defRPr/>
            </a:pPr>
            <a:endParaRPr lang="zh-CN" altLang="en-US" noProof="1">
              <a:solidFill>
                <a:srgbClr val="000000"/>
              </a:solidFill>
              <a:latin typeface="Garamond" pitchFamily="2" charset="0"/>
              <a:ea typeface="微软雅黑" pitchFamily="2" charset="-122"/>
            </a:endParaRPr>
          </a:p>
          <a:p>
            <a:pPr indent="266700" algn="l" defTabSz="685800" fontAlgn="t">
              <a:lnSpc>
                <a:spcPct val="150000"/>
              </a:lnSpc>
              <a:defRPr/>
            </a:pPr>
            <a:endParaRPr lang="zh-CN" altLang="en-US" noProof="1">
              <a:solidFill>
                <a:srgbClr val="000000"/>
              </a:solidFill>
              <a:latin typeface="Garamond" pitchFamily="2" charset="0"/>
              <a:ea typeface="微软雅黑" pitchFamily="2" charset="-122"/>
            </a:endParaRPr>
          </a:p>
          <a:p>
            <a:pPr indent="266700" algn="r" defTabSz="685800" fontAlgn="t">
              <a:lnSpc>
                <a:spcPct val="150000"/>
              </a:lnSpc>
              <a:defRPr/>
            </a:pPr>
            <a:r>
              <a:rPr lang="zh-CN" altLang="en-US" noProof="1">
                <a:solidFill>
                  <a:srgbClr val="000000"/>
                </a:solidFill>
                <a:latin typeface="微软雅黑" pitchFamily="2" charset="-122"/>
                <a:ea typeface="微软雅黑" pitchFamily="2" charset="-122"/>
                <a:cs typeface="+mn-ea"/>
                <a:sym typeface="微软雅黑" pitchFamily="2" charset="-122"/>
              </a:rPr>
              <a:t>□</a:t>
            </a:r>
            <a:endParaRPr lang="zh-CN" altLang="en-US" noProof="1">
              <a:solidFill>
                <a:srgbClr val="000000"/>
              </a:solidFill>
              <a:latin typeface="微软雅黑" pitchFamily="2" charset="-122"/>
              <a:ea typeface="微软雅黑" pitchFamily="2" charset="-122"/>
              <a:sym typeface="微软雅黑" pitchFamily="2" charset="-122"/>
            </a:endParaRPr>
          </a:p>
        </p:txBody>
      </p:sp>
      <p:graphicFrame>
        <p:nvGraphicFramePr>
          <p:cNvPr id="366595" name="Object 3">
            <a:extLst>
              <a:ext uri="{FF2B5EF4-FFF2-40B4-BE49-F238E27FC236}">
                <a16:creationId xmlns="" xmlns:a16="http://schemas.microsoft.com/office/drawing/2014/main" id="{1F185767-A64A-4ADF-9F41-64A6E20DC233}"/>
              </a:ext>
            </a:extLst>
          </p:cNvPr>
          <p:cNvGraphicFramePr>
            <a:graphicFrameLocks noChangeAspect="1"/>
          </p:cNvGraphicFramePr>
          <p:nvPr/>
        </p:nvGraphicFramePr>
        <p:xfrm>
          <a:off x="1980010" y="1700212"/>
          <a:ext cx="4895850" cy="3729038"/>
        </p:xfrm>
        <a:graphic>
          <a:graphicData uri="http://schemas.openxmlformats.org/presentationml/2006/ole">
            <mc:AlternateContent xmlns:mc="http://schemas.openxmlformats.org/markup-compatibility/2006">
              <mc:Choice xmlns:v="urn:schemas-microsoft-com:vml" Requires="v">
                <p:oleObj spid="_x0000_s43022" r:id="rId3" imgW="9178560" imgH="7008480" progId="Word.Document.8">
                  <p:embed/>
                </p:oleObj>
              </mc:Choice>
              <mc:Fallback>
                <p:oleObj r:id="rId3" imgW="9178560" imgH="7008480" progId="Word.Document.8">
                  <p:embed/>
                  <p:pic>
                    <p:nvPicPr>
                      <p:cNvPr id="366595" name="Object 3">
                        <a:extLst>
                          <a:ext uri="{FF2B5EF4-FFF2-40B4-BE49-F238E27FC236}">
                            <a16:creationId xmlns="" xmlns:a16="http://schemas.microsoft.com/office/drawing/2014/main" id="{1F185767-A64A-4ADF-9F41-64A6E20DC2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0010" y="1700212"/>
                        <a:ext cx="48958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5418427"/>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7618" name="Rectangle 1">
            <a:extLst>
              <a:ext uri="{FF2B5EF4-FFF2-40B4-BE49-F238E27FC236}">
                <a16:creationId xmlns="" xmlns:a16="http://schemas.microsoft.com/office/drawing/2014/main" id="{CC8923A4-71B6-4426-9F3B-81084D9FA8EC}"/>
              </a:ext>
            </a:extLst>
          </p:cNvPr>
          <p:cNvSpPr>
            <a:spLocks noChangeArrowheads="1"/>
          </p:cNvSpPr>
          <p:nvPr/>
        </p:nvSpPr>
        <p:spPr bwMode="auto">
          <a:xfrm>
            <a:off x="1440657" y="1898244"/>
            <a:ext cx="608409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defRPr/>
            </a:pPr>
            <a:r>
              <a:rPr lang="zh-CN" altLang="en-US">
                <a:solidFill>
                  <a:srgbClr val="FF3300"/>
                </a:solidFill>
                <a:latin typeface="微软雅黑" panose="020B0503020204020204" pitchFamily="34" charset="-122"/>
                <a:ea typeface="微软雅黑" panose="020B0503020204020204" pitchFamily="34" charset="-122"/>
              </a:rPr>
              <a:t>解：  </a:t>
            </a:r>
          </a:p>
          <a:p>
            <a:pPr algn="l" defTabSz="685800" eaLnBrk="0" fontAlgn="t" hangingPunct="0">
              <a:lnSpc>
                <a:spcPct val="150000"/>
              </a:lnSpc>
              <a:defRPr/>
            </a:pPr>
            <a:r>
              <a:rPr lang="zh-CN" altLang="en-US">
                <a:solidFill>
                  <a:srgbClr val="FF3300"/>
                </a:solidFill>
                <a:latin typeface="微软雅黑" panose="020B0503020204020204" pitchFamily="34" charset="-122"/>
                <a:ea typeface="微软雅黑" panose="020B0503020204020204" pitchFamily="34" charset="-122"/>
              </a:rPr>
              <a:t>      </a:t>
            </a:r>
            <a:r>
              <a:rPr lang="zh-CN" altLang="en-US">
                <a:solidFill>
                  <a:srgbClr val="000000"/>
                </a:solidFill>
                <a:latin typeface="Garamond" panose="02020404030301010803" pitchFamily="18" charset="0"/>
                <a:ea typeface="微软雅黑" panose="020B0503020204020204" pitchFamily="34" charset="-122"/>
              </a:rPr>
              <a:t>用普里姆算法求最小生成树：</a:t>
            </a:r>
          </a:p>
          <a:p>
            <a:pPr algn="l" defTabSz="685800" eaLnBrk="0" fontAlgn="t" hangingPunct="0">
              <a:lnSpc>
                <a:spcPct val="150000"/>
              </a:lnSpc>
              <a:defRPr/>
            </a:pPr>
            <a:endParaRPr lang="zh-CN" altLang="en-US">
              <a:solidFill>
                <a:srgbClr val="000000"/>
              </a:solidFill>
              <a:latin typeface="Garamond" panose="02020404030301010803" pitchFamily="18" charset="0"/>
              <a:ea typeface="微软雅黑" panose="020B0503020204020204" pitchFamily="34" charset="-122"/>
            </a:endParaRPr>
          </a:p>
          <a:p>
            <a:pPr algn="l" defTabSz="685800" eaLnBrk="0" fontAlgn="t" hangingPunct="0">
              <a:lnSpc>
                <a:spcPct val="150000"/>
              </a:lnSpc>
              <a:defRPr/>
            </a:pPr>
            <a:endParaRPr lang="zh-CN" altLang="en-US">
              <a:solidFill>
                <a:srgbClr val="000000"/>
              </a:solidFill>
              <a:latin typeface="Garamond" panose="02020404030301010803" pitchFamily="18" charset="0"/>
              <a:ea typeface="微软雅黑" panose="020B0503020204020204" pitchFamily="34" charset="-122"/>
            </a:endParaRPr>
          </a:p>
          <a:p>
            <a:pPr algn="l" defTabSz="685800" eaLnBrk="0" fontAlgn="t" hangingPunct="0">
              <a:lnSpc>
                <a:spcPct val="150000"/>
              </a:lnSpc>
              <a:defRPr/>
            </a:pPr>
            <a:endParaRPr lang="zh-CN" altLang="en-US">
              <a:solidFill>
                <a:srgbClr val="000000"/>
              </a:solidFill>
              <a:latin typeface="Garamond" panose="02020404030301010803" pitchFamily="18" charset="0"/>
              <a:ea typeface="微软雅黑" panose="020B0503020204020204" pitchFamily="34" charset="-122"/>
            </a:endParaRPr>
          </a:p>
          <a:p>
            <a:pPr algn="l" defTabSz="685800" eaLnBrk="0" fontAlgn="t" hangingPunct="0">
              <a:lnSpc>
                <a:spcPct val="150000"/>
              </a:lnSpc>
              <a:defRPr/>
            </a:pPr>
            <a:endParaRPr lang="zh-CN" altLang="en-US">
              <a:solidFill>
                <a:srgbClr val="000000"/>
              </a:solidFill>
              <a:latin typeface="Garamond" panose="02020404030301010803" pitchFamily="18" charset="0"/>
              <a:ea typeface="微软雅黑" panose="020B0503020204020204" pitchFamily="34" charset="-122"/>
            </a:endParaRPr>
          </a:p>
        </p:txBody>
      </p:sp>
      <p:graphicFrame>
        <p:nvGraphicFramePr>
          <p:cNvPr id="367619" name="Object 3">
            <a:extLst>
              <a:ext uri="{FF2B5EF4-FFF2-40B4-BE49-F238E27FC236}">
                <a16:creationId xmlns="" xmlns:a16="http://schemas.microsoft.com/office/drawing/2014/main" id="{DD73AAB7-A8F1-48F9-9062-CC9A672D1AB0}"/>
              </a:ext>
            </a:extLst>
          </p:cNvPr>
          <p:cNvGraphicFramePr>
            <a:graphicFrameLocks noChangeAspect="1"/>
          </p:cNvGraphicFramePr>
          <p:nvPr/>
        </p:nvGraphicFramePr>
        <p:xfrm>
          <a:off x="1926432" y="2564608"/>
          <a:ext cx="6236494" cy="4832747"/>
        </p:xfrm>
        <a:graphic>
          <a:graphicData uri="http://schemas.openxmlformats.org/presentationml/2006/ole">
            <mc:AlternateContent xmlns:mc="http://schemas.openxmlformats.org/markup-compatibility/2006">
              <mc:Choice xmlns:v="urn:schemas-microsoft-com:vml" Requires="v">
                <p:oleObj spid="_x0000_s44046" r:id="rId3" imgW="11557440" imgH="8961480" progId="Word.Document.8">
                  <p:embed/>
                </p:oleObj>
              </mc:Choice>
              <mc:Fallback>
                <p:oleObj r:id="rId3" imgW="11557440" imgH="8961480" progId="Word.Document.8">
                  <p:embed/>
                  <p:pic>
                    <p:nvPicPr>
                      <p:cNvPr id="367619" name="Object 3">
                        <a:extLst>
                          <a:ext uri="{FF2B5EF4-FFF2-40B4-BE49-F238E27FC236}">
                            <a16:creationId xmlns="" xmlns:a16="http://schemas.microsoft.com/office/drawing/2014/main" id="{DD73AAB7-A8F1-48F9-9062-CC9A672D1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6432" y="2564608"/>
                        <a:ext cx="6236494" cy="483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93635563"/>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1">
            <a:extLst>
              <a:ext uri="{FF2B5EF4-FFF2-40B4-BE49-F238E27FC236}">
                <a16:creationId xmlns="" xmlns:a16="http://schemas.microsoft.com/office/drawing/2014/main" id="{8AB0A421-F7C8-4F45-B2CE-25BF44BB5DFD}"/>
              </a:ext>
            </a:extLst>
          </p:cNvPr>
          <p:cNvSpPr/>
          <p:nvPr/>
        </p:nvSpPr>
        <p:spPr>
          <a:xfrm>
            <a:off x="1439466" y="2161551"/>
            <a:ext cx="6210300" cy="2862322"/>
          </a:xfrm>
          <a:prstGeom prst="rect">
            <a:avLst/>
          </a:prstGeom>
          <a:noFill/>
          <a:ln w="9525">
            <a:noFill/>
            <a:miter/>
          </a:ln>
        </p:spPr>
        <p:txBody>
          <a:bodyPr rIns="274320" anchor="ctr">
            <a:spAutoFit/>
          </a:bodyPr>
          <a:lstStyle/>
          <a:p>
            <a:pPr algn="l" defTabSz="685800" fontAlgn="t">
              <a:lnSpc>
                <a:spcPct val="150000"/>
              </a:lnSpc>
              <a:defRPr/>
            </a:pPr>
            <a:r>
              <a:rPr lang="zh-CN" altLang="en-US" noProof="1">
                <a:solidFill>
                  <a:srgbClr val="000000"/>
                </a:solidFill>
                <a:latin typeface="微软雅黑" pitchFamily="2" charset="-122"/>
                <a:ea typeface="微软雅黑" pitchFamily="2" charset="-122"/>
                <a:cs typeface="+mn-ea"/>
              </a:rPr>
              <a:t>  </a:t>
            </a:r>
            <a:r>
              <a:rPr lang="zh-CN" altLang="en-US" noProof="1">
                <a:solidFill>
                  <a:srgbClr val="FF3300"/>
                </a:solidFill>
                <a:latin typeface="微软雅黑" pitchFamily="2" charset="-122"/>
                <a:ea typeface="微软雅黑" pitchFamily="2" charset="-122"/>
                <a:cs typeface="+mn-ea"/>
              </a:rPr>
              <a:t> </a:t>
            </a:r>
            <a:r>
              <a:rPr lang="zh-CN" altLang="en-US" b="0" noProof="1">
                <a:solidFill>
                  <a:srgbClr val="000000"/>
                </a:solidFill>
                <a:latin typeface="微软雅黑" pitchFamily="2" charset="-122"/>
                <a:ea typeface="微软雅黑" pitchFamily="2" charset="-122"/>
                <a:cs typeface="+mn-ea"/>
              </a:rPr>
              <a:t>    </a:t>
            </a:r>
            <a:r>
              <a:rPr lang="zh-CN" altLang="en-US" noProof="1">
                <a:solidFill>
                  <a:srgbClr val="000000"/>
                </a:solidFill>
                <a:latin typeface="Garamond" pitchFamily="2" charset="0"/>
                <a:ea typeface="微软雅黑" pitchFamily="2" charset="-122"/>
                <a:cs typeface="+mn-ea"/>
              </a:rPr>
              <a:t>得到最小生成树为：</a:t>
            </a:r>
            <a:endParaRPr lang="zh-CN" altLang="en-US" noProof="1">
              <a:solidFill>
                <a:srgbClr val="000000"/>
              </a:solidFill>
              <a:latin typeface="Garamond" pitchFamily="2" charset="0"/>
              <a:ea typeface="微软雅黑" pitchFamily="2" charset="-122"/>
            </a:endParaRPr>
          </a:p>
          <a:p>
            <a:pPr indent="266700" algn="l" defTabSz="685800" fontAlgn="t">
              <a:lnSpc>
                <a:spcPct val="150000"/>
              </a:lnSpc>
              <a:defRPr/>
            </a:pPr>
            <a:endParaRPr lang="zh-CN" altLang="en-US" noProof="1">
              <a:solidFill>
                <a:srgbClr val="000000"/>
              </a:solidFill>
              <a:latin typeface="Garamond" pitchFamily="2" charset="0"/>
              <a:ea typeface="微软雅黑" pitchFamily="2" charset="-122"/>
            </a:endParaRPr>
          </a:p>
          <a:p>
            <a:pPr indent="266700" algn="l" defTabSz="685800" fontAlgn="t">
              <a:lnSpc>
                <a:spcPct val="150000"/>
              </a:lnSpc>
              <a:defRPr/>
            </a:pPr>
            <a:endParaRPr lang="zh-CN" altLang="en-US" noProof="1">
              <a:solidFill>
                <a:srgbClr val="000000"/>
              </a:solidFill>
              <a:latin typeface="Garamond" pitchFamily="2" charset="0"/>
              <a:ea typeface="微软雅黑" pitchFamily="2" charset="-122"/>
            </a:endParaRPr>
          </a:p>
          <a:p>
            <a:pPr indent="266700" algn="l" defTabSz="685800" fontAlgn="t">
              <a:lnSpc>
                <a:spcPct val="150000"/>
              </a:lnSpc>
              <a:defRPr/>
            </a:pPr>
            <a:endParaRPr lang="zh-CN" altLang="en-US" noProof="1">
              <a:solidFill>
                <a:srgbClr val="000000"/>
              </a:solidFill>
              <a:latin typeface="Garamond" pitchFamily="2" charset="0"/>
              <a:ea typeface="微软雅黑" pitchFamily="2" charset="-122"/>
            </a:endParaRPr>
          </a:p>
          <a:p>
            <a:pPr indent="266700" algn="r" defTabSz="685800" fontAlgn="t">
              <a:lnSpc>
                <a:spcPct val="150000"/>
              </a:lnSpc>
              <a:defRPr/>
            </a:pPr>
            <a:r>
              <a:rPr lang="zh-CN" altLang="en-US" noProof="1">
                <a:solidFill>
                  <a:srgbClr val="000000"/>
                </a:solidFill>
                <a:latin typeface="微软雅黑" pitchFamily="2" charset="-122"/>
                <a:ea typeface="微软雅黑" pitchFamily="2" charset="-122"/>
                <a:cs typeface="+mn-ea"/>
                <a:sym typeface="微软雅黑" pitchFamily="2" charset="-122"/>
              </a:rPr>
              <a:t>□</a:t>
            </a:r>
            <a:endParaRPr lang="zh-CN" altLang="en-US" noProof="1">
              <a:solidFill>
                <a:srgbClr val="000000"/>
              </a:solidFill>
              <a:latin typeface="微软雅黑" pitchFamily="2" charset="-122"/>
              <a:ea typeface="微软雅黑" pitchFamily="2" charset="-122"/>
              <a:sym typeface="微软雅黑" pitchFamily="2" charset="-122"/>
            </a:endParaRPr>
          </a:p>
        </p:txBody>
      </p:sp>
      <p:graphicFrame>
        <p:nvGraphicFramePr>
          <p:cNvPr id="368643" name="Object 3">
            <a:extLst>
              <a:ext uri="{FF2B5EF4-FFF2-40B4-BE49-F238E27FC236}">
                <a16:creationId xmlns="" xmlns:a16="http://schemas.microsoft.com/office/drawing/2014/main" id="{27A4BF9B-F6DB-400A-A93A-61ABAAC517FD}"/>
              </a:ext>
            </a:extLst>
          </p:cNvPr>
          <p:cNvGraphicFramePr>
            <a:graphicFrameLocks noChangeAspect="1"/>
          </p:cNvGraphicFramePr>
          <p:nvPr/>
        </p:nvGraphicFramePr>
        <p:xfrm>
          <a:off x="2357438" y="2187178"/>
          <a:ext cx="4895850" cy="3729038"/>
        </p:xfrm>
        <a:graphic>
          <a:graphicData uri="http://schemas.openxmlformats.org/presentationml/2006/ole">
            <mc:AlternateContent xmlns:mc="http://schemas.openxmlformats.org/markup-compatibility/2006">
              <mc:Choice xmlns:v="urn:schemas-microsoft-com:vml" Requires="v">
                <p:oleObj spid="_x0000_s45070" r:id="rId3" imgW="9178560" imgH="7008480" progId="Word.Document.8">
                  <p:embed/>
                </p:oleObj>
              </mc:Choice>
              <mc:Fallback>
                <p:oleObj r:id="rId3" imgW="9178560" imgH="7008480" progId="Word.Document.8">
                  <p:embed/>
                  <p:pic>
                    <p:nvPicPr>
                      <p:cNvPr id="368643" name="Object 3">
                        <a:extLst>
                          <a:ext uri="{FF2B5EF4-FFF2-40B4-BE49-F238E27FC236}">
                            <a16:creationId xmlns="" xmlns:a16="http://schemas.microsoft.com/office/drawing/2014/main" id="{27A4BF9B-F6DB-400A-A93A-61ABAAC5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8" y="2187178"/>
                        <a:ext cx="48958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4409891"/>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6466" name="Rectangle 1"/>
          <p:cNvSpPr>
            <a:spLocks noChangeArrowheads="1"/>
          </p:cNvSpPr>
          <p:nvPr/>
        </p:nvSpPr>
        <p:spPr bwMode="auto">
          <a:xfrm>
            <a:off x="396875" y="1425575"/>
            <a:ext cx="811212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36576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0" fontAlgn="t" hangingPunct="0">
              <a:lnSpc>
                <a:spcPct val="150000"/>
              </a:lnSpc>
              <a:buFont typeface="Arial" panose="020B0604020202020204" pitchFamily="34" charset="0"/>
              <a:buNone/>
            </a:pPr>
            <a:r>
              <a:rPr lang="zh-CN" altLang="en-US" sz="3200" smtClean="0">
                <a:solidFill>
                  <a:srgbClr val="FF3300"/>
                </a:solidFill>
                <a:latin typeface="微软雅黑" panose="020B0503020204020204" pitchFamily="34" charset="-122"/>
                <a:ea typeface="微软雅黑" panose="020B0503020204020204" pitchFamily="34" charset="-122"/>
              </a:rPr>
              <a:t>解：  </a:t>
            </a:r>
          </a:p>
          <a:p>
            <a:pPr algn="l" eaLnBrk="0" fontAlgn="t" hangingPunct="0">
              <a:lnSpc>
                <a:spcPct val="150000"/>
              </a:lnSpc>
              <a:buFont typeface="Arial" panose="020B0604020202020204" pitchFamily="34" charset="0"/>
              <a:buNone/>
            </a:pPr>
            <a:r>
              <a:rPr lang="zh-CN" altLang="en-US" sz="3200" smtClean="0">
                <a:solidFill>
                  <a:srgbClr val="FF3300"/>
                </a:solidFill>
                <a:latin typeface="微软雅黑" panose="020B0503020204020204" pitchFamily="34" charset="-122"/>
                <a:ea typeface="微软雅黑" panose="020B0503020204020204" pitchFamily="34" charset="-122"/>
              </a:rPr>
              <a:t>      </a:t>
            </a:r>
            <a:r>
              <a:rPr lang="zh-CN" altLang="en-US" sz="3200" smtClean="0">
                <a:solidFill>
                  <a:srgbClr val="000000"/>
                </a:solidFill>
                <a:latin typeface="Garamond" panose="02020404030301010803" pitchFamily="18" charset="0"/>
                <a:ea typeface="微软雅黑" panose="020B0503020204020204" pitchFamily="34" charset="-122"/>
              </a:rPr>
              <a:t>用普里姆算法求最小生成树：</a:t>
            </a:r>
          </a:p>
          <a:p>
            <a:pPr algn="l" eaLnBrk="0" fontAlgn="t" hangingPunct="0">
              <a:lnSpc>
                <a:spcPct val="150000"/>
              </a:lnSpc>
              <a:buFont typeface="Arial" panose="020B0604020202020204" pitchFamily="34" charset="0"/>
              <a:buNone/>
            </a:pPr>
            <a:endParaRPr lang="zh-CN" altLang="en-US" sz="3200" smtClean="0">
              <a:solidFill>
                <a:srgbClr val="000000"/>
              </a:solidFill>
              <a:latin typeface="Garamond" panose="02020404030301010803" pitchFamily="18" charset="0"/>
              <a:ea typeface="微软雅黑" panose="020B0503020204020204" pitchFamily="34" charset="-122"/>
            </a:endParaRPr>
          </a:p>
          <a:p>
            <a:pPr algn="l" eaLnBrk="0" fontAlgn="t" hangingPunct="0">
              <a:lnSpc>
                <a:spcPct val="150000"/>
              </a:lnSpc>
              <a:buFont typeface="Arial" panose="020B0604020202020204" pitchFamily="34" charset="0"/>
              <a:buNone/>
            </a:pPr>
            <a:endParaRPr lang="zh-CN" altLang="en-US" sz="3200" smtClean="0">
              <a:solidFill>
                <a:srgbClr val="000000"/>
              </a:solidFill>
              <a:latin typeface="Garamond" panose="02020404030301010803" pitchFamily="18" charset="0"/>
              <a:ea typeface="微软雅黑" panose="020B0503020204020204" pitchFamily="34" charset="-122"/>
            </a:endParaRPr>
          </a:p>
          <a:p>
            <a:pPr algn="l" eaLnBrk="0" fontAlgn="t" hangingPunct="0">
              <a:lnSpc>
                <a:spcPct val="150000"/>
              </a:lnSpc>
              <a:buFont typeface="Arial" panose="020B0604020202020204" pitchFamily="34" charset="0"/>
              <a:buNone/>
            </a:pPr>
            <a:endParaRPr lang="zh-CN" altLang="en-US" sz="3200" smtClean="0">
              <a:solidFill>
                <a:srgbClr val="000000"/>
              </a:solidFill>
              <a:latin typeface="Garamond" panose="02020404030301010803" pitchFamily="18" charset="0"/>
              <a:ea typeface="微软雅黑" panose="020B0503020204020204" pitchFamily="34" charset="-122"/>
            </a:endParaRPr>
          </a:p>
          <a:p>
            <a:pPr algn="l" eaLnBrk="0" fontAlgn="t" hangingPunct="0">
              <a:lnSpc>
                <a:spcPct val="150000"/>
              </a:lnSpc>
              <a:buFont typeface="Arial" panose="020B0604020202020204" pitchFamily="34" charset="0"/>
              <a:buNone/>
            </a:pPr>
            <a:endParaRPr lang="zh-CN" altLang="en-US" sz="3200" smtClean="0">
              <a:solidFill>
                <a:srgbClr val="000000"/>
              </a:solidFill>
              <a:latin typeface="Garamond" panose="02020404030301010803" pitchFamily="18" charset="0"/>
              <a:ea typeface="微软雅黑" panose="020B0503020204020204" pitchFamily="34" charset="-122"/>
            </a:endParaRPr>
          </a:p>
        </p:txBody>
      </p:sp>
      <p:graphicFrame>
        <p:nvGraphicFramePr>
          <p:cNvPr id="446467" name="Object 3"/>
          <p:cNvGraphicFramePr>
            <a:graphicFrameLocks noChangeAspect="1"/>
          </p:cNvGraphicFramePr>
          <p:nvPr/>
        </p:nvGraphicFramePr>
        <p:xfrm>
          <a:off x="1044575" y="2276475"/>
          <a:ext cx="8315325" cy="6443663"/>
        </p:xfrm>
        <a:graphic>
          <a:graphicData uri="http://schemas.openxmlformats.org/presentationml/2006/ole">
            <mc:AlternateContent xmlns:mc="http://schemas.openxmlformats.org/markup-compatibility/2006">
              <mc:Choice xmlns:v="urn:schemas-microsoft-com:vml" Requires="v">
                <p:oleObj spid="_x0000_s46084" r:id="rId4" imgW="8673949" imgH="6719457" progId="Word.Document.8">
                  <p:embed/>
                </p:oleObj>
              </mc:Choice>
              <mc:Fallback>
                <p:oleObj r:id="rId4" imgW="8673949" imgH="671945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575" y="2276475"/>
                        <a:ext cx="8315325" cy="644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98598438"/>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1">
            <a:extLst>
              <a:ext uri="{FF2B5EF4-FFF2-40B4-BE49-F238E27FC236}">
                <a16:creationId xmlns="" xmlns:a16="http://schemas.microsoft.com/office/drawing/2014/main" id="{3B7013AD-0FAC-42E6-864A-666DFD4827A1}"/>
              </a:ext>
            </a:extLst>
          </p:cNvPr>
          <p:cNvSpPr/>
          <p:nvPr/>
        </p:nvSpPr>
        <p:spPr>
          <a:xfrm>
            <a:off x="395288" y="1773238"/>
            <a:ext cx="8280400" cy="3748087"/>
          </a:xfrm>
          <a:prstGeom prst="rect">
            <a:avLst/>
          </a:prstGeom>
          <a:noFill/>
          <a:ln w="9525">
            <a:noFill/>
            <a:miter/>
          </a:ln>
        </p:spPr>
        <p:txBody>
          <a:bodyPr rIns="365760" anchor="ctr">
            <a:spAutoFit/>
          </a:bodyPr>
          <a:lstStyle/>
          <a:p>
            <a:pPr algn="l" fontAlgn="t">
              <a:lnSpc>
                <a:spcPct val="150000"/>
              </a:lnSpc>
              <a:buFont typeface="Arial" panose="020B0604020202020204" pitchFamily="34" charset="0"/>
              <a:buNone/>
              <a:defRPr/>
            </a:pPr>
            <a:r>
              <a:rPr lang="zh-CN" altLang="en-US" sz="3200" noProof="1">
                <a:solidFill>
                  <a:srgbClr val="000000"/>
                </a:solidFill>
                <a:latin typeface="微软雅黑" pitchFamily="2" charset="-122"/>
                <a:ea typeface="微软雅黑" pitchFamily="2" charset="-122"/>
                <a:cs typeface="+mn-ea"/>
              </a:rPr>
              <a:t>  </a:t>
            </a:r>
            <a:r>
              <a:rPr lang="zh-CN" altLang="en-US" sz="3200" noProof="1">
                <a:solidFill>
                  <a:srgbClr val="FF3300"/>
                </a:solidFill>
                <a:latin typeface="微软雅黑" pitchFamily="2" charset="-122"/>
                <a:ea typeface="微软雅黑" pitchFamily="2" charset="-122"/>
                <a:cs typeface="+mn-ea"/>
              </a:rPr>
              <a:t> </a:t>
            </a:r>
            <a:r>
              <a:rPr lang="zh-CN" altLang="en-US" sz="3200" b="0" noProof="1">
                <a:solidFill>
                  <a:srgbClr val="000000"/>
                </a:solidFill>
                <a:latin typeface="微软雅黑" pitchFamily="2" charset="-122"/>
                <a:ea typeface="微软雅黑" pitchFamily="2" charset="-122"/>
                <a:cs typeface="+mn-ea"/>
              </a:rPr>
              <a:t>    </a:t>
            </a:r>
            <a:r>
              <a:rPr lang="zh-CN" altLang="en-US" sz="3200" noProof="1">
                <a:solidFill>
                  <a:srgbClr val="000000"/>
                </a:solidFill>
                <a:latin typeface="Garamond" pitchFamily="2" charset="0"/>
                <a:ea typeface="微软雅黑" pitchFamily="2" charset="-122"/>
                <a:cs typeface="+mn-ea"/>
              </a:rPr>
              <a:t>得到最小生成树为：</a:t>
            </a:r>
            <a:endParaRPr lang="zh-CN" altLang="en-US" sz="3200" noProof="1">
              <a:solidFill>
                <a:srgbClr val="000000"/>
              </a:solidFill>
              <a:latin typeface="Garamond" pitchFamily="2" charset="0"/>
              <a:ea typeface="微软雅黑" pitchFamily="2" charset="-122"/>
            </a:endParaRPr>
          </a:p>
          <a:p>
            <a:pPr indent="355600" algn="l" fontAlgn="t">
              <a:lnSpc>
                <a:spcPct val="150000"/>
              </a:lnSpc>
              <a:buFont typeface="Arial" panose="020B0604020202020204" pitchFamily="34" charset="0"/>
              <a:buNone/>
              <a:defRPr/>
            </a:pPr>
            <a:endParaRPr lang="zh-CN" altLang="en-US" sz="3200" noProof="1">
              <a:solidFill>
                <a:srgbClr val="000000"/>
              </a:solidFill>
              <a:latin typeface="Garamond" pitchFamily="2" charset="0"/>
              <a:ea typeface="微软雅黑" pitchFamily="2" charset="-122"/>
            </a:endParaRPr>
          </a:p>
          <a:p>
            <a:pPr indent="355600" algn="l" fontAlgn="t">
              <a:lnSpc>
                <a:spcPct val="150000"/>
              </a:lnSpc>
              <a:buFont typeface="Arial" panose="020B0604020202020204" pitchFamily="34" charset="0"/>
              <a:buNone/>
              <a:defRPr/>
            </a:pPr>
            <a:endParaRPr lang="zh-CN" altLang="en-US" sz="3200" noProof="1">
              <a:solidFill>
                <a:srgbClr val="000000"/>
              </a:solidFill>
              <a:latin typeface="Garamond" pitchFamily="2" charset="0"/>
              <a:ea typeface="微软雅黑" pitchFamily="2" charset="-122"/>
            </a:endParaRPr>
          </a:p>
          <a:p>
            <a:pPr indent="355600" algn="l" fontAlgn="t">
              <a:lnSpc>
                <a:spcPct val="150000"/>
              </a:lnSpc>
              <a:buFont typeface="Arial" panose="020B0604020202020204" pitchFamily="34" charset="0"/>
              <a:buNone/>
              <a:defRPr/>
            </a:pPr>
            <a:endParaRPr lang="zh-CN" altLang="en-US" sz="3200" noProof="1">
              <a:solidFill>
                <a:srgbClr val="000000"/>
              </a:solidFill>
              <a:latin typeface="Garamond" pitchFamily="2" charset="0"/>
              <a:ea typeface="微软雅黑" pitchFamily="2" charset="-122"/>
            </a:endParaRPr>
          </a:p>
          <a:p>
            <a:pPr indent="355600" algn="r" fontAlgn="t">
              <a:lnSpc>
                <a:spcPct val="150000"/>
              </a:lnSpc>
              <a:buFont typeface="Arial" panose="020B0604020202020204" pitchFamily="34" charset="0"/>
              <a:buNone/>
              <a:defRPr/>
            </a:pPr>
            <a:r>
              <a:rPr lang="zh-CN" altLang="en-US" sz="3200" noProof="1">
                <a:solidFill>
                  <a:srgbClr val="000000"/>
                </a:solidFill>
                <a:latin typeface="微软雅黑" pitchFamily="2" charset="-122"/>
                <a:ea typeface="微软雅黑" pitchFamily="2" charset="-122"/>
                <a:cs typeface="+mn-ea"/>
                <a:sym typeface="微软雅黑" pitchFamily="2" charset="-122"/>
              </a:rPr>
              <a:t>□</a:t>
            </a:r>
            <a:endParaRPr lang="zh-CN" altLang="en-US" sz="3200" noProof="1">
              <a:solidFill>
                <a:srgbClr val="000000"/>
              </a:solidFill>
              <a:latin typeface="微软雅黑" pitchFamily="2" charset="-122"/>
              <a:ea typeface="微软雅黑" pitchFamily="2" charset="-122"/>
              <a:sym typeface="微软雅黑" pitchFamily="2" charset="-122"/>
            </a:endParaRPr>
          </a:p>
        </p:txBody>
      </p:sp>
      <p:graphicFrame>
        <p:nvGraphicFramePr>
          <p:cNvPr id="447491" name="Object 3"/>
          <p:cNvGraphicFramePr>
            <a:graphicFrameLocks noChangeAspect="1"/>
          </p:cNvGraphicFramePr>
          <p:nvPr/>
        </p:nvGraphicFramePr>
        <p:xfrm>
          <a:off x="1619250" y="1773238"/>
          <a:ext cx="6527800" cy="4972050"/>
        </p:xfrm>
        <a:graphic>
          <a:graphicData uri="http://schemas.openxmlformats.org/presentationml/2006/ole">
            <mc:AlternateContent xmlns:mc="http://schemas.openxmlformats.org/markup-compatibility/2006">
              <mc:Choice xmlns:v="urn:schemas-microsoft-com:vml" Requires="v">
                <p:oleObj spid="_x0000_s47108" r:id="rId4" imgW="6889345" imgH="5248095" progId="Word.Document.8">
                  <p:embed/>
                </p:oleObj>
              </mc:Choice>
              <mc:Fallback>
                <p:oleObj r:id="rId4" imgW="6889345" imgH="524809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773238"/>
                        <a:ext cx="652780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5166638"/>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28" y="836712"/>
            <a:ext cx="4608512" cy="1323439"/>
          </a:xfrm>
          <a:prstGeom prst="rect">
            <a:avLst/>
          </a:prstGeom>
          <a:noFill/>
        </p:spPr>
        <p:txBody>
          <a:bodyPr wrap="square" rtlCol="0">
            <a:spAutoFit/>
          </a:bodyPr>
          <a:lstStyle/>
          <a:p>
            <a:r>
              <a:rPr lang="zh-CN" altLang="en-US" sz="4000" dirty="0" smtClean="0">
                <a:solidFill>
                  <a:srgbClr val="FF0000"/>
                </a:solidFill>
              </a:rPr>
              <a:t>作业</a:t>
            </a:r>
            <a:endParaRPr lang="en-US" altLang="zh-CN" sz="4000" dirty="0" smtClean="0">
              <a:solidFill>
                <a:srgbClr val="FF0000"/>
              </a:solidFill>
            </a:endParaRPr>
          </a:p>
          <a:p>
            <a:r>
              <a:rPr lang="en-US" altLang="zh-CN" sz="4000" dirty="0" smtClean="0">
                <a:solidFill>
                  <a:srgbClr val="FF0000"/>
                </a:solidFill>
              </a:rPr>
              <a:t>2</a:t>
            </a:r>
            <a:r>
              <a:rPr lang="zh-CN" altLang="en-US" sz="4000" dirty="0" smtClean="0">
                <a:solidFill>
                  <a:srgbClr val="FF0000"/>
                </a:solidFill>
              </a:rPr>
              <a:t>，</a:t>
            </a:r>
            <a:r>
              <a:rPr lang="en-US" altLang="zh-CN" sz="4000" dirty="0" smtClean="0">
                <a:solidFill>
                  <a:srgbClr val="FF0000"/>
                </a:solidFill>
              </a:rPr>
              <a:t>3</a:t>
            </a:r>
            <a:r>
              <a:rPr lang="zh-CN" altLang="en-US" sz="4000" dirty="0" smtClean="0">
                <a:solidFill>
                  <a:srgbClr val="FF0000"/>
                </a:solidFill>
              </a:rPr>
              <a:t>，</a:t>
            </a:r>
            <a:r>
              <a:rPr lang="en-US" altLang="zh-CN" sz="4000" dirty="0" smtClean="0">
                <a:solidFill>
                  <a:srgbClr val="FF0000"/>
                </a:solidFill>
              </a:rPr>
              <a:t>31</a:t>
            </a:r>
            <a:r>
              <a:rPr lang="zh-CN" altLang="en-US" sz="4000" dirty="0" smtClean="0">
                <a:solidFill>
                  <a:srgbClr val="FF0000"/>
                </a:solidFill>
              </a:rPr>
              <a:t>，</a:t>
            </a:r>
            <a:r>
              <a:rPr lang="en-US" altLang="zh-CN" sz="4000" dirty="0" smtClean="0">
                <a:solidFill>
                  <a:srgbClr val="FF0000"/>
                </a:solidFill>
              </a:rPr>
              <a:t>37</a:t>
            </a:r>
            <a:r>
              <a:rPr lang="zh-CN" altLang="en-US" sz="4000" dirty="0" smtClean="0">
                <a:solidFill>
                  <a:srgbClr val="FF0000"/>
                </a:solidFill>
              </a:rPr>
              <a:t>，</a:t>
            </a:r>
            <a:r>
              <a:rPr lang="en-US" altLang="zh-CN" sz="4000" dirty="0" smtClean="0">
                <a:solidFill>
                  <a:srgbClr val="FF0000"/>
                </a:solidFill>
              </a:rPr>
              <a:t>41</a:t>
            </a:r>
            <a:endParaRPr lang="zh-CN" altLang="en-US" sz="4000" dirty="0">
              <a:solidFill>
                <a:srgbClr val="FF0000"/>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816" y="836712"/>
            <a:ext cx="3876284" cy="5201816"/>
          </a:xfrm>
          <a:prstGeom prst="rect">
            <a:avLst/>
          </a:prstGeom>
        </p:spPr>
      </p:pic>
    </p:spTree>
    <p:extLst>
      <p:ext uri="{BB962C8B-B14F-4D97-AF65-F5344CB8AC3E}">
        <p14:creationId xmlns:p14="http://schemas.microsoft.com/office/powerpoint/2010/main" val="101437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2555776" y="692696"/>
            <a:ext cx="4897438" cy="762000"/>
          </a:xfrm>
          <a:prstGeom prst="rect">
            <a:avLst/>
          </a:prstGeom>
          <a:solidFill>
            <a:schemeClr val="hlink"/>
          </a:solidFill>
          <a:ln w="9525">
            <a:noFill/>
            <a:miter lim="800000"/>
            <a:headEnd/>
            <a:tailEnd/>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a:solidFill>
                  <a:srgbClr val="FF3300"/>
                </a:solidFill>
                <a:effectLst>
                  <a:outerShdw blurRad="38100" dist="38100" dir="2700000" algn="tl">
                    <a:srgbClr val="000000"/>
                  </a:outerShdw>
                </a:effectLst>
              </a:rPr>
              <a:t>━━</a:t>
            </a:r>
          </a:p>
        </p:txBody>
      </p:sp>
      <p:sp>
        <p:nvSpPr>
          <p:cNvPr id="4" name="灯片编号占位符 3"/>
          <p:cNvSpPr>
            <a:spLocks noGrp="1"/>
          </p:cNvSpPr>
          <p:nvPr>
            <p:ph type="sldNum" sz="quarter" idx="12"/>
          </p:nvPr>
        </p:nvSpPr>
        <p:spPr/>
        <p:txBody>
          <a:bodyPr/>
          <a:lstStyle/>
          <a:p>
            <a:fld id="{EEE4F7E5-DD09-4BA6-9AE1-47735B52AA37}" type="slidenum">
              <a:rPr lang="en-US" altLang="zh-CN" smtClean="0"/>
              <a:pPr/>
              <a:t>66</a:t>
            </a:fld>
            <a:r>
              <a:rPr lang="en-US" altLang="zh-CN"/>
              <a:t>/15</a:t>
            </a:r>
          </a:p>
        </p:txBody>
      </p:sp>
      <p:sp>
        <p:nvSpPr>
          <p:cNvPr id="2" name="文本框 1"/>
          <p:cNvSpPr txBox="1"/>
          <p:nvPr/>
        </p:nvSpPr>
        <p:spPr>
          <a:xfrm>
            <a:off x="1907704" y="2708920"/>
            <a:ext cx="6480720" cy="461665"/>
          </a:xfrm>
          <a:prstGeom prst="rect">
            <a:avLst/>
          </a:prstGeom>
          <a:noFill/>
        </p:spPr>
        <p:txBody>
          <a:bodyPr wrap="square" rtlCol="0">
            <a:spAutoFit/>
          </a:bodyPr>
          <a:lstStyle/>
          <a:p>
            <a:r>
              <a:rPr lang="zh-CN" altLang="en-US" dirty="0" smtClean="0"/>
              <a:t>平时成绩在</a:t>
            </a:r>
            <a:r>
              <a:rPr lang="en-US" altLang="zh-CN" dirty="0" smtClean="0"/>
              <a:t>19</a:t>
            </a:r>
            <a:r>
              <a:rPr lang="zh-CN" altLang="en-US" dirty="0" smtClean="0"/>
              <a:t>周会发到群里，有疑问可联系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59832" y="263396"/>
            <a:ext cx="2970232" cy="461665"/>
          </a:xfrm>
          <a:prstGeom prst="rect">
            <a:avLst/>
          </a:prstGeom>
          <a:noFill/>
        </p:spPr>
        <p:txBody>
          <a:bodyPr wrap="square" rtlCol="0">
            <a:spAutoFit/>
          </a:bodyPr>
          <a:lstStyle/>
          <a:p>
            <a:r>
              <a:rPr lang="zh-CN" altLang="en-US" dirty="0" smtClean="0"/>
              <a:t>期末答疑安排</a:t>
            </a:r>
            <a:endParaRPr lang="zh-CN" altLang="en-US" dirty="0"/>
          </a:p>
        </p:txBody>
      </p:sp>
      <p:sp>
        <p:nvSpPr>
          <p:cNvPr id="6" name="文本框 5"/>
          <p:cNvSpPr txBox="1"/>
          <p:nvPr/>
        </p:nvSpPr>
        <p:spPr>
          <a:xfrm>
            <a:off x="1259632" y="860109"/>
            <a:ext cx="6840760" cy="830997"/>
          </a:xfrm>
          <a:prstGeom prst="rect">
            <a:avLst/>
          </a:prstGeom>
          <a:noFill/>
        </p:spPr>
        <p:txBody>
          <a:bodyPr wrap="square" rtlCol="0">
            <a:spAutoFit/>
          </a:bodyPr>
          <a:lstStyle/>
          <a:p>
            <a:pPr algn="l"/>
            <a:r>
              <a:rPr lang="en-US" altLang="zh-CN" dirty="0" smtClean="0">
                <a:solidFill>
                  <a:schemeClr val="tx1"/>
                </a:solidFill>
              </a:rPr>
              <a:t>18</a:t>
            </a:r>
            <a:r>
              <a:rPr lang="zh-CN" altLang="en-US" dirty="0" smtClean="0">
                <a:solidFill>
                  <a:schemeClr val="tx1"/>
                </a:solidFill>
              </a:rPr>
              <a:t>周周一到周五 上午</a:t>
            </a:r>
            <a:r>
              <a:rPr lang="en-US" altLang="zh-CN" dirty="0" smtClean="0">
                <a:solidFill>
                  <a:schemeClr val="tx1"/>
                </a:solidFill>
              </a:rPr>
              <a:t>10</a:t>
            </a:r>
            <a:r>
              <a:rPr lang="zh-CN" altLang="en-US" dirty="0" smtClean="0">
                <a:solidFill>
                  <a:schemeClr val="tx1"/>
                </a:solidFill>
              </a:rPr>
              <a:t>点到</a:t>
            </a:r>
            <a:r>
              <a:rPr lang="en-US" altLang="zh-CN" dirty="0" smtClean="0">
                <a:solidFill>
                  <a:schemeClr val="tx1"/>
                </a:solidFill>
              </a:rPr>
              <a:t>11</a:t>
            </a:r>
            <a:r>
              <a:rPr lang="zh-CN" altLang="en-US" dirty="0" smtClean="0">
                <a:solidFill>
                  <a:schemeClr val="tx1"/>
                </a:solidFill>
              </a:rPr>
              <a:t>点</a:t>
            </a:r>
            <a:r>
              <a:rPr lang="en-US" altLang="zh-CN" dirty="0" smtClean="0">
                <a:solidFill>
                  <a:schemeClr val="tx1"/>
                </a:solidFill>
              </a:rPr>
              <a:t>30</a:t>
            </a:r>
            <a:r>
              <a:rPr lang="zh-CN" altLang="en-US" dirty="0" smtClean="0">
                <a:solidFill>
                  <a:schemeClr val="tx1"/>
                </a:solidFill>
              </a:rPr>
              <a:t>（周五有课）</a:t>
            </a:r>
            <a:endParaRPr lang="en-US" altLang="zh-CN" dirty="0" smtClean="0">
              <a:solidFill>
                <a:schemeClr val="tx1"/>
              </a:solidFill>
            </a:endParaRPr>
          </a:p>
          <a:p>
            <a:pPr algn="l"/>
            <a:r>
              <a:rPr lang="en-US" altLang="zh-CN" dirty="0">
                <a:solidFill>
                  <a:schemeClr val="tx1"/>
                </a:solidFill>
              </a:rPr>
              <a:t> </a:t>
            </a:r>
            <a:r>
              <a:rPr lang="en-US" altLang="zh-CN" dirty="0" smtClean="0">
                <a:solidFill>
                  <a:schemeClr val="tx1"/>
                </a:solidFill>
              </a:rPr>
              <a:t>                            </a:t>
            </a:r>
            <a:r>
              <a:rPr lang="zh-CN" altLang="en-US" dirty="0" smtClean="0">
                <a:solidFill>
                  <a:schemeClr val="tx1"/>
                </a:solidFill>
              </a:rPr>
              <a:t>下午</a:t>
            </a:r>
            <a:r>
              <a:rPr lang="en-US" altLang="zh-CN" dirty="0" smtClean="0">
                <a:solidFill>
                  <a:schemeClr val="tx1"/>
                </a:solidFill>
              </a:rPr>
              <a:t>14</a:t>
            </a:r>
            <a:r>
              <a:rPr lang="zh-CN" altLang="en-US" dirty="0" smtClean="0">
                <a:solidFill>
                  <a:schemeClr val="tx1"/>
                </a:solidFill>
              </a:rPr>
              <a:t>点到</a:t>
            </a:r>
            <a:r>
              <a:rPr lang="en-US" altLang="zh-CN" dirty="0" smtClean="0">
                <a:solidFill>
                  <a:schemeClr val="tx1"/>
                </a:solidFill>
              </a:rPr>
              <a:t>16</a:t>
            </a:r>
            <a:r>
              <a:rPr lang="zh-CN" altLang="en-US" dirty="0" smtClean="0">
                <a:solidFill>
                  <a:schemeClr val="tx1"/>
                </a:solidFill>
              </a:rPr>
              <a:t>点（周三有课）</a:t>
            </a:r>
            <a:endParaRPr lang="zh-CN" altLang="en-US" dirty="0">
              <a:solidFill>
                <a:schemeClr val="tx1"/>
              </a:solidFill>
            </a:endParaRPr>
          </a:p>
        </p:txBody>
      </p:sp>
      <p:sp>
        <p:nvSpPr>
          <p:cNvPr id="7" name="文本框 6"/>
          <p:cNvSpPr txBox="1"/>
          <p:nvPr/>
        </p:nvSpPr>
        <p:spPr>
          <a:xfrm>
            <a:off x="1282824" y="1841616"/>
            <a:ext cx="6840760" cy="830997"/>
          </a:xfrm>
          <a:prstGeom prst="rect">
            <a:avLst/>
          </a:prstGeom>
          <a:noFill/>
        </p:spPr>
        <p:txBody>
          <a:bodyPr wrap="square" rtlCol="0">
            <a:spAutoFit/>
          </a:bodyPr>
          <a:lstStyle/>
          <a:p>
            <a:pPr algn="l"/>
            <a:r>
              <a:rPr lang="en-US" altLang="zh-CN" dirty="0" smtClean="0">
                <a:solidFill>
                  <a:schemeClr val="tx1"/>
                </a:solidFill>
              </a:rPr>
              <a:t>19</a:t>
            </a:r>
            <a:r>
              <a:rPr lang="zh-CN" altLang="en-US" dirty="0" smtClean="0">
                <a:solidFill>
                  <a:schemeClr val="tx1"/>
                </a:solidFill>
              </a:rPr>
              <a:t>周周一到周</a:t>
            </a:r>
            <a:r>
              <a:rPr lang="en-US" altLang="zh-CN" dirty="0" smtClean="0">
                <a:solidFill>
                  <a:schemeClr val="tx1"/>
                </a:solidFill>
              </a:rPr>
              <a:t>4</a:t>
            </a:r>
            <a:r>
              <a:rPr lang="zh-CN" altLang="en-US" dirty="0" smtClean="0">
                <a:solidFill>
                  <a:schemeClr val="tx1"/>
                </a:solidFill>
              </a:rPr>
              <a:t> 上午</a:t>
            </a:r>
            <a:r>
              <a:rPr lang="en-US" altLang="zh-CN" dirty="0" smtClean="0">
                <a:solidFill>
                  <a:schemeClr val="tx1"/>
                </a:solidFill>
              </a:rPr>
              <a:t>10</a:t>
            </a:r>
            <a:r>
              <a:rPr lang="zh-CN" altLang="en-US" dirty="0" smtClean="0">
                <a:solidFill>
                  <a:schemeClr val="tx1"/>
                </a:solidFill>
              </a:rPr>
              <a:t>点到</a:t>
            </a:r>
            <a:r>
              <a:rPr lang="en-US" altLang="zh-CN" dirty="0" smtClean="0">
                <a:solidFill>
                  <a:schemeClr val="tx1"/>
                </a:solidFill>
              </a:rPr>
              <a:t>11</a:t>
            </a:r>
            <a:r>
              <a:rPr lang="zh-CN" altLang="en-US" dirty="0" smtClean="0">
                <a:solidFill>
                  <a:schemeClr val="tx1"/>
                </a:solidFill>
              </a:rPr>
              <a:t>点</a:t>
            </a:r>
            <a:r>
              <a:rPr lang="en-US" altLang="zh-CN" dirty="0" smtClean="0">
                <a:solidFill>
                  <a:schemeClr val="tx1"/>
                </a:solidFill>
              </a:rPr>
              <a:t>30</a:t>
            </a:r>
            <a:r>
              <a:rPr lang="zh-CN" altLang="en-US" dirty="0" smtClean="0">
                <a:solidFill>
                  <a:schemeClr val="tx1"/>
                </a:solidFill>
              </a:rPr>
              <a:t>（周三节假日）</a:t>
            </a:r>
            <a:endParaRPr lang="en-US" altLang="zh-CN" dirty="0" smtClean="0">
              <a:solidFill>
                <a:schemeClr val="tx1"/>
              </a:solidFill>
            </a:endParaRPr>
          </a:p>
          <a:p>
            <a:pPr algn="l"/>
            <a:r>
              <a:rPr lang="en-US" altLang="zh-CN" dirty="0">
                <a:solidFill>
                  <a:schemeClr val="tx1"/>
                </a:solidFill>
              </a:rPr>
              <a:t> </a:t>
            </a:r>
            <a:r>
              <a:rPr lang="en-US" altLang="zh-CN" dirty="0" smtClean="0">
                <a:solidFill>
                  <a:schemeClr val="tx1"/>
                </a:solidFill>
              </a:rPr>
              <a:t>                          </a:t>
            </a:r>
            <a:r>
              <a:rPr lang="zh-CN" altLang="en-US" dirty="0" smtClean="0">
                <a:solidFill>
                  <a:schemeClr val="tx1"/>
                </a:solidFill>
              </a:rPr>
              <a:t>下午</a:t>
            </a:r>
            <a:r>
              <a:rPr lang="en-US" altLang="zh-CN" dirty="0" smtClean="0">
                <a:solidFill>
                  <a:schemeClr val="tx1"/>
                </a:solidFill>
              </a:rPr>
              <a:t>14</a:t>
            </a:r>
            <a:r>
              <a:rPr lang="zh-CN" altLang="en-US" dirty="0" smtClean="0">
                <a:solidFill>
                  <a:schemeClr val="tx1"/>
                </a:solidFill>
              </a:rPr>
              <a:t>点到</a:t>
            </a:r>
            <a:r>
              <a:rPr lang="en-US" altLang="zh-CN" dirty="0" smtClean="0">
                <a:solidFill>
                  <a:schemeClr val="tx1"/>
                </a:solidFill>
              </a:rPr>
              <a:t>16</a:t>
            </a:r>
            <a:r>
              <a:rPr lang="zh-CN" altLang="en-US" dirty="0" smtClean="0">
                <a:solidFill>
                  <a:schemeClr val="tx1"/>
                </a:solidFill>
              </a:rPr>
              <a:t>点（周三节假日）</a:t>
            </a:r>
            <a:endParaRPr lang="zh-CN" altLang="en-US" dirty="0">
              <a:solidFill>
                <a:schemeClr val="tx1"/>
              </a:solidFill>
            </a:endParaRPr>
          </a:p>
        </p:txBody>
      </p:sp>
      <p:sp>
        <p:nvSpPr>
          <p:cNvPr id="8" name="文本框 7"/>
          <p:cNvSpPr txBox="1"/>
          <p:nvPr/>
        </p:nvSpPr>
        <p:spPr>
          <a:xfrm>
            <a:off x="1213912" y="3867712"/>
            <a:ext cx="7427168" cy="830997"/>
          </a:xfrm>
          <a:prstGeom prst="rect">
            <a:avLst/>
          </a:prstGeom>
          <a:noFill/>
        </p:spPr>
        <p:txBody>
          <a:bodyPr wrap="square" rtlCol="0">
            <a:spAutoFit/>
          </a:bodyPr>
          <a:lstStyle/>
          <a:p>
            <a:pPr algn="l"/>
            <a:r>
              <a:rPr lang="en-US" altLang="zh-CN" dirty="0" smtClean="0">
                <a:solidFill>
                  <a:schemeClr val="tx1"/>
                </a:solidFill>
              </a:rPr>
              <a:t>19</a:t>
            </a:r>
            <a:r>
              <a:rPr lang="zh-CN" altLang="en-US" dirty="0" smtClean="0">
                <a:solidFill>
                  <a:schemeClr val="tx1"/>
                </a:solidFill>
              </a:rPr>
              <a:t>周</a:t>
            </a:r>
            <a:r>
              <a:rPr lang="en-US" altLang="zh-CN" dirty="0" smtClean="0">
                <a:solidFill>
                  <a:schemeClr val="tx1"/>
                </a:solidFill>
              </a:rPr>
              <a:t>5</a:t>
            </a:r>
            <a:r>
              <a:rPr lang="zh-CN" altLang="en-US" dirty="0" smtClean="0">
                <a:solidFill>
                  <a:schemeClr val="tx1"/>
                </a:solidFill>
              </a:rPr>
              <a:t>以后</a:t>
            </a:r>
            <a:r>
              <a:rPr lang="en-US" altLang="zh-CN" dirty="0" smtClean="0">
                <a:solidFill>
                  <a:schemeClr val="tx1"/>
                </a:solidFill>
              </a:rPr>
              <a:t>  </a:t>
            </a:r>
            <a:r>
              <a:rPr lang="zh-CN" altLang="en-US" dirty="0" smtClean="0">
                <a:solidFill>
                  <a:schemeClr val="tx1"/>
                </a:solidFill>
              </a:rPr>
              <a:t>考试开始，要监考与改卷，有问题电话联系约时间</a:t>
            </a:r>
            <a:endParaRPr lang="zh-CN" altLang="en-US" dirty="0">
              <a:solidFill>
                <a:schemeClr val="tx1"/>
              </a:solidFill>
            </a:endParaRPr>
          </a:p>
        </p:txBody>
      </p:sp>
      <p:sp>
        <p:nvSpPr>
          <p:cNvPr id="9" name="文本框 8"/>
          <p:cNvSpPr txBox="1"/>
          <p:nvPr/>
        </p:nvSpPr>
        <p:spPr>
          <a:xfrm>
            <a:off x="1259632" y="3036493"/>
            <a:ext cx="2520280" cy="461665"/>
          </a:xfrm>
          <a:prstGeom prst="rect">
            <a:avLst/>
          </a:prstGeom>
          <a:noFill/>
        </p:spPr>
        <p:txBody>
          <a:bodyPr wrap="square" rtlCol="0">
            <a:spAutoFit/>
          </a:bodyPr>
          <a:lstStyle/>
          <a:p>
            <a:pPr algn="l"/>
            <a:r>
              <a:rPr lang="zh-CN" altLang="en-US" dirty="0" smtClean="0">
                <a:solidFill>
                  <a:schemeClr val="tx1"/>
                </a:solidFill>
              </a:rPr>
              <a:t>地点：</a:t>
            </a:r>
            <a:r>
              <a:rPr lang="en-US" altLang="zh-CN" dirty="0" smtClean="0">
                <a:solidFill>
                  <a:schemeClr val="tx1"/>
                </a:solidFill>
              </a:rPr>
              <a:t>11-218</a:t>
            </a:r>
            <a:endParaRPr lang="zh-CN" altLang="en-US" dirty="0">
              <a:solidFill>
                <a:schemeClr val="tx1"/>
              </a:solidFill>
            </a:endParaRPr>
          </a:p>
        </p:txBody>
      </p:sp>
      <p:sp>
        <p:nvSpPr>
          <p:cNvPr id="10" name="文本框 9"/>
          <p:cNvSpPr txBox="1"/>
          <p:nvPr/>
        </p:nvSpPr>
        <p:spPr>
          <a:xfrm>
            <a:off x="1240904" y="4908451"/>
            <a:ext cx="7427168" cy="461665"/>
          </a:xfrm>
          <a:prstGeom prst="rect">
            <a:avLst/>
          </a:prstGeom>
          <a:noFill/>
        </p:spPr>
        <p:txBody>
          <a:bodyPr wrap="square" rtlCol="0">
            <a:spAutoFit/>
          </a:bodyPr>
          <a:lstStyle/>
          <a:p>
            <a:pPr algn="l"/>
            <a:r>
              <a:rPr lang="zh-CN" altLang="en-US" dirty="0" smtClean="0">
                <a:solidFill>
                  <a:schemeClr val="tx1"/>
                </a:solidFill>
              </a:rPr>
              <a:t>如果不小心挂科了，假期复习有需要也可联系</a:t>
            </a:r>
            <a:endParaRPr lang="zh-CN" altLang="en-US" dirty="0">
              <a:solidFill>
                <a:schemeClr val="tx1"/>
              </a:solidFill>
            </a:endParaRPr>
          </a:p>
        </p:txBody>
      </p:sp>
      <p:sp>
        <p:nvSpPr>
          <p:cNvPr id="11" name="文本框 10"/>
          <p:cNvSpPr txBox="1"/>
          <p:nvPr/>
        </p:nvSpPr>
        <p:spPr>
          <a:xfrm>
            <a:off x="3713076" y="3036494"/>
            <a:ext cx="2520280" cy="461665"/>
          </a:xfrm>
          <a:prstGeom prst="rect">
            <a:avLst/>
          </a:prstGeom>
          <a:noFill/>
        </p:spPr>
        <p:txBody>
          <a:bodyPr wrap="square" rtlCol="0">
            <a:spAutoFit/>
          </a:bodyPr>
          <a:lstStyle/>
          <a:p>
            <a:pPr algn="l"/>
            <a:r>
              <a:rPr lang="en-US" altLang="zh-CN" dirty="0" err="1" smtClean="0">
                <a:solidFill>
                  <a:schemeClr val="tx1"/>
                </a:solidFill>
              </a:rPr>
              <a:t>tel</a:t>
            </a:r>
            <a:r>
              <a:rPr lang="zh-CN" altLang="en-US" dirty="0" smtClean="0">
                <a:solidFill>
                  <a:schemeClr val="tx1"/>
                </a:solidFill>
              </a:rPr>
              <a:t>：</a:t>
            </a:r>
            <a:r>
              <a:rPr lang="en-US" altLang="zh-CN" dirty="0" smtClean="0">
                <a:solidFill>
                  <a:schemeClr val="tx1"/>
                </a:solidFill>
              </a:rPr>
              <a:t>13568973167</a:t>
            </a:r>
            <a:endParaRPr lang="zh-CN" altLang="en-US" dirty="0">
              <a:solidFill>
                <a:schemeClr val="tx1"/>
              </a:solidFill>
            </a:endParaRPr>
          </a:p>
        </p:txBody>
      </p:sp>
      <p:sp>
        <p:nvSpPr>
          <p:cNvPr id="12" name="文本框 11"/>
          <p:cNvSpPr txBox="1"/>
          <p:nvPr/>
        </p:nvSpPr>
        <p:spPr>
          <a:xfrm>
            <a:off x="1213912" y="5478309"/>
            <a:ext cx="7427168" cy="830997"/>
          </a:xfrm>
          <a:prstGeom prst="rect">
            <a:avLst/>
          </a:prstGeom>
          <a:noFill/>
        </p:spPr>
        <p:txBody>
          <a:bodyPr wrap="square" rtlCol="0">
            <a:spAutoFit/>
          </a:bodyPr>
          <a:lstStyle/>
          <a:p>
            <a:pPr algn="l"/>
            <a:r>
              <a:rPr lang="zh-CN" altLang="en-US" dirty="0" smtClean="0">
                <a:solidFill>
                  <a:schemeClr val="tx1"/>
                </a:solidFill>
              </a:rPr>
              <a:t>如果补考再挂了，不必担心，下学期本门课还开设得有，欢迎大家！</a:t>
            </a:r>
            <a:endParaRPr lang="zh-CN" altLang="en-US" dirty="0">
              <a:solidFill>
                <a:schemeClr val="tx1"/>
              </a:solidFill>
            </a:endParaRPr>
          </a:p>
        </p:txBody>
      </p:sp>
      <p:sp>
        <p:nvSpPr>
          <p:cNvPr id="13" name="文本框 12"/>
          <p:cNvSpPr txBox="1"/>
          <p:nvPr/>
        </p:nvSpPr>
        <p:spPr>
          <a:xfrm>
            <a:off x="6359860" y="3036493"/>
            <a:ext cx="2520280" cy="461665"/>
          </a:xfrm>
          <a:prstGeom prst="rect">
            <a:avLst/>
          </a:prstGeom>
          <a:noFill/>
        </p:spPr>
        <p:txBody>
          <a:bodyPr wrap="square" rtlCol="0">
            <a:spAutoFit/>
          </a:bodyPr>
          <a:lstStyle/>
          <a:p>
            <a:pPr algn="l"/>
            <a:r>
              <a:rPr lang="en-US" altLang="zh-CN" dirty="0" err="1">
                <a:solidFill>
                  <a:schemeClr val="tx1"/>
                </a:solidFill>
              </a:rPr>
              <a:t>qq</a:t>
            </a:r>
            <a:r>
              <a:rPr lang="zh-CN" altLang="en-US" dirty="0" smtClean="0">
                <a:solidFill>
                  <a:schemeClr val="tx1"/>
                </a:solidFill>
              </a:rPr>
              <a:t>：</a:t>
            </a:r>
            <a:r>
              <a:rPr lang="en-US" altLang="zh-CN" dirty="0" smtClean="0">
                <a:solidFill>
                  <a:schemeClr val="tx1"/>
                </a:solidFill>
              </a:rPr>
              <a:t>591023441</a:t>
            </a:r>
            <a:endParaRPr lang="zh-CN" altLang="en-US" dirty="0">
              <a:solidFill>
                <a:schemeClr val="tx1"/>
              </a:solidFill>
            </a:endParaRPr>
          </a:p>
        </p:txBody>
      </p:sp>
    </p:spTree>
    <p:extLst>
      <p:ext uri="{BB962C8B-B14F-4D97-AF65-F5344CB8AC3E}">
        <p14:creationId xmlns:p14="http://schemas.microsoft.com/office/powerpoint/2010/main" val="139965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19871" y="2564904"/>
            <a:ext cx="7056784" cy="1015663"/>
          </a:xfrm>
          <a:prstGeom prst="rect">
            <a:avLst/>
          </a:prstGeom>
          <a:noFill/>
        </p:spPr>
        <p:txBody>
          <a:bodyPr wrap="square" rtlCol="0">
            <a:spAutoFit/>
          </a:bodyPr>
          <a:lstStyle/>
          <a:p>
            <a:r>
              <a:rPr lang="zh-CN" altLang="en-US" sz="6000" dirty="0" smtClean="0">
                <a:solidFill>
                  <a:srgbClr val="FF0000"/>
                </a:solidFill>
                <a:latin typeface="黑体" panose="02010609060101010101" pitchFamily="49" charset="-122"/>
                <a:ea typeface="黑体" panose="02010609060101010101" pitchFamily="49" charset="-122"/>
              </a:rPr>
              <a:t>谢谢</a:t>
            </a:r>
            <a:r>
              <a:rPr lang="en-US" altLang="zh-CN" sz="6000" dirty="0" smtClean="0">
                <a:solidFill>
                  <a:srgbClr val="FF0000"/>
                </a:solidFill>
                <a:latin typeface="黑体" panose="02010609060101010101" pitchFamily="49" charset="-122"/>
                <a:ea typeface="黑体" panose="02010609060101010101" pitchFamily="49" charset="-122"/>
              </a:rPr>
              <a:t>!</a:t>
            </a:r>
            <a:r>
              <a:rPr lang="zh-CN" altLang="en-US" sz="6000" dirty="0" smtClean="0">
                <a:solidFill>
                  <a:srgbClr val="FF0000"/>
                </a:solidFill>
                <a:latin typeface="黑体" panose="02010609060101010101" pitchFamily="49" charset="-122"/>
                <a:ea typeface="黑体" panose="02010609060101010101" pitchFamily="49" charset="-122"/>
              </a:rPr>
              <a:t>祝一切顺利！</a:t>
            </a:r>
            <a:endParaRPr lang="zh-CN" altLang="en-US" sz="60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56927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2411760" y="3048000"/>
            <a:ext cx="4897438" cy="762000"/>
          </a:xfrm>
          <a:prstGeom prst="rect">
            <a:avLst/>
          </a:prstGeom>
          <a:solidFill>
            <a:schemeClr val="hlink"/>
          </a:solidFill>
          <a:ln w="9525">
            <a:noFill/>
            <a:miter lim="800000"/>
            <a:headEnd/>
            <a:tailEnd/>
          </a:ln>
          <a:effectLst/>
        </p:spPr>
        <p:txBody>
          <a:bodyPr>
            <a:spAutoFit/>
          </a:bodyPr>
          <a:lstStyle/>
          <a:p>
            <a:pPr>
              <a:spcBef>
                <a:spcPct val="50000"/>
              </a:spcBef>
            </a:pPr>
            <a:r>
              <a:rPr lang="en-US" altLang="zh-CN" dirty="0">
                <a:solidFill>
                  <a:srgbClr val="FF00FF"/>
                </a:solidFill>
              </a:rPr>
              <a:t> </a:t>
            </a:r>
            <a:r>
              <a:rPr lang="en-US" altLang="zh-CN" sz="4000" dirty="0">
                <a:solidFill>
                  <a:srgbClr val="FF3300"/>
                </a:solidFill>
                <a:effectLst>
                  <a:outerShdw blurRad="38100" dist="38100" dir="2700000" algn="tl">
                    <a:srgbClr val="000000"/>
                  </a:outerShdw>
                </a:effectLst>
              </a:rPr>
              <a:t>━━</a:t>
            </a:r>
            <a:r>
              <a:rPr lang="zh-CN" altLang="en-US" sz="4400" dirty="0" smtClean="0">
                <a:solidFill>
                  <a:srgbClr val="FF3300"/>
                </a:solidFill>
                <a:effectLst>
                  <a:outerShdw blurRad="38100" dist="38100" dir="2700000" algn="tl">
                    <a:srgbClr val="000000"/>
                  </a:outerShdw>
                </a:effectLst>
                <a:ea typeface="Arial Unicode MS" pitchFamily="34" charset="-122"/>
                <a:cs typeface="Arial Unicode MS" pitchFamily="34" charset="-122"/>
              </a:rPr>
              <a:t>本期完</a:t>
            </a:r>
            <a:r>
              <a:rPr lang="en-US" altLang="zh-CN" sz="4000" dirty="0" smtClean="0">
                <a:solidFill>
                  <a:srgbClr val="FF3300"/>
                </a:solidFill>
                <a:effectLst>
                  <a:outerShdw blurRad="38100" dist="38100" dir="2700000" algn="tl">
                    <a:srgbClr val="000000"/>
                  </a:outerShdw>
                </a:effectLst>
              </a:rPr>
              <a:t>……</a:t>
            </a:r>
            <a:endParaRPr lang="zh-CN" altLang="en-US" sz="4000" dirty="0">
              <a:solidFill>
                <a:srgbClr val="FF3300"/>
              </a:solidFill>
              <a:effectLst>
                <a:outerShdw blurRad="38100" dist="38100" dir="2700000" algn="tl">
                  <a:srgbClr val="000000"/>
                </a:outerShdw>
              </a:effectLst>
            </a:endParaRPr>
          </a:p>
        </p:txBody>
      </p:sp>
      <p:sp>
        <p:nvSpPr>
          <p:cNvPr id="4" name="灯片编号占位符 3"/>
          <p:cNvSpPr>
            <a:spLocks noGrp="1"/>
          </p:cNvSpPr>
          <p:nvPr>
            <p:ph type="sldNum" sz="quarter" idx="12"/>
          </p:nvPr>
        </p:nvSpPr>
        <p:spPr/>
        <p:txBody>
          <a:bodyPr/>
          <a:lstStyle/>
          <a:p>
            <a:fld id="{EEE4F7E5-DD09-4BA6-9AE1-47735B52AA37}" type="slidenum">
              <a:rPr lang="en-US" altLang="zh-CN" smtClean="0"/>
              <a:pPr/>
              <a:t>69</a:t>
            </a:fld>
            <a:r>
              <a:rPr lang="en-US" altLang="zh-CN"/>
              <a:t>/15</a:t>
            </a:r>
          </a:p>
        </p:txBody>
      </p:sp>
    </p:spTree>
    <p:extLst>
      <p:ext uri="{BB962C8B-B14F-4D97-AF65-F5344CB8AC3E}">
        <p14:creationId xmlns:p14="http://schemas.microsoft.com/office/powerpoint/2010/main" val="2657144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1">
            <a:extLst>
              <a:ext uri="{FF2B5EF4-FFF2-40B4-BE49-F238E27FC236}">
                <a16:creationId xmlns="" xmlns:a16="http://schemas.microsoft.com/office/drawing/2014/main" id="{CBF68C6E-41F7-439B-86D5-8F4DAFCD059B}"/>
              </a:ext>
            </a:extLst>
          </p:cNvPr>
          <p:cNvSpPr>
            <a:spLocks noChangeArrowheads="1"/>
          </p:cNvSpPr>
          <p:nvPr/>
        </p:nvSpPr>
        <p:spPr bwMode="auto">
          <a:xfrm>
            <a:off x="1413272" y="2051418"/>
            <a:ext cx="62103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a:solidFill>
                  <a:srgbClr val="0000FF"/>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由于树</a:t>
            </a:r>
            <a:r>
              <a:rPr lang="zh-CN" altLang="en-US">
                <a:solidFill>
                  <a:srgbClr val="0000FF"/>
                </a:solidFill>
                <a:latin typeface="微软雅黑" panose="020B0503020204020204" pitchFamily="34" charset="-122"/>
                <a:ea typeface="微软雅黑" panose="020B0503020204020204" pitchFamily="34" charset="-122"/>
              </a:rPr>
              <a:t>少一边就不连通</a:t>
            </a:r>
            <a:r>
              <a:rPr lang="zh-CN" altLang="en-US">
                <a:solidFill>
                  <a:srgbClr val="000000"/>
                </a:solidFill>
                <a:latin typeface="微软雅黑" panose="020B0503020204020204" pitchFamily="34" charset="-122"/>
                <a:ea typeface="微软雅黑" panose="020B0503020204020204" pitchFamily="34" charset="-122"/>
              </a:rPr>
              <a:t>，</a:t>
            </a:r>
            <a:r>
              <a:rPr lang="zh-CN" altLang="en-US">
                <a:solidFill>
                  <a:srgbClr val="CC0000"/>
                </a:solidFill>
                <a:latin typeface="微软雅黑" panose="020B0503020204020204" pitchFamily="34" charset="-122"/>
                <a:ea typeface="微软雅黑" panose="020B0503020204020204" pitchFamily="34" charset="-122"/>
              </a:rPr>
              <a:t>多一边就有回路</a:t>
            </a:r>
            <a:r>
              <a:rPr lang="zh-CN" altLang="en-US">
                <a:solidFill>
                  <a:srgbClr val="000000"/>
                </a:solidFill>
                <a:latin typeface="微软雅黑" panose="020B0503020204020204" pitchFamily="34" charset="-122"/>
                <a:ea typeface="微软雅黑" panose="020B0503020204020204" pitchFamily="34" charset="-122"/>
              </a:rPr>
              <a:t>，所以树是以</a:t>
            </a:r>
            <a:r>
              <a:rPr lang="zh-CN" altLang="en-US">
                <a:solidFill>
                  <a:srgbClr val="000000"/>
                </a:solidFill>
                <a:latin typeface="宋体" panose="02010600030101010101" pitchFamily="2" charset="-122"/>
                <a:sym typeface="宋体" panose="02010600030101010101" pitchFamily="2" charset="-122"/>
              </a:rPr>
              <a:t>“</a:t>
            </a:r>
            <a:r>
              <a:rPr lang="zh-CN" altLang="en-US">
                <a:solidFill>
                  <a:srgbClr val="000000"/>
                </a:solidFill>
                <a:latin typeface="微软雅黑" panose="020B0503020204020204" pitchFamily="34" charset="-122"/>
                <a:ea typeface="微软雅黑" panose="020B0503020204020204" pitchFamily="34" charset="-122"/>
              </a:rPr>
              <a:t>最经济</a:t>
            </a:r>
            <a:r>
              <a:rPr lang="zh-CN" altLang="en-US">
                <a:solidFill>
                  <a:srgbClr val="000000"/>
                </a:solidFill>
                <a:latin typeface="宋体" panose="02010600030101010101" pitchFamily="2" charset="-122"/>
                <a:sym typeface="宋体" panose="02010600030101010101" pitchFamily="2" charset="-122"/>
              </a:rPr>
              <a:t>”</a:t>
            </a:r>
            <a:r>
              <a:rPr lang="zh-CN" altLang="en-US">
                <a:solidFill>
                  <a:srgbClr val="000000"/>
                </a:solidFill>
                <a:latin typeface="微软雅黑" panose="020B0503020204020204" pitchFamily="34" charset="-122"/>
                <a:ea typeface="微软雅黑" panose="020B0503020204020204" pitchFamily="34" charset="-122"/>
              </a:rPr>
              <a:t>的方式把各结点连接起来的图。因此，它可以用作典型的数据结构，各类网络的主干网也通常都是树结构。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EE4F7E5-DD09-4BA6-9AE1-47735B52AA37}" type="slidenum">
              <a:rPr lang="en-US" altLang="zh-CN" smtClean="0"/>
              <a:pPr/>
              <a:t>70</a:t>
            </a:fld>
            <a:r>
              <a:rPr lang="en-US" altLang="zh-CN" smtClean="0"/>
              <a:t>/15</a:t>
            </a:r>
            <a:endParaRPr lang="en-US" altLang="zh-CN"/>
          </a:p>
        </p:txBody>
      </p:sp>
    </p:spTree>
    <p:extLst>
      <p:ext uri="{BB962C8B-B14F-4D97-AF65-F5344CB8AC3E}">
        <p14:creationId xmlns:p14="http://schemas.microsoft.com/office/powerpoint/2010/main" val="1360738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65EFD4A7-25F1-4AEF-8501-1A45CE06C69B}"/>
              </a:ext>
            </a:extLst>
          </p:cNvPr>
          <p:cNvSpPr/>
          <p:nvPr/>
        </p:nvSpPr>
        <p:spPr>
          <a:xfrm>
            <a:off x="1413272" y="1754981"/>
            <a:ext cx="5967413" cy="1176338"/>
          </a:xfrm>
          <a:prstGeom prst="rect">
            <a:avLst/>
          </a:prstGeom>
          <a:solidFill>
            <a:srgbClr val="CDFFCD"/>
          </a:solidFill>
          <a:ln>
            <a:solidFill>
              <a:srgbClr val="29E3D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eaLnBrk="0" hangingPunct="0">
              <a:defRPr/>
            </a:pPr>
            <a:endParaRPr lang="zh-CN" altLang="en-US" sz="1350" b="0">
              <a:solidFill>
                <a:srgbClr val="FFFFFF"/>
              </a:solidFill>
              <a:latin typeface="Arial"/>
              <a:ea typeface="宋体"/>
            </a:endParaRPr>
          </a:p>
        </p:txBody>
      </p:sp>
      <p:sp>
        <p:nvSpPr>
          <p:cNvPr id="327682" name="Rectangle 1">
            <a:extLst>
              <a:ext uri="{FF2B5EF4-FFF2-40B4-BE49-F238E27FC236}">
                <a16:creationId xmlns="" xmlns:a16="http://schemas.microsoft.com/office/drawing/2014/main" id="{5A7B73FB-61EA-4D74-8402-BBB48B4EB8CC}"/>
              </a:ext>
            </a:extLst>
          </p:cNvPr>
          <p:cNvSpPr>
            <a:spLocks noChangeArrowheads="1"/>
          </p:cNvSpPr>
          <p:nvPr/>
        </p:nvSpPr>
        <p:spPr bwMode="auto">
          <a:xfrm>
            <a:off x="1413272" y="1742986"/>
            <a:ext cx="62912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defTabSz="685800" eaLnBrk="0" fontAlgn="t" hangingPunct="0">
              <a:lnSpc>
                <a:spcPct val="150000"/>
              </a:lnSpc>
            </a:pPr>
            <a:r>
              <a:rPr lang="zh-CN" altLang="en-US" dirty="0" smtClean="0">
                <a:solidFill>
                  <a:srgbClr val="FF0000"/>
                </a:solidFill>
                <a:latin typeface="黑体" panose="02010609060101010101" pitchFamily="49" charset="-122"/>
                <a:ea typeface="黑体" panose="02010609060101010101" pitchFamily="49" charset="-122"/>
              </a:rPr>
              <a:t>定理</a:t>
            </a:r>
            <a:r>
              <a:rPr lang="en-US" altLang="zh-CN" dirty="0" smtClean="0">
                <a:solidFill>
                  <a:srgbClr val="FF0000"/>
                </a:solidFill>
                <a:latin typeface="黑体" panose="02010609060101010101" pitchFamily="49" charset="-122"/>
                <a:ea typeface="黑体" panose="02010609060101010101" pitchFamily="49" charset="-122"/>
              </a:rPr>
              <a:t>  </a:t>
            </a:r>
            <a:r>
              <a:rPr lang="zh-CN" altLang="en-US" b="0" dirty="0">
                <a:solidFill>
                  <a:srgbClr val="000000"/>
                </a:solidFill>
                <a:latin typeface="黑体" panose="02010609060101010101" pitchFamily="49" charset="-122"/>
                <a:ea typeface="黑体" panose="02010609060101010101" pitchFamily="49" charset="-122"/>
              </a:rPr>
              <a:t>若</a:t>
            </a:r>
            <a:r>
              <a:rPr lang="en-US" altLang="zh-CN" b="0" dirty="0">
                <a:solidFill>
                  <a:srgbClr val="000000"/>
                </a:solidFill>
                <a:latin typeface="黑体" panose="02010609060101010101" pitchFamily="49" charset="-122"/>
                <a:ea typeface="黑体" panose="02010609060101010101" pitchFamily="49" charset="-122"/>
              </a:rPr>
              <a:t>T=&lt;V, E&gt;</a:t>
            </a:r>
            <a:r>
              <a:rPr lang="zh-CN" altLang="en-US" b="0" dirty="0">
                <a:solidFill>
                  <a:srgbClr val="000000"/>
                </a:solidFill>
                <a:latin typeface="黑体" panose="02010609060101010101" pitchFamily="49" charset="-122"/>
                <a:ea typeface="黑体" panose="02010609060101010101" pitchFamily="49" charset="-122"/>
              </a:rPr>
              <a:t>是树，且</a:t>
            </a:r>
            <a:r>
              <a:rPr lang="en-US" altLang="zh-CN" b="0" dirty="0">
                <a:solidFill>
                  <a:srgbClr val="000000"/>
                </a:solidFill>
                <a:latin typeface="黑体" panose="02010609060101010101" pitchFamily="49" charset="-122"/>
                <a:ea typeface="黑体" panose="02010609060101010101" pitchFamily="49" charset="-122"/>
              </a:rPr>
              <a:t>|V|≥2</a:t>
            </a:r>
            <a:r>
              <a:rPr lang="zh-CN" altLang="en-US" b="0" dirty="0">
                <a:solidFill>
                  <a:srgbClr val="000000"/>
                </a:solidFill>
                <a:latin typeface="黑体" panose="02010609060101010101" pitchFamily="49" charset="-122"/>
                <a:ea typeface="黑体" panose="02010609060101010101" pitchFamily="49" charset="-122"/>
              </a:rPr>
              <a:t>，则</a:t>
            </a:r>
            <a:r>
              <a:rPr lang="en-US" altLang="zh-CN" b="0" dirty="0">
                <a:solidFill>
                  <a:srgbClr val="000000"/>
                </a:solidFill>
                <a:latin typeface="黑体" panose="02010609060101010101" pitchFamily="49" charset="-122"/>
                <a:ea typeface="黑体" panose="02010609060101010101" pitchFamily="49" charset="-122"/>
              </a:rPr>
              <a:t>T</a:t>
            </a:r>
            <a:r>
              <a:rPr lang="zh-CN" altLang="en-US" b="0" dirty="0">
                <a:solidFill>
                  <a:srgbClr val="000000"/>
                </a:solidFill>
                <a:latin typeface="黑体" panose="02010609060101010101" pitchFamily="49" charset="-122"/>
                <a:ea typeface="黑体" panose="02010609060101010101" pitchFamily="49" charset="-122"/>
              </a:rPr>
              <a:t>中</a:t>
            </a:r>
            <a:r>
              <a:rPr lang="zh-CN" altLang="en-US" dirty="0">
                <a:solidFill>
                  <a:srgbClr val="FF0000"/>
                </a:solidFill>
                <a:latin typeface="黑体" panose="02010609060101010101" pitchFamily="49" charset="-122"/>
                <a:ea typeface="黑体" panose="02010609060101010101" pitchFamily="49" charset="-122"/>
              </a:rPr>
              <a:t>至少</a:t>
            </a:r>
            <a:r>
              <a:rPr lang="zh-CN" altLang="en-US" b="0" dirty="0">
                <a:solidFill>
                  <a:srgbClr val="000000"/>
                </a:solidFill>
                <a:latin typeface="黑体" panose="02010609060101010101" pitchFamily="49" charset="-122"/>
                <a:ea typeface="黑体" panose="02010609060101010101" pitchFamily="49" charset="-122"/>
              </a:rPr>
              <a:t>存在两片树叶。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682"/>
                                        </p:tgtEl>
                                        <p:attrNameLst>
                                          <p:attrName>style.visibility</p:attrName>
                                        </p:attrNameLst>
                                      </p:cBhvr>
                                      <p:to>
                                        <p:strVal val="visible"/>
                                      </p:to>
                                    </p:set>
                                    <p:animEffect transition="in" filter="wipe(left)">
                                      <p:cBhvr>
                                        <p:cTn id="12" dur="500"/>
                                        <p:tgtEl>
                                          <p:spTgt spid="327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276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45409">
            <a:extLst>
              <a:ext uri="{FF2B5EF4-FFF2-40B4-BE49-F238E27FC236}">
                <a16:creationId xmlns="" xmlns:a16="http://schemas.microsoft.com/office/drawing/2014/main" id="{9A6C576A-2724-43B2-AB7D-A57F6C9D0382}"/>
              </a:ext>
            </a:extLst>
          </p:cNvPr>
          <p:cNvSpPr>
            <a:spLocks noGrp="1" noChangeArrowheads="1"/>
          </p:cNvSpPr>
          <p:nvPr>
            <p:ph type="title"/>
          </p:nvPr>
        </p:nvSpPr>
        <p:spPr>
          <a:xfrm>
            <a:off x="712016" y="1257299"/>
            <a:ext cx="6172200" cy="742950"/>
          </a:xfrm>
        </p:spPr>
        <p:txBody>
          <a:bodyPr/>
          <a:lstStyle/>
          <a:p>
            <a:pPr eaLnBrk="1" hangingPunct="1"/>
            <a:r>
              <a:rPr lang="zh-CN" altLang="en-US" b="1" dirty="0"/>
              <a:t>例题</a:t>
            </a:r>
          </a:p>
        </p:txBody>
      </p:sp>
      <p:sp>
        <p:nvSpPr>
          <p:cNvPr id="145411" name="文本占位符 145410">
            <a:extLst>
              <a:ext uri="{FF2B5EF4-FFF2-40B4-BE49-F238E27FC236}">
                <a16:creationId xmlns="" xmlns:a16="http://schemas.microsoft.com/office/drawing/2014/main" id="{DF10DE56-81D5-4C8B-8456-957A0B6F1924}"/>
              </a:ext>
            </a:extLst>
          </p:cNvPr>
          <p:cNvSpPr>
            <a:spLocks noGrp="1" noChangeArrowheads="1"/>
          </p:cNvSpPr>
          <p:nvPr>
            <p:ph type="body" idx="1"/>
          </p:nvPr>
        </p:nvSpPr>
        <p:spPr>
          <a:xfrm>
            <a:off x="1158729" y="2000249"/>
            <a:ext cx="6172200" cy="3101829"/>
          </a:xfrm>
          <a:solidFill>
            <a:srgbClr val="D9F1FF"/>
          </a:solidFill>
          <a:ln w="28575">
            <a:solidFill>
              <a:srgbClr val="003399"/>
            </a:solidFill>
            <a:miter lim="800000"/>
            <a:headEnd/>
            <a:tailEnd/>
          </a:ln>
        </p:spPr>
        <p:txBody>
          <a:bodyPr/>
          <a:lstStyle/>
          <a:p>
            <a:pPr algn="just" eaLnBrk="1" hangingPunct="1">
              <a:buFont typeface="Wingdings" panose="05000000000000000000" pitchFamily="2" charset="2"/>
              <a:buNone/>
            </a:pPr>
            <a:r>
              <a:rPr lang="zh-CN" altLang="en-US" sz="1800" b="1" dirty="0">
                <a:latin typeface="Times New Roman" panose="02020603050405020304" pitchFamily="18" charset="0"/>
              </a:rPr>
              <a:t>例</a:t>
            </a:r>
            <a:r>
              <a:rPr lang="en-US" altLang="zh-CN" sz="1800" b="1" dirty="0">
                <a:latin typeface="Times New Roman" panose="02020603050405020304" pitchFamily="18" charset="0"/>
              </a:rPr>
              <a:t>1 </a:t>
            </a:r>
            <a:r>
              <a:rPr lang="zh-CN" altLang="en-US" sz="1800" b="1" dirty="0">
                <a:latin typeface="Times New Roman" panose="02020603050405020304" pitchFamily="18" charset="0"/>
              </a:rPr>
              <a:t>已知无向树</a:t>
            </a:r>
            <a:r>
              <a:rPr lang="en-US" altLang="zh-CN" sz="1800" b="1" i="1" dirty="0">
                <a:latin typeface="Times New Roman" panose="02020603050405020304" pitchFamily="18" charset="0"/>
              </a:rPr>
              <a:t>T</a:t>
            </a:r>
            <a:r>
              <a:rPr lang="zh-CN" altLang="en-US" sz="1800" b="1" dirty="0">
                <a:latin typeface="Times New Roman" panose="02020603050405020304" pitchFamily="18" charset="0"/>
              </a:rPr>
              <a:t>中</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有</a:t>
            </a:r>
            <a:r>
              <a:rPr lang="en-US" altLang="zh-CN" sz="1800" b="1" dirty="0">
                <a:latin typeface="Times New Roman" panose="02020603050405020304" pitchFamily="18" charset="0"/>
              </a:rPr>
              <a:t>1</a:t>
            </a:r>
            <a:r>
              <a:rPr lang="zh-CN" altLang="en-US" sz="1800" b="1" dirty="0">
                <a:latin typeface="Times New Roman" panose="02020603050405020304" pitchFamily="18" charset="0"/>
              </a:rPr>
              <a:t>个</a:t>
            </a:r>
            <a:r>
              <a:rPr lang="en-US" altLang="zh-CN" sz="1800" b="1" dirty="0">
                <a:latin typeface="Times New Roman" panose="02020603050405020304" pitchFamily="18" charset="0"/>
              </a:rPr>
              <a:t>3</a:t>
            </a:r>
            <a:r>
              <a:rPr lang="zh-CN" altLang="en-US" sz="1800" b="1" dirty="0">
                <a:latin typeface="Times New Roman" panose="02020603050405020304" pitchFamily="18" charset="0"/>
              </a:rPr>
              <a:t>度顶点</a:t>
            </a:r>
            <a:r>
              <a:rPr lang="en-US" altLang="zh-CN" sz="1800" b="1" dirty="0">
                <a:latin typeface="Times New Roman" panose="02020603050405020304" pitchFamily="18" charset="0"/>
              </a:rPr>
              <a:t>, 2</a:t>
            </a:r>
            <a:r>
              <a:rPr lang="zh-CN" altLang="en-US" sz="1800" b="1" dirty="0">
                <a:latin typeface="Times New Roman" panose="02020603050405020304" pitchFamily="18" charset="0"/>
              </a:rPr>
              <a:t>个</a:t>
            </a:r>
            <a:r>
              <a:rPr lang="en-US" altLang="zh-CN" sz="1800" b="1" dirty="0">
                <a:latin typeface="Times New Roman" panose="02020603050405020304" pitchFamily="18" charset="0"/>
              </a:rPr>
              <a:t>2</a:t>
            </a:r>
            <a:r>
              <a:rPr lang="zh-CN" altLang="en-US" sz="1800" b="1" dirty="0">
                <a:latin typeface="Times New Roman" panose="02020603050405020304" pitchFamily="18" charset="0"/>
              </a:rPr>
              <a:t>度顶点</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其余顶点全是树叶</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试求树叶数</a:t>
            </a:r>
            <a:r>
              <a:rPr lang="en-US" altLang="zh-CN" sz="1800" b="1" dirty="0">
                <a:latin typeface="Times New Roman" panose="02020603050405020304" pitchFamily="18" charset="0"/>
              </a:rPr>
              <a:t>. </a:t>
            </a:r>
          </a:p>
          <a:p>
            <a:pPr algn="just" eaLnBrk="1" hangingPunct="1">
              <a:buFont typeface="Wingdings" panose="05000000000000000000" pitchFamily="2" charset="2"/>
              <a:buNone/>
            </a:pPr>
            <a:endParaRPr lang="en-US" altLang="zh-CN" sz="1800" b="1" dirty="0">
              <a:latin typeface="Times New Roman" panose="02020603050405020304" pitchFamily="18" charset="0"/>
            </a:endParaRPr>
          </a:p>
          <a:p>
            <a:pPr algn="just" eaLnBrk="1" hangingPunct="1">
              <a:buFont typeface="Wingdings" panose="05000000000000000000" pitchFamily="2" charset="2"/>
              <a:buNone/>
            </a:pPr>
            <a:r>
              <a:rPr lang="zh-CN" altLang="en-US" sz="1800" b="1" dirty="0">
                <a:latin typeface="Times New Roman" panose="02020603050405020304" pitchFamily="18" charset="0"/>
              </a:rPr>
              <a:t>解  用树的性质</a:t>
            </a:r>
            <a:r>
              <a:rPr lang="en-US" altLang="zh-CN" sz="1800" b="1" i="1" dirty="0">
                <a:latin typeface="Times New Roman" panose="02020603050405020304" pitchFamily="18" charset="0"/>
              </a:rPr>
              <a:t>m</a:t>
            </a:r>
            <a:r>
              <a:rPr lang="en-US" altLang="zh-CN" sz="1800" b="1" dirty="0">
                <a:latin typeface="Times New Roman" panose="02020603050405020304" pitchFamily="18" charset="0"/>
              </a:rPr>
              <a:t>=</a:t>
            </a:r>
            <a:r>
              <a:rPr lang="en-US" altLang="zh-CN" sz="1800" b="1" i="1" dirty="0">
                <a:latin typeface="Times New Roman" panose="02020603050405020304" pitchFamily="18" charset="0"/>
              </a:rPr>
              <a:t>n</a:t>
            </a: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rPr>
              <a:t>1</a:t>
            </a:r>
            <a:r>
              <a:rPr lang="zh-CN" altLang="en-US" sz="1800" b="1" dirty="0">
                <a:latin typeface="Times New Roman" panose="02020603050405020304" pitchFamily="18" charset="0"/>
              </a:rPr>
              <a:t>和握手定理</a:t>
            </a:r>
            <a:r>
              <a:rPr lang="en-US" altLang="zh-CN" sz="1800" b="1" dirty="0">
                <a:latin typeface="Times New Roman" panose="02020603050405020304" pitchFamily="18" charset="0"/>
              </a:rPr>
              <a:t>. </a:t>
            </a:r>
          </a:p>
          <a:p>
            <a:pPr algn="just" eaLnBrk="1" hangingPunct="1">
              <a:buFont typeface="Wingdings" panose="05000000000000000000" pitchFamily="2" charset="2"/>
              <a:buNone/>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设有</a:t>
            </a:r>
            <a:r>
              <a:rPr lang="en-US" altLang="zh-CN" sz="1800" b="1" i="1" dirty="0">
                <a:latin typeface="Times New Roman" panose="02020603050405020304" pitchFamily="18" charset="0"/>
              </a:rPr>
              <a:t>x</a:t>
            </a:r>
            <a:r>
              <a:rPr lang="zh-CN" altLang="en-US" sz="1800" b="1" dirty="0">
                <a:latin typeface="Times New Roman" panose="02020603050405020304" pitchFamily="18" charset="0"/>
              </a:rPr>
              <a:t>片树叶，于是 </a:t>
            </a:r>
            <a:r>
              <a:rPr lang="en-US" altLang="zh-CN" sz="1800" b="1" i="1" dirty="0">
                <a:latin typeface="Times New Roman" panose="02020603050405020304" pitchFamily="18" charset="0"/>
              </a:rPr>
              <a:t>n</a:t>
            </a:r>
            <a:r>
              <a:rPr lang="en-US" altLang="zh-CN" sz="1800" b="1" dirty="0">
                <a:latin typeface="Times New Roman" panose="02020603050405020304" pitchFamily="18" charset="0"/>
              </a:rPr>
              <a:t>=1+2+</a:t>
            </a:r>
            <a:r>
              <a:rPr lang="en-US" altLang="zh-CN" sz="1800" b="1" i="1" dirty="0">
                <a:latin typeface="Times New Roman" panose="02020603050405020304" pitchFamily="18" charset="0"/>
              </a:rPr>
              <a:t>x</a:t>
            </a:r>
            <a:r>
              <a:rPr lang="en-US" altLang="zh-CN" sz="1800" b="1" dirty="0">
                <a:latin typeface="Times New Roman" panose="02020603050405020304" pitchFamily="18" charset="0"/>
              </a:rPr>
              <a:t>=3+</a:t>
            </a:r>
            <a:r>
              <a:rPr lang="en-US" altLang="zh-CN" sz="1800" b="1" i="1" dirty="0">
                <a:latin typeface="Times New Roman" panose="02020603050405020304" pitchFamily="18" charset="0"/>
              </a:rPr>
              <a:t>x</a:t>
            </a:r>
            <a:r>
              <a:rPr lang="en-US" altLang="zh-CN" sz="1800" b="1" dirty="0">
                <a:latin typeface="Times New Roman" panose="02020603050405020304" pitchFamily="18" charset="0"/>
              </a:rPr>
              <a:t>,</a:t>
            </a:r>
          </a:p>
          <a:p>
            <a:pPr algn="just" eaLnBrk="1" hangingPunct="1">
              <a:buFont typeface="Wingdings" panose="05000000000000000000" pitchFamily="2" charset="2"/>
              <a:buNone/>
            </a:pPr>
            <a:r>
              <a:rPr lang="en-US" altLang="zh-CN" sz="1800" b="1" dirty="0">
                <a:latin typeface="Times New Roman" panose="02020603050405020304" pitchFamily="18" charset="0"/>
              </a:rPr>
              <a:t>       2</a:t>
            </a:r>
            <a:r>
              <a:rPr lang="en-US" altLang="zh-CN" sz="1800" b="1" i="1" dirty="0">
                <a:latin typeface="Times New Roman" panose="02020603050405020304" pitchFamily="18" charset="0"/>
              </a:rPr>
              <a:t>m</a:t>
            </a:r>
            <a:r>
              <a:rPr lang="en-US" altLang="zh-CN" sz="1800" b="1" dirty="0">
                <a:latin typeface="Times New Roman" panose="02020603050405020304" pitchFamily="18" charset="0"/>
              </a:rPr>
              <a:t>=2(</a:t>
            </a:r>
            <a:r>
              <a:rPr lang="en-US" altLang="zh-CN" sz="1800" b="1" i="1" dirty="0">
                <a:latin typeface="Times New Roman" panose="02020603050405020304" pitchFamily="18" charset="0"/>
              </a:rPr>
              <a:t>n</a:t>
            </a: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rPr>
              <a:t>1)=2</a:t>
            </a: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rPr>
              <a:t>(2+</a:t>
            </a:r>
            <a:r>
              <a:rPr lang="en-US" altLang="zh-CN" sz="1800" b="1" i="1" dirty="0">
                <a:latin typeface="Times New Roman" panose="02020603050405020304" pitchFamily="18" charset="0"/>
              </a:rPr>
              <a:t>x</a:t>
            </a:r>
            <a:r>
              <a:rPr lang="en-US" altLang="zh-CN" sz="1800" b="1" dirty="0">
                <a:latin typeface="Times New Roman" panose="02020603050405020304" pitchFamily="18" charset="0"/>
              </a:rPr>
              <a:t>)=1</a:t>
            </a: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rPr>
              <a:t>3+2</a:t>
            </a:r>
            <a:r>
              <a:rPr lang="en-US" altLang="zh-CN"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rPr>
              <a:t>2+</a:t>
            </a:r>
            <a:r>
              <a:rPr lang="en-US" altLang="zh-CN" sz="1800" b="1" i="1" dirty="0">
                <a:latin typeface="Times New Roman" panose="02020603050405020304" pitchFamily="18" charset="0"/>
              </a:rPr>
              <a:t>x</a:t>
            </a:r>
            <a:endParaRPr lang="en-US" altLang="zh-CN" sz="1800" b="1" dirty="0">
              <a:latin typeface="Times New Roman" panose="02020603050405020304" pitchFamily="18" charset="0"/>
            </a:endParaRPr>
          </a:p>
          <a:p>
            <a:pPr eaLnBrk="1" hangingPunct="1">
              <a:buFont typeface="Wingdings" panose="05000000000000000000" pitchFamily="2" charset="2"/>
              <a:buNone/>
            </a:pPr>
            <a:r>
              <a:rPr lang="zh-CN" altLang="en-US" sz="1800" b="1" dirty="0">
                <a:latin typeface="Times New Roman" panose="02020603050405020304" pitchFamily="18" charset="0"/>
              </a:rPr>
              <a:t>解出</a:t>
            </a:r>
            <a:r>
              <a:rPr lang="en-US" altLang="zh-CN" sz="1800" b="1" i="1" dirty="0">
                <a:latin typeface="Times New Roman" panose="02020603050405020304" pitchFamily="18" charset="0"/>
              </a:rPr>
              <a:t>x</a:t>
            </a:r>
            <a:r>
              <a:rPr lang="en-US" altLang="zh-CN" sz="1800" b="1" dirty="0">
                <a:latin typeface="Times New Roman" panose="02020603050405020304" pitchFamily="18" charset="0"/>
              </a:rPr>
              <a:t>=3</a:t>
            </a:r>
            <a:r>
              <a:rPr lang="zh-CN" altLang="en-US" sz="1800" b="1" dirty="0">
                <a:latin typeface="Times New Roman" panose="02020603050405020304" pitchFamily="18" charset="0"/>
              </a:rPr>
              <a:t>，故</a:t>
            </a:r>
            <a:r>
              <a:rPr lang="en-US" altLang="zh-CN" sz="1800" b="1" i="1" dirty="0">
                <a:latin typeface="Times New Roman" panose="02020603050405020304" pitchFamily="18" charset="0"/>
              </a:rPr>
              <a:t>T</a:t>
            </a:r>
            <a:r>
              <a:rPr lang="zh-CN" altLang="en-US" sz="1800" b="1" dirty="0">
                <a:latin typeface="Times New Roman" panose="02020603050405020304" pitchFamily="18" charset="0"/>
              </a:rPr>
              <a:t>有</a:t>
            </a:r>
            <a:r>
              <a:rPr lang="en-US" altLang="zh-CN" sz="1800" b="1" dirty="0">
                <a:latin typeface="Times New Roman" panose="02020603050405020304" pitchFamily="18" charset="0"/>
              </a:rPr>
              <a:t>3</a:t>
            </a:r>
            <a:r>
              <a:rPr lang="zh-CN" altLang="en-US" sz="1800" b="1" dirty="0">
                <a:latin typeface="Times New Roman" panose="02020603050405020304" pitchFamily="18" charset="0"/>
              </a:rPr>
              <a:t>片树叶</a:t>
            </a:r>
            <a:r>
              <a:rPr lang="en-US" altLang="zh-CN" sz="1800" b="1" dirty="0">
                <a:latin typeface="Times New Roman" panose="02020603050405020304" pitchFamily="18" charset="0"/>
              </a:rPr>
              <a:t>.</a:t>
            </a:r>
          </a:p>
          <a:p>
            <a:pPr algn="just" eaLnBrk="1" hangingPunct="1">
              <a:buFont typeface="Wingdings" panose="05000000000000000000" pitchFamily="2" charset="2"/>
              <a:buNone/>
            </a:pPr>
            <a:r>
              <a:rPr lang="en-US" altLang="zh-CN" sz="1800" b="1" i="1" dirty="0">
                <a:latin typeface="Times New Roman" panose="02020603050405020304" pitchFamily="18" charset="0"/>
              </a:rPr>
              <a:t>    T</a:t>
            </a:r>
            <a:r>
              <a:rPr lang="zh-CN" altLang="en-US" sz="1800" b="1" dirty="0">
                <a:latin typeface="Times New Roman" panose="02020603050405020304" pitchFamily="18" charset="0"/>
              </a:rPr>
              <a:t>的度数列为</a:t>
            </a:r>
            <a:r>
              <a:rPr lang="en-US" altLang="zh-CN" sz="1800" b="1" dirty="0">
                <a:latin typeface="Times New Roman" panose="02020603050405020304" pitchFamily="18" charset="0"/>
              </a:rPr>
              <a:t>1, 1, 1, 2, 2, 3</a:t>
            </a:r>
          </a:p>
          <a:p>
            <a:pPr eaLnBrk="1" hangingPunct="1">
              <a:buFont typeface="Wingdings" panose="05000000000000000000" pitchFamily="2" charset="2"/>
              <a:buNone/>
            </a:pPr>
            <a:r>
              <a:rPr lang="en-US" altLang="zh-CN" sz="1800" b="1" dirty="0">
                <a:latin typeface="Times New Roman" panose="02020603050405020304" pitchFamily="18" charset="0"/>
              </a:rPr>
              <a:t>   </a:t>
            </a:r>
            <a:r>
              <a:rPr lang="zh-CN" altLang="en-US" sz="1800" b="1" dirty="0">
                <a:latin typeface="Times New Roman" panose="02020603050405020304" pitchFamily="18" charset="0"/>
              </a:rPr>
              <a:t>有</a:t>
            </a:r>
            <a:r>
              <a:rPr lang="en-US" altLang="zh-CN" sz="1800" b="1" dirty="0">
                <a:latin typeface="Times New Roman" panose="02020603050405020304" pitchFamily="18" charset="0"/>
              </a:rPr>
              <a:t>2</a:t>
            </a:r>
            <a:r>
              <a:rPr lang="zh-CN" altLang="en-US" sz="1800" b="1" dirty="0">
                <a:latin typeface="Times New Roman" panose="02020603050405020304" pitchFamily="18" charset="0"/>
              </a:rPr>
              <a:t>棵非同构的无向树</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如图所示</a:t>
            </a:r>
          </a:p>
        </p:txBody>
      </p:sp>
      <p:pic>
        <p:nvPicPr>
          <p:cNvPr id="145412" name="图片 145411" descr="16-2">
            <a:extLst>
              <a:ext uri="{FF2B5EF4-FFF2-40B4-BE49-F238E27FC236}">
                <a16:creationId xmlns="" xmlns:a16="http://schemas.microsoft.com/office/drawing/2014/main" id="{34A5F936-280B-42F0-96A0-E60D16031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4174" b="53259"/>
          <a:stretch>
            <a:fillRect/>
          </a:stretch>
        </p:blipFill>
        <p:spPr bwMode="auto">
          <a:xfrm>
            <a:off x="5163992" y="3199210"/>
            <a:ext cx="2105025" cy="142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1">
                                            <p:bg/>
                                          </p:spTgt>
                                        </p:tgtEl>
                                        <p:attrNameLst>
                                          <p:attrName>style.visibility</p:attrName>
                                        </p:attrNameLst>
                                      </p:cBhvr>
                                      <p:to>
                                        <p:strVal val="visible"/>
                                      </p:to>
                                    </p:set>
                                    <p:anim calcmode="lin" valueType="num">
                                      <p:cBhvr additive="base">
                                        <p:cTn id="7" dur="500" fill="hold"/>
                                        <p:tgtEl>
                                          <p:spTgt spid="1454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5411">
                                            <p:txEl>
                                              <p:pRg st="0" end="0"/>
                                            </p:txEl>
                                          </p:spTgt>
                                        </p:tgtEl>
                                        <p:attrNameLst>
                                          <p:attrName>style.visibility</p:attrName>
                                        </p:attrNameLst>
                                      </p:cBhvr>
                                      <p:to>
                                        <p:strVal val="visible"/>
                                      </p:to>
                                    </p:set>
                                    <p:anim calcmode="lin" valueType="num">
                                      <p:cBhvr additive="base">
                                        <p:cTn id="13"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411">
                                            <p:txEl>
                                              <p:pRg st="2" end="2"/>
                                            </p:txEl>
                                          </p:spTgt>
                                        </p:tgtEl>
                                        <p:attrNameLst>
                                          <p:attrName>style.visibility</p:attrName>
                                        </p:attrNameLst>
                                      </p:cBhvr>
                                      <p:to>
                                        <p:strVal val="visible"/>
                                      </p:to>
                                    </p:set>
                                    <p:anim calcmode="lin" valueType="num">
                                      <p:cBhvr additive="base">
                                        <p:cTn id="19"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5411">
                                            <p:txEl>
                                              <p:pRg st="3" end="3"/>
                                            </p:txEl>
                                          </p:spTgt>
                                        </p:tgtEl>
                                        <p:attrNameLst>
                                          <p:attrName>style.visibility</p:attrName>
                                        </p:attrNameLst>
                                      </p:cBhvr>
                                      <p:to>
                                        <p:strVal val="visible"/>
                                      </p:to>
                                    </p:set>
                                    <p:anim calcmode="lin" valueType="num">
                                      <p:cBhvr additive="base">
                                        <p:cTn id="25"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5411">
                                            <p:txEl>
                                              <p:pRg st="4" end="4"/>
                                            </p:txEl>
                                          </p:spTgt>
                                        </p:tgtEl>
                                        <p:attrNameLst>
                                          <p:attrName>style.visibility</p:attrName>
                                        </p:attrNameLst>
                                      </p:cBhvr>
                                      <p:to>
                                        <p:strVal val="visible"/>
                                      </p:to>
                                    </p:set>
                                    <p:anim calcmode="lin" valueType="num">
                                      <p:cBhvr additive="base">
                                        <p:cTn id="31" dur="5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5411">
                                            <p:txEl>
                                              <p:pRg st="5" end="5"/>
                                            </p:txEl>
                                          </p:spTgt>
                                        </p:tgtEl>
                                        <p:attrNameLst>
                                          <p:attrName>style.visibility</p:attrName>
                                        </p:attrNameLst>
                                      </p:cBhvr>
                                      <p:to>
                                        <p:strVal val="visible"/>
                                      </p:to>
                                    </p:set>
                                    <p:anim calcmode="lin" valueType="num">
                                      <p:cBhvr additive="base">
                                        <p:cTn id="37" dur="500" fill="hold"/>
                                        <p:tgtEl>
                                          <p:spTgt spid="1454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5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5411">
                                            <p:txEl>
                                              <p:pRg st="6" end="6"/>
                                            </p:txEl>
                                          </p:spTgt>
                                        </p:tgtEl>
                                        <p:attrNameLst>
                                          <p:attrName>style.visibility</p:attrName>
                                        </p:attrNameLst>
                                      </p:cBhvr>
                                      <p:to>
                                        <p:strVal val="visible"/>
                                      </p:to>
                                    </p:set>
                                    <p:anim calcmode="lin" valueType="num">
                                      <p:cBhvr additive="base">
                                        <p:cTn id="43" dur="500" fill="hold"/>
                                        <p:tgtEl>
                                          <p:spTgt spid="1454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54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5411">
                                            <p:txEl>
                                              <p:pRg st="7" end="7"/>
                                            </p:txEl>
                                          </p:spTgt>
                                        </p:tgtEl>
                                        <p:attrNameLst>
                                          <p:attrName>style.visibility</p:attrName>
                                        </p:attrNameLst>
                                      </p:cBhvr>
                                      <p:to>
                                        <p:strVal val="visible"/>
                                      </p:to>
                                    </p:set>
                                    <p:anim calcmode="lin" valueType="num">
                                      <p:cBhvr additive="base">
                                        <p:cTn id="49" dur="500" fill="hold"/>
                                        <p:tgtEl>
                                          <p:spTgt spid="1454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54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nodeType="clickEffect">
                                  <p:stCondLst>
                                    <p:cond delay="0"/>
                                  </p:stCondLst>
                                  <p:childTnLst>
                                    <p:set>
                                      <p:cBhvr>
                                        <p:cTn id="54" dur="1" fill="hold">
                                          <p:stCondLst>
                                            <p:cond delay="0"/>
                                          </p:stCondLst>
                                        </p:cTn>
                                        <p:tgtEl>
                                          <p:spTgt spid="145412"/>
                                        </p:tgtEl>
                                        <p:attrNameLst>
                                          <p:attrName>style.visibility</p:attrName>
                                        </p:attrNameLst>
                                      </p:cBhvr>
                                      <p:to>
                                        <p:strVal val="visible"/>
                                      </p:to>
                                    </p:set>
                                    <p:animEffect transition="in" filter="checkerboard(across)">
                                      <p:cBhvr>
                                        <p:cTn id="55"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7030A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solidFill>
            <a:srgbClr val="3333FF"/>
          </a:solidFill>
          <a:prstDash val="solid"/>
          <a:round/>
          <a:headEnd type="none" w="med" len="med"/>
          <a:tailEnd type="none" w="med" len="lg"/>
        </a:ln>
        <a:effectLst/>
      </a:spPr>
      <a:bodyPr wrap="none"/>
      <a:lstStyle>
        <a:defPPr>
          <a:defRPr/>
        </a:defPPr>
      </a:lstStyle>
    </a:spDef>
    <a:lnDef>
      <a:spPr>
        <a:ln w="28575">
          <a:solidFill>
            <a:schemeClr val="accent6">
              <a:lumMod val="75000"/>
            </a:schemeClr>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solidFill>
            <a:srgbClr val="3333FF"/>
          </a:solidFill>
          <a:prstDash val="solid"/>
          <a:round/>
          <a:headEnd type="none" w="med" len="med"/>
          <a:tailEnd type="none" w="med" len="lg"/>
        </a:ln>
        <a:effectLst/>
      </a:spPr>
      <a:bodyPr wrap="none"/>
      <a:lstStyle>
        <a:defPPr>
          <a:defRPr/>
        </a:defPPr>
      </a:lstStyle>
    </a:spDef>
    <a:lnDef>
      <a:spPr>
        <a:ln w="28575">
          <a:solidFill>
            <a:schemeClr val="accent6">
              <a:lumMod val="75000"/>
            </a:schemeClr>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7.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solidFill>
            <a:srgbClr val="3333FF"/>
          </a:solidFill>
          <a:prstDash val="solid"/>
          <a:round/>
          <a:headEnd type="none" w="med" len="med"/>
          <a:tailEnd type="none" w="med" len="lg"/>
        </a:ln>
        <a:effectLst/>
      </a:spPr>
      <a:bodyPr wrap="none"/>
      <a:lstStyle>
        <a:defPPr>
          <a:defRPr/>
        </a:defPPr>
      </a:lstStyle>
    </a:spDef>
    <a:lnDef>
      <a:spPr>
        <a:ln w="28575">
          <a:solidFill>
            <a:schemeClr val="accent6">
              <a:lumMod val="75000"/>
            </a:schemeClr>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8.xml><?xml version="1.0" encoding="utf-8"?>
<a:theme xmlns:a="http://schemas.openxmlformats.org/drawingml/2006/main" name="3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2837</TotalTime>
  <Words>3969</Words>
  <Application>Microsoft Office PowerPoint</Application>
  <PresentationFormat>全屏显示(4:3)</PresentationFormat>
  <Paragraphs>651</Paragraphs>
  <Slides>70</Slides>
  <Notes>0</Notes>
  <HiddenSlides>0</HiddenSlides>
  <MMClips>0</MMClips>
  <ScaleCrop>false</ScaleCrop>
  <HeadingPairs>
    <vt:vector size="8" baseType="variant">
      <vt:variant>
        <vt:lpstr>已用的字体</vt:lpstr>
      </vt:variant>
      <vt:variant>
        <vt:i4>16</vt:i4>
      </vt:variant>
      <vt:variant>
        <vt:lpstr>主题</vt:lpstr>
      </vt:variant>
      <vt:variant>
        <vt:i4>8</vt:i4>
      </vt:variant>
      <vt:variant>
        <vt:lpstr>嵌入 OLE 服务器</vt:lpstr>
      </vt:variant>
      <vt:variant>
        <vt:i4>2</vt:i4>
      </vt:variant>
      <vt:variant>
        <vt:lpstr>幻灯片标题</vt:lpstr>
      </vt:variant>
      <vt:variant>
        <vt:i4>70</vt:i4>
      </vt:variant>
    </vt:vector>
  </HeadingPairs>
  <TitlesOfParts>
    <vt:vector size="96" baseType="lpstr">
      <vt:lpstr>Arial Unicode MS</vt:lpstr>
      <vt:lpstr>黑体</vt:lpstr>
      <vt:lpstr>华文行楷</vt:lpstr>
      <vt:lpstr>楷体</vt:lpstr>
      <vt:lpstr>楷体_GB2312</vt:lpstr>
      <vt:lpstr>隶书</vt:lpstr>
      <vt:lpstr>宋体</vt:lpstr>
      <vt:lpstr>微软雅黑</vt:lpstr>
      <vt:lpstr>Arial</vt:lpstr>
      <vt:lpstr>Arial Black</vt:lpstr>
      <vt:lpstr>Calibri</vt:lpstr>
      <vt:lpstr>Corbel</vt:lpstr>
      <vt:lpstr>Garamond</vt:lpstr>
      <vt:lpstr>Symbol</vt:lpstr>
      <vt:lpstr>Times New Roman</vt:lpstr>
      <vt:lpstr>Wingdings</vt:lpstr>
      <vt:lpstr>Office 主题</vt:lpstr>
      <vt:lpstr>1_自定义设计方案</vt:lpstr>
      <vt:lpstr>Pixel</vt:lpstr>
      <vt:lpstr>2_自定义设计方案</vt:lpstr>
      <vt:lpstr>1_Office 主题</vt:lpstr>
      <vt:lpstr>2_Office 主题</vt:lpstr>
      <vt:lpstr>3_Office 主题</vt:lpstr>
      <vt:lpstr>3_自定义设计方案</vt:lpstr>
      <vt:lpstr>Equation</vt:lpstr>
      <vt:lpstr>Microsoft Word 97 - 2003 文档</vt:lpstr>
      <vt:lpstr>PowerPoint 演示文稿</vt:lpstr>
      <vt:lpstr>PowerPoint 演示文稿</vt:lpstr>
      <vt:lpstr>PowerPoint 演示文稿</vt:lpstr>
      <vt:lpstr>PowerPoint 演示文稿</vt:lpstr>
      <vt:lpstr>PowerPoint 演示文稿</vt:lpstr>
      <vt:lpstr>无向树的性质</vt:lpstr>
      <vt:lpstr>PowerPoint 演示文稿</vt:lpstr>
      <vt:lpstr>PowerPoint 演示文稿</vt:lpstr>
      <vt:lpstr>例题</vt:lpstr>
      <vt:lpstr>PowerPoint 演示文稿</vt:lpstr>
      <vt:lpstr>PowerPoint 演示文稿</vt:lpstr>
      <vt:lpstr>PowerPoint 演示文稿</vt:lpstr>
      <vt:lpstr>PowerPoint 演示文稿</vt:lpstr>
      <vt:lpstr>PowerPoint 演示文稿</vt:lpstr>
      <vt:lpstr>PowerPoint 演示文稿</vt:lpstr>
      <vt:lpstr>根树的分类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最佳前缀码</vt:lpstr>
      <vt:lpstr>PowerPoint 演示文稿</vt:lpstr>
      <vt:lpstr>波兰符号法与逆波兰符号法 </vt:lpstr>
      <vt:lpstr>波兰符号法与逆波兰符号法</vt:lpstr>
      <vt:lpstr>波兰符号法与逆波兰符号法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jt cen</cp:lastModifiedBy>
  <cp:revision>885</cp:revision>
  <dcterms:created xsi:type="dcterms:W3CDTF">2004-04-08T11:59:15Z</dcterms:created>
  <dcterms:modified xsi:type="dcterms:W3CDTF">2019-12-17T14:55:40Z</dcterms:modified>
</cp:coreProperties>
</file>