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416" r:id="rId4"/>
    <p:sldId id="260" r:id="rId5"/>
    <p:sldId id="262" r:id="rId6"/>
    <p:sldId id="263" r:id="rId7"/>
    <p:sldId id="265" r:id="rId8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0C0"/>
    <a:srgbClr val="144AF8"/>
    <a:srgbClr val="CC0000"/>
    <a:srgbClr val="0087CD"/>
    <a:srgbClr val="0095F0"/>
    <a:srgbClr val="0066CC"/>
    <a:srgbClr val="F4B184"/>
    <a:srgbClr val="071DE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 autoAdjust="0"/>
    <p:restoredTop sz="92676" autoAdjust="0"/>
  </p:normalViewPr>
  <p:slideViewPr>
    <p:cSldViewPr>
      <p:cViewPr varScale="1">
        <p:scale>
          <a:sx n="161" d="100"/>
          <a:sy n="161" d="100"/>
        </p:scale>
        <p:origin x="216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D57F7D-0BB2-4E6A-B5AF-2BE2E0FD8C1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1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4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412631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331641" y="123478"/>
            <a:ext cx="737975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1" y="123478"/>
            <a:ext cx="7416824" cy="576064"/>
          </a:xfrm>
          <a:prstGeom prst="rect">
            <a:avLst/>
          </a:prstGeom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0265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  <p:sldLayoutId id="2147483665" r:id="rId7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7"/>
          <p:cNvSpPr>
            <a:spLocks noChangeArrowheads="1"/>
          </p:cNvSpPr>
          <p:nvPr/>
        </p:nvSpPr>
        <p:spPr bwMode="auto">
          <a:xfrm>
            <a:off x="1704975" y="699542"/>
            <a:ext cx="57229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fr-FR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1.1  </a:t>
            </a:r>
            <a:r>
              <a:rPr lang="fr-FR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的定义及其特点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fr-FR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1.2  互联网概述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分组交换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1.4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计算机网络在我国的发展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1.5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计算机网络的分类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1.6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计算机网络的性能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1.7 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计算机网络的体系结构</a:t>
            </a:r>
            <a:endParaRPr lang="fr-FR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619672" y="2314857"/>
            <a:ext cx="5745807" cy="79194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1.1  </a:t>
            </a:r>
            <a:r>
              <a:rPr lang="zh-CN" altLang="en-US" dirty="0"/>
              <a:t>计算机网络的定义及其特点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97193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373332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已经成为当今信息时代的核心，已经成为信息社会的命脉和发展知识经济的重要基础。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现在已经进入到了“</a:t>
            </a: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万物联网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”和“</a:t>
            </a: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人人用网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”的时代。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1.1  </a:t>
            </a:r>
            <a:r>
              <a:rPr lang="zh-CN" altLang="en-US" dirty="0">
                <a:latin typeface="微软雅黑" panose="020B0503020204020204" pitchFamily="34" charset="-122"/>
              </a:rPr>
              <a:t>计算机网络的定义及其特点</a:t>
            </a:r>
          </a:p>
        </p:txBody>
      </p:sp>
    </p:spTree>
    <p:extLst>
      <p:ext uri="{BB962C8B-B14F-4D97-AF65-F5344CB8AC3E}">
        <p14:creationId xmlns:p14="http://schemas.microsoft.com/office/powerpoint/2010/main" val="2697840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323528" y="657493"/>
            <a:ext cx="8496944" cy="90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“网络”是一个统称，泛指把人或物互连在一起而形成的系统。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719" y="1936361"/>
            <a:ext cx="4961962" cy="27236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1" y="1926443"/>
            <a:ext cx="5043760" cy="27335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17" y="1926443"/>
            <a:ext cx="4973870" cy="273353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1.1  </a:t>
            </a:r>
            <a:r>
              <a:rPr lang="zh-CN" altLang="en-US" dirty="0">
                <a:latin typeface="微软雅黑" panose="020B0503020204020204" pitchFamily="34" charset="-122"/>
              </a:rPr>
              <a:t>计算机网络的定义及其特点</a:t>
            </a:r>
          </a:p>
        </p:txBody>
      </p:sp>
    </p:spTree>
    <p:extLst>
      <p:ext uri="{BB962C8B-B14F-4D97-AF65-F5344CB8AC3E}">
        <p14:creationId xmlns:p14="http://schemas.microsoft.com/office/powerpoint/2010/main" val="91824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35424" y="1275606"/>
            <a:ext cx="2023890" cy="2042219"/>
            <a:chOff x="835424" y="1465635"/>
            <a:chExt cx="2023890" cy="2042219"/>
          </a:xfrm>
        </p:grpSpPr>
        <p:grpSp>
          <p:nvGrpSpPr>
            <p:cNvPr id="18" name="组合 17"/>
            <p:cNvGrpSpPr/>
            <p:nvPr/>
          </p:nvGrpSpPr>
          <p:grpSpPr>
            <a:xfrm>
              <a:off x="1200583" y="1465635"/>
              <a:ext cx="1015745" cy="1289497"/>
              <a:chOff x="1200583" y="1077160"/>
              <a:chExt cx="1015745" cy="1289497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4" t="20817" r="66798" b="29681"/>
              <a:stretch/>
            </p:blipFill>
            <p:spPr>
              <a:xfrm>
                <a:off x="1200583" y="1394200"/>
                <a:ext cx="1013414" cy="972457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1210924" y="1077160"/>
                <a:ext cx="10054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电信</a:t>
                </a:r>
                <a:r>
                  <a:rPr lang="fr-FR" altLang="zh-CN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网络</a:t>
                </a:r>
                <a:endParaRPr lang="zh-CN" altLang="en-US" sz="16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835424" y="2697376"/>
              <a:ext cx="2023890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fr-FR" altLang="zh-CN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提供电话、电报及传真等服务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fr-FR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70291" y="1275606"/>
            <a:ext cx="1940009" cy="2042219"/>
            <a:chOff x="3470291" y="1465635"/>
            <a:chExt cx="1940009" cy="2042219"/>
          </a:xfrm>
        </p:grpSpPr>
        <p:grpSp>
          <p:nvGrpSpPr>
            <p:cNvPr id="16" name="组合 15"/>
            <p:cNvGrpSpPr/>
            <p:nvPr/>
          </p:nvGrpSpPr>
          <p:grpSpPr>
            <a:xfrm>
              <a:off x="3732410" y="1465635"/>
              <a:ext cx="1415772" cy="1272918"/>
              <a:chOff x="3732410" y="1077160"/>
              <a:chExt cx="1415772" cy="127291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26" t="20817" r="35548" b="30525"/>
              <a:stretch/>
            </p:blipFill>
            <p:spPr>
              <a:xfrm>
                <a:off x="3950913" y="1394200"/>
                <a:ext cx="978767" cy="955878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3732410" y="1077160"/>
                <a:ext cx="1415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altLang="zh-CN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有线电视网络</a:t>
                </a:r>
                <a:endParaRPr lang="zh-CN" altLang="en-US" sz="16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3470291" y="2697376"/>
              <a:ext cx="1940009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fr-FR" altLang="zh-CN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向用户传送各种电视节目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97828" y="1275606"/>
            <a:ext cx="2465598" cy="2042219"/>
            <a:chOff x="6097828" y="1465635"/>
            <a:chExt cx="2465598" cy="2042219"/>
          </a:xfrm>
        </p:grpSpPr>
        <p:grpSp>
          <p:nvGrpSpPr>
            <p:cNvPr id="17" name="组合 16"/>
            <p:cNvGrpSpPr/>
            <p:nvPr/>
          </p:nvGrpSpPr>
          <p:grpSpPr>
            <a:xfrm>
              <a:off x="6640237" y="1465635"/>
              <a:ext cx="1210589" cy="1265653"/>
              <a:chOff x="6640237" y="1077160"/>
              <a:chExt cx="1210589" cy="126565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179" t="20817" r="4051" b="30894"/>
              <a:stretch/>
            </p:blipFill>
            <p:spPr>
              <a:xfrm>
                <a:off x="6741634" y="1394200"/>
                <a:ext cx="1004753" cy="948613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6640237" y="1077160"/>
                <a:ext cx="12105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计算机</a:t>
                </a:r>
                <a:r>
                  <a:rPr lang="fr-FR" altLang="zh-CN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网络</a:t>
                </a:r>
                <a:endParaRPr lang="zh-CN" altLang="en-US" sz="16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6097828" y="2697376"/>
              <a:ext cx="2465598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fr-FR" altLang="zh-CN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使用户能在计算机之间传送数据文件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23528" y="669925"/>
            <a:ext cx="849694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三大类网络</a:t>
            </a:r>
            <a:endParaRPr lang="fr-FR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323528" y="3258962"/>
            <a:ext cx="8496944" cy="16890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发展最快的并起到核心作用的是“</a:t>
            </a: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逐步发展到了“电信网络”和“电视网络”融入到“计算机网络”格局的“</a:t>
            </a: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三网合一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”趋势。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1.1  </a:t>
            </a:r>
            <a:r>
              <a:rPr lang="zh-CN" altLang="en-US" dirty="0">
                <a:latin typeface="微软雅黑" panose="020B0503020204020204" pitchFamily="34" charset="-122"/>
              </a:rPr>
              <a:t>计算机网络的定义及其特点</a:t>
            </a:r>
          </a:p>
        </p:txBody>
      </p:sp>
    </p:spTree>
    <p:extLst>
      <p:ext uri="{BB962C8B-B14F-4D97-AF65-F5344CB8AC3E}">
        <p14:creationId xmlns:p14="http://schemas.microsoft.com/office/powerpoint/2010/main" val="261465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6"/>
          <p:cNvSpPr>
            <a:spLocks noChangeArrowheads="1"/>
          </p:cNvSpPr>
          <p:nvPr/>
        </p:nvSpPr>
        <p:spPr bwMode="auto">
          <a:xfrm>
            <a:off x="323528" y="669925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计算机网络的定义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507300"/>
            <a:ext cx="8424935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计算机网络没有一个精确的定义。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较好的定义：计算机网络主要是由一些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通用的、可编程的硬件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互连而成，能够用来传送多种不同类型的</a:t>
            </a:r>
            <a:r>
              <a:rPr lang="zh-CN" altLang="en-US" sz="24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，并能支持广泛的和日益增长的应用。</a:t>
            </a: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计算机网络最重要的功能：</a:t>
            </a: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连通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1.1  </a:t>
            </a:r>
            <a:r>
              <a:rPr lang="zh-CN" altLang="en-US" dirty="0">
                <a:latin typeface="微软雅黑" panose="020B0503020204020204" pitchFamily="34" charset="-122"/>
              </a:rPr>
              <a:t>计算机网络的定义及其特点</a:t>
            </a:r>
          </a:p>
        </p:txBody>
      </p:sp>
      <p:sp>
        <p:nvSpPr>
          <p:cNvPr id="5" name="椭圆 4"/>
          <p:cNvSpPr/>
          <p:nvPr/>
        </p:nvSpPr>
        <p:spPr>
          <a:xfrm>
            <a:off x="9036496" y="5020022"/>
            <a:ext cx="72008" cy="72008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2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4" grpId="0" uiExpand="1" build="p" advAuto="2000"/>
    </p:bldLst>
  </p:timing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Words>268</Words>
  <Application>Microsoft Macintosh PowerPoint</Application>
  <PresentationFormat>全屏显示(16:9)</PresentationFormat>
  <Paragraphs>36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华文行楷</vt:lpstr>
      <vt:lpstr>微软雅黑</vt:lpstr>
      <vt:lpstr>Arial</vt:lpstr>
      <vt:lpstr>Calibri</vt:lpstr>
      <vt:lpstr>Wingdings</vt:lpstr>
      <vt:lpstr>第一PPT，www.1ppt.com​</vt:lpstr>
      <vt:lpstr>01</vt:lpstr>
      <vt:lpstr>第一章  概述</vt:lpstr>
      <vt:lpstr>第一章  概述</vt:lpstr>
      <vt:lpstr>1.1  计算机网络的定义及其特点</vt:lpstr>
      <vt:lpstr>1.1  计算机网络的定义及其特点</vt:lpstr>
      <vt:lpstr>1.1  计算机网络的定义及其特点</vt:lpstr>
      <vt:lpstr>1.1  计算机网络的定义及其特点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subject/>
  <dc:creator/>
  <cp:keywords/>
  <dc:description/>
  <cp:lastModifiedBy>Microsoft Office User</cp:lastModifiedBy>
  <cp:revision>1043</cp:revision>
  <dcterms:created xsi:type="dcterms:W3CDTF">2014-11-09T01:07:00Z</dcterms:created>
  <dcterms:modified xsi:type="dcterms:W3CDTF">2020-10-25T13:11:52Z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