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42" r:id="rId3"/>
    <p:sldId id="347" r:id="rId4"/>
    <p:sldId id="315" r:id="rId5"/>
    <p:sldId id="316" r:id="rId6"/>
    <p:sldId id="318" r:id="rId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5A11"/>
    <a:srgbClr val="0070C0"/>
    <a:srgbClr val="0087CD"/>
    <a:srgbClr val="144AF8"/>
    <a:srgbClr val="0095F0"/>
    <a:srgbClr val="F4B184"/>
    <a:srgbClr val="071DE9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数据通信基础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传输媒体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信道复用技术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数字传输系统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宽带接入</a:t>
            </a:r>
          </a:p>
        </p:txBody>
      </p:sp>
    </p:spTree>
    <p:extLst>
      <p:ext uri="{BB962C8B-B14F-4D97-AF65-F5344CB8AC3E}">
        <p14:creationId xmlns:p14="http://schemas.microsoft.com/office/powerpoint/2010/main" val="418508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292106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304989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在早期电话网中，从市话局到用户电话机的用户线是采用最廉价的双绞线电缆，而长途干线采用的是频分复用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FDM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的模拟传输方式。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与模拟通信相比，数字通信无论是在传输质量上还是经济上都有明显的优势。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目前，长途干线大都采用时分复用的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PCM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的数字传输方式。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脉码调制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PCM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体制最初是为了在电话局之间中继线上传送多路的电话。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</a:t>
            </a:r>
            <a:r>
              <a:rPr lang="zh-CN" altLang="en-US" dirty="0">
                <a:latin typeface="微软雅黑" panose="020B0503020204020204" pitchFamily="34" charset="-122"/>
              </a:rPr>
              <a:t>数字传输系统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</a:p>
        </p:txBody>
      </p:sp>
    </p:spTree>
    <p:extLst>
      <p:ext uri="{BB962C8B-B14F-4D97-AF65-F5344CB8AC3E}">
        <p14:creationId xmlns:p14="http://schemas.microsoft.com/office/powerpoint/2010/main" val="101260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236404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由于历史上的原因，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PCM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有两个互不兼容的国际标准：北美的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（简称为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）和欧洲的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30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（简称为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，我国所采用）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E1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的速率是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2.048 Mbit/s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T1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的速率是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1.544 Mbit/s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当需要有更高的数据率时，可采用复用方法。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存在问题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速率标准不统一：基于光纤高速数据传输就很难实现。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非同步传输：当数据传输的速率很高时，收发双方的时钟同步就成为很大的问题。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</a:t>
            </a:r>
            <a:r>
              <a:rPr lang="zh-CN" altLang="en-US" dirty="0">
                <a:latin typeface="微软雅黑" panose="020B0503020204020204" pitchFamily="34" charset="-122"/>
              </a:rPr>
              <a:t>数字传输系统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</a:p>
        </p:txBody>
      </p:sp>
    </p:spTree>
    <p:extLst>
      <p:ext uri="{BB962C8B-B14F-4D97-AF65-F5344CB8AC3E}">
        <p14:creationId xmlns:p14="http://schemas.microsoft.com/office/powerpoint/2010/main" val="183459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275606"/>
            <a:ext cx="827532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同步光纤网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SONET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(Synchronous Optical Network) 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的各级时钟都来自一个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非常精确的主时钟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SONET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为光纤传输系统定义了同步传输的线路速率等级结构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     现已定义了从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51.84 Mbit/s (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OC-1)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一直到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9953.280 Mbit/s (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OC-192/STS-192)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的标准。 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SONET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为基础，制订出国际标准同步数字系列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SDH (Synchronous Digital Hierarchy)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。习惯上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SDH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SONET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等同。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     其主要不同点是：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SDH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的基本速率为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155.52 Mbit/s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同步光纤网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SONET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</a:t>
            </a:r>
            <a:r>
              <a:rPr lang="zh-CN" altLang="en-US" dirty="0">
                <a:latin typeface="微软雅黑" panose="020B0503020204020204" pitchFamily="34" charset="-122"/>
              </a:rPr>
              <a:t>数字传输系统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9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374</Words>
  <Application>Microsoft Macintosh PowerPoint</Application>
  <PresentationFormat>全屏显示(16:9)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华文行楷</vt:lpstr>
      <vt:lpstr>微软雅黑</vt:lpstr>
      <vt:lpstr>Arial</vt:lpstr>
      <vt:lpstr>Calibri</vt:lpstr>
      <vt:lpstr>Wingdings</vt:lpstr>
      <vt:lpstr>第一PPT，www.1ppt.com​</vt:lpstr>
      <vt:lpstr>02</vt:lpstr>
      <vt:lpstr>第二章  物理层</vt:lpstr>
      <vt:lpstr>第二章  物理层</vt:lpstr>
      <vt:lpstr>2.5  数字传输系统</vt:lpstr>
      <vt:lpstr>2.5  数字传输系统</vt:lpstr>
      <vt:lpstr>2.5  数字传输系统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1008</cp:revision>
  <dcterms:created xsi:type="dcterms:W3CDTF">2014-11-09T01:07:00Z</dcterms:created>
  <dcterms:modified xsi:type="dcterms:W3CDTF">2020-10-25T13:30:03Z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