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597" r:id="rId3"/>
    <p:sldId id="599" r:id="rId4"/>
    <p:sldId id="362" r:id="rId5"/>
    <p:sldId id="364" r:id="rId6"/>
    <p:sldId id="366" r:id="rId7"/>
    <p:sldId id="367" r:id="rId8"/>
    <p:sldId id="370" r:id="rId9"/>
    <p:sldId id="371" r:id="rId10"/>
    <p:sldId id="372" r:id="rId11"/>
    <p:sldId id="373" r:id="rId12"/>
    <p:sldId id="374" r:id="rId13"/>
    <p:sldId id="375" r:id="rId14"/>
    <p:sldId id="380" r:id="rId15"/>
    <p:sldId id="387" r:id="rId16"/>
    <p:sldId id="389" r:id="rId17"/>
    <p:sldId id="393" r:id="rId18"/>
    <p:sldId id="399" r:id="rId19"/>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8">
          <p15:clr>
            <a:srgbClr val="A4A3A4"/>
          </p15:clr>
        </p15:guide>
        <p15:guide id="2" pos="2912">
          <p15:clr>
            <a:srgbClr val="A4A3A4"/>
          </p15:clr>
        </p15:guide>
      </p15:sldGuideLst>
    </p:ext>
    <p:ext uri="{2D200454-40CA-4A62-9FC3-DE9A4176ACB9}">
      <p15:notesGuideLst xmlns:p15="http://schemas.microsoft.com/office/powerpoint/2012/main">
        <p15:guide id="1" orient="horz" pos="2893">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qi"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0070C0"/>
    <a:srgbClr val="144AF8"/>
    <a:srgbClr val="0095F0"/>
    <a:srgbClr val="0087CD"/>
    <a:srgbClr val="CC0000"/>
    <a:srgbClr val="993300"/>
    <a:srgbClr val="0066CC"/>
    <a:srgbClr val="F4B184"/>
    <a:srgbClr val="071D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7" autoAdjust="0"/>
    <p:restoredTop sz="92743" autoAdjust="0"/>
  </p:normalViewPr>
  <p:slideViewPr>
    <p:cSldViewPr>
      <p:cViewPr varScale="1">
        <p:scale>
          <a:sx n="161" d="100"/>
          <a:sy n="161" d="100"/>
        </p:scale>
        <p:origin x="568" y="200"/>
      </p:cViewPr>
      <p:guideLst>
        <p:guide orient="horz" pos="1628"/>
        <p:guide pos="2912"/>
      </p:guideLst>
    </p:cSldViewPr>
  </p:slideViewPr>
  <p:notesTextViewPr>
    <p:cViewPr>
      <p:scale>
        <a:sx n="1" d="1"/>
        <a:sy n="1" d="1"/>
      </p:scale>
      <p:origin x="0" y="0"/>
    </p:cViewPr>
  </p:notesTextViewPr>
  <p:sorterViewPr>
    <p:cViewPr>
      <p:scale>
        <a:sx n="121" d="100"/>
        <a:sy n="121" d="100"/>
      </p:scale>
      <p:origin x="0" y="0"/>
    </p:cViewPr>
  </p:sorterViewPr>
  <p:notesViewPr>
    <p:cSldViewPr>
      <p:cViewPr varScale="1">
        <p:scale>
          <a:sx n="65" d="100"/>
          <a:sy n="65" d="100"/>
        </p:scale>
        <p:origin x="-3360" y="-96"/>
      </p:cViewPr>
      <p:guideLst>
        <p:guide orient="horz" pos="2893"/>
        <p:guide pos="218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D82A5992-9D73-4015-9385-ABE035416B29}" type="datetimeFigureOut">
              <a:rPr lang="zh-CN" altLang="en-US" smtClean="0"/>
              <a:pPr/>
              <a:t>2020/10/25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7795A699-AB68-4A20-99FB-6F69DC266D45}" type="slidenum">
              <a:rPr lang="zh-CN" altLang="en-US" smtClean="0"/>
              <a:pPr/>
              <a:t>‹#›</a:t>
            </a:fld>
            <a:endParaRPr lang="zh-CN" altLang="en-US" dirty="0"/>
          </a:p>
        </p:txBody>
      </p:sp>
    </p:spTree>
    <p:extLst>
      <p:ext uri="{BB962C8B-B14F-4D97-AF65-F5344CB8AC3E}">
        <p14:creationId xmlns:p14="http://schemas.microsoft.com/office/powerpoint/2010/main" val="3569204700"/>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1600" algn="l" defTabSz="913765" rtl="0" eaLnBrk="1" latinLnBrk="0" hangingPunct="1">
      <a:defRPr sz="1200" kern="1200">
        <a:solidFill>
          <a:schemeClr val="tx1"/>
        </a:solidFill>
        <a:latin typeface="+mn-lt"/>
        <a:ea typeface="微软雅黑" panose="020B0503020204020204" pitchFamily="34" charset="-122"/>
        <a:cs typeface="+mn-cs"/>
      </a:defRPr>
    </a:lvl4pPr>
    <a:lvl5pPr marL="1828800" algn="l" defTabSz="913765" rtl="0" eaLnBrk="1" latinLnBrk="0" hangingPunct="1">
      <a:defRPr sz="1200" kern="1200">
        <a:solidFill>
          <a:schemeClr val="tx1"/>
        </a:solidFill>
        <a:latin typeface="+mn-lt"/>
        <a:ea typeface="微软雅黑" panose="020B0503020204020204" pitchFamily="34" charset="-122"/>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10</a:t>
            </a:fld>
            <a:endParaRPr lang="zh-CN" altLang="en-US" dirty="0"/>
          </a:p>
        </p:txBody>
      </p:sp>
    </p:spTree>
    <p:extLst>
      <p:ext uri="{BB962C8B-B14F-4D97-AF65-F5344CB8AC3E}">
        <p14:creationId xmlns:p14="http://schemas.microsoft.com/office/powerpoint/2010/main" val="652895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7" name="矩形 6"/>
          <p:cNvSpPr/>
          <p:nvPr userDrawn="1"/>
        </p:nvSpPr>
        <p:spPr>
          <a:xfrm>
            <a:off x="0" y="1708150"/>
            <a:ext cx="2447925" cy="2016125"/>
          </a:xfrm>
          <a:prstGeom prst="rect">
            <a:avLst/>
          </a:prstGeom>
          <a:solidFill>
            <a:srgbClr val="0075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9" name="直接连接符 8"/>
          <p:cNvCxnSpPr/>
          <p:nvPr userDrawn="1"/>
        </p:nvCxnSpPr>
        <p:spPr>
          <a:xfrm>
            <a:off x="2714625" y="1779588"/>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2714624" y="369659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17" name="标题 16"/>
          <p:cNvSpPr>
            <a:spLocks noGrp="1"/>
          </p:cNvSpPr>
          <p:nvPr>
            <p:ph type="title" hasCustomPrompt="1"/>
          </p:nvPr>
        </p:nvSpPr>
        <p:spPr>
          <a:xfrm>
            <a:off x="321952" y="1994674"/>
            <a:ext cx="1804019" cy="1443075"/>
          </a:xfrm>
          <a:prstGeom prst="rect">
            <a:avLst/>
          </a:prstGeom>
          <a:noFill/>
        </p:spPr>
        <p:txBody>
          <a:bodyPr>
            <a:noAutofit/>
          </a:bodyPr>
          <a:lstStyle>
            <a:lvl1pPr algn="l">
              <a:defRPr sz="9600">
                <a:solidFill>
                  <a:schemeClr val="bg1"/>
                </a:solidFill>
                <a:latin typeface="微软雅黑" panose="020B0503020204020204" pitchFamily="34" charset="-122"/>
                <a:ea typeface="微软雅黑" panose="020B0503020204020204" pitchFamily="34" charset="-122"/>
              </a:defRPr>
            </a:lvl1pPr>
          </a:lstStyle>
          <a:p>
            <a:r>
              <a:rPr lang="en-US" altLang="zh-CN" dirty="0"/>
              <a:t>00</a:t>
            </a:r>
            <a:endParaRPr lang="zh-CN" altLang="en-US" dirty="0"/>
          </a:p>
        </p:txBody>
      </p: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2987824" y="2320167"/>
            <a:ext cx="5472608" cy="791940"/>
          </a:xfrm>
        </p:spPr>
        <p:txBody>
          <a:bodyPr>
            <a:normAutofit/>
          </a:bodyPr>
          <a:lstStyle>
            <a:lvl1pPr marL="0" indent="0">
              <a:buFontTx/>
              <a:buNone/>
              <a:defRPr sz="4400" b="1"/>
            </a:lvl1pPr>
            <a:lvl2pPr marL="457200" indent="0">
              <a:buNone/>
              <a:defRPr/>
            </a:lvl2pPr>
            <a:lvl3pPr marL="914400" indent="0">
              <a:buNone/>
              <a:defRPr/>
            </a:lvl3pPr>
            <a:lvl4pPr marL="1371600" indent="0">
              <a:buNone/>
              <a:defRPr/>
            </a:lvl4pPr>
            <a:lvl5pPr marL="1828800" indent="0">
              <a:buNone/>
              <a:defRPr/>
            </a:lvl5pPr>
          </a:lstStyle>
          <a:p>
            <a:pPr lvl="0"/>
            <a:r>
              <a:rPr kumimoji="1" lang="zh-CN" altLang="en-US" dirty="0"/>
              <a:t>第</a:t>
            </a:r>
            <a:r>
              <a:rPr kumimoji="1" lang="en-US" altLang="zh-CN" dirty="0"/>
              <a:t>x</a:t>
            </a:r>
            <a:r>
              <a:rPr kumimoji="1" lang="zh-CN" altLang="en-US" dirty="0"/>
              <a:t>章  </a:t>
            </a:r>
            <a:r>
              <a:rPr kumimoji="1" lang="en-US" altLang="zh-CN" dirty="0"/>
              <a:t>xxx</a:t>
            </a:r>
            <a:endParaRPr kumimoji="1" lang="zh-CN" altLang="en-US" dirty="0"/>
          </a:p>
        </p:txBody>
      </p:sp>
    </p:spTree>
    <p:extLst>
      <p:ext uri="{BB962C8B-B14F-4D97-AF65-F5344CB8AC3E}">
        <p14:creationId xmlns:p14="http://schemas.microsoft.com/office/powerpoint/2010/main" val="1843451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cxnSp>
        <p:nvCxnSpPr>
          <p:cNvPr id="9" name="直接连接符 8"/>
          <p:cNvCxnSpPr/>
          <p:nvPr userDrawn="1"/>
        </p:nvCxnSpPr>
        <p:spPr>
          <a:xfrm>
            <a:off x="1619672" y="1851596"/>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1619671" y="357986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1619671" y="2314857"/>
            <a:ext cx="5745808" cy="791940"/>
          </a:xfrm>
          <a:gradFill>
            <a:gsLst>
              <a:gs pos="0">
                <a:schemeClr val="bg1">
                  <a:lumMod val="98000"/>
                  <a:lumOff val="2000"/>
                </a:schemeClr>
              </a:gs>
              <a:gs pos="100000">
                <a:schemeClr val="bg1">
                  <a:alpha val="67000"/>
                </a:schemeClr>
              </a:gs>
            </a:gsLst>
            <a:lin ang="0" scaled="1"/>
          </a:gradFill>
        </p:spPr>
        <p:txBody>
          <a:bodyPr anchor="ctr" anchorCtr="0">
            <a:normAutofit/>
          </a:bodyPr>
          <a:lstStyle>
            <a:lvl1pPr marL="0" indent="0">
              <a:buFontTx/>
              <a:buNone/>
              <a:defRPr sz="36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1.1</a:t>
            </a:r>
            <a:r>
              <a:rPr kumimoji="1" lang="zh-CN" altLang="en-US" dirty="0"/>
              <a:t>  </a:t>
            </a:r>
            <a:r>
              <a:rPr kumimoji="1" lang="en-US" altLang="zh-CN" dirty="0"/>
              <a:t>xxx</a:t>
            </a:r>
            <a:endParaRPr kumimoji="1" lang="zh-CN" altLang="en-US" dirty="0"/>
          </a:p>
        </p:txBody>
      </p:sp>
      <p:sp>
        <p:nvSpPr>
          <p:cNvPr id="11" name="标题 16"/>
          <p:cNvSpPr>
            <a:spLocks noGrp="1"/>
          </p:cNvSpPr>
          <p:nvPr>
            <p:ph type="title" hasCustomPrompt="1"/>
          </p:nvPr>
        </p:nvSpPr>
        <p:spPr>
          <a:xfrm>
            <a:off x="3124201" y="123478"/>
            <a:ext cx="5587189"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Tree>
    <p:extLst>
      <p:ext uri="{BB962C8B-B14F-4D97-AF65-F5344CB8AC3E}">
        <p14:creationId xmlns:p14="http://schemas.microsoft.com/office/powerpoint/2010/main" val="187189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1115617" y="123478"/>
            <a:ext cx="7595774"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en-US" altLang="zh-CN" dirty="0"/>
              <a:t>1.1</a:t>
            </a:r>
            <a:r>
              <a:rPr lang="zh-CN" altLang="en-US" dirty="0"/>
              <a:t>  </a:t>
            </a:r>
            <a:r>
              <a:rPr lang="en-US" altLang="zh-CN" dirty="0" err="1"/>
              <a:t>xxxxx</a:t>
            </a:r>
            <a:endParaRPr lang="zh-CN" altLang="en-US" dirty="0"/>
          </a:p>
        </p:txBody>
      </p:sp>
      <p:sp>
        <p:nvSpPr>
          <p:cNvPr id="6" name="文本占位符 5">
            <a:extLst>
              <a:ext uri="{FF2B5EF4-FFF2-40B4-BE49-F238E27FC236}">
                <a16:creationId xmlns:a16="http://schemas.microsoft.com/office/drawing/2014/main" id="{EFC18408-FF5A-4D46-B0AD-D437005866D1}"/>
              </a:ext>
            </a:extLst>
          </p:cNvPr>
          <p:cNvSpPr>
            <a:spLocks noGrp="1"/>
          </p:cNvSpPr>
          <p:nvPr>
            <p:ph type="body" sz="quarter" idx="14" hasCustomPrompt="1"/>
          </p:nvPr>
        </p:nvSpPr>
        <p:spPr>
          <a:xfrm>
            <a:off x="457200" y="842962"/>
            <a:ext cx="8254188" cy="381701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xxx</a:t>
            </a:r>
            <a:endParaRPr kumimoji="1" lang="zh-CN" altLang="en-US" dirty="0"/>
          </a:p>
        </p:txBody>
      </p:sp>
    </p:spTree>
    <p:extLst>
      <p:ext uri="{BB962C8B-B14F-4D97-AF65-F5344CB8AC3E}">
        <p14:creationId xmlns:p14="http://schemas.microsoft.com/office/powerpoint/2010/main" val="2596021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面">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3124201" y="123478"/>
            <a:ext cx="5587189"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
        <p:nvSpPr>
          <p:cNvPr id="19" name="内容占位符 18"/>
          <p:cNvSpPr>
            <a:spLocks noGrp="1"/>
          </p:cNvSpPr>
          <p:nvPr>
            <p:ph sz="quarter" idx="13" hasCustomPrompt="1"/>
          </p:nvPr>
        </p:nvSpPr>
        <p:spPr>
          <a:xfrm>
            <a:off x="1583668" y="848942"/>
            <a:ext cx="5976664" cy="3816424"/>
          </a:xfrm>
        </p:spPr>
        <p:txBody>
          <a:bodyPr/>
          <a:lstStyle>
            <a:lvl1pPr marL="342900" indent="-342900">
              <a:buClr>
                <a:srgbClr val="C55A11"/>
              </a:buClr>
              <a:buFont typeface="Wingdings" panose="05000000000000000000" pitchFamily="2" charset="2"/>
              <a:buChar char="Ø"/>
              <a:defRPr/>
            </a:lvl1pPr>
          </a:lstStyle>
          <a:p>
            <a:pPr lvl="0"/>
            <a:r>
              <a:rPr lang="en-US" altLang="zh-CN" dirty="0"/>
              <a:t>1.1</a:t>
            </a:r>
            <a:r>
              <a:rPr lang="zh-CN" altLang="en-US" dirty="0"/>
              <a:t>  </a:t>
            </a:r>
            <a:r>
              <a:rPr lang="en-US" altLang="zh-CN" dirty="0" err="1"/>
              <a:t>xxxx</a:t>
            </a:r>
            <a:endParaRPr lang="en-US" altLang="zh-CN" dirty="0"/>
          </a:p>
          <a:p>
            <a:pPr lvl="0"/>
            <a:r>
              <a:rPr lang="en-US" altLang="zh-CN" dirty="0"/>
              <a:t>1.2</a:t>
            </a:r>
            <a:r>
              <a:rPr lang="zh-CN" altLang="en-US" dirty="0"/>
              <a:t>  </a:t>
            </a:r>
            <a:r>
              <a:rPr lang="en-US" altLang="zh-CN" dirty="0"/>
              <a:t>xxx</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内容标题">
    <p:spTree>
      <p:nvGrpSpPr>
        <p:cNvPr id="1" name=""/>
        <p:cNvGrpSpPr/>
        <p:nvPr/>
      </p:nvGrpSpPr>
      <p:grpSpPr>
        <a:xfrm>
          <a:off x="0" y="0"/>
          <a:ext cx="0" cy="0"/>
          <a:chOff x="0" y="0"/>
          <a:chExt cx="0" cy="0"/>
        </a:xfrm>
      </p:grpSpPr>
      <p:sp>
        <p:nvSpPr>
          <p:cNvPr id="2" name="标题 1"/>
          <p:cNvSpPr>
            <a:spLocks noGrp="1"/>
          </p:cNvSpPr>
          <p:nvPr>
            <p:ph type="title"/>
          </p:nvPr>
        </p:nvSpPr>
        <p:spPr>
          <a:xfrm>
            <a:off x="1259633" y="123478"/>
            <a:ext cx="7488832"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lstStyle>
            <a:lvl1pPr algn="l">
              <a:defRPr sz="30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pPr/>
              <a:t>2020/10/25</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2EEFC946-6D13-4F8C-9740-992A906A613E}" type="slidenum">
              <a:rPr lang="zh-CN" altLang="en-US" smtClean="0"/>
              <a:pPr/>
              <a:t>‹#›</a:t>
            </a:fld>
            <a:endParaRPr lang="zh-CN" altLang="en-US" dirty="0"/>
          </a:p>
        </p:txBody>
      </p:sp>
    </p:spTree>
    <p:extLst>
      <p:ext uri="{BB962C8B-B14F-4D97-AF65-F5344CB8AC3E}">
        <p14:creationId xmlns:p14="http://schemas.microsoft.com/office/powerpoint/2010/main" val="4145122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最后一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1" y="-73572"/>
            <a:ext cx="9201533" cy="5237610"/>
          </a:xfrm>
          <a:prstGeom prst="rect">
            <a:avLst/>
          </a:prstGeom>
          <a:noFill/>
        </p:spPr>
      </p:pic>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fld id="{4C0F3E8C-8BCD-4A8F-98D8-F8D96B87BD28}" type="datetimeFigureOut">
              <a:rPr lang="zh-CN" altLang="en-US" smtClean="0"/>
              <a:pPr>
                <a:defRPr/>
              </a:pPr>
              <a:t>2020/10/25</a:t>
            </a:fld>
            <a:endParaRPr lang="zh-CN" altLang="en-US" dirty="0"/>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pPr>
                <a:defRPr/>
              </a:pPr>
              <a:t>‹#›</a:t>
            </a:fld>
            <a:endParaRPr lang="zh-CN" altLang="en-US"/>
          </a:p>
        </p:txBody>
      </p:sp>
      <p:grpSp>
        <p:nvGrpSpPr>
          <p:cNvPr id="9" name="组合 8"/>
          <p:cNvGrpSpPr/>
          <p:nvPr userDrawn="1"/>
        </p:nvGrpSpPr>
        <p:grpSpPr>
          <a:xfrm>
            <a:off x="134417" y="166266"/>
            <a:ext cx="2727151" cy="749300"/>
            <a:chOff x="134417" y="166266"/>
            <a:chExt cx="2727151" cy="749300"/>
          </a:xfrm>
        </p:grpSpPr>
        <p:pic>
          <p:nvPicPr>
            <p:cNvPr id="10" name="图片 3"/>
            <p:cNvPicPr>
              <a:picLocks noChangeAspect="1"/>
            </p:cNvPicPr>
            <p:nvPr/>
          </p:nvPicPr>
          <p:blipFill>
            <a:blip r:embed="rId3" cstate="print">
              <a:lum bright="70000" contrast="-70000"/>
            </a:blip>
            <a:srcRect/>
            <a:stretch>
              <a:fillRect/>
            </a:stretch>
          </p:blipFill>
          <p:spPr bwMode="auto">
            <a:xfrm>
              <a:off x="134417" y="166266"/>
              <a:ext cx="765175" cy="749300"/>
            </a:xfrm>
            <a:prstGeom prst="rect">
              <a:avLst/>
            </a:prstGeom>
            <a:noFill/>
            <a:ln w="9525">
              <a:noFill/>
              <a:miter lim="800000"/>
              <a:headEnd/>
              <a:tailEnd/>
            </a:ln>
          </p:spPr>
        </p:pic>
        <p:pic>
          <p:nvPicPr>
            <p:cNvPr id="11" name="图片 4"/>
            <p:cNvPicPr>
              <a:picLocks noChangeAspect="1"/>
            </p:cNvPicPr>
            <p:nvPr/>
          </p:nvPicPr>
          <p:blipFill>
            <a:blip r:embed="rId4" cstate="print">
              <a:lum bright="70000" contrast="-70000"/>
            </a:blip>
            <a:srcRect/>
            <a:stretch>
              <a:fillRect/>
            </a:stretch>
          </p:blipFill>
          <p:spPr bwMode="auto">
            <a:xfrm>
              <a:off x="989906" y="411510"/>
              <a:ext cx="1871662" cy="487362"/>
            </a:xfrm>
            <a:prstGeom prst="rect">
              <a:avLst/>
            </a:prstGeom>
            <a:noFill/>
            <a:ln w="9525">
              <a:noFill/>
              <a:miter lim="800000"/>
              <a:headEnd/>
              <a:tailEnd/>
            </a:ln>
          </p:spPr>
        </p:pic>
      </p:grpSp>
      <p:sp>
        <p:nvSpPr>
          <p:cNvPr id="12" name="矩形 11">
            <a:extLst>
              <a:ext uri="{FF2B5EF4-FFF2-40B4-BE49-F238E27FC236}">
                <a16:creationId xmlns:a16="http://schemas.microsoft.com/office/drawing/2014/main" id="{4FDA602F-D441-F546-8922-2FD59973284C}"/>
              </a:ext>
            </a:extLst>
          </p:cNvPr>
          <p:cNvSpPr/>
          <p:nvPr userDrawn="1"/>
        </p:nvSpPr>
        <p:spPr>
          <a:xfrm>
            <a:off x="1763688" y="1285017"/>
            <a:ext cx="6348213" cy="2123658"/>
          </a:xfrm>
          <a:prstGeom prst="rect">
            <a:avLst/>
          </a:prstGeom>
        </p:spPr>
        <p:txBody>
          <a:bodyPr wrap="none">
            <a:spAutoFit/>
          </a:bodyPr>
          <a:lstStyle/>
          <a:p>
            <a:pPr algn="ctr">
              <a:lnSpc>
                <a:spcPct val="150000"/>
              </a:lnSpc>
            </a:pPr>
            <a:r>
              <a:rPr lang="zh-CN" altLang="en-US" sz="9600" b="1" dirty="0">
                <a:solidFill>
                  <a:schemeClr val="bg1"/>
                </a:solidFill>
                <a:latin typeface="华文行楷" panose="02010800040101010101" pitchFamily="2" charset="-122"/>
                <a:ea typeface="华文行楷" panose="02010800040101010101" pitchFamily="2" charset="-122"/>
              </a:rPr>
              <a:t>谢谢大家！</a:t>
            </a:r>
          </a:p>
        </p:txBody>
      </p:sp>
    </p:spTree>
    <p:extLst>
      <p:ext uri="{BB962C8B-B14F-4D97-AF65-F5344CB8AC3E}">
        <p14:creationId xmlns:p14="http://schemas.microsoft.com/office/powerpoint/2010/main" val="3697201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图片 6"/>
          <p:cNvPicPr>
            <a:picLocks noChangeAspect="1"/>
          </p:cNvPicPr>
          <p:nvPr userDrawn="1"/>
        </p:nvPicPr>
        <p:blipFill>
          <a:blip r:embed="rId8"/>
          <a:srcRect/>
          <a:stretch>
            <a:fillRect/>
          </a:stretch>
        </p:blipFill>
        <p:spPr bwMode="auto">
          <a:xfrm>
            <a:off x="1589" y="0"/>
            <a:ext cx="9144485" cy="5145113"/>
          </a:xfrm>
          <a:prstGeom prst="rect">
            <a:avLst/>
          </a:prstGeom>
          <a:noFill/>
          <a:ln w="9525">
            <a:noFill/>
            <a:miter lim="800000"/>
            <a:headEnd/>
            <a:tailEnd/>
          </a:ln>
        </p:spPr>
      </p:pic>
      <p:sp>
        <p:nvSpPr>
          <p:cNvPr id="3" name="文本占位符 2"/>
          <p:cNvSpPr>
            <a:spLocks noGrp="1"/>
          </p:cNvSpPr>
          <p:nvPr>
            <p:ph type="body" idx="1"/>
          </p:nvPr>
        </p:nvSpPr>
        <p:spPr>
          <a:xfrm>
            <a:off x="457201" y="892777"/>
            <a:ext cx="8229600" cy="3701845"/>
          </a:xfrm>
          <a:prstGeom prst="rect">
            <a:avLst/>
          </a:prstGeom>
        </p:spPr>
        <p:txBody>
          <a:bodyPr vert="horz" lIns="91428" tIns="45714" rIns="91428" bIns="45714"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ea typeface="微软雅黑" panose="020B0503020204020204" pitchFamily="34" charset="-122"/>
              </a:defRPr>
            </a:lvl1pPr>
          </a:lstStyle>
          <a:p>
            <a:fld id="{02854A03-91AF-448A-9954-517C0577E5F0}" type="datetimeFigureOut">
              <a:rPr lang="zh-CN" altLang="en-US" smtClean="0"/>
              <a:pPr/>
              <a:t>2020/10/25</a:t>
            </a:fld>
            <a:endParaRPr lang="zh-CN" altLang="en-US" dirty="0"/>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ea typeface="微软雅黑" panose="020B0503020204020204" pitchFamily="34" charset="-122"/>
              </a:defRPr>
            </a:lvl1pPr>
          </a:lstStyle>
          <a:p>
            <a:fld id="{2EEFC946-6D13-4F8C-9740-992A906A613E}" type="slidenum">
              <a:rPr lang="zh-CN" altLang="en-US" smtClean="0"/>
              <a:pPr/>
              <a:t>‹#›</a:t>
            </a:fld>
            <a:endParaRPr lang="zh-CN" altLang="en-US" dirty="0"/>
          </a:p>
        </p:txBody>
      </p:sp>
      <p:grpSp>
        <p:nvGrpSpPr>
          <p:cNvPr id="8" name="组合 7"/>
          <p:cNvGrpSpPr/>
          <p:nvPr userDrawn="1"/>
        </p:nvGrpSpPr>
        <p:grpSpPr>
          <a:xfrm>
            <a:off x="-10509" y="-15246"/>
            <a:ext cx="1080938" cy="786796"/>
            <a:chOff x="-10509" y="-15246"/>
            <a:chExt cx="1080938" cy="786796"/>
          </a:xfrm>
        </p:grpSpPr>
        <p:pic>
          <p:nvPicPr>
            <p:cNvPr id="10" name="Picture 2" descr="C:\Users\Administrator\Desktop\988f62c5210bdb445a106b023dc4778e.jpg"/>
            <p:cNvPicPr>
              <a:picLocks noChangeAspect="1" noChangeArrowheads="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566" y="-15246"/>
              <a:ext cx="869863" cy="786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0509" y="213079"/>
              <a:ext cx="154912" cy="330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49" r:id="rId4"/>
    <p:sldLayoutId id="2147483659" r:id="rId5"/>
    <p:sldLayoutId id="2147483663" r:id="rId6"/>
  </p:sldLayoutIdLst>
  <p:transition/>
  <p:txStyles>
    <p:titleStyle>
      <a:lvl1pPr algn="ctr" defTabSz="913765" rtl="0" eaLnBrk="1" latinLnBrk="0" hangingPunct="1">
        <a:spcBef>
          <a:spcPct val="0"/>
        </a:spcBef>
        <a:buNone/>
        <a:defRPr sz="3800" b="1" kern="1200">
          <a:solidFill>
            <a:srgbClr val="0087CD"/>
          </a:solidFill>
          <a:effectLst/>
          <a:latin typeface="+mj-lt"/>
          <a:ea typeface="微软雅黑" panose="020B0503020204020204" pitchFamily="34" charset="-122"/>
          <a:cs typeface="+mj-cs"/>
        </a:defRPr>
      </a:lvl1pPr>
    </p:titleStyle>
    <p:bodyStyle>
      <a:lvl1pPr marL="342900" indent="-342900" algn="l" defTabSz="913765" rtl="0" eaLnBrk="1" latinLnBrk="0" hangingPunct="1">
        <a:spcBef>
          <a:spcPct val="20000"/>
        </a:spcBef>
        <a:buFont typeface="Wingdings" panose="05000000000000000000" pitchFamily="2" charset="2"/>
        <a:buChar char="Ø"/>
        <a:defRPr sz="2800" kern="1200">
          <a:solidFill>
            <a:srgbClr val="0087CD"/>
          </a:solidFill>
          <a:latin typeface="+mn-lt"/>
          <a:ea typeface="微软雅黑" panose="020B0503020204020204" pitchFamily="34" charset="-122"/>
          <a:cs typeface="+mn-cs"/>
        </a:defRPr>
      </a:lvl1pPr>
      <a:lvl2pPr marL="742950" indent="-285750" algn="l" defTabSz="913765" rtl="0" eaLnBrk="1" latinLnBrk="0" hangingPunct="1">
        <a:spcBef>
          <a:spcPct val="20000"/>
        </a:spcBef>
        <a:buFont typeface="Arial" panose="020B0604020202020204" pitchFamily="34" charset="0"/>
        <a:buChar char="–"/>
        <a:defRPr sz="2600" kern="1200">
          <a:solidFill>
            <a:srgbClr val="0087CD"/>
          </a:solidFill>
          <a:latin typeface="+mn-lt"/>
          <a:ea typeface="微软雅黑" panose="020B0503020204020204" pitchFamily="34" charset="-122"/>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rgbClr val="0087CD"/>
          </a:solidFill>
          <a:latin typeface="+mn-lt"/>
          <a:ea typeface="微软雅黑" panose="020B0503020204020204" pitchFamily="34" charset="-122"/>
          <a:cs typeface="+mn-cs"/>
        </a:defRPr>
      </a:lvl3pPr>
      <a:lvl4pPr marL="1600200" indent="-228600" algn="l" defTabSz="913765" rtl="0" eaLnBrk="1" latinLnBrk="0" hangingPunct="1">
        <a:spcBef>
          <a:spcPct val="20000"/>
        </a:spcBef>
        <a:buFont typeface="Arial" panose="020B0604020202020204" pitchFamily="34" charset="0"/>
        <a:buChar char="–"/>
        <a:defRPr sz="2200" kern="1200">
          <a:solidFill>
            <a:srgbClr val="0087CD"/>
          </a:solidFill>
          <a:latin typeface="+mn-lt"/>
          <a:ea typeface="微软雅黑" panose="020B0503020204020204" pitchFamily="34" charset="-122"/>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rgbClr val="0087CD"/>
          </a:solidFill>
          <a:latin typeface="+mn-lt"/>
          <a:ea typeface="微软雅黑" panose="020B0503020204020204" pitchFamily="34" charset="-122"/>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a:t>
            </a:r>
            <a:endParaRPr lang="zh-CN" altLang="en-US" dirty="0"/>
          </a:p>
        </p:txBody>
      </p:sp>
      <p:sp>
        <p:nvSpPr>
          <p:cNvPr id="3" name="文本占位符 2"/>
          <p:cNvSpPr>
            <a:spLocks noGrp="1"/>
          </p:cNvSpPr>
          <p:nvPr>
            <p:ph type="body" sz="quarter" idx="14"/>
          </p:nvPr>
        </p:nvSpPr>
        <p:spPr/>
        <p:txBody>
          <a:bodyPr/>
          <a:lstStyle/>
          <a:p>
            <a:r>
              <a:rPr lang="zh-CN" altLang="en-US" dirty="0"/>
              <a:t>第四章  网络层</a:t>
            </a:r>
          </a:p>
        </p:txBody>
      </p:sp>
    </p:spTree>
    <p:extLst>
      <p:ext uri="{BB962C8B-B14F-4D97-AF65-F5344CB8AC3E}">
        <p14:creationId xmlns:p14="http://schemas.microsoft.com/office/powerpoint/2010/main" val="341759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55"/>
          <p:cNvSpPr txBox="1">
            <a:spLocks noChangeArrowheads="1"/>
          </p:cNvSpPr>
          <p:nvPr/>
        </p:nvSpPr>
        <p:spPr bwMode="auto">
          <a:xfrm>
            <a:off x="1288036" y="1470195"/>
            <a:ext cx="6593695" cy="375809"/>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square">
            <a:spAutoFit/>
          </a:bodyPr>
          <a:lstStyle/>
          <a:p>
            <a:pPr algn="ctr">
              <a:lnSpc>
                <a:spcPct val="110000"/>
              </a:lnSpc>
            </a:pPr>
            <a:r>
              <a:rPr lang="en-US" altLang="zh-CN" b="1" dirty="0">
                <a:solidFill>
                  <a:srgbClr val="C55A11"/>
                </a:solidFill>
                <a:latin typeface="微软雅黑" pitchFamily="34" charset="-122"/>
                <a:ea typeface="微软雅黑" pitchFamily="34" charset="-122"/>
              </a:rPr>
              <a:t>(IP </a:t>
            </a:r>
            <a:r>
              <a:rPr lang="zh-CN" altLang="en-US" b="1" dirty="0">
                <a:solidFill>
                  <a:srgbClr val="C55A11"/>
                </a:solidFill>
                <a:latin typeface="微软雅黑" pitchFamily="34" charset="-122"/>
                <a:ea typeface="微软雅黑" pitchFamily="34" charset="-122"/>
              </a:rPr>
              <a:t>地址</a:t>
            </a:r>
            <a:r>
              <a:rPr lang="en-US" altLang="zh-CN" b="1" dirty="0">
                <a:solidFill>
                  <a:srgbClr val="C55A11"/>
                </a:solidFill>
                <a:latin typeface="微软雅黑" pitchFamily="34" charset="-122"/>
                <a:ea typeface="微软雅黑" pitchFamily="34" charset="-122"/>
              </a:rPr>
              <a:t>) AND (</a:t>
            </a:r>
            <a:r>
              <a:rPr lang="zh-CN" altLang="en-US" b="1" dirty="0">
                <a:solidFill>
                  <a:srgbClr val="C55A11"/>
                </a:solidFill>
                <a:latin typeface="微软雅黑" pitchFamily="34" charset="-122"/>
                <a:ea typeface="微软雅黑" pitchFamily="34" charset="-122"/>
              </a:rPr>
              <a:t>子网掩码</a:t>
            </a:r>
            <a:r>
              <a:rPr lang="en-US" altLang="zh-CN" b="1" dirty="0">
                <a:solidFill>
                  <a:srgbClr val="C55A11"/>
                </a:solidFill>
                <a:latin typeface="微软雅黑" pitchFamily="34" charset="-122"/>
                <a:ea typeface="微软雅黑" pitchFamily="34" charset="-122"/>
              </a:rPr>
              <a:t>) =</a:t>
            </a:r>
            <a:r>
              <a:rPr lang="zh-CN" altLang="en-US" b="1" dirty="0">
                <a:solidFill>
                  <a:srgbClr val="C55A11"/>
                </a:solidFill>
                <a:latin typeface="微软雅黑" pitchFamily="34" charset="-122"/>
                <a:ea typeface="微软雅黑" pitchFamily="34" charset="-122"/>
              </a:rPr>
              <a:t>网络地址</a:t>
            </a:r>
          </a:p>
        </p:txBody>
      </p:sp>
      <p:sp>
        <p:nvSpPr>
          <p:cNvPr id="4" name="Rectangle 2"/>
          <p:cNvSpPr>
            <a:spLocks noChangeArrowheads="1"/>
          </p:cNvSpPr>
          <p:nvPr/>
        </p:nvSpPr>
        <p:spPr bwMode="auto">
          <a:xfrm>
            <a:off x="2348381" y="2915576"/>
            <a:ext cx="5470145" cy="329184"/>
          </a:xfrm>
          <a:prstGeom prst="rect">
            <a:avLst/>
          </a:prstGeom>
          <a:solidFill>
            <a:srgbClr val="00FFFF"/>
          </a:solidFill>
          <a:ln w="12700">
            <a:solidFill>
              <a:schemeClr val="tx1"/>
            </a:solidFill>
            <a:miter lim="800000"/>
            <a:headEnd/>
            <a:tailEnd/>
          </a:ln>
          <a:effectLst/>
        </p:spPr>
        <p:txBody>
          <a:bodyPr wrap="none" anchor="ctr"/>
          <a:lstStyle/>
          <a:p>
            <a:endParaRPr lang="zh-CN" altLang="en-US" sz="1300" b="1">
              <a:solidFill>
                <a:srgbClr val="0000CC"/>
              </a:solidFill>
              <a:latin typeface="微软雅黑" pitchFamily="34" charset="-122"/>
              <a:ea typeface="微软雅黑" pitchFamily="34" charset="-122"/>
            </a:endParaRPr>
          </a:p>
        </p:txBody>
      </p:sp>
      <p:sp>
        <p:nvSpPr>
          <p:cNvPr id="5" name="Rectangle 3"/>
          <p:cNvSpPr>
            <a:spLocks noChangeArrowheads="1"/>
          </p:cNvSpPr>
          <p:nvPr/>
        </p:nvSpPr>
        <p:spPr bwMode="auto">
          <a:xfrm>
            <a:off x="2348381" y="2004684"/>
            <a:ext cx="5470145" cy="329184"/>
          </a:xfrm>
          <a:prstGeom prst="rect">
            <a:avLst/>
          </a:prstGeom>
          <a:solidFill>
            <a:srgbClr val="00FFFF"/>
          </a:solidFill>
          <a:ln w="12700">
            <a:solidFill>
              <a:srgbClr val="333399"/>
            </a:solidFill>
            <a:miter lim="800000"/>
            <a:headEnd/>
            <a:tailEnd/>
          </a:ln>
          <a:effectLst/>
        </p:spPr>
        <p:txBody>
          <a:bodyPr wrap="none" anchor="ctr"/>
          <a:lstStyle/>
          <a:p>
            <a:endParaRPr lang="zh-CN" altLang="en-US" sz="1300" b="1">
              <a:solidFill>
                <a:srgbClr val="0000CC"/>
              </a:solidFill>
              <a:latin typeface="微软雅黑" pitchFamily="34" charset="-122"/>
              <a:ea typeface="微软雅黑" pitchFamily="34" charset="-122"/>
            </a:endParaRPr>
          </a:p>
        </p:txBody>
      </p:sp>
      <p:sp>
        <p:nvSpPr>
          <p:cNvPr id="6" name="Line 5"/>
          <p:cNvSpPr>
            <a:spLocks noChangeShapeType="1"/>
          </p:cNvSpPr>
          <p:nvPr/>
        </p:nvSpPr>
        <p:spPr bwMode="auto">
          <a:xfrm flipV="1">
            <a:off x="2375249" y="3451064"/>
            <a:ext cx="267584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CC"/>
              </a:solidFill>
              <a:latin typeface="微软雅黑" pitchFamily="34" charset="-122"/>
              <a:ea typeface="微软雅黑" pitchFamily="34" charset="-122"/>
            </a:endParaRPr>
          </a:p>
        </p:txBody>
      </p:sp>
      <p:sp>
        <p:nvSpPr>
          <p:cNvPr id="7" name="Line 6"/>
          <p:cNvSpPr>
            <a:spLocks noChangeShapeType="1"/>
          </p:cNvSpPr>
          <p:nvPr/>
        </p:nvSpPr>
        <p:spPr bwMode="auto">
          <a:xfrm flipV="1">
            <a:off x="6434806" y="3451064"/>
            <a:ext cx="1367842" cy="0"/>
          </a:xfrm>
          <a:prstGeom prst="line">
            <a:avLst/>
          </a:prstGeom>
          <a:noFill/>
          <a:ln w="1270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CC"/>
              </a:solidFill>
              <a:latin typeface="微软雅黑" pitchFamily="34" charset="-122"/>
              <a:ea typeface="微软雅黑" pitchFamily="34" charset="-122"/>
            </a:endParaRPr>
          </a:p>
        </p:txBody>
      </p:sp>
      <p:sp>
        <p:nvSpPr>
          <p:cNvPr id="8" name="Line 7"/>
          <p:cNvSpPr>
            <a:spLocks noChangeShapeType="1"/>
          </p:cNvSpPr>
          <p:nvPr/>
        </p:nvSpPr>
        <p:spPr bwMode="auto">
          <a:xfrm flipV="1">
            <a:off x="5051089" y="3451064"/>
            <a:ext cx="1377612"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CC"/>
              </a:solidFill>
              <a:latin typeface="微软雅黑" pitchFamily="34" charset="-122"/>
              <a:ea typeface="微软雅黑" pitchFamily="34" charset="-122"/>
            </a:endParaRPr>
          </a:p>
        </p:txBody>
      </p:sp>
      <p:sp>
        <p:nvSpPr>
          <p:cNvPr id="9" name="Rectangle 8"/>
          <p:cNvSpPr>
            <a:spLocks noChangeArrowheads="1"/>
          </p:cNvSpPr>
          <p:nvPr/>
        </p:nvSpPr>
        <p:spPr bwMode="auto">
          <a:xfrm>
            <a:off x="2359372" y="2013703"/>
            <a:ext cx="2685610" cy="314529"/>
          </a:xfrm>
          <a:prstGeom prst="rect">
            <a:avLst/>
          </a:prstGeom>
          <a:solidFill>
            <a:srgbClr val="00FF99"/>
          </a:solidFill>
          <a:ln>
            <a:noFill/>
          </a:ln>
          <a:effectLst/>
        </p:spPr>
        <p:txBody>
          <a:bodyPr wrap="none" anchor="ctr"/>
          <a:lstStyle/>
          <a:p>
            <a:endParaRPr lang="zh-CN" altLang="en-US" sz="1300" b="1">
              <a:solidFill>
                <a:srgbClr val="0000CC"/>
              </a:solidFill>
              <a:latin typeface="微软雅黑" pitchFamily="34" charset="-122"/>
              <a:ea typeface="微软雅黑" pitchFamily="34" charset="-122"/>
            </a:endParaRPr>
          </a:p>
        </p:txBody>
      </p:sp>
      <p:sp>
        <p:nvSpPr>
          <p:cNvPr id="10" name="Rectangle 9"/>
          <p:cNvSpPr>
            <a:spLocks noChangeArrowheads="1"/>
          </p:cNvSpPr>
          <p:nvPr/>
        </p:nvSpPr>
        <p:spPr bwMode="auto">
          <a:xfrm>
            <a:off x="3314419" y="2026787"/>
            <a:ext cx="682880" cy="28982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300" b="1" dirty="0">
                <a:latin typeface="微软雅黑" pitchFamily="34" charset="-122"/>
                <a:ea typeface="微软雅黑" pitchFamily="34" charset="-122"/>
              </a:rPr>
              <a:t>网络号</a:t>
            </a:r>
          </a:p>
        </p:txBody>
      </p:sp>
      <p:sp>
        <p:nvSpPr>
          <p:cNvPr id="11" name="Rectangle 10"/>
          <p:cNvSpPr>
            <a:spLocks noChangeArrowheads="1"/>
          </p:cNvSpPr>
          <p:nvPr/>
        </p:nvSpPr>
        <p:spPr bwMode="auto">
          <a:xfrm>
            <a:off x="6084298" y="2026787"/>
            <a:ext cx="682880" cy="2898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300" b="1">
                <a:latin typeface="微软雅黑" pitchFamily="34" charset="-122"/>
                <a:ea typeface="微软雅黑" pitchFamily="34" charset="-122"/>
              </a:rPr>
              <a:t>主机号</a:t>
            </a:r>
          </a:p>
        </p:txBody>
      </p:sp>
      <p:sp>
        <p:nvSpPr>
          <p:cNvPr id="12" name="Rectangle 11"/>
          <p:cNvSpPr>
            <a:spLocks noChangeArrowheads="1"/>
          </p:cNvSpPr>
          <p:nvPr/>
        </p:nvSpPr>
        <p:spPr bwMode="auto">
          <a:xfrm>
            <a:off x="1141915" y="2013703"/>
            <a:ext cx="118622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dirty="0">
                <a:solidFill>
                  <a:srgbClr val="C55A11"/>
                </a:solidFill>
                <a:latin typeface="微软雅黑" pitchFamily="34" charset="-122"/>
                <a:ea typeface="微软雅黑" pitchFamily="34" charset="-122"/>
              </a:rPr>
              <a:t>两级 </a:t>
            </a:r>
            <a:r>
              <a:rPr kumimoji="1" lang="en-US" altLang="zh-CN" sz="1400" b="1" dirty="0">
                <a:solidFill>
                  <a:srgbClr val="C55A11"/>
                </a:solidFill>
                <a:latin typeface="微软雅黑" pitchFamily="34" charset="-122"/>
                <a:ea typeface="微软雅黑" pitchFamily="34" charset="-122"/>
              </a:rPr>
              <a:t>IP </a:t>
            </a:r>
            <a:r>
              <a:rPr kumimoji="1" lang="zh-CN" altLang="en-US" sz="1400" b="1" dirty="0">
                <a:solidFill>
                  <a:srgbClr val="C55A11"/>
                </a:solidFill>
                <a:latin typeface="微软雅黑" pitchFamily="34" charset="-122"/>
                <a:ea typeface="微软雅黑" pitchFamily="34" charset="-122"/>
              </a:rPr>
              <a:t>地址</a:t>
            </a:r>
          </a:p>
        </p:txBody>
      </p:sp>
      <p:sp>
        <p:nvSpPr>
          <p:cNvPr id="13" name="Rectangle 12"/>
          <p:cNvSpPr>
            <a:spLocks noChangeArrowheads="1"/>
          </p:cNvSpPr>
          <p:nvPr/>
        </p:nvSpPr>
        <p:spPr bwMode="auto">
          <a:xfrm>
            <a:off x="3239920" y="3376660"/>
            <a:ext cx="892761" cy="18601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CC"/>
              </a:solidFill>
              <a:latin typeface="微软雅黑" pitchFamily="34" charset="-122"/>
              <a:ea typeface="微软雅黑" pitchFamily="34" charset="-122"/>
            </a:endParaRPr>
          </a:p>
        </p:txBody>
      </p:sp>
      <p:sp>
        <p:nvSpPr>
          <p:cNvPr id="14" name="Line 13"/>
          <p:cNvSpPr>
            <a:spLocks noChangeShapeType="1"/>
          </p:cNvSpPr>
          <p:nvPr/>
        </p:nvSpPr>
        <p:spPr bwMode="auto">
          <a:xfrm>
            <a:off x="5051089" y="2010322"/>
            <a:ext cx="0" cy="3224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CC"/>
              </a:solidFill>
              <a:latin typeface="微软雅黑" pitchFamily="34" charset="-122"/>
              <a:ea typeface="微软雅黑" pitchFamily="34" charset="-122"/>
            </a:endParaRPr>
          </a:p>
        </p:txBody>
      </p:sp>
      <p:sp>
        <p:nvSpPr>
          <p:cNvPr id="15" name="Rectangle 14"/>
          <p:cNvSpPr>
            <a:spLocks noChangeArrowheads="1"/>
          </p:cNvSpPr>
          <p:nvPr/>
        </p:nvSpPr>
        <p:spPr bwMode="auto">
          <a:xfrm>
            <a:off x="3304649" y="3321419"/>
            <a:ext cx="682880" cy="28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300" b="1" dirty="0">
                <a:solidFill>
                  <a:srgbClr val="0000FF"/>
                </a:solidFill>
                <a:latin typeface="微软雅黑" pitchFamily="34" charset="-122"/>
                <a:ea typeface="微软雅黑" pitchFamily="34" charset="-122"/>
              </a:rPr>
              <a:t>网络号</a:t>
            </a:r>
          </a:p>
        </p:txBody>
      </p:sp>
      <p:sp>
        <p:nvSpPr>
          <p:cNvPr id="16" name="Rectangle 15"/>
          <p:cNvSpPr>
            <a:spLocks noChangeArrowheads="1"/>
          </p:cNvSpPr>
          <p:nvPr/>
        </p:nvSpPr>
        <p:spPr bwMode="auto">
          <a:xfrm>
            <a:off x="2369142" y="2923468"/>
            <a:ext cx="2666069" cy="314528"/>
          </a:xfrm>
          <a:prstGeom prst="rect">
            <a:avLst/>
          </a:prstGeom>
          <a:solidFill>
            <a:srgbClr val="00FF99"/>
          </a:solidFill>
          <a:ln>
            <a:noFill/>
          </a:ln>
          <a:effectLst/>
        </p:spPr>
        <p:txBody>
          <a:bodyPr wrap="none" anchor="ctr"/>
          <a:lstStyle/>
          <a:p>
            <a:endParaRPr lang="zh-CN" altLang="en-US" sz="1300" b="1">
              <a:solidFill>
                <a:srgbClr val="0000CC"/>
              </a:solidFill>
              <a:latin typeface="微软雅黑" pitchFamily="34" charset="-122"/>
              <a:ea typeface="微软雅黑" pitchFamily="34" charset="-122"/>
            </a:endParaRPr>
          </a:p>
        </p:txBody>
      </p:sp>
      <p:sp>
        <p:nvSpPr>
          <p:cNvPr id="17" name="Rectangle 16"/>
          <p:cNvSpPr>
            <a:spLocks noChangeArrowheads="1"/>
          </p:cNvSpPr>
          <p:nvPr/>
        </p:nvSpPr>
        <p:spPr bwMode="auto">
          <a:xfrm>
            <a:off x="1141915" y="2949844"/>
            <a:ext cx="118622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dirty="0">
                <a:solidFill>
                  <a:srgbClr val="C55A11"/>
                </a:solidFill>
                <a:latin typeface="微软雅黑" pitchFamily="34" charset="-122"/>
                <a:ea typeface="微软雅黑" pitchFamily="34" charset="-122"/>
              </a:rPr>
              <a:t>三级 </a:t>
            </a:r>
            <a:r>
              <a:rPr kumimoji="1" lang="en-US" altLang="zh-CN" sz="1400" b="1" dirty="0">
                <a:solidFill>
                  <a:srgbClr val="C55A11"/>
                </a:solidFill>
                <a:latin typeface="微软雅黑" pitchFamily="34" charset="-122"/>
                <a:ea typeface="微软雅黑" pitchFamily="34" charset="-122"/>
              </a:rPr>
              <a:t>IP </a:t>
            </a:r>
            <a:r>
              <a:rPr kumimoji="1" lang="zh-CN" altLang="en-US" sz="1400" b="1" dirty="0">
                <a:solidFill>
                  <a:srgbClr val="C55A11"/>
                </a:solidFill>
                <a:latin typeface="微软雅黑" pitchFamily="34" charset="-122"/>
                <a:ea typeface="微软雅黑" pitchFamily="34" charset="-122"/>
              </a:rPr>
              <a:t>地址</a:t>
            </a:r>
          </a:p>
        </p:txBody>
      </p:sp>
      <p:sp>
        <p:nvSpPr>
          <p:cNvPr id="18" name="Rectangle 17"/>
          <p:cNvSpPr>
            <a:spLocks noChangeArrowheads="1"/>
          </p:cNvSpPr>
          <p:nvPr/>
        </p:nvSpPr>
        <p:spPr bwMode="auto">
          <a:xfrm>
            <a:off x="6808770" y="3359076"/>
            <a:ext cx="683920" cy="20292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CC"/>
              </a:solidFill>
              <a:latin typeface="微软雅黑" pitchFamily="34" charset="-122"/>
              <a:ea typeface="微软雅黑" pitchFamily="34" charset="-122"/>
            </a:endParaRPr>
          </a:p>
        </p:txBody>
      </p:sp>
      <p:sp>
        <p:nvSpPr>
          <p:cNvPr id="19" name="Line 18"/>
          <p:cNvSpPr>
            <a:spLocks noChangeShapeType="1"/>
          </p:cNvSpPr>
          <p:nvPr/>
        </p:nvSpPr>
        <p:spPr bwMode="auto">
          <a:xfrm>
            <a:off x="5051089" y="2922340"/>
            <a:ext cx="0" cy="3201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CC"/>
              </a:solidFill>
              <a:latin typeface="微软雅黑" pitchFamily="34" charset="-122"/>
              <a:ea typeface="微软雅黑" pitchFamily="34" charset="-122"/>
            </a:endParaRPr>
          </a:p>
        </p:txBody>
      </p:sp>
      <p:sp>
        <p:nvSpPr>
          <p:cNvPr id="20" name="Rectangle 19"/>
          <p:cNvSpPr>
            <a:spLocks noChangeArrowheads="1"/>
          </p:cNvSpPr>
          <p:nvPr/>
        </p:nvSpPr>
        <p:spPr bwMode="auto">
          <a:xfrm>
            <a:off x="6774325" y="3313528"/>
            <a:ext cx="682880" cy="28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300" b="1">
                <a:solidFill>
                  <a:srgbClr val="0000FF"/>
                </a:solidFill>
                <a:latin typeface="微软雅黑" pitchFamily="34" charset="-122"/>
                <a:ea typeface="微软雅黑" pitchFamily="34" charset="-122"/>
              </a:rPr>
              <a:t>主机号</a:t>
            </a:r>
          </a:p>
        </p:txBody>
      </p:sp>
      <p:sp>
        <p:nvSpPr>
          <p:cNvPr id="21" name="Rectangle 20"/>
          <p:cNvSpPr>
            <a:spLocks noChangeArrowheads="1"/>
          </p:cNvSpPr>
          <p:nvPr/>
        </p:nvSpPr>
        <p:spPr bwMode="auto">
          <a:xfrm>
            <a:off x="5379621" y="3368768"/>
            <a:ext cx="683920" cy="20292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CC"/>
              </a:solidFill>
              <a:latin typeface="微软雅黑" pitchFamily="34" charset="-122"/>
              <a:ea typeface="微软雅黑" pitchFamily="34" charset="-122"/>
            </a:endParaRPr>
          </a:p>
        </p:txBody>
      </p:sp>
      <p:sp>
        <p:nvSpPr>
          <p:cNvPr id="22" name="Line 21"/>
          <p:cNvSpPr>
            <a:spLocks noChangeShapeType="1"/>
          </p:cNvSpPr>
          <p:nvPr/>
        </p:nvSpPr>
        <p:spPr bwMode="auto">
          <a:xfrm>
            <a:off x="6434806" y="2913322"/>
            <a:ext cx="0" cy="3212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CC"/>
              </a:solidFill>
              <a:latin typeface="微软雅黑" pitchFamily="34" charset="-122"/>
              <a:ea typeface="微软雅黑" pitchFamily="34" charset="-122"/>
            </a:endParaRPr>
          </a:p>
        </p:txBody>
      </p:sp>
      <p:sp>
        <p:nvSpPr>
          <p:cNvPr id="23" name="Rectangle 23"/>
          <p:cNvSpPr>
            <a:spLocks noChangeArrowheads="1"/>
          </p:cNvSpPr>
          <p:nvPr/>
        </p:nvSpPr>
        <p:spPr bwMode="auto">
          <a:xfrm>
            <a:off x="3319304" y="2936996"/>
            <a:ext cx="682880" cy="28982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300" b="1" dirty="0">
                <a:latin typeface="微软雅黑" pitchFamily="34" charset="-122"/>
                <a:ea typeface="微软雅黑" pitchFamily="34" charset="-122"/>
              </a:rPr>
              <a:t>网络号</a:t>
            </a:r>
          </a:p>
        </p:txBody>
      </p:sp>
      <p:sp>
        <p:nvSpPr>
          <p:cNvPr id="24" name="Rectangle 24"/>
          <p:cNvSpPr>
            <a:spLocks noChangeArrowheads="1"/>
          </p:cNvSpPr>
          <p:nvPr/>
        </p:nvSpPr>
        <p:spPr bwMode="auto">
          <a:xfrm>
            <a:off x="6757227" y="2936996"/>
            <a:ext cx="682880" cy="2898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300" b="1">
                <a:latin typeface="微软雅黑" pitchFamily="34" charset="-122"/>
                <a:ea typeface="微软雅黑" pitchFamily="34" charset="-122"/>
              </a:rPr>
              <a:t>主机号</a:t>
            </a:r>
          </a:p>
        </p:txBody>
      </p:sp>
      <p:sp>
        <p:nvSpPr>
          <p:cNvPr id="25" name="Rectangle 25"/>
          <p:cNvSpPr>
            <a:spLocks noChangeArrowheads="1"/>
          </p:cNvSpPr>
          <p:nvPr/>
        </p:nvSpPr>
        <p:spPr bwMode="auto">
          <a:xfrm>
            <a:off x="5419918" y="2936996"/>
            <a:ext cx="682880" cy="28982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300" b="1">
                <a:latin typeface="微软雅黑" pitchFamily="34" charset="-122"/>
                <a:ea typeface="微软雅黑" pitchFamily="34" charset="-122"/>
              </a:rPr>
              <a:t>子网号</a:t>
            </a:r>
          </a:p>
        </p:txBody>
      </p:sp>
      <p:sp>
        <p:nvSpPr>
          <p:cNvPr id="26" name="Rectangle 26"/>
          <p:cNvSpPr>
            <a:spLocks noChangeArrowheads="1"/>
          </p:cNvSpPr>
          <p:nvPr/>
        </p:nvSpPr>
        <p:spPr bwMode="auto">
          <a:xfrm>
            <a:off x="5379366" y="3321419"/>
            <a:ext cx="682880" cy="28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300" b="1" dirty="0">
                <a:solidFill>
                  <a:srgbClr val="0000FF"/>
                </a:solidFill>
                <a:latin typeface="微软雅黑" pitchFamily="34" charset="-122"/>
                <a:ea typeface="微软雅黑" pitchFamily="34" charset="-122"/>
              </a:rPr>
              <a:t>子网号</a:t>
            </a:r>
          </a:p>
        </p:txBody>
      </p:sp>
      <p:sp>
        <p:nvSpPr>
          <p:cNvPr id="27" name="Line 28"/>
          <p:cNvSpPr>
            <a:spLocks noChangeShapeType="1"/>
          </p:cNvSpPr>
          <p:nvPr/>
        </p:nvSpPr>
        <p:spPr bwMode="auto">
          <a:xfrm>
            <a:off x="6434806" y="3271817"/>
            <a:ext cx="0" cy="3088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CC"/>
              </a:solidFill>
              <a:latin typeface="微软雅黑" pitchFamily="34" charset="-122"/>
              <a:ea typeface="微软雅黑" pitchFamily="34" charset="-122"/>
            </a:endParaRPr>
          </a:p>
        </p:txBody>
      </p:sp>
      <p:sp>
        <p:nvSpPr>
          <p:cNvPr id="28" name="Rectangle 29"/>
          <p:cNvSpPr>
            <a:spLocks noChangeArrowheads="1"/>
          </p:cNvSpPr>
          <p:nvPr/>
        </p:nvSpPr>
        <p:spPr bwMode="auto">
          <a:xfrm>
            <a:off x="1141915" y="3651870"/>
            <a:ext cx="118622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dirty="0">
                <a:solidFill>
                  <a:srgbClr val="C55A11"/>
                </a:solidFill>
                <a:latin typeface="微软雅黑" pitchFamily="34" charset="-122"/>
                <a:ea typeface="微软雅黑" pitchFamily="34" charset="-122"/>
              </a:rPr>
              <a:t>三级 </a:t>
            </a:r>
            <a:r>
              <a:rPr kumimoji="1" lang="en-US" altLang="zh-CN" sz="1400" b="1" dirty="0">
                <a:solidFill>
                  <a:srgbClr val="C55A11"/>
                </a:solidFill>
                <a:latin typeface="微软雅黑" pitchFamily="34" charset="-122"/>
                <a:ea typeface="微软雅黑" pitchFamily="34" charset="-122"/>
              </a:rPr>
              <a:t>IP </a:t>
            </a:r>
            <a:r>
              <a:rPr kumimoji="1" lang="zh-CN" altLang="en-US" sz="1400" b="1" dirty="0">
                <a:solidFill>
                  <a:srgbClr val="C55A11"/>
                </a:solidFill>
                <a:latin typeface="微软雅黑" pitchFamily="34" charset="-122"/>
                <a:ea typeface="微软雅黑" pitchFamily="34" charset="-122"/>
              </a:rPr>
              <a:t>地址</a:t>
            </a:r>
          </a:p>
          <a:p>
            <a:pPr algn="r" defTabSz="762000" eaLnBrk="0" hangingPunct="0"/>
            <a:r>
              <a:rPr kumimoji="1" lang="zh-CN" altLang="en-US" sz="1400" b="1" dirty="0">
                <a:solidFill>
                  <a:srgbClr val="C55A11"/>
                </a:solidFill>
                <a:latin typeface="微软雅黑" pitchFamily="34" charset="-122"/>
                <a:ea typeface="微软雅黑" pitchFamily="34" charset="-122"/>
              </a:rPr>
              <a:t>的子网掩码</a:t>
            </a:r>
          </a:p>
        </p:txBody>
      </p:sp>
      <p:sp>
        <p:nvSpPr>
          <p:cNvPr id="29" name="Line 44"/>
          <p:cNvSpPr>
            <a:spLocks noChangeShapeType="1"/>
          </p:cNvSpPr>
          <p:nvPr/>
        </p:nvSpPr>
        <p:spPr bwMode="auto">
          <a:xfrm>
            <a:off x="5051089" y="3309020"/>
            <a:ext cx="0" cy="3224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CC"/>
              </a:solidFill>
              <a:latin typeface="微软雅黑" pitchFamily="34" charset="-122"/>
              <a:ea typeface="微软雅黑" pitchFamily="34" charset="-122"/>
            </a:endParaRPr>
          </a:p>
        </p:txBody>
      </p:sp>
      <p:sp>
        <p:nvSpPr>
          <p:cNvPr id="30" name="Rectangle 46"/>
          <p:cNvSpPr>
            <a:spLocks noChangeArrowheads="1"/>
          </p:cNvSpPr>
          <p:nvPr/>
        </p:nvSpPr>
        <p:spPr bwMode="auto">
          <a:xfrm>
            <a:off x="1427250" y="4283343"/>
            <a:ext cx="90088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dirty="0">
                <a:solidFill>
                  <a:srgbClr val="C55A11"/>
                </a:solidFill>
                <a:latin typeface="微软雅黑" pitchFamily="34" charset="-122"/>
                <a:ea typeface="微软雅黑" pitchFamily="34" charset="-122"/>
              </a:rPr>
              <a:t>子网的</a:t>
            </a:r>
          </a:p>
          <a:p>
            <a:pPr algn="r" defTabSz="762000" eaLnBrk="0" hangingPunct="0"/>
            <a:r>
              <a:rPr kumimoji="1" lang="zh-CN" altLang="en-US" sz="1400" b="1" dirty="0">
                <a:solidFill>
                  <a:srgbClr val="C55A11"/>
                </a:solidFill>
                <a:latin typeface="微软雅黑" pitchFamily="34" charset="-122"/>
                <a:ea typeface="微软雅黑" pitchFamily="34" charset="-122"/>
              </a:rPr>
              <a:t>网络地址</a:t>
            </a:r>
          </a:p>
        </p:txBody>
      </p:sp>
      <p:sp>
        <p:nvSpPr>
          <p:cNvPr id="31" name="Rectangle 47"/>
          <p:cNvSpPr>
            <a:spLocks noChangeArrowheads="1"/>
          </p:cNvSpPr>
          <p:nvPr/>
        </p:nvSpPr>
        <p:spPr bwMode="auto">
          <a:xfrm>
            <a:off x="6422594" y="3727263"/>
            <a:ext cx="1384940" cy="357368"/>
          </a:xfrm>
          <a:prstGeom prst="rect">
            <a:avLst/>
          </a:prstGeom>
          <a:solidFill>
            <a:srgbClr val="00FFFF"/>
          </a:solidFill>
          <a:ln w="9525">
            <a:solidFill>
              <a:schemeClr val="tx1"/>
            </a:solidFill>
            <a:miter lim="800000"/>
            <a:headEnd/>
            <a:tailEnd/>
          </a:ln>
          <a:effectLst/>
        </p:spPr>
        <p:txBody>
          <a:bodyPr wrap="none" anchor="ctr"/>
          <a:lstStyle/>
          <a:p>
            <a:endParaRPr lang="zh-CN" altLang="en-US" sz="1300" b="1">
              <a:solidFill>
                <a:srgbClr val="0000CC"/>
              </a:solidFill>
              <a:latin typeface="微软雅黑" pitchFamily="34" charset="-122"/>
              <a:ea typeface="微软雅黑" pitchFamily="34" charset="-122"/>
            </a:endParaRPr>
          </a:p>
        </p:txBody>
      </p:sp>
      <p:sp>
        <p:nvSpPr>
          <p:cNvPr id="32" name="Rectangle 48"/>
          <p:cNvSpPr>
            <a:spLocks noChangeArrowheads="1"/>
          </p:cNvSpPr>
          <p:nvPr/>
        </p:nvSpPr>
        <p:spPr bwMode="auto">
          <a:xfrm>
            <a:off x="2377691" y="3727263"/>
            <a:ext cx="4044903" cy="35736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CC"/>
              </a:solidFill>
              <a:latin typeface="微软雅黑" pitchFamily="34" charset="-122"/>
              <a:ea typeface="微软雅黑" pitchFamily="34" charset="-122"/>
            </a:endParaRPr>
          </a:p>
        </p:txBody>
      </p:sp>
      <p:grpSp>
        <p:nvGrpSpPr>
          <p:cNvPr id="33" name="Group 49"/>
          <p:cNvGrpSpPr>
            <a:grpSpLocks/>
          </p:cNvGrpSpPr>
          <p:nvPr/>
        </p:nvGrpSpPr>
        <p:grpSpPr bwMode="auto">
          <a:xfrm>
            <a:off x="2399675" y="3772362"/>
            <a:ext cx="5424957" cy="289727"/>
            <a:chOff x="1174" y="3062"/>
            <a:chExt cx="4442" cy="257"/>
          </a:xfrm>
        </p:grpSpPr>
        <p:sp>
          <p:nvSpPr>
            <p:cNvPr id="34" name="Rectangle 50"/>
            <p:cNvSpPr>
              <a:spLocks noChangeArrowheads="1"/>
            </p:cNvSpPr>
            <p:nvPr/>
          </p:nvSpPr>
          <p:spPr bwMode="auto">
            <a:xfrm>
              <a:off x="1174" y="3062"/>
              <a:ext cx="334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300" b="1" dirty="0">
                  <a:latin typeface="微软雅黑" pitchFamily="34" charset="-122"/>
                  <a:ea typeface="微软雅黑" pitchFamily="34" charset="-122"/>
                </a:rPr>
                <a:t>1 1 1 1 1 1 1 1 1 1 1 1 1 1 1 1       1 1 1 1 1 1 1 1</a:t>
              </a:r>
            </a:p>
          </p:txBody>
        </p:sp>
        <p:sp>
          <p:nvSpPr>
            <p:cNvPr id="35" name="Rectangle 51"/>
            <p:cNvSpPr>
              <a:spLocks noChangeArrowheads="1"/>
            </p:cNvSpPr>
            <p:nvPr/>
          </p:nvSpPr>
          <p:spPr bwMode="auto">
            <a:xfrm>
              <a:off x="4510" y="3062"/>
              <a:ext cx="1106" cy="2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300" b="1" dirty="0">
                  <a:latin typeface="微软雅黑" pitchFamily="34" charset="-122"/>
                  <a:ea typeface="微软雅黑" pitchFamily="34" charset="-122"/>
                </a:rPr>
                <a:t>0 0 0 0 0 0 0 0</a:t>
              </a:r>
            </a:p>
          </p:txBody>
        </p:sp>
      </p:grpSp>
      <p:sp>
        <p:nvSpPr>
          <p:cNvPr id="36" name="Line 52"/>
          <p:cNvSpPr>
            <a:spLocks noChangeShapeType="1"/>
          </p:cNvSpPr>
          <p:nvPr/>
        </p:nvSpPr>
        <p:spPr bwMode="auto">
          <a:xfrm>
            <a:off x="5051089" y="3727263"/>
            <a:ext cx="1221" cy="3573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CC"/>
              </a:solidFill>
              <a:latin typeface="微软雅黑" pitchFamily="34" charset="-122"/>
              <a:ea typeface="微软雅黑" pitchFamily="34" charset="-122"/>
            </a:endParaRPr>
          </a:p>
        </p:txBody>
      </p:sp>
      <p:sp>
        <p:nvSpPr>
          <p:cNvPr id="37" name="Rectangle 53"/>
          <p:cNvSpPr>
            <a:spLocks noChangeArrowheads="1"/>
          </p:cNvSpPr>
          <p:nvPr/>
        </p:nvSpPr>
        <p:spPr bwMode="auto">
          <a:xfrm>
            <a:off x="6422594" y="4340537"/>
            <a:ext cx="1384940" cy="357368"/>
          </a:xfrm>
          <a:prstGeom prst="rect">
            <a:avLst/>
          </a:prstGeom>
          <a:solidFill>
            <a:srgbClr val="00FFFF"/>
          </a:solidFill>
          <a:ln w="9525">
            <a:solidFill>
              <a:schemeClr val="tx1"/>
            </a:solidFill>
            <a:miter lim="800000"/>
            <a:headEnd/>
            <a:tailEnd/>
          </a:ln>
          <a:effectLst/>
        </p:spPr>
        <p:txBody>
          <a:bodyPr wrap="none" anchor="ctr"/>
          <a:lstStyle/>
          <a:p>
            <a:endParaRPr lang="zh-CN" altLang="en-US" sz="1300" b="1">
              <a:solidFill>
                <a:srgbClr val="0000CC"/>
              </a:solidFill>
              <a:latin typeface="微软雅黑" pitchFamily="34" charset="-122"/>
              <a:ea typeface="微软雅黑" pitchFamily="34" charset="-122"/>
            </a:endParaRPr>
          </a:p>
        </p:txBody>
      </p:sp>
      <p:sp>
        <p:nvSpPr>
          <p:cNvPr id="38" name="Rectangle 54"/>
          <p:cNvSpPr>
            <a:spLocks noChangeArrowheads="1"/>
          </p:cNvSpPr>
          <p:nvPr/>
        </p:nvSpPr>
        <p:spPr bwMode="auto">
          <a:xfrm>
            <a:off x="2377691" y="4340537"/>
            <a:ext cx="4044903" cy="35736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CC"/>
              </a:solidFill>
              <a:latin typeface="微软雅黑" pitchFamily="34" charset="-122"/>
              <a:ea typeface="微软雅黑" pitchFamily="34" charset="-122"/>
            </a:endParaRPr>
          </a:p>
        </p:txBody>
      </p:sp>
      <p:sp>
        <p:nvSpPr>
          <p:cNvPr id="39" name="Line 55"/>
          <p:cNvSpPr>
            <a:spLocks noChangeShapeType="1"/>
          </p:cNvSpPr>
          <p:nvPr/>
        </p:nvSpPr>
        <p:spPr bwMode="auto">
          <a:xfrm>
            <a:off x="5051089" y="4340537"/>
            <a:ext cx="1221" cy="3573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CC"/>
              </a:solidFill>
              <a:latin typeface="微软雅黑" pitchFamily="34" charset="-122"/>
              <a:ea typeface="微软雅黑" pitchFamily="34" charset="-122"/>
            </a:endParaRPr>
          </a:p>
        </p:txBody>
      </p:sp>
      <p:sp>
        <p:nvSpPr>
          <p:cNvPr id="40" name="Rectangle 57"/>
          <p:cNvSpPr>
            <a:spLocks noChangeArrowheads="1"/>
          </p:cNvSpPr>
          <p:nvPr/>
        </p:nvSpPr>
        <p:spPr bwMode="auto">
          <a:xfrm>
            <a:off x="3375483" y="4357447"/>
            <a:ext cx="682880" cy="28982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300" b="1" dirty="0">
                <a:latin typeface="微软雅黑" pitchFamily="34" charset="-122"/>
                <a:ea typeface="微软雅黑" pitchFamily="34" charset="-122"/>
              </a:rPr>
              <a:t>网络号</a:t>
            </a:r>
          </a:p>
        </p:txBody>
      </p:sp>
      <p:sp>
        <p:nvSpPr>
          <p:cNvPr id="41" name="Rectangle 58"/>
          <p:cNvSpPr>
            <a:spLocks noChangeArrowheads="1"/>
          </p:cNvSpPr>
          <p:nvPr/>
        </p:nvSpPr>
        <p:spPr bwMode="auto">
          <a:xfrm>
            <a:off x="5363739" y="4357447"/>
            <a:ext cx="682880" cy="28982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300" b="1">
                <a:latin typeface="微软雅黑" pitchFamily="34" charset="-122"/>
                <a:ea typeface="微软雅黑" pitchFamily="34" charset="-122"/>
              </a:rPr>
              <a:t>子网号</a:t>
            </a:r>
          </a:p>
        </p:txBody>
      </p:sp>
      <p:sp>
        <p:nvSpPr>
          <p:cNvPr id="42" name="Rectangle 59"/>
          <p:cNvSpPr>
            <a:spLocks noChangeArrowheads="1"/>
          </p:cNvSpPr>
          <p:nvPr/>
        </p:nvSpPr>
        <p:spPr bwMode="auto">
          <a:xfrm>
            <a:off x="7005148" y="4357447"/>
            <a:ext cx="285336" cy="2898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300" b="1">
                <a:latin typeface="微软雅黑" pitchFamily="34" charset="-122"/>
                <a:ea typeface="微软雅黑" pitchFamily="34" charset="-122"/>
              </a:rPr>
              <a:t>0</a:t>
            </a:r>
          </a:p>
        </p:txBody>
      </p:sp>
      <p:sp>
        <p:nvSpPr>
          <p:cNvPr id="44" name="AutoShape 61"/>
          <p:cNvSpPr>
            <a:spLocks noChangeArrowheads="1"/>
          </p:cNvSpPr>
          <p:nvPr/>
        </p:nvSpPr>
        <p:spPr bwMode="auto">
          <a:xfrm>
            <a:off x="4704243" y="4136489"/>
            <a:ext cx="665601" cy="357367"/>
          </a:xfrm>
          <a:prstGeom prst="downArrow">
            <a:avLst>
              <a:gd name="adj1" fmla="val 50000"/>
              <a:gd name="adj2" fmla="val 25000"/>
            </a:avLst>
          </a:prstGeom>
          <a:solidFill>
            <a:srgbClr val="00FF99"/>
          </a:solidFill>
          <a:ln w="9525">
            <a:solidFill>
              <a:schemeClr val="tx1"/>
            </a:solidFill>
            <a:miter lim="800000"/>
            <a:headEnd/>
            <a:tailEnd/>
          </a:ln>
          <a:effectLst/>
        </p:spPr>
        <p:txBody>
          <a:bodyPr vert="eaVert" wrap="none" anchor="ctr"/>
          <a:lstStyle/>
          <a:p>
            <a:endParaRPr lang="zh-CN" altLang="en-US" sz="1300" b="1">
              <a:solidFill>
                <a:srgbClr val="0000CC"/>
              </a:solidFill>
              <a:latin typeface="微软雅黑" pitchFamily="34" charset="-122"/>
              <a:ea typeface="微软雅黑" pitchFamily="34" charset="-122"/>
            </a:endParaRPr>
          </a:p>
        </p:txBody>
      </p:sp>
      <p:sp>
        <p:nvSpPr>
          <p:cNvPr id="47" name="Rectangle 60"/>
          <p:cNvSpPr>
            <a:spLocks noChangeArrowheads="1"/>
          </p:cNvSpPr>
          <p:nvPr/>
        </p:nvSpPr>
        <p:spPr bwMode="auto">
          <a:xfrm>
            <a:off x="2353290" y="3276100"/>
            <a:ext cx="5476251" cy="426135"/>
          </a:xfrm>
          <a:prstGeom prst="rect">
            <a:avLst/>
          </a:prstGeom>
          <a:gradFill>
            <a:gsLst>
              <a:gs pos="0">
                <a:schemeClr val="bg1">
                  <a:lumMod val="98000"/>
                  <a:lumOff val="2000"/>
                </a:schemeClr>
              </a:gs>
              <a:gs pos="100000">
                <a:schemeClr val="bg1">
                  <a:alpha val="67000"/>
                </a:schemeClr>
              </a:gs>
            </a:gsLst>
            <a:lin ang="0" scaled="1"/>
          </a:gradFill>
          <a:ln>
            <a:noFill/>
          </a:ln>
          <a:effectLst/>
        </p:spPr>
        <p:txBody>
          <a:bodyPr wrap="none" anchor="ctr"/>
          <a:lstStyle/>
          <a:p>
            <a:pPr algn="ctr"/>
            <a:r>
              <a:rPr lang="zh-CN" altLang="en-US" b="1" dirty="0">
                <a:solidFill>
                  <a:srgbClr val="C55A11"/>
                </a:solidFill>
                <a:latin typeface="微软雅黑" pitchFamily="34" charset="-122"/>
                <a:ea typeface="微软雅黑" pitchFamily="34" charset="-122"/>
              </a:rPr>
              <a:t>逐位进行 </a:t>
            </a:r>
            <a:r>
              <a:rPr lang="en-US" altLang="zh-CN" b="1" dirty="0">
                <a:solidFill>
                  <a:srgbClr val="C55A11"/>
                </a:solidFill>
                <a:latin typeface="微软雅黑" pitchFamily="34" charset="-122"/>
                <a:ea typeface="微软雅黑" pitchFamily="34" charset="-122"/>
              </a:rPr>
              <a:t>AND </a:t>
            </a:r>
            <a:r>
              <a:rPr lang="zh-CN" altLang="en-US" b="1" dirty="0">
                <a:solidFill>
                  <a:srgbClr val="C55A11"/>
                </a:solidFill>
                <a:latin typeface="微软雅黑" pitchFamily="34" charset="-122"/>
                <a:ea typeface="微软雅黑" pitchFamily="34" charset="-122"/>
              </a:rPr>
              <a:t>运算</a:t>
            </a:r>
          </a:p>
        </p:txBody>
      </p:sp>
      <p:sp>
        <p:nvSpPr>
          <p:cNvPr id="43" name="标题 42"/>
          <p:cNvSpPr>
            <a:spLocks noGrp="1"/>
          </p:cNvSpPr>
          <p:nvPr>
            <p:ph type="title"/>
          </p:nvPr>
        </p:nvSpPr>
        <p:spPr/>
        <p:txBody>
          <a:bodyPr/>
          <a:lstStyle/>
          <a:p>
            <a:r>
              <a:rPr lang="en-US" altLang="zh-CN" dirty="0">
                <a:latin typeface="微软雅黑" panose="020B0503020204020204" pitchFamily="34" charset="-122"/>
              </a:rPr>
              <a:t>4.3  </a:t>
            </a:r>
            <a:r>
              <a:rPr lang="zh-CN" altLang="en-US" dirty="0">
                <a:latin typeface="微软雅黑" panose="020B0503020204020204" pitchFamily="34" charset="-122"/>
              </a:rPr>
              <a:t>划分子网</a:t>
            </a:r>
            <a:endParaRPr lang="zh-CN" altLang="en-US" dirty="0"/>
          </a:p>
        </p:txBody>
      </p:sp>
      <p:sp>
        <p:nvSpPr>
          <p:cNvPr id="4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子网网络地址计算</a:t>
            </a:r>
          </a:p>
        </p:txBody>
      </p:sp>
    </p:spTree>
    <p:extLst>
      <p:ext uri="{BB962C8B-B14F-4D97-AF65-F5344CB8AC3E}">
        <p14:creationId xmlns:p14="http://schemas.microsoft.com/office/powerpoint/2010/main" val="4239772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1" presetClass="entr" presetSubtype="0" fill="hold" grpId="0" nodeType="afterEffect">
                                  <p:stCondLst>
                                    <p:cond delay="1000"/>
                                  </p:stCondLst>
                                  <p:childTnLst>
                                    <p:set>
                                      <p:cBhvr>
                                        <p:cTn id="9" dur="1" fill="hold">
                                          <p:stCondLst>
                                            <p:cond delay="0"/>
                                          </p:stCondLst>
                                        </p:cTn>
                                        <p:tgtEl>
                                          <p:spTgt spid="47"/>
                                        </p:tgtEl>
                                        <p:attrNameLst>
                                          <p:attrName>style.visibility</p:attrName>
                                        </p:attrNameLst>
                                      </p:cBhvr>
                                      <p:to>
                                        <p:strVal val="visible"/>
                                      </p:to>
                                    </p:set>
                                  </p:childTnLst>
                                </p:cTn>
                              </p:par>
                            </p:childTnLst>
                          </p:cTn>
                        </p:par>
                        <p:par>
                          <p:cTn id="10" fill="hold">
                            <p:stCondLst>
                              <p:cond delay="4000"/>
                            </p:stCondLst>
                            <p:childTnLst>
                              <p:par>
                                <p:cTn id="11" presetID="35" presetClass="emph" presetSubtype="0" repeatCount="4000" fill="hold" nodeType="afterEffect">
                                  <p:stCondLst>
                                    <p:cond delay="1000"/>
                                  </p:stCondLst>
                                  <p:childTnLst>
                                    <p:anim calcmode="discrete" valueType="str">
                                      <p:cBhvr>
                                        <p:cTn id="12" dur="1000" fill="hold"/>
                                        <p:tgtEl>
                                          <p:spTgt spid="33"/>
                                        </p:tgtEl>
                                        <p:attrNameLst>
                                          <p:attrName>style.visibility</p:attrName>
                                        </p:attrNameLst>
                                      </p:cBhvr>
                                      <p:tavLst>
                                        <p:tav tm="0">
                                          <p:val>
                                            <p:strVal val="hidden"/>
                                          </p:val>
                                        </p:tav>
                                        <p:tav tm="50000">
                                          <p:val>
                                            <p:strVal val="visible"/>
                                          </p:val>
                                        </p:tav>
                                      </p:tavLst>
                                    </p:anim>
                                  </p:childTnLst>
                                </p:cTn>
                              </p:par>
                            </p:childTnLst>
                          </p:cTn>
                        </p:par>
                        <p:par>
                          <p:cTn id="13" fill="hold">
                            <p:stCondLst>
                              <p:cond delay="9000"/>
                            </p:stCondLst>
                            <p:childTnLst>
                              <p:par>
                                <p:cTn id="14" presetID="22" presetClass="entr" presetSubtype="1"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up)">
                                      <p:cBhvr>
                                        <p:cTn id="16" dur="1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4"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a:xfrm>
            <a:off x="1750518" y="1450009"/>
            <a:ext cx="5626213" cy="3137965"/>
            <a:chOff x="409486" y="1196752"/>
            <a:chExt cx="9256190" cy="5162550"/>
          </a:xfrm>
        </p:grpSpPr>
        <p:sp>
          <p:nvSpPr>
            <p:cNvPr id="73" name="Rectangle 2"/>
            <p:cNvSpPr>
              <a:spLocks noChangeArrowheads="1"/>
            </p:cNvSpPr>
            <p:nvPr/>
          </p:nvSpPr>
          <p:spPr bwMode="auto">
            <a:xfrm>
              <a:off x="416496" y="1196752"/>
              <a:ext cx="9249180" cy="5162550"/>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1" name="Rectangle 54"/>
            <p:cNvSpPr>
              <a:spLocks noChangeArrowheads="1"/>
            </p:cNvSpPr>
            <p:nvPr/>
          </p:nvSpPr>
          <p:spPr bwMode="auto">
            <a:xfrm>
              <a:off x="7780473" y="5621114"/>
              <a:ext cx="1721512" cy="496888"/>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2" name="Rectangle 35"/>
            <p:cNvSpPr>
              <a:spLocks noChangeArrowheads="1"/>
            </p:cNvSpPr>
            <p:nvPr/>
          </p:nvSpPr>
          <p:spPr bwMode="auto">
            <a:xfrm>
              <a:off x="2712247" y="5633814"/>
              <a:ext cx="5069946" cy="49688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3" name="Rectangle 39"/>
            <p:cNvSpPr>
              <a:spLocks noChangeArrowheads="1"/>
            </p:cNvSpPr>
            <p:nvPr/>
          </p:nvSpPr>
          <p:spPr bwMode="auto">
            <a:xfrm>
              <a:off x="2619907" y="5676676"/>
              <a:ext cx="5295589" cy="42617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1 1 1 1 1 1 1 1 1 1 1 1 1 1 1 1 1 1 1 1 1 1 1 1</a:t>
              </a:r>
            </a:p>
          </p:txBody>
        </p:sp>
        <p:sp>
          <p:nvSpPr>
            <p:cNvPr id="64" name="Rectangle 44"/>
            <p:cNvSpPr>
              <a:spLocks noChangeArrowheads="1"/>
            </p:cNvSpPr>
            <p:nvPr/>
          </p:nvSpPr>
          <p:spPr bwMode="auto">
            <a:xfrm>
              <a:off x="7682253" y="5676676"/>
              <a:ext cx="1919916" cy="426178"/>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0 0 0 0 0 0 0 0</a:t>
              </a:r>
            </a:p>
          </p:txBody>
        </p:sp>
        <p:sp>
          <p:nvSpPr>
            <p:cNvPr id="65" name="Rectangle 53"/>
            <p:cNvSpPr>
              <a:spLocks noChangeArrowheads="1"/>
            </p:cNvSpPr>
            <p:nvPr/>
          </p:nvSpPr>
          <p:spPr bwMode="auto">
            <a:xfrm>
              <a:off x="6043483" y="3870102"/>
              <a:ext cx="3455062" cy="493712"/>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6" name="Rectangle 42"/>
            <p:cNvSpPr>
              <a:spLocks noChangeArrowheads="1"/>
            </p:cNvSpPr>
            <p:nvPr/>
          </p:nvSpPr>
          <p:spPr bwMode="auto">
            <a:xfrm>
              <a:off x="6005455" y="3909789"/>
              <a:ext cx="3607752" cy="426178"/>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0 0 0 0 0 0 0 0 0 0 0 0 0 0 0 0</a:t>
              </a:r>
            </a:p>
          </p:txBody>
        </p:sp>
        <p:sp>
          <p:nvSpPr>
            <p:cNvPr id="67" name="Rectangle 29"/>
            <p:cNvSpPr>
              <a:spLocks noChangeArrowheads="1"/>
            </p:cNvSpPr>
            <p:nvPr/>
          </p:nvSpPr>
          <p:spPr bwMode="auto">
            <a:xfrm>
              <a:off x="2719127" y="3876452"/>
              <a:ext cx="3331236" cy="493712"/>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8" name="Rectangle 41"/>
            <p:cNvSpPr>
              <a:spLocks noChangeArrowheads="1"/>
            </p:cNvSpPr>
            <p:nvPr/>
          </p:nvSpPr>
          <p:spPr bwMode="auto">
            <a:xfrm>
              <a:off x="2609844" y="3909789"/>
              <a:ext cx="3607752" cy="42617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1 1 1 1 1 1 1 1 1 1 1 1 1 1 1 1</a:t>
              </a:r>
            </a:p>
          </p:txBody>
        </p:sp>
        <p:sp>
          <p:nvSpPr>
            <p:cNvPr id="69" name="Rectangle 19"/>
            <p:cNvSpPr>
              <a:spLocks noChangeArrowheads="1"/>
            </p:cNvSpPr>
            <p:nvPr/>
          </p:nvSpPr>
          <p:spPr bwMode="auto">
            <a:xfrm>
              <a:off x="2719127" y="2119090"/>
              <a:ext cx="1736990" cy="493713"/>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0" name="Rectangle 52"/>
            <p:cNvSpPr>
              <a:spLocks noChangeArrowheads="1"/>
            </p:cNvSpPr>
            <p:nvPr/>
          </p:nvSpPr>
          <p:spPr bwMode="auto">
            <a:xfrm>
              <a:off x="4433759" y="2120678"/>
              <a:ext cx="5059626" cy="493712"/>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1" name="Rectangle 43"/>
            <p:cNvSpPr>
              <a:spLocks noChangeArrowheads="1"/>
            </p:cNvSpPr>
            <p:nvPr/>
          </p:nvSpPr>
          <p:spPr bwMode="auto">
            <a:xfrm>
              <a:off x="2623602" y="2168303"/>
              <a:ext cx="1919916" cy="426178"/>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1 1 1 1 1 1 1 1</a:t>
              </a:r>
            </a:p>
          </p:txBody>
        </p:sp>
        <p:sp>
          <p:nvSpPr>
            <p:cNvPr id="72" name="Rectangle 40"/>
            <p:cNvSpPr>
              <a:spLocks noChangeArrowheads="1"/>
            </p:cNvSpPr>
            <p:nvPr/>
          </p:nvSpPr>
          <p:spPr bwMode="auto">
            <a:xfrm>
              <a:off x="4359615" y="2168303"/>
              <a:ext cx="5295589" cy="426178"/>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0 0 0 0 0 0 0 0 0 0 0 0 0 0 0 0 0 0 0 0 0 0 0 0</a:t>
              </a:r>
            </a:p>
          </p:txBody>
        </p:sp>
        <p:sp>
          <p:nvSpPr>
            <p:cNvPr id="74" name="Rectangle 3"/>
            <p:cNvSpPr>
              <a:spLocks noChangeArrowheads="1"/>
            </p:cNvSpPr>
            <p:nvPr/>
          </p:nvSpPr>
          <p:spPr bwMode="auto">
            <a:xfrm>
              <a:off x="2715687" y="4836889"/>
              <a:ext cx="5069946" cy="49688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5" name="Rectangle 4"/>
            <p:cNvSpPr>
              <a:spLocks noChangeArrowheads="1"/>
            </p:cNvSpPr>
            <p:nvPr/>
          </p:nvSpPr>
          <p:spPr bwMode="auto">
            <a:xfrm>
              <a:off x="4745171" y="4857528"/>
              <a:ext cx="1060174" cy="451496"/>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网络号</a:t>
              </a:r>
            </a:p>
          </p:txBody>
        </p:sp>
        <p:sp>
          <p:nvSpPr>
            <p:cNvPr id="76" name="Line 5"/>
            <p:cNvSpPr>
              <a:spLocks noChangeShapeType="1"/>
            </p:cNvSpPr>
            <p:nvPr/>
          </p:nvSpPr>
          <p:spPr bwMode="auto">
            <a:xfrm>
              <a:off x="7790791" y="4821015"/>
              <a:ext cx="0" cy="5064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7" name="Rectangle 6"/>
            <p:cNvSpPr>
              <a:spLocks noChangeArrowheads="1"/>
            </p:cNvSpPr>
            <p:nvPr/>
          </p:nvSpPr>
          <p:spPr bwMode="auto">
            <a:xfrm>
              <a:off x="2710528" y="4824190"/>
              <a:ext cx="6800056" cy="5191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8" name="Rectangle 7"/>
            <p:cNvSpPr>
              <a:spLocks noChangeArrowheads="1"/>
            </p:cNvSpPr>
            <p:nvPr/>
          </p:nvSpPr>
          <p:spPr bwMode="auto">
            <a:xfrm>
              <a:off x="2720845" y="1388840"/>
              <a:ext cx="1700875" cy="493713"/>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9" name="Rectangle 8"/>
            <p:cNvSpPr>
              <a:spLocks noChangeArrowheads="1"/>
            </p:cNvSpPr>
            <p:nvPr/>
          </p:nvSpPr>
          <p:spPr bwMode="auto">
            <a:xfrm>
              <a:off x="4457835" y="1384077"/>
              <a:ext cx="5035550" cy="50641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0" name="Rectangle 9"/>
            <p:cNvSpPr>
              <a:spLocks noChangeArrowheads="1"/>
            </p:cNvSpPr>
            <p:nvPr/>
          </p:nvSpPr>
          <p:spPr bwMode="auto">
            <a:xfrm>
              <a:off x="3076859" y="1405124"/>
              <a:ext cx="1060174" cy="451496"/>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网络号</a:t>
              </a:r>
            </a:p>
          </p:txBody>
        </p:sp>
        <p:sp>
          <p:nvSpPr>
            <p:cNvPr id="81" name="Rectangle 10"/>
            <p:cNvSpPr>
              <a:spLocks noChangeArrowheads="1"/>
            </p:cNvSpPr>
            <p:nvPr/>
          </p:nvSpPr>
          <p:spPr bwMode="auto">
            <a:xfrm>
              <a:off x="6115729" y="1405124"/>
              <a:ext cx="1798602" cy="4514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主机号为全 </a:t>
              </a:r>
              <a:r>
                <a:rPr kumimoji="1" lang="en-US" altLang="zh-CN" sz="1200" b="1">
                  <a:latin typeface="微软雅黑" pitchFamily="34" charset="-122"/>
                  <a:ea typeface="微软雅黑" pitchFamily="34" charset="-122"/>
                </a:rPr>
                <a:t>0</a:t>
              </a:r>
            </a:p>
          </p:txBody>
        </p:sp>
        <p:sp>
          <p:nvSpPr>
            <p:cNvPr id="82" name="Line 11"/>
            <p:cNvSpPr>
              <a:spLocks noChangeShapeType="1"/>
            </p:cNvSpPr>
            <p:nvPr/>
          </p:nvSpPr>
          <p:spPr bwMode="auto">
            <a:xfrm>
              <a:off x="4437198" y="1384077"/>
              <a:ext cx="0" cy="50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3" name="Rectangle 12"/>
            <p:cNvSpPr>
              <a:spLocks noChangeArrowheads="1"/>
            </p:cNvSpPr>
            <p:nvPr/>
          </p:nvSpPr>
          <p:spPr bwMode="auto">
            <a:xfrm>
              <a:off x="2712247" y="1374552"/>
              <a:ext cx="6803496"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4" name="Rectangle 13"/>
            <p:cNvSpPr>
              <a:spLocks noChangeArrowheads="1"/>
            </p:cNvSpPr>
            <p:nvPr/>
          </p:nvSpPr>
          <p:spPr bwMode="auto">
            <a:xfrm>
              <a:off x="2715687" y="3098577"/>
              <a:ext cx="3334676" cy="493712"/>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5" name="Rectangle 14"/>
            <p:cNvSpPr>
              <a:spLocks noChangeArrowheads="1"/>
            </p:cNvSpPr>
            <p:nvPr/>
          </p:nvSpPr>
          <p:spPr bwMode="auto">
            <a:xfrm>
              <a:off x="3893765" y="3121210"/>
              <a:ext cx="1060174" cy="451496"/>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网络号</a:t>
              </a:r>
            </a:p>
          </p:txBody>
        </p:sp>
        <p:sp>
          <p:nvSpPr>
            <p:cNvPr id="86" name="Line 15"/>
            <p:cNvSpPr>
              <a:spLocks noChangeShapeType="1"/>
            </p:cNvSpPr>
            <p:nvPr/>
          </p:nvSpPr>
          <p:spPr bwMode="auto">
            <a:xfrm>
              <a:off x="6071000" y="3093814"/>
              <a:ext cx="0" cy="50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7" name="Rectangle 16"/>
            <p:cNvSpPr>
              <a:spLocks noChangeArrowheads="1"/>
            </p:cNvSpPr>
            <p:nvPr/>
          </p:nvSpPr>
          <p:spPr bwMode="auto">
            <a:xfrm>
              <a:off x="2708807" y="3084289"/>
              <a:ext cx="6801776" cy="5191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Rectangle 18"/>
            <p:cNvSpPr>
              <a:spLocks noChangeArrowheads="1"/>
            </p:cNvSpPr>
            <p:nvPr/>
          </p:nvSpPr>
          <p:spPr bwMode="auto">
            <a:xfrm>
              <a:off x="7801109" y="4836887"/>
              <a:ext cx="1700876" cy="49912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Rectangle 21"/>
            <p:cNvSpPr>
              <a:spLocks noChangeArrowheads="1"/>
            </p:cNvSpPr>
            <p:nvPr/>
          </p:nvSpPr>
          <p:spPr bwMode="auto">
            <a:xfrm>
              <a:off x="2710527" y="2104802"/>
              <a:ext cx="6803496" cy="5191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Rectangle 22"/>
            <p:cNvSpPr>
              <a:spLocks noChangeArrowheads="1"/>
            </p:cNvSpPr>
            <p:nvPr/>
          </p:nvSpPr>
          <p:spPr bwMode="auto">
            <a:xfrm>
              <a:off x="1263004" y="1441227"/>
              <a:ext cx="1313349" cy="45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solidFill>
                    <a:srgbClr val="C55A11"/>
                  </a:solidFill>
                  <a:latin typeface="微软雅黑" pitchFamily="34" charset="-122"/>
                  <a:ea typeface="微软雅黑" pitchFamily="34" charset="-122"/>
                </a:rPr>
                <a:t>网络地址</a:t>
              </a:r>
            </a:p>
          </p:txBody>
        </p:sp>
        <p:sp>
          <p:nvSpPr>
            <p:cNvPr id="91" name="Text Box 23"/>
            <p:cNvSpPr txBox="1">
              <a:spLocks noChangeArrowheads="1"/>
            </p:cNvSpPr>
            <p:nvPr/>
          </p:nvSpPr>
          <p:spPr bwMode="auto">
            <a:xfrm>
              <a:off x="409486" y="1429298"/>
              <a:ext cx="599183" cy="135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1400" b="1" dirty="0">
                  <a:solidFill>
                    <a:srgbClr val="C55A11"/>
                  </a:solidFill>
                  <a:latin typeface="微软雅黑" pitchFamily="34" charset="-122"/>
                  <a:ea typeface="微软雅黑" pitchFamily="34" charset="-122"/>
                </a:rPr>
                <a:t>A</a:t>
              </a:r>
            </a:p>
            <a:p>
              <a:pPr algn="ctr">
                <a:lnSpc>
                  <a:spcPct val="85000"/>
                </a:lnSpc>
              </a:pPr>
              <a:r>
                <a:rPr kumimoji="1" lang="zh-CN" altLang="en-US" sz="1400" b="1" dirty="0">
                  <a:solidFill>
                    <a:srgbClr val="C55A11"/>
                  </a:solidFill>
                  <a:latin typeface="微软雅黑" pitchFamily="34" charset="-122"/>
                  <a:ea typeface="微软雅黑" pitchFamily="34" charset="-122"/>
                </a:rPr>
                <a:t>类</a:t>
              </a:r>
            </a:p>
            <a:p>
              <a:pPr algn="ctr">
                <a:lnSpc>
                  <a:spcPct val="85000"/>
                </a:lnSpc>
              </a:pPr>
              <a:r>
                <a:rPr kumimoji="1" lang="zh-CN" altLang="en-US" sz="1400" b="1" dirty="0">
                  <a:solidFill>
                    <a:srgbClr val="C55A11"/>
                  </a:solidFill>
                  <a:latin typeface="微软雅黑" pitchFamily="34" charset="-122"/>
                  <a:ea typeface="微软雅黑" pitchFamily="34" charset="-122"/>
                </a:rPr>
                <a:t>地</a:t>
              </a:r>
            </a:p>
            <a:p>
              <a:pPr algn="ctr">
                <a:lnSpc>
                  <a:spcPct val="85000"/>
                </a:lnSpc>
              </a:pPr>
              <a:r>
                <a:rPr kumimoji="1" lang="zh-CN" altLang="en-US" sz="1400" b="1" dirty="0">
                  <a:solidFill>
                    <a:srgbClr val="C55A11"/>
                  </a:solidFill>
                  <a:latin typeface="微软雅黑" pitchFamily="34" charset="-122"/>
                  <a:ea typeface="微软雅黑" pitchFamily="34" charset="-122"/>
                </a:rPr>
                <a:t>址</a:t>
              </a:r>
            </a:p>
          </p:txBody>
        </p:sp>
        <p:sp>
          <p:nvSpPr>
            <p:cNvPr id="92" name="Rectangle 24"/>
            <p:cNvSpPr>
              <a:spLocks noChangeArrowheads="1"/>
            </p:cNvSpPr>
            <p:nvPr/>
          </p:nvSpPr>
          <p:spPr bwMode="auto">
            <a:xfrm>
              <a:off x="987471" y="2076228"/>
              <a:ext cx="1819702" cy="69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zh-CN" altLang="en-US" sz="1200" b="1">
                  <a:solidFill>
                    <a:srgbClr val="C55A11"/>
                  </a:solidFill>
                  <a:latin typeface="微软雅黑" pitchFamily="34" charset="-122"/>
                  <a:ea typeface="微软雅黑" pitchFamily="34" charset="-122"/>
                </a:rPr>
                <a:t>默认子网掩码</a:t>
              </a:r>
            </a:p>
            <a:p>
              <a:pPr algn="ctr" defTabSz="762000" eaLnBrk="0" hangingPunct="0">
                <a:lnSpc>
                  <a:spcPct val="90000"/>
                </a:lnSpc>
              </a:pPr>
              <a:r>
                <a:rPr kumimoji="1" lang="en-US" altLang="zh-CN" sz="1200" b="1">
                  <a:solidFill>
                    <a:srgbClr val="C55A11"/>
                  </a:solidFill>
                  <a:latin typeface="微软雅黑" pitchFamily="34" charset="-122"/>
                  <a:ea typeface="微软雅黑" pitchFamily="34" charset="-122"/>
                </a:rPr>
                <a:t>255.0.0.0</a:t>
              </a:r>
            </a:p>
          </p:txBody>
        </p:sp>
        <p:sp>
          <p:nvSpPr>
            <p:cNvPr id="93" name="Rectangle 25"/>
            <p:cNvSpPr>
              <a:spLocks noChangeArrowheads="1"/>
            </p:cNvSpPr>
            <p:nvPr/>
          </p:nvSpPr>
          <p:spPr bwMode="auto">
            <a:xfrm>
              <a:off x="1271602" y="3157314"/>
              <a:ext cx="1313349" cy="45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a:solidFill>
                    <a:srgbClr val="C55A11"/>
                  </a:solidFill>
                  <a:latin typeface="微软雅黑" pitchFamily="34" charset="-122"/>
                  <a:ea typeface="微软雅黑" pitchFamily="34" charset="-122"/>
                </a:rPr>
                <a:t>网络地址</a:t>
              </a:r>
            </a:p>
          </p:txBody>
        </p:sp>
        <p:sp>
          <p:nvSpPr>
            <p:cNvPr id="94" name="Text Box 26"/>
            <p:cNvSpPr txBox="1">
              <a:spLocks noChangeArrowheads="1"/>
            </p:cNvSpPr>
            <p:nvPr/>
          </p:nvSpPr>
          <p:spPr bwMode="auto">
            <a:xfrm>
              <a:off x="412064" y="3094328"/>
              <a:ext cx="599183" cy="135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1400" b="1" dirty="0">
                  <a:solidFill>
                    <a:srgbClr val="C55A11"/>
                  </a:solidFill>
                  <a:latin typeface="微软雅黑" pitchFamily="34" charset="-122"/>
                  <a:ea typeface="微软雅黑" pitchFamily="34" charset="-122"/>
                </a:rPr>
                <a:t>B</a:t>
              </a:r>
            </a:p>
            <a:p>
              <a:pPr algn="ctr">
                <a:lnSpc>
                  <a:spcPct val="85000"/>
                </a:lnSpc>
              </a:pPr>
              <a:r>
                <a:rPr kumimoji="1" lang="zh-CN" altLang="en-US" sz="1400" b="1" dirty="0">
                  <a:solidFill>
                    <a:srgbClr val="C55A11"/>
                  </a:solidFill>
                  <a:latin typeface="微软雅黑" pitchFamily="34" charset="-122"/>
                  <a:ea typeface="微软雅黑" pitchFamily="34" charset="-122"/>
                </a:rPr>
                <a:t>类</a:t>
              </a:r>
            </a:p>
            <a:p>
              <a:pPr algn="ctr">
                <a:lnSpc>
                  <a:spcPct val="85000"/>
                </a:lnSpc>
              </a:pPr>
              <a:r>
                <a:rPr kumimoji="1" lang="zh-CN" altLang="en-US" sz="1400" b="1" dirty="0">
                  <a:solidFill>
                    <a:srgbClr val="C55A11"/>
                  </a:solidFill>
                  <a:latin typeface="微软雅黑" pitchFamily="34" charset="-122"/>
                  <a:ea typeface="微软雅黑" pitchFamily="34" charset="-122"/>
                </a:rPr>
                <a:t>地</a:t>
              </a:r>
            </a:p>
            <a:p>
              <a:pPr algn="ctr">
                <a:lnSpc>
                  <a:spcPct val="85000"/>
                </a:lnSpc>
              </a:pPr>
              <a:r>
                <a:rPr kumimoji="1" lang="zh-CN" altLang="en-US" sz="1400" b="1" dirty="0">
                  <a:solidFill>
                    <a:srgbClr val="C55A11"/>
                  </a:solidFill>
                  <a:latin typeface="微软雅黑" pitchFamily="34" charset="-122"/>
                  <a:ea typeface="微软雅黑" pitchFamily="34" charset="-122"/>
                </a:rPr>
                <a:t>址</a:t>
              </a:r>
            </a:p>
          </p:txBody>
        </p:sp>
        <p:sp>
          <p:nvSpPr>
            <p:cNvPr id="95" name="Rectangle 27"/>
            <p:cNvSpPr>
              <a:spLocks noChangeArrowheads="1"/>
            </p:cNvSpPr>
            <p:nvPr/>
          </p:nvSpPr>
          <p:spPr bwMode="auto">
            <a:xfrm>
              <a:off x="951356" y="3766915"/>
              <a:ext cx="1819702" cy="69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zh-CN" altLang="en-US" sz="1200" b="1">
                  <a:solidFill>
                    <a:srgbClr val="C55A11"/>
                  </a:solidFill>
                  <a:latin typeface="微软雅黑" pitchFamily="34" charset="-122"/>
                  <a:ea typeface="微软雅黑" pitchFamily="34" charset="-122"/>
                </a:rPr>
                <a:t>默认子网掩码</a:t>
              </a:r>
            </a:p>
            <a:p>
              <a:pPr algn="ctr" defTabSz="762000" eaLnBrk="0" hangingPunct="0">
                <a:lnSpc>
                  <a:spcPct val="90000"/>
                </a:lnSpc>
              </a:pPr>
              <a:r>
                <a:rPr kumimoji="1" lang="en-US" altLang="zh-CN" sz="1200" b="1">
                  <a:solidFill>
                    <a:srgbClr val="C55A11"/>
                  </a:solidFill>
                  <a:latin typeface="微软雅黑" pitchFamily="34" charset="-122"/>
                  <a:ea typeface="微软雅黑" pitchFamily="34" charset="-122"/>
                </a:rPr>
                <a:t>255.255.0.0</a:t>
              </a:r>
            </a:p>
          </p:txBody>
        </p:sp>
        <p:sp>
          <p:nvSpPr>
            <p:cNvPr id="96" name="Rectangle 31"/>
            <p:cNvSpPr>
              <a:spLocks noChangeArrowheads="1"/>
            </p:cNvSpPr>
            <p:nvPr/>
          </p:nvSpPr>
          <p:spPr bwMode="auto">
            <a:xfrm>
              <a:off x="2710527" y="3862164"/>
              <a:ext cx="6803496"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Rectangle 32"/>
            <p:cNvSpPr>
              <a:spLocks noChangeArrowheads="1"/>
            </p:cNvSpPr>
            <p:nvPr/>
          </p:nvSpPr>
          <p:spPr bwMode="auto">
            <a:xfrm>
              <a:off x="1271602" y="4884514"/>
              <a:ext cx="1313349" cy="45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solidFill>
                    <a:srgbClr val="C55A11"/>
                  </a:solidFill>
                  <a:latin typeface="微软雅黑" pitchFamily="34" charset="-122"/>
                  <a:ea typeface="微软雅黑" pitchFamily="34" charset="-122"/>
                </a:rPr>
                <a:t>网络地址</a:t>
              </a:r>
            </a:p>
          </p:txBody>
        </p:sp>
        <p:sp>
          <p:nvSpPr>
            <p:cNvPr id="98" name="Text Box 33"/>
            <p:cNvSpPr txBox="1">
              <a:spLocks noChangeArrowheads="1"/>
            </p:cNvSpPr>
            <p:nvPr/>
          </p:nvSpPr>
          <p:spPr bwMode="auto">
            <a:xfrm>
              <a:off x="412064" y="4868488"/>
              <a:ext cx="599183" cy="135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1400" b="1" dirty="0">
                  <a:solidFill>
                    <a:srgbClr val="C55A11"/>
                  </a:solidFill>
                  <a:latin typeface="微软雅黑" pitchFamily="34" charset="-122"/>
                  <a:ea typeface="微软雅黑" pitchFamily="34" charset="-122"/>
                </a:rPr>
                <a:t>C</a:t>
              </a:r>
            </a:p>
            <a:p>
              <a:pPr algn="ctr">
                <a:lnSpc>
                  <a:spcPct val="85000"/>
                </a:lnSpc>
              </a:pPr>
              <a:r>
                <a:rPr kumimoji="1" lang="zh-CN" altLang="en-US" sz="1400" b="1" dirty="0">
                  <a:solidFill>
                    <a:srgbClr val="C55A11"/>
                  </a:solidFill>
                  <a:latin typeface="微软雅黑" pitchFamily="34" charset="-122"/>
                  <a:ea typeface="微软雅黑" pitchFamily="34" charset="-122"/>
                </a:rPr>
                <a:t>类</a:t>
              </a:r>
            </a:p>
            <a:p>
              <a:pPr algn="ctr">
                <a:lnSpc>
                  <a:spcPct val="85000"/>
                </a:lnSpc>
              </a:pPr>
              <a:r>
                <a:rPr kumimoji="1" lang="zh-CN" altLang="en-US" sz="1400" b="1" dirty="0">
                  <a:solidFill>
                    <a:srgbClr val="C55A11"/>
                  </a:solidFill>
                  <a:latin typeface="微软雅黑" pitchFamily="34" charset="-122"/>
                  <a:ea typeface="微软雅黑" pitchFamily="34" charset="-122"/>
                </a:rPr>
                <a:t>地</a:t>
              </a:r>
            </a:p>
            <a:p>
              <a:pPr algn="ctr">
                <a:lnSpc>
                  <a:spcPct val="85000"/>
                </a:lnSpc>
              </a:pPr>
              <a:r>
                <a:rPr kumimoji="1" lang="zh-CN" altLang="en-US" sz="1400" b="1" dirty="0">
                  <a:solidFill>
                    <a:srgbClr val="C55A11"/>
                  </a:solidFill>
                  <a:latin typeface="微软雅黑" pitchFamily="34" charset="-122"/>
                  <a:ea typeface="微软雅黑" pitchFamily="34" charset="-122"/>
                </a:rPr>
                <a:t>址</a:t>
              </a:r>
            </a:p>
          </p:txBody>
        </p:sp>
        <p:sp>
          <p:nvSpPr>
            <p:cNvPr id="99" name="Rectangle 34"/>
            <p:cNvSpPr>
              <a:spLocks noChangeArrowheads="1"/>
            </p:cNvSpPr>
            <p:nvPr/>
          </p:nvSpPr>
          <p:spPr bwMode="auto">
            <a:xfrm>
              <a:off x="826084" y="5575078"/>
              <a:ext cx="2070240" cy="69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zh-CN" altLang="en-US" sz="1200" b="1">
                  <a:solidFill>
                    <a:srgbClr val="C55A11"/>
                  </a:solidFill>
                  <a:latin typeface="微软雅黑" pitchFamily="34" charset="-122"/>
                  <a:ea typeface="微软雅黑" pitchFamily="34" charset="-122"/>
                </a:rPr>
                <a:t>默认子网掩码</a:t>
              </a:r>
            </a:p>
            <a:p>
              <a:pPr algn="ctr" defTabSz="762000" eaLnBrk="0" hangingPunct="0">
                <a:lnSpc>
                  <a:spcPct val="90000"/>
                </a:lnSpc>
              </a:pPr>
              <a:r>
                <a:rPr kumimoji="1" lang="en-US" altLang="zh-CN" sz="1200" b="1">
                  <a:solidFill>
                    <a:srgbClr val="C55A11"/>
                  </a:solidFill>
                  <a:latin typeface="微软雅黑" pitchFamily="34" charset="-122"/>
                  <a:ea typeface="微软雅黑" pitchFamily="34" charset="-122"/>
                </a:rPr>
                <a:t>255.255.255.0</a:t>
              </a:r>
            </a:p>
          </p:txBody>
        </p:sp>
        <p:sp>
          <p:nvSpPr>
            <p:cNvPr id="100" name="Rectangle 37"/>
            <p:cNvSpPr>
              <a:spLocks noChangeArrowheads="1"/>
            </p:cNvSpPr>
            <p:nvPr/>
          </p:nvSpPr>
          <p:spPr bwMode="auto">
            <a:xfrm>
              <a:off x="2705368" y="5619527"/>
              <a:ext cx="6801776"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Rectangle 45"/>
            <p:cNvSpPr>
              <a:spLocks noChangeArrowheads="1"/>
            </p:cNvSpPr>
            <p:nvPr/>
          </p:nvSpPr>
          <p:spPr bwMode="auto">
            <a:xfrm>
              <a:off x="6081318" y="3096989"/>
              <a:ext cx="3412067" cy="4826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Rectangle 46"/>
            <p:cNvSpPr>
              <a:spLocks noChangeArrowheads="1"/>
            </p:cNvSpPr>
            <p:nvPr/>
          </p:nvSpPr>
          <p:spPr bwMode="auto">
            <a:xfrm>
              <a:off x="7752956" y="4862289"/>
              <a:ext cx="1798602" cy="4514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主机号为全 </a:t>
              </a:r>
              <a:r>
                <a:rPr kumimoji="1" lang="en-US" altLang="zh-CN" sz="1200" b="1">
                  <a:latin typeface="微软雅黑" pitchFamily="34" charset="-122"/>
                  <a:ea typeface="微软雅黑" pitchFamily="34" charset="-122"/>
                </a:rPr>
                <a:t>0</a:t>
              </a:r>
            </a:p>
          </p:txBody>
        </p:sp>
        <p:sp>
          <p:nvSpPr>
            <p:cNvPr id="103" name="Rectangle 47"/>
            <p:cNvSpPr>
              <a:spLocks noChangeArrowheads="1"/>
            </p:cNvSpPr>
            <p:nvPr/>
          </p:nvSpPr>
          <p:spPr bwMode="auto">
            <a:xfrm>
              <a:off x="6836327" y="3121210"/>
              <a:ext cx="1798602" cy="4514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主机号为全 </a:t>
              </a:r>
              <a:r>
                <a:rPr kumimoji="1" lang="en-US" altLang="zh-CN" sz="1200" b="1">
                  <a:latin typeface="微软雅黑" pitchFamily="34" charset="-122"/>
                  <a:ea typeface="微软雅黑" pitchFamily="34" charset="-122"/>
                </a:rPr>
                <a:t>0</a:t>
              </a:r>
            </a:p>
          </p:txBody>
        </p:sp>
        <p:grpSp>
          <p:nvGrpSpPr>
            <p:cNvPr id="104" name="组合 103"/>
            <p:cNvGrpSpPr/>
            <p:nvPr/>
          </p:nvGrpSpPr>
          <p:grpSpPr>
            <a:xfrm>
              <a:off x="416496" y="2844577"/>
              <a:ext cx="9249180" cy="1757362"/>
              <a:chOff x="24077" y="2916585"/>
              <a:chExt cx="9785615" cy="1757362"/>
            </a:xfrm>
          </p:grpSpPr>
          <p:sp>
            <p:nvSpPr>
              <p:cNvPr id="106" name="Line 48"/>
              <p:cNvSpPr>
                <a:spLocks noChangeShapeType="1"/>
              </p:cNvSpPr>
              <p:nvPr/>
            </p:nvSpPr>
            <p:spPr bwMode="auto">
              <a:xfrm>
                <a:off x="24077" y="2916585"/>
                <a:ext cx="97856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7" name="Line 49"/>
              <p:cNvSpPr>
                <a:spLocks noChangeShapeType="1"/>
              </p:cNvSpPr>
              <p:nvPr/>
            </p:nvSpPr>
            <p:spPr bwMode="auto">
              <a:xfrm>
                <a:off x="24077" y="4673947"/>
                <a:ext cx="97856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105" name="Line 50"/>
            <p:cNvSpPr>
              <a:spLocks noChangeShapeType="1"/>
            </p:cNvSpPr>
            <p:nvPr/>
          </p:nvSpPr>
          <p:spPr bwMode="auto">
            <a:xfrm>
              <a:off x="992560" y="1196752"/>
              <a:ext cx="0" cy="5162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5" name="标题 4"/>
          <p:cNvSpPr>
            <a:spLocks noGrp="1"/>
          </p:cNvSpPr>
          <p:nvPr>
            <p:ph type="title"/>
          </p:nvPr>
        </p:nvSpPr>
        <p:spPr/>
        <p:txBody>
          <a:bodyPr/>
          <a:lstStyle/>
          <a:p>
            <a:r>
              <a:rPr lang="en-US" altLang="zh-CN" dirty="0">
                <a:latin typeface="微软雅黑" panose="020B0503020204020204" pitchFamily="34" charset="-122"/>
              </a:rPr>
              <a:t>4.3  </a:t>
            </a:r>
            <a:r>
              <a:rPr lang="zh-CN" altLang="en-US" dirty="0">
                <a:latin typeface="微软雅黑" panose="020B0503020204020204" pitchFamily="34" charset="-122"/>
              </a:rPr>
              <a:t>划分子网</a:t>
            </a:r>
            <a:endParaRPr lang="zh-CN" altLang="en-US" dirty="0"/>
          </a:p>
        </p:txBody>
      </p:sp>
      <p:sp>
        <p:nvSpPr>
          <p:cNvPr id="54"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默认子网掩码</a:t>
            </a:r>
          </a:p>
        </p:txBody>
      </p:sp>
    </p:spTree>
    <p:extLst>
      <p:ext uri="{BB962C8B-B14F-4D97-AF65-F5344CB8AC3E}">
        <p14:creationId xmlns:p14="http://schemas.microsoft.com/office/powerpoint/2010/main" val="3035361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199444"/>
            <a:ext cx="8363272" cy="2631490"/>
          </a:xfrm>
          <a:prstGeom prst="rect">
            <a:avLst/>
          </a:prstGeom>
        </p:spPr>
        <p:txBody>
          <a:bodyPr wrap="square">
            <a:spAutoFit/>
          </a:bodyPr>
          <a:lstStyle/>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路由器在和相邻路由器交换路由信息时，必须把自己所在网络（或子网）的子网掩码告诉相邻路由器。</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路由器的路由表中的每一个项目，除了要给出目的网络地址外，还必须同时给出该网络的子网掩码。</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若一个路由器连接在两个子网上，就拥有两个网络地址和两个子网掩码。</a:t>
            </a:r>
          </a:p>
        </p:txBody>
      </p:sp>
      <p:sp>
        <p:nvSpPr>
          <p:cNvPr id="5" name="标题 4"/>
          <p:cNvSpPr>
            <a:spLocks noGrp="1"/>
          </p:cNvSpPr>
          <p:nvPr>
            <p:ph type="title"/>
          </p:nvPr>
        </p:nvSpPr>
        <p:spPr/>
        <p:txBody>
          <a:bodyPr/>
          <a:lstStyle/>
          <a:p>
            <a:r>
              <a:rPr lang="en-US" altLang="zh-CN" dirty="0">
                <a:latin typeface="微软雅黑" panose="020B0503020204020204" pitchFamily="34" charset="-122"/>
              </a:rPr>
              <a:t>4.3  </a:t>
            </a:r>
            <a:r>
              <a:rPr lang="zh-CN" altLang="en-US" dirty="0">
                <a:latin typeface="微软雅黑" panose="020B0503020204020204" pitchFamily="34" charset="-122"/>
              </a:rPr>
              <a:t>划分子网</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子网掩码的重要性</a:t>
            </a:r>
          </a:p>
        </p:txBody>
      </p:sp>
    </p:spTree>
    <p:extLst>
      <p:ext uri="{BB962C8B-B14F-4D97-AF65-F5344CB8AC3E}">
        <p14:creationId xmlns:p14="http://schemas.microsoft.com/office/powerpoint/2010/main" val="2124124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275607"/>
            <a:ext cx="8424935" cy="2208297"/>
          </a:xfrm>
          <a:prstGeom prst="rect">
            <a:avLst/>
          </a:prstGeom>
        </p:spPr>
        <p:txBody>
          <a:bodyPr wrap="square">
            <a:spAutoFit/>
          </a:bodyPr>
          <a:lstStyle/>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在采用固定长度子网时，所划分的</a:t>
            </a:r>
            <a:r>
              <a:rPr lang="zh-CN" altLang="en-US" sz="2000" dirty="0">
                <a:solidFill>
                  <a:srgbClr val="C55A11"/>
                </a:solidFill>
                <a:latin typeface="微软雅黑" pitchFamily="34" charset="-122"/>
                <a:ea typeface="微软雅黑" pitchFamily="34" charset="-122"/>
              </a:rPr>
              <a:t>所有子网的子网掩码都是相同</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虽然根据已成为互联网标准协议的 </a:t>
            </a:r>
            <a:r>
              <a:rPr lang="en-US" altLang="zh-CN" sz="2000" dirty="0">
                <a:solidFill>
                  <a:srgbClr val="C55A11"/>
                </a:solidFill>
                <a:latin typeface="微软雅黑" pitchFamily="34" charset="-122"/>
                <a:ea typeface="微软雅黑" pitchFamily="34" charset="-122"/>
              </a:rPr>
              <a:t>RFC 950 </a:t>
            </a:r>
            <a:r>
              <a:rPr lang="zh-CN" altLang="en-US" sz="2000" dirty="0">
                <a:solidFill>
                  <a:srgbClr val="0070C0"/>
                </a:solidFill>
                <a:latin typeface="微软雅黑" pitchFamily="34" charset="-122"/>
                <a:ea typeface="微软雅黑" pitchFamily="34" charset="-122"/>
              </a:rPr>
              <a:t>文档，</a:t>
            </a:r>
            <a:r>
              <a:rPr lang="zh-CN" altLang="en-US" sz="2000" dirty="0">
                <a:solidFill>
                  <a:srgbClr val="C55A11"/>
                </a:solidFill>
                <a:latin typeface="微软雅黑" pitchFamily="34" charset="-122"/>
                <a:ea typeface="微软雅黑" pitchFamily="34" charset="-122"/>
              </a:rPr>
              <a:t>子网号不能为全 </a:t>
            </a:r>
            <a:r>
              <a:rPr lang="en-US" altLang="zh-CN" sz="2000" dirty="0">
                <a:solidFill>
                  <a:srgbClr val="C55A11"/>
                </a:solidFill>
                <a:latin typeface="微软雅黑" pitchFamily="34" charset="-122"/>
                <a:ea typeface="微软雅黑" pitchFamily="34" charset="-122"/>
              </a:rPr>
              <a:t>1 </a:t>
            </a:r>
            <a:r>
              <a:rPr lang="zh-CN" altLang="en-US" sz="2000" dirty="0">
                <a:solidFill>
                  <a:srgbClr val="C55A11"/>
                </a:solidFill>
                <a:latin typeface="微软雅黑" pitchFamily="34" charset="-122"/>
                <a:ea typeface="微软雅黑" pitchFamily="34" charset="-122"/>
              </a:rPr>
              <a:t>或全 </a:t>
            </a:r>
            <a:r>
              <a:rPr lang="en-US" altLang="zh-CN" sz="2000" dirty="0">
                <a:solidFill>
                  <a:srgbClr val="C55A11"/>
                </a:solidFill>
                <a:latin typeface="微软雅黑" pitchFamily="34" charset="-122"/>
                <a:ea typeface="微软雅黑" pitchFamily="34" charset="-122"/>
              </a:rPr>
              <a:t>0</a:t>
            </a:r>
            <a:r>
              <a:rPr lang="zh-CN" altLang="en-US" sz="2000" dirty="0">
                <a:solidFill>
                  <a:srgbClr val="0070C0"/>
                </a:solidFill>
                <a:latin typeface="微软雅黑" pitchFamily="34" charset="-122"/>
                <a:ea typeface="微软雅黑" pitchFamily="34" charset="-122"/>
              </a:rPr>
              <a:t>，但随着无分类域间路由选择 </a:t>
            </a:r>
            <a:r>
              <a:rPr lang="en-US" altLang="zh-CN" sz="2000" dirty="0">
                <a:solidFill>
                  <a:srgbClr val="0070C0"/>
                </a:solidFill>
                <a:latin typeface="微软雅黑" pitchFamily="34" charset="-122"/>
                <a:ea typeface="微软雅黑" pitchFamily="34" charset="-122"/>
              </a:rPr>
              <a:t>CIDR </a:t>
            </a:r>
            <a:r>
              <a:rPr lang="zh-CN" altLang="en-US" sz="2000" dirty="0">
                <a:solidFill>
                  <a:srgbClr val="0070C0"/>
                </a:solidFill>
                <a:latin typeface="微软雅黑" pitchFamily="34" charset="-122"/>
                <a:ea typeface="微软雅黑" pitchFamily="34" charset="-122"/>
              </a:rPr>
              <a:t>的广泛使用，现在全 </a:t>
            </a:r>
            <a:r>
              <a:rPr lang="en-US" altLang="zh-CN" sz="2000" dirty="0">
                <a:solidFill>
                  <a:srgbClr val="0070C0"/>
                </a:solidFill>
                <a:latin typeface="微软雅黑" pitchFamily="34" charset="-122"/>
                <a:ea typeface="微软雅黑" pitchFamily="34" charset="-122"/>
              </a:rPr>
              <a:t>1 </a:t>
            </a:r>
            <a:r>
              <a:rPr lang="zh-CN" altLang="en-US" sz="2000" dirty="0">
                <a:solidFill>
                  <a:srgbClr val="0070C0"/>
                </a:solidFill>
                <a:latin typeface="微软雅黑" pitchFamily="34" charset="-122"/>
                <a:ea typeface="微软雅黑" pitchFamily="34" charset="-122"/>
              </a:rPr>
              <a:t>和全 </a:t>
            </a:r>
            <a:r>
              <a:rPr lang="en-US" altLang="zh-CN" sz="2000" dirty="0">
                <a:solidFill>
                  <a:srgbClr val="0070C0"/>
                </a:solidFill>
                <a:latin typeface="微软雅黑" pitchFamily="34" charset="-122"/>
                <a:ea typeface="微软雅黑" pitchFamily="34" charset="-122"/>
              </a:rPr>
              <a:t>0 </a:t>
            </a:r>
            <a:r>
              <a:rPr lang="zh-CN" altLang="en-US" sz="2000" dirty="0">
                <a:solidFill>
                  <a:srgbClr val="0070C0"/>
                </a:solidFill>
                <a:latin typeface="微软雅黑" pitchFamily="34" charset="-122"/>
                <a:ea typeface="微软雅黑" pitchFamily="34" charset="-122"/>
              </a:rPr>
              <a:t>的子网号也可以使用了，但一定要谨慎使用，确认你的路由器所用的路由选择软件是否支持全 </a:t>
            </a:r>
            <a:r>
              <a:rPr lang="en-US" altLang="zh-CN" sz="2000" dirty="0">
                <a:solidFill>
                  <a:srgbClr val="0070C0"/>
                </a:solidFill>
                <a:latin typeface="微软雅黑" pitchFamily="34" charset="-122"/>
                <a:ea typeface="微软雅黑" pitchFamily="34" charset="-122"/>
              </a:rPr>
              <a:t>0 </a:t>
            </a:r>
            <a:r>
              <a:rPr lang="zh-CN" altLang="en-US" sz="2000" dirty="0">
                <a:solidFill>
                  <a:srgbClr val="0070C0"/>
                </a:solidFill>
                <a:latin typeface="微软雅黑" pitchFamily="34" charset="-122"/>
                <a:ea typeface="微软雅黑" pitchFamily="34" charset="-122"/>
              </a:rPr>
              <a:t>或全 </a:t>
            </a:r>
            <a:r>
              <a:rPr lang="en-US" altLang="zh-CN" sz="2000" dirty="0">
                <a:solidFill>
                  <a:srgbClr val="0070C0"/>
                </a:solidFill>
                <a:latin typeface="微软雅黑" pitchFamily="34" charset="-122"/>
                <a:ea typeface="微软雅黑" pitchFamily="34" charset="-122"/>
              </a:rPr>
              <a:t>1 </a:t>
            </a:r>
            <a:r>
              <a:rPr lang="zh-CN" altLang="en-US" sz="2000" dirty="0">
                <a:solidFill>
                  <a:srgbClr val="0070C0"/>
                </a:solidFill>
                <a:latin typeface="微软雅黑" pitchFamily="34" charset="-122"/>
                <a:ea typeface="微软雅黑" pitchFamily="34" charset="-122"/>
              </a:rPr>
              <a:t>的子网号这种较新的用法。</a:t>
            </a:r>
          </a:p>
        </p:txBody>
      </p:sp>
      <p:sp>
        <p:nvSpPr>
          <p:cNvPr id="5" name="标题 4"/>
          <p:cNvSpPr>
            <a:spLocks noGrp="1"/>
          </p:cNvSpPr>
          <p:nvPr>
            <p:ph type="title"/>
          </p:nvPr>
        </p:nvSpPr>
        <p:spPr/>
        <p:txBody>
          <a:bodyPr/>
          <a:lstStyle/>
          <a:p>
            <a:r>
              <a:rPr lang="en-US" altLang="zh-CN" dirty="0">
                <a:latin typeface="微软雅黑" panose="020B0503020204020204" pitchFamily="34" charset="-122"/>
              </a:rPr>
              <a:t>4.3  </a:t>
            </a:r>
            <a:r>
              <a:rPr lang="zh-CN" altLang="en-US" dirty="0">
                <a:latin typeface="微软雅黑" panose="020B0503020204020204" pitchFamily="34" charset="-122"/>
              </a:rPr>
              <a:t>划分子网</a:t>
            </a:r>
            <a:endParaRPr lang="zh-CN" altLang="en-US" dirty="0"/>
          </a:p>
        </p:txBody>
      </p:sp>
      <p:sp>
        <p:nvSpPr>
          <p:cNvPr id="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特殊子网</a:t>
            </a:r>
          </a:p>
        </p:txBody>
      </p:sp>
    </p:spTree>
    <p:extLst>
      <p:ext uri="{BB962C8B-B14F-4D97-AF65-F5344CB8AC3E}">
        <p14:creationId xmlns:p14="http://schemas.microsoft.com/office/powerpoint/2010/main" val="3611006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8"/>
          <p:cNvSpPr>
            <a:spLocks noChangeArrowheads="1"/>
          </p:cNvSpPr>
          <p:nvPr/>
        </p:nvSpPr>
        <p:spPr bwMode="auto">
          <a:xfrm>
            <a:off x="323325" y="1187119"/>
            <a:ext cx="8425139" cy="3737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600"/>
              </a:lnSpc>
              <a:buClr>
                <a:srgbClr val="0070C0"/>
              </a:buClr>
            </a:pPr>
            <a:r>
              <a:rPr lang="zh-CN" altLang="en-US" sz="2000" dirty="0">
                <a:solidFill>
                  <a:srgbClr val="0070C0"/>
                </a:solidFill>
                <a:latin typeface="微软雅黑" pitchFamily="34" charset="-122"/>
                <a:ea typeface="微软雅黑" pitchFamily="34" charset="-122"/>
              </a:rPr>
              <a:t>（</a:t>
            </a:r>
            <a:r>
              <a:rPr lang="en-US" altLang="zh-CN" sz="2000" dirty="0">
                <a:solidFill>
                  <a:srgbClr val="0070C0"/>
                </a:solidFill>
                <a:latin typeface="微软雅黑" pitchFamily="34" charset="-122"/>
                <a:ea typeface="微软雅黑" pitchFamily="34" charset="-122"/>
              </a:rPr>
              <a:t>1</a:t>
            </a:r>
            <a:r>
              <a:rPr lang="zh-CN" altLang="en-US" sz="2000" dirty="0">
                <a:solidFill>
                  <a:srgbClr val="0070C0"/>
                </a:solidFill>
                <a:latin typeface="微软雅黑" pitchFamily="34" charset="-122"/>
                <a:ea typeface="微软雅黑" pitchFamily="34" charset="-122"/>
              </a:rPr>
              <a:t>）从收到的分组的首部提取</a:t>
            </a:r>
            <a:r>
              <a:rPr lang="zh-CN" altLang="en-US" sz="2000" dirty="0">
                <a:solidFill>
                  <a:srgbClr val="C55A11"/>
                </a:solidFill>
                <a:latin typeface="微软雅黑" pitchFamily="34" charset="-122"/>
                <a:ea typeface="微软雅黑" pitchFamily="34" charset="-122"/>
              </a:rPr>
              <a:t>目的 </a:t>
            </a:r>
            <a:r>
              <a:rPr lang="en-US" altLang="zh-CN" sz="2000" dirty="0">
                <a:solidFill>
                  <a:srgbClr val="C55A11"/>
                </a:solidFill>
                <a:latin typeface="微软雅黑" pitchFamily="34" charset="-122"/>
                <a:ea typeface="微软雅黑" pitchFamily="34" charset="-122"/>
              </a:rPr>
              <a:t>IP </a:t>
            </a:r>
            <a:r>
              <a:rPr lang="zh-CN" altLang="en-US" sz="2000" dirty="0">
                <a:solidFill>
                  <a:srgbClr val="C55A11"/>
                </a:solidFill>
                <a:latin typeface="微软雅黑" pitchFamily="34" charset="-122"/>
                <a:ea typeface="微软雅黑" pitchFamily="34" charset="-122"/>
              </a:rPr>
              <a:t>地址 </a:t>
            </a:r>
            <a:r>
              <a:rPr lang="en-US" altLang="zh-CN" sz="2000" i="1" dirty="0">
                <a:solidFill>
                  <a:srgbClr val="C55A11"/>
                </a:solidFill>
                <a:latin typeface="微软雅黑" pitchFamily="34" charset="-122"/>
                <a:ea typeface="微软雅黑" pitchFamily="34" charset="-122"/>
              </a:rPr>
              <a:t>D</a:t>
            </a:r>
            <a:r>
              <a:rPr lang="zh-CN" altLang="en-US" sz="2000" dirty="0">
                <a:solidFill>
                  <a:srgbClr val="0070C0"/>
                </a:solidFill>
                <a:latin typeface="微软雅黑" pitchFamily="34" charset="-122"/>
                <a:ea typeface="微软雅黑" pitchFamily="34" charset="-122"/>
              </a:rPr>
              <a:t>。</a:t>
            </a:r>
          </a:p>
          <a:p>
            <a:pPr>
              <a:lnSpc>
                <a:spcPts val="2600"/>
              </a:lnSpc>
              <a:buClr>
                <a:srgbClr val="0070C0"/>
              </a:buClr>
            </a:pPr>
            <a:r>
              <a:rPr lang="zh-CN" altLang="en-US" sz="2000" dirty="0">
                <a:solidFill>
                  <a:srgbClr val="0070C0"/>
                </a:solidFill>
                <a:latin typeface="微软雅黑" pitchFamily="34" charset="-122"/>
                <a:ea typeface="微软雅黑" pitchFamily="34" charset="-122"/>
              </a:rPr>
              <a:t>（</a:t>
            </a:r>
            <a:r>
              <a:rPr lang="en-US" altLang="zh-CN" sz="2000" dirty="0">
                <a:solidFill>
                  <a:srgbClr val="0070C0"/>
                </a:solidFill>
                <a:latin typeface="微软雅黑" pitchFamily="34" charset="-122"/>
                <a:ea typeface="微软雅黑" pitchFamily="34" charset="-122"/>
              </a:rPr>
              <a:t>2</a:t>
            </a:r>
            <a:r>
              <a:rPr lang="zh-CN" altLang="en-US" sz="2000" dirty="0">
                <a:solidFill>
                  <a:srgbClr val="0070C0"/>
                </a:solidFill>
                <a:latin typeface="微软雅黑" pitchFamily="34" charset="-122"/>
                <a:ea typeface="微软雅黑" pitchFamily="34" charset="-122"/>
              </a:rPr>
              <a:t>）先用各网络的</a:t>
            </a:r>
            <a:r>
              <a:rPr lang="zh-CN" altLang="en-US" sz="2000" dirty="0">
                <a:solidFill>
                  <a:srgbClr val="C55A11"/>
                </a:solidFill>
                <a:latin typeface="微软雅黑" pitchFamily="34" charset="-122"/>
                <a:ea typeface="微软雅黑" pitchFamily="34" charset="-122"/>
              </a:rPr>
              <a:t>子网掩码和 </a:t>
            </a:r>
            <a:r>
              <a:rPr lang="en-US" altLang="zh-CN" sz="2000" i="1" dirty="0">
                <a:solidFill>
                  <a:srgbClr val="C55A11"/>
                </a:solidFill>
                <a:latin typeface="微软雅黑" pitchFamily="34" charset="-122"/>
                <a:ea typeface="微软雅黑" pitchFamily="34" charset="-122"/>
              </a:rPr>
              <a:t>D</a:t>
            </a:r>
            <a:r>
              <a:rPr lang="en-US" altLang="zh-CN" sz="2000" dirty="0">
                <a:solidFill>
                  <a:srgbClr val="C55A11"/>
                </a:solidFill>
                <a:latin typeface="微软雅黑" pitchFamily="34" charset="-122"/>
                <a:ea typeface="微软雅黑" pitchFamily="34" charset="-122"/>
              </a:rPr>
              <a:t> </a:t>
            </a:r>
            <a:r>
              <a:rPr lang="zh-CN" altLang="en-US" sz="2000" dirty="0">
                <a:solidFill>
                  <a:srgbClr val="C55A11"/>
                </a:solidFill>
                <a:latin typeface="微软雅黑" pitchFamily="34" charset="-122"/>
                <a:ea typeface="微软雅黑" pitchFamily="34" charset="-122"/>
              </a:rPr>
              <a:t>逐位相“与”</a:t>
            </a:r>
            <a:r>
              <a:rPr lang="zh-CN" altLang="en-US" sz="2000" dirty="0">
                <a:solidFill>
                  <a:srgbClr val="0070C0"/>
                </a:solidFill>
                <a:latin typeface="微软雅黑" pitchFamily="34" charset="-122"/>
                <a:ea typeface="微软雅黑" pitchFamily="34" charset="-122"/>
              </a:rPr>
              <a:t>，看是否和相应的网络地址匹配。</a:t>
            </a:r>
            <a:r>
              <a:rPr lang="zh-CN" altLang="en-US" sz="2000" dirty="0">
                <a:solidFill>
                  <a:srgbClr val="C55A11"/>
                </a:solidFill>
                <a:latin typeface="微软雅黑" pitchFamily="34" charset="-122"/>
                <a:ea typeface="微软雅黑" pitchFamily="34" charset="-122"/>
              </a:rPr>
              <a:t>若匹配</a:t>
            </a:r>
            <a:r>
              <a:rPr lang="zh-CN" altLang="en-US" sz="2000" dirty="0">
                <a:solidFill>
                  <a:srgbClr val="0070C0"/>
                </a:solidFill>
                <a:latin typeface="微软雅黑" pitchFamily="34" charset="-122"/>
                <a:ea typeface="微软雅黑" pitchFamily="34" charset="-122"/>
              </a:rPr>
              <a:t>，则将分组</a:t>
            </a:r>
            <a:r>
              <a:rPr lang="zh-CN" altLang="en-US" sz="2000" dirty="0">
                <a:solidFill>
                  <a:srgbClr val="C55A11"/>
                </a:solidFill>
                <a:latin typeface="微软雅黑" pitchFamily="34" charset="-122"/>
                <a:ea typeface="微软雅黑" pitchFamily="34" charset="-122"/>
              </a:rPr>
              <a:t>直接交付</a:t>
            </a:r>
            <a:r>
              <a:rPr lang="zh-CN" altLang="en-US" sz="2000" dirty="0">
                <a:solidFill>
                  <a:srgbClr val="0070C0"/>
                </a:solidFill>
                <a:latin typeface="微软雅黑" pitchFamily="34" charset="-122"/>
                <a:ea typeface="微软雅黑" pitchFamily="34" charset="-122"/>
              </a:rPr>
              <a:t>。</a:t>
            </a:r>
            <a:r>
              <a:rPr lang="zh-CN" altLang="en-US" sz="2000" dirty="0">
                <a:solidFill>
                  <a:srgbClr val="C55A11"/>
                </a:solidFill>
                <a:latin typeface="微软雅黑" pitchFamily="34" charset="-122"/>
                <a:ea typeface="微软雅黑" pitchFamily="34" charset="-122"/>
              </a:rPr>
              <a:t>否则就是间接交付</a:t>
            </a:r>
            <a:r>
              <a:rPr lang="zh-CN" altLang="en-US" sz="2000" dirty="0">
                <a:solidFill>
                  <a:srgbClr val="0070C0"/>
                </a:solidFill>
                <a:latin typeface="微软雅黑" pitchFamily="34" charset="-122"/>
                <a:ea typeface="微软雅黑" pitchFamily="34" charset="-122"/>
              </a:rPr>
              <a:t>，执行</a:t>
            </a:r>
            <a:r>
              <a:rPr lang="en-US" altLang="zh-CN" sz="2000" dirty="0">
                <a:solidFill>
                  <a:srgbClr val="0070C0"/>
                </a:solidFill>
                <a:latin typeface="微软雅黑" pitchFamily="34" charset="-122"/>
                <a:ea typeface="微软雅黑" pitchFamily="34" charset="-122"/>
              </a:rPr>
              <a:t>(3)</a:t>
            </a:r>
            <a:r>
              <a:rPr lang="zh-CN" altLang="en-US" sz="2000" dirty="0">
                <a:solidFill>
                  <a:srgbClr val="0070C0"/>
                </a:solidFill>
                <a:latin typeface="微软雅黑" pitchFamily="34" charset="-122"/>
                <a:ea typeface="微软雅黑" pitchFamily="34" charset="-122"/>
              </a:rPr>
              <a:t>。</a:t>
            </a:r>
          </a:p>
          <a:p>
            <a:pPr>
              <a:lnSpc>
                <a:spcPts val="2600"/>
              </a:lnSpc>
              <a:buClr>
                <a:srgbClr val="0070C0"/>
              </a:buClr>
            </a:pPr>
            <a:r>
              <a:rPr lang="zh-CN" altLang="en-US" sz="2000" dirty="0">
                <a:solidFill>
                  <a:srgbClr val="0070C0"/>
                </a:solidFill>
                <a:latin typeface="微软雅黑" pitchFamily="34" charset="-122"/>
                <a:ea typeface="微软雅黑" pitchFamily="34" charset="-122"/>
              </a:rPr>
              <a:t>（</a:t>
            </a:r>
            <a:r>
              <a:rPr lang="en-US" altLang="zh-CN" sz="2000" dirty="0">
                <a:solidFill>
                  <a:srgbClr val="0070C0"/>
                </a:solidFill>
                <a:latin typeface="微软雅黑" pitchFamily="34" charset="-122"/>
                <a:ea typeface="微软雅黑" pitchFamily="34" charset="-122"/>
              </a:rPr>
              <a:t>3</a:t>
            </a:r>
            <a:r>
              <a:rPr lang="zh-CN" altLang="en-US" sz="2000" dirty="0">
                <a:solidFill>
                  <a:srgbClr val="0070C0"/>
                </a:solidFill>
                <a:latin typeface="微软雅黑" pitchFamily="34" charset="-122"/>
                <a:ea typeface="微软雅黑" pitchFamily="34" charset="-122"/>
              </a:rPr>
              <a:t>）若路由表中有目的地址为 </a:t>
            </a:r>
            <a:r>
              <a:rPr lang="en-US" altLang="zh-CN" sz="2000" i="1" dirty="0">
                <a:solidFill>
                  <a:srgbClr val="0070C0"/>
                </a:solidFill>
                <a:latin typeface="微软雅黑" pitchFamily="34" charset="-122"/>
                <a:ea typeface="微软雅黑" pitchFamily="34" charset="-122"/>
              </a:rPr>
              <a:t>D</a:t>
            </a:r>
            <a:r>
              <a:rPr lang="en-US" altLang="zh-CN" sz="2000" dirty="0">
                <a:solidFill>
                  <a:srgbClr val="0070C0"/>
                </a:solidFill>
                <a:latin typeface="微软雅黑" pitchFamily="34" charset="-122"/>
                <a:ea typeface="微软雅黑" pitchFamily="34" charset="-122"/>
              </a:rPr>
              <a:t> </a:t>
            </a:r>
            <a:r>
              <a:rPr lang="zh-CN" altLang="en-US" sz="2000" dirty="0">
                <a:solidFill>
                  <a:srgbClr val="0070C0"/>
                </a:solidFill>
                <a:latin typeface="微软雅黑" pitchFamily="34" charset="-122"/>
                <a:ea typeface="微软雅黑" pitchFamily="34" charset="-122"/>
              </a:rPr>
              <a:t>的</a:t>
            </a:r>
            <a:r>
              <a:rPr lang="zh-CN" altLang="en-US" sz="2000" dirty="0">
                <a:solidFill>
                  <a:srgbClr val="C55A11"/>
                </a:solidFill>
                <a:latin typeface="微软雅黑" pitchFamily="34" charset="-122"/>
                <a:ea typeface="微软雅黑" pitchFamily="34" charset="-122"/>
              </a:rPr>
              <a:t>特定主机路由</a:t>
            </a:r>
            <a:r>
              <a:rPr lang="zh-CN" altLang="en-US" sz="2000" dirty="0">
                <a:solidFill>
                  <a:srgbClr val="0070C0"/>
                </a:solidFill>
                <a:latin typeface="微软雅黑" pitchFamily="34" charset="-122"/>
                <a:ea typeface="微软雅黑" pitchFamily="34" charset="-122"/>
              </a:rPr>
              <a:t>，则将分组传送给指明的下一跳路由器；否则，执行 </a:t>
            </a:r>
            <a:r>
              <a:rPr lang="en-US" altLang="zh-CN" sz="2000" dirty="0">
                <a:solidFill>
                  <a:srgbClr val="0070C0"/>
                </a:solidFill>
                <a:latin typeface="微软雅黑" pitchFamily="34" charset="-122"/>
                <a:ea typeface="微软雅黑" pitchFamily="34" charset="-122"/>
              </a:rPr>
              <a:t>(4)</a:t>
            </a:r>
            <a:r>
              <a:rPr lang="zh-CN" altLang="en-US" sz="2000" dirty="0">
                <a:solidFill>
                  <a:srgbClr val="0070C0"/>
                </a:solidFill>
                <a:latin typeface="微软雅黑" pitchFamily="34" charset="-122"/>
                <a:ea typeface="微软雅黑" pitchFamily="34" charset="-122"/>
              </a:rPr>
              <a:t>。</a:t>
            </a:r>
          </a:p>
          <a:p>
            <a:pPr>
              <a:lnSpc>
                <a:spcPts val="2600"/>
              </a:lnSpc>
              <a:buClr>
                <a:srgbClr val="0070C0"/>
              </a:buClr>
            </a:pPr>
            <a:r>
              <a:rPr lang="zh-CN" altLang="en-US" sz="2000" dirty="0">
                <a:solidFill>
                  <a:srgbClr val="0070C0"/>
                </a:solidFill>
                <a:latin typeface="微软雅黑" pitchFamily="34" charset="-122"/>
                <a:ea typeface="微软雅黑" pitchFamily="34" charset="-122"/>
              </a:rPr>
              <a:t>（</a:t>
            </a:r>
            <a:r>
              <a:rPr lang="en-US" altLang="zh-CN" sz="2000" dirty="0">
                <a:solidFill>
                  <a:srgbClr val="0070C0"/>
                </a:solidFill>
                <a:latin typeface="微软雅黑" pitchFamily="34" charset="-122"/>
                <a:ea typeface="微软雅黑" pitchFamily="34" charset="-122"/>
              </a:rPr>
              <a:t>4</a:t>
            </a:r>
            <a:r>
              <a:rPr lang="zh-CN" altLang="en-US" sz="2000" dirty="0">
                <a:solidFill>
                  <a:srgbClr val="0070C0"/>
                </a:solidFill>
                <a:latin typeface="微软雅黑" pitchFamily="34" charset="-122"/>
                <a:ea typeface="微软雅黑" pitchFamily="34" charset="-122"/>
              </a:rPr>
              <a:t>）对路由表中的每一行，将</a:t>
            </a:r>
            <a:r>
              <a:rPr lang="zh-CN" altLang="en-US" sz="2000" dirty="0">
                <a:solidFill>
                  <a:srgbClr val="C55A11"/>
                </a:solidFill>
                <a:latin typeface="微软雅黑" pitchFamily="34" charset="-122"/>
                <a:ea typeface="微软雅黑" pitchFamily="34" charset="-122"/>
              </a:rPr>
              <a:t>子网掩码和 </a:t>
            </a:r>
            <a:r>
              <a:rPr lang="en-US" altLang="zh-CN" sz="2000" i="1" dirty="0">
                <a:solidFill>
                  <a:srgbClr val="C55A11"/>
                </a:solidFill>
                <a:latin typeface="微软雅黑" pitchFamily="34" charset="-122"/>
                <a:ea typeface="微软雅黑" pitchFamily="34" charset="-122"/>
              </a:rPr>
              <a:t>D</a:t>
            </a:r>
            <a:r>
              <a:rPr lang="en-US" altLang="zh-CN" sz="2000" dirty="0">
                <a:solidFill>
                  <a:srgbClr val="C55A11"/>
                </a:solidFill>
                <a:latin typeface="微软雅黑" pitchFamily="34" charset="-122"/>
                <a:ea typeface="微软雅黑" pitchFamily="34" charset="-122"/>
              </a:rPr>
              <a:t> </a:t>
            </a:r>
            <a:r>
              <a:rPr lang="zh-CN" altLang="en-US" sz="2000" dirty="0">
                <a:solidFill>
                  <a:srgbClr val="C55A11"/>
                </a:solidFill>
                <a:latin typeface="微软雅黑" pitchFamily="34" charset="-122"/>
                <a:ea typeface="微软雅黑" pitchFamily="34" charset="-122"/>
              </a:rPr>
              <a:t>逐位相“与”</a:t>
            </a:r>
            <a:r>
              <a:rPr lang="zh-CN" altLang="en-US" sz="2000" dirty="0">
                <a:solidFill>
                  <a:srgbClr val="0070C0"/>
                </a:solidFill>
                <a:latin typeface="微软雅黑" pitchFamily="34" charset="-122"/>
                <a:ea typeface="微软雅黑" pitchFamily="34" charset="-122"/>
              </a:rPr>
              <a:t>。若结果与该行的目的网络地址匹配，则将分组传送给该行指明的下一跳路由器；否则，执行 </a:t>
            </a:r>
            <a:r>
              <a:rPr lang="en-US" altLang="zh-CN" sz="2000" dirty="0">
                <a:solidFill>
                  <a:srgbClr val="0070C0"/>
                </a:solidFill>
                <a:latin typeface="微软雅黑" pitchFamily="34" charset="-122"/>
                <a:ea typeface="微软雅黑" pitchFamily="34" charset="-122"/>
              </a:rPr>
              <a:t>(5)</a:t>
            </a:r>
            <a:r>
              <a:rPr lang="zh-CN" altLang="en-US" sz="2000" dirty="0">
                <a:solidFill>
                  <a:srgbClr val="0070C0"/>
                </a:solidFill>
                <a:latin typeface="微软雅黑" pitchFamily="34" charset="-122"/>
                <a:ea typeface="微软雅黑" pitchFamily="34" charset="-122"/>
              </a:rPr>
              <a:t>。</a:t>
            </a:r>
          </a:p>
          <a:p>
            <a:pPr>
              <a:lnSpc>
                <a:spcPts val="2600"/>
              </a:lnSpc>
              <a:buClr>
                <a:srgbClr val="0070C0"/>
              </a:buClr>
            </a:pPr>
            <a:r>
              <a:rPr lang="zh-CN" altLang="en-US" sz="2000" dirty="0">
                <a:solidFill>
                  <a:srgbClr val="0070C0"/>
                </a:solidFill>
                <a:latin typeface="微软雅黑" pitchFamily="34" charset="-122"/>
                <a:ea typeface="微软雅黑" pitchFamily="34" charset="-122"/>
              </a:rPr>
              <a:t>（</a:t>
            </a:r>
            <a:r>
              <a:rPr lang="en-US" altLang="zh-CN" sz="2000" dirty="0">
                <a:solidFill>
                  <a:srgbClr val="0070C0"/>
                </a:solidFill>
                <a:latin typeface="微软雅黑" pitchFamily="34" charset="-122"/>
                <a:ea typeface="微软雅黑" pitchFamily="34" charset="-122"/>
              </a:rPr>
              <a:t>5</a:t>
            </a:r>
            <a:r>
              <a:rPr lang="zh-CN" altLang="en-US" sz="2000" dirty="0">
                <a:solidFill>
                  <a:srgbClr val="0070C0"/>
                </a:solidFill>
                <a:latin typeface="微软雅黑" pitchFamily="34" charset="-122"/>
                <a:ea typeface="微软雅黑" pitchFamily="34" charset="-122"/>
              </a:rPr>
              <a:t>）若路由表中有一个</a:t>
            </a:r>
            <a:r>
              <a:rPr lang="zh-CN" altLang="en-US" sz="2000" dirty="0">
                <a:solidFill>
                  <a:srgbClr val="C55A11"/>
                </a:solidFill>
                <a:latin typeface="微软雅黑" pitchFamily="34" charset="-122"/>
                <a:ea typeface="微软雅黑" pitchFamily="34" charset="-122"/>
              </a:rPr>
              <a:t>默认路由</a:t>
            </a:r>
            <a:r>
              <a:rPr lang="zh-CN" altLang="en-US" sz="2000" dirty="0">
                <a:solidFill>
                  <a:srgbClr val="0070C0"/>
                </a:solidFill>
                <a:latin typeface="微软雅黑" pitchFamily="34" charset="-122"/>
                <a:ea typeface="微软雅黑" pitchFamily="34" charset="-122"/>
              </a:rPr>
              <a:t>，则将分组传送给路由表中所指明的默认路由器；否则，执行 </a:t>
            </a:r>
            <a:r>
              <a:rPr lang="en-US" altLang="zh-CN" sz="2000" dirty="0">
                <a:solidFill>
                  <a:srgbClr val="0070C0"/>
                </a:solidFill>
                <a:latin typeface="微软雅黑" pitchFamily="34" charset="-122"/>
                <a:ea typeface="微软雅黑" pitchFamily="34" charset="-122"/>
              </a:rPr>
              <a:t>(6)</a:t>
            </a:r>
            <a:r>
              <a:rPr lang="zh-CN" altLang="en-US" sz="2000" dirty="0">
                <a:solidFill>
                  <a:srgbClr val="0070C0"/>
                </a:solidFill>
                <a:latin typeface="微软雅黑" pitchFamily="34" charset="-122"/>
                <a:ea typeface="微软雅黑" pitchFamily="34" charset="-122"/>
              </a:rPr>
              <a:t>。</a:t>
            </a:r>
          </a:p>
          <a:p>
            <a:pPr>
              <a:lnSpc>
                <a:spcPts val="2600"/>
              </a:lnSpc>
              <a:buClr>
                <a:srgbClr val="0070C0"/>
              </a:buClr>
            </a:pPr>
            <a:r>
              <a:rPr lang="zh-CN" altLang="en-US" sz="2000" dirty="0">
                <a:solidFill>
                  <a:srgbClr val="0070C0"/>
                </a:solidFill>
                <a:latin typeface="微软雅黑" pitchFamily="34" charset="-122"/>
                <a:ea typeface="微软雅黑" pitchFamily="34" charset="-122"/>
              </a:rPr>
              <a:t>（</a:t>
            </a:r>
            <a:r>
              <a:rPr lang="en-US" altLang="zh-CN" sz="2000" dirty="0">
                <a:solidFill>
                  <a:srgbClr val="0070C0"/>
                </a:solidFill>
                <a:latin typeface="微软雅黑" pitchFamily="34" charset="-122"/>
                <a:ea typeface="微软雅黑" pitchFamily="34" charset="-122"/>
              </a:rPr>
              <a:t>6</a:t>
            </a:r>
            <a:r>
              <a:rPr lang="zh-CN" altLang="en-US" sz="2000" dirty="0">
                <a:solidFill>
                  <a:srgbClr val="0070C0"/>
                </a:solidFill>
                <a:latin typeface="微软雅黑" pitchFamily="34" charset="-122"/>
                <a:ea typeface="微软雅黑" pitchFamily="34" charset="-122"/>
              </a:rPr>
              <a:t>）报告转发分组出错。</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4.3  </a:t>
            </a:r>
            <a:r>
              <a:rPr lang="zh-CN" altLang="en-US" dirty="0">
                <a:latin typeface="微软雅黑" panose="020B0503020204020204" pitchFamily="34" charset="-122"/>
              </a:rPr>
              <a:t>划分子网</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划分子网时分组的转发流程</a:t>
            </a:r>
          </a:p>
        </p:txBody>
      </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323528" y="1275606"/>
            <a:ext cx="8424936"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dirty="0">
                <a:solidFill>
                  <a:srgbClr val="0070C0"/>
                </a:solidFill>
                <a:latin typeface="微软雅黑" pitchFamily="34" charset="-122"/>
                <a:ea typeface="微软雅黑" pitchFamily="34" charset="-122"/>
              </a:rPr>
              <a:t>划分子网在一定程度上缓解了互联网在发展中遇到的困难。然而在 </a:t>
            </a:r>
            <a:r>
              <a:rPr lang="en-US" altLang="zh-CN" sz="2000" dirty="0">
                <a:solidFill>
                  <a:srgbClr val="0070C0"/>
                </a:solidFill>
                <a:latin typeface="微软雅黑" pitchFamily="34" charset="-122"/>
                <a:ea typeface="微软雅黑" pitchFamily="34" charset="-122"/>
              </a:rPr>
              <a:t>1992 </a:t>
            </a:r>
            <a:r>
              <a:rPr lang="zh-CN" altLang="en-US" sz="2000" dirty="0">
                <a:solidFill>
                  <a:srgbClr val="0070C0"/>
                </a:solidFill>
                <a:latin typeface="微软雅黑" pitchFamily="34" charset="-122"/>
                <a:ea typeface="微软雅黑" pitchFamily="34" charset="-122"/>
              </a:rPr>
              <a:t>年互联网仍然面临三个必须尽早解决的问题：</a:t>
            </a:r>
          </a:p>
          <a:p>
            <a:pPr marL="357188" indent="-357188">
              <a:lnSpc>
                <a:spcPts val="3300"/>
              </a:lnSpc>
              <a:buClr>
                <a:srgbClr val="0070C0"/>
              </a:buClr>
              <a:buFont typeface="Wingdings" panose="05000000000000000000" pitchFamily="2" charset="2"/>
              <a:buChar char="u"/>
            </a:pPr>
            <a:r>
              <a:rPr lang="en-US" altLang="zh-CN" sz="2000" dirty="0">
                <a:solidFill>
                  <a:srgbClr val="0070C0"/>
                </a:solidFill>
                <a:latin typeface="微软雅黑" pitchFamily="34" charset="-122"/>
                <a:ea typeface="微软雅黑" pitchFamily="34" charset="-122"/>
              </a:rPr>
              <a:t>B </a:t>
            </a:r>
            <a:r>
              <a:rPr lang="zh-CN" altLang="en-US" sz="2000" dirty="0">
                <a:solidFill>
                  <a:srgbClr val="0070C0"/>
                </a:solidFill>
                <a:latin typeface="微软雅黑" pitchFamily="34" charset="-122"/>
                <a:ea typeface="微软雅黑" pitchFamily="34" charset="-122"/>
              </a:rPr>
              <a:t>类地址在 </a:t>
            </a:r>
            <a:r>
              <a:rPr lang="en-US" altLang="zh-CN" sz="2000" dirty="0">
                <a:solidFill>
                  <a:srgbClr val="0070C0"/>
                </a:solidFill>
                <a:latin typeface="微软雅黑" pitchFamily="34" charset="-122"/>
                <a:ea typeface="微软雅黑" pitchFamily="34" charset="-122"/>
              </a:rPr>
              <a:t>1992 </a:t>
            </a:r>
            <a:r>
              <a:rPr lang="zh-CN" altLang="en-US" sz="2000" dirty="0">
                <a:solidFill>
                  <a:srgbClr val="0070C0"/>
                </a:solidFill>
                <a:latin typeface="微软雅黑" pitchFamily="34" charset="-122"/>
                <a:ea typeface="微软雅黑" pitchFamily="34" charset="-122"/>
              </a:rPr>
              <a:t>年已分配了近一半，预计在 </a:t>
            </a:r>
            <a:r>
              <a:rPr lang="en-US" altLang="zh-CN" sz="2000" dirty="0">
                <a:solidFill>
                  <a:srgbClr val="0070C0"/>
                </a:solidFill>
                <a:latin typeface="微软雅黑" pitchFamily="34" charset="-122"/>
                <a:ea typeface="微软雅黑" pitchFamily="34" charset="-122"/>
              </a:rPr>
              <a:t>1994 </a:t>
            </a:r>
            <a:r>
              <a:rPr lang="zh-CN" altLang="en-US" sz="2000" dirty="0">
                <a:solidFill>
                  <a:srgbClr val="0070C0"/>
                </a:solidFill>
                <a:latin typeface="微软雅黑" pitchFamily="34" charset="-122"/>
                <a:ea typeface="微软雅黑" pitchFamily="34" charset="-122"/>
              </a:rPr>
              <a:t>年 </a:t>
            </a:r>
            <a:r>
              <a:rPr lang="en-US" altLang="zh-CN" sz="2000" dirty="0">
                <a:solidFill>
                  <a:srgbClr val="0070C0"/>
                </a:solidFill>
                <a:latin typeface="微软雅黑" pitchFamily="34" charset="-122"/>
                <a:ea typeface="微软雅黑" pitchFamily="34" charset="-122"/>
              </a:rPr>
              <a:t>3 </a:t>
            </a:r>
            <a:r>
              <a:rPr lang="zh-CN" altLang="en-US" sz="2000" dirty="0">
                <a:solidFill>
                  <a:srgbClr val="0070C0"/>
                </a:solidFill>
                <a:latin typeface="微软雅黑" pitchFamily="34" charset="-122"/>
                <a:ea typeface="微软雅黑" pitchFamily="34" charset="-122"/>
              </a:rPr>
              <a:t>月全部分配完毕。</a:t>
            </a:r>
          </a:p>
          <a:p>
            <a:pPr marL="357188" indent="-357188">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互联网主干网上的路由表中的项目数急剧增长（从几千个增长到几万个）。</a:t>
            </a:r>
          </a:p>
          <a:p>
            <a:pPr marL="357188" indent="-357188">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整个 </a:t>
            </a:r>
            <a:r>
              <a:rPr lang="en-US" altLang="zh-CN" sz="2000" dirty="0">
                <a:solidFill>
                  <a:srgbClr val="0070C0"/>
                </a:solidFill>
                <a:latin typeface="微软雅黑" pitchFamily="34" charset="-122"/>
                <a:ea typeface="微软雅黑" pitchFamily="34" charset="-122"/>
              </a:rPr>
              <a:t>IPv4 </a:t>
            </a:r>
            <a:r>
              <a:rPr lang="zh-CN" altLang="en-US" sz="2000" dirty="0">
                <a:solidFill>
                  <a:srgbClr val="0070C0"/>
                </a:solidFill>
                <a:latin typeface="微软雅黑" pitchFamily="34" charset="-122"/>
                <a:ea typeface="微软雅黑" pitchFamily="34" charset="-122"/>
              </a:rPr>
              <a:t>的地址空间最终将全部耗尽。</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4.3  </a:t>
            </a:r>
            <a:r>
              <a:rPr lang="zh-CN" altLang="en-US" dirty="0">
                <a:latin typeface="微软雅黑" panose="020B0503020204020204" pitchFamily="34" charset="-122"/>
              </a:rPr>
              <a:t>构成超网</a:t>
            </a:r>
            <a:endParaRPr lang="zh-CN" altLang="en-US" dirty="0"/>
          </a:p>
        </p:txBody>
      </p:sp>
    </p:spTree>
    <p:extLst>
      <p:ext uri="{BB962C8B-B14F-4D97-AF65-F5344CB8AC3E}">
        <p14:creationId xmlns:p14="http://schemas.microsoft.com/office/powerpoint/2010/main" val="541460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347614"/>
            <a:ext cx="8424936" cy="3477875"/>
          </a:xfrm>
          <a:prstGeom prst="rect">
            <a:avLst/>
          </a:prstGeom>
        </p:spPr>
        <p:txBody>
          <a:bodyPr wrap="square">
            <a:spAutoFit/>
          </a:bodyPr>
          <a:lstStyle/>
          <a:p>
            <a:pPr>
              <a:lnSpc>
                <a:spcPts val="3300"/>
              </a:lnSpc>
              <a:buClr>
                <a:srgbClr val="0070C0"/>
              </a:buClr>
            </a:pPr>
            <a:r>
              <a:rPr lang="en-US" altLang="zh-CN" sz="2000" dirty="0">
                <a:solidFill>
                  <a:srgbClr val="0070C0"/>
                </a:solidFill>
                <a:latin typeface="微软雅黑" pitchFamily="34" charset="-122"/>
                <a:ea typeface="微软雅黑" pitchFamily="34" charset="-122"/>
              </a:rPr>
              <a:t>CIDR </a:t>
            </a:r>
            <a:r>
              <a:rPr lang="zh-CN" altLang="en-US" sz="2000" dirty="0">
                <a:solidFill>
                  <a:srgbClr val="C55A11"/>
                </a:solidFill>
                <a:latin typeface="微软雅黑" pitchFamily="34" charset="-122"/>
                <a:ea typeface="微软雅黑" pitchFamily="34" charset="-122"/>
              </a:rPr>
              <a:t>消除了传统的 </a:t>
            </a:r>
            <a:r>
              <a:rPr lang="en-US" altLang="zh-CN" sz="2000" dirty="0">
                <a:solidFill>
                  <a:srgbClr val="C55A11"/>
                </a:solidFill>
                <a:latin typeface="微软雅黑" pitchFamily="34" charset="-122"/>
                <a:ea typeface="微软雅黑" pitchFamily="34" charset="-122"/>
              </a:rPr>
              <a:t>A </a:t>
            </a:r>
            <a:r>
              <a:rPr lang="zh-CN" altLang="en-US" sz="2000" dirty="0">
                <a:solidFill>
                  <a:srgbClr val="C55A11"/>
                </a:solidFill>
                <a:latin typeface="微软雅黑" pitchFamily="34" charset="-122"/>
                <a:ea typeface="微软雅黑" pitchFamily="34" charset="-122"/>
              </a:rPr>
              <a:t>类、</a:t>
            </a:r>
            <a:r>
              <a:rPr lang="en-US" altLang="zh-CN" sz="2000" dirty="0">
                <a:solidFill>
                  <a:srgbClr val="C55A11"/>
                </a:solidFill>
                <a:latin typeface="微软雅黑" pitchFamily="34" charset="-122"/>
                <a:ea typeface="微软雅黑" pitchFamily="34" charset="-122"/>
              </a:rPr>
              <a:t>B </a:t>
            </a:r>
            <a:r>
              <a:rPr lang="zh-CN" altLang="en-US" sz="2000" dirty="0">
                <a:solidFill>
                  <a:srgbClr val="C55A11"/>
                </a:solidFill>
                <a:latin typeface="微软雅黑" pitchFamily="34" charset="-122"/>
                <a:ea typeface="微软雅黑" pitchFamily="34" charset="-122"/>
              </a:rPr>
              <a:t>类和 </a:t>
            </a:r>
            <a:r>
              <a:rPr lang="en-US" altLang="zh-CN" sz="2000" dirty="0">
                <a:solidFill>
                  <a:srgbClr val="C55A11"/>
                </a:solidFill>
                <a:latin typeface="微软雅黑" pitchFamily="34" charset="-122"/>
                <a:ea typeface="微软雅黑" pitchFamily="34" charset="-122"/>
              </a:rPr>
              <a:t>C </a:t>
            </a:r>
            <a:r>
              <a:rPr lang="zh-CN" altLang="en-US" sz="2000" dirty="0">
                <a:solidFill>
                  <a:srgbClr val="C55A11"/>
                </a:solidFill>
                <a:latin typeface="微软雅黑" pitchFamily="34" charset="-122"/>
                <a:ea typeface="微软雅黑" pitchFamily="34" charset="-122"/>
              </a:rPr>
              <a:t>类地址以及划分子网的概念</a:t>
            </a:r>
            <a:r>
              <a:rPr lang="zh-CN" altLang="en-US" sz="2000" dirty="0">
                <a:solidFill>
                  <a:srgbClr val="0070C0"/>
                </a:solidFill>
                <a:latin typeface="微软雅黑" pitchFamily="34" charset="-122"/>
                <a:ea typeface="微软雅黑" pitchFamily="34" charset="-122"/>
              </a:rPr>
              <a:t>，因而可以更加有效地分配 </a:t>
            </a:r>
            <a:r>
              <a:rPr lang="en-US" altLang="zh-CN" sz="2000" dirty="0">
                <a:solidFill>
                  <a:srgbClr val="0070C0"/>
                </a:solidFill>
                <a:latin typeface="微软雅黑" pitchFamily="34" charset="-122"/>
                <a:ea typeface="微软雅黑" pitchFamily="34" charset="-122"/>
              </a:rPr>
              <a:t>IPv4 </a:t>
            </a:r>
            <a:r>
              <a:rPr lang="zh-CN" altLang="en-US" sz="2000" dirty="0">
                <a:solidFill>
                  <a:srgbClr val="0070C0"/>
                </a:solidFill>
                <a:latin typeface="微软雅黑" pitchFamily="34" charset="-122"/>
                <a:ea typeface="微软雅黑" pitchFamily="34" charset="-122"/>
              </a:rPr>
              <a:t>的地址空间。</a:t>
            </a:r>
            <a:r>
              <a:rPr lang="en-US" altLang="zh-CN" sz="2000" dirty="0">
                <a:solidFill>
                  <a:srgbClr val="0070C0"/>
                </a:solidFill>
                <a:latin typeface="微软雅黑" pitchFamily="34" charset="-122"/>
                <a:ea typeface="微软雅黑" pitchFamily="34" charset="-122"/>
              </a:rPr>
              <a:t>CIDR</a:t>
            </a:r>
            <a:r>
              <a:rPr lang="zh-CN" altLang="en-US" sz="2000" dirty="0">
                <a:solidFill>
                  <a:srgbClr val="0070C0"/>
                </a:solidFill>
                <a:latin typeface="微软雅黑" pitchFamily="34" charset="-122"/>
                <a:ea typeface="微软雅黑" pitchFamily="34" charset="-122"/>
              </a:rPr>
              <a:t>使用各种长度的“</a:t>
            </a:r>
            <a:r>
              <a:rPr lang="zh-CN" altLang="en-US" sz="2000" dirty="0">
                <a:solidFill>
                  <a:srgbClr val="C55A11"/>
                </a:solidFill>
                <a:latin typeface="微软雅黑" pitchFamily="34" charset="-122"/>
                <a:ea typeface="微软雅黑" pitchFamily="34" charset="-122"/>
              </a:rPr>
              <a:t>网络前缀</a:t>
            </a:r>
            <a:r>
              <a:rPr lang="zh-CN" altLang="en-US" sz="2000" dirty="0">
                <a:solidFill>
                  <a:srgbClr val="0070C0"/>
                </a:solidFill>
                <a:latin typeface="微软雅黑" pitchFamily="34" charset="-122"/>
                <a:ea typeface="微软雅黑" pitchFamily="34" charset="-122"/>
              </a:rPr>
              <a:t>”</a:t>
            </a:r>
            <a:r>
              <a:rPr lang="en-US" altLang="zh-CN" sz="2000" dirty="0">
                <a:solidFill>
                  <a:srgbClr val="0070C0"/>
                </a:solidFill>
                <a:latin typeface="微软雅黑" pitchFamily="34" charset="-122"/>
                <a:ea typeface="微软雅黑" pitchFamily="34" charset="-122"/>
              </a:rPr>
              <a:t>(network-prefix)</a:t>
            </a:r>
            <a:r>
              <a:rPr lang="zh-CN" altLang="en-US" sz="2000" dirty="0">
                <a:solidFill>
                  <a:srgbClr val="0070C0"/>
                </a:solidFill>
                <a:latin typeface="微软雅黑" pitchFamily="34" charset="-122"/>
                <a:ea typeface="微软雅黑" pitchFamily="34" charset="-122"/>
              </a:rPr>
              <a:t>来代替分类地址中的网络号和子网号。</a:t>
            </a:r>
            <a:endParaRPr lang="en-US" altLang="zh-CN" sz="2000" dirty="0">
              <a:solidFill>
                <a:srgbClr val="0070C0"/>
              </a:solidFill>
              <a:latin typeface="微软雅黑" pitchFamily="34" charset="-122"/>
              <a:ea typeface="微软雅黑" pitchFamily="34" charset="-122"/>
            </a:endParaRPr>
          </a:p>
          <a:p>
            <a:pPr>
              <a:lnSpc>
                <a:spcPts val="3300"/>
              </a:lnSpc>
              <a:buClr>
                <a:srgbClr val="0070C0"/>
              </a:buClr>
            </a:pPr>
            <a:endParaRPr lang="en-US" altLang="zh-CN" sz="2000" dirty="0">
              <a:solidFill>
                <a:srgbClr val="0070C0"/>
              </a:solidFill>
              <a:latin typeface="微软雅黑" pitchFamily="34" charset="-122"/>
              <a:ea typeface="微软雅黑" pitchFamily="34" charset="-122"/>
            </a:endParaRPr>
          </a:p>
          <a:p>
            <a:pPr>
              <a:lnSpc>
                <a:spcPts val="3300"/>
              </a:lnSpc>
              <a:buClr>
                <a:srgbClr val="0070C0"/>
              </a:buClr>
            </a:pPr>
            <a:endParaRPr lang="en-US" altLang="zh-CN" sz="2000" dirty="0">
              <a:solidFill>
                <a:srgbClr val="0070C0"/>
              </a:solidFill>
              <a:latin typeface="微软雅黑" pitchFamily="34" charset="-122"/>
              <a:ea typeface="微软雅黑" pitchFamily="34" charset="-122"/>
            </a:endParaRPr>
          </a:p>
          <a:p>
            <a:pPr>
              <a:lnSpc>
                <a:spcPts val="3300"/>
              </a:lnSpc>
              <a:buClr>
                <a:srgbClr val="0070C0"/>
              </a:buClr>
            </a:pPr>
            <a:r>
              <a:rPr lang="en-US" altLang="zh-CN" sz="2000" dirty="0">
                <a:solidFill>
                  <a:srgbClr val="0070C0"/>
                </a:solidFill>
                <a:latin typeface="微软雅黑" pitchFamily="34" charset="-122"/>
                <a:ea typeface="微软雅黑" pitchFamily="34" charset="-122"/>
              </a:rPr>
              <a:t>CIDR </a:t>
            </a:r>
            <a:r>
              <a:rPr lang="zh-CN" altLang="en-US" sz="2000" dirty="0">
                <a:solidFill>
                  <a:srgbClr val="0070C0"/>
                </a:solidFill>
                <a:latin typeface="微软雅黑" pitchFamily="34" charset="-122"/>
                <a:ea typeface="微软雅黑" pitchFamily="34" charset="-122"/>
              </a:rPr>
              <a:t>使用“</a:t>
            </a:r>
            <a:r>
              <a:rPr lang="zh-CN" altLang="en-US" sz="2000" dirty="0">
                <a:solidFill>
                  <a:srgbClr val="C55A11"/>
                </a:solidFill>
                <a:latin typeface="微软雅黑" pitchFamily="34" charset="-122"/>
                <a:ea typeface="微软雅黑" pitchFamily="34" charset="-122"/>
              </a:rPr>
              <a:t>斜线记法</a:t>
            </a:r>
            <a:r>
              <a:rPr lang="zh-CN" altLang="en-US" sz="2000" dirty="0">
                <a:solidFill>
                  <a:srgbClr val="0070C0"/>
                </a:solidFill>
                <a:latin typeface="微软雅黑" pitchFamily="34" charset="-122"/>
                <a:ea typeface="微软雅黑" pitchFamily="34" charset="-122"/>
              </a:rPr>
              <a:t>”</a:t>
            </a:r>
            <a:r>
              <a:rPr lang="en-US" altLang="zh-CN" sz="2000" dirty="0">
                <a:solidFill>
                  <a:srgbClr val="0070C0"/>
                </a:solidFill>
                <a:latin typeface="微软雅黑" pitchFamily="34" charset="-122"/>
                <a:ea typeface="微软雅黑" pitchFamily="34" charset="-122"/>
              </a:rPr>
              <a:t>(slash notation)</a:t>
            </a:r>
            <a:r>
              <a:rPr lang="zh-CN" altLang="en-US" sz="2000" dirty="0">
                <a:solidFill>
                  <a:srgbClr val="0070C0"/>
                </a:solidFill>
                <a:latin typeface="微软雅黑" pitchFamily="34" charset="-122"/>
                <a:ea typeface="微软雅黑" pitchFamily="34" charset="-122"/>
              </a:rPr>
              <a:t>，它又称为 </a:t>
            </a:r>
            <a:r>
              <a:rPr lang="en-US" altLang="zh-CN" sz="2000" dirty="0">
                <a:solidFill>
                  <a:srgbClr val="0070C0"/>
                </a:solidFill>
                <a:latin typeface="微软雅黑" pitchFamily="34" charset="-122"/>
                <a:ea typeface="微软雅黑" pitchFamily="34" charset="-122"/>
              </a:rPr>
              <a:t>CIDR </a:t>
            </a:r>
            <a:r>
              <a:rPr lang="zh-CN" altLang="en-US" sz="2000" dirty="0">
                <a:solidFill>
                  <a:srgbClr val="0070C0"/>
                </a:solidFill>
                <a:latin typeface="微软雅黑" pitchFamily="34" charset="-122"/>
                <a:ea typeface="微软雅黑" pitchFamily="34" charset="-122"/>
              </a:rPr>
              <a:t>记法，即在 </a:t>
            </a:r>
            <a:r>
              <a:rPr lang="en-US" altLang="zh-CN" sz="2000" dirty="0">
                <a:solidFill>
                  <a:srgbClr val="0070C0"/>
                </a:solidFill>
                <a:latin typeface="微软雅黑" pitchFamily="34" charset="-122"/>
                <a:ea typeface="微软雅黑" pitchFamily="34" charset="-122"/>
              </a:rPr>
              <a:t>IP </a:t>
            </a:r>
            <a:r>
              <a:rPr lang="zh-CN" altLang="en-US" sz="2000" dirty="0">
                <a:solidFill>
                  <a:srgbClr val="0070C0"/>
                </a:solidFill>
                <a:latin typeface="微软雅黑" pitchFamily="34" charset="-122"/>
                <a:ea typeface="微软雅黑" pitchFamily="34" charset="-122"/>
              </a:rPr>
              <a:t>地址面加上一个斜线“</a:t>
            </a:r>
            <a:r>
              <a:rPr lang="en-US" altLang="zh-CN" sz="2000" dirty="0">
                <a:solidFill>
                  <a:srgbClr val="0070C0"/>
                </a:solidFill>
                <a:latin typeface="微软雅黑" pitchFamily="34" charset="-122"/>
                <a:ea typeface="微软雅黑" pitchFamily="34" charset="-122"/>
              </a:rPr>
              <a:t>/”</a:t>
            </a:r>
            <a:r>
              <a:rPr lang="zh-CN" altLang="en-US" sz="2000" dirty="0">
                <a:solidFill>
                  <a:srgbClr val="0070C0"/>
                </a:solidFill>
                <a:latin typeface="微软雅黑" pitchFamily="34" charset="-122"/>
                <a:ea typeface="微软雅黑" pitchFamily="34" charset="-122"/>
              </a:rPr>
              <a:t>，然后写上网络前缀所占的位数（</a:t>
            </a:r>
            <a:r>
              <a:rPr lang="zh-CN" altLang="en-US" sz="2000" dirty="0">
                <a:solidFill>
                  <a:srgbClr val="C55A11"/>
                </a:solidFill>
                <a:latin typeface="微软雅黑" pitchFamily="34" charset="-122"/>
                <a:ea typeface="微软雅黑" pitchFamily="34" charset="-122"/>
              </a:rPr>
              <a:t>这个数值对应于三级编址中子网掩码中 </a:t>
            </a:r>
            <a:r>
              <a:rPr lang="en-US" altLang="zh-CN" sz="2000" dirty="0">
                <a:solidFill>
                  <a:srgbClr val="C55A11"/>
                </a:solidFill>
                <a:latin typeface="微软雅黑" pitchFamily="34" charset="-122"/>
                <a:ea typeface="微软雅黑" pitchFamily="34" charset="-122"/>
              </a:rPr>
              <a:t>1 </a:t>
            </a:r>
            <a:r>
              <a:rPr lang="zh-CN" altLang="en-US" sz="2000" dirty="0">
                <a:solidFill>
                  <a:srgbClr val="C55A11"/>
                </a:solidFill>
                <a:latin typeface="微软雅黑" pitchFamily="34" charset="-122"/>
                <a:ea typeface="微软雅黑" pitchFamily="34" charset="-122"/>
              </a:rPr>
              <a:t>的个数</a:t>
            </a:r>
            <a:r>
              <a:rPr lang="zh-CN" altLang="en-US" sz="2000" dirty="0">
                <a:solidFill>
                  <a:srgbClr val="0070C0"/>
                </a:solidFill>
                <a:latin typeface="微软雅黑" pitchFamily="34" charset="-122"/>
                <a:ea typeface="微软雅黑" pitchFamily="34" charset="-122"/>
              </a:rPr>
              <a:t>）。例如： </a:t>
            </a:r>
            <a:r>
              <a:rPr lang="en-US" altLang="zh-CN" sz="2000" dirty="0">
                <a:solidFill>
                  <a:srgbClr val="0070C0"/>
                </a:solidFill>
                <a:latin typeface="微软雅黑" pitchFamily="34" charset="-122"/>
                <a:ea typeface="微软雅黑" pitchFamily="34" charset="-122"/>
              </a:rPr>
              <a:t>220.78.168.0/24</a:t>
            </a:r>
          </a:p>
        </p:txBody>
      </p:sp>
      <p:sp>
        <p:nvSpPr>
          <p:cNvPr id="5" name="标题 4"/>
          <p:cNvSpPr>
            <a:spLocks noGrp="1"/>
          </p:cNvSpPr>
          <p:nvPr>
            <p:ph type="title"/>
          </p:nvPr>
        </p:nvSpPr>
        <p:spPr/>
        <p:txBody>
          <a:bodyPr/>
          <a:lstStyle/>
          <a:p>
            <a:r>
              <a:rPr lang="en-US" altLang="zh-CN" dirty="0">
                <a:latin typeface="微软雅黑" panose="020B0503020204020204" pitchFamily="34" charset="-122"/>
              </a:rPr>
              <a:t>4.3  </a:t>
            </a:r>
            <a:r>
              <a:rPr lang="zh-CN" altLang="en-US" dirty="0">
                <a:latin typeface="微软雅黑" panose="020B0503020204020204" pitchFamily="34" charset="-122"/>
              </a:rPr>
              <a:t>构成超网</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无分类编址 </a:t>
            </a:r>
            <a:r>
              <a:rPr lang="en-US" altLang="zh-CN" sz="2400" b="1" dirty="0">
                <a:solidFill>
                  <a:srgbClr val="0070C0"/>
                </a:solidFill>
                <a:latin typeface="微软雅黑" panose="020B0503020204020204" pitchFamily="34" charset="-122"/>
                <a:ea typeface="微软雅黑" panose="020B0503020204020204" pitchFamily="34" charset="-122"/>
              </a:rPr>
              <a:t>CIDR – </a:t>
            </a:r>
            <a:r>
              <a:rPr lang="zh-CN" altLang="en-US" sz="2400" b="1" dirty="0">
                <a:solidFill>
                  <a:srgbClr val="0070C0"/>
                </a:solidFill>
                <a:latin typeface="微软雅黑" panose="020B0503020204020204" pitchFamily="34" charset="-122"/>
                <a:ea typeface="微软雅黑" panose="020B0503020204020204" pitchFamily="34" charset="-122"/>
              </a:rPr>
              <a:t>网络前缀</a:t>
            </a:r>
          </a:p>
        </p:txBody>
      </p:sp>
      <p:grpSp>
        <p:nvGrpSpPr>
          <p:cNvPr id="7" name="组合 6"/>
          <p:cNvGrpSpPr/>
          <p:nvPr/>
        </p:nvGrpSpPr>
        <p:grpSpPr>
          <a:xfrm>
            <a:off x="2560551" y="2715766"/>
            <a:ext cx="3950889" cy="826047"/>
            <a:chOff x="1839416" y="4105856"/>
            <a:chExt cx="5489576" cy="1147752"/>
          </a:xfrm>
        </p:grpSpPr>
        <p:grpSp>
          <p:nvGrpSpPr>
            <p:cNvPr id="8" name="Group 21"/>
            <p:cNvGrpSpPr>
              <a:grpSpLocks/>
            </p:cNvGrpSpPr>
            <p:nvPr/>
          </p:nvGrpSpPr>
          <p:grpSpPr bwMode="auto">
            <a:xfrm>
              <a:off x="1867991" y="4818639"/>
              <a:ext cx="5454650" cy="427038"/>
              <a:chOff x="755" y="2999"/>
              <a:chExt cx="3436" cy="269"/>
            </a:xfrm>
          </p:grpSpPr>
          <p:sp>
            <p:nvSpPr>
              <p:cNvPr id="16" name="Line 9"/>
              <p:cNvSpPr>
                <a:spLocks noChangeShapeType="1"/>
              </p:cNvSpPr>
              <p:nvPr/>
            </p:nvSpPr>
            <p:spPr bwMode="auto">
              <a:xfrm>
                <a:off x="755" y="3122"/>
                <a:ext cx="3436" cy="0"/>
              </a:xfrm>
              <a:prstGeom prst="line">
                <a:avLst/>
              </a:prstGeom>
              <a:noFill/>
              <a:ln w="19050">
                <a:solidFill>
                  <a:srgbClr val="33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 name="Text Box 10"/>
              <p:cNvSpPr txBox="1">
                <a:spLocks noChangeArrowheads="1"/>
              </p:cNvSpPr>
              <p:nvPr/>
            </p:nvSpPr>
            <p:spPr bwMode="auto">
              <a:xfrm>
                <a:off x="2218" y="2999"/>
                <a:ext cx="559" cy="269"/>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rgbClr val="0000CC"/>
                    </a:solidFill>
                    <a:effectLst/>
                    <a:uLnTx/>
                    <a:uFillTx/>
                    <a:latin typeface="微软雅黑" pitchFamily="34" charset="-122"/>
                    <a:ea typeface="微软雅黑" pitchFamily="34" charset="-122"/>
                  </a:rPr>
                  <a:t>32 </a:t>
                </a:r>
                <a:r>
                  <a:rPr kumimoji="0" lang="zh-CN" altLang="en-US" sz="1400" b="1" i="0" u="none" strike="noStrike" kern="0" cap="none" spc="0" normalizeH="0" baseline="0" noProof="0" dirty="0">
                    <a:ln>
                      <a:noFill/>
                    </a:ln>
                    <a:solidFill>
                      <a:srgbClr val="0000CC"/>
                    </a:solidFill>
                    <a:effectLst/>
                    <a:uLnTx/>
                    <a:uFillTx/>
                    <a:latin typeface="微软雅黑" pitchFamily="34" charset="-122"/>
                    <a:ea typeface="微软雅黑" pitchFamily="34" charset="-122"/>
                  </a:rPr>
                  <a:t>位</a:t>
                </a:r>
              </a:p>
            </p:txBody>
          </p:sp>
        </p:grpSp>
        <p:grpSp>
          <p:nvGrpSpPr>
            <p:cNvPr id="9" name="Group 20"/>
            <p:cNvGrpSpPr>
              <a:grpSpLocks/>
            </p:cNvGrpSpPr>
            <p:nvPr/>
          </p:nvGrpSpPr>
          <p:grpSpPr bwMode="auto">
            <a:xfrm>
              <a:off x="1842591" y="4644008"/>
              <a:ext cx="5486401" cy="609600"/>
              <a:chOff x="739" y="2832"/>
              <a:chExt cx="3456" cy="430"/>
            </a:xfrm>
          </p:grpSpPr>
          <p:sp>
            <p:nvSpPr>
              <p:cNvPr id="14" name="Line 8"/>
              <p:cNvSpPr>
                <a:spLocks noChangeShapeType="1"/>
              </p:cNvSpPr>
              <p:nvPr/>
            </p:nvSpPr>
            <p:spPr bwMode="auto">
              <a:xfrm>
                <a:off x="739" y="2832"/>
                <a:ext cx="0" cy="430"/>
              </a:xfrm>
              <a:prstGeom prst="line">
                <a:avLst/>
              </a:prstGeom>
              <a:noFill/>
              <a:ln w="190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 name="Line 17"/>
              <p:cNvSpPr>
                <a:spLocks noChangeShapeType="1"/>
              </p:cNvSpPr>
              <p:nvPr/>
            </p:nvSpPr>
            <p:spPr bwMode="auto">
              <a:xfrm>
                <a:off x="4195" y="2832"/>
                <a:ext cx="0" cy="430"/>
              </a:xfrm>
              <a:prstGeom prst="line">
                <a:avLst/>
              </a:prstGeom>
              <a:noFill/>
              <a:ln w="190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10" name="Group 18"/>
            <p:cNvGrpSpPr>
              <a:grpSpLocks/>
            </p:cNvGrpSpPr>
            <p:nvPr/>
          </p:nvGrpSpPr>
          <p:grpSpPr bwMode="auto">
            <a:xfrm>
              <a:off x="1839416" y="4105856"/>
              <a:ext cx="5482976" cy="612776"/>
              <a:chOff x="737" y="2493"/>
              <a:chExt cx="3894" cy="386"/>
            </a:xfrm>
          </p:grpSpPr>
          <p:sp>
            <p:nvSpPr>
              <p:cNvPr id="11" name="Rectangle 6"/>
              <p:cNvSpPr>
                <a:spLocks noChangeArrowheads="1"/>
              </p:cNvSpPr>
              <p:nvPr/>
            </p:nvSpPr>
            <p:spPr bwMode="auto">
              <a:xfrm>
                <a:off x="737" y="2493"/>
                <a:ext cx="1650" cy="386"/>
              </a:xfrm>
              <a:prstGeom prst="rect">
                <a:avLst/>
              </a:prstGeom>
              <a:solidFill>
                <a:srgbClr val="0087CD"/>
              </a:solidFill>
              <a:ln w="19050" algn="ctr">
                <a:solidFill>
                  <a:schemeClr val="tx1"/>
                </a:solidFill>
                <a:miter lim="800000"/>
                <a:headEnd/>
                <a:tailEnd/>
              </a:ln>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网络前缀</a:t>
                </a:r>
                <a:endParaRPr kumimoji="0" lang="en-US" altLang="zh-CN" sz="14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12" name="Rectangle 7"/>
              <p:cNvSpPr>
                <a:spLocks noChangeArrowheads="1"/>
              </p:cNvSpPr>
              <p:nvPr/>
            </p:nvSpPr>
            <p:spPr bwMode="auto">
              <a:xfrm>
                <a:off x="2387" y="2494"/>
                <a:ext cx="2244" cy="385"/>
              </a:xfrm>
              <a:prstGeom prst="rect">
                <a:avLst/>
              </a:prstGeom>
              <a:solidFill>
                <a:srgbClr val="00FFFF"/>
              </a:solidFill>
              <a:ln w="19050" algn="ctr">
                <a:solidFill>
                  <a:schemeClr val="tx1"/>
                </a:solidFill>
                <a:miter lim="800000"/>
                <a:headEnd/>
                <a:tailEnd/>
              </a:ln>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zh-CN" sz="14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 name="Rectangle 11"/>
              <p:cNvSpPr>
                <a:spLocks noChangeArrowheads="1"/>
              </p:cNvSpPr>
              <p:nvPr/>
            </p:nvSpPr>
            <p:spPr bwMode="auto">
              <a:xfrm>
                <a:off x="3127" y="2547"/>
                <a:ext cx="967" cy="258"/>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主机号</a:t>
                </a:r>
                <a:endParaRPr kumimoji="0" lang="en-US" altLang="zh-CN"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spTree>
    <p:extLst>
      <p:ext uri="{BB962C8B-B14F-4D97-AF65-F5344CB8AC3E}">
        <p14:creationId xmlns:p14="http://schemas.microsoft.com/office/powerpoint/2010/main" val="2671035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325215"/>
            <a:ext cx="8424936" cy="3170099"/>
          </a:xfrm>
          <a:prstGeom prst="rect">
            <a:avLst/>
          </a:prstGeom>
        </p:spPr>
        <p:txBody>
          <a:bodyPr wrap="square">
            <a:spAutoFit/>
          </a:bodyPr>
          <a:lstStyle/>
          <a:p>
            <a:pPr>
              <a:lnSpc>
                <a:spcPts val="3000"/>
              </a:lnSpc>
              <a:buClr>
                <a:srgbClr val="0070C0"/>
              </a:buClr>
            </a:pPr>
            <a:r>
              <a:rPr lang="zh-CN" altLang="en-US" sz="2000" dirty="0">
                <a:solidFill>
                  <a:srgbClr val="0070C0"/>
                </a:solidFill>
                <a:latin typeface="微软雅黑" pitchFamily="34" charset="-122"/>
                <a:ea typeface="微软雅黑" pitchFamily="34" charset="-122"/>
              </a:rPr>
              <a:t>一个 </a:t>
            </a:r>
            <a:r>
              <a:rPr lang="en-US" altLang="zh-CN" sz="2000" dirty="0">
                <a:solidFill>
                  <a:srgbClr val="0070C0"/>
                </a:solidFill>
                <a:latin typeface="微软雅黑" pitchFamily="34" charset="-122"/>
                <a:ea typeface="微软雅黑" pitchFamily="34" charset="-122"/>
              </a:rPr>
              <a:t>CIDR </a:t>
            </a:r>
            <a:r>
              <a:rPr lang="zh-CN" altLang="en-US" sz="2000" dirty="0">
                <a:solidFill>
                  <a:srgbClr val="0070C0"/>
                </a:solidFill>
                <a:latin typeface="微软雅黑" pitchFamily="34" charset="-122"/>
                <a:ea typeface="微软雅黑" pitchFamily="34" charset="-122"/>
              </a:rPr>
              <a:t>地址块可以表示很多地址，这种地址的聚合常称为</a:t>
            </a:r>
            <a:r>
              <a:rPr lang="zh-CN" altLang="en-US" sz="2000" dirty="0">
                <a:solidFill>
                  <a:srgbClr val="C55A11"/>
                </a:solidFill>
                <a:latin typeface="微软雅黑" pitchFamily="34" charset="-122"/>
                <a:ea typeface="微软雅黑" pitchFamily="34" charset="-122"/>
              </a:rPr>
              <a:t>路由聚合</a:t>
            </a:r>
            <a:r>
              <a:rPr lang="zh-CN" altLang="en-US" sz="2000" dirty="0">
                <a:solidFill>
                  <a:srgbClr val="0070C0"/>
                </a:solidFill>
                <a:latin typeface="微软雅黑" pitchFamily="34" charset="-122"/>
                <a:ea typeface="微软雅黑" pitchFamily="34" charset="-122"/>
              </a:rPr>
              <a:t>，它使得路由表中的一个项目可以表示很多个（例如上千个）原来传统分类地址的路由。</a:t>
            </a:r>
          </a:p>
          <a:p>
            <a:pPr marL="342900" indent="-342900">
              <a:lnSpc>
                <a:spcPts val="30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路由聚合有利于</a:t>
            </a:r>
            <a:r>
              <a:rPr lang="zh-CN" altLang="en-US" sz="2000" dirty="0">
                <a:solidFill>
                  <a:srgbClr val="C55A11"/>
                </a:solidFill>
                <a:latin typeface="微软雅黑" pitchFamily="34" charset="-122"/>
                <a:ea typeface="微软雅黑" pitchFamily="34" charset="-122"/>
              </a:rPr>
              <a:t>减少</a:t>
            </a:r>
            <a:r>
              <a:rPr lang="zh-CN" altLang="en-US" sz="2000" dirty="0">
                <a:solidFill>
                  <a:srgbClr val="0070C0"/>
                </a:solidFill>
                <a:latin typeface="微软雅黑" pitchFamily="34" charset="-122"/>
                <a:ea typeface="微软雅黑" pitchFamily="34" charset="-122"/>
              </a:rPr>
              <a:t>路由器之间的路由选择信息的交换，从而提高了整个互联网的性能。</a:t>
            </a:r>
          </a:p>
          <a:p>
            <a:pPr marL="342900" indent="-342900">
              <a:lnSpc>
                <a:spcPts val="30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路由聚合也称为构成超网 </a:t>
            </a:r>
            <a:r>
              <a:rPr lang="en-US" altLang="zh-CN" sz="2000" dirty="0">
                <a:solidFill>
                  <a:srgbClr val="C55A11"/>
                </a:solidFill>
                <a:latin typeface="微软雅黑" pitchFamily="34" charset="-122"/>
                <a:ea typeface="微软雅黑" pitchFamily="34" charset="-122"/>
              </a:rPr>
              <a:t>(</a:t>
            </a:r>
            <a:r>
              <a:rPr lang="en-US" altLang="zh-CN" sz="2000" dirty="0" err="1">
                <a:solidFill>
                  <a:srgbClr val="C55A11"/>
                </a:solidFill>
                <a:latin typeface="微软雅黑" pitchFamily="34" charset="-122"/>
                <a:ea typeface="微软雅黑" pitchFamily="34" charset="-122"/>
              </a:rPr>
              <a:t>supernetting</a:t>
            </a:r>
            <a:r>
              <a:rPr lang="en-US" altLang="zh-CN" sz="2000" dirty="0">
                <a:solidFill>
                  <a:srgbClr val="C55A11"/>
                </a:solidFill>
                <a:latin typeface="微软雅黑" pitchFamily="34" charset="-122"/>
                <a:ea typeface="微软雅黑" pitchFamily="34" charset="-122"/>
              </a:rPr>
              <a:t>)</a:t>
            </a:r>
            <a:r>
              <a:rPr lang="zh-CN" altLang="en-US" sz="2000" dirty="0">
                <a:solidFill>
                  <a:srgbClr val="C55A11"/>
                </a:solidFill>
                <a:latin typeface="微软雅黑" pitchFamily="34" charset="-122"/>
                <a:ea typeface="微软雅黑" pitchFamily="34" charset="-122"/>
              </a:rPr>
              <a:t>。</a:t>
            </a:r>
          </a:p>
          <a:p>
            <a:pPr marL="342900" indent="-342900">
              <a:lnSpc>
                <a:spcPts val="3000"/>
              </a:lnSpc>
              <a:buClr>
                <a:srgbClr val="0070C0"/>
              </a:buClr>
              <a:buFont typeface="Wingdings" panose="05000000000000000000" pitchFamily="2" charset="2"/>
              <a:buChar char="u"/>
            </a:pPr>
            <a:r>
              <a:rPr lang="en-US" altLang="zh-CN" sz="2000" dirty="0">
                <a:solidFill>
                  <a:srgbClr val="0070C0"/>
                </a:solidFill>
                <a:latin typeface="微软雅黑" pitchFamily="34" charset="-122"/>
                <a:ea typeface="微软雅黑" pitchFamily="34" charset="-122"/>
              </a:rPr>
              <a:t>CIDR </a:t>
            </a:r>
            <a:r>
              <a:rPr lang="zh-CN" altLang="en-US" sz="2000" dirty="0">
                <a:solidFill>
                  <a:srgbClr val="0070C0"/>
                </a:solidFill>
                <a:latin typeface="微软雅黑" pitchFamily="34" charset="-122"/>
                <a:ea typeface="微软雅黑" pitchFamily="34" charset="-122"/>
              </a:rPr>
              <a:t>虽然不使用子网，但仍然使用“</a:t>
            </a:r>
            <a:r>
              <a:rPr lang="zh-CN" altLang="en-US" sz="2000" dirty="0">
                <a:solidFill>
                  <a:srgbClr val="C55A11"/>
                </a:solidFill>
                <a:latin typeface="微软雅黑" pitchFamily="34" charset="-122"/>
                <a:ea typeface="微软雅黑" pitchFamily="34" charset="-122"/>
              </a:rPr>
              <a:t>掩码</a:t>
            </a:r>
            <a:r>
              <a:rPr lang="zh-CN" altLang="en-US" sz="2000" dirty="0">
                <a:solidFill>
                  <a:srgbClr val="0070C0"/>
                </a:solidFill>
                <a:latin typeface="微软雅黑" pitchFamily="34" charset="-122"/>
                <a:ea typeface="微软雅黑" pitchFamily="34" charset="-122"/>
              </a:rPr>
              <a:t>”这一名词（但不叫子网掩码）。</a:t>
            </a:r>
            <a:endParaRPr lang="zh-CN" altLang="en-US" sz="2000" dirty="0">
              <a:solidFill>
                <a:srgbClr val="0000FF"/>
              </a:solidFill>
              <a:latin typeface="微软雅黑" pitchFamily="34" charset="-122"/>
              <a:ea typeface="微软雅黑" pitchFamily="34" charset="-122"/>
            </a:endParaRPr>
          </a:p>
        </p:txBody>
      </p:sp>
      <p:sp>
        <p:nvSpPr>
          <p:cNvPr id="5" name="标题 4"/>
          <p:cNvSpPr>
            <a:spLocks noGrp="1"/>
          </p:cNvSpPr>
          <p:nvPr>
            <p:ph type="title"/>
          </p:nvPr>
        </p:nvSpPr>
        <p:spPr/>
        <p:txBody>
          <a:bodyPr/>
          <a:lstStyle/>
          <a:p>
            <a:r>
              <a:rPr lang="en-US" altLang="zh-CN" dirty="0">
                <a:latin typeface="微软雅黑" panose="020B0503020204020204" pitchFamily="34" charset="-122"/>
              </a:rPr>
              <a:t>4.3  </a:t>
            </a:r>
            <a:r>
              <a:rPr lang="zh-CN" altLang="en-US" dirty="0">
                <a:latin typeface="微软雅黑" panose="020B0503020204020204" pitchFamily="34" charset="-122"/>
              </a:rPr>
              <a:t>构成超网</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无分类编址 </a:t>
            </a:r>
            <a:r>
              <a:rPr lang="en-US" altLang="zh-CN" sz="2400" b="1" dirty="0">
                <a:solidFill>
                  <a:srgbClr val="0070C0"/>
                </a:solidFill>
                <a:latin typeface="微软雅黑" panose="020B0503020204020204" pitchFamily="34" charset="-122"/>
                <a:ea typeface="微软雅黑" panose="020B0503020204020204" pitchFamily="34" charset="-122"/>
              </a:rPr>
              <a:t>CIDR – </a:t>
            </a:r>
            <a:r>
              <a:rPr lang="zh-CN" altLang="en-US" sz="2400" b="1" dirty="0">
                <a:solidFill>
                  <a:srgbClr val="0070C0"/>
                </a:solidFill>
                <a:latin typeface="微软雅黑" panose="020B0503020204020204" pitchFamily="34" charset="-122"/>
                <a:ea typeface="微软雅黑" panose="020B0503020204020204" pitchFamily="34" charset="-122"/>
              </a:rPr>
              <a:t>路由聚合</a:t>
            </a:r>
          </a:p>
        </p:txBody>
      </p:sp>
    </p:spTree>
    <p:extLst>
      <p:ext uri="{BB962C8B-B14F-4D97-AF65-F5344CB8AC3E}">
        <p14:creationId xmlns:p14="http://schemas.microsoft.com/office/powerpoint/2010/main" val="1969615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323528" y="1275605"/>
            <a:ext cx="842493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使用 </a:t>
            </a:r>
            <a:r>
              <a:rPr lang="en-US" altLang="zh-CN" sz="2000" dirty="0">
                <a:solidFill>
                  <a:srgbClr val="0070C0"/>
                </a:solidFill>
                <a:latin typeface="微软雅黑" pitchFamily="34" charset="-122"/>
                <a:ea typeface="微软雅黑" pitchFamily="34" charset="-122"/>
              </a:rPr>
              <a:t>CIDR </a:t>
            </a:r>
            <a:r>
              <a:rPr lang="zh-CN" altLang="en-US" sz="2000" dirty="0">
                <a:solidFill>
                  <a:srgbClr val="0070C0"/>
                </a:solidFill>
                <a:latin typeface="微软雅黑" pitchFamily="34" charset="-122"/>
                <a:ea typeface="微软雅黑" pitchFamily="34" charset="-122"/>
              </a:rPr>
              <a:t>时，路由表中的每个项目由“网络前缀”和“下一跳地址”组成。</a:t>
            </a:r>
            <a:r>
              <a:rPr lang="zh-CN" altLang="en-US" sz="2000" dirty="0">
                <a:solidFill>
                  <a:srgbClr val="C55A11"/>
                </a:solidFill>
                <a:latin typeface="微软雅黑" pitchFamily="34" charset="-122"/>
                <a:ea typeface="微软雅黑" pitchFamily="34" charset="-122"/>
              </a:rPr>
              <a:t>在查找路由表时可能会得到不止一个匹配结果</a:t>
            </a:r>
            <a:r>
              <a:rPr lang="zh-CN" altLang="en-US" sz="2000" dirty="0">
                <a:solidFill>
                  <a:srgbClr val="0070C0"/>
                </a:solidFill>
                <a:latin typeface="微软雅黑" pitchFamily="34" charset="-122"/>
                <a:ea typeface="微软雅黑" pitchFamily="34" charset="-122"/>
              </a:rPr>
              <a:t>。</a:t>
            </a:r>
            <a:r>
              <a:rPr lang="zh-CN" altLang="en-US" sz="2000" dirty="0">
                <a:solidFill>
                  <a:srgbClr val="0000FF"/>
                </a:solidFill>
                <a:latin typeface="微软雅黑" pitchFamily="34" charset="-122"/>
                <a:ea typeface="微软雅黑" pitchFamily="34" charset="-122"/>
              </a:rPr>
              <a:t> </a:t>
            </a:r>
            <a:endParaRPr lang="en-US" altLang="zh-CN" sz="2000" dirty="0">
              <a:solidFill>
                <a:srgbClr val="0000FF"/>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应当从匹配结果中选择具有最长网络前缀的路由：</a:t>
            </a:r>
            <a:r>
              <a:rPr lang="zh-CN" altLang="en-US" sz="2000" dirty="0">
                <a:solidFill>
                  <a:srgbClr val="C55A11"/>
                </a:solidFill>
                <a:latin typeface="微软雅黑" pitchFamily="34" charset="-122"/>
                <a:ea typeface="微软雅黑" pitchFamily="34" charset="-122"/>
              </a:rPr>
              <a:t>最长前缀匹配 </a:t>
            </a:r>
            <a:r>
              <a:rPr lang="en-US" altLang="zh-CN" sz="2000" dirty="0">
                <a:solidFill>
                  <a:srgbClr val="0070C0"/>
                </a:solidFill>
                <a:latin typeface="微软雅黑" pitchFamily="34" charset="-122"/>
                <a:ea typeface="微软雅黑" pitchFamily="34" charset="-122"/>
              </a:rPr>
              <a:t>(longest-prefix matching)</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网络前缀越长，其地址块就越小，因而路由就越具体 </a:t>
            </a:r>
            <a:r>
              <a:rPr lang="en-US" altLang="zh-CN" sz="2000" dirty="0">
                <a:solidFill>
                  <a:srgbClr val="0070C0"/>
                </a:solidFill>
                <a:latin typeface="微软雅黑" pitchFamily="34" charset="-122"/>
                <a:ea typeface="微软雅黑" pitchFamily="34" charset="-122"/>
              </a:rPr>
              <a:t>(more specific) </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最长前缀匹配又称为</a:t>
            </a:r>
            <a:r>
              <a:rPr lang="zh-CN" altLang="en-US" sz="2000" dirty="0">
                <a:solidFill>
                  <a:srgbClr val="C55A11"/>
                </a:solidFill>
                <a:latin typeface="微软雅黑" pitchFamily="34" charset="-122"/>
                <a:ea typeface="微软雅黑" pitchFamily="34" charset="-122"/>
              </a:rPr>
              <a:t>最长匹配</a:t>
            </a:r>
            <a:r>
              <a:rPr lang="zh-CN" altLang="en-US" sz="2000" dirty="0">
                <a:solidFill>
                  <a:srgbClr val="0070C0"/>
                </a:solidFill>
                <a:latin typeface="微软雅黑" pitchFamily="34" charset="-122"/>
                <a:ea typeface="微软雅黑" pitchFamily="34" charset="-122"/>
              </a:rPr>
              <a:t>或</a:t>
            </a:r>
            <a:r>
              <a:rPr lang="zh-CN" altLang="en-US" sz="2000" dirty="0">
                <a:solidFill>
                  <a:srgbClr val="C55A11"/>
                </a:solidFill>
                <a:latin typeface="微软雅黑" pitchFamily="34" charset="-122"/>
                <a:ea typeface="微软雅黑" pitchFamily="34" charset="-122"/>
              </a:rPr>
              <a:t>最佳匹配</a:t>
            </a:r>
            <a:r>
              <a:rPr lang="zh-CN" altLang="en-US" sz="2000" dirty="0">
                <a:latin typeface="微软雅黑" pitchFamily="34" charset="-122"/>
                <a:ea typeface="微软雅黑" pitchFamily="34" charset="-122"/>
              </a:rPr>
              <a:t>。</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4.3  </a:t>
            </a:r>
            <a:r>
              <a:rPr lang="zh-CN" altLang="en-US" dirty="0">
                <a:latin typeface="微软雅黑" panose="020B0503020204020204" pitchFamily="34" charset="-122"/>
              </a:rPr>
              <a:t>构成超网</a:t>
            </a:r>
            <a:endParaRPr lang="zh-CN" altLang="en-US" dirty="0"/>
          </a:p>
        </p:txBody>
      </p:sp>
      <p:sp>
        <p:nvSpPr>
          <p:cNvPr id="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无分类编址 </a:t>
            </a:r>
            <a:r>
              <a:rPr lang="en-US" altLang="zh-CN" sz="2400" b="1" dirty="0">
                <a:solidFill>
                  <a:srgbClr val="0070C0"/>
                </a:solidFill>
                <a:latin typeface="微软雅黑" panose="020B0503020204020204" pitchFamily="34" charset="-122"/>
                <a:ea typeface="微软雅黑" panose="020B0503020204020204" pitchFamily="34" charset="-122"/>
              </a:rPr>
              <a:t>CIDR – </a:t>
            </a:r>
            <a:r>
              <a:rPr lang="zh-CN" altLang="en-US" sz="2400" b="1" dirty="0">
                <a:solidFill>
                  <a:srgbClr val="0070C0"/>
                </a:solidFill>
                <a:latin typeface="微软雅黑" panose="020B0503020204020204" pitchFamily="34" charset="-122"/>
                <a:ea typeface="微软雅黑" panose="020B0503020204020204" pitchFamily="34" charset="-122"/>
              </a:rPr>
              <a:t>最长前缀匹配</a:t>
            </a:r>
          </a:p>
        </p:txBody>
      </p:sp>
      <p:sp>
        <p:nvSpPr>
          <p:cNvPr id="6" name="椭圆 5"/>
          <p:cNvSpPr/>
          <p:nvPr/>
        </p:nvSpPr>
        <p:spPr>
          <a:xfrm>
            <a:off x="9036496" y="5020022"/>
            <a:ext cx="72008" cy="72008"/>
          </a:xfrm>
          <a:prstGeom prst="ellipse">
            <a:avLst/>
          </a:prstGeom>
          <a:solidFill>
            <a:schemeClr val="accent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6808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第四章  网络层</a:t>
            </a:r>
          </a:p>
        </p:txBody>
      </p:sp>
      <p:sp>
        <p:nvSpPr>
          <p:cNvPr id="5" name="内容占位符 4"/>
          <p:cNvSpPr>
            <a:spLocks noGrp="1"/>
          </p:cNvSpPr>
          <p:nvPr>
            <p:ph sz="quarter" idx="13"/>
          </p:nvPr>
        </p:nvSpPr>
        <p:spPr/>
        <p:txBody>
          <a:bodyPr>
            <a:normAutofit/>
          </a:bodyPr>
          <a:lstStyle/>
          <a:p>
            <a:pPr marL="0" indent="0">
              <a:buNone/>
            </a:pPr>
            <a:r>
              <a:rPr lang="en-US" altLang="zh-CN" sz="2400" b="1" dirty="0">
                <a:latin typeface="微软雅黑" panose="020B0503020204020204" pitchFamily="34" charset="-122"/>
              </a:rPr>
              <a:t>4.1  </a:t>
            </a:r>
            <a:r>
              <a:rPr lang="zh-CN" altLang="en-US" sz="2400" b="1" dirty="0">
                <a:latin typeface="微软雅黑" panose="020B0503020204020204" pitchFamily="34" charset="-122"/>
              </a:rPr>
              <a:t>网络层提供的服务</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4.2  IP</a:t>
            </a:r>
            <a:r>
              <a:rPr lang="zh-CN" altLang="en-US" sz="2400" b="1" dirty="0">
                <a:latin typeface="微软雅黑" panose="020B0503020204020204" pitchFamily="34" charset="-122"/>
              </a:rPr>
              <a:t>协议</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4.3  </a:t>
            </a:r>
            <a:r>
              <a:rPr lang="zh-CN" altLang="en-US" sz="2400" b="1" dirty="0">
                <a:latin typeface="微软雅黑" panose="020B0503020204020204" pitchFamily="34" charset="-122"/>
              </a:rPr>
              <a:t>划分子网和构成超网</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4.4  </a:t>
            </a:r>
            <a:r>
              <a:rPr lang="zh-CN" altLang="en-US" sz="2400" b="1" dirty="0">
                <a:latin typeface="微软雅黑" panose="020B0503020204020204" pitchFamily="34" charset="-122"/>
              </a:rPr>
              <a:t>路由选择协议</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4.5  IPv6</a:t>
            </a:r>
          </a:p>
          <a:p>
            <a:pPr marL="0" indent="0">
              <a:buNone/>
            </a:pPr>
            <a:r>
              <a:rPr lang="en-US" altLang="zh-CN" sz="2400" b="1">
                <a:latin typeface="微软雅黑" panose="020B0503020204020204" pitchFamily="34" charset="-122"/>
              </a:rPr>
              <a:t>4.6  </a:t>
            </a:r>
            <a:r>
              <a:rPr lang="en-US" altLang="zh-CN" sz="2400" b="1" dirty="0">
                <a:latin typeface="微软雅黑" panose="020B0503020204020204" pitchFamily="34" charset="-122"/>
              </a:rPr>
              <a:t>VPN</a:t>
            </a:r>
            <a:r>
              <a:rPr lang="zh-CN" altLang="en-US" sz="2400" b="1" dirty="0">
                <a:latin typeface="微软雅黑" panose="020B0503020204020204" pitchFamily="34" charset="-122"/>
              </a:rPr>
              <a:t>和</a:t>
            </a:r>
            <a:r>
              <a:rPr lang="en-US" altLang="zh-CN" sz="2400" b="1" dirty="0">
                <a:latin typeface="微软雅黑" panose="020B0503020204020204" pitchFamily="34" charset="-122"/>
              </a:rPr>
              <a:t>NAT</a:t>
            </a:r>
            <a:endParaRPr lang="zh-CN" altLang="en-US" sz="2400" b="1" dirty="0">
              <a:latin typeface="微软雅黑" panose="020B0503020204020204" pitchFamily="34" charset="-122"/>
            </a:endParaRPr>
          </a:p>
        </p:txBody>
      </p:sp>
    </p:spTree>
    <p:extLst>
      <p:ext uri="{BB962C8B-B14F-4D97-AF65-F5344CB8AC3E}">
        <p14:creationId xmlns:p14="http://schemas.microsoft.com/office/powerpoint/2010/main" val="556821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a:t>4.3  </a:t>
            </a:r>
            <a:r>
              <a:rPr lang="zh-CN" altLang="en-US" dirty="0"/>
              <a:t>划分子网</a:t>
            </a:r>
          </a:p>
        </p:txBody>
      </p:sp>
      <p:sp>
        <p:nvSpPr>
          <p:cNvPr id="3" name="标题 2"/>
          <p:cNvSpPr>
            <a:spLocks noGrp="1"/>
          </p:cNvSpPr>
          <p:nvPr>
            <p:ph type="title"/>
          </p:nvPr>
        </p:nvSpPr>
        <p:spPr/>
        <p:txBody>
          <a:bodyPr/>
          <a:lstStyle/>
          <a:p>
            <a:r>
              <a:rPr lang="zh-CN" altLang="en-US" dirty="0"/>
              <a:t>第四章  网络层</a:t>
            </a:r>
          </a:p>
        </p:txBody>
      </p:sp>
    </p:spTree>
    <p:extLst>
      <p:ext uri="{BB962C8B-B14F-4D97-AF65-F5344CB8AC3E}">
        <p14:creationId xmlns:p14="http://schemas.microsoft.com/office/powerpoint/2010/main" val="4181376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323528" y="1275607"/>
            <a:ext cx="842493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dirty="0">
                <a:solidFill>
                  <a:srgbClr val="0070C0"/>
                </a:solidFill>
                <a:latin typeface="微软雅黑" pitchFamily="34" charset="-122"/>
                <a:ea typeface="微软雅黑" pitchFamily="34" charset="-122"/>
              </a:rPr>
              <a:t>源于 </a:t>
            </a:r>
            <a:r>
              <a:rPr lang="en-US" altLang="zh-CN" sz="2000" dirty="0">
                <a:solidFill>
                  <a:srgbClr val="0070C0"/>
                </a:solidFill>
                <a:latin typeface="微软雅黑" pitchFamily="34" charset="-122"/>
                <a:ea typeface="微软雅黑" pitchFamily="34" charset="-122"/>
              </a:rPr>
              <a:t>ARPANET </a:t>
            </a:r>
            <a:r>
              <a:rPr lang="zh-CN" altLang="en-US" sz="2000" dirty="0">
                <a:solidFill>
                  <a:srgbClr val="0070C0"/>
                </a:solidFill>
                <a:latin typeface="微软雅黑" pitchFamily="34" charset="-122"/>
                <a:ea typeface="微软雅黑" pitchFamily="34" charset="-122"/>
              </a:rPr>
              <a:t>的</a:t>
            </a:r>
            <a:r>
              <a:rPr lang="en-US" altLang="zh-CN" sz="2000" dirty="0">
                <a:solidFill>
                  <a:srgbClr val="0070C0"/>
                </a:solidFill>
                <a:latin typeface="微软雅黑" pitchFamily="34" charset="-122"/>
                <a:ea typeface="微软雅黑" pitchFamily="34" charset="-122"/>
              </a:rPr>
              <a:t>IP </a:t>
            </a:r>
            <a:r>
              <a:rPr lang="zh-CN" altLang="en-US" sz="2000" dirty="0">
                <a:solidFill>
                  <a:srgbClr val="0070C0"/>
                </a:solidFill>
                <a:latin typeface="微软雅黑" pitchFamily="34" charset="-122"/>
                <a:ea typeface="微软雅黑" pitchFamily="34" charset="-122"/>
              </a:rPr>
              <a:t>地址的设计确实不够合理：</a:t>
            </a:r>
          </a:p>
          <a:p>
            <a:pPr>
              <a:lnSpc>
                <a:spcPts val="3300"/>
              </a:lnSpc>
              <a:buClr>
                <a:srgbClr val="0070C0"/>
              </a:buClr>
            </a:pPr>
            <a:r>
              <a:rPr lang="en-US" altLang="zh-CN" sz="2000" dirty="0">
                <a:solidFill>
                  <a:srgbClr val="0070C0"/>
                </a:solidFill>
                <a:latin typeface="微软雅黑" pitchFamily="34" charset="-122"/>
                <a:ea typeface="微软雅黑" pitchFamily="34" charset="-122"/>
              </a:rPr>
              <a:t>(1) IP </a:t>
            </a:r>
            <a:r>
              <a:rPr lang="zh-CN" altLang="en-US" sz="2000" dirty="0">
                <a:solidFill>
                  <a:srgbClr val="0070C0"/>
                </a:solidFill>
                <a:latin typeface="微软雅黑" pitchFamily="34" charset="-122"/>
                <a:ea typeface="微软雅黑" pitchFamily="34" charset="-122"/>
              </a:rPr>
              <a:t>地址空间的</a:t>
            </a:r>
            <a:r>
              <a:rPr lang="zh-CN" altLang="en-US" sz="2000" dirty="0">
                <a:solidFill>
                  <a:srgbClr val="C55A11"/>
                </a:solidFill>
                <a:latin typeface="微软雅黑" pitchFamily="34" charset="-122"/>
                <a:ea typeface="微软雅黑" pitchFamily="34" charset="-122"/>
              </a:rPr>
              <a:t>利用率有时很低</a:t>
            </a:r>
            <a:r>
              <a:rPr lang="zh-CN" altLang="en-US" sz="2000" dirty="0">
                <a:solidFill>
                  <a:srgbClr val="0070C0"/>
                </a:solidFill>
                <a:latin typeface="微软雅黑" pitchFamily="34" charset="-122"/>
                <a:ea typeface="微软雅黑" pitchFamily="34" charset="-122"/>
              </a:rPr>
              <a:t>。 </a:t>
            </a:r>
          </a:p>
          <a:p>
            <a:pPr>
              <a:lnSpc>
                <a:spcPts val="3300"/>
              </a:lnSpc>
              <a:buClr>
                <a:srgbClr val="0070C0"/>
              </a:buClr>
            </a:pPr>
            <a:r>
              <a:rPr lang="en-US" altLang="zh-CN" sz="2000" dirty="0">
                <a:solidFill>
                  <a:srgbClr val="0070C0"/>
                </a:solidFill>
                <a:latin typeface="微软雅黑" pitchFamily="34" charset="-122"/>
                <a:ea typeface="微软雅黑" pitchFamily="34" charset="-122"/>
              </a:rPr>
              <a:t>(2) </a:t>
            </a:r>
            <a:r>
              <a:rPr lang="zh-CN" altLang="en-US" sz="2000" dirty="0">
                <a:solidFill>
                  <a:srgbClr val="0070C0"/>
                </a:solidFill>
                <a:latin typeface="微软雅黑" pitchFamily="34" charset="-122"/>
                <a:ea typeface="微软雅黑" pitchFamily="34" charset="-122"/>
              </a:rPr>
              <a:t>给每一个物理网络分配一个网络号会</a:t>
            </a:r>
            <a:r>
              <a:rPr lang="zh-CN" altLang="en-US" sz="2000" dirty="0">
                <a:solidFill>
                  <a:srgbClr val="C55A11"/>
                </a:solidFill>
                <a:latin typeface="微软雅黑" pitchFamily="34" charset="-122"/>
                <a:ea typeface="微软雅黑" pitchFamily="34" charset="-122"/>
              </a:rPr>
              <a:t>使路由表变得太大而使网络性能变坏</a:t>
            </a:r>
            <a:r>
              <a:rPr lang="zh-CN" altLang="en-US" sz="2000" dirty="0">
                <a:solidFill>
                  <a:srgbClr val="0070C0"/>
                </a:solidFill>
                <a:latin typeface="微软雅黑" pitchFamily="34" charset="-122"/>
                <a:ea typeface="微软雅黑" pitchFamily="34" charset="-122"/>
              </a:rPr>
              <a:t>。 </a:t>
            </a:r>
          </a:p>
          <a:p>
            <a:pPr>
              <a:lnSpc>
                <a:spcPts val="3300"/>
              </a:lnSpc>
              <a:buClr>
                <a:srgbClr val="0070C0"/>
              </a:buClr>
            </a:pPr>
            <a:r>
              <a:rPr lang="en-US" altLang="zh-CN" sz="2000" dirty="0">
                <a:solidFill>
                  <a:srgbClr val="0070C0"/>
                </a:solidFill>
                <a:latin typeface="微软雅黑" pitchFamily="34" charset="-122"/>
                <a:ea typeface="微软雅黑" pitchFamily="34" charset="-122"/>
              </a:rPr>
              <a:t>(3) </a:t>
            </a:r>
            <a:r>
              <a:rPr lang="zh-CN" altLang="en-US" sz="2000" dirty="0">
                <a:solidFill>
                  <a:srgbClr val="0070C0"/>
                </a:solidFill>
                <a:latin typeface="微软雅黑" pitchFamily="34" charset="-122"/>
                <a:ea typeface="微软雅黑" pitchFamily="34" charset="-122"/>
              </a:rPr>
              <a:t>两级的 </a:t>
            </a:r>
            <a:r>
              <a:rPr lang="en-US" altLang="zh-CN" sz="2000" dirty="0">
                <a:solidFill>
                  <a:srgbClr val="0070C0"/>
                </a:solidFill>
                <a:latin typeface="微软雅黑" pitchFamily="34" charset="-122"/>
                <a:ea typeface="微软雅黑" pitchFamily="34" charset="-122"/>
              </a:rPr>
              <a:t>IP </a:t>
            </a:r>
            <a:r>
              <a:rPr lang="zh-CN" altLang="en-US" sz="2000" dirty="0">
                <a:solidFill>
                  <a:srgbClr val="0070C0"/>
                </a:solidFill>
                <a:latin typeface="微软雅黑" pitchFamily="34" charset="-122"/>
                <a:ea typeface="微软雅黑" pitchFamily="34" charset="-122"/>
              </a:rPr>
              <a:t>地址（网络号</a:t>
            </a:r>
            <a:r>
              <a:rPr lang="en-US" altLang="zh-CN" sz="2000" dirty="0">
                <a:solidFill>
                  <a:srgbClr val="0070C0"/>
                </a:solidFill>
                <a:latin typeface="微软雅黑" pitchFamily="34" charset="-122"/>
                <a:ea typeface="微软雅黑" pitchFamily="34" charset="-122"/>
              </a:rPr>
              <a:t>+</a:t>
            </a:r>
            <a:r>
              <a:rPr lang="zh-CN" altLang="en-US" sz="2000" dirty="0">
                <a:solidFill>
                  <a:srgbClr val="0070C0"/>
                </a:solidFill>
                <a:latin typeface="微软雅黑" pitchFamily="34" charset="-122"/>
                <a:ea typeface="微软雅黑" pitchFamily="34" charset="-122"/>
              </a:rPr>
              <a:t>主机号）不够灵活。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4.3  </a:t>
            </a:r>
            <a:r>
              <a:rPr lang="zh-CN" altLang="en-US" dirty="0">
                <a:latin typeface="微软雅黑" panose="020B0503020204020204" pitchFamily="34" charset="-122"/>
              </a:rPr>
              <a:t>划分子网</a:t>
            </a:r>
          </a:p>
        </p:txBody>
      </p:sp>
      <p:sp>
        <p:nvSpPr>
          <p:cNvPr id="1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划分子网原因</a:t>
            </a:r>
          </a:p>
        </p:txBody>
      </p:sp>
    </p:spTree>
    <p:extLst>
      <p:ext uri="{BB962C8B-B14F-4D97-AF65-F5344CB8AC3E}">
        <p14:creationId xmlns:p14="http://schemas.microsoft.com/office/powerpoint/2010/main" val="2888356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4253" y="1241584"/>
            <a:ext cx="8424211" cy="1631216"/>
          </a:xfrm>
          <a:prstGeom prst="rect">
            <a:avLst/>
          </a:prstGeom>
        </p:spPr>
        <p:txBody>
          <a:bodyPr wrap="square">
            <a:spAutoFit/>
          </a:bodyPr>
          <a:lstStyle/>
          <a:p>
            <a:pPr>
              <a:lnSpc>
                <a:spcPts val="3000"/>
              </a:lnSpc>
              <a:buClr>
                <a:srgbClr val="0070C0"/>
              </a:buClr>
            </a:pPr>
            <a:r>
              <a:rPr lang="zh-CN" altLang="en-US" sz="2000" dirty="0">
                <a:solidFill>
                  <a:srgbClr val="0070C0"/>
                </a:solidFill>
                <a:latin typeface="微软雅黑" pitchFamily="34" charset="-122"/>
                <a:ea typeface="微软雅黑" pitchFamily="34" charset="-122"/>
              </a:rPr>
              <a:t>划分子网纯属一个</a:t>
            </a:r>
            <a:r>
              <a:rPr lang="zh-CN" altLang="en-US" sz="2000" dirty="0">
                <a:solidFill>
                  <a:srgbClr val="C55A11"/>
                </a:solidFill>
                <a:latin typeface="微软雅黑" pitchFamily="34" charset="-122"/>
                <a:ea typeface="微软雅黑" pitchFamily="34" charset="-122"/>
              </a:rPr>
              <a:t>单位内部的事情</a:t>
            </a:r>
            <a:r>
              <a:rPr lang="zh-CN" altLang="en-US" sz="2000" dirty="0">
                <a:solidFill>
                  <a:srgbClr val="0070C0"/>
                </a:solidFill>
                <a:latin typeface="微软雅黑" pitchFamily="34" charset="-122"/>
                <a:ea typeface="微软雅黑" pitchFamily="34" charset="-122"/>
              </a:rPr>
              <a:t>。单位对外仍然表现为没有划分子网的网络。</a:t>
            </a:r>
          </a:p>
          <a:p>
            <a:pPr>
              <a:lnSpc>
                <a:spcPts val="3000"/>
              </a:lnSpc>
              <a:buClr>
                <a:srgbClr val="0070C0"/>
              </a:buClr>
            </a:pPr>
            <a:r>
              <a:rPr lang="zh-CN" altLang="en-US" sz="2000" dirty="0">
                <a:solidFill>
                  <a:srgbClr val="C55A11"/>
                </a:solidFill>
                <a:latin typeface="微软雅黑" pitchFamily="34" charset="-122"/>
                <a:ea typeface="微软雅黑" pitchFamily="34" charset="-122"/>
              </a:rPr>
              <a:t>从主机号借用若干个位作为子网号 </a:t>
            </a:r>
            <a:r>
              <a:rPr lang="en-US" altLang="zh-CN" sz="2000" dirty="0">
                <a:solidFill>
                  <a:srgbClr val="C55A11"/>
                </a:solidFill>
                <a:latin typeface="微软雅黑" pitchFamily="34" charset="-122"/>
                <a:ea typeface="微软雅黑" pitchFamily="34" charset="-122"/>
              </a:rPr>
              <a:t>subnet-id</a:t>
            </a:r>
            <a:r>
              <a:rPr lang="zh-CN" altLang="en-US" sz="2000" dirty="0">
                <a:solidFill>
                  <a:srgbClr val="C55A11"/>
                </a:solidFill>
                <a:latin typeface="微软雅黑" pitchFamily="34" charset="-122"/>
                <a:ea typeface="微软雅黑" pitchFamily="34" charset="-122"/>
              </a:rPr>
              <a:t>，而主机号 </a:t>
            </a:r>
            <a:r>
              <a:rPr lang="en-US" altLang="zh-CN" sz="2000" dirty="0">
                <a:solidFill>
                  <a:srgbClr val="C55A11"/>
                </a:solidFill>
                <a:latin typeface="微软雅黑" pitchFamily="34" charset="-122"/>
                <a:ea typeface="微软雅黑" pitchFamily="34" charset="-122"/>
              </a:rPr>
              <a:t>host-id </a:t>
            </a:r>
            <a:r>
              <a:rPr lang="zh-CN" altLang="en-US" sz="2000" dirty="0">
                <a:solidFill>
                  <a:srgbClr val="C55A11"/>
                </a:solidFill>
                <a:latin typeface="微软雅黑" pitchFamily="34" charset="-122"/>
                <a:ea typeface="微软雅黑" pitchFamily="34" charset="-122"/>
              </a:rPr>
              <a:t>也就相应减少了若干个位。</a:t>
            </a:r>
          </a:p>
        </p:txBody>
      </p:sp>
      <p:grpSp>
        <p:nvGrpSpPr>
          <p:cNvPr id="11" name="组合 10"/>
          <p:cNvGrpSpPr/>
          <p:nvPr/>
        </p:nvGrpSpPr>
        <p:grpSpPr>
          <a:xfrm>
            <a:off x="2576212" y="2805387"/>
            <a:ext cx="3951300" cy="1206523"/>
            <a:chOff x="1839416" y="3577204"/>
            <a:chExt cx="5490146" cy="1676404"/>
          </a:xfrm>
        </p:grpSpPr>
        <p:grpSp>
          <p:nvGrpSpPr>
            <p:cNvPr id="12" name="Group 19"/>
            <p:cNvGrpSpPr>
              <a:grpSpLocks/>
            </p:cNvGrpSpPr>
            <p:nvPr/>
          </p:nvGrpSpPr>
          <p:grpSpPr bwMode="auto">
            <a:xfrm>
              <a:off x="4160912" y="3577204"/>
              <a:ext cx="3168650" cy="500062"/>
              <a:chOff x="2375" y="2045"/>
              <a:chExt cx="1996" cy="430"/>
            </a:xfrm>
          </p:grpSpPr>
          <p:sp>
            <p:nvSpPr>
              <p:cNvPr id="26" name="Line 13"/>
              <p:cNvSpPr>
                <a:spLocks noChangeShapeType="1"/>
              </p:cNvSpPr>
              <p:nvPr/>
            </p:nvSpPr>
            <p:spPr bwMode="auto">
              <a:xfrm>
                <a:off x="4371" y="2045"/>
                <a:ext cx="0" cy="430"/>
              </a:xfrm>
              <a:prstGeom prst="line">
                <a:avLst/>
              </a:prstGeom>
              <a:noFill/>
              <a:ln w="190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 name="Line 14"/>
              <p:cNvSpPr>
                <a:spLocks noChangeShapeType="1"/>
              </p:cNvSpPr>
              <p:nvPr/>
            </p:nvSpPr>
            <p:spPr bwMode="auto">
              <a:xfrm>
                <a:off x="2375" y="2045"/>
                <a:ext cx="0" cy="430"/>
              </a:xfrm>
              <a:prstGeom prst="line">
                <a:avLst/>
              </a:prstGeom>
              <a:noFill/>
              <a:ln w="190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13" name="Group 21"/>
            <p:cNvGrpSpPr>
              <a:grpSpLocks/>
            </p:cNvGrpSpPr>
            <p:nvPr/>
          </p:nvGrpSpPr>
          <p:grpSpPr bwMode="auto">
            <a:xfrm>
              <a:off x="1867991" y="3589909"/>
              <a:ext cx="5454650" cy="1655763"/>
              <a:chOff x="755" y="2225"/>
              <a:chExt cx="3436" cy="1043"/>
            </a:xfrm>
          </p:grpSpPr>
          <p:sp>
            <p:nvSpPr>
              <p:cNvPr id="22" name="Line 9"/>
              <p:cNvSpPr>
                <a:spLocks noChangeShapeType="1"/>
              </p:cNvSpPr>
              <p:nvPr/>
            </p:nvSpPr>
            <p:spPr bwMode="auto">
              <a:xfrm>
                <a:off x="755" y="3122"/>
                <a:ext cx="3436" cy="0"/>
              </a:xfrm>
              <a:prstGeom prst="line">
                <a:avLst/>
              </a:prstGeom>
              <a:noFill/>
              <a:ln w="19050">
                <a:solidFill>
                  <a:srgbClr val="33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 name="Text Box 10"/>
              <p:cNvSpPr txBox="1">
                <a:spLocks noChangeArrowheads="1"/>
              </p:cNvSpPr>
              <p:nvPr/>
            </p:nvSpPr>
            <p:spPr bwMode="auto">
              <a:xfrm>
                <a:off x="2218" y="2999"/>
                <a:ext cx="559" cy="269"/>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rgbClr val="0000CC"/>
                    </a:solidFill>
                    <a:effectLst/>
                    <a:uLnTx/>
                    <a:uFillTx/>
                    <a:latin typeface="微软雅黑" pitchFamily="34" charset="-122"/>
                    <a:ea typeface="微软雅黑" pitchFamily="34" charset="-122"/>
                  </a:rPr>
                  <a:t>32 </a:t>
                </a:r>
                <a:r>
                  <a:rPr kumimoji="0" lang="zh-CN" altLang="en-US" sz="1400" b="1" i="0" u="none" strike="noStrike" kern="0" cap="none" spc="0" normalizeH="0" baseline="0" noProof="0" dirty="0">
                    <a:ln>
                      <a:noFill/>
                    </a:ln>
                    <a:solidFill>
                      <a:srgbClr val="0000CC"/>
                    </a:solidFill>
                    <a:effectLst/>
                    <a:uLnTx/>
                    <a:uFillTx/>
                    <a:latin typeface="微软雅黑" pitchFamily="34" charset="-122"/>
                    <a:ea typeface="微软雅黑" pitchFamily="34" charset="-122"/>
                  </a:rPr>
                  <a:t>位</a:t>
                </a:r>
              </a:p>
            </p:txBody>
          </p:sp>
          <p:sp>
            <p:nvSpPr>
              <p:cNvPr id="24" name="Line 15"/>
              <p:cNvSpPr>
                <a:spLocks noChangeShapeType="1"/>
              </p:cNvSpPr>
              <p:nvPr/>
            </p:nvSpPr>
            <p:spPr bwMode="auto">
              <a:xfrm>
                <a:off x="2199" y="2350"/>
                <a:ext cx="1992" cy="0"/>
              </a:xfrm>
              <a:prstGeom prst="line">
                <a:avLst/>
              </a:prstGeom>
              <a:noFill/>
              <a:ln w="19050">
                <a:solidFill>
                  <a:srgbClr val="33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 name="Text Box 16"/>
              <p:cNvSpPr txBox="1">
                <a:spLocks noChangeArrowheads="1"/>
              </p:cNvSpPr>
              <p:nvPr/>
            </p:nvSpPr>
            <p:spPr bwMode="auto">
              <a:xfrm>
                <a:off x="2765" y="2225"/>
                <a:ext cx="790" cy="269"/>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本地地址</a:t>
                </a:r>
              </a:p>
            </p:txBody>
          </p:sp>
        </p:grpSp>
        <p:grpSp>
          <p:nvGrpSpPr>
            <p:cNvPr id="14" name="Group 20"/>
            <p:cNvGrpSpPr>
              <a:grpSpLocks/>
            </p:cNvGrpSpPr>
            <p:nvPr/>
          </p:nvGrpSpPr>
          <p:grpSpPr bwMode="auto">
            <a:xfrm>
              <a:off x="1842591" y="4644008"/>
              <a:ext cx="5486401" cy="609600"/>
              <a:chOff x="739" y="2832"/>
              <a:chExt cx="3456" cy="430"/>
            </a:xfrm>
          </p:grpSpPr>
          <p:sp>
            <p:nvSpPr>
              <p:cNvPr id="20" name="Line 8"/>
              <p:cNvSpPr>
                <a:spLocks noChangeShapeType="1"/>
              </p:cNvSpPr>
              <p:nvPr/>
            </p:nvSpPr>
            <p:spPr bwMode="auto">
              <a:xfrm>
                <a:off x="739" y="2832"/>
                <a:ext cx="0" cy="430"/>
              </a:xfrm>
              <a:prstGeom prst="line">
                <a:avLst/>
              </a:prstGeom>
              <a:noFill/>
              <a:ln w="190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 name="Line 17"/>
              <p:cNvSpPr>
                <a:spLocks noChangeShapeType="1"/>
              </p:cNvSpPr>
              <p:nvPr/>
            </p:nvSpPr>
            <p:spPr bwMode="auto">
              <a:xfrm>
                <a:off x="4195" y="2832"/>
                <a:ext cx="0" cy="430"/>
              </a:xfrm>
              <a:prstGeom prst="line">
                <a:avLst/>
              </a:prstGeom>
              <a:noFill/>
              <a:ln w="190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15" name="Group 18"/>
            <p:cNvGrpSpPr>
              <a:grpSpLocks/>
            </p:cNvGrpSpPr>
            <p:nvPr/>
          </p:nvGrpSpPr>
          <p:grpSpPr bwMode="auto">
            <a:xfrm>
              <a:off x="1839416" y="4105856"/>
              <a:ext cx="5482976" cy="612776"/>
              <a:chOff x="737" y="2493"/>
              <a:chExt cx="3894" cy="386"/>
            </a:xfrm>
          </p:grpSpPr>
          <p:sp>
            <p:nvSpPr>
              <p:cNvPr id="16" name="Rectangle 6"/>
              <p:cNvSpPr>
                <a:spLocks noChangeArrowheads="1"/>
              </p:cNvSpPr>
              <p:nvPr/>
            </p:nvSpPr>
            <p:spPr bwMode="auto">
              <a:xfrm>
                <a:off x="737" y="2493"/>
                <a:ext cx="1650" cy="386"/>
              </a:xfrm>
              <a:prstGeom prst="rect">
                <a:avLst/>
              </a:prstGeom>
              <a:solidFill>
                <a:srgbClr val="0087CD"/>
              </a:solidFill>
              <a:ln w="19050" algn="ctr">
                <a:solidFill>
                  <a:schemeClr val="tx1"/>
                </a:solidFill>
                <a:miter lim="800000"/>
                <a:headEnd/>
                <a:tailEnd/>
              </a:ln>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网络号</a:t>
                </a:r>
                <a:endParaRPr kumimoji="0" lang="en-US" altLang="zh-CN" sz="14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17" name="Rectangle 7"/>
              <p:cNvSpPr>
                <a:spLocks noChangeArrowheads="1"/>
              </p:cNvSpPr>
              <p:nvPr/>
            </p:nvSpPr>
            <p:spPr bwMode="auto">
              <a:xfrm>
                <a:off x="2387" y="2494"/>
                <a:ext cx="2244" cy="385"/>
              </a:xfrm>
              <a:prstGeom prst="rect">
                <a:avLst/>
              </a:prstGeom>
              <a:solidFill>
                <a:srgbClr val="00FFFF"/>
              </a:solidFill>
              <a:ln w="19050" algn="ctr">
                <a:solidFill>
                  <a:schemeClr val="tx1"/>
                </a:solidFill>
                <a:miter lim="800000"/>
                <a:headEnd/>
                <a:tailEnd/>
              </a:ln>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zh-CN" sz="14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 name="Rectangle 11"/>
              <p:cNvSpPr>
                <a:spLocks noChangeArrowheads="1"/>
              </p:cNvSpPr>
              <p:nvPr/>
            </p:nvSpPr>
            <p:spPr bwMode="auto">
              <a:xfrm>
                <a:off x="3613" y="2547"/>
                <a:ext cx="967" cy="258"/>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主机号</a:t>
                </a:r>
                <a:endParaRPr kumimoji="0" lang="en-US" altLang="zh-CN"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9" name="Rectangle 12"/>
              <p:cNvSpPr>
                <a:spLocks noChangeArrowheads="1"/>
              </p:cNvSpPr>
              <p:nvPr/>
            </p:nvSpPr>
            <p:spPr bwMode="auto">
              <a:xfrm>
                <a:off x="2476" y="2548"/>
                <a:ext cx="1068" cy="284"/>
              </a:xfrm>
              <a:prstGeom prst="rect">
                <a:avLst/>
              </a:prstGeom>
              <a:solidFill>
                <a:srgbClr val="00B05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子网号</a:t>
                </a:r>
                <a:endParaRPr kumimoji="0" lang="en-US" altLang="zh-CN" sz="14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grpSp>
      </p:grpSp>
      <p:sp>
        <p:nvSpPr>
          <p:cNvPr id="29" name="矩形 28"/>
          <p:cNvSpPr/>
          <p:nvPr/>
        </p:nvSpPr>
        <p:spPr>
          <a:xfrm>
            <a:off x="1226947" y="4233117"/>
            <a:ext cx="7360078" cy="406971"/>
          </a:xfrm>
          <a:prstGeom prst="rect">
            <a:avLst/>
          </a:prstGeom>
        </p:spPr>
        <p:txBody>
          <a:bodyPr wrap="square">
            <a:spAutoFit/>
          </a:bodyPr>
          <a:lstStyle/>
          <a:p>
            <a:pPr algn="ctr">
              <a:lnSpc>
                <a:spcPts val="2700"/>
              </a:lnSpc>
            </a:pPr>
            <a:r>
              <a:rPr lang="en-US" altLang="zh-CN" b="1" dirty="0">
                <a:solidFill>
                  <a:srgbClr val="C55A11"/>
                </a:solidFill>
                <a:latin typeface="微软雅黑" pitchFamily="34" charset="-122"/>
                <a:ea typeface="微软雅黑" pitchFamily="34" charset="-122"/>
              </a:rPr>
              <a:t>IP</a:t>
            </a:r>
            <a:r>
              <a:rPr lang="zh-CN" altLang="en-US" b="1" dirty="0">
                <a:solidFill>
                  <a:srgbClr val="C55A11"/>
                </a:solidFill>
                <a:latin typeface="微软雅黑" pitchFamily="34" charset="-122"/>
                <a:ea typeface="微软雅黑" pitchFamily="34" charset="-122"/>
              </a:rPr>
              <a:t>地址 </a:t>
            </a:r>
            <a:r>
              <a:rPr lang="en-US" altLang="zh-CN" b="1" dirty="0">
                <a:solidFill>
                  <a:srgbClr val="C55A11"/>
                </a:solidFill>
                <a:latin typeface="微软雅黑" pitchFamily="34" charset="-122"/>
                <a:ea typeface="微软雅黑" pitchFamily="34" charset="-122"/>
              </a:rPr>
              <a:t>::= {&lt;</a:t>
            </a:r>
            <a:r>
              <a:rPr lang="zh-CN" altLang="en-US" b="1" dirty="0">
                <a:solidFill>
                  <a:srgbClr val="C55A11"/>
                </a:solidFill>
                <a:latin typeface="微软雅黑" pitchFamily="34" charset="-122"/>
                <a:ea typeface="微软雅黑" pitchFamily="34" charset="-122"/>
              </a:rPr>
              <a:t>网络号</a:t>
            </a:r>
            <a:r>
              <a:rPr lang="en-US" altLang="zh-CN" b="1" dirty="0">
                <a:solidFill>
                  <a:srgbClr val="C55A11"/>
                </a:solidFill>
                <a:latin typeface="微软雅黑" pitchFamily="34" charset="-122"/>
                <a:ea typeface="微软雅黑" pitchFamily="34" charset="-122"/>
              </a:rPr>
              <a:t>&gt;, &lt;</a:t>
            </a:r>
            <a:r>
              <a:rPr lang="zh-CN" altLang="en-US" b="1" dirty="0">
                <a:solidFill>
                  <a:srgbClr val="C55A11"/>
                </a:solidFill>
                <a:latin typeface="微软雅黑" pitchFamily="34" charset="-122"/>
                <a:ea typeface="微软雅黑" pitchFamily="34" charset="-122"/>
              </a:rPr>
              <a:t>子网号</a:t>
            </a:r>
            <a:r>
              <a:rPr lang="en-US" altLang="zh-CN" b="1" dirty="0">
                <a:solidFill>
                  <a:srgbClr val="C55A11"/>
                </a:solidFill>
                <a:latin typeface="微软雅黑" pitchFamily="34" charset="-122"/>
                <a:ea typeface="微软雅黑" pitchFamily="34" charset="-122"/>
              </a:rPr>
              <a:t>&gt;, &lt;</a:t>
            </a:r>
            <a:r>
              <a:rPr lang="zh-CN" altLang="en-US" b="1" dirty="0">
                <a:solidFill>
                  <a:srgbClr val="C55A11"/>
                </a:solidFill>
                <a:latin typeface="微软雅黑" pitchFamily="34" charset="-122"/>
                <a:ea typeface="微软雅黑" pitchFamily="34" charset="-122"/>
              </a:rPr>
              <a:t>主机号</a:t>
            </a:r>
            <a:r>
              <a:rPr lang="en-US" altLang="zh-CN" b="1" dirty="0">
                <a:solidFill>
                  <a:srgbClr val="C55A11"/>
                </a:solidFill>
                <a:latin typeface="微软雅黑" pitchFamily="34" charset="-122"/>
                <a:ea typeface="微软雅黑" pitchFamily="34" charset="-122"/>
              </a:rPr>
              <a:t>&gt;}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4.3  </a:t>
            </a:r>
            <a:r>
              <a:rPr lang="zh-CN" altLang="en-US" dirty="0">
                <a:latin typeface="微软雅黑" panose="020B0503020204020204" pitchFamily="34" charset="-122"/>
              </a:rPr>
              <a:t>划分子网</a:t>
            </a:r>
            <a:endParaRPr lang="zh-CN" altLang="en-US" dirty="0"/>
          </a:p>
        </p:txBody>
      </p:sp>
      <p:sp>
        <p:nvSpPr>
          <p:cNvPr id="3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划分子网的基本思路</a:t>
            </a:r>
          </a:p>
        </p:txBody>
      </p:sp>
    </p:spTree>
    <p:extLst>
      <p:ext uri="{BB962C8B-B14F-4D97-AF65-F5344CB8AC3E}">
        <p14:creationId xmlns:p14="http://schemas.microsoft.com/office/powerpoint/2010/main" val="1180011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p:cNvSpPr>
            <a:spLocks noChangeArrowheads="1"/>
          </p:cNvSpPr>
          <p:nvPr/>
        </p:nvSpPr>
        <p:spPr bwMode="auto">
          <a:xfrm>
            <a:off x="1611812" y="1524765"/>
            <a:ext cx="1368406" cy="525317"/>
          </a:xfrm>
          <a:prstGeom prst="roundRect">
            <a:avLst>
              <a:gd name="adj" fmla="val 16667"/>
            </a:avLst>
          </a:prstGeom>
          <a:gradFill>
            <a:gsLst>
              <a:gs pos="0">
                <a:schemeClr val="bg1">
                  <a:lumMod val="98000"/>
                  <a:lumOff val="2000"/>
                </a:schemeClr>
              </a:gs>
              <a:gs pos="100000">
                <a:schemeClr val="bg1">
                  <a:alpha val="67000"/>
                </a:schemeClr>
              </a:gs>
            </a:gsLst>
            <a:lin ang="0" scaled="1"/>
          </a:gradFill>
          <a:ln w="9525">
            <a:solidFill>
              <a:srgbClr val="333399"/>
            </a:solidFill>
            <a:round/>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0" name="Line 3"/>
          <p:cNvSpPr>
            <a:spLocks noChangeShapeType="1"/>
          </p:cNvSpPr>
          <p:nvPr/>
        </p:nvSpPr>
        <p:spPr bwMode="auto">
          <a:xfrm flipV="1">
            <a:off x="2770874" y="3314233"/>
            <a:ext cx="64331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300" b="1">
              <a:latin typeface="微软雅黑" pitchFamily="34" charset="-122"/>
              <a:ea typeface="微软雅黑" pitchFamily="34" charset="-122"/>
            </a:endParaRPr>
          </a:p>
        </p:txBody>
      </p:sp>
      <p:sp>
        <p:nvSpPr>
          <p:cNvPr id="11" name="Line 4"/>
          <p:cNvSpPr>
            <a:spLocks noChangeShapeType="1"/>
          </p:cNvSpPr>
          <p:nvPr/>
        </p:nvSpPr>
        <p:spPr bwMode="auto">
          <a:xfrm>
            <a:off x="3595183" y="2317809"/>
            <a:ext cx="161374" cy="49720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300" b="1">
              <a:latin typeface="微软雅黑" pitchFamily="34" charset="-122"/>
              <a:ea typeface="微软雅黑" pitchFamily="34" charset="-122"/>
            </a:endParaRPr>
          </a:p>
        </p:txBody>
      </p:sp>
      <p:sp>
        <p:nvSpPr>
          <p:cNvPr id="12" name="Line 5"/>
          <p:cNvSpPr>
            <a:spLocks noChangeShapeType="1"/>
          </p:cNvSpPr>
          <p:nvPr/>
        </p:nvSpPr>
        <p:spPr bwMode="auto">
          <a:xfrm flipH="1">
            <a:off x="6599134" y="2517093"/>
            <a:ext cx="427422" cy="4982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300" b="1">
              <a:latin typeface="微软雅黑" pitchFamily="34" charset="-122"/>
              <a:ea typeface="微软雅黑" pitchFamily="34" charset="-122"/>
            </a:endParaRPr>
          </a:p>
        </p:txBody>
      </p:sp>
      <p:sp>
        <p:nvSpPr>
          <p:cNvPr id="13" name="Line 6"/>
          <p:cNvSpPr>
            <a:spLocks noChangeShapeType="1"/>
          </p:cNvSpPr>
          <p:nvPr/>
        </p:nvSpPr>
        <p:spPr bwMode="auto">
          <a:xfrm flipH="1">
            <a:off x="5203468" y="2057859"/>
            <a:ext cx="58239" cy="658519"/>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300" b="1">
              <a:latin typeface="微软雅黑" pitchFamily="34" charset="-122"/>
              <a:ea typeface="微软雅黑" pitchFamily="34" charset="-122"/>
            </a:endParaRPr>
          </a:p>
        </p:txBody>
      </p:sp>
      <p:sp>
        <p:nvSpPr>
          <p:cNvPr id="14" name="Line 7"/>
          <p:cNvSpPr>
            <a:spLocks noChangeShapeType="1"/>
          </p:cNvSpPr>
          <p:nvPr/>
        </p:nvSpPr>
        <p:spPr bwMode="auto">
          <a:xfrm flipV="1">
            <a:off x="5477151" y="3861763"/>
            <a:ext cx="0" cy="49720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300" b="1">
              <a:latin typeface="微软雅黑" pitchFamily="34" charset="-122"/>
              <a:ea typeface="微软雅黑" pitchFamily="34" charset="-122"/>
            </a:endParaRPr>
          </a:p>
        </p:txBody>
      </p:sp>
      <p:sp>
        <p:nvSpPr>
          <p:cNvPr id="15" name="Line 8"/>
          <p:cNvSpPr>
            <a:spLocks noChangeShapeType="1"/>
          </p:cNvSpPr>
          <p:nvPr/>
        </p:nvSpPr>
        <p:spPr bwMode="auto">
          <a:xfrm>
            <a:off x="4303649" y="2219173"/>
            <a:ext cx="0" cy="44788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300" b="1">
              <a:latin typeface="微软雅黑" pitchFamily="34" charset="-122"/>
              <a:ea typeface="微软雅黑" pitchFamily="34" charset="-122"/>
            </a:endParaRPr>
          </a:p>
        </p:txBody>
      </p:sp>
      <p:sp>
        <p:nvSpPr>
          <p:cNvPr id="16" name="Line 9"/>
          <p:cNvSpPr>
            <a:spLocks noChangeShapeType="1"/>
          </p:cNvSpPr>
          <p:nvPr/>
        </p:nvSpPr>
        <p:spPr bwMode="auto">
          <a:xfrm flipH="1">
            <a:off x="6276387" y="2317809"/>
            <a:ext cx="161374" cy="44889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300" b="1">
              <a:latin typeface="微软雅黑" pitchFamily="34" charset="-122"/>
              <a:ea typeface="微软雅黑" pitchFamily="34" charset="-122"/>
            </a:endParaRPr>
          </a:p>
        </p:txBody>
      </p:sp>
      <p:sp>
        <p:nvSpPr>
          <p:cNvPr id="17" name="Line 10"/>
          <p:cNvSpPr>
            <a:spLocks noChangeShapeType="1"/>
          </p:cNvSpPr>
          <p:nvPr/>
        </p:nvSpPr>
        <p:spPr bwMode="auto">
          <a:xfrm flipV="1">
            <a:off x="4778228" y="3811439"/>
            <a:ext cx="53428" cy="44788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300" b="1">
              <a:latin typeface="微软雅黑" pitchFamily="34" charset="-122"/>
              <a:ea typeface="微软雅黑" pitchFamily="34" charset="-122"/>
            </a:endParaRPr>
          </a:p>
        </p:txBody>
      </p:sp>
      <p:sp>
        <p:nvSpPr>
          <p:cNvPr id="18" name="Line 11"/>
          <p:cNvSpPr>
            <a:spLocks noChangeShapeType="1"/>
          </p:cNvSpPr>
          <p:nvPr/>
        </p:nvSpPr>
        <p:spPr bwMode="auto">
          <a:xfrm flipV="1">
            <a:off x="3838724" y="3562835"/>
            <a:ext cx="107946" cy="54753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300" b="1">
              <a:latin typeface="微软雅黑" pitchFamily="34" charset="-122"/>
              <a:ea typeface="微软雅黑" pitchFamily="34" charset="-122"/>
            </a:endParaRPr>
          </a:p>
        </p:txBody>
      </p:sp>
      <p:sp>
        <p:nvSpPr>
          <p:cNvPr id="19" name="Line 12"/>
          <p:cNvSpPr>
            <a:spLocks noChangeShapeType="1"/>
          </p:cNvSpPr>
          <p:nvPr/>
        </p:nvSpPr>
        <p:spPr bwMode="auto">
          <a:xfrm flipH="1" flipV="1">
            <a:off x="6704901" y="3662478"/>
            <a:ext cx="589886" cy="9964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300" b="1">
              <a:latin typeface="微软雅黑" pitchFamily="34" charset="-122"/>
              <a:ea typeface="微软雅黑" pitchFamily="34" charset="-122"/>
            </a:endParaRPr>
          </a:p>
        </p:txBody>
      </p:sp>
      <p:sp>
        <p:nvSpPr>
          <p:cNvPr id="29" name="Text Box 22"/>
          <p:cNvSpPr txBox="1">
            <a:spLocks noChangeArrowheads="1"/>
          </p:cNvSpPr>
          <p:nvPr/>
        </p:nvSpPr>
        <p:spPr bwMode="auto">
          <a:xfrm rot="5211293">
            <a:off x="7174097" y="2900312"/>
            <a:ext cx="34496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a:t>
            </a:r>
          </a:p>
        </p:txBody>
      </p:sp>
      <p:sp>
        <p:nvSpPr>
          <p:cNvPr id="30" name="Text Box 23"/>
          <p:cNvSpPr txBox="1">
            <a:spLocks noChangeArrowheads="1"/>
          </p:cNvSpPr>
          <p:nvPr/>
        </p:nvSpPr>
        <p:spPr bwMode="auto">
          <a:xfrm rot="546999">
            <a:off x="4180503" y="3966688"/>
            <a:ext cx="34496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a:t>
            </a:r>
          </a:p>
        </p:txBody>
      </p:sp>
      <p:sp>
        <p:nvSpPr>
          <p:cNvPr id="31" name="Text Box 24"/>
          <p:cNvSpPr txBox="1">
            <a:spLocks noChangeArrowheads="1"/>
          </p:cNvSpPr>
          <p:nvPr/>
        </p:nvSpPr>
        <p:spPr bwMode="auto">
          <a:xfrm rot="21237460">
            <a:off x="4577396" y="1934585"/>
            <a:ext cx="34496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a:latin typeface="微软雅黑" pitchFamily="34" charset="-122"/>
                <a:ea typeface="微软雅黑" pitchFamily="34" charset="-122"/>
              </a:rPr>
              <a:t>…</a:t>
            </a:r>
          </a:p>
        </p:txBody>
      </p:sp>
      <p:sp>
        <p:nvSpPr>
          <p:cNvPr id="32" name="Text Box 25"/>
          <p:cNvSpPr txBox="1">
            <a:spLocks noChangeArrowheads="1"/>
          </p:cNvSpPr>
          <p:nvPr/>
        </p:nvSpPr>
        <p:spPr bwMode="auto">
          <a:xfrm>
            <a:off x="2928962" y="1923335"/>
            <a:ext cx="10711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145.13.3.10</a:t>
            </a:r>
          </a:p>
        </p:txBody>
      </p:sp>
      <p:sp>
        <p:nvSpPr>
          <p:cNvPr id="33" name="Text Box 26"/>
          <p:cNvSpPr txBox="1">
            <a:spLocks noChangeArrowheads="1"/>
          </p:cNvSpPr>
          <p:nvPr/>
        </p:nvSpPr>
        <p:spPr bwMode="auto">
          <a:xfrm>
            <a:off x="3759848" y="1694862"/>
            <a:ext cx="10711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itchFamily="34" charset="-122"/>
                <a:ea typeface="微软雅黑" pitchFamily="34" charset="-122"/>
              </a:rPr>
              <a:t>145.13.3.11</a:t>
            </a:r>
          </a:p>
        </p:txBody>
      </p:sp>
      <p:sp>
        <p:nvSpPr>
          <p:cNvPr id="34" name="Text Box 27"/>
          <p:cNvSpPr txBox="1">
            <a:spLocks noChangeArrowheads="1"/>
          </p:cNvSpPr>
          <p:nvPr/>
        </p:nvSpPr>
        <p:spPr bwMode="auto">
          <a:xfrm>
            <a:off x="5361321" y="1720875"/>
            <a:ext cx="116570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145.13.3.101</a:t>
            </a:r>
          </a:p>
        </p:txBody>
      </p:sp>
      <p:sp>
        <p:nvSpPr>
          <p:cNvPr id="35" name="Text Box 28"/>
          <p:cNvSpPr txBox="1">
            <a:spLocks noChangeArrowheads="1"/>
          </p:cNvSpPr>
          <p:nvPr/>
        </p:nvSpPr>
        <p:spPr bwMode="auto">
          <a:xfrm>
            <a:off x="6522069" y="2057859"/>
            <a:ext cx="10711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145.13.7.34</a:t>
            </a:r>
          </a:p>
        </p:txBody>
      </p:sp>
      <p:sp>
        <p:nvSpPr>
          <p:cNvPr id="36" name="Text Box 29"/>
          <p:cNvSpPr txBox="1">
            <a:spLocks noChangeArrowheads="1"/>
          </p:cNvSpPr>
          <p:nvPr/>
        </p:nvSpPr>
        <p:spPr bwMode="auto">
          <a:xfrm>
            <a:off x="7213310" y="2364704"/>
            <a:ext cx="10711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145.13.7.35</a:t>
            </a:r>
          </a:p>
        </p:txBody>
      </p:sp>
      <p:sp>
        <p:nvSpPr>
          <p:cNvPr id="37" name="Text Box 30"/>
          <p:cNvSpPr txBox="1">
            <a:spLocks noChangeArrowheads="1"/>
          </p:cNvSpPr>
          <p:nvPr/>
        </p:nvSpPr>
        <p:spPr bwMode="auto">
          <a:xfrm>
            <a:off x="6814157" y="3915394"/>
            <a:ext cx="10711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145.13.7.56</a:t>
            </a:r>
          </a:p>
        </p:txBody>
      </p:sp>
      <p:sp>
        <p:nvSpPr>
          <p:cNvPr id="38" name="Text Box 31"/>
          <p:cNvSpPr txBox="1">
            <a:spLocks noChangeArrowheads="1"/>
          </p:cNvSpPr>
          <p:nvPr/>
        </p:nvSpPr>
        <p:spPr bwMode="auto">
          <a:xfrm>
            <a:off x="3221946" y="4284446"/>
            <a:ext cx="116570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145.13.21.23</a:t>
            </a:r>
          </a:p>
        </p:txBody>
      </p:sp>
      <p:sp>
        <p:nvSpPr>
          <p:cNvPr id="39" name="Text Box 32"/>
          <p:cNvSpPr txBox="1">
            <a:spLocks noChangeArrowheads="1"/>
          </p:cNvSpPr>
          <p:nvPr/>
        </p:nvSpPr>
        <p:spPr bwMode="auto">
          <a:xfrm>
            <a:off x="4259765" y="4526999"/>
            <a:ext cx="10711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145.13.21.9</a:t>
            </a:r>
          </a:p>
        </p:txBody>
      </p:sp>
      <p:sp>
        <p:nvSpPr>
          <p:cNvPr id="40" name="Text Box 33"/>
          <p:cNvSpPr txBox="1">
            <a:spLocks noChangeArrowheads="1"/>
          </p:cNvSpPr>
          <p:nvPr/>
        </p:nvSpPr>
        <p:spPr bwMode="auto">
          <a:xfrm>
            <a:off x="5568631" y="4264353"/>
            <a:ext cx="10711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145.13.21.8</a:t>
            </a:r>
          </a:p>
        </p:txBody>
      </p:sp>
      <p:sp>
        <p:nvSpPr>
          <p:cNvPr id="41" name="Line 34"/>
          <p:cNvSpPr>
            <a:spLocks noChangeShapeType="1"/>
          </p:cNvSpPr>
          <p:nvPr/>
        </p:nvSpPr>
        <p:spPr bwMode="auto">
          <a:xfrm>
            <a:off x="1933470" y="2466769"/>
            <a:ext cx="1018399" cy="847464"/>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35"/>
          <p:cNvSpPr>
            <a:spLocks noChangeShapeType="1"/>
          </p:cNvSpPr>
          <p:nvPr/>
        </p:nvSpPr>
        <p:spPr bwMode="auto">
          <a:xfrm>
            <a:off x="1825523" y="2466769"/>
            <a:ext cx="0" cy="1295351"/>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Line 36"/>
          <p:cNvSpPr>
            <a:spLocks noChangeShapeType="1"/>
          </p:cNvSpPr>
          <p:nvPr/>
        </p:nvSpPr>
        <p:spPr bwMode="auto">
          <a:xfrm flipV="1">
            <a:off x="1880042" y="3362544"/>
            <a:ext cx="1018399" cy="499219"/>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4" name="AutoShape 37"/>
          <p:cNvSpPr>
            <a:spLocks noChangeArrowheads="1"/>
          </p:cNvSpPr>
          <p:nvPr/>
        </p:nvSpPr>
        <p:spPr bwMode="auto">
          <a:xfrm>
            <a:off x="1523493" y="4067494"/>
            <a:ext cx="1738898" cy="720947"/>
          </a:xfrm>
          <a:prstGeom prst="wedgeRoundRectCallout">
            <a:avLst>
              <a:gd name="adj1" fmla="val 29555"/>
              <a:gd name="adj2" fmla="val -130825"/>
              <a:gd name="adj3" fmla="val 16667"/>
            </a:avLst>
          </a:prstGeom>
          <a:gradFill>
            <a:gsLst>
              <a:gs pos="0">
                <a:schemeClr val="bg1">
                  <a:lumMod val="98000"/>
                  <a:lumOff val="2000"/>
                </a:schemeClr>
              </a:gs>
              <a:gs pos="100000">
                <a:schemeClr val="bg1">
                  <a:alpha val="67000"/>
                </a:schemeClr>
              </a:gs>
            </a:gsLst>
            <a:lin ang="0" scaled="1"/>
          </a:gradFill>
          <a:ln w="9525">
            <a:solidFill>
              <a:schemeClr val="tx1"/>
            </a:solidFill>
            <a:miter lim="800000"/>
            <a:headEnd/>
            <a:tailEnd/>
          </a:ln>
          <a:effectLst/>
        </p:spPr>
        <p:txBody>
          <a:bodyPr/>
          <a:lstStyle/>
          <a:p>
            <a:pPr algn="ctr"/>
            <a:endParaRPr kumimoji="1" lang="zh-CN" altLang="zh-CN" sz="1300" b="1">
              <a:latin typeface="微软雅黑" pitchFamily="34" charset="-122"/>
              <a:ea typeface="微软雅黑" pitchFamily="34" charset="-122"/>
            </a:endParaRPr>
          </a:p>
        </p:txBody>
      </p:sp>
      <p:sp>
        <p:nvSpPr>
          <p:cNvPr id="45" name="Text Box 38"/>
          <p:cNvSpPr txBox="1">
            <a:spLocks noChangeArrowheads="1"/>
          </p:cNvSpPr>
          <p:nvPr/>
        </p:nvSpPr>
        <p:spPr bwMode="auto">
          <a:xfrm>
            <a:off x="1496732" y="4049777"/>
            <a:ext cx="174131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400" b="1" dirty="0">
                <a:solidFill>
                  <a:srgbClr val="0070C0"/>
                </a:solidFill>
                <a:latin typeface="微软雅黑" pitchFamily="34" charset="-122"/>
                <a:ea typeface="微软雅黑" pitchFamily="34" charset="-122"/>
              </a:rPr>
              <a:t>所有到网络 </a:t>
            </a:r>
            <a:r>
              <a:rPr kumimoji="1" lang="en-US" altLang="zh-CN" sz="1400" b="1" dirty="0">
                <a:solidFill>
                  <a:srgbClr val="0070C0"/>
                </a:solidFill>
                <a:latin typeface="微软雅黑" pitchFamily="34" charset="-122"/>
                <a:ea typeface="微软雅黑" pitchFamily="34" charset="-122"/>
              </a:rPr>
              <a:t>145.13.0.0</a:t>
            </a:r>
            <a:r>
              <a:rPr kumimoji="1" lang="zh-CN" altLang="en-US" sz="1400" b="1" dirty="0">
                <a:solidFill>
                  <a:srgbClr val="0070C0"/>
                </a:solidFill>
                <a:latin typeface="微软雅黑" pitchFamily="34" charset="-122"/>
                <a:ea typeface="微软雅黑" pitchFamily="34" charset="-122"/>
              </a:rPr>
              <a:t>的分组均到达此路由器</a:t>
            </a:r>
          </a:p>
        </p:txBody>
      </p:sp>
      <p:pic>
        <p:nvPicPr>
          <p:cNvPr id="46"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1812" y="3711796"/>
            <a:ext cx="481941" cy="298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7" name="Picture 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1812" y="2317809"/>
            <a:ext cx="481941" cy="29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8" name="AutoShape 41"/>
          <p:cNvSpPr>
            <a:spLocks noChangeArrowheads="1"/>
          </p:cNvSpPr>
          <p:nvPr/>
        </p:nvSpPr>
        <p:spPr bwMode="auto">
          <a:xfrm rot="19956702">
            <a:off x="2027241" y="3343421"/>
            <a:ext cx="644404" cy="247596"/>
          </a:xfrm>
          <a:prstGeom prst="leftArrow">
            <a:avLst>
              <a:gd name="adj1" fmla="val 42500"/>
              <a:gd name="adj2" fmla="val 90514"/>
            </a:avLst>
          </a:prstGeom>
          <a:solidFill>
            <a:srgbClr val="99FFCC"/>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49" name="AutoShape 42"/>
          <p:cNvSpPr>
            <a:spLocks noChangeArrowheads="1"/>
          </p:cNvSpPr>
          <p:nvPr/>
        </p:nvSpPr>
        <p:spPr bwMode="auto">
          <a:xfrm rot="2494205">
            <a:off x="2183339" y="2615000"/>
            <a:ext cx="643314" cy="249609"/>
          </a:xfrm>
          <a:prstGeom prst="leftArrow">
            <a:avLst>
              <a:gd name="adj1" fmla="val 42500"/>
              <a:gd name="adj2" fmla="val 89632"/>
            </a:avLst>
          </a:prstGeom>
          <a:solidFill>
            <a:srgbClr val="99FFCC"/>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51" name="Line 44"/>
          <p:cNvSpPr>
            <a:spLocks noChangeShapeType="1"/>
          </p:cNvSpPr>
          <p:nvPr/>
        </p:nvSpPr>
        <p:spPr bwMode="auto">
          <a:xfrm>
            <a:off x="2387837" y="2039753"/>
            <a:ext cx="250238" cy="681937"/>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2" name="Line 45"/>
          <p:cNvSpPr>
            <a:spLocks noChangeShapeType="1"/>
          </p:cNvSpPr>
          <p:nvPr/>
        </p:nvSpPr>
        <p:spPr bwMode="auto">
          <a:xfrm>
            <a:off x="2255126" y="2042046"/>
            <a:ext cx="107946" cy="1393988"/>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3" name="Text Box 46"/>
          <p:cNvSpPr txBox="1">
            <a:spLocks noChangeArrowheads="1"/>
          </p:cNvSpPr>
          <p:nvPr/>
        </p:nvSpPr>
        <p:spPr bwMode="auto">
          <a:xfrm>
            <a:off x="2787554" y="2876410"/>
            <a:ext cx="3834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R</a:t>
            </a:r>
            <a:r>
              <a:rPr kumimoji="1" lang="en-US" altLang="zh-CN" sz="1400" b="1" baseline="-25000" dirty="0">
                <a:solidFill>
                  <a:srgbClr val="CC00CC"/>
                </a:solidFill>
                <a:latin typeface="微软雅黑" pitchFamily="34" charset="-122"/>
                <a:ea typeface="微软雅黑" pitchFamily="34" charset="-122"/>
              </a:rPr>
              <a:t>1</a:t>
            </a:r>
          </a:p>
        </p:txBody>
      </p:sp>
      <p:sp>
        <p:nvSpPr>
          <p:cNvPr id="54" name="Text Box 47"/>
          <p:cNvSpPr txBox="1">
            <a:spLocks noChangeArrowheads="1"/>
          </p:cNvSpPr>
          <p:nvPr/>
        </p:nvSpPr>
        <p:spPr bwMode="auto">
          <a:xfrm>
            <a:off x="1298188" y="3655314"/>
            <a:ext cx="3834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R</a:t>
            </a:r>
            <a:r>
              <a:rPr kumimoji="1" lang="en-US" altLang="zh-CN" sz="1400" b="1" baseline="-25000" dirty="0">
                <a:solidFill>
                  <a:srgbClr val="CC00CC"/>
                </a:solidFill>
                <a:latin typeface="微软雅黑" pitchFamily="34" charset="-122"/>
                <a:ea typeface="微软雅黑" pitchFamily="34" charset="-122"/>
              </a:rPr>
              <a:t>3</a:t>
            </a:r>
          </a:p>
        </p:txBody>
      </p:sp>
      <p:sp>
        <p:nvSpPr>
          <p:cNvPr id="55" name="Text Box 48"/>
          <p:cNvSpPr txBox="1">
            <a:spLocks noChangeArrowheads="1"/>
          </p:cNvSpPr>
          <p:nvPr/>
        </p:nvSpPr>
        <p:spPr bwMode="auto">
          <a:xfrm>
            <a:off x="1298188" y="2263340"/>
            <a:ext cx="3834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R</a:t>
            </a:r>
            <a:r>
              <a:rPr kumimoji="1" lang="en-US" altLang="zh-CN" sz="1400" b="1" baseline="-25000" dirty="0">
                <a:solidFill>
                  <a:srgbClr val="CC00CC"/>
                </a:solidFill>
                <a:latin typeface="微软雅黑" pitchFamily="34" charset="-122"/>
                <a:ea typeface="微软雅黑" pitchFamily="34" charset="-122"/>
              </a:rPr>
              <a:t>2</a:t>
            </a:r>
          </a:p>
        </p:txBody>
      </p:sp>
      <p:grpSp>
        <p:nvGrpSpPr>
          <p:cNvPr id="56" name="Group 49"/>
          <p:cNvGrpSpPr>
            <a:grpSpLocks/>
          </p:cNvGrpSpPr>
          <p:nvPr/>
        </p:nvGrpSpPr>
        <p:grpSpPr bwMode="auto">
          <a:xfrm>
            <a:off x="3119785" y="2321834"/>
            <a:ext cx="3895868" cy="1803629"/>
            <a:chOff x="1746" y="890"/>
            <a:chExt cx="3221" cy="1950"/>
          </a:xfrm>
          <a:solidFill>
            <a:srgbClr val="00B0F0"/>
          </a:solidFill>
        </p:grpSpPr>
        <p:grpSp>
          <p:nvGrpSpPr>
            <p:cNvPr id="58" name="Group 50"/>
            <p:cNvGrpSpPr>
              <a:grpSpLocks/>
            </p:cNvGrpSpPr>
            <p:nvPr/>
          </p:nvGrpSpPr>
          <p:grpSpPr bwMode="auto">
            <a:xfrm>
              <a:off x="1746" y="890"/>
              <a:ext cx="3221" cy="1950"/>
              <a:chOff x="912" y="768"/>
              <a:chExt cx="2400" cy="1584"/>
            </a:xfrm>
            <a:grpFill/>
          </p:grpSpPr>
          <p:sp>
            <p:nvSpPr>
              <p:cNvPr id="60" name="Oval 51"/>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sp>
            <p:nvSpPr>
              <p:cNvPr id="61" name="Oval 52"/>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sp>
            <p:nvSpPr>
              <p:cNvPr id="62" name="Oval 53"/>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sp>
            <p:nvSpPr>
              <p:cNvPr id="63" name="Oval 54"/>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sp>
            <p:nvSpPr>
              <p:cNvPr id="64" name="Oval 55"/>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sp>
            <p:nvSpPr>
              <p:cNvPr id="65" name="Oval 56"/>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sp>
            <p:nvSpPr>
              <p:cNvPr id="66" name="Oval 57"/>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sp>
            <p:nvSpPr>
              <p:cNvPr id="67" name="Oval 58"/>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sp>
            <p:nvSpPr>
              <p:cNvPr id="68" name="Oval 59"/>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grpSp>
            <p:nvGrpSpPr>
              <p:cNvPr id="69" name="Group 60"/>
              <p:cNvGrpSpPr>
                <a:grpSpLocks/>
              </p:cNvGrpSpPr>
              <p:nvPr/>
            </p:nvGrpSpPr>
            <p:grpSpPr bwMode="auto">
              <a:xfrm>
                <a:off x="912" y="768"/>
                <a:ext cx="2386" cy="1553"/>
                <a:chOff x="912" y="768"/>
                <a:chExt cx="2386" cy="1553"/>
              </a:xfrm>
              <a:grpFill/>
            </p:grpSpPr>
            <p:sp>
              <p:nvSpPr>
                <p:cNvPr id="70" name="Oval 61"/>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sp>
              <p:nvSpPr>
                <p:cNvPr id="71" name="Oval 62"/>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sp>
              <p:nvSpPr>
                <p:cNvPr id="72" name="Oval 63"/>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sp>
              <p:nvSpPr>
                <p:cNvPr id="73" name="Oval 64"/>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sp>
              <p:nvSpPr>
                <p:cNvPr id="74" name="Oval 65"/>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sp>
              <p:nvSpPr>
                <p:cNvPr id="75" name="Oval 66"/>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sp>
              <p:nvSpPr>
                <p:cNvPr id="76" name="Oval 67"/>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sp>
              <p:nvSpPr>
                <p:cNvPr id="77" name="Oval 68"/>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sp>
              <p:nvSpPr>
                <p:cNvPr id="78" name="Oval 69"/>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1300" b="1">
                    <a:latin typeface="微软雅黑" pitchFamily="34" charset="-122"/>
                    <a:ea typeface="微软雅黑" pitchFamily="34" charset="-122"/>
                  </a:endParaRPr>
                </a:p>
              </p:txBody>
            </p:sp>
          </p:grpSp>
        </p:grpSp>
        <p:sp>
          <p:nvSpPr>
            <p:cNvPr id="59" name="Text Box 70"/>
            <p:cNvSpPr txBox="1">
              <a:spLocks noChangeArrowheads="1"/>
            </p:cNvSpPr>
            <p:nvPr/>
          </p:nvSpPr>
          <p:spPr bwMode="auto">
            <a:xfrm>
              <a:off x="2936" y="1470"/>
              <a:ext cx="1033" cy="63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chemeClr val="bg1"/>
                  </a:solidFill>
                  <a:latin typeface="微软雅黑" pitchFamily="34" charset="-122"/>
                  <a:ea typeface="微软雅黑" pitchFamily="34" charset="-122"/>
                </a:rPr>
                <a:t>网络</a:t>
              </a:r>
            </a:p>
            <a:p>
              <a:pPr algn="ctr"/>
              <a:r>
                <a:rPr kumimoji="1" lang="en-US" altLang="zh-CN" sz="1600" b="1" dirty="0">
                  <a:solidFill>
                    <a:schemeClr val="bg1"/>
                  </a:solidFill>
                  <a:latin typeface="微软雅黑" pitchFamily="34" charset="-122"/>
                  <a:ea typeface="微软雅黑" pitchFamily="34" charset="-122"/>
                </a:rPr>
                <a:t>145.13.0.0</a:t>
              </a:r>
            </a:p>
          </p:txBody>
        </p:sp>
      </p:grpSp>
      <p:pic>
        <p:nvPicPr>
          <p:cNvPr id="57" name="Picture 7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8158" y="3164265"/>
            <a:ext cx="481941" cy="298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9" name="Text Box 43"/>
          <p:cNvSpPr txBox="1">
            <a:spLocks noChangeArrowheads="1"/>
          </p:cNvSpPr>
          <p:nvPr/>
        </p:nvSpPr>
        <p:spPr bwMode="auto">
          <a:xfrm>
            <a:off x="1619672" y="1544474"/>
            <a:ext cx="1379438" cy="523220"/>
          </a:xfrm>
          <a:prstGeom prst="rect">
            <a:avLst/>
          </a:prstGeom>
          <a:noFill/>
          <a:ln>
            <a:noFill/>
          </a:ln>
          <a:effectLst/>
        </p:spPr>
        <p:txBody>
          <a:bodyPr wrap="square">
            <a:spAutoFit/>
          </a:bodyPr>
          <a:lstStyle/>
          <a:p>
            <a:pPr algn="ctr"/>
            <a:r>
              <a:rPr kumimoji="1" lang="zh-CN" altLang="en-US" sz="1400" b="1" dirty="0">
                <a:solidFill>
                  <a:srgbClr val="0070C0"/>
                </a:solidFill>
                <a:latin typeface="微软雅黑" pitchFamily="34" charset="-122"/>
                <a:ea typeface="微软雅黑" pitchFamily="34" charset="-122"/>
              </a:rPr>
              <a:t>我的网络地址</a:t>
            </a:r>
          </a:p>
          <a:p>
            <a:pPr algn="ctr"/>
            <a:r>
              <a:rPr kumimoji="1" lang="zh-CN" altLang="en-US" sz="1400" b="1" dirty="0">
                <a:solidFill>
                  <a:srgbClr val="0070C0"/>
                </a:solidFill>
                <a:latin typeface="微软雅黑" pitchFamily="34" charset="-122"/>
                <a:ea typeface="微软雅黑" pitchFamily="34" charset="-122"/>
              </a:rPr>
              <a:t>是 </a:t>
            </a:r>
            <a:r>
              <a:rPr kumimoji="1" lang="en-US" altLang="zh-CN" sz="1400" b="1" dirty="0">
                <a:solidFill>
                  <a:srgbClr val="0070C0"/>
                </a:solidFill>
                <a:latin typeface="微软雅黑" pitchFamily="34" charset="-122"/>
                <a:ea typeface="微软雅黑" pitchFamily="34" charset="-122"/>
              </a:rPr>
              <a:t>145.13.0.0</a:t>
            </a:r>
          </a:p>
        </p:txBody>
      </p:sp>
      <p:pic>
        <p:nvPicPr>
          <p:cNvPr id="80"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4325" y="2148348"/>
            <a:ext cx="370473" cy="370473"/>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1642" y="1948966"/>
            <a:ext cx="370473" cy="370473"/>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472" y="1711366"/>
            <a:ext cx="370473" cy="370473"/>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6290" y="2045079"/>
            <a:ext cx="370473" cy="370473"/>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0043" y="2351217"/>
            <a:ext cx="370473" cy="370473"/>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3567132"/>
            <a:ext cx="370473" cy="370473"/>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4259637"/>
            <a:ext cx="370473" cy="37047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433" y="4169939"/>
            <a:ext cx="370473" cy="370473"/>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2524" y="3935809"/>
            <a:ext cx="370473" cy="37047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latin typeface="微软雅黑" panose="020B0503020204020204" pitchFamily="34" charset="-122"/>
              </a:rPr>
              <a:t>4.3  </a:t>
            </a:r>
            <a:r>
              <a:rPr lang="zh-CN" altLang="en-US" dirty="0">
                <a:latin typeface="微软雅黑" panose="020B0503020204020204" pitchFamily="34" charset="-122"/>
              </a:rPr>
              <a:t>划分子网</a:t>
            </a:r>
            <a:endParaRPr lang="zh-CN" altLang="en-US" dirty="0"/>
          </a:p>
        </p:txBody>
      </p:sp>
      <p:sp>
        <p:nvSpPr>
          <p:cNvPr id="8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未划分子网的</a:t>
            </a:r>
            <a:r>
              <a:rPr lang="en-US" altLang="zh-CN" sz="2400" b="1" dirty="0">
                <a:solidFill>
                  <a:srgbClr val="0070C0"/>
                </a:solidFill>
                <a:latin typeface="微软雅黑" panose="020B0503020204020204" pitchFamily="34" charset="-122"/>
                <a:ea typeface="微软雅黑" panose="020B0503020204020204" pitchFamily="34" charset="-122"/>
              </a:rPr>
              <a:t>B</a:t>
            </a:r>
            <a:r>
              <a:rPr lang="zh-CN" altLang="en-US" sz="2400" b="1" dirty="0">
                <a:solidFill>
                  <a:srgbClr val="0070C0"/>
                </a:solidFill>
                <a:latin typeface="微软雅黑" panose="020B0503020204020204" pitchFamily="34" charset="-122"/>
                <a:ea typeface="微软雅黑" panose="020B0503020204020204" pitchFamily="34" charset="-122"/>
              </a:rPr>
              <a:t>类网络</a:t>
            </a:r>
          </a:p>
        </p:txBody>
      </p:sp>
    </p:spTree>
    <p:extLst>
      <p:ext uri="{BB962C8B-B14F-4D97-AF65-F5344CB8AC3E}">
        <p14:creationId xmlns:p14="http://schemas.microsoft.com/office/powerpoint/2010/main" val="383008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69477" y="1269272"/>
            <a:ext cx="4288353" cy="400110"/>
          </a:xfrm>
          <a:prstGeom prst="rect">
            <a:avLst/>
          </a:prstGeom>
        </p:spPr>
        <p:txBody>
          <a:bodyPr wrap="none">
            <a:spAutoFit/>
          </a:bodyPr>
          <a:lstStyle/>
          <a:p>
            <a:r>
              <a:rPr lang="zh-CN" altLang="en-US" sz="2000" b="1" dirty="0">
                <a:solidFill>
                  <a:srgbClr val="C55A11"/>
                </a:solidFill>
                <a:latin typeface="微软雅黑" pitchFamily="34" charset="-122"/>
                <a:ea typeface="微软雅黑" pitchFamily="34" charset="-122"/>
              </a:rPr>
              <a:t>划分为三个子网后对外仍是一个网络</a:t>
            </a:r>
          </a:p>
        </p:txBody>
      </p:sp>
      <p:grpSp>
        <p:nvGrpSpPr>
          <p:cNvPr id="132" name="组合 131"/>
          <p:cNvGrpSpPr/>
          <p:nvPr/>
        </p:nvGrpSpPr>
        <p:grpSpPr>
          <a:xfrm>
            <a:off x="1619671" y="1781902"/>
            <a:ext cx="5681843" cy="3094104"/>
            <a:chOff x="-360283" y="1189201"/>
            <a:chExt cx="10197063" cy="5552913"/>
          </a:xfrm>
        </p:grpSpPr>
        <p:sp>
          <p:nvSpPr>
            <p:cNvPr id="75" name="Line 3"/>
            <p:cNvSpPr>
              <a:spLocks noChangeShapeType="1"/>
            </p:cNvSpPr>
            <p:nvPr/>
          </p:nvSpPr>
          <p:spPr bwMode="auto">
            <a:xfrm>
              <a:off x="1004886" y="3194424"/>
              <a:ext cx="1499841" cy="804487"/>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6" name="Line 4"/>
            <p:cNvSpPr>
              <a:spLocks noChangeShapeType="1"/>
            </p:cNvSpPr>
            <p:nvPr/>
          </p:nvSpPr>
          <p:spPr bwMode="auto">
            <a:xfrm>
              <a:off x="889415" y="3194426"/>
              <a:ext cx="0" cy="2095499"/>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7" name="Line 5"/>
            <p:cNvSpPr>
              <a:spLocks noChangeShapeType="1"/>
            </p:cNvSpPr>
            <p:nvPr/>
          </p:nvSpPr>
          <p:spPr bwMode="auto">
            <a:xfrm flipV="1">
              <a:off x="827933" y="4078288"/>
              <a:ext cx="1592527" cy="1268685"/>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8" name="AutoShape 6"/>
            <p:cNvSpPr>
              <a:spLocks noChangeArrowheads="1"/>
            </p:cNvSpPr>
            <p:nvPr/>
          </p:nvSpPr>
          <p:spPr bwMode="auto">
            <a:xfrm>
              <a:off x="2739389" y="1341439"/>
              <a:ext cx="7049665" cy="5400675"/>
            </a:xfrm>
            <a:prstGeom prst="roundRect">
              <a:avLst>
                <a:gd name="adj" fmla="val 11116"/>
              </a:avLst>
            </a:prstGeom>
            <a:solidFill>
              <a:srgbClr val="99FFCC"/>
            </a:solidFill>
            <a:ln w="9525">
              <a:solidFill>
                <a:schemeClr val="tx1"/>
              </a:solidFill>
              <a:prstDash val="dash"/>
              <a:round/>
              <a:headEnd/>
              <a:tailEnd/>
            </a:ln>
            <a:effec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79" name="Freeform 7"/>
            <p:cNvSpPr>
              <a:spLocks/>
            </p:cNvSpPr>
            <p:nvPr/>
          </p:nvSpPr>
          <p:spPr bwMode="auto">
            <a:xfrm>
              <a:off x="2836787" y="1422400"/>
              <a:ext cx="4060429" cy="2071688"/>
            </a:xfrm>
            <a:custGeom>
              <a:avLst/>
              <a:gdLst>
                <a:gd name="T0" fmla="*/ 61 w 2326"/>
                <a:gd name="T1" fmla="*/ 152 h 1235"/>
                <a:gd name="T2" fmla="*/ 118 w 2326"/>
                <a:gd name="T3" fmla="*/ 113 h 1235"/>
                <a:gd name="T4" fmla="*/ 238 w 2326"/>
                <a:gd name="T5" fmla="*/ 35 h 1235"/>
                <a:gd name="T6" fmla="*/ 478 w 2326"/>
                <a:gd name="T7" fmla="*/ 11 h 1235"/>
                <a:gd name="T8" fmla="*/ 898 w 2326"/>
                <a:gd name="T9" fmla="*/ 47 h 1235"/>
                <a:gd name="T10" fmla="*/ 1510 w 2326"/>
                <a:gd name="T11" fmla="*/ 11 h 1235"/>
                <a:gd name="T12" fmla="*/ 2068 w 2326"/>
                <a:gd name="T13" fmla="*/ 11 h 1235"/>
                <a:gd name="T14" fmla="*/ 2302 w 2326"/>
                <a:gd name="T15" fmla="*/ 203 h 1235"/>
                <a:gd name="T16" fmla="*/ 2326 w 2326"/>
                <a:gd name="T17" fmla="*/ 275 h 1235"/>
                <a:gd name="T18" fmla="*/ 2302 w 2326"/>
                <a:gd name="T19" fmla="*/ 575 h 1235"/>
                <a:gd name="T20" fmla="*/ 2266 w 2326"/>
                <a:gd name="T21" fmla="*/ 773 h 1235"/>
                <a:gd name="T22" fmla="*/ 2170 w 2326"/>
                <a:gd name="T23" fmla="*/ 971 h 1235"/>
                <a:gd name="T24" fmla="*/ 2026 w 2326"/>
                <a:gd name="T25" fmla="*/ 1103 h 1235"/>
                <a:gd name="T26" fmla="*/ 1954 w 2326"/>
                <a:gd name="T27" fmla="*/ 1151 h 1235"/>
                <a:gd name="T28" fmla="*/ 1846 w 2326"/>
                <a:gd name="T29" fmla="*/ 1211 h 1235"/>
                <a:gd name="T30" fmla="*/ 1810 w 2326"/>
                <a:gd name="T31" fmla="*/ 1223 h 1235"/>
                <a:gd name="T32" fmla="*/ 1774 w 2326"/>
                <a:gd name="T33" fmla="*/ 1235 h 1235"/>
                <a:gd name="T34" fmla="*/ 1474 w 2326"/>
                <a:gd name="T35" fmla="*/ 1223 h 1235"/>
                <a:gd name="T36" fmla="*/ 1066 w 2326"/>
                <a:gd name="T37" fmla="*/ 1103 h 1235"/>
                <a:gd name="T38" fmla="*/ 766 w 2326"/>
                <a:gd name="T39" fmla="*/ 1055 h 1235"/>
                <a:gd name="T40" fmla="*/ 478 w 2326"/>
                <a:gd name="T41" fmla="*/ 947 h 1235"/>
                <a:gd name="T42" fmla="*/ 430 w 2326"/>
                <a:gd name="T43" fmla="*/ 923 h 1235"/>
                <a:gd name="T44" fmla="*/ 169 w 2326"/>
                <a:gd name="T45" fmla="*/ 848 h 1235"/>
                <a:gd name="T46" fmla="*/ 70 w 2326"/>
                <a:gd name="T47" fmla="*/ 725 h 1235"/>
                <a:gd name="T48" fmla="*/ 19 w 2326"/>
                <a:gd name="T49" fmla="*/ 542 h 1235"/>
                <a:gd name="T50" fmla="*/ 7 w 2326"/>
                <a:gd name="T51" fmla="*/ 404 h 1235"/>
                <a:gd name="T52" fmla="*/ 22 w 2326"/>
                <a:gd name="T53" fmla="*/ 263 h 1235"/>
                <a:gd name="T54" fmla="*/ 61 w 2326"/>
                <a:gd name="T55" fmla="*/ 152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26" h="1235">
                  <a:moveTo>
                    <a:pt x="61" y="152"/>
                  </a:moveTo>
                  <a:cubicBezTo>
                    <a:pt x="58" y="176"/>
                    <a:pt x="104" y="118"/>
                    <a:pt x="118" y="113"/>
                  </a:cubicBezTo>
                  <a:cubicBezTo>
                    <a:pt x="160" y="99"/>
                    <a:pt x="193" y="40"/>
                    <a:pt x="238" y="35"/>
                  </a:cubicBezTo>
                  <a:cubicBezTo>
                    <a:pt x="318" y="25"/>
                    <a:pt x="478" y="11"/>
                    <a:pt x="478" y="11"/>
                  </a:cubicBezTo>
                  <a:cubicBezTo>
                    <a:pt x="632" y="18"/>
                    <a:pt x="752" y="26"/>
                    <a:pt x="898" y="47"/>
                  </a:cubicBezTo>
                  <a:cubicBezTo>
                    <a:pt x="1333" y="37"/>
                    <a:pt x="1265" y="52"/>
                    <a:pt x="1510" y="11"/>
                  </a:cubicBezTo>
                  <a:cubicBezTo>
                    <a:pt x="1714" y="15"/>
                    <a:pt x="1864" y="0"/>
                    <a:pt x="2068" y="11"/>
                  </a:cubicBezTo>
                  <a:cubicBezTo>
                    <a:pt x="2116" y="14"/>
                    <a:pt x="2284" y="150"/>
                    <a:pt x="2302" y="203"/>
                  </a:cubicBezTo>
                  <a:cubicBezTo>
                    <a:pt x="2310" y="227"/>
                    <a:pt x="2326" y="275"/>
                    <a:pt x="2326" y="275"/>
                  </a:cubicBezTo>
                  <a:cubicBezTo>
                    <a:pt x="2322" y="391"/>
                    <a:pt x="2309" y="459"/>
                    <a:pt x="2302" y="575"/>
                  </a:cubicBezTo>
                  <a:cubicBezTo>
                    <a:pt x="2297" y="658"/>
                    <a:pt x="2299" y="675"/>
                    <a:pt x="2266" y="773"/>
                  </a:cubicBezTo>
                  <a:cubicBezTo>
                    <a:pt x="2243" y="841"/>
                    <a:pt x="2211" y="910"/>
                    <a:pt x="2170" y="971"/>
                  </a:cubicBezTo>
                  <a:cubicBezTo>
                    <a:pt x="2132" y="1028"/>
                    <a:pt x="2077" y="1060"/>
                    <a:pt x="2026" y="1103"/>
                  </a:cubicBezTo>
                  <a:cubicBezTo>
                    <a:pt x="1966" y="1153"/>
                    <a:pt x="2017" y="1130"/>
                    <a:pt x="1954" y="1151"/>
                  </a:cubicBezTo>
                  <a:cubicBezTo>
                    <a:pt x="1900" y="1205"/>
                    <a:pt x="1934" y="1182"/>
                    <a:pt x="1846" y="1211"/>
                  </a:cubicBezTo>
                  <a:cubicBezTo>
                    <a:pt x="1834" y="1215"/>
                    <a:pt x="1822" y="1219"/>
                    <a:pt x="1810" y="1223"/>
                  </a:cubicBezTo>
                  <a:cubicBezTo>
                    <a:pt x="1798" y="1227"/>
                    <a:pt x="1774" y="1235"/>
                    <a:pt x="1774" y="1235"/>
                  </a:cubicBezTo>
                  <a:cubicBezTo>
                    <a:pt x="1674" y="1231"/>
                    <a:pt x="1574" y="1230"/>
                    <a:pt x="1474" y="1223"/>
                  </a:cubicBezTo>
                  <a:cubicBezTo>
                    <a:pt x="1331" y="1213"/>
                    <a:pt x="1204" y="1131"/>
                    <a:pt x="1066" y="1103"/>
                  </a:cubicBezTo>
                  <a:cubicBezTo>
                    <a:pt x="967" y="1083"/>
                    <a:pt x="863" y="1084"/>
                    <a:pt x="766" y="1055"/>
                  </a:cubicBezTo>
                  <a:cubicBezTo>
                    <a:pt x="666" y="1025"/>
                    <a:pt x="575" y="983"/>
                    <a:pt x="478" y="947"/>
                  </a:cubicBezTo>
                  <a:cubicBezTo>
                    <a:pt x="461" y="941"/>
                    <a:pt x="447" y="927"/>
                    <a:pt x="430" y="923"/>
                  </a:cubicBezTo>
                  <a:cubicBezTo>
                    <a:pt x="401" y="916"/>
                    <a:pt x="181" y="849"/>
                    <a:pt x="169" y="848"/>
                  </a:cubicBezTo>
                  <a:cubicBezTo>
                    <a:pt x="94" y="794"/>
                    <a:pt x="109" y="776"/>
                    <a:pt x="70" y="725"/>
                  </a:cubicBezTo>
                  <a:cubicBezTo>
                    <a:pt x="37" y="650"/>
                    <a:pt x="31" y="614"/>
                    <a:pt x="19" y="542"/>
                  </a:cubicBezTo>
                  <a:cubicBezTo>
                    <a:pt x="15" y="490"/>
                    <a:pt x="0" y="469"/>
                    <a:pt x="7" y="404"/>
                  </a:cubicBezTo>
                  <a:cubicBezTo>
                    <a:pt x="7" y="358"/>
                    <a:pt x="13" y="305"/>
                    <a:pt x="22" y="263"/>
                  </a:cubicBezTo>
                  <a:cubicBezTo>
                    <a:pt x="31" y="221"/>
                    <a:pt x="53" y="175"/>
                    <a:pt x="61" y="152"/>
                  </a:cubicBezTo>
                  <a:close/>
                </a:path>
              </a:pathLst>
            </a:custGeom>
            <a:solidFill>
              <a:schemeClr val="bg1"/>
            </a:solidFill>
            <a:ln w="9525" cap="flat">
              <a:solidFill>
                <a:srgbClr val="00B05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0" name="Freeform 8"/>
            <p:cNvSpPr>
              <a:spLocks/>
            </p:cNvSpPr>
            <p:nvPr/>
          </p:nvSpPr>
          <p:spPr bwMode="auto">
            <a:xfrm>
              <a:off x="2653639" y="2790826"/>
              <a:ext cx="1258888" cy="1128713"/>
            </a:xfrm>
            <a:custGeom>
              <a:avLst/>
              <a:gdLst>
                <a:gd name="T0" fmla="*/ 0 w 732"/>
                <a:gd name="T1" fmla="*/ 711 h 711"/>
                <a:gd name="T2" fmla="*/ 732 w 732"/>
                <a:gd name="T3" fmla="*/ 372 h 711"/>
                <a:gd name="T4" fmla="*/ 732 w 732"/>
                <a:gd name="T5" fmla="*/ 0 h 711"/>
              </a:gdLst>
              <a:ahLst/>
              <a:cxnLst>
                <a:cxn ang="0">
                  <a:pos x="T0" y="T1"/>
                </a:cxn>
                <a:cxn ang="0">
                  <a:pos x="T2" y="T3"/>
                </a:cxn>
                <a:cxn ang="0">
                  <a:pos x="T4" y="T5"/>
                </a:cxn>
              </a:cxnLst>
              <a:rect l="0" t="0" r="r" b="b"/>
              <a:pathLst>
                <a:path w="732" h="711">
                  <a:moveTo>
                    <a:pt x="0" y="711"/>
                  </a:moveTo>
                  <a:lnTo>
                    <a:pt x="732" y="372"/>
                  </a:lnTo>
                  <a:lnTo>
                    <a:pt x="732" y="0"/>
                  </a:lnTo>
                </a:path>
              </a:pathLst>
            </a:custGeom>
            <a:noFill/>
            <a:ln w="38100" cmpd="sng">
              <a:solidFill>
                <a:srgbClr val="3399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1" name="Freeform 9"/>
            <p:cNvSpPr>
              <a:spLocks/>
            </p:cNvSpPr>
            <p:nvPr/>
          </p:nvSpPr>
          <p:spPr bwMode="auto">
            <a:xfrm>
              <a:off x="3118544" y="4189685"/>
              <a:ext cx="4426744" cy="2479675"/>
            </a:xfrm>
            <a:custGeom>
              <a:avLst/>
              <a:gdLst>
                <a:gd name="T0" fmla="*/ 65 w 2574"/>
                <a:gd name="T1" fmla="*/ 457 h 1562"/>
                <a:gd name="T2" fmla="*/ 612 w 2574"/>
                <a:gd name="T3" fmla="*/ 146 h 1562"/>
                <a:gd name="T4" fmla="*/ 770 w 2574"/>
                <a:gd name="T5" fmla="*/ 89 h 1562"/>
                <a:gd name="T6" fmla="*/ 917 w 2574"/>
                <a:gd name="T7" fmla="*/ 55 h 1562"/>
                <a:gd name="T8" fmla="*/ 1063 w 2574"/>
                <a:gd name="T9" fmla="*/ 50 h 1562"/>
                <a:gd name="T10" fmla="*/ 1303 w 2574"/>
                <a:gd name="T11" fmla="*/ 18 h 1562"/>
                <a:gd name="T12" fmla="*/ 1703 w 2574"/>
                <a:gd name="T13" fmla="*/ 18 h 1562"/>
                <a:gd name="T14" fmla="*/ 2119 w 2574"/>
                <a:gd name="T15" fmla="*/ 154 h 1562"/>
                <a:gd name="T16" fmla="*/ 2267 w 2574"/>
                <a:gd name="T17" fmla="*/ 361 h 1562"/>
                <a:gd name="T18" fmla="*/ 2401 w 2574"/>
                <a:gd name="T19" fmla="*/ 589 h 1562"/>
                <a:gd name="T20" fmla="*/ 2487 w 2574"/>
                <a:gd name="T21" fmla="*/ 762 h 1562"/>
                <a:gd name="T22" fmla="*/ 2567 w 2574"/>
                <a:gd name="T23" fmla="*/ 1226 h 1562"/>
                <a:gd name="T24" fmla="*/ 2455 w 2574"/>
                <a:gd name="T25" fmla="*/ 1394 h 1562"/>
                <a:gd name="T26" fmla="*/ 2287 w 2574"/>
                <a:gd name="T27" fmla="*/ 1458 h 1562"/>
                <a:gd name="T28" fmla="*/ 2000 w 2574"/>
                <a:gd name="T29" fmla="*/ 1515 h 1562"/>
                <a:gd name="T30" fmla="*/ 1756 w 2574"/>
                <a:gd name="T31" fmla="*/ 1502 h 1562"/>
                <a:gd name="T32" fmla="*/ 1512 w 2574"/>
                <a:gd name="T33" fmla="*/ 1388 h 1562"/>
                <a:gd name="T34" fmla="*/ 952 w 2574"/>
                <a:gd name="T35" fmla="*/ 1337 h 1562"/>
                <a:gd name="T36" fmla="*/ 684 w 2574"/>
                <a:gd name="T37" fmla="*/ 1274 h 1562"/>
                <a:gd name="T38" fmla="*/ 477 w 2574"/>
                <a:gd name="T39" fmla="*/ 1198 h 1562"/>
                <a:gd name="T40" fmla="*/ 65 w 2574"/>
                <a:gd name="T41" fmla="*/ 1036 h 1562"/>
                <a:gd name="T42" fmla="*/ 0 w 2574"/>
                <a:gd name="T43" fmla="*/ 853 h 1562"/>
                <a:gd name="T44" fmla="*/ 65 w 2574"/>
                <a:gd name="T45" fmla="*/ 457 h 1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4" h="1562">
                  <a:moveTo>
                    <a:pt x="65" y="457"/>
                  </a:moveTo>
                  <a:cubicBezTo>
                    <a:pt x="262" y="320"/>
                    <a:pt x="371" y="154"/>
                    <a:pt x="612" y="146"/>
                  </a:cubicBezTo>
                  <a:cubicBezTo>
                    <a:pt x="707" y="122"/>
                    <a:pt x="689" y="145"/>
                    <a:pt x="770" y="89"/>
                  </a:cubicBezTo>
                  <a:cubicBezTo>
                    <a:pt x="784" y="79"/>
                    <a:pt x="901" y="61"/>
                    <a:pt x="917" y="55"/>
                  </a:cubicBezTo>
                  <a:cubicBezTo>
                    <a:pt x="952" y="49"/>
                    <a:pt x="1004" y="48"/>
                    <a:pt x="1063" y="50"/>
                  </a:cubicBezTo>
                  <a:cubicBezTo>
                    <a:pt x="1127" y="44"/>
                    <a:pt x="1196" y="23"/>
                    <a:pt x="1303" y="18"/>
                  </a:cubicBezTo>
                  <a:cubicBezTo>
                    <a:pt x="1502" y="22"/>
                    <a:pt x="1505" y="0"/>
                    <a:pt x="1703" y="18"/>
                  </a:cubicBezTo>
                  <a:cubicBezTo>
                    <a:pt x="1770" y="24"/>
                    <a:pt x="2049" y="130"/>
                    <a:pt x="2119" y="154"/>
                  </a:cubicBezTo>
                  <a:cubicBezTo>
                    <a:pt x="2181" y="203"/>
                    <a:pt x="2213" y="303"/>
                    <a:pt x="2267" y="361"/>
                  </a:cubicBezTo>
                  <a:cubicBezTo>
                    <a:pt x="2325" y="421"/>
                    <a:pt x="2366" y="514"/>
                    <a:pt x="2401" y="589"/>
                  </a:cubicBezTo>
                  <a:cubicBezTo>
                    <a:pt x="2414" y="654"/>
                    <a:pt x="2478" y="696"/>
                    <a:pt x="2487" y="762"/>
                  </a:cubicBezTo>
                  <a:cubicBezTo>
                    <a:pt x="2483" y="898"/>
                    <a:pt x="2574" y="1091"/>
                    <a:pt x="2567" y="1226"/>
                  </a:cubicBezTo>
                  <a:cubicBezTo>
                    <a:pt x="2564" y="1281"/>
                    <a:pt x="2482" y="1355"/>
                    <a:pt x="2455" y="1394"/>
                  </a:cubicBezTo>
                  <a:cubicBezTo>
                    <a:pt x="2445" y="1410"/>
                    <a:pt x="2298" y="1442"/>
                    <a:pt x="2287" y="1458"/>
                  </a:cubicBezTo>
                  <a:cubicBezTo>
                    <a:pt x="2215" y="1562"/>
                    <a:pt x="2111" y="1496"/>
                    <a:pt x="2000" y="1515"/>
                  </a:cubicBezTo>
                  <a:cubicBezTo>
                    <a:pt x="1918" y="1511"/>
                    <a:pt x="1836" y="1513"/>
                    <a:pt x="1756" y="1502"/>
                  </a:cubicBezTo>
                  <a:cubicBezTo>
                    <a:pt x="1687" y="1493"/>
                    <a:pt x="1592" y="1406"/>
                    <a:pt x="1512" y="1388"/>
                  </a:cubicBezTo>
                  <a:cubicBezTo>
                    <a:pt x="1318" y="1344"/>
                    <a:pt x="1150" y="1347"/>
                    <a:pt x="952" y="1337"/>
                  </a:cubicBezTo>
                  <a:cubicBezTo>
                    <a:pt x="875" y="1324"/>
                    <a:pt x="760" y="1294"/>
                    <a:pt x="684" y="1274"/>
                  </a:cubicBezTo>
                  <a:cubicBezTo>
                    <a:pt x="620" y="1230"/>
                    <a:pt x="550" y="1217"/>
                    <a:pt x="477" y="1198"/>
                  </a:cubicBezTo>
                  <a:cubicBezTo>
                    <a:pt x="282" y="1147"/>
                    <a:pt x="242" y="1124"/>
                    <a:pt x="65" y="1036"/>
                  </a:cubicBezTo>
                  <a:cubicBezTo>
                    <a:pt x="37" y="959"/>
                    <a:pt x="0" y="949"/>
                    <a:pt x="0" y="853"/>
                  </a:cubicBezTo>
                  <a:cubicBezTo>
                    <a:pt x="0" y="757"/>
                    <a:pt x="52" y="539"/>
                    <a:pt x="65" y="457"/>
                  </a:cubicBezTo>
                  <a:close/>
                </a:path>
              </a:pathLst>
            </a:custGeom>
            <a:solidFill>
              <a:schemeClr val="bg1"/>
            </a:solidFill>
            <a:ln w="9525" cap="flat">
              <a:solidFill>
                <a:srgbClr val="00B05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2" name="Freeform 10"/>
            <p:cNvSpPr>
              <a:spLocks/>
            </p:cNvSpPr>
            <p:nvPr/>
          </p:nvSpPr>
          <p:spPr bwMode="auto">
            <a:xfrm>
              <a:off x="2653640" y="4078288"/>
              <a:ext cx="1508257" cy="743222"/>
            </a:xfrm>
            <a:custGeom>
              <a:avLst/>
              <a:gdLst>
                <a:gd name="T0" fmla="*/ 0 w 877"/>
                <a:gd name="T1" fmla="*/ 0 h 507"/>
                <a:gd name="T2" fmla="*/ 877 w 877"/>
                <a:gd name="T3" fmla="*/ 287 h 507"/>
                <a:gd name="T4" fmla="*/ 877 w 877"/>
                <a:gd name="T5" fmla="*/ 507 h 507"/>
              </a:gdLst>
              <a:ahLst/>
              <a:cxnLst>
                <a:cxn ang="0">
                  <a:pos x="T0" y="T1"/>
                </a:cxn>
                <a:cxn ang="0">
                  <a:pos x="T2" y="T3"/>
                </a:cxn>
                <a:cxn ang="0">
                  <a:pos x="T4" y="T5"/>
                </a:cxn>
              </a:cxnLst>
              <a:rect l="0" t="0" r="r" b="b"/>
              <a:pathLst>
                <a:path w="877" h="507">
                  <a:moveTo>
                    <a:pt x="0" y="0"/>
                  </a:moveTo>
                  <a:lnTo>
                    <a:pt x="877" y="287"/>
                  </a:lnTo>
                  <a:lnTo>
                    <a:pt x="877" y="507"/>
                  </a:lnTo>
                </a:path>
              </a:pathLst>
            </a:custGeom>
            <a:noFill/>
            <a:ln w="38100" cmpd="sng">
              <a:solidFill>
                <a:srgbClr val="3399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3" name="Freeform 11"/>
            <p:cNvSpPr>
              <a:spLocks/>
            </p:cNvSpPr>
            <p:nvPr/>
          </p:nvSpPr>
          <p:spPr bwMode="auto">
            <a:xfrm>
              <a:off x="6578204" y="1503364"/>
              <a:ext cx="3073267" cy="3963987"/>
            </a:xfrm>
            <a:custGeom>
              <a:avLst/>
              <a:gdLst>
                <a:gd name="T0" fmla="*/ 289 w 1787"/>
                <a:gd name="T1" fmla="*/ 1901 h 2497"/>
                <a:gd name="T2" fmla="*/ 128 w 1787"/>
                <a:gd name="T3" fmla="*/ 1797 h 2497"/>
                <a:gd name="T4" fmla="*/ 15 w 1787"/>
                <a:gd name="T5" fmla="*/ 1583 h 2497"/>
                <a:gd name="T6" fmla="*/ 83 w 1787"/>
                <a:gd name="T7" fmla="*/ 1007 h 2497"/>
                <a:gd name="T8" fmla="*/ 264 w 1787"/>
                <a:gd name="T9" fmla="*/ 596 h 2497"/>
                <a:gd name="T10" fmla="*/ 374 w 1787"/>
                <a:gd name="T11" fmla="*/ 228 h 2497"/>
                <a:gd name="T12" fmla="*/ 496 w 1787"/>
                <a:gd name="T13" fmla="*/ 101 h 2497"/>
                <a:gd name="T14" fmla="*/ 776 w 1787"/>
                <a:gd name="T15" fmla="*/ 0 h 2497"/>
                <a:gd name="T16" fmla="*/ 1263 w 1787"/>
                <a:gd name="T17" fmla="*/ 13 h 2497"/>
                <a:gd name="T18" fmla="*/ 1470 w 1787"/>
                <a:gd name="T19" fmla="*/ 89 h 2497"/>
                <a:gd name="T20" fmla="*/ 1543 w 1787"/>
                <a:gd name="T21" fmla="*/ 139 h 2497"/>
                <a:gd name="T22" fmla="*/ 1641 w 1787"/>
                <a:gd name="T23" fmla="*/ 241 h 2497"/>
                <a:gd name="T24" fmla="*/ 1738 w 1787"/>
                <a:gd name="T25" fmla="*/ 532 h 2497"/>
                <a:gd name="T26" fmla="*/ 1787 w 1787"/>
                <a:gd name="T27" fmla="*/ 1952 h 2497"/>
                <a:gd name="T28" fmla="*/ 1775 w 1787"/>
                <a:gd name="T29" fmla="*/ 2269 h 2497"/>
                <a:gd name="T30" fmla="*/ 1519 w 1787"/>
                <a:gd name="T31" fmla="*/ 2497 h 2497"/>
                <a:gd name="T32" fmla="*/ 1141 w 1787"/>
                <a:gd name="T33" fmla="*/ 2459 h 2497"/>
                <a:gd name="T34" fmla="*/ 971 w 1787"/>
                <a:gd name="T35" fmla="*/ 2396 h 2497"/>
                <a:gd name="T36" fmla="*/ 861 w 1787"/>
                <a:gd name="T37" fmla="*/ 2320 h 2497"/>
                <a:gd name="T38" fmla="*/ 812 w 1787"/>
                <a:gd name="T39" fmla="*/ 2294 h 2497"/>
                <a:gd name="T40" fmla="*/ 618 w 1787"/>
                <a:gd name="T41" fmla="*/ 2142 h 2497"/>
                <a:gd name="T42" fmla="*/ 386 w 1787"/>
                <a:gd name="T43" fmla="*/ 1977 h 2497"/>
                <a:gd name="T44" fmla="*/ 350 w 1787"/>
                <a:gd name="T45" fmla="*/ 1939 h 2497"/>
                <a:gd name="T46" fmla="*/ 289 w 1787"/>
                <a:gd name="T47" fmla="*/ 1901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87" h="2497">
                  <a:moveTo>
                    <a:pt x="289" y="1901"/>
                  </a:moveTo>
                  <a:cubicBezTo>
                    <a:pt x="270" y="1825"/>
                    <a:pt x="157" y="1859"/>
                    <a:pt x="128" y="1797"/>
                  </a:cubicBezTo>
                  <a:cubicBezTo>
                    <a:pt x="98" y="1735"/>
                    <a:pt x="36" y="1648"/>
                    <a:pt x="15" y="1583"/>
                  </a:cubicBezTo>
                  <a:cubicBezTo>
                    <a:pt x="0" y="1365"/>
                    <a:pt x="35" y="1221"/>
                    <a:pt x="83" y="1007"/>
                  </a:cubicBezTo>
                  <a:cubicBezTo>
                    <a:pt x="108" y="892"/>
                    <a:pt x="242" y="711"/>
                    <a:pt x="264" y="596"/>
                  </a:cubicBezTo>
                  <a:cubicBezTo>
                    <a:pt x="289" y="467"/>
                    <a:pt x="297" y="335"/>
                    <a:pt x="374" y="228"/>
                  </a:cubicBezTo>
                  <a:cubicBezTo>
                    <a:pt x="395" y="161"/>
                    <a:pt x="438" y="142"/>
                    <a:pt x="496" y="101"/>
                  </a:cubicBezTo>
                  <a:cubicBezTo>
                    <a:pt x="582" y="42"/>
                    <a:pt x="673" y="15"/>
                    <a:pt x="776" y="0"/>
                  </a:cubicBezTo>
                  <a:cubicBezTo>
                    <a:pt x="938" y="4"/>
                    <a:pt x="1101" y="5"/>
                    <a:pt x="1263" y="13"/>
                  </a:cubicBezTo>
                  <a:cubicBezTo>
                    <a:pt x="1339" y="16"/>
                    <a:pt x="1400" y="71"/>
                    <a:pt x="1470" y="89"/>
                  </a:cubicBezTo>
                  <a:cubicBezTo>
                    <a:pt x="1495" y="106"/>
                    <a:pt x="1527" y="114"/>
                    <a:pt x="1543" y="139"/>
                  </a:cubicBezTo>
                  <a:cubicBezTo>
                    <a:pt x="1572" y="183"/>
                    <a:pt x="1599" y="211"/>
                    <a:pt x="1641" y="241"/>
                  </a:cubicBezTo>
                  <a:cubicBezTo>
                    <a:pt x="1694" y="323"/>
                    <a:pt x="1720" y="435"/>
                    <a:pt x="1738" y="532"/>
                  </a:cubicBezTo>
                  <a:cubicBezTo>
                    <a:pt x="1763" y="984"/>
                    <a:pt x="1720" y="1534"/>
                    <a:pt x="1787" y="1952"/>
                  </a:cubicBezTo>
                  <a:cubicBezTo>
                    <a:pt x="1783" y="2058"/>
                    <a:pt x="1785" y="2163"/>
                    <a:pt x="1775" y="2269"/>
                  </a:cubicBezTo>
                  <a:cubicBezTo>
                    <a:pt x="1762" y="2412"/>
                    <a:pt x="1640" y="2472"/>
                    <a:pt x="1519" y="2497"/>
                  </a:cubicBezTo>
                  <a:cubicBezTo>
                    <a:pt x="1358" y="2489"/>
                    <a:pt x="1280" y="2483"/>
                    <a:pt x="1141" y="2459"/>
                  </a:cubicBezTo>
                  <a:cubicBezTo>
                    <a:pt x="1086" y="2430"/>
                    <a:pt x="1030" y="2416"/>
                    <a:pt x="971" y="2396"/>
                  </a:cubicBezTo>
                  <a:cubicBezTo>
                    <a:pt x="934" y="2383"/>
                    <a:pt x="898" y="2339"/>
                    <a:pt x="861" y="2320"/>
                  </a:cubicBezTo>
                  <a:cubicBezTo>
                    <a:pt x="845" y="2311"/>
                    <a:pt x="827" y="2306"/>
                    <a:pt x="812" y="2294"/>
                  </a:cubicBezTo>
                  <a:cubicBezTo>
                    <a:pt x="741" y="2234"/>
                    <a:pt x="706" y="2173"/>
                    <a:pt x="618" y="2142"/>
                  </a:cubicBezTo>
                  <a:cubicBezTo>
                    <a:pt x="542" y="2084"/>
                    <a:pt x="464" y="2031"/>
                    <a:pt x="386" y="1977"/>
                  </a:cubicBezTo>
                  <a:cubicBezTo>
                    <a:pt x="372" y="1968"/>
                    <a:pt x="364" y="1949"/>
                    <a:pt x="350" y="1939"/>
                  </a:cubicBezTo>
                  <a:cubicBezTo>
                    <a:pt x="255" y="1874"/>
                    <a:pt x="365" y="1980"/>
                    <a:pt x="289" y="1901"/>
                  </a:cubicBezTo>
                  <a:close/>
                </a:path>
              </a:pathLst>
            </a:custGeom>
            <a:solidFill>
              <a:schemeClr val="bg1"/>
            </a:solidFill>
            <a:ln w="9525" cap="flat">
              <a:solidFill>
                <a:srgbClr val="00B05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4" name="Line 12"/>
            <p:cNvSpPr>
              <a:spLocks noChangeShapeType="1"/>
            </p:cNvSpPr>
            <p:nvPr/>
          </p:nvSpPr>
          <p:spPr bwMode="auto">
            <a:xfrm flipV="1">
              <a:off x="2653640" y="3998913"/>
              <a:ext cx="5532569" cy="0"/>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85" name="Line 13"/>
            <p:cNvSpPr>
              <a:spLocks noChangeShapeType="1"/>
            </p:cNvSpPr>
            <p:nvPr/>
          </p:nvSpPr>
          <p:spPr bwMode="auto">
            <a:xfrm>
              <a:off x="3557381" y="2389188"/>
              <a:ext cx="0" cy="412750"/>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86" name="Freeform 14"/>
            <p:cNvSpPr>
              <a:spLocks/>
            </p:cNvSpPr>
            <p:nvPr/>
          </p:nvSpPr>
          <p:spPr bwMode="auto">
            <a:xfrm>
              <a:off x="8172450" y="2776538"/>
              <a:ext cx="536575" cy="508000"/>
            </a:xfrm>
            <a:custGeom>
              <a:avLst/>
              <a:gdLst>
                <a:gd name="T0" fmla="*/ 308 w 308"/>
                <a:gd name="T1" fmla="*/ 0 h 396"/>
                <a:gd name="T2" fmla="*/ 308 w 308"/>
                <a:gd name="T3" fmla="*/ 396 h 396"/>
                <a:gd name="T4" fmla="*/ 0 w 308"/>
                <a:gd name="T5" fmla="*/ 392 h 396"/>
              </a:gdLst>
              <a:ahLst/>
              <a:cxnLst>
                <a:cxn ang="0">
                  <a:pos x="T0" y="T1"/>
                </a:cxn>
                <a:cxn ang="0">
                  <a:pos x="T2" y="T3"/>
                </a:cxn>
                <a:cxn ang="0">
                  <a:pos x="T4" y="T5"/>
                </a:cxn>
              </a:cxnLst>
              <a:rect l="0" t="0" r="r" b="b"/>
              <a:pathLst>
                <a:path w="308" h="396">
                  <a:moveTo>
                    <a:pt x="308" y="0"/>
                  </a:moveTo>
                  <a:lnTo>
                    <a:pt x="308" y="396"/>
                  </a:lnTo>
                  <a:lnTo>
                    <a:pt x="0" y="392"/>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87" name="Line 15"/>
            <p:cNvSpPr>
              <a:spLocks noChangeShapeType="1"/>
            </p:cNvSpPr>
            <p:nvPr/>
          </p:nvSpPr>
          <p:spPr bwMode="auto">
            <a:xfrm>
              <a:off x="6155985" y="2147889"/>
              <a:ext cx="0" cy="631825"/>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88" name="Line 16"/>
            <p:cNvSpPr>
              <a:spLocks noChangeShapeType="1"/>
            </p:cNvSpPr>
            <p:nvPr/>
          </p:nvSpPr>
          <p:spPr bwMode="auto">
            <a:xfrm flipV="1">
              <a:off x="6583924" y="4808810"/>
              <a:ext cx="10319" cy="1076325"/>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89" name="Line 17"/>
            <p:cNvSpPr>
              <a:spLocks noChangeShapeType="1"/>
            </p:cNvSpPr>
            <p:nvPr/>
          </p:nvSpPr>
          <p:spPr bwMode="auto">
            <a:xfrm flipH="1">
              <a:off x="4707921" y="2279650"/>
              <a:ext cx="0" cy="522288"/>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90" name="Freeform 18"/>
            <p:cNvSpPr>
              <a:spLocks/>
            </p:cNvSpPr>
            <p:nvPr/>
          </p:nvSpPr>
          <p:spPr bwMode="auto">
            <a:xfrm>
              <a:off x="7878366" y="2374901"/>
              <a:ext cx="307842" cy="657225"/>
            </a:xfrm>
            <a:custGeom>
              <a:avLst/>
              <a:gdLst>
                <a:gd name="T0" fmla="*/ 0 w 176"/>
                <a:gd name="T1" fmla="*/ 0 h 392"/>
                <a:gd name="T2" fmla="*/ 0 w 176"/>
                <a:gd name="T3" fmla="*/ 392 h 392"/>
                <a:gd name="T4" fmla="*/ 176 w 176"/>
                <a:gd name="T5" fmla="*/ 392 h 392"/>
              </a:gdLst>
              <a:ahLst/>
              <a:cxnLst>
                <a:cxn ang="0">
                  <a:pos x="T0" y="T1"/>
                </a:cxn>
                <a:cxn ang="0">
                  <a:pos x="T2" y="T3"/>
                </a:cxn>
                <a:cxn ang="0">
                  <a:pos x="T4" y="T5"/>
                </a:cxn>
              </a:cxnLst>
              <a:rect l="0" t="0" r="r" b="b"/>
              <a:pathLst>
                <a:path w="176" h="392">
                  <a:moveTo>
                    <a:pt x="0" y="0"/>
                  </a:moveTo>
                  <a:lnTo>
                    <a:pt x="0" y="392"/>
                  </a:lnTo>
                  <a:lnTo>
                    <a:pt x="176" y="392"/>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91" name="Line 19"/>
            <p:cNvSpPr>
              <a:spLocks noChangeShapeType="1"/>
            </p:cNvSpPr>
            <p:nvPr/>
          </p:nvSpPr>
          <p:spPr bwMode="auto">
            <a:xfrm flipH="1" flipV="1">
              <a:off x="5431663" y="4821509"/>
              <a:ext cx="0" cy="687388"/>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92" name="Line 20"/>
            <p:cNvSpPr>
              <a:spLocks noChangeShapeType="1"/>
            </p:cNvSpPr>
            <p:nvPr/>
          </p:nvSpPr>
          <p:spPr bwMode="auto">
            <a:xfrm flipH="1" flipV="1">
              <a:off x="3923406" y="4821510"/>
              <a:ext cx="0" cy="404813"/>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93" name="Line 21"/>
            <p:cNvSpPr>
              <a:spLocks noChangeShapeType="1"/>
            </p:cNvSpPr>
            <p:nvPr/>
          </p:nvSpPr>
          <p:spPr bwMode="auto">
            <a:xfrm flipH="1" flipV="1">
              <a:off x="8186209" y="4683125"/>
              <a:ext cx="921808" cy="0"/>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pic>
          <p:nvPicPr>
            <p:cNvPr id="95"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5804" y="3756025"/>
              <a:ext cx="75498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4" name="Text Box 32"/>
            <p:cNvSpPr txBox="1">
              <a:spLocks noChangeArrowheads="1"/>
            </p:cNvSpPr>
            <p:nvPr/>
          </p:nvSpPr>
          <p:spPr bwMode="auto">
            <a:xfrm>
              <a:off x="2739389" y="1856874"/>
              <a:ext cx="1789990" cy="46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50" b="1" dirty="0">
                  <a:latin typeface="微软雅黑" pitchFamily="34" charset="-122"/>
                  <a:ea typeface="微软雅黑" pitchFamily="34" charset="-122"/>
                </a:rPr>
                <a:t>145.13.3.10</a:t>
              </a:r>
            </a:p>
          </p:txBody>
        </p:sp>
        <p:sp>
          <p:nvSpPr>
            <p:cNvPr id="105" name="Text Box 33"/>
            <p:cNvSpPr txBox="1">
              <a:spLocks noChangeArrowheads="1"/>
            </p:cNvSpPr>
            <p:nvPr/>
          </p:nvSpPr>
          <p:spPr bwMode="auto">
            <a:xfrm>
              <a:off x="3754908" y="1536903"/>
              <a:ext cx="1789990" cy="46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50" b="1" dirty="0">
                  <a:latin typeface="微软雅黑" pitchFamily="34" charset="-122"/>
                  <a:ea typeface="微软雅黑" pitchFamily="34" charset="-122"/>
                </a:rPr>
                <a:t>145.13.3.11</a:t>
              </a:r>
            </a:p>
          </p:txBody>
        </p:sp>
        <p:sp>
          <p:nvSpPr>
            <p:cNvPr id="106" name="Text Box 34"/>
            <p:cNvSpPr txBox="1">
              <a:spLocks noChangeArrowheads="1"/>
            </p:cNvSpPr>
            <p:nvPr/>
          </p:nvSpPr>
          <p:spPr bwMode="auto">
            <a:xfrm>
              <a:off x="5144746" y="1427344"/>
              <a:ext cx="1945340" cy="46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50" b="1" dirty="0">
                  <a:latin typeface="微软雅黑" pitchFamily="34" charset="-122"/>
                  <a:ea typeface="微软雅黑" pitchFamily="34" charset="-122"/>
                </a:rPr>
                <a:t>145.13.3.101</a:t>
              </a:r>
            </a:p>
          </p:txBody>
        </p:sp>
        <p:sp>
          <p:nvSpPr>
            <p:cNvPr id="107" name="Text Box 35"/>
            <p:cNvSpPr txBox="1">
              <a:spLocks noChangeArrowheads="1"/>
            </p:cNvSpPr>
            <p:nvPr/>
          </p:nvSpPr>
          <p:spPr bwMode="auto">
            <a:xfrm>
              <a:off x="7155137" y="1655765"/>
              <a:ext cx="1789990" cy="46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50" b="1" dirty="0">
                  <a:latin typeface="微软雅黑" pitchFamily="34" charset="-122"/>
                  <a:ea typeface="微软雅黑" pitchFamily="34" charset="-122"/>
                </a:rPr>
                <a:t>145.13.7.34</a:t>
              </a:r>
            </a:p>
          </p:txBody>
        </p:sp>
        <p:sp>
          <p:nvSpPr>
            <p:cNvPr id="108" name="Text Box 36"/>
            <p:cNvSpPr txBox="1">
              <a:spLocks noChangeArrowheads="1"/>
            </p:cNvSpPr>
            <p:nvPr/>
          </p:nvSpPr>
          <p:spPr bwMode="auto">
            <a:xfrm>
              <a:off x="7938496" y="2044701"/>
              <a:ext cx="1789990" cy="46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50" b="1" dirty="0">
                  <a:latin typeface="微软雅黑" pitchFamily="34" charset="-122"/>
                  <a:ea typeface="微软雅黑" pitchFamily="34" charset="-122"/>
                </a:rPr>
                <a:t>145.13.7.35</a:t>
              </a:r>
            </a:p>
          </p:txBody>
        </p:sp>
        <p:sp>
          <p:nvSpPr>
            <p:cNvPr id="109" name="Text Box 37"/>
            <p:cNvSpPr txBox="1">
              <a:spLocks noChangeArrowheads="1"/>
            </p:cNvSpPr>
            <p:nvPr/>
          </p:nvSpPr>
          <p:spPr bwMode="auto">
            <a:xfrm>
              <a:off x="8046790" y="3987676"/>
              <a:ext cx="1789990" cy="46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50" b="1" dirty="0">
                  <a:latin typeface="微软雅黑" pitchFamily="34" charset="-122"/>
                  <a:ea typeface="微软雅黑" pitchFamily="34" charset="-122"/>
                </a:rPr>
                <a:t>145.13.7.56</a:t>
              </a:r>
            </a:p>
          </p:txBody>
        </p:sp>
        <p:sp>
          <p:nvSpPr>
            <p:cNvPr id="110" name="Text Box 38"/>
            <p:cNvSpPr txBox="1">
              <a:spLocks noChangeArrowheads="1"/>
            </p:cNvSpPr>
            <p:nvPr/>
          </p:nvSpPr>
          <p:spPr bwMode="auto">
            <a:xfrm>
              <a:off x="3056632" y="5445398"/>
              <a:ext cx="1945340" cy="46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50" b="1">
                  <a:latin typeface="微软雅黑" pitchFamily="34" charset="-122"/>
                  <a:ea typeface="微软雅黑" pitchFamily="34" charset="-122"/>
                </a:rPr>
                <a:t>145.13.21.23</a:t>
              </a:r>
            </a:p>
          </p:txBody>
        </p:sp>
        <p:sp>
          <p:nvSpPr>
            <p:cNvPr id="111" name="Text Box 39"/>
            <p:cNvSpPr txBox="1">
              <a:spLocks noChangeArrowheads="1"/>
            </p:cNvSpPr>
            <p:nvPr/>
          </p:nvSpPr>
          <p:spPr bwMode="auto">
            <a:xfrm>
              <a:off x="4525334" y="5743847"/>
              <a:ext cx="1789990" cy="46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50" b="1">
                  <a:latin typeface="微软雅黑" pitchFamily="34" charset="-122"/>
                  <a:ea typeface="微软雅黑" pitchFamily="34" charset="-122"/>
                </a:rPr>
                <a:t>145.13.21.9</a:t>
              </a:r>
            </a:p>
          </p:txBody>
        </p:sp>
        <p:sp>
          <p:nvSpPr>
            <p:cNvPr id="112" name="Text Box 40"/>
            <p:cNvSpPr txBox="1">
              <a:spLocks noChangeArrowheads="1"/>
            </p:cNvSpPr>
            <p:nvPr/>
          </p:nvSpPr>
          <p:spPr bwMode="auto">
            <a:xfrm>
              <a:off x="5720590" y="6066110"/>
              <a:ext cx="1789990" cy="46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50" b="1">
                  <a:latin typeface="微软雅黑" pitchFamily="34" charset="-122"/>
                  <a:ea typeface="微软雅黑" pitchFamily="34" charset="-122"/>
                </a:rPr>
                <a:t>145.13.21.8</a:t>
              </a:r>
            </a:p>
          </p:txBody>
        </p:sp>
        <p:sp>
          <p:nvSpPr>
            <p:cNvPr id="113" name="Line 41"/>
            <p:cNvSpPr>
              <a:spLocks noChangeShapeType="1"/>
            </p:cNvSpPr>
            <p:nvPr/>
          </p:nvSpPr>
          <p:spPr bwMode="auto">
            <a:xfrm flipV="1">
              <a:off x="3539892" y="4807223"/>
              <a:ext cx="3417227" cy="14287"/>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114" name="Line 42"/>
            <p:cNvSpPr>
              <a:spLocks noChangeShapeType="1"/>
            </p:cNvSpPr>
            <p:nvPr/>
          </p:nvSpPr>
          <p:spPr bwMode="auto">
            <a:xfrm>
              <a:off x="3273614" y="2790825"/>
              <a:ext cx="3351875" cy="0"/>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115" name="Text Box 43"/>
            <p:cNvSpPr txBox="1">
              <a:spLocks noChangeArrowheads="1"/>
            </p:cNvSpPr>
            <p:nvPr/>
          </p:nvSpPr>
          <p:spPr bwMode="auto">
            <a:xfrm>
              <a:off x="4453102" y="4951685"/>
              <a:ext cx="601178" cy="490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a:t>
              </a:r>
            </a:p>
          </p:txBody>
        </p:sp>
        <p:sp>
          <p:nvSpPr>
            <p:cNvPr id="116" name="Text Box 44"/>
            <p:cNvSpPr txBox="1">
              <a:spLocks noChangeArrowheads="1"/>
            </p:cNvSpPr>
            <p:nvPr/>
          </p:nvSpPr>
          <p:spPr bwMode="auto">
            <a:xfrm>
              <a:off x="4922895" y="1857376"/>
              <a:ext cx="601178" cy="490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a:t>
              </a:r>
            </a:p>
          </p:txBody>
        </p:sp>
        <p:sp>
          <p:nvSpPr>
            <p:cNvPr id="117" name="Line 45"/>
            <p:cNvSpPr>
              <a:spLocks noChangeShapeType="1"/>
            </p:cNvSpPr>
            <p:nvPr/>
          </p:nvSpPr>
          <p:spPr bwMode="auto">
            <a:xfrm rot="5400000">
              <a:off x="7017808" y="3797300"/>
              <a:ext cx="2336800" cy="0"/>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118" name="Text Box 46"/>
            <p:cNvSpPr txBox="1">
              <a:spLocks noChangeArrowheads="1"/>
            </p:cNvSpPr>
            <p:nvPr/>
          </p:nvSpPr>
          <p:spPr bwMode="auto">
            <a:xfrm rot="5400000">
              <a:off x="8611374" y="3474476"/>
              <a:ext cx="601178" cy="490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a:t>
              </a:r>
            </a:p>
          </p:txBody>
        </p:sp>
        <p:sp>
          <p:nvSpPr>
            <p:cNvPr id="119" name="Text Box 47"/>
            <p:cNvSpPr txBox="1">
              <a:spLocks noChangeArrowheads="1"/>
            </p:cNvSpPr>
            <p:nvPr/>
          </p:nvSpPr>
          <p:spPr bwMode="auto">
            <a:xfrm>
              <a:off x="4382589" y="4370963"/>
              <a:ext cx="2371118" cy="46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子网 </a:t>
              </a:r>
              <a:r>
                <a:rPr kumimoji="1" lang="en-US" altLang="zh-CN" sz="1050" b="1" dirty="0">
                  <a:latin typeface="微软雅黑" pitchFamily="34" charset="-122"/>
                  <a:ea typeface="微软雅黑" pitchFamily="34" charset="-122"/>
                </a:rPr>
                <a:t>145.13.21.0</a:t>
              </a:r>
            </a:p>
          </p:txBody>
        </p:sp>
        <p:sp>
          <p:nvSpPr>
            <p:cNvPr id="120" name="Text Box 48"/>
            <p:cNvSpPr txBox="1">
              <a:spLocks noChangeArrowheads="1"/>
            </p:cNvSpPr>
            <p:nvPr/>
          </p:nvSpPr>
          <p:spPr bwMode="auto">
            <a:xfrm>
              <a:off x="4288292" y="2816225"/>
              <a:ext cx="2215766" cy="46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子网 </a:t>
              </a:r>
              <a:r>
                <a:rPr kumimoji="1" lang="en-US" altLang="zh-CN" sz="1050" b="1">
                  <a:latin typeface="微软雅黑" pitchFamily="34" charset="-122"/>
                  <a:ea typeface="微软雅黑" pitchFamily="34" charset="-122"/>
                </a:rPr>
                <a:t>145.13.3.0</a:t>
              </a:r>
            </a:p>
          </p:txBody>
        </p:sp>
        <p:sp>
          <p:nvSpPr>
            <p:cNvPr id="121" name="Text Box 49"/>
            <p:cNvSpPr txBox="1">
              <a:spLocks noChangeArrowheads="1"/>
            </p:cNvSpPr>
            <p:nvPr/>
          </p:nvSpPr>
          <p:spPr bwMode="auto">
            <a:xfrm>
              <a:off x="6604751" y="3262313"/>
              <a:ext cx="1634639" cy="773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50" b="1" dirty="0">
                  <a:latin typeface="微软雅黑" pitchFamily="34" charset="-122"/>
                  <a:ea typeface="微软雅黑" pitchFamily="34" charset="-122"/>
                </a:rPr>
                <a:t>    </a:t>
              </a:r>
              <a:r>
                <a:rPr kumimoji="1" lang="zh-CN" altLang="en-US" sz="1050" b="1" dirty="0">
                  <a:latin typeface="微软雅黑" pitchFamily="34" charset="-122"/>
                  <a:ea typeface="微软雅黑" pitchFamily="34" charset="-122"/>
                </a:rPr>
                <a:t>子网 </a:t>
              </a:r>
            </a:p>
            <a:p>
              <a:r>
                <a:rPr kumimoji="1" lang="en-US" altLang="zh-CN" sz="1050" b="1" dirty="0">
                  <a:latin typeface="微软雅黑" pitchFamily="34" charset="-122"/>
                  <a:ea typeface="微软雅黑" pitchFamily="34" charset="-122"/>
                </a:rPr>
                <a:t>145.13.7.0</a:t>
              </a:r>
            </a:p>
          </p:txBody>
        </p:sp>
        <p:pic>
          <p:nvPicPr>
            <p:cNvPr id="122" name="Picture 5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054" y="5208964"/>
              <a:ext cx="754988"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23" name="Picture 5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054" y="2934758"/>
              <a:ext cx="754988"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4" name="AutoShape 52"/>
            <p:cNvSpPr>
              <a:spLocks noChangeArrowheads="1"/>
            </p:cNvSpPr>
            <p:nvPr/>
          </p:nvSpPr>
          <p:spPr bwMode="auto">
            <a:xfrm>
              <a:off x="-360283" y="1196751"/>
              <a:ext cx="3013922" cy="1329349"/>
            </a:xfrm>
            <a:prstGeom prst="wedgeRoundRectCallout">
              <a:avLst>
                <a:gd name="adj1" fmla="val 43431"/>
                <a:gd name="adj2" fmla="val 138321"/>
                <a:gd name="adj3" fmla="val 16667"/>
              </a:avLst>
            </a:prstGeom>
            <a:gradFill>
              <a:gsLst>
                <a:gs pos="0">
                  <a:schemeClr val="bg1">
                    <a:lumMod val="98000"/>
                    <a:lumOff val="2000"/>
                  </a:schemeClr>
                </a:gs>
                <a:gs pos="100000">
                  <a:schemeClr val="bg1">
                    <a:alpha val="67000"/>
                  </a:schemeClr>
                </a:gs>
              </a:gsLst>
              <a:lin ang="0" scaled="1"/>
            </a:gradFill>
            <a:ln w="9525">
              <a:solidFill>
                <a:schemeClr val="tx1"/>
              </a:solidFill>
              <a:miter lim="800000"/>
              <a:headEnd/>
              <a:tailEnd/>
            </a:ln>
            <a:effectLst/>
          </p:spPr>
          <p:txBody>
            <a:bodyPr/>
            <a:lstStyle/>
            <a:p>
              <a:pPr algn="ctr"/>
              <a:endParaRPr kumimoji="1" lang="zh-CN" altLang="zh-CN" sz="1100" b="1">
                <a:solidFill>
                  <a:srgbClr val="0000CC"/>
                </a:solidFill>
                <a:latin typeface="微软雅黑" pitchFamily="34" charset="-122"/>
                <a:ea typeface="微软雅黑" pitchFamily="34" charset="-122"/>
              </a:endParaRPr>
            </a:p>
          </p:txBody>
        </p:sp>
        <p:sp>
          <p:nvSpPr>
            <p:cNvPr id="125" name="Text Box 53"/>
            <p:cNvSpPr txBox="1">
              <a:spLocks noChangeArrowheads="1"/>
            </p:cNvSpPr>
            <p:nvPr/>
          </p:nvSpPr>
          <p:spPr bwMode="auto">
            <a:xfrm>
              <a:off x="-360281" y="1189201"/>
              <a:ext cx="3013922" cy="132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ysClr val="windowText" lastClr="000000"/>
                  </a:solidFill>
                  <a:latin typeface="微软雅黑" pitchFamily="34" charset="-122"/>
                  <a:ea typeface="微软雅黑" pitchFamily="34" charset="-122"/>
                </a:rPr>
                <a:t>所有到达网络</a:t>
              </a:r>
              <a:r>
                <a:rPr kumimoji="1" lang="en-US" altLang="zh-CN" sz="1400" b="1" dirty="0">
                  <a:solidFill>
                    <a:sysClr val="windowText" lastClr="000000"/>
                  </a:solidFill>
                  <a:latin typeface="微软雅黑" pitchFamily="34" charset="-122"/>
                  <a:ea typeface="微软雅黑" pitchFamily="34" charset="-122"/>
                </a:rPr>
                <a:t>145.13.0.0 </a:t>
              </a:r>
              <a:r>
                <a:rPr kumimoji="1" lang="zh-CN" altLang="en-US" sz="1400" b="1" dirty="0">
                  <a:solidFill>
                    <a:sysClr val="windowText" lastClr="000000"/>
                  </a:solidFill>
                  <a:latin typeface="微软雅黑" pitchFamily="34" charset="-122"/>
                  <a:ea typeface="微软雅黑" pitchFamily="34" charset="-122"/>
                </a:rPr>
                <a:t>的分组均到达此路由器</a:t>
              </a:r>
            </a:p>
          </p:txBody>
        </p:sp>
        <p:sp>
          <p:nvSpPr>
            <p:cNvPr id="126" name="Text Box 56"/>
            <p:cNvSpPr txBox="1">
              <a:spLocks noChangeArrowheads="1"/>
            </p:cNvSpPr>
            <p:nvPr/>
          </p:nvSpPr>
          <p:spPr bwMode="auto">
            <a:xfrm>
              <a:off x="7644916" y="5680075"/>
              <a:ext cx="1634637" cy="773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latin typeface="微软雅黑" pitchFamily="34" charset="-122"/>
                  <a:ea typeface="微软雅黑" pitchFamily="34" charset="-122"/>
                </a:rPr>
                <a:t>网络</a:t>
              </a:r>
            </a:p>
            <a:p>
              <a:pPr algn="ctr"/>
              <a:r>
                <a:rPr kumimoji="1" lang="en-US" altLang="zh-CN" sz="1100" b="1" dirty="0">
                  <a:latin typeface="微软雅黑" pitchFamily="34" charset="-122"/>
                  <a:ea typeface="微软雅黑" pitchFamily="34" charset="-122"/>
                </a:rPr>
                <a:t>145.13.0.0</a:t>
              </a:r>
            </a:p>
          </p:txBody>
        </p:sp>
        <p:sp>
          <p:nvSpPr>
            <p:cNvPr id="127" name="Text Box 57"/>
            <p:cNvSpPr txBox="1">
              <a:spLocks noChangeArrowheads="1"/>
            </p:cNvSpPr>
            <p:nvPr/>
          </p:nvSpPr>
          <p:spPr bwMode="auto">
            <a:xfrm>
              <a:off x="2158772" y="4105549"/>
              <a:ext cx="688147" cy="55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CC00CC"/>
                  </a:solidFill>
                  <a:latin typeface="微软雅黑" pitchFamily="34" charset="-122"/>
                  <a:ea typeface="微软雅黑" pitchFamily="34" charset="-122"/>
                </a:rPr>
                <a:t>R</a:t>
              </a:r>
              <a:r>
                <a:rPr kumimoji="1" lang="en-US" altLang="zh-CN" sz="1400" b="1" baseline="-25000">
                  <a:solidFill>
                    <a:srgbClr val="CC00CC"/>
                  </a:solidFill>
                  <a:latin typeface="微软雅黑" pitchFamily="34" charset="-122"/>
                  <a:ea typeface="微软雅黑" pitchFamily="34" charset="-122"/>
                </a:rPr>
                <a:t>1</a:t>
              </a:r>
            </a:p>
          </p:txBody>
        </p:sp>
        <p:sp>
          <p:nvSpPr>
            <p:cNvPr id="128" name="Text Box 58"/>
            <p:cNvSpPr txBox="1">
              <a:spLocks noChangeArrowheads="1"/>
            </p:cNvSpPr>
            <p:nvPr/>
          </p:nvSpPr>
          <p:spPr bwMode="auto">
            <a:xfrm>
              <a:off x="-81730" y="4999540"/>
              <a:ext cx="688147" cy="55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C00CC"/>
                  </a:solidFill>
                  <a:latin typeface="微软雅黑" pitchFamily="34" charset="-122"/>
                  <a:ea typeface="微软雅黑" pitchFamily="34" charset="-122"/>
                </a:rPr>
                <a:t>R</a:t>
              </a:r>
              <a:r>
                <a:rPr kumimoji="1" lang="en-US" altLang="zh-CN" sz="1400" b="1" baseline="-25000" dirty="0">
                  <a:solidFill>
                    <a:srgbClr val="CC00CC"/>
                  </a:solidFill>
                  <a:latin typeface="微软雅黑" pitchFamily="34" charset="-122"/>
                  <a:ea typeface="微软雅黑" pitchFamily="34" charset="-122"/>
                </a:rPr>
                <a:t>3</a:t>
              </a:r>
            </a:p>
          </p:txBody>
        </p:sp>
        <p:sp>
          <p:nvSpPr>
            <p:cNvPr id="129" name="Text Box 59"/>
            <p:cNvSpPr txBox="1">
              <a:spLocks noChangeArrowheads="1"/>
            </p:cNvSpPr>
            <p:nvPr/>
          </p:nvSpPr>
          <p:spPr bwMode="auto">
            <a:xfrm>
              <a:off x="-101819" y="2746376"/>
              <a:ext cx="688147" cy="55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C00CC"/>
                  </a:solidFill>
                  <a:latin typeface="微软雅黑" pitchFamily="34" charset="-122"/>
                  <a:ea typeface="微软雅黑" pitchFamily="34" charset="-122"/>
                </a:rPr>
                <a:t>R</a:t>
              </a:r>
              <a:r>
                <a:rPr kumimoji="1" lang="en-US" altLang="zh-CN" sz="1400" b="1" baseline="-25000" dirty="0">
                  <a:solidFill>
                    <a:srgbClr val="CC00CC"/>
                  </a:solidFill>
                  <a:latin typeface="微软雅黑" pitchFamily="34" charset="-122"/>
                  <a:ea typeface="微软雅黑" pitchFamily="34" charset="-122"/>
                </a:rPr>
                <a:t>2</a:t>
              </a:r>
            </a:p>
          </p:txBody>
        </p:sp>
        <p:sp>
          <p:nvSpPr>
            <p:cNvPr id="130" name="右箭头 129"/>
            <p:cNvSpPr/>
            <p:nvPr/>
          </p:nvSpPr>
          <p:spPr bwMode="auto">
            <a:xfrm rot="1914914">
              <a:off x="1231043" y="3642483"/>
              <a:ext cx="786308" cy="250881"/>
            </a:xfrm>
            <a:prstGeom prst="rightArrow">
              <a:avLst>
                <a:gd name="adj1" fmla="val 50000"/>
                <a:gd name="adj2" fmla="val 83805"/>
              </a:avLst>
            </a:prstGeom>
            <a:solidFill>
              <a:srgbClr val="99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100" b="0" i="0" u="none" strike="noStrike" cap="none" normalizeH="0" baseline="0">
                <a:ln>
                  <a:noFill/>
                </a:ln>
                <a:solidFill>
                  <a:schemeClr val="tx1"/>
                </a:solidFill>
                <a:effectLst/>
                <a:latin typeface="微软雅黑" pitchFamily="34" charset="-122"/>
                <a:ea typeface="微软雅黑" pitchFamily="34" charset="-122"/>
              </a:endParaRPr>
            </a:p>
          </p:txBody>
        </p:sp>
        <p:sp>
          <p:nvSpPr>
            <p:cNvPr id="131" name="右箭头 130"/>
            <p:cNvSpPr/>
            <p:nvPr/>
          </p:nvSpPr>
          <p:spPr bwMode="auto">
            <a:xfrm rot="19394714">
              <a:off x="1076525" y="4379101"/>
              <a:ext cx="786308" cy="250881"/>
            </a:xfrm>
            <a:prstGeom prst="rightArrow">
              <a:avLst>
                <a:gd name="adj1" fmla="val 50000"/>
                <a:gd name="adj2" fmla="val 83805"/>
              </a:avLst>
            </a:prstGeom>
            <a:solidFill>
              <a:srgbClr val="99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100" b="0" i="0" u="none" strike="noStrike" cap="none" normalizeH="0" baseline="0">
                <a:ln>
                  <a:noFill/>
                </a:ln>
                <a:solidFill>
                  <a:schemeClr val="tx1"/>
                </a:solidFill>
                <a:effectLst/>
                <a:latin typeface="微软雅黑" pitchFamily="34" charset="-122"/>
                <a:ea typeface="微软雅黑" pitchFamily="34" charset="-122"/>
              </a:endParaRPr>
            </a:p>
          </p:txBody>
        </p:sp>
      </p:grpSp>
      <p:pic>
        <p:nvPicPr>
          <p:cNvPr id="133"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9544" y="2367436"/>
            <a:ext cx="258791" cy="258791"/>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913" y="2221136"/>
            <a:ext cx="258791" cy="258791"/>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261" y="2156741"/>
            <a:ext cx="258791" cy="258791"/>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6853" y="2292300"/>
            <a:ext cx="258791" cy="258791"/>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5476" y="2516781"/>
            <a:ext cx="258791" cy="258791"/>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5665" y="3605358"/>
            <a:ext cx="258791" cy="258791"/>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6773" y="4259603"/>
            <a:ext cx="258791" cy="258791"/>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4086327"/>
            <a:ext cx="258791" cy="258791"/>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1180" y="3920366"/>
            <a:ext cx="258791" cy="258791"/>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4"/>
          <p:cNvSpPr>
            <a:spLocks noGrp="1"/>
          </p:cNvSpPr>
          <p:nvPr>
            <p:ph type="title"/>
          </p:nvPr>
        </p:nvSpPr>
        <p:spPr/>
        <p:txBody>
          <a:bodyPr/>
          <a:lstStyle/>
          <a:p>
            <a:r>
              <a:rPr lang="en-US" altLang="zh-CN" dirty="0">
                <a:latin typeface="微软雅黑" panose="020B0503020204020204" pitchFamily="34" charset="-122"/>
              </a:rPr>
              <a:t>4.3  </a:t>
            </a:r>
            <a:r>
              <a:rPr lang="zh-CN" altLang="en-US" dirty="0">
                <a:latin typeface="微软雅黑" panose="020B0503020204020204" pitchFamily="34" charset="-122"/>
              </a:rPr>
              <a:t>划分子网</a:t>
            </a:r>
            <a:endParaRPr lang="zh-CN" altLang="en-US" dirty="0"/>
          </a:p>
        </p:txBody>
      </p:sp>
      <p:sp>
        <p:nvSpPr>
          <p:cNvPr id="65"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划分子网的</a:t>
            </a:r>
            <a:r>
              <a:rPr lang="en-US" altLang="zh-CN" sz="2400" b="1" dirty="0">
                <a:solidFill>
                  <a:srgbClr val="0070C0"/>
                </a:solidFill>
                <a:latin typeface="微软雅黑" panose="020B0503020204020204" pitchFamily="34" charset="-122"/>
                <a:ea typeface="微软雅黑" panose="020B0503020204020204" pitchFamily="34" charset="-122"/>
              </a:rPr>
              <a:t>B</a:t>
            </a:r>
            <a:r>
              <a:rPr lang="zh-CN" altLang="en-US" sz="2400" b="1" dirty="0">
                <a:solidFill>
                  <a:srgbClr val="0070C0"/>
                </a:solidFill>
                <a:latin typeface="微软雅黑" panose="020B0503020204020204" pitchFamily="34" charset="-122"/>
                <a:ea typeface="微软雅黑" panose="020B0503020204020204" pitchFamily="34" charset="-122"/>
              </a:rPr>
              <a:t>类网络</a:t>
            </a:r>
          </a:p>
        </p:txBody>
      </p:sp>
    </p:spTree>
    <p:extLst>
      <p:ext uri="{BB962C8B-B14F-4D97-AF65-F5344CB8AC3E}">
        <p14:creationId xmlns:p14="http://schemas.microsoft.com/office/powerpoint/2010/main" val="1582578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323528" y="1179414"/>
            <a:ext cx="8424936"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dirty="0">
                <a:solidFill>
                  <a:srgbClr val="0070C0"/>
                </a:solidFill>
                <a:latin typeface="微软雅黑" pitchFamily="34" charset="-122"/>
                <a:ea typeface="微软雅黑" pitchFamily="34" charset="-122"/>
              </a:rPr>
              <a:t>从一个 </a:t>
            </a:r>
            <a:r>
              <a:rPr lang="en-US" altLang="zh-CN" sz="2000" dirty="0">
                <a:solidFill>
                  <a:srgbClr val="0070C0"/>
                </a:solidFill>
                <a:latin typeface="微软雅黑" pitchFamily="34" charset="-122"/>
                <a:ea typeface="微软雅黑" pitchFamily="34" charset="-122"/>
              </a:rPr>
              <a:t>IP </a:t>
            </a:r>
            <a:r>
              <a:rPr lang="zh-CN" altLang="en-US" sz="2000" dirty="0">
                <a:solidFill>
                  <a:srgbClr val="0070C0"/>
                </a:solidFill>
                <a:latin typeface="微软雅黑" pitchFamily="34" charset="-122"/>
                <a:ea typeface="微软雅黑" pitchFamily="34" charset="-122"/>
              </a:rPr>
              <a:t>数据报的首部并无法判断源主机或目的主机所连接的网络是否进行了子网划分。使用</a:t>
            </a:r>
            <a:r>
              <a:rPr lang="zh-CN" altLang="en-US" sz="2000" dirty="0">
                <a:solidFill>
                  <a:srgbClr val="C55A11"/>
                </a:solidFill>
                <a:latin typeface="微软雅黑" pitchFamily="34" charset="-122"/>
                <a:ea typeface="微软雅黑" pitchFamily="34" charset="-122"/>
              </a:rPr>
              <a:t>子网掩码</a:t>
            </a:r>
            <a:r>
              <a:rPr lang="zh-CN" altLang="en-US" sz="2000" dirty="0">
                <a:solidFill>
                  <a:srgbClr val="0070C0"/>
                </a:solidFill>
                <a:latin typeface="微软雅黑" pitchFamily="34" charset="-122"/>
                <a:ea typeface="微软雅黑" pitchFamily="34" charset="-122"/>
              </a:rPr>
              <a:t> </a:t>
            </a:r>
            <a:r>
              <a:rPr lang="en-US" altLang="zh-CN" sz="2000" dirty="0">
                <a:solidFill>
                  <a:srgbClr val="0070C0"/>
                </a:solidFill>
                <a:latin typeface="微软雅黑" pitchFamily="34" charset="-122"/>
                <a:ea typeface="微软雅黑" pitchFamily="34" charset="-122"/>
              </a:rPr>
              <a:t>(subnet mask) </a:t>
            </a:r>
            <a:r>
              <a:rPr lang="zh-CN" altLang="en-US" sz="2000" dirty="0">
                <a:solidFill>
                  <a:srgbClr val="0070C0"/>
                </a:solidFill>
                <a:latin typeface="微软雅黑" pitchFamily="34" charset="-122"/>
                <a:ea typeface="微软雅黑" pitchFamily="34" charset="-122"/>
              </a:rPr>
              <a:t>可以找出 </a:t>
            </a:r>
            <a:r>
              <a:rPr lang="en-US" altLang="zh-CN" sz="2000" dirty="0">
                <a:solidFill>
                  <a:srgbClr val="0070C0"/>
                </a:solidFill>
                <a:latin typeface="微软雅黑" pitchFamily="34" charset="-122"/>
                <a:ea typeface="微软雅黑" pitchFamily="34" charset="-122"/>
              </a:rPr>
              <a:t>IP </a:t>
            </a:r>
            <a:r>
              <a:rPr lang="zh-CN" altLang="en-US" sz="2000" dirty="0">
                <a:solidFill>
                  <a:srgbClr val="0070C0"/>
                </a:solidFill>
                <a:latin typeface="微软雅黑" pitchFamily="34" charset="-122"/>
                <a:ea typeface="微软雅黑" pitchFamily="34" charset="-122"/>
              </a:rPr>
              <a:t>地址中的子网部分。  </a:t>
            </a:r>
          </a:p>
          <a:p>
            <a:pPr>
              <a:lnSpc>
                <a:spcPts val="3300"/>
              </a:lnSpc>
              <a:buClr>
                <a:srgbClr val="0070C0"/>
              </a:buClr>
            </a:pPr>
            <a:r>
              <a:rPr lang="zh-CN" altLang="en-US" sz="2000" dirty="0">
                <a:solidFill>
                  <a:srgbClr val="0070C0"/>
                </a:solidFill>
                <a:latin typeface="微软雅黑" pitchFamily="34" charset="-122"/>
                <a:ea typeface="微软雅黑" pitchFamily="34" charset="-122"/>
              </a:rPr>
              <a:t>规则：</a:t>
            </a: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子网掩码长度 ＝ </a:t>
            </a:r>
            <a:r>
              <a:rPr lang="en-US" altLang="zh-CN" sz="2000" dirty="0">
                <a:solidFill>
                  <a:srgbClr val="0070C0"/>
                </a:solidFill>
                <a:latin typeface="微软雅黑" pitchFamily="34" charset="-122"/>
                <a:ea typeface="微软雅黑" pitchFamily="34" charset="-122"/>
              </a:rPr>
              <a:t>32 </a:t>
            </a:r>
            <a:r>
              <a:rPr lang="zh-CN" altLang="en-US" sz="2000" dirty="0">
                <a:solidFill>
                  <a:srgbClr val="0070C0"/>
                </a:solidFill>
                <a:latin typeface="微软雅黑" pitchFamily="34" charset="-122"/>
                <a:ea typeface="微软雅黑" pitchFamily="34" charset="-122"/>
              </a:rPr>
              <a:t>位</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子网掩码左边部分的一连串 </a:t>
            </a:r>
            <a:r>
              <a:rPr lang="en-US" altLang="zh-CN" sz="2000" dirty="0">
                <a:solidFill>
                  <a:srgbClr val="0070C0"/>
                </a:solidFill>
                <a:latin typeface="微软雅黑" pitchFamily="34" charset="-122"/>
                <a:ea typeface="微软雅黑" pitchFamily="34" charset="-122"/>
              </a:rPr>
              <a:t>1</a:t>
            </a:r>
            <a:r>
              <a:rPr lang="zh-CN" altLang="en-US" sz="2000" dirty="0">
                <a:solidFill>
                  <a:srgbClr val="0070C0"/>
                </a:solidFill>
                <a:latin typeface="微软雅黑" pitchFamily="34" charset="-122"/>
                <a:ea typeface="微软雅黑" pitchFamily="34" charset="-122"/>
              </a:rPr>
              <a:t>，对应于网络号和子网号</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子网掩码右边部分的一连串 </a:t>
            </a:r>
            <a:r>
              <a:rPr lang="en-US" altLang="zh-CN" sz="2000" dirty="0">
                <a:solidFill>
                  <a:srgbClr val="0070C0"/>
                </a:solidFill>
                <a:latin typeface="微软雅黑" pitchFamily="34" charset="-122"/>
                <a:ea typeface="微软雅黑" pitchFamily="34" charset="-122"/>
              </a:rPr>
              <a:t>0</a:t>
            </a:r>
            <a:r>
              <a:rPr lang="zh-CN" altLang="en-US" sz="2000" dirty="0">
                <a:solidFill>
                  <a:srgbClr val="0070C0"/>
                </a:solidFill>
                <a:latin typeface="微软雅黑" pitchFamily="34" charset="-122"/>
                <a:ea typeface="微软雅黑" pitchFamily="34" charset="-122"/>
              </a:rPr>
              <a:t>，对应于主机号 </a:t>
            </a:r>
          </a:p>
        </p:txBody>
      </p:sp>
      <p:sp>
        <p:nvSpPr>
          <p:cNvPr id="5" name="标题 4"/>
          <p:cNvSpPr>
            <a:spLocks noGrp="1"/>
          </p:cNvSpPr>
          <p:nvPr>
            <p:ph type="title"/>
          </p:nvPr>
        </p:nvSpPr>
        <p:spPr/>
        <p:txBody>
          <a:bodyPr/>
          <a:lstStyle/>
          <a:p>
            <a:r>
              <a:rPr lang="en-US" altLang="zh-CN" dirty="0">
                <a:latin typeface="微软雅黑" panose="020B0503020204020204" pitchFamily="34" charset="-122"/>
              </a:rPr>
              <a:t>4.3  </a:t>
            </a:r>
            <a:r>
              <a:rPr lang="zh-CN" altLang="en-US" dirty="0">
                <a:latin typeface="微软雅黑" panose="020B0503020204020204" pitchFamily="34" charset="-122"/>
              </a:rPr>
              <a:t>划分子网</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子网掩码</a:t>
            </a:r>
          </a:p>
        </p:txBody>
      </p:sp>
    </p:spTree>
    <p:extLst>
      <p:ext uri="{BB962C8B-B14F-4D97-AF65-F5344CB8AC3E}">
        <p14:creationId xmlns:p14="http://schemas.microsoft.com/office/powerpoint/2010/main" val="3628000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87624" y="2509681"/>
            <a:ext cx="6283705" cy="1023308"/>
            <a:chOff x="1187624" y="2509681"/>
            <a:chExt cx="6283705" cy="1023308"/>
          </a:xfrm>
        </p:grpSpPr>
        <p:grpSp>
          <p:nvGrpSpPr>
            <p:cNvPr id="63" name="组合 62"/>
            <p:cNvGrpSpPr/>
            <p:nvPr/>
          </p:nvGrpSpPr>
          <p:grpSpPr>
            <a:xfrm>
              <a:off x="1187624" y="2509681"/>
              <a:ext cx="6283705" cy="1023308"/>
              <a:chOff x="1187624" y="2063249"/>
              <a:chExt cx="6283705" cy="1023308"/>
            </a:xfrm>
          </p:grpSpPr>
          <p:grpSp>
            <p:nvGrpSpPr>
              <p:cNvPr id="62" name="组合 61"/>
              <p:cNvGrpSpPr/>
              <p:nvPr/>
            </p:nvGrpSpPr>
            <p:grpSpPr>
              <a:xfrm>
                <a:off x="1187624" y="2063249"/>
                <a:ext cx="6283705" cy="1023308"/>
                <a:chOff x="1187624" y="2063249"/>
                <a:chExt cx="6283705" cy="1023308"/>
              </a:xfrm>
            </p:grpSpPr>
            <p:sp>
              <p:nvSpPr>
                <p:cNvPr id="23" name="Line 28"/>
                <p:cNvSpPr>
                  <a:spLocks noChangeShapeType="1"/>
                </p:cNvSpPr>
                <p:nvPr/>
              </p:nvSpPr>
              <p:spPr bwMode="auto">
                <a:xfrm>
                  <a:off x="6188285" y="2063249"/>
                  <a:ext cx="0" cy="286418"/>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Line 37"/>
                <p:cNvSpPr>
                  <a:spLocks noChangeShapeType="1"/>
                </p:cNvSpPr>
                <p:nvPr/>
              </p:nvSpPr>
              <p:spPr bwMode="auto">
                <a:xfrm flipV="1">
                  <a:off x="2408233" y="2196004"/>
                  <a:ext cx="2493611" cy="8363"/>
                </a:xfrm>
                <a:prstGeom prst="line">
                  <a:avLst/>
                </a:prstGeom>
                <a:noFill/>
                <a:ln w="12700">
                  <a:solidFill>
                    <a:srgbClr val="00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Line 38"/>
                <p:cNvSpPr>
                  <a:spLocks noChangeShapeType="1"/>
                </p:cNvSpPr>
                <p:nvPr/>
              </p:nvSpPr>
              <p:spPr bwMode="auto">
                <a:xfrm>
                  <a:off x="2408233" y="2065339"/>
                  <a:ext cx="0" cy="263421"/>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39"/>
                <p:cNvSpPr>
                  <a:spLocks noChangeShapeType="1"/>
                </p:cNvSpPr>
                <p:nvPr/>
              </p:nvSpPr>
              <p:spPr bwMode="auto">
                <a:xfrm>
                  <a:off x="7471329" y="2065340"/>
                  <a:ext cx="0" cy="252967"/>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41"/>
                <p:cNvSpPr>
                  <a:spLocks noChangeShapeType="1"/>
                </p:cNvSpPr>
                <p:nvPr/>
              </p:nvSpPr>
              <p:spPr bwMode="auto">
                <a:xfrm flipV="1">
                  <a:off x="4924493" y="2196004"/>
                  <a:ext cx="2546836" cy="8363"/>
                </a:xfrm>
                <a:prstGeom prst="line">
                  <a:avLst/>
                </a:prstGeom>
                <a:noFill/>
                <a:ln w="12700">
                  <a:solidFill>
                    <a:srgbClr val="00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Line 43"/>
                <p:cNvSpPr>
                  <a:spLocks noChangeShapeType="1"/>
                </p:cNvSpPr>
                <p:nvPr/>
              </p:nvSpPr>
              <p:spPr bwMode="auto">
                <a:xfrm>
                  <a:off x="4905242" y="2065339"/>
                  <a:ext cx="0" cy="263421"/>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nvGrpSpPr>
                <p:cNvPr id="61" name="组合 60"/>
                <p:cNvGrpSpPr/>
                <p:nvPr/>
              </p:nvGrpSpPr>
              <p:grpSpPr>
                <a:xfrm>
                  <a:off x="1187624" y="2063249"/>
                  <a:ext cx="6283705" cy="1023308"/>
                  <a:chOff x="1187624" y="2063249"/>
                  <a:chExt cx="6283705" cy="1023308"/>
                </a:xfrm>
              </p:grpSpPr>
              <p:grpSp>
                <p:nvGrpSpPr>
                  <p:cNvPr id="57" name="组合 56"/>
                  <p:cNvGrpSpPr/>
                  <p:nvPr/>
                </p:nvGrpSpPr>
                <p:grpSpPr>
                  <a:xfrm>
                    <a:off x="1187624" y="2394616"/>
                    <a:ext cx="6283705" cy="691941"/>
                    <a:chOff x="1187624" y="2394616"/>
                    <a:chExt cx="6283705" cy="691941"/>
                  </a:xfrm>
                </p:grpSpPr>
                <p:sp>
                  <p:nvSpPr>
                    <p:cNvPr id="5" name="Rectangle 2"/>
                    <p:cNvSpPr>
                      <a:spLocks noChangeArrowheads="1"/>
                    </p:cNvSpPr>
                    <p:nvPr/>
                  </p:nvSpPr>
                  <p:spPr bwMode="auto">
                    <a:xfrm>
                      <a:off x="2399173" y="2394616"/>
                      <a:ext cx="5072155" cy="311505"/>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7" name="Line 5"/>
                    <p:cNvSpPr>
                      <a:spLocks noChangeShapeType="1"/>
                    </p:cNvSpPr>
                    <p:nvPr/>
                  </p:nvSpPr>
                  <p:spPr bwMode="auto">
                    <a:xfrm>
                      <a:off x="2424086" y="2897414"/>
                      <a:ext cx="3741550" cy="4181"/>
                    </a:xfrm>
                    <a:prstGeom prst="line">
                      <a:avLst/>
                    </a:prstGeom>
                    <a:noFill/>
                    <a:ln w="12700">
                      <a:solidFill>
                        <a:srgbClr val="00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Line 6"/>
                    <p:cNvSpPr>
                      <a:spLocks noChangeShapeType="1"/>
                    </p:cNvSpPr>
                    <p:nvPr/>
                  </p:nvSpPr>
                  <p:spPr bwMode="auto">
                    <a:xfrm flipV="1">
                      <a:off x="6188285" y="2897414"/>
                      <a:ext cx="1268322" cy="0"/>
                    </a:xfrm>
                    <a:prstGeom prst="line">
                      <a:avLst/>
                    </a:prstGeom>
                    <a:noFill/>
                    <a:ln w="12700">
                      <a:solidFill>
                        <a:srgbClr val="00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Rectangle 14"/>
                    <p:cNvSpPr>
                      <a:spLocks noChangeArrowheads="1"/>
                    </p:cNvSpPr>
                    <p:nvPr/>
                  </p:nvSpPr>
                  <p:spPr bwMode="auto">
                    <a:xfrm>
                      <a:off x="3197536" y="2769885"/>
                      <a:ext cx="2374049" cy="3052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70C0"/>
                          </a:solidFill>
                          <a:latin typeface="微软雅黑" pitchFamily="34" charset="-122"/>
                          <a:ea typeface="微软雅黑" pitchFamily="34" charset="-122"/>
                        </a:rPr>
                        <a:t>子网号为 </a:t>
                      </a:r>
                      <a:r>
                        <a:rPr kumimoji="1" lang="en-US" altLang="zh-CN" sz="1400" b="1" dirty="0">
                          <a:solidFill>
                            <a:srgbClr val="0070C0"/>
                          </a:solidFill>
                          <a:latin typeface="微软雅黑" pitchFamily="34" charset="-122"/>
                          <a:ea typeface="微软雅黑" pitchFamily="34" charset="-122"/>
                        </a:rPr>
                        <a:t>3 </a:t>
                      </a:r>
                      <a:r>
                        <a:rPr kumimoji="1" lang="zh-CN" altLang="en-US" sz="1400" b="1" dirty="0">
                          <a:solidFill>
                            <a:srgbClr val="0070C0"/>
                          </a:solidFill>
                          <a:latin typeface="微软雅黑" pitchFamily="34" charset="-122"/>
                          <a:ea typeface="微软雅黑" pitchFamily="34" charset="-122"/>
                        </a:rPr>
                        <a:t>的网络的网络号</a:t>
                      </a:r>
                    </a:p>
                  </p:txBody>
                </p:sp>
                <p:sp>
                  <p:nvSpPr>
                    <p:cNvPr id="16" name="Rectangle 15"/>
                    <p:cNvSpPr>
                      <a:spLocks noChangeArrowheads="1"/>
                    </p:cNvSpPr>
                    <p:nvPr/>
                  </p:nvSpPr>
                  <p:spPr bwMode="auto">
                    <a:xfrm>
                      <a:off x="2418424" y="2408204"/>
                      <a:ext cx="3758536" cy="291644"/>
                    </a:xfrm>
                    <a:prstGeom prst="rect">
                      <a:avLst/>
                    </a:prstGeom>
                    <a:solidFill>
                      <a:srgbClr val="00FF99"/>
                    </a:soli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17" name="Rectangle 18"/>
                    <p:cNvSpPr>
                      <a:spLocks noChangeArrowheads="1"/>
                    </p:cNvSpPr>
                    <p:nvPr/>
                  </p:nvSpPr>
                  <p:spPr bwMode="auto">
                    <a:xfrm>
                      <a:off x="1187624" y="2408204"/>
                      <a:ext cx="118622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55A11"/>
                          </a:solidFill>
                          <a:latin typeface="微软雅黑" pitchFamily="34" charset="-122"/>
                          <a:ea typeface="微软雅黑" pitchFamily="34" charset="-122"/>
                        </a:rPr>
                        <a:t>三级 </a:t>
                      </a:r>
                      <a:r>
                        <a:rPr kumimoji="1" lang="en-US" altLang="zh-CN" sz="1400" b="1" dirty="0">
                          <a:solidFill>
                            <a:srgbClr val="C55A11"/>
                          </a:solidFill>
                          <a:latin typeface="微软雅黑" pitchFamily="34" charset="-122"/>
                          <a:ea typeface="微软雅黑" pitchFamily="34" charset="-122"/>
                        </a:rPr>
                        <a:t>IP </a:t>
                      </a:r>
                      <a:r>
                        <a:rPr kumimoji="1" lang="zh-CN" altLang="en-US" sz="1400" b="1" dirty="0">
                          <a:solidFill>
                            <a:srgbClr val="C55A11"/>
                          </a:solidFill>
                          <a:latin typeface="微软雅黑" pitchFamily="34" charset="-122"/>
                          <a:ea typeface="微软雅黑" pitchFamily="34" charset="-122"/>
                        </a:rPr>
                        <a:t>地址</a:t>
                      </a:r>
                    </a:p>
                  </p:txBody>
                </p:sp>
                <p:sp>
                  <p:nvSpPr>
                    <p:cNvPr id="20" name="Rectangle 21"/>
                    <p:cNvSpPr>
                      <a:spLocks noChangeArrowheads="1"/>
                    </p:cNvSpPr>
                    <p:nvPr/>
                  </p:nvSpPr>
                  <p:spPr bwMode="auto">
                    <a:xfrm>
                      <a:off x="6516216" y="2781345"/>
                      <a:ext cx="721352" cy="305212"/>
                    </a:xfrm>
                    <a:prstGeom prst="rect">
                      <a:avLst/>
                    </a:prstGeom>
                    <a:solidFill>
                      <a:schemeClr val="bg1"/>
                    </a:solidFill>
                    <a:ln>
                      <a:noFill/>
                    </a:ln>
                    <a:effectLst/>
                  </p:spPr>
                  <p:txBody>
                    <a:bodyPr wrap="none" lIns="90488" tIns="44450" rIns="90488" bIns="44450">
                      <a:spAutoFit/>
                    </a:bodyPr>
                    <a:lstStyle/>
                    <a:p>
                      <a:pPr defTabSz="762000" eaLnBrk="0" hangingPunct="0"/>
                      <a:r>
                        <a:rPr kumimoji="1" lang="zh-CN" altLang="en-US" sz="1400" b="1" dirty="0">
                          <a:solidFill>
                            <a:srgbClr val="0070C0"/>
                          </a:solidFill>
                          <a:latin typeface="微软雅黑" pitchFamily="34" charset="-122"/>
                          <a:ea typeface="微软雅黑" pitchFamily="34" charset="-122"/>
                        </a:rPr>
                        <a:t>主机号</a:t>
                      </a:r>
                    </a:p>
                  </p:txBody>
                </p:sp>
                <p:sp>
                  <p:nvSpPr>
                    <p:cNvPr id="22" name="Line 27"/>
                    <p:cNvSpPr>
                      <a:spLocks noChangeShapeType="1"/>
                    </p:cNvSpPr>
                    <p:nvPr/>
                  </p:nvSpPr>
                  <p:spPr bwMode="auto">
                    <a:xfrm>
                      <a:off x="2408233" y="2731208"/>
                      <a:ext cx="0" cy="259239"/>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7" name="Line 44"/>
                    <p:cNvSpPr>
                      <a:spLocks noChangeShapeType="1"/>
                    </p:cNvSpPr>
                    <p:nvPr/>
                  </p:nvSpPr>
                  <p:spPr bwMode="auto">
                    <a:xfrm>
                      <a:off x="6176960" y="2765705"/>
                      <a:ext cx="0" cy="298962"/>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8" name="Line 45"/>
                    <p:cNvSpPr>
                      <a:spLocks noChangeShapeType="1"/>
                    </p:cNvSpPr>
                    <p:nvPr/>
                  </p:nvSpPr>
                  <p:spPr bwMode="auto">
                    <a:xfrm>
                      <a:off x="7471329" y="2731209"/>
                      <a:ext cx="0" cy="298962"/>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52" name="Rectangle 17"/>
                  <p:cNvSpPr>
                    <a:spLocks noChangeArrowheads="1"/>
                  </p:cNvSpPr>
                  <p:nvPr/>
                </p:nvSpPr>
                <p:spPr bwMode="auto">
                  <a:xfrm>
                    <a:off x="6444208" y="2063249"/>
                    <a:ext cx="721352" cy="3052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70C0"/>
                        </a:solidFill>
                        <a:latin typeface="微软雅黑" pitchFamily="34" charset="-122"/>
                        <a:ea typeface="微软雅黑" pitchFamily="34" charset="-122"/>
                      </a:rPr>
                      <a:t>主机号</a:t>
                    </a:r>
                  </a:p>
                </p:txBody>
              </p:sp>
            </p:grpSp>
          </p:grpSp>
          <p:sp>
            <p:nvSpPr>
              <p:cNvPr id="19" name="Line 20"/>
              <p:cNvSpPr>
                <a:spLocks noChangeShapeType="1"/>
              </p:cNvSpPr>
              <p:nvPr/>
            </p:nvSpPr>
            <p:spPr bwMode="auto">
              <a:xfrm>
                <a:off x="4905242" y="2407159"/>
                <a:ext cx="0" cy="2968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 name="Line 23"/>
              <p:cNvSpPr>
                <a:spLocks noChangeShapeType="1"/>
              </p:cNvSpPr>
              <p:nvPr/>
            </p:nvSpPr>
            <p:spPr bwMode="auto">
              <a:xfrm>
                <a:off x="6188285" y="2398796"/>
                <a:ext cx="0" cy="2979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51" name="Rectangle 25"/>
            <p:cNvSpPr>
              <a:spLocks noChangeArrowheads="1"/>
            </p:cNvSpPr>
            <p:nvPr/>
          </p:nvSpPr>
          <p:spPr bwMode="auto">
            <a:xfrm>
              <a:off x="5247236" y="2517348"/>
              <a:ext cx="721352" cy="3052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70C0"/>
                  </a:solidFill>
                  <a:latin typeface="微软雅黑" pitchFamily="34" charset="-122"/>
                  <a:ea typeface="微软雅黑" pitchFamily="34" charset="-122"/>
                </a:rPr>
                <a:t>子网号</a:t>
              </a:r>
            </a:p>
          </p:txBody>
        </p:sp>
        <p:sp>
          <p:nvSpPr>
            <p:cNvPr id="50" name="Rectangle 60"/>
            <p:cNvSpPr>
              <a:spLocks noChangeArrowheads="1"/>
            </p:cNvSpPr>
            <p:nvPr/>
          </p:nvSpPr>
          <p:spPr bwMode="auto">
            <a:xfrm>
              <a:off x="3351547" y="2517348"/>
              <a:ext cx="721352" cy="3052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70C0"/>
                  </a:solidFill>
                  <a:latin typeface="微软雅黑" pitchFamily="34" charset="-122"/>
                  <a:ea typeface="微软雅黑" pitchFamily="34" charset="-122"/>
                </a:rPr>
                <a:t>网络号</a:t>
              </a:r>
            </a:p>
          </p:txBody>
        </p:sp>
      </p:grpSp>
      <p:grpSp>
        <p:nvGrpSpPr>
          <p:cNvPr id="56" name="组合 55"/>
          <p:cNvGrpSpPr/>
          <p:nvPr/>
        </p:nvGrpSpPr>
        <p:grpSpPr>
          <a:xfrm>
            <a:off x="1208793" y="3507854"/>
            <a:ext cx="6252344" cy="520655"/>
            <a:chOff x="1208793" y="3507854"/>
            <a:chExt cx="6252344" cy="520655"/>
          </a:xfrm>
        </p:grpSpPr>
        <p:grpSp>
          <p:nvGrpSpPr>
            <p:cNvPr id="64" name="组合 63"/>
            <p:cNvGrpSpPr/>
            <p:nvPr/>
          </p:nvGrpSpPr>
          <p:grpSpPr>
            <a:xfrm>
              <a:off x="1208793" y="3507854"/>
              <a:ext cx="6252344" cy="520655"/>
              <a:chOff x="1208793" y="3033877"/>
              <a:chExt cx="6252344" cy="520655"/>
            </a:xfrm>
          </p:grpSpPr>
          <p:sp>
            <p:nvSpPr>
              <p:cNvPr id="24" name="Rectangle 29"/>
              <p:cNvSpPr>
                <a:spLocks noChangeArrowheads="1"/>
              </p:cNvSpPr>
              <p:nvPr/>
            </p:nvSpPr>
            <p:spPr bwMode="auto">
              <a:xfrm>
                <a:off x="1208793" y="3033877"/>
                <a:ext cx="118622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dirty="0">
                    <a:solidFill>
                      <a:srgbClr val="C55A11"/>
                    </a:solidFill>
                    <a:latin typeface="微软雅黑" pitchFamily="34" charset="-122"/>
                    <a:ea typeface="微软雅黑" pitchFamily="34" charset="-122"/>
                  </a:rPr>
                  <a:t>三级 </a:t>
                </a:r>
                <a:r>
                  <a:rPr kumimoji="1" lang="en-US" altLang="zh-CN" sz="1400" b="1" dirty="0">
                    <a:solidFill>
                      <a:srgbClr val="C55A11"/>
                    </a:solidFill>
                    <a:latin typeface="微软雅黑" pitchFamily="34" charset="-122"/>
                    <a:ea typeface="微软雅黑" pitchFamily="34" charset="-122"/>
                  </a:rPr>
                  <a:t>IP </a:t>
                </a:r>
                <a:r>
                  <a:rPr kumimoji="1" lang="zh-CN" altLang="en-US" sz="1400" b="1" dirty="0">
                    <a:solidFill>
                      <a:srgbClr val="C55A11"/>
                    </a:solidFill>
                    <a:latin typeface="微软雅黑" pitchFamily="34" charset="-122"/>
                    <a:ea typeface="微软雅黑" pitchFamily="34" charset="-122"/>
                  </a:rPr>
                  <a:t>地址</a:t>
                </a:r>
              </a:p>
              <a:p>
                <a:pPr algn="r" defTabSz="762000" eaLnBrk="0" hangingPunct="0"/>
                <a:r>
                  <a:rPr kumimoji="1" lang="zh-CN" altLang="en-US" sz="1400" b="1" dirty="0">
                    <a:solidFill>
                      <a:srgbClr val="C55A11"/>
                    </a:solidFill>
                    <a:latin typeface="微软雅黑" pitchFamily="34" charset="-122"/>
                    <a:ea typeface="微软雅黑" pitchFamily="34" charset="-122"/>
                  </a:rPr>
                  <a:t>的子网掩码</a:t>
                </a:r>
              </a:p>
            </p:txBody>
          </p:sp>
          <p:sp>
            <p:nvSpPr>
              <p:cNvPr id="40" name="Rectangle 47"/>
              <p:cNvSpPr>
                <a:spLocks noChangeArrowheads="1"/>
              </p:cNvSpPr>
              <p:nvPr/>
            </p:nvSpPr>
            <p:spPr bwMode="auto">
              <a:xfrm>
                <a:off x="6176961" y="3153517"/>
                <a:ext cx="1284176" cy="331367"/>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41" name="Rectangle 48"/>
              <p:cNvSpPr>
                <a:spLocks noChangeArrowheads="1"/>
              </p:cNvSpPr>
              <p:nvPr/>
            </p:nvSpPr>
            <p:spPr bwMode="auto">
              <a:xfrm>
                <a:off x="2426351" y="3153517"/>
                <a:ext cx="3750609" cy="33136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45" name="Line 52"/>
            <p:cNvSpPr>
              <a:spLocks noChangeShapeType="1"/>
            </p:cNvSpPr>
            <p:nvPr/>
          </p:nvSpPr>
          <p:spPr bwMode="auto">
            <a:xfrm>
              <a:off x="4905242" y="3627494"/>
              <a:ext cx="1132" cy="3313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6" name="Rectangle 3"/>
          <p:cNvSpPr>
            <a:spLocks noChangeArrowheads="1"/>
          </p:cNvSpPr>
          <p:nvPr/>
        </p:nvSpPr>
        <p:spPr bwMode="auto">
          <a:xfrm>
            <a:off x="2399173" y="2030245"/>
            <a:ext cx="5072155" cy="305233"/>
          </a:xfrm>
          <a:prstGeom prst="rect">
            <a:avLst/>
          </a:prstGeom>
          <a:solidFill>
            <a:srgbClr val="00FFFF"/>
          </a:solidFill>
          <a:ln w="12700">
            <a:solidFill>
              <a:srgbClr val="333399"/>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9" name="Rectangle 8"/>
          <p:cNvSpPr>
            <a:spLocks noChangeArrowheads="1"/>
          </p:cNvSpPr>
          <p:nvPr/>
        </p:nvSpPr>
        <p:spPr bwMode="auto">
          <a:xfrm>
            <a:off x="2409365" y="2038608"/>
            <a:ext cx="2490214" cy="291645"/>
          </a:xfrm>
          <a:prstGeom prst="rect">
            <a:avLst/>
          </a:prstGeom>
          <a:solidFill>
            <a:srgbClr val="00FF99"/>
          </a:soli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10" name="Rectangle 9"/>
          <p:cNvSpPr>
            <a:spLocks noChangeArrowheads="1"/>
          </p:cNvSpPr>
          <p:nvPr/>
        </p:nvSpPr>
        <p:spPr bwMode="auto">
          <a:xfrm>
            <a:off x="2837424" y="2051823"/>
            <a:ext cx="2043830"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145        .        13            .</a:t>
            </a:r>
          </a:p>
        </p:txBody>
      </p:sp>
      <p:sp>
        <p:nvSpPr>
          <p:cNvPr id="11" name="Rectangle 10"/>
          <p:cNvSpPr>
            <a:spLocks noChangeArrowheads="1"/>
          </p:cNvSpPr>
          <p:nvPr/>
        </p:nvSpPr>
        <p:spPr bwMode="auto">
          <a:xfrm>
            <a:off x="5508826" y="2051823"/>
            <a:ext cx="1346523"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3         .         10</a:t>
            </a:r>
          </a:p>
        </p:txBody>
      </p:sp>
      <p:sp>
        <p:nvSpPr>
          <p:cNvPr id="12" name="Rectangle 11"/>
          <p:cNvSpPr>
            <a:spLocks noChangeArrowheads="1"/>
          </p:cNvSpPr>
          <p:nvPr/>
        </p:nvSpPr>
        <p:spPr bwMode="auto">
          <a:xfrm>
            <a:off x="1187624" y="2038608"/>
            <a:ext cx="118622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55A11"/>
                </a:solidFill>
                <a:latin typeface="微软雅黑" pitchFamily="34" charset="-122"/>
                <a:ea typeface="微软雅黑" pitchFamily="34" charset="-122"/>
              </a:rPr>
              <a:t>两级 </a:t>
            </a:r>
            <a:r>
              <a:rPr kumimoji="1" lang="en-US" altLang="zh-CN" sz="1400" b="1" dirty="0">
                <a:solidFill>
                  <a:srgbClr val="C55A11"/>
                </a:solidFill>
                <a:latin typeface="微软雅黑" pitchFamily="34" charset="-122"/>
                <a:ea typeface="微软雅黑" pitchFamily="34" charset="-122"/>
              </a:rPr>
              <a:t>IP </a:t>
            </a:r>
            <a:r>
              <a:rPr kumimoji="1" lang="zh-CN" altLang="en-US" sz="1400" b="1" dirty="0">
                <a:solidFill>
                  <a:srgbClr val="C55A11"/>
                </a:solidFill>
                <a:latin typeface="微软雅黑" pitchFamily="34" charset="-122"/>
                <a:ea typeface="微软雅黑" pitchFamily="34" charset="-122"/>
              </a:rPr>
              <a:t>地址</a:t>
            </a:r>
          </a:p>
        </p:txBody>
      </p:sp>
      <p:sp>
        <p:nvSpPr>
          <p:cNvPr id="14" name="Line 13"/>
          <p:cNvSpPr>
            <a:spLocks noChangeShapeType="1"/>
          </p:cNvSpPr>
          <p:nvPr/>
        </p:nvSpPr>
        <p:spPr bwMode="auto">
          <a:xfrm>
            <a:off x="4905242" y="2035473"/>
            <a:ext cx="0" cy="2989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Line 30"/>
          <p:cNvSpPr>
            <a:spLocks noChangeShapeType="1"/>
          </p:cNvSpPr>
          <p:nvPr/>
        </p:nvSpPr>
        <p:spPr bwMode="auto">
          <a:xfrm>
            <a:off x="2408233" y="1846269"/>
            <a:ext cx="2484552" cy="0"/>
          </a:xfrm>
          <a:prstGeom prst="line">
            <a:avLst/>
          </a:prstGeom>
          <a:noFill/>
          <a:ln w="12700">
            <a:solidFill>
              <a:srgbClr val="00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31"/>
          <p:cNvSpPr>
            <a:spLocks noChangeShapeType="1"/>
          </p:cNvSpPr>
          <p:nvPr/>
        </p:nvSpPr>
        <p:spPr bwMode="auto">
          <a:xfrm>
            <a:off x="2408233" y="1707242"/>
            <a:ext cx="0" cy="263421"/>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32"/>
          <p:cNvSpPr>
            <a:spLocks noChangeShapeType="1"/>
          </p:cNvSpPr>
          <p:nvPr/>
        </p:nvSpPr>
        <p:spPr bwMode="auto">
          <a:xfrm>
            <a:off x="7471329" y="1707242"/>
            <a:ext cx="0" cy="252967"/>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Rectangle 33"/>
          <p:cNvSpPr>
            <a:spLocks noChangeArrowheads="1"/>
          </p:cNvSpPr>
          <p:nvPr/>
        </p:nvSpPr>
        <p:spPr bwMode="auto">
          <a:xfrm>
            <a:off x="3334561" y="1683199"/>
            <a:ext cx="721352" cy="3052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70C0"/>
                </a:solidFill>
                <a:latin typeface="微软雅黑" pitchFamily="34" charset="-122"/>
                <a:ea typeface="微软雅黑" pitchFamily="34" charset="-122"/>
              </a:rPr>
              <a:t>网络号</a:t>
            </a:r>
          </a:p>
        </p:txBody>
      </p:sp>
      <p:sp>
        <p:nvSpPr>
          <p:cNvPr id="29" name="Line 34"/>
          <p:cNvSpPr>
            <a:spLocks noChangeShapeType="1"/>
          </p:cNvSpPr>
          <p:nvPr/>
        </p:nvSpPr>
        <p:spPr bwMode="auto">
          <a:xfrm>
            <a:off x="4924493" y="1846269"/>
            <a:ext cx="2555895" cy="0"/>
          </a:xfrm>
          <a:prstGeom prst="line">
            <a:avLst/>
          </a:prstGeom>
          <a:noFill/>
          <a:ln w="12700">
            <a:solidFill>
              <a:srgbClr val="00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Rectangle 35"/>
          <p:cNvSpPr>
            <a:spLocks noChangeArrowheads="1"/>
          </p:cNvSpPr>
          <p:nvPr/>
        </p:nvSpPr>
        <p:spPr bwMode="auto">
          <a:xfrm>
            <a:off x="5863279" y="1683199"/>
            <a:ext cx="721352" cy="3052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a:solidFill>
                  <a:srgbClr val="0070C0"/>
                </a:solidFill>
                <a:latin typeface="微软雅黑" pitchFamily="34" charset="-122"/>
                <a:ea typeface="微软雅黑" pitchFamily="34" charset="-122"/>
              </a:rPr>
              <a:t>主机号</a:t>
            </a:r>
          </a:p>
        </p:txBody>
      </p:sp>
      <p:sp>
        <p:nvSpPr>
          <p:cNvPr id="31" name="Line 36"/>
          <p:cNvSpPr>
            <a:spLocks noChangeShapeType="1"/>
          </p:cNvSpPr>
          <p:nvPr/>
        </p:nvSpPr>
        <p:spPr bwMode="auto">
          <a:xfrm>
            <a:off x="4905242" y="1707242"/>
            <a:ext cx="0" cy="263421"/>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9" name="Rectangle 46"/>
          <p:cNvSpPr>
            <a:spLocks noChangeArrowheads="1"/>
          </p:cNvSpPr>
          <p:nvPr/>
        </p:nvSpPr>
        <p:spPr bwMode="auto">
          <a:xfrm>
            <a:off x="1208794" y="4083918"/>
            <a:ext cx="11932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a:solidFill>
                  <a:srgbClr val="C55A11"/>
                </a:solidFill>
                <a:latin typeface="微软雅黑" pitchFamily="34" charset="-122"/>
                <a:ea typeface="微软雅黑" pitchFamily="34" charset="-122"/>
              </a:rPr>
              <a:t>子网的</a:t>
            </a:r>
          </a:p>
          <a:p>
            <a:pPr algn="r" defTabSz="762000" eaLnBrk="0" hangingPunct="0"/>
            <a:r>
              <a:rPr kumimoji="1" lang="zh-CN" altLang="en-US" sz="1400" b="1" dirty="0">
                <a:solidFill>
                  <a:srgbClr val="C55A11"/>
                </a:solidFill>
                <a:latin typeface="微软雅黑" pitchFamily="34" charset="-122"/>
                <a:ea typeface="微软雅黑" pitchFamily="34" charset="-122"/>
              </a:rPr>
              <a:t>网络地址</a:t>
            </a:r>
          </a:p>
        </p:txBody>
      </p:sp>
      <p:grpSp>
        <p:nvGrpSpPr>
          <p:cNvPr id="42" name="Group 49"/>
          <p:cNvGrpSpPr>
            <a:grpSpLocks/>
          </p:cNvGrpSpPr>
          <p:nvPr/>
        </p:nvGrpSpPr>
        <p:grpSpPr bwMode="auto">
          <a:xfrm>
            <a:off x="2495429" y="3666176"/>
            <a:ext cx="4941927" cy="274920"/>
            <a:chOff x="1205" y="3129"/>
            <a:chExt cx="4364" cy="263"/>
          </a:xfrm>
        </p:grpSpPr>
        <p:sp>
          <p:nvSpPr>
            <p:cNvPr id="43" name="Rectangle 50"/>
            <p:cNvSpPr>
              <a:spLocks noChangeArrowheads="1"/>
            </p:cNvSpPr>
            <p:nvPr/>
          </p:nvSpPr>
          <p:spPr bwMode="auto">
            <a:xfrm>
              <a:off x="1205" y="3129"/>
              <a:ext cx="327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1 1 1 1 1 1 1 1 1 1 1 1 1 1 1 1     1 1 1 1 1 1 1 1</a:t>
              </a:r>
            </a:p>
          </p:txBody>
        </p:sp>
        <p:sp>
          <p:nvSpPr>
            <p:cNvPr id="44" name="Rectangle 51"/>
            <p:cNvSpPr>
              <a:spLocks noChangeArrowheads="1"/>
            </p:cNvSpPr>
            <p:nvPr/>
          </p:nvSpPr>
          <p:spPr bwMode="auto">
            <a:xfrm>
              <a:off x="4452" y="3129"/>
              <a:ext cx="1117"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0 0 0 0 0 0 0 0</a:t>
              </a:r>
            </a:p>
          </p:txBody>
        </p:sp>
      </p:grpSp>
      <p:grpSp>
        <p:nvGrpSpPr>
          <p:cNvPr id="58" name="组合 57"/>
          <p:cNvGrpSpPr/>
          <p:nvPr/>
        </p:nvGrpSpPr>
        <p:grpSpPr>
          <a:xfrm>
            <a:off x="2426351" y="4184133"/>
            <a:ext cx="5034786" cy="331833"/>
            <a:chOff x="2426351" y="4184133"/>
            <a:chExt cx="5034786" cy="331833"/>
          </a:xfrm>
        </p:grpSpPr>
        <p:grpSp>
          <p:nvGrpSpPr>
            <p:cNvPr id="65" name="组合 64"/>
            <p:cNvGrpSpPr/>
            <p:nvPr/>
          </p:nvGrpSpPr>
          <p:grpSpPr>
            <a:xfrm>
              <a:off x="2426351" y="4184133"/>
              <a:ext cx="5034786" cy="331367"/>
              <a:chOff x="2426351" y="3722171"/>
              <a:chExt cx="5034786" cy="331367"/>
            </a:xfrm>
          </p:grpSpPr>
          <p:sp>
            <p:nvSpPr>
              <p:cNvPr id="46" name="Rectangle 53"/>
              <p:cNvSpPr>
                <a:spLocks noChangeArrowheads="1"/>
              </p:cNvSpPr>
              <p:nvPr/>
            </p:nvSpPr>
            <p:spPr bwMode="auto">
              <a:xfrm>
                <a:off x="6176961" y="3722171"/>
                <a:ext cx="1284176" cy="331367"/>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47" name="Rectangle 54"/>
              <p:cNvSpPr>
                <a:spLocks noChangeArrowheads="1"/>
              </p:cNvSpPr>
              <p:nvPr/>
            </p:nvSpPr>
            <p:spPr bwMode="auto">
              <a:xfrm>
                <a:off x="2426351" y="3722171"/>
                <a:ext cx="3750609" cy="33136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48" name="Line 55"/>
            <p:cNvSpPr>
              <a:spLocks noChangeShapeType="1"/>
            </p:cNvSpPr>
            <p:nvPr/>
          </p:nvSpPr>
          <p:spPr bwMode="auto">
            <a:xfrm>
              <a:off x="4905242" y="4184599"/>
              <a:ext cx="1132" cy="3313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49" name="Rectangle 58"/>
          <p:cNvSpPr>
            <a:spLocks noChangeArrowheads="1"/>
          </p:cNvSpPr>
          <p:nvPr/>
        </p:nvSpPr>
        <p:spPr bwMode="auto">
          <a:xfrm>
            <a:off x="6689951" y="4257093"/>
            <a:ext cx="277321"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0</a:t>
            </a:r>
          </a:p>
        </p:txBody>
      </p:sp>
      <p:sp>
        <p:nvSpPr>
          <p:cNvPr id="53" name="Rectangle 61"/>
          <p:cNvSpPr>
            <a:spLocks noChangeArrowheads="1"/>
          </p:cNvSpPr>
          <p:nvPr/>
        </p:nvSpPr>
        <p:spPr bwMode="auto">
          <a:xfrm>
            <a:off x="2837424" y="2886698"/>
            <a:ext cx="2043830"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145        .        13            .</a:t>
            </a:r>
          </a:p>
        </p:txBody>
      </p:sp>
      <p:sp>
        <p:nvSpPr>
          <p:cNvPr id="54" name="Rectangle 63"/>
          <p:cNvSpPr>
            <a:spLocks noChangeArrowheads="1"/>
          </p:cNvSpPr>
          <p:nvPr/>
        </p:nvSpPr>
        <p:spPr bwMode="auto">
          <a:xfrm>
            <a:off x="2837424" y="4241414"/>
            <a:ext cx="2649765"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145        .        13            .           3</a:t>
            </a:r>
          </a:p>
        </p:txBody>
      </p:sp>
      <p:sp>
        <p:nvSpPr>
          <p:cNvPr id="55" name="Rectangle 64"/>
          <p:cNvSpPr>
            <a:spLocks noChangeArrowheads="1"/>
          </p:cNvSpPr>
          <p:nvPr/>
        </p:nvSpPr>
        <p:spPr bwMode="auto">
          <a:xfrm>
            <a:off x="5508826" y="2886698"/>
            <a:ext cx="1346523"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3         .         10</a:t>
            </a:r>
          </a:p>
        </p:txBody>
      </p:sp>
      <p:sp>
        <p:nvSpPr>
          <p:cNvPr id="13" name="标题 12"/>
          <p:cNvSpPr>
            <a:spLocks noGrp="1"/>
          </p:cNvSpPr>
          <p:nvPr>
            <p:ph type="title"/>
          </p:nvPr>
        </p:nvSpPr>
        <p:spPr/>
        <p:txBody>
          <a:bodyPr/>
          <a:lstStyle/>
          <a:p>
            <a:r>
              <a:rPr lang="en-US" altLang="zh-CN" dirty="0">
                <a:latin typeface="微软雅黑" panose="020B0503020204020204" pitchFamily="34" charset="-122"/>
              </a:rPr>
              <a:t>4.3  </a:t>
            </a:r>
            <a:r>
              <a:rPr lang="zh-CN" altLang="en-US" dirty="0">
                <a:latin typeface="微软雅黑" panose="020B0503020204020204" pitchFamily="34" charset="-122"/>
              </a:rPr>
              <a:t>划分子网</a:t>
            </a:r>
            <a:endParaRPr lang="zh-CN" altLang="en-US" dirty="0"/>
          </a:p>
        </p:txBody>
      </p:sp>
      <p:sp>
        <p:nvSpPr>
          <p:cNvPr id="6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子网掩码示例</a:t>
            </a:r>
          </a:p>
        </p:txBody>
      </p:sp>
    </p:spTree>
    <p:extLst>
      <p:ext uri="{BB962C8B-B14F-4D97-AF65-F5344CB8AC3E}">
        <p14:creationId xmlns:p14="http://schemas.microsoft.com/office/powerpoint/2010/main" val="4287934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down)">
                                      <p:cBhvr>
                                        <p:cTn id="12" dur="500"/>
                                        <p:tgtEl>
                                          <p:spTgt spid="56"/>
                                        </p:tgtEl>
                                      </p:cBhvr>
                                    </p:animEffect>
                                  </p:childTnLst>
                                </p:cTn>
                              </p:par>
                              <p:par>
                                <p:cTn id="13" presetID="1" presetClass="entr" presetSubtype="0" fill="hold" nodeType="withEffect">
                                  <p:stCondLst>
                                    <p:cond delay="0"/>
                                  </p:stCondLst>
                                  <p:childTnLst>
                                    <p:set>
                                      <p:cBhvr>
                                        <p:cTn id="14" dur="1" fill="hold">
                                          <p:stCondLst>
                                            <p:cond delay="9"/>
                                          </p:stCondLst>
                                        </p:cTn>
                                        <p:tgtEl>
                                          <p:spTgt spid="42"/>
                                        </p:tgtEl>
                                        <p:attrNameLst>
                                          <p:attrName>style.visibility</p:attrName>
                                        </p:attrNameLst>
                                      </p:cBhvr>
                                      <p:to>
                                        <p:strVal val="visible"/>
                                      </p:to>
                                    </p:set>
                                  </p:childTnLst>
                                </p:cTn>
                              </p:par>
                            </p:childTnLst>
                          </p:cTn>
                        </p:par>
                        <p:par>
                          <p:cTn id="15" fill="hold">
                            <p:stCondLst>
                              <p:cond delay="500"/>
                            </p:stCondLst>
                            <p:childTnLst>
                              <p:par>
                                <p:cTn id="16" presetID="35" presetClass="emph" presetSubtype="0" repeatCount="3000" fill="hold" nodeType="afterEffect">
                                  <p:stCondLst>
                                    <p:cond delay="0"/>
                                  </p:stCondLst>
                                  <p:childTnLst>
                                    <p:anim calcmode="discrete" valueType="str">
                                      <p:cBhvr>
                                        <p:cTn id="17" dur="10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up)">
                                      <p:cBhvr>
                                        <p:cTn id="22" dur="500"/>
                                        <p:tgtEl>
                                          <p:spTgt spid="58"/>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childTnLst>
                                </p:cTn>
                              </p:par>
                            </p:childTnLst>
                          </p:cTn>
                        </p:par>
                        <p:par>
                          <p:cTn id="26" fill="hold">
                            <p:stCondLst>
                              <p:cond delay="500"/>
                            </p:stCondLst>
                            <p:childTnLst>
                              <p:par>
                                <p:cTn id="27" presetID="35" presetClass="emph" presetSubtype="0" repeatCount="3000" fill="hold" grpId="1" nodeType="afterEffect">
                                  <p:stCondLst>
                                    <p:cond delay="0"/>
                                  </p:stCondLst>
                                  <p:childTnLst>
                                    <p:anim calcmode="discrete" valueType="str">
                                      <p:cBhvr>
                                        <p:cTn id="28"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theme/theme1.xml><?xml version="1.0" encoding="utf-8"?>
<a:theme xmlns:a="http://schemas.openxmlformats.org/drawingml/2006/main" name="第一PPT，www.1ppt.com​">
  <a:themeElements>
    <a:clrScheme name="自定义 1040">
      <a:dk1>
        <a:sysClr val="windowText" lastClr="000000"/>
      </a:dk1>
      <a:lt1>
        <a:sysClr val="window" lastClr="FFFFFF"/>
      </a:lt1>
      <a:dk2>
        <a:srgbClr val="69676D"/>
      </a:dk2>
      <a:lt2>
        <a:srgbClr val="7F7F7F"/>
      </a:lt2>
      <a:accent1>
        <a:srgbClr val="0095F0"/>
      </a:accent1>
      <a:accent2>
        <a:srgbClr val="6BB1C9"/>
      </a:accent2>
      <a:accent3>
        <a:srgbClr val="0095F0"/>
      </a:accent3>
      <a:accent4>
        <a:srgbClr val="6BB1C9"/>
      </a:accent4>
      <a:accent5>
        <a:srgbClr val="0095F0"/>
      </a:accent5>
      <a:accent6>
        <a:srgbClr val="6BB1C9"/>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3553</TotalTime>
  <Words>1586</Words>
  <Application>Microsoft Macintosh PowerPoint</Application>
  <PresentationFormat>全屏显示(16:9)</PresentationFormat>
  <Paragraphs>206</Paragraphs>
  <Slides>18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华文行楷</vt:lpstr>
      <vt:lpstr>微软雅黑</vt:lpstr>
      <vt:lpstr>Arial</vt:lpstr>
      <vt:lpstr>Calibri</vt:lpstr>
      <vt:lpstr>Wingdings</vt:lpstr>
      <vt:lpstr>第一PPT，www.1ppt.com​</vt:lpstr>
      <vt:lpstr>04</vt:lpstr>
      <vt:lpstr>第四章  网络层</vt:lpstr>
      <vt:lpstr>第四章  网络层</vt:lpstr>
      <vt:lpstr>4.3  划分子网</vt:lpstr>
      <vt:lpstr>4.3  划分子网</vt:lpstr>
      <vt:lpstr>4.3  划分子网</vt:lpstr>
      <vt:lpstr>4.3  划分子网</vt:lpstr>
      <vt:lpstr>4.3  划分子网</vt:lpstr>
      <vt:lpstr>4.3  划分子网</vt:lpstr>
      <vt:lpstr>4.3  划分子网</vt:lpstr>
      <vt:lpstr>4.3  划分子网</vt:lpstr>
      <vt:lpstr>4.3  划分子网</vt:lpstr>
      <vt:lpstr>4.3  划分子网</vt:lpstr>
      <vt:lpstr>4.3  划分子网</vt:lpstr>
      <vt:lpstr>4.3  构成超网</vt:lpstr>
      <vt:lpstr>4.3  构成超网</vt:lpstr>
      <vt:lpstr>4.3  构成超网</vt:lpstr>
      <vt:lpstr>4.3  构成超网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蓝色通用</dc:title>
  <dc:creator>第一PPT模板网-WWW.1PPT.COM、</dc:creator>
  <cp:keywords>第一PPT模板网-WWW.1PPT.COM</cp:keywords>
  <cp:lastModifiedBy>Microsoft Office User</cp:lastModifiedBy>
  <cp:revision>1048</cp:revision>
  <dcterms:created xsi:type="dcterms:W3CDTF">2014-11-09T01:07:00Z</dcterms:created>
  <dcterms:modified xsi:type="dcterms:W3CDTF">2020-10-25T14:00:46Z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